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91" r:id="rId4"/>
    <p:sldId id="292" r:id="rId5"/>
    <p:sldId id="286" r:id="rId6"/>
    <p:sldId id="276" r:id="rId7"/>
    <p:sldId id="277" r:id="rId8"/>
    <p:sldId id="278" r:id="rId9"/>
    <p:sldId id="279" r:id="rId10"/>
    <p:sldId id="280" r:id="rId11"/>
    <p:sldId id="299" r:id="rId12"/>
    <p:sldId id="289" r:id="rId13"/>
    <p:sldId id="285" r:id="rId14"/>
    <p:sldId id="298" r:id="rId15"/>
    <p:sldId id="297" r:id="rId16"/>
    <p:sldId id="273" r:id="rId17"/>
    <p:sldId id="290" r:id="rId18"/>
    <p:sldId id="314" r:id="rId19"/>
    <p:sldId id="315" r:id="rId20"/>
    <p:sldId id="310" r:id="rId21"/>
    <p:sldId id="281" r:id="rId22"/>
    <p:sldId id="282" r:id="rId23"/>
    <p:sldId id="283" r:id="rId24"/>
    <p:sldId id="309" r:id="rId25"/>
    <p:sldId id="306" r:id="rId26"/>
    <p:sldId id="307" r:id="rId27"/>
    <p:sldId id="312" r:id="rId28"/>
    <p:sldId id="313" r:id="rId29"/>
    <p:sldId id="303" r:id="rId30"/>
    <p:sldId id="300" r:id="rId3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174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2006AF-2B60-4F2E-A4B3-2BF741A415FC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2FF61CC-ECDA-4F11-B251-7499C14482F9}">
      <dgm:prSet custT="1"/>
      <dgm:spPr/>
      <dgm:t>
        <a:bodyPr/>
        <a:lstStyle/>
        <a:p>
          <a:pPr rtl="0"/>
          <a:r>
            <a:rPr lang="hr-HR" sz="2300" dirty="0" smtClean="0">
              <a:solidFill>
                <a:schemeClr val="tx2">
                  <a:lumMod val="50000"/>
                </a:schemeClr>
              </a:solidFill>
            </a:rPr>
            <a:t>jasna separacija uloga i funkcija obitelji i škole, socijalna distanciranost uz međusobno uvažavanje; obitelj efikasno odgovara potrebama i zahtjevima škole, a škola efikasno zadovoljava odgojno-obrazovne potrebe djeteta bez dodatnih zahtjeva od obitelji</a:t>
          </a:r>
          <a:endParaRPr lang="hr-HR" sz="2300" dirty="0">
            <a:solidFill>
              <a:schemeClr val="tx2">
                <a:lumMod val="50000"/>
              </a:schemeClr>
            </a:solidFill>
          </a:endParaRPr>
        </a:p>
      </dgm:t>
    </dgm:pt>
    <dgm:pt modelId="{0C8A5E0A-F979-47FB-B763-28A03D32C893}" type="parTrans" cxnId="{329D7CD0-ED96-4C2C-BB7C-5024E277F736}">
      <dgm:prSet/>
      <dgm:spPr/>
      <dgm:t>
        <a:bodyPr/>
        <a:lstStyle/>
        <a:p>
          <a:endParaRPr lang="en-GB">
            <a:solidFill>
              <a:schemeClr val="tx2">
                <a:lumMod val="50000"/>
              </a:schemeClr>
            </a:solidFill>
          </a:endParaRPr>
        </a:p>
      </dgm:t>
    </dgm:pt>
    <dgm:pt modelId="{C3628FDE-0CCF-4791-B450-B5B60DFE9915}" type="sibTrans" cxnId="{329D7CD0-ED96-4C2C-BB7C-5024E277F736}">
      <dgm:prSet/>
      <dgm:spPr/>
      <dgm:t>
        <a:bodyPr/>
        <a:lstStyle/>
        <a:p>
          <a:endParaRPr lang="en-GB">
            <a:solidFill>
              <a:schemeClr val="tx2">
                <a:lumMod val="50000"/>
              </a:schemeClr>
            </a:solidFill>
          </a:endParaRPr>
        </a:p>
      </dgm:t>
    </dgm:pt>
    <dgm:pt modelId="{F3E7A3E9-20D6-4951-905D-4E62AB729344}">
      <dgm:prSet custT="1"/>
      <dgm:spPr/>
      <dgm:t>
        <a:bodyPr/>
        <a:lstStyle/>
        <a:p>
          <a:pPr rtl="0"/>
          <a:r>
            <a:rPr lang="hr-HR" sz="2300" dirty="0" smtClean="0">
              <a:solidFill>
                <a:schemeClr val="tx2">
                  <a:lumMod val="50000"/>
                </a:schemeClr>
              </a:solidFill>
            </a:rPr>
            <a:t>poimanje škole i obitelji kao </a:t>
          </a:r>
          <a:r>
            <a:rPr lang="hr-HR" sz="2300" b="1" dirty="0" smtClean="0">
              <a:solidFill>
                <a:schemeClr val="tx2">
                  <a:lumMod val="50000"/>
                </a:schemeClr>
              </a:solidFill>
            </a:rPr>
            <a:t>partnera</a:t>
          </a:r>
          <a:r>
            <a:rPr lang="hr-HR" sz="2300" dirty="0" smtClean="0">
              <a:solidFill>
                <a:schemeClr val="tx2">
                  <a:lumMod val="50000"/>
                </a:schemeClr>
              </a:solidFill>
            </a:rPr>
            <a:t> koje povezuje dijete i njegova dobrobit i gdje se angažiranost obaju partnera ne doživljava nametnutom</a:t>
          </a:r>
          <a:endParaRPr lang="hr-HR" sz="2300" dirty="0">
            <a:solidFill>
              <a:schemeClr val="tx2">
                <a:lumMod val="50000"/>
              </a:schemeClr>
            </a:solidFill>
          </a:endParaRPr>
        </a:p>
      </dgm:t>
    </dgm:pt>
    <dgm:pt modelId="{A710419A-61C7-4BC1-BDEF-D249E8DBC6A9}" type="parTrans" cxnId="{AC18F0B4-648F-4DE2-9459-2E86255BAFD7}">
      <dgm:prSet/>
      <dgm:spPr/>
      <dgm:t>
        <a:bodyPr/>
        <a:lstStyle/>
        <a:p>
          <a:endParaRPr lang="en-GB">
            <a:solidFill>
              <a:schemeClr val="tx2">
                <a:lumMod val="50000"/>
              </a:schemeClr>
            </a:solidFill>
          </a:endParaRPr>
        </a:p>
      </dgm:t>
    </dgm:pt>
    <dgm:pt modelId="{87E43AE1-DB42-4EA7-BE41-B3602B54CDCC}" type="sibTrans" cxnId="{AC18F0B4-648F-4DE2-9459-2E86255BAFD7}">
      <dgm:prSet/>
      <dgm:spPr/>
      <dgm:t>
        <a:bodyPr/>
        <a:lstStyle/>
        <a:p>
          <a:endParaRPr lang="en-GB">
            <a:solidFill>
              <a:schemeClr val="tx2">
                <a:lumMod val="50000"/>
              </a:schemeClr>
            </a:solidFill>
          </a:endParaRPr>
        </a:p>
      </dgm:t>
    </dgm:pt>
    <dgm:pt modelId="{30D0B892-8028-40B0-8BB8-8648E7DD5477}" type="pres">
      <dgm:prSet presAssocID="{F42006AF-2B60-4F2E-A4B3-2BF741A415F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AD6C54F-AE90-4C13-A70C-0D0E07C884D5}" type="pres">
      <dgm:prSet presAssocID="{F42006AF-2B60-4F2E-A4B3-2BF741A415FC}" presName="arrow" presStyleLbl="bgShp" presStyleIdx="0" presStyleCnt="1"/>
      <dgm:spPr/>
    </dgm:pt>
    <dgm:pt modelId="{B7B7AEA1-6268-4979-88BE-72EEFAFBA68C}" type="pres">
      <dgm:prSet presAssocID="{F42006AF-2B60-4F2E-A4B3-2BF741A415FC}" presName="points" presStyleCnt="0"/>
      <dgm:spPr/>
    </dgm:pt>
    <dgm:pt modelId="{FF71CA84-0D3B-43D8-BF9F-BD2FB2D5E5D5}" type="pres">
      <dgm:prSet presAssocID="{32FF61CC-ECDA-4F11-B251-7499C14482F9}" presName="compositeA" presStyleCnt="0"/>
      <dgm:spPr/>
    </dgm:pt>
    <dgm:pt modelId="{3054628A-1B1A-4CFE-ACA5-C5A6A7FC0B78}" type="pres">
      <dgm:prSet presAssocID="{32FF61CC-ECDA-4F11-B251-7499C14482F9}" presName="textA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7FEB0A2-70E0-461A-B151-1B048804891C}" type="pres">
      <dgm:prSet presAssocID="{32FF61CC-ECDA-4F11-B251-7499C14482F9}" presName="circleA" presStyleLbl="node1" presStyleIdx="0" presStyleCnt="2"/>
      <dgm:spPr/>
    </dgm:pt>
    <dgm:pt modelId="{CEC73612-D4E1-4EE9-95C1-FD4F751391A0}" type="pres">
      <dgm:prSet presAssocID="{32FF61CC-ECDA-4F11-B251-7499C14482F9}" presName="spaceA" presStyleCnt="0"/>
      <dgm:spPr/>
    </dgm:pt>
    <dgm:pt modelId="{FA9A7EDE-801C-40EF-A41E-CC383EB68E9D}" type="pres">
      <dgm:prSet presAssocID="{C3628FDE-0CCF-4791-B450-B5B60DFE9915}" presName="space" presStyleCnt="0"/>
      <dgm:spPr/>
    </dgm:pt>
    <dgm:pt modelId="{C220E211-D11D-443D-B32B-7DF71D655181}" type="pres">
      <dgm:prSet presAssocID="{F3E7A3E9-20D6-4951-905D-4E62AB729344}" presName="compositeB" presStyleCnt="0"/>
      <dgm:spPr/>
    </dgm:pt>
    <dgm:pt modelId="{5FAC3DB0-7D93-4F8D-91B6-BAF46200C5A5}" type="pres">
      <dgm:prSet presAssocID="{F3E7A3E9-20D6-4951-905D-4E62AB729344}" presName="textB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4C8EC7D-F0FE-4A13-9D38-B5A4C58ED417}" type="pres">
      <dgm:prSet presAssocID="{F3E7A3E9-20D6-4951-905D-4E62AB729344}" presName="circleB" presStyleLbl="node1" presStyleIdx="1" presStyleCnt="2"/>
      <dgm:spPr/>
    </dgm:pt>
    <dgm:pt modelId="{D36D59D4-D1AA-4F1F-867B-7AAA4FF6E874}" type="pres">
      <dgm:prSet presAssocID="{F3E7A3E9-20D6-4951-905D-4E62AB729344}" presName="spaceB" presStyleCnt="0"/>
      <dgm:spPr/>
    </dgm:pt>
  </dgm:ptLst>
  <dgm:cxnLst>
    <dgm:cxn modelId="{DA00B7B6-587C-4D02-80AD-763C2E06DC94}" type="presOf" srcId="{32FF61CC-ECDA-4F11-B251-7499C14482F9}" destId="{3054628A-1B1A-4CFE-ACA5-C5A6A7FC0B78}" srcOrd="0" destOrd="0" presId="urn:microsoft.com/office/officeart/2005/8/layout/hProcess11"/>
    <dgm:cxn modelId="{AC18F0B4-648F-4DE2-9459-2E86255BAFD7}" srcId="{F42006AF-2B60-4F2E-A4B3-2BF741A415FC}" destId="{F3E7A3E9-20D6-4951-905D-4E62AB729344}" srcOrd="1" destOrd="0" parTransId="{A710419A-61C7-4BC1-BDEF-D249E8DBC6A9}" sibTransId="{87E43AE1-DB42-4EA7-BE41-B3602B54CDCC}"/>
    <dgm:cxn modelId="{329D7CD0-ED96-4C2C-BB7C-5024E277F736}" srcId="{F42006AF-2B60-4F2E-A4B3-2BF741A415FC}" destId="{32FF61CC-ECDA-4F11-B251-7499C14482F9}" srcOrd="0" destOrd="0" parTransId="{0C8A5E0A-F979-47FB-B763-28A03D32C893}" sibTransId="{C3628FDE-0CCF-4791-B450-B5B60DFE9915}"/>
    <dgm:cxn modelId="{880FE2C8-DEED-4A62-BDF4-C3D3C676A592}" type="presOf" srcId="{F42006AF-2B60-4F2E-A4B3-2BF741A415FC}" destId="{30D0B892-8028-40B0-8BB8-8648E7DD5477}" srcOrd="0" destOrd="0" presId="urn:microsoft.com/office/officeart/2005/8/layout/hProcess11"/>
    <dgm:cxn modelId="{18923052-12BA-42FC-B3AE-A42FF38CD34D}" type="presOf" srcId="{F3E7A3E9-20D6-4951-905D-4E62AB729344}" destId="{5FAC3DB0-7D93-4F8D-91B6-BAF46200C5A5}" srcOrd="0" destOrd="0" presId="urn:microsoft.com/office/officeart/2005/8/layout/hProcess11"/>
    <dgm:cxn modelId="{32AE7D53-EABD-4790-AAFA-997E164E2A82}" type="presParOf" srcId="{30D0B892-8028-40B0-8BB8-8648E7DD5477}" destId="{1AD6C54F-AE90-4C13-A70C-0D0E07C884D5}" srcOrd="0" destOrd="0" presId="urn:microsoft.com/office/officeart/2005/8/layout/hProcess11"/>
    <dgm:cxn modelId="{58C50775-D901-43C0-853F-0A4863B98B48}" type="presParOf" srcId="{30D0B892-8028-40B0-8BB8-8648E7DD5477}" destId="{B7B7AEA1-6268-4979-88BE-72EEFAFBA68C}" srcOrd="1" destOrd="0" presId="urn:microsoft.com/office/officeart/2005/8/layout/hProcess11"/>
    <dgm:cxn modelId="{94F8A538-7BDE-46C5-89D7-57EAD0701B7F}" type="presParOf" srcId="{B7B7AEA1-6268-4979-88BE-72EEFAFBA68C}" destId="{FF71CA84-0D3B-43D8-BF9F-BD2FB2D5E5D5}" srcOrd="0" destOrd="0" presId="urn:microsoft.com/office/officeart/2005/8/layout/hProcess11"/>
    <dgm:cxn modelId="{1FECB952-02BD-4B54-AC43-6CB45FB577DC}" type="presParOf" srcId="{FF71CA84-0D3B-43D8-BF9F-BD2FB2D5E5D5}" destId="{3054628A-1B1A-4CFE-ACA5-C5A6A7FC0B78}" srcOrd="0" destOrd="0" presId="urn:microsoft.com/office/officeart/2005/8/layout/hProcess11"/>
    <dgm:cxn modelId="{39965B6A-D2EC-467C-A76F-4714B45E586D}" type="presParOf" srcId="{FF71CA84-0D3B-43D8-BF9F-BD2FB2D5E5D5}" destId="{27FEB0A2-70E0-461A-B151-1B048804891C}" srcOrd="1" destOrd="0" presId="urn:microsoft.com/office/officeart/2005/8/layout/hProcess11"/>
    <dgm:cxn modelId="{930D179C-C909-44D7-A6AB-933A34F4E87B}" type="presParOf" srcId="{FF71CA84-0D3B-43D8-BF9F-BD2FB2D5E5D5}" destId="{CEC73612-D4E1-4EE9-95C1-FD4F751391A0}" srcOrd="2" destOrd="0" presId="urn:microsoft.com/office/officeart/2005/8/layout/hProcess11"/>
    <dgm:cxn modelId="{8A8CB6FC-CBCF-4572-900B-D3374C1DEC5D}" type="presParOf" srcId="{B7B7AEA1-6268-4979-88BE-72EEFAFBA68C}" destId="{FA9A7EDE-801C-40EF-A41E-CC383EB68E9D}" srcOrd="1" destOrd="0" presId="urn:microsoft.com/office/officeart/2005/8/layout/hProcess11"/>
    <dgm:cxn modelId="{1E030534-AE44-442E-AE0A-7C2E63526664}" type="presParOf" srcId="{B7B7AEA1-6268-4979-88BE-72EEFAFBA68C}" destId="{C220E211-D11D-443D-B32B-7DF71D655181}" srcOrd="2" destOrd="0" presId="urn:microsoft.com/office/officeart/2005/8/layout/hProcess11"/>
    <dgm:cxn modelId="{4E92FC56-B7FC-423B-A059-82AA1A0499AC}" type="presParOf" srcId="{C220E211-D11D-443D-B32B-7DF71D655181}" destId="{5FAC3DB0-7D93-4F8D-91B6-BAF46200C5A5}" srcOrd="0" destOrd="0" presId="urn:microsoft.com/office/officeart/2005/8/layout/hProcess11"/>
    <dgm:cxn modelId="{DAC06E8F-0043-46CE-872C-9DB9061638AA}" type="presParOf" srcId="{C220E211-D11D-443D-B32B-7DF71D655181}" destId="{C4C8EC7D-F0FE-4A13-9D38-B5A4C58ED417}" srcOrd="1" destOrd="0" presId="urn:microsoft.com/office/officeart/2005/8/layout/hProcess11"/>
    <dgm:cxn modelId="{F333E506-32CC-456D-B83B-88FA6D7579B3}" type="presParOf" srcId="{C220E211-D11D-443D-B32B-7DF71D655181}" destId="{D36D59D4-D1AA-4F1F-867B-7AAA4FF6E874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69B521-475A-404B-8FA3-FB2D51E9AD85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7DABF1E-1B32-4B6F-8AC8-7A4321D10E16}">
      <dgm:prSet custT="1"/>
      <dgm:spPr/>
      <dgm:t>
        <a:bodyPr/>
        <a:lstStyle/>
        <a:p>
          <a:pPr rtl="0"/>
          <a:r>
            <a:rPr lang="hr-HR" sz="3000" dirty="0" smtClean="0">
              <a:solidFill>
                <a:schemeClr val="tx2">
                  <a:lumMod val="50000"/>
                </a:schemeClr>
              </a:solidFill>
            </a:rPr>
            <a:t>tradicionalno shvaćanje</a:t>
          </a:r>
          <a:r>
            <a:rPr lang="hr-HR" sz="2800" dirty="0" smtClean="0">
              <a:solidFill>
                <a:schemeClr val="tx2">
                  <a:lumMod val="50000"/>
                </a:schemeClr>
              </a:solidFill>
            </a:rPr>
            <a:t>: partnerski odnosi u funkciji kognitivnog razvoja</a:t>
          </a:r>
          <a:endParaRPr lang="hr-HR" sz="2800" dirty="0">
            <a:solidFill>
              <a:schemeClr val="tx2">
                <a:lumMod val="50000"/>
              </a:schemeClr>
            </a:solidFill>
          </a:endParaRPr>
        </a:p>
      </dgm:t>
    </dgm:pt>
    <dgm:pt modelId="{73DF63EA-619D-41EB-ABFB-0DC6E6EFD595}" type="parTrans" cxnId="{45A26BC3-23AC-4FC9-BBF6-6E9D0971AD0D}">
      <dgm:prSet/>
      <dgm:spPr/>
      <dgm:t>
        <a:bodyPr/>
        <a:lstStyle/>
        <a:p>
          <a:endParaRPr lang="en-GB">
            <a:solidFill>
              <a:schemeClr val="tx2">
                <a:lumMod val="50000"/>
              </a:schemeClr>
            </a:solidFill>
          </a:endParaRPr>
        </a:p>
      </dgm:t>
    </dgm:pt>
    <dgm:pt modelId="{795BF0FA-F434-4E68-8145-CAD9522C9217}" type="sibTrans" cxnId="{45A26BC3-23AC-4FC9-BBF6-6E9D0971AD0D}">
      <dgm:prSet/>
      <dgm:spPr/>
      <dgm:t>
        <a:bodyPr/>
        <a:lstStyle/>
        <a:p>
          <a:endParaRPr lang="en-GB">
            <a:solidFill>
              <a:schemeClr val="tx2">
                <a:lumMod val="50000"/>
              </a:schemeClr>
            </a:solidFill>
          </a:endParaRPr>
        </a:p>
      </dgm:t>
    </dgm:pt>
    <dgm:pt modelId="{073A78A9-986A-4DCC-AD0C-BCDB7CE2B5AB}">
      <dgm:prSet custT="1"/>
      <dgm:spPr/>
      <dgm:t>
        <a:bodyPr/>
        <a:lstStyle/>
        <a:p>
          <a:pPr rtl="0"/>
          <a:r>
            <a:rPr lang="hr-HR" sz="3000" dirty="0" smtClean="0">
              <a:solidFill>
                <a:schemeClr val="tx2">
                  <a:lumMod val="50000"/>
                </a:schemeClr>
              </a:solidFill>
            </a:rPr>
            <a:t>suvremeno shvaćanje</a:t>
          </a:r>
          <a:r>
            <a:rPr lang="hr-HR" sz="2800" dirty="0" smtClean="0">
              <a:solidFill>
                <a:schemeClr val="tx2">
                  <a:lumMod val="50000"/>
                </a:schemeClr>
              </a:solidFill>
            </a:rPr>
            <a:t>: partnerski odnosi u funkciji su cjelovitog djetetovog razvoja: fizičkog, kognitivnog, </a:t>
          </a:r>
          <a:r>
            <a:rPr lang="hr-HR" sz="2800" dirty="0" err="1" smtClean="0">
              <a:solidFill>
                <a:schemeClr val="tx2">
                  <a:lumMod val="50000"/>
                </a:schemeClr>
              </a:solidFill>
            </a:rPr>
            <a:t>socio</a:t>
          </a:r>
          <a:r>
            <a:rPr lang="hr-HR" sz="2800" dirty="0" smtClean="0">
              <a:solidFill>
                <a:schemeClr val="tx2">
                  <a:lumMod val="50000"/>
                </a:schemeClr>
              </a:solidFill>
            </a:rPr>
            <a:t>-emocionalnog i moralnog</a:t>
          </a:r>
          <a:endParaRPr lang="hr-HR" sz="2800" dirty="0">
            <a:solidFill>
              <a:schemeClr val="tx2">
                <a:lumMod val="50000"/>
              </a:schemeClr>
            </a:solidFill>
          </a:endParaRPr>
        </a:p>
      </dgm:t>
    </dgm:pt>
    <dgm:pt modelId="{109840BE-4950-4CBD-83FF-7DA321C95DBB}" type="parTrans" cxnId="{179368F4-5C3D-47EC-9901-5B25080FE84B}">
      <dgm:prSet/>
      <dgm:spPr/>
      <dgm:t>
        <a:bodyPr/>
        <a:lstStyle/>
        <a:p>
          <a:endParaRPr lang="en-GB">
            <a:solidFill>
              <a:schemeClr val="tx2">
                <a:lumMod val="50000"/>
              </a:schemeClr>
            </a:solidFill>
          </a:endParaRPr>
        </a:p>
      </dgm:t>
    </dgm:pt>
    <dgm:pt modelId="{7E6B3667-9372-429A-A5B4-01419D03680D}" type="sibTrans" cxnId="{179368F4-5C3D-47EC-9901-5B25080FE84B}">
      <dgm:prSet/>
      <dgm:spPr/>
      <dgm:t>
        <a:bodyPr/>
        <a:lstStyle/>
        <a:p>
          <a:endParaRPr lang="en-GB">
            <a:solidFill>
              <a:schemeClr val="tx2">
                <a:lumMod val="50000"/>
              </a:schemeClr>
            </a:solidFill>
          </a:endParaRPr>
        </a:p>
      </dgm:t>
    </dgm:pt>
    <dgm:pt modelId="{088BDA90-B58F-46B4-8FD3-55963200C962}" type="pres">
      <dgm:prSet presAssocID="{9A69B521-475A-404B-8FA3-FB2D51E9AD85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4AB4261-CF2E-4D45-A573-F002AB3EF5AC}" type="pres">
      <dgm:prSet presAssocID="{9A69B521-475A-404B-8FA3-FB2D51E9AD85}" presName="divider" presStyleLbl="fgShp" presStyleIdx="0" presStyleCnt="1"/>
      <dgm:spPr/>
    </dgm:pt>
    <dgm:pt modelId="{716CB9DB-BA08-4EF0-A649-616F20B28548}" type="pres">
      <dgm:prSet presAssocID="{47DABF1E-1B32-4B6F-8AC8-7A4321D10E16}" presName="downArrow" presStyleLbl="node1" presStyleIdx="0" presStyleCnt="2"/>
      <dgm:spPr/>
    </dgm:pt>
    <dgm:pt modelId="{797609D4-EA5D-480B-A2CB-8ACD025D5A56}" type="pres">
      <dgm:prSet presAssocID="{47DABF1E-1B32-4B6F-8AC8-7A4321D10E16}" presName="downArrowText" presStyleLbl="revTx" presStyleIdx="0" presStyleCnt="2" custScaleX="13132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60FA678-2BF4-401F-9E8B-DCAC290F2F55}" type="pres">
      <dgm:prSet presAssocID="{073A78A9-986A-4DCC-AD0C-BCDB7CE2B5AB}" presName="upArrow" presStyleLbl="node1" presStyleIdx="1" presStyleCnt="2"/>
      <dgm:spPr/>
    </dgm:pt>
    <dgm:pt modelId="{1FAA647D-837F-4AE5-9CB9-9FEC18B167C0}" type="pres">
      <dgm:prSet presAssocID="{073A78A9-986A-4DCC-AD0C-BCDB7CE2B5AB}" presName="upArrowText" presStyleLbl="revTx" presStyleIdx="1" presStyleCnt="2" custScaleX="14350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79368F4-5C3D-47EC-9901-5B25080FE84B}" srcId="{9A69B521-475A-404B-8FA3-FB2D51E9AD85}" destId="{073A78A9-986A-4DCC-AD0C-BCDB7CE2B5AB}" srcOrd="1" destOrd="0" parTransId="{109840BE-4950-4CBD-83FF-7DA321C95DBB}" sibTransId="{7E6B3667-9372-429A-A5B4-01419D03680D}"/>
    <dgm:cxn modelId="{7CF34457-5A00-4CB5-A100-DB2DAE169F37}" type="presOf" srcId="{47DABF1E-1B32-4B6F-8AC8-7A4321D10E16}" destId="{797609D4-EA5D-480B-A2CB-8ACD025D5A56}" srcOrd="0" destOrd="0" presId="urn:microsoft.com/office/officeart/2005/8/layout/arrow3"/>
    <dgm:cxn modelId="{4C6EB1C2-9390-406F-9103-22AFCC8DB12D}" type="presOf" srcId="{073A78A9-986A-4DCC-AD0C-BCDB7CE2B5AB}" destId="{1FAA647D-837F-4AE5-9CB9-9FEC18B167C0}" srcOrd="0" destOrd="0" presId="urn:microsoft.com/office/officeart/2005/8/layout/arrow3"/>
    <dgm:cxn modelId="{45A26BC3-23AC-4FC9-BBF6-6E9D0971AD0D}" srcId="{9A69B521-475A-404B-8FA3-FB2D51E9AD85}" destId="{47DABF1E-1B32-4B6F-8AC8-7A4321D10E16}" srcOrd="0" destOrd="0" parTransId="{73DF63EA-619D-41EB-ABFB-0DC6E6EFD595}" sibTransId="{795BF0FA-F434-4E68-8145-CAD9522C9217}"/>
    <dgm:cxn modelId="{BF34391D-09E7-4341-9325-AB95EEDFA317}" type="presOf" srcId="{9A69B521-475A-404B-8FA3-FB2D51E9AD85}" destId="{088BDA90-B58F-46B4-8FD3-55963200C962}" srcOrd="0" destOrd="0" presId="urn:microsoft.com/office/officeart/2005/8/layout/arrow3"/>
    <dgm:cxn modelId="{5EA4F311-67DA-4ACF-A1B0-04CD28CD6A22}" type="presParOf" srcId="{088BDA90-B58F-46B4-8FD3-55963200C962}" destId="{C4AB4261-CF2E-4D45-A573-F002AB3EF5AC}" srcOrd="0" destOrd="0" presId="urn:microsoft.com/office/officeart/2005/8/layout/arrow3"/>
    <dgm:cxn modelId="{29D8CE22-686D-4F52-A605-5858409B2F33}" type="presParOf" srcId="{088BDA90-B58F-46B4-8FD3-55963200C962}" destId="{716CB9DB-BA08-4EF0-A649-616F20B28548}" srcOrd="1" destOrd="0" presId="urn:microsoft.com/office/officeart/2005/8/layout/arrow3"/>
    <dgm:cxn modelId="{EF70920D-241C-4859-8F0E-CF1BCA8B657B}" type="presParOf" srcId="{088BDA90-B58F-46B4-8FD3-55963200C962}" destId="{797609D4-EA5D-480B-A2CB-8ACD025D5A56}" srcOrd="2" destOrd="0" presId="urn:microsoft.com/office/officeart/2005/8/layout/arrow3"/>
    <dgm:cxn modelId="{2040471A-01BC-4009-9AAE-6194F2BC9BA6}" type="presParOf" srcId="{088BDA90-B58F-46B4-8FD3-55963200C962}" destId="{C60FA678-2BF4-401F-9E8B-DCAC290F2F55}" srcOrd="3" destOrd="0" presId="urn:microsoft.com/office/officeart/2005/8/layout/arrow3"/>
    <dgm:cxn modelId="{6D2549EC-45B7-492F-B40F-0AB277EB77DB}" type="presParOf" srcId="{088BDA90-B58F-46B4-8FD3-55963200C962}" destId="{1FAA647D-837F-4AE5-9CB9-9FEC18B167C0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700BDE-BC0A-4EC8-8A88-6EB78F7CA55F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8464F00-482E-45C8-BA98-A713D0F0F3C8}">
      <dgm:prSet/>
      <dgm:spPr/>
      <dgm:t>
        <a:bodyPr/>
        <a:lstStyle/>
        <a:p>
          <a:pPr rtl="0"/>
          <a:r>
            <a:rPr lang="hr-HR" dirty="0" smtClean="0"/>
            <a:t>osnovna obilježja partnerskih odnosa</a:t>
          </a:r>
          <a:endParaRPr lang="hr-HR" dirty="0"/>
        </a:p>
      </dgm:t>
    </dgm:pt>
    <dgm:pt modelId="{A03438CE-1C56-4F69-9ED8-A93D3FEE5AA7}" type="parTrans" cxnId="{C2914B22-E3B1-4C9B-B364-8214F85C50B2}">
      <dgm:prSet/>
      <dgm:spPr/>
      <dgm:t>
        <a:bodyPr/>
        <a:lstStyle/>
        <a:p>
          <a:endParaRPr lang="en-GB"/>
        </a:p>
      </dgm:t>
    </dgm:pt>
    <dgm:pt modelId="{98C68268-75E1-49EE-BE2F-DD72DF055729}" type="sibTrans" cxnId="{C2914B22-E3B1-4C9B-B364-8214F85C50B2}">
      <dgm:prSet/>
      <dgm:spPr/>
      <dgm:t>
        <a:bodyPr/>
        <a:lstStyle/>
        <a:p>
          <a:endParaRPr lang="en-GB"/>
        </a:p>
      </dgm:t>
    </dgm:pt>
    <dgm:pt modelId="{70E0E728-378E-4946-BCDC-076DE7F97E15}">
      <dgm:prSet custT="1"/>
      <dgm:spPr/>
      <dgm:t>
        <a:bodyPr/>
        <a:lstStyle/>
        <a:p>
          <a:pPr rtl="0"/>
          <a:r>
            <a:rPr lang="hr-HR" sz="2600" dirty="0" smtClean="0"/>
            <a:t>poštovanje</a:t>
          </a:r>
          <a:endParaRPr lang="hr-HR" sz="2600" dirty="0"/>
        </a:p>
      </dgm:t>
    </dgm:pt>
    <dgm:pt modelId="{9DE14892-7BDE-4473-8DE7-1C2BA7C62DCC}" type="parTrans" cxnId="{5A60B502-780C-4E4E-94D2-8A59AFF33F58}">
      <dgm:prSet/>
      <dgm:spPr/>
      <dgm:t>
        <a:bodyPr/>
        <a:lstStyle/>
        <a:p>
          <a:endParaRPr lang="en-GB"/>
        </a:p>
      </dgm:t>
    </dgm:pt>
    <dgm:pt modelId="{74BB45F0-5DC0-4B3F-A05A-9AA2B3EDDDF9}" type="sibTrans" cxnId="{5A60B502-780C-4E4E-94D2-8A59AFF33F58}">
      <dgm:prSet/>
      <dgm:spPr/>
      <dgm:t>
        <a:bodyPr/>
        <a:lstStyle/>
        <a:p>
          <a:endParaRPr lang="en-GB"/>
        </a:p>
      </dgm:t>
    </dgm:pt>
    <dgm:pt modelId="{760A7C99-DC99-4656-87C9-5CDAE6F3D3FA}">
      <dgm:prSet custT="1"/>
      <dgm:spPr/>
      <dgm:t>
        <a:bodyPr/>
        <a:lstStyle/>
        <a:p>
          <a:pPr rtl="0"/>
          <a:r>
            <a:rPr lang="hr-HR" sz="2400" smtClean="0"/>
            <a:t>povjerenje</a:t>
          </a:r>
          <a:endParaRPr lang="hr-HR" sz="2400"/>
        </a:p>
      </dgm:t>
    </dgm:pt>
    <dgm:pt modelId="{FDC84D03-7DCD-4E5B-AD8F-CBF911DE464F}" type="parTrans" cxnId="{1C7B3746-C811-44B9-AC59-96407F7FEE61}">
      <dgm:prSet/>
      <dgm:spPr/>
      <dgm:t>
        <a:bodyPr/>
        <a:lstStyle/>
        <a:p>
          <a:endParaRPr lang="en-GB"/>
        </a:p>
      </dgm:t>
    </dgm:pt>
    <dgm:pt modelId="{A16676F3-7485-485E-B71C-E177940105A8}" type="sibTrans" cxnId="{1C7B3746-C811-44B9-AC59-96407F7FEE61}">
      <dgm:prSet/>
      <dgm:spPr/>
      <dgm:t>
        <a:bodyPr/>
        <a:lstStyle/>
        <a:p>
          <a:endParaRPr lang="en-GB"/>
        </a:p>
      </dgm:t>
    </dgm:pt>
    <dgm:pt modelId="{F5FAA697-A68E-4D9F-9670-6EEFD53B0A63}">
      <dgm:prSet/>
      <dgm:spPr/>
      <dgm:t>
        <a:bodyPr/>
        <a:lstStyle/>
        <a:p>
          <a:pPr rtl="0"/>
          <a:r>
            <a:rPr lang="hr-HR" smtClean="0"/>
            <a:t>otvorena dvosmjerna komunikacija</a:t>
          </a:r>
          <a:endParaRPr lang="hr-HR"/>
        </a:p>
      </dgm:t>
    </dgm:pt>
    <dgm:pt modelId="{869B445A-C0AF-4C41-A8A4-2CE6C2A20D08}" type="parTrans" cxnId="{0C6D13CC-38C7-423E-A1D5-211AA57FC398}">
      <dgm:prSet/>
      <dgm:spPr/>
      <dgm:t>
        <a:bodyPr/>
        <a:lstStyle/>
        <a:p>
          <a:endParaRPr lang="en-GB"/>
        </a:p>
      </dgm:t>
    </dgm:pt>
    <dgm:pt modelId="{A72D7F1B-8247-47D9-BDBC-93F58A691E44}" type="sibTrans" cxnId="{0C6D13CC-38C7-423E-A1D5-211AA57FC398}">
      <dgm:prSet/>
      <dgm:spPr/>
      <dgm:t>
        <a:bodyPr/>
        <a:lstStyle/>
        <a:p>
          <a:endParaRPr lang="en-GB"/>
        </a:p>
      </dgm:t>
    </dgm:pt>
    <dgm:pt modelId="{F2D83276-85F9-451D-A378-DDDFE2453D1C}">
      <dgm:prSet custT="1"/>
      <dgm:spPr/>
      <dgm:t>
        <a:bodyPr/>
        <a:lstStyle/>
        <a:p>
          <a:pPr rtl="0"/>
          <a:r>
            <a:rPr lang="hr-HR" sz="2400" dirty="0" smtClean="0"/>
            <a:t>neosuđivanje</a:t>
          </a:r>
          <a:endParaRPr lang="hr-HR" sz="2400" dirty="0"/>
        </a:p>
      </dgm:t>
    </dgm:pt>
    <dgm:pt modelId="{B9290A06-A026-4935-AF0F-4331B93D8707}" type="parTrans" cxnId="{375349EB-6047-4385-B53C-0F427677E404}">
      <dgm:prSet/>
      <dgm:spPr/>
      <dgm:t>
        <a:bodyPr/>
        <a:lstStyle/>
        <a:p>
          <a:endParaRPr lang="en-GB"/>
        </a:p>
      </dgm:t>
    </dgm:pt>
    <dgm:pt modelId="{B0F647B6-1A0D-4131-98BB-83BAB223A48A}" type="sibTrans" cxnId="{375349EB-6047-4385-B53C-0F427677E404}">
      <dgm:prSet/>
      <dgm:spPr/>
      <dgm:t>
        <a:bodyPr/>
        <a:lstStyle/>
        <a:p>
          <a:endParaRPr lang="en-GB"/>
        </a:p>
      </dgm:t>
    </dgm:pt>
    <dgm:pt modelId="{D0E7A453-F6B5-4CDE-9B2F-A2A0F509940C}" type="pres">
      <dgm:prSet presAssocID="{51700BDE-BC0A-4EC8-8A88-6EB78F7CA55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A718851-DDA6-4775-8A81-DEC1CA5F4259}" type="pres">
      <dgm:prSet presAssocID="{51700BDE-BC0A-4EC8-8A88-6EB78F7CA55F}" presName="radial" presStyleCnt="0">
        <dgm:presLayoutVars>
          <dgm:animLvl val="ctr"/>
        </dgm:presLayoutVars>
      </dgm:prSet>
      <dgm:spPr/>
    </dgm:pt>
    <dgm:pt modelId="{6C0AB2D3-1EEA-4D10-99CD-DB5C14E33C23}" type="pres">
      <dgm:prSet presAssocID="{C8464F00-482E-45C8-BA98-A713D0F0F3C8}" presName="centerShape" presStyleLbl="vennNode1" presStyleIdx="0" presStyleCnt="5"/>
      <dgm:spPr/>
      <dgm:t>
        <a:bodyPr/>
        <a:lstStyle/>
        <a:p>
          <a:endParaRPr lang="en-GB"/>
        </a:p>
      </dgm:t>
    </dgm:pt>
    <dgm:pt modelId="{FF228AF8-4293-4D0D-B24D-AD9712E2C8B4}" type="pres">
      <dgm:prSet presAssocID="{70E0E728-378E-4946-BCDC-076DE7F97E15}" presName="node" presStyleLbl="vennNode1" presStyleIdx="1" presStyleCnt="5" custScaleX="14039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1EFD910-3BCB-4144-A14C-24ADFB7A7286}" type="pres">
      <dgm:prSet presAssocID="{760A7C99-DC99-4656-87C9-5CDAE6F3D3FA}" presName="node" presStyleLbl="vennNode1" presStyleIdx="2" presStyleCnt="5" custScaleX="129481" custRadScaleRad="108137" custRadScaleInc="-183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3CBCB7B-6F72-4582-A6BB-2CE20C9C497B}" type="pres">
      <dgm:prSet presAssocID="{F5FAA697-A68E-4D9F-9670-6EEFD53B0A63}" presName="node" presStyleLbl="vennNode1" presStyleIdx="3" presStyleCnt="5" custScaleX="16796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F9FD60C-33FE-4CA7-9D0E-1E18F137A373}" type="pres">
      <dgm:prSet presAssocID="{F2D83276-85F9-451D-A378-DDDFE2453D1C}" presName="node" presStyleLbl="vennNode1" presStyleIdx="4" presStyleCnt="5" custScaleX="143964" custRadScaleRad="108832" custRadScaleInc="36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59F2F12-182D-42C5-AEAB-A43F1B89EAA0}" type="presOf" srcId="{70E0E728-378E-4946-BCDC-076DE7F97E15}" destId="{FF228AF8-4293-4D0D-B24D-AD9712E2C8B4}" srcOrd="0" destOrd="0" presId="urn:microsoft.com/office/officeart/2005/8/layout/radial3"/>
    <dgm:cxn modelId="{E92C7D61-4421-4C14-AD40-65D508AE3E36}" type="presOf" srcId="{F5FAA697-A68E-4D9F-9670-6EEFD53B0A63}" destId="{03CBCB7B-6F72-4582-A6BB-2CE20C9C497B}" srcOrd="0" destOrd="0" presId="urn:microsoft.com/office/officeart/2005/8/layout/radial3"/>
    <dgm:cxn modelId="{A6B1C2CA-7C2F-414D-B55C-FB84F828633B}" type="presOf" srcId="{F2D83276-85F9-451D-A378-DDDFE2453D1C}" destId="{BF9FD60C-33FE-4CA7-9D0E-1E18F137A373}" srcOrd="0" destOrd="0" presId="urn:microsoft.com/office/officeart/2005/8/layout/radial3"/>
    <dgm:cxn modelId="{84CE26BF-7717-4CA4-B598-04CE2558DCC7}" type="presOf" srcId="{C8464F00-482E-45C8-BA98-A713D0F0F3C8}" destId="{6C0AB2D3-1EEA-4D10-99CD-DB5C14E33C23}" srcOrd="0" destOrd="0" presId="urn:microsoft.com/office/officeart/2005/8/layout/radial3"/>
    <dgm:cxn modelId="{1C7B3746-C811-44B9-AC59-96407F7FEE61}" srcId="{C8464F00-482E-45C8-BA98-A713D0F0F3C8}" destId="{760A7C99-DC99-4656-87C9-5CDAE6F3D3FA}" srcOrd="1" destOrd="0" parTransId="{FDC84D03-7DCD-4E5B-AD8F-CBF911DE464F}" sibTransId="{A16676F3-7485-485E-B71C-E177940105A8}"/>
    <dgm:cxn modelId="{A850043F-BB5B-40EC-8C56-94F91B315BB9}" type="presOf" srcId="{760A7C99-DC99-4656-87C9-5CDAE6F3D3FA}" destId="{F1EFD910-3BCB-4144-A14C-24ADFB7A7286}" srcOrd="0" destOrd="0" presId="urn:microsoft.com/office/officeart/2005/8/layout/radial3"/>
    <dgm:cxn modelId="{375349EB-6047-4385-B53C-0F427677E404}" srcId="{C8464F00-482E-45C8-BA98-A713D0F0F3C8}" destId="{F2D83276-85F9-451D-A378-DDDFE2453D1C}" srcOrd="3" destOrd="0" parTransId="{B9290A06-A026-4935-AF0F-4331B93D8707}" sibTransId="{B0F647B6-1A0D-4131-98BB-83BAB223A48A}"/>
    <dgm:cxn modelId="{13F9616D-8B5B-449E-9091-B490094A2753}" type="presOf" srcId="{51700BDE-BC0A-4EC8-8A88-6EB78F7CA55F}" destId="{D0E7A453-F6B5-4CDE-9B2F-A2A0F509940C}" srcOrd="0" destOrd="0" presId="urn:microsoft.com/office/officeart/2005/8/layout/radial3"/>
    <dgm:cxn modelId="{C2914B22-E3B1-4C9B-B364-8214F85C50B2}" srcId="{51700BDE-BC0A-4EC8-8A88-6EB78F7CA55F}" destId="{C8464F00-482E-45C8-BA98-A713D0F0F3C8}" srcOrd="0" destOrd="0" parTransId="{A03438CE-1C56-4F69-9ED8-A93D3FEE5AA7}" sibTransId="{98C68268-75E1-49EE-BE2F-DD72DF055729}"/>
    <dgm:cxn modelId="{0C6D13CC-38C7-423E-A1D5-211AA57FC398}" srcId="{C8464F00-482E-45C8-BA98-A713D0F0F3C8}" destId="{F5FAA697-A68E-4D9F-9670-6EEFD53B0A63}" srcOrd="2" destOrd="0" parTransId="{869B445A-C0AF-4C41-A8A4-2CE6C2A20D08}" sibTransId="{A72D7F1B-8247-47D9-BDBC-93F58A691E44}"/>
    <dgm:cxn modelId="{5A60B502-780C-4E4E-94D2-8A59AFF33F58}" srcId="{C8464F00-482E-45C8-BA98-A713D0F0F3C8}" destId="{70E0E728-378E-4946-BCDC-076DE7F97E15}" srcOrd="0" destOrd="0" parTransId="{9DE14892-7BDE-4473-8DE7-1C2BA7C62DCC}" sibTransId="{74BB45F0-5DC0-4B3F-A05A-9AA2B3EDDDF9}"/>
    <dgm:cxn modelId="{E47BC831-BAD7-49D9-8693-79A1187E96DB}" type="presParOf" srcId="{D0E7A453-F6B5-4CDE-9B2F-A2A0F509940C}" destId="{BA718851-DDA6-4775-8A81-DEC1CA5F4259}" srcOrd="0" destOrd="0" presId="urn:microsoft.com/office/officeart/2005/8/layout/radial3"/>
    <dgm:cxn modelId="{F4F667F4-0735-4B14-AA8D-DAB25F918DA9}" type="presParOf" srcId="{BA718851-DDA6-4775-8A81-DEC1CA5F4259}" destId="{6C0AB2D3-1EEA-4D10-99CD-DB5C14E33C23}" srcOrd="0" destOrd="0" presId="urn:microsoft.com/office/officeart/2005/8/layout/radial3"/>
    <dgm:cxn modelId="{C14F0535-27B0-479A-819B-D33916BCC47D}" type="presParOf" srcId="{BA718851-DDA6-4775-8A81-DEC1CA5F4259}" destId="{FF228AF8-4293-4D0D-B24D-AD9712E2C8B4}" srcOrd="1" destOrd="0" presId="urn:microsoft.com/office/officeart/2005/8/layout/radial3"/>
    <dgm:cxn modelId="{5BD09A66-13F5-46FA-B222-91329D718EFB}" type="presParOf" srcId="{BA718851-DDA6-4775-8A81-DEC1CA5F4259}" destId="{F1EFD910-3BCB-4144-A14C-24ADFB7A7286}" srcOrd="2" destOrd="0" presId="urn:microsoft.com/office/officeart/2005/8/layout/radial3"/>
    <dgm:cxn modelId="{B2CD611B-34B7-4A20-AD93-3D5B83E760D1}" type="presParOf" srcId="{BA718851-DDA6-4775-8A81-DEC1CA5F4259}" destId="{03CBCB7B-6F72-4582-A6BB-2CE20C9C497B}" srcOrd="3" destOrd="0" presId="urn:microsoft.com/office/officeart/2005/8/layout/radial3"/>
    <dgm:cxn modelId="{D461BBD7-A74D-44F1-B4E7-8EF49C4F50F2}" type="presParOf" srcId="{BA718851-DDA6-4775-8A81-DEC1CA5F4259}" destId="{BF9FD60C-33FE-4CA7-9D0E-1E18F137A373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4CFFD2E-6BAA-4C5D-A317-7BFEF3531FBF}" type="doc">
      <dgm:prSet loTypeId="urn:microsoft.com/office/officeart/2005/8/layout/target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65CF658-A58E-4FE7-9C8F-CFD9D4F074C2}">
      <dgm:prSet phldrT="[Text]" custT="1"/>
      <dgm:spPr/>
      <dgm:t>
        <a:bodyPr/>
        <a:lstStyle/>
        <a:p>
          <a:r>
            <a:rPr lang="hr-HR" sz="2500" dirty="0" smtClean="0"/>
            <a:t>dijete</a:t>
          </a:r>
          <a:endParaRPr lang="en-GB" sz="2500" dirty="0"/>
        </a:p>
      </dgm:t>
    </dgm:pt>
    <dgm:pt modelId="{EC4896FC-4F2A-49F4-A738-10713CAC0614}" type="parTrans" cxnId="{B3AA0544-ED60-4DAA-9042-22BBB83095FF}">
      <dgm:prSet/>
      <dgm:spPr/>
      <dgm:t>
        <a:bodyPr/>
        <a:lstStyle/>
        <a:p>
          <a:endParaRPr lang="en-GB" sz="2500"/>
        </a:p>
      </dgm:t>
    </dgm:pt>
    <dgm:pt modelId="{B1C336AF-0314-4114-8018-8E2B660BC07F}" type="sibTrans" cxnId="{B3AA0544-ED60-4DAA-9042-22BBB83095FF}">
      <dgm:prSet/>
      <dgm:spPr/>
      <dgm:t>
        <a:bodyPr/>
        <a:lstStyle/>
        <a:p>
          <a:endParaRPr lang="en-GB" sz="2500"/>
        </a:p>
      </dgm:t>
    </dgm:pt>
    <dgm:pt modelId="{46D58E02-EDF8-4006-B483-939B35E887A2}">
      <dgm:prSet phldrT="[Text]" custT="1"/>
      <dgm:spPr/>
      <dgm:t>
        <a:bodyPr/>
        <a:lstStyle/>
        <a:p>
          <a:r>
            <a:rPr lang="hr-HR" sz="2500" dirty="0" err="1" smtClean="0"/>
            <a:t>makrosustav</a:t>
          </a:r>
          <a:endParaRPr lang="en-GB" sz="2500" dirty="0"/>
        </a:p>
      </dgm:t>
    </dgm:pt>
    <dgm:pt modelId="{E101C8C5-CA2E-4735-A770-D906B89660E1}" type="parTrans" cxnId="{15BAB6A9-FE7B-4930-9DE0-58C366951539}">
      <dgm:prSet/>
      <dgm:spPr/>
      <dgm:t>
        <a:bodyPr/>
        <a:lstStyle/>
        <a:p>
          <a:endParaRPr lang="en-GB" sz="2500"/>
        </a:p>
      </dgm:t>
    </dgm:pt>
    <dgm:pt modelId="{46C0AC38-F044-47A8-A5FB-CD4BA28F1246}" type="sibTrans" cxnId="{15BAB6A9-FE7B-4930-9DE0-58C366951539}">
      <dgm:prSet/>
      <dgm:spPr/>
      <dgm:t>
        <a:bodyPr/>
        <a:lstStyle/>
        <a:p>
          <a:endParaRPr lang="en-GB" sz="2500"/>
        </a:p>
      </dgm:t>
    </dgm:pt>
    <dgm:pt modelId="{77DFD916-2977-4FC3-805F-16BBB5A3E766}">
      <dgm:prSet phldrT="[Text]"/>
      <dgm:spPr/>
      <dgm:t>
        <a:bodyPr/>
        <a:lstStyle/>
        <a:p>
          <a:endParaRPr lang="en-GB"/>
        </a:p>
      </dgm:t>
    </dgm:pt>
    <dgm:pt modelId="{7CDCC9E6-99AA-45FC-A088-9EBCD3F4F835}" type="parTrans" cxnId="{070D6D57-A253-4AEA-8B4F-0497AA5C0C30}">
      <dgm:prSet/>
      <dgm:spPr/>
      <dgm:t>
        <a:bodyPr/>
        <a:lstStyle/>
        <a:p>
          <a:endParaRPr lang="en-GB" sz="2500"/>
        </a:p>
      </dgm:t>
    </dgm:pt>
    <dgm:pt modelId="{BB23F850-BE2E-486E-8B06-369728F5D821}" type="sibTrans" cxnId="{070D6D57-A253-4AEA-8B4F-0497AA5C0C30}">
      <dgm:prSet/>
      <dgm:spPr/>
      <dgm:t>
        <a:bodyPr/>
        <a:lstStyle/>
        <a:p>
          <a:endParaRPr lang="en-GB" sz="2500"/>
        </a:p>
      </dgm:t>
    </dgm:pt>
    <dgm:pt modelId="{522ECE43-A30E-4462-9B1B-A9CE88B9DB26}">
      <dgm:prSet custT="1"/>
      <dgm:spPr/>
      <dgm:t>
        <a:bodyPr/>
        <a:lstStyle/>
        <a:p>
          <a:r>
            <a:rPr lang="hr-HR" sz="2500" dirty="0" err="1" smtClean="0"/>
            <a:t>mikrosustav</a:t>
          </a:r>
          <a:endParaRPr lang="en-GB" sz="2500" dirty="0"/>
        </a:p>
      </dgm:t>
    </dgm:pt>
    <dgm:pt modelId="{4BDC6966-80A8-4AB3-875B-305A134BC0F8}" type="parTrans" cxnId="{5E4DA94E-ED20-4D22-9474-3850BB962A5C}">
      <dgm:prSet/>
      <dgm:spPr/>
      <dgm:t>
        <a:bodyPr/>
        <a:lstStyle/>
        <a:p>
          <a:endParaRPr lang="en-GB" sz="2500"/>
        </a:p>
      </dgm:t>
    </dgm:pt>
    <dgm:pt modelId="{3A7CC65A-5514-425E-8B8C-802BF53621F4}" type="sibTrans" cxnId="{5E4DA94E-ED20-4D22-9474-3850BB962A5C}">
      <dgm:prSet/>
      <dgm:spPr/>
      <dgm:t>
        <a:bodyPr/>
        <a:lstStyle/>
        <a:p>
          <a:endParaRPr lang="en-GB" sz="2500"/>
        </a:p>
      </dgm:t>
    </dgm:pt>
    <dgm:pt modelId="{866286E8-CCD1-4CC2-A8D9-C1FB83A6B8D4}">
      <dgm:prSet custT="1"/>
      <dgm:spPr/>
      <dgm:t>
        <a:bodyPr/>
        <a:lstStyle/>
        <a:p>
          <a:r>
            <a:rPr lang="hr-HR" sz="2500" dirty="0" err="1" smtClean="0"/>
            <a:t>egzosustav</a:t>
          </a:r>
          <a:endParaRPr lang="en-GB" sz="2500" dirty="0"/>
        </a:p>
      </dgm:t>
    </dgm:pt>
    <dgm:pt modelId="{B6843ED9-8F62-451E-99AC-27111CA0F647}" type="parTrans" cxnId="{A4CD543C-2F13-4F55-9782-8F3357B037DA}">
      <dgm:prSet/>
      <dgm:spPr/>
      <dgm:t>
        <a:bodyPr/>
        <a:lstStyle/>
        <a:p>
          <a:endParaRPr lang="en-GB" sz="2500"/>
        </a:p>
      </dgm:t>
    </dgm:pt>
    <dgm:pt modelId="{3A94BFE9-18EA-481F-BE5C-FCF9A83584E2}" type="sibTrans" cxnId="{A4CD543C-2F13-4F55-9782-8F3357B037DA}">
      <dgm:prSet/>
      <dgm:spPr/>
      <dgm:t>
        <a:bodyPr/>
        <a:lstStyle/>
        <a:p>
          <a:endParaRPr lang="en-GB" sz="2500"/>
        </a:p>
      </dgm:t>
    </dgm:pt>
    <dgm:pt modelId="{4BE642AA-3AC0-4236-8D3E-E5CD3033B69D}">
      <dgm:prSet/>
      <dgm:spPr/>
      <dgm:t>
        <a:bodyPr/>
        <a:lstStyle/>
        <a:p>
          <a:endParaRPr lang="en-GB"/>
        </a:p>
      </dgm:t>
    </dgm:pt>
    <dgm:pt modelId="{2CB37507-D8A2-435C-966B-7FFC44090814}" type="parTrans" cxnId="{7DDE2BC2-16FD-42A4-A916-BD7A7F3E31E1}">
      <dgm:prSet/>
      <dgm:spPr/>
      <dgm:t>
        <a:bodyPr/>
        <a:lstStyle/>
        <a:p>
          <a:endParaRPr lang="en-GB" sz="2500"/>
        </a:p>
      </dgm:t>
    </dgm:pt>
    <dgm:pt modelId="{FD4CC293-3E25-4C96-BEBD-11C4D1869F0F}" type="sibTrans" cxnId="{7DDE2BC2-16FD-42A4-A916-BD7A7F3E31E1}">
      <dgm:prSet/>
      <dgm:spPr/>
      <dgm:t>
        <a:bodyPr/>
        <a:lstStyle/>
        <a:p>
          <a:endParaRPr lang="en-GB" sz="2500"/>
        </a:p>
      </dgm:t>
    </dgm:pt>
    <dgm:pt modelId="{47BDFA6A-DE2E-4A3F-9AAC-7482C1B00BE9}">
      <dgm:prSet/>
      <dgm:spPr/>
      <dgm:t>
        <a:bodyPr/>
        <a:lstStyle/>
        <a:p>
          <a:endParaRPr lang="en-GB" sz="2500"/>
        </a:p>
      </dgm:t>
    </dgm:pt>
    <dgm:pt modelId="{25A95DDA-179D-4FF9-95C3-65419997F223}" type="parTrans" cxnId="{7E72FBA4-A8A1-4218-94D4-ACBB71E1A912}">
      <dgm:prSet/>
      <dgm:spPr/>
      <dgm:t>
        <a:bodyPr/>
        <a:lstStyle/>
        <a:p>
          <a:endParaRPr lang="en-GB" sz="2500"/>
        </a:p>
      </dgm:t>
    </dgm:pt>
    <dgm:pt modelId="{210F9F28-A894-455D-B7AF-E7BCCF4FD486}" type="sibTrans" cxnId="{7E72FBA4-A8A1-4218-94D4-ACBB71E1A912}">
      <dgm:prSet/>
      <dgm:spPr/>
      <dgm:t>
        <a:bodyPr/>
        <a:lstStyle/>
        <a:p>
          <a:endParaRPr lang="en-GB" sz="2500"/>
        </a:p>
      </dgm:t>
    </dgm:pt>
    <dgm:pt modelId="{390782BE-98C9-4EE0-9F52-ECB977003325}">
      <dgm:prSet custT="1"/>
      <dgm:spPr/>
      <dgm:t>
        <a:bodyPr/>
        <a:lstStyle/>
        <a:p>
          <a:r>
            <a:rPr lang="hr-HR" sz="2500" b="1" dirty="0" err="1" smtClean="0"/>
            <a:t>mezosustav</a:t>
          </a:r>
          <a:endParaRPr lang="en-GB" sz="2500" b="1" dirty="0"/>
        </a:p>
      </dgm:t>
    </dgm:pt>
    <dgm:pt modelId="{03A5095C-A15E-48CC-A64D-E13DD6A526B5}" type="parTrans" cxnId="{C8D57BA4-DB4E-47B7-9232-984854F6469D}">
      <dgm:prSet/>
      <dgm:spPr/>
      <dgm:t>
        <a:bodyPr/>
        <a:lstStyle/>
        <a:p>
          <a:endParaRPr lang="en-GB" sz="2500"/>
        </a:p>
      </dgm:t>
    </dgm:pt>
    <dgm:pt modelId="{F164F8B2-869D-460F-8118-E12857DDAB73}" type="sibTrans" cxnId="{C8D57BA4-DB4E-47B7-9232-984854F6469D}">
      <dgm:prSet/>
      <dgm:spPr/>
      <dgm:t>
        <a:bodyPr/>
        <a:lstStyle/>
        <a:p>
          <a:endParaRPr lang="en-GB" sz="2500"/>
        </a:p>
      </dgm:t>
    </dgm:pt>
    <dgm:pt modelId="{24544EE4-E3A2-47E2-B00F-2F2C40F35AC4}" type="pres">
      <dgm:prSet presAssocID="{24CFFD2E-6BAA-4C5D-A317-7BFEF3531FBF}" presName="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B4E8466-6D81-43A2-8EE8-4413C4632D78}" type="pres">
      <dgm:prSet presAssocID="{065CF658-A58E-4FE7-9C8F-CFD9D4F074C2}" presName="circle1" presStyleLbl="lnNode1" presStyleIdx="0" presStyleCnt="5"/>
      <dgm:spPr/>
    </dgm:pt>
    <dgm:pt modelId="{48E68C02-A84D-48AE-AA20-0A02A6B7F24D}" type="pres">
      <dgm:prSet presAssocID="{065CF658-A58E-4FE7-9C8F-CFD9D4F074C2}" presName="text1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2ACF803-B59D-420D-98A3-2654D4CE5BB5}" type="pres">
      <dgm:prSet presAssocID="{065CF658-A58E-4FE7-9C8F-CFD9D4F074C2}" presName="line1" presStyleLbl="callout" presStyleIdx="0" presStyleCnt="10"/>
      <dgm:spPr/>
    </dgm:pt>
    <dgm:pt modelId="{9DCAB0C5-E06E-4741-8DC1-6C342875017C}" type="pres">
      <dgm:prSet presAssocID="{065CF658-A58E-4FE7-9C8F-CFD9D4F074C2}" presName="d1" presStyleLbl="callout" presStyleIdx="1" presStyleCnt="10"/>
      <dgm:spPr/>
    </dgm:pt>
    <dgm:pt modelId="{742F9A9A-CB3F-46A0-AC92-9A79C6189BC1}" type="pres">
      <dgm:prSet presAssocID="{522ECE43-A30E-4462-9B1B-A9CE88B9DB26}" presName="circle2" presStyleLbl="lnNode1" presStyleIdx="1" presStyleCnt="5"/>
      <dgm:spPr/>
    </dgm:pt>
    <dgm:pt modelId="{5228A5D6-611E-4A90-AFA5-19D6378C8F48}" type="pres">
      <dgm:prSet presAssocID="{522ECE43-A30E-4462-9B1B-A9CE88B9DB26}" presName="text2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7E69350-6DB1-4E91-BE9A-0BF0D480EB2F}" type="pres">
      <dgm:prSet presAssocID="{522ECE43-A30E-4462-9B1B-A9CE88B9DB26}" presName="line2" presStyleLbl="callout" presStyleIdx="2" presStyleCnt="10"/>
      <dgm:spPr/>
    </dgm:pt>
    <dgm:pt modelId="{D1802EFC-DBF1-4BD2-850C-158564F047FF}" type="pres">
      <dgm:prSet presAssocID="{522ECE43-A30E-4462-9B1B-A9CE88B9DB26}" presName="d2" presStyleLbl="callout" presStyleIdx="3" presStyleCnt="10"/>
      <dgm:spPr/>
    </dgm:pt>
    <dgm:pt modelId="{83AD904C-6D90-46B3-9236-2F98ED7F7A7A}" type="pres">
      <dgm:prSet presAssocID="{390782BE-98C9-4EE0-9F52-ECB977003325}" presName="circle3" presStyleLbl="lnNode1" presStyleIdx="2" presStyleCnt="5"/>
      <dgm:spPr/>
    </dgm:pt>
    <dgm:pt modelId="{310DBA74-3472-485D-BC4B-70F30486B615}" type="pres">
      <dgm:prSet presAssocID="{390782BE-98C9-4EE0-9F52-ECB977003325}" presName="text3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5D2E1D3-142D-4DB1-ABBA-0ED84FA56C3C}" type="pres">
      <dgm:prSet presAssocID="{390782BE-98C9-4EE0-9F52-ECB977003325}" presName="line3" presStyleLbl="callout" presStyleIdx="4" presStyleCnt="10"/>
      <dgm:spPr/>
    </dgm:pt>
    <dgm:pt modelId="{FD6AD694-738E-4942-AD1C-74640DCB93F6}" type="pres">
      <dgm:prSet presAssocID="{390782BE-98C9-4EE0-9F52-ECB977003325}" presName="d3" presStyleLbl="callout" presStyleIdx="5" presStyleCnt="10"/>
      <dgm:spPr/>
    </dgm:pt>
    <dgm:pt modelId="{F5D5670D-CF9D-4372-A3DF-6DEF5C9792B6}" type="pres">
      <dgm:prSet presAssocID="{46D58E02-EDF8-4006-B483-939B35E887A2}" presName="circle4" presStyleLbl="lnNode1" presStyleIdx="3" presStyleCnt="5"/>
      <dgm:spPr/>
    </dgm:pt>
    <dgm:pt modelId="{F4E22893-1DF5-400E-8182-D71DE4F2CD8D}" type="pres">
      <dgm:prSet presAssocID="{46D58E02-EDF8-4006-B483-939B35E887A2}" presName="text4" presStyleLbl="revTx" presStyleIdx="3" presStyleCnt="5" custScaleX="10816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1D67980-8BAF-49C8-897A-A2B895F920B7}" type="pres">
      <dgm:prSet presAssocID="{46D58E02-EDF8-4006-B483-939B35E887A2}" presName="line4" presStyleLbl="callout" presStyleIdx="6" presStyleCnt="10"/>
      <dgm:spPr/>
    </dgm:pt>
    <dgm:pt modelId="{69DC9C8A-BC8D-416F-BF50-78CE79D8CC50}" type="pres">
      <dgm:prSet presAssocID="{46D58E02-EDF8-4006-B483-939B35E887A2}" presName="d4" presStyleLbl="callout" presStyleIdx="7" presStyleCnt="10"/>
      <dgm:spPr/>
    </dgm:pt>
    <dgm:pt modelId="{D6A0C5D3-007C-4E6D-A329-065762016703}" type="pres">
      <dgm:prSet presAssocID="{866286E8-CCD1-4CC2-A8D9-C1FB83A6B8D4}" presName="circle5" presStyleLbl="lnNode1" presStyleIdx="4" presStyleCnt="5" custLinFactNeighborX="-2793" custLinFactNeighborY="-1596"/>
      <dgm:spPr/>
    </dgm:pt>
    <dgm:pt modelId="{AD1279FF-E230-450E-BD5C-5EF4D3921415}" type="pres">
      <dgm:prSet presAssocID="{866286E8-CCD1-4CC2-A8D9-C1FB83A6B8D4}" presName="text5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70754CE-24D8-44B3-A73A-DB5F1766BFEB}" type="pres">
      <dgm:prSet presAssocID="{866286E8-CCD1-4CC2-A8D9-C1FB83A6B8D4}" presName="line5" presStyleLbl="callout" presStyleIdx="8" presStyleCnt="10"/>
      <dgm:spPr/>
    </dgm:pt>
    <dgm:pt modelId="{A0E5122E-11A8-4D0F-A9F4-5D0D534C7A46}" type="pres">
      <dgm:prSet presAssocID="{866286E8-CCD1-4CC2-A8D9-C1FB83A6B8D4}" presName="d5" presStyleLbl="callout" presStyleIdx="9" presStyleCnt="10"/>
      <dgm:spPr/>
    </dgm:pt>
  </dgm:ptLst>
  <dgm:cxnLst>
    <dgm:cxn modelId="{A4CD543C-2F13-4F55-9782-8F3357B037DA}" srcId="{24CFFD2E-6BAA-4C5D-A317-7BFEF3531FBF}" destId="{866286E8-CCD1-4CC2-A8D9-C1FB83A6B8D4}" srcOrd="4" destOrd="0" parTransId="{B6843ED9-8F62-451E-99AC-27111CA0F647}" sibTransId="{3A94BFE9-18EA-481F-BE5C-FCF9A83584E2}"/>
    <dgm:cxn modelId="{2D28C4A9-2891-42DC-BA40-FD396B5FD380}" type="presOf" srcId="{522ECE43-A30E-4462-9B1B-A9CE88B9DB26}" destId="{5228A5D6-611E-4A90-AFA5-19D6378C8F48}" srcOrd="0" destOrd="0" presId="urn:microsoft.com/office/officeart/2005/8/layout/target1"/>
    <dgm:cxn modelId="{204F38BF-AC33-469C-AC34-042D809FA0A6}" type="presOf" srcId="{065CF658-A58E-4FE7-9C8F-CFD9D4F074C2}" destId="{48E68C02-A84D-48AE-AA20-0A02A6B7F24D}" srcOrd="0" destOrd="0" presId="urn:microsoft.com/office/officeart/2005/8/layout/target1"/>
    <dgm:cxn modelId="{7E72FBA4-A8A1-4218-94D4-ACBB71E1A912}" srcId="{24CFFD2E-6BAA-4C5D-A317-7BFEF3531FBF}" destId="{47BDFA6A-DE2E-4A3F-9AAC-7482C1B00BE9}" srcOrd="7" destOrd="0" parTransId="{25A95DDA-179D-4FF9-95C3-65419997F223}" sibTransId="{210F9F28-A894-455D-B7AF-E7BCCF4FD486}"/>
    <dgm:cxn modelId="{B5E5947C-84A3-4FA6-B68B-95A3E4383BE2}" type="presOf" srcId="{24CFFD2E-6BAA-4C5D-A317-7BFEF3531FBF}" destId="{24544EE4-E3A2-47E2-B00F-2F2C40F35AC4}" srcOrd="0" destOrd="0" presId="urn:microsoft.com/office/officeart/2005/8/layout/target1"/>
    <dgm:cxn modelId="{5E4DA94E-ED20-4D22-9474-3850BB962A5C}" srcId="{24CFFD2E-6BAA-4C5D-A317-7BFEF3531FBF}" destId="{522ECE43-A30E-4462-9B1B-A9CE88B9DB26}" srcOrd="1" destOrd="0" parTransId="{4BDC6966-80A8-4AB3-875B-305A134BC0F8}" sibTransId="{3A7CC65A-5514-425E-8B8C-802BF53621F4}"/>
    <dgm:cxn modelId="{C8D57BA4-DB4E-47B7-9232-984854F6469D}" srcId="{24CFFD2E-6BAA-4C5D-A317-7BFEF3531FBF}" destId="{390782BE-98C9-4EE0-9F52-ECB977003325}" srcOrd="2" destOrd="0" parTransId="{03A5095C-A15E-48CC-A64D-E13DD6A526B5}" sibTransId="{F164F8B2-869D-460F-8118-E12857DDAB73}"/>
    <dgm:cxn modelId="{070D6D57-A253-4AEA-8B4F-0497AA5C0C30}" srcId="{24CFFD2E-6BAA-4C5D-A317-7BFEF3531FBF}" destId="{77DFD916-2977-4FC3-805F-16BBB5A3E766}" srcOrd="5" destOrd="0" parTransId="{7CDCC9E6-99AA-45FC-A088-9EBCD3F4F835}" sibTransId="{BB23F850-BE2E-486E-8B06-369728F5D821}"/>
    <dgm:cxn modelId="{F2850E32-3BBA-4806-9E7A-EB9EA1D1455C}" type="presOf" srcId="{866286E8-CCD1-4CC2-A8D9-C1FB83A6B8D4}" destId="{AD1279FF-E230-450E-BD5C-5EF4D3921415}" srcOrd="0" destOrd="0" presId="urn:microsoft.com/office/officeart/2005/8/layout/target1"/>
    <dgm:cxn modelId="{715E7F2D-1347-4C87-A9A7-C99308E49465}" type="presOf" srcId="{390782BE-98C9-4EE0-9F52-ECB977003325}" destId="{310DBA74-3472-485D-BC4B-70F30486B615}" srcOrd="0" destOrd="0" presId="urn:microsoft.com/office/officeart/2005/8/layout/target1"/>
    <dgm:cxn modelId="{B3AA0544-ED60-4DAA-9042-22BBB83095FF}" srcId="{24CFFD2E-6BAA-4C5D-A317-7BFEF3531FBF}" destId="{065CF658-A58E-4FE7-9C8F-CFD9D4F074C2}" srcOrd="0" destOrd="0" parTransId="{EC4896FC-4F2A-49F4-A738-10713CAC0614}" sibTransId="{B1C336AF-0314-4114-8018-8E2B660BC07F}"/>
    <dgm:cxn modelId="{15BAB6A9-FE7B-4930-9DE0-58C366951539}" srcId="{24CFFD2E-6BAA-4C5D-A317-7BFEF3531FBF}" destId="{46D58E02-EDF8-4006-B483-939B35E887A2}" srcOrd="3" destOrd="0" parTransId="{E101C8C5-CA2E-4735-A770-D906B89660E1}" sibTransId="{46C0AC38-F044-47A8-A5FB-CD4BA28F1246}"/>
    <dgm:cxn modelId="{8D89706F-C161-48BE-8B3B-A5DD671D2FD9}" type="presOf" srcId="{46D58E02-EDF8-4006-B483-939B35E887A2}" destId="{F4E22893-1DF5-400E-8182-D71DE4F2CD8D}" srcOrd="0" destOrd="0" presId="urn:microsoft.com/office/officeart/2005/8/layout/target1"/>
    <dgm:cxn modelId="{7DDE2BC2-16FD-42A4-A916-BD7A7F3E31E1}" srcId="{24CFFD2E-6BAA-4C5D-A317-7BFEF3531FBF}" destId="{4BE642AA-3AC0-4236-8D3E-E5CD3033B69D}" srcOrd="6" destOrd="0" parTransId="{2CB37507-D8A2-435C-966B-7FFC44090814}" sibTransId="{FD4CC293-3E25-4C96-BEBD-11C4D1869F0F}"/>
    <dgm:cxn modelId="{A91474F6-D236-451E-A9FE-3066153760D8}" type="presParOf" srcId="{24544EE4-E3A2-47E2-B00F-2F2C40F35AC4}" destId="{BB4E8466-6D81-43A2-8EE8-4413C4632D78}" srcOrd="0" destOrd="0" presId="urn:microsoft.com/office/officeart/2005/8/layout/target1"/>
    <dgm:cxn modelId="{23D1188B-6236-4AF6-8C2C-60B4D35287AE}" type="presParOf" srcId="{24544EE4-E3A2-47E2-B00F-2F2C40F35AC4}" destId="{48E68C02-A84D-48AE-AA20-0A02A6B7F24D}" srcOrd="1" destOrd="0" presId="urn:microsoft.com/office/officeart/2005/8/layout/target1"/>
    <dgm:cxn modelId="{E1186819-F439-41C8-B307-A99DFE048245}" type="presParOf" srcId="{24544EE4-E3A2-47E2-B00F-2F2C40F35AC4}" destId="{C2ACF803-B59D-420D-98A3-2654D4CE5BB5}" srcOrd="2" destOrd="0" presId="urn:microsoft.com/office/officeart/2005/8/layout/target1"/>
    <dgm:cxn modelId="{48739E8F-CF46-4877-8BA9-9DAD2DC4D4BA}" type="presParOf" srcId="{24544EE4-E3A2-47E2-B00F-2F2C40F35AC4}" destId="{9DCAB0C5-E06E-4741-8DC1-6C342875017C}" srcOrd="3" destOrd="0" presId="urn:microsoft.com/office/officeart/2005/8/layout/target1"/>
    <dgm:cxn modelId="{EDFC7ADA-1B6A-4EBE-B468-00D76C49AA9C}" type="presParOf" srcId="{24544EE4-E3A2-47E2-B00F-2F2C40F35AC4}" destId="{742F9A9A-CB3F-46A0-AC92-9A79C6189BC1}" srcOrd="4" destOrd="0" presId="urn:microsoft.com/office/officeart/2005/8/layout/target1"/>
    <dgm:cxn modelId="{02805F0D-1018-4D9A-9C0C-9BD03D4FDF56}" type="presParOf" srcId="{24544EE4-E3A2-47E2-B00F-2F2C40F35AC4}" destId="{5228A5D6-611E-4A90-AFA5-19D6378C8F48}" srcOrd="5" destOrd="0" presId="urn:microsoft.com/office/officeart/2005/8/layout/target1"/>
    <dgm:cxn modelId="{8C0AE234-0332-4C49-8EC9-706843DA827D}" type="presParOf" srcId="{24544EE4-E3A2-47E2-B00F-2F2C40F35AC4}" destId="{A7E69350-6DB1-4E91-BE9A-0BF0D480EB2F}" srcOrd="6" destOrd="0" presId="urn:microsoft.com/office/officeart/2005/8/layout/target1"/>
    <dgm:cxn modelId="{28508359-F0F4-4BA7-9C0B-28ABAF774E02}" type="presParOf" srcId="{24544EE4-E3A2-47E2-B00F-2F2C40F35AC4}" destId="{D1802EFC-DBF1-4BD2-850C-158564F047FF}" srcOrd="7" destOrd="0" presId="urn:microsoft.com/office/officeart/2005/8/layout/target1"/>
    <dgm:cxn modelId="{FE653CCC-4B55-4C59-9C4B-EF4199FEC1E8}" type="presParOf" srcId="{24544EE4-E3A2-47E2-B00F-2F2C40F35AC4}" destId="{83AD904C-6D90-46B3-9236-2F98ED7F7A7A}" srcOrd="8" destOrd="0" presId="urn:microsoft.com/office/officeart/2005/8/layout/target1"/>
    <dgm:cxn modelId="{FFCEA758-86B8-479A-BA54-189B2A16A0B9}" type="presParOf" srcId="{24544EE4-E3A2-47E2-B00F-2F2C40F35AC4}" destId="{310DBA74-3472-485D-BC4B-70F30486B615}" srcOrd="9" destOrd="0" presId="urn:microsoft.com/office/officeart/2005/8/layout/target1"/>
    <dgm:cxn modelId="{A07F3C56-CF15-4E2D-8557-7EAF3A89B111}" type="presParOf" srcId="{24544EE4-E3A2-47E2-B00F-2F2C40F35AC4}" destId="{95D2E1D3-142D-4DB1-ABBA-0ED84FA56C3C}" srcOrd="10" destOrd="0" presId="urn:microsoft.com/office/officeart/2005/8/layout/target1"/>
    <dgm:cxn modelId="{5A602EBF-BF8E-4540-95CE-DB71476896AE}" type="presParOf" srcId="{24544EE4-E3A2-47E2-B00F-2F2C40F35AC4}" destId="{FD6AD694-738E-4942-AD1C-74640DCB93F6}" srcOrd="11" destOrd="0" presId="urn:microsoft.com/office/officeart/2005/8/layout/target1"/>
    <dgm:cxn modelId="{9C7F4407-9801-4451-B3D1-1B500EB4E302}" type="presParOf" srcId="{24544EE4-E3A2-47E2-B00F-2F2C40F35AC4}" destId="{F5D5670D-CF9D-4372-A3DF-6DEF5C9792B6}" srcOrd="12" destOrd="0" presId="urn:microsoft.com/office/officeart/2005/8/layout/target1"/>
    <dgm:cxn modelId="{41F83451-08BC-4AF0-BB18-4524EF6E4C6A}" type="presParOf" srcId="{24544EE4-E3A2-47E2-B00F-2F2C40F35AC4}" destId="{F4E22893-1DF5-400E-8182-D71DE4F2CD8D}" srcOrd="13" destOrd="0" presId="urn:microsoft.com/office/officeart/2005/8/layout/target1"/>
    <dgm:cxn modelId="{A33B68C0-C5C3-4743-B6ED-42CF40F6B4E5}" type="presParOf" srcId="{24544EE4-E3A2-47E2-B00F-2F2C40F35AC4}" destId="{F1D67980-8BAF-49C8-897A-A2B895F920B7}" srcOrd="14" destOrd="0" presId="urn:microsoft.com/office/officeart/2005/8/layout/target1"/>
    <dgm:cxn modelId="{2250BE68-0AC8-4465-AEF1-EBED0832BACE}" type="presParOf" srcId="{24544EE4-E3A2-47E2-B00F-2F2C40F35AC4}" destId="{69DC9C8A-BC8D-416F-BF50-78CE79D8CC50}" srcOrd="15" destOrd="0" presId="urn:microsoft.com/office/officeart/2005/8/layout/target1"/>
    <dgm:cxn modelId="{A7FCC14F-5D5B-4A1B-8DB7-306F802D59BB}" type="presParOf" srcId="{24544EE4-E3A2-47E2-B00F-2F2C40F35AC4}" destId="{D6A0C5D3-007C-4E6D-A329-065762016703}" srcOrd="16" destOrd="0" presId="urn:microsoft.com/office/officeart/2005/8/layout/target1"/>
    <dgm:cxn modelId="{380847B3-1479-4F1F-A501-697E60AAE7A9}" type="presParOf" srcId="{24544EE4-E3A2-47E2-B00F-2F2C40F35AC4}" destId="{AD1279FF-E230-450E-BD5C-5EF4D3921415}" srcOrd="17" destOrd="0" presId="urn:microsoft.com/office/officeart/2005/8/layout/target1"/>
    <dgm:cxn modelId="{5EF79D4F-2E1B-4F29-946D-4379C4080A5A}" type="presParOf" srcId="{24544EE4-E3A2-47E2-B00F-2F2C40F35AC4}" destId="{F70754CE-24D8-44B3-A73A-DB5F1766BFEB}" srcOrd="18" destOrd="0" presId="urn:microsoft.com/office/officeart/2005/8/layout/target1"/>
    <dgm:cxn modelId="{28090192-7E95-4E54-BDC5-10A3B996AABC}" type="presParOf" srcId="{24544EE4-E3A2-47E2-B00F-2F2C40F35AC4}" destId="{A0E5122E-11A8-4D0F-A9F4-5D0D534C7A46}" srcOrd="19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C7FC74C-D3C9-49F5-9184-AFC1602B32DB}" type="doc">
      <dgm:prSet loTypeId="urn:microsoft.com/office/officeart/2005/8/layout/cycle7" loCatId="cycle" qsTypeId="urn:microsoft.com/office/officeart/2005/8/quickstyle/simple3" qsCatId="simple" csTypeId="urn:microsoft.com/office/officeart/2005/8/colors/accent1_4" csCatId="accent1" phldr="1"/>
      <dgm:spPr/>
    </dgm:pt>
    <dgm:pt modelId="{BCD4992D-41AB-4B43-BF54-4B162A2E2AB6}">
      <dgm:prSet phldrT="[Text]"/>
      <dgm:spPr/>
      <dgm:t>
        <a:bodyPr/>
        <a:lstStyle/>
        <a:p>
          <a:r>
            <a:rPr lang="hr-HR" dirty="0" smtClean="0"/>
            <a:t>vršnjaci</a:t>
          </a:r>
          <a:endParaRPr lang="en-GB" dirty="0"/>
        </a:p>
      </dgm:t>
    </dgm:pt>
    <dgm:pt modelId="{E515485C-C7FC-4CE7-8D29-EF1449EDF1C6}" type="parTrans" cxnId="{31C1595F-61B9-4884-B5BC-776615B257FB}">
      <dgm:prSet/>
      <dgm:spPr/>
      <dgm:t>
        <a:bodyPr/>
        <a:lstStyle/>
        <a:p>
          <a:endParaRPr lang="en-GB"/>
        </a:p>
      </dgm:t>
    </dgm:pt>
    <dgm:pt modelId="{8EC30F8E-D422-469F-95C5-C1AE26220D9A}" type="sibTrans" cxnId="{31C1595F-61B9-4884-B5BC-776615B257FB}">
      <dgm:prSet/>
      <dgm:spPr/>
      <dgm:t>
        <a:bodyPr/>
        <a:lstStyle/>
        <a:p>
          <a:endParaRPr lang="en-GB"/>
        </a:p>
      </dgm:t>
    </dgm:pt>
    <dgm:pt modelId="{A1C28FDC-EBAC-47BF-8210-C1814C505ABD}">
      <dgm:prSet phldrT="[Text]"/>
      <dgm:spPr/>
      <dgm:t>
        <a:bodyPr/>
        <a:lstStyle/>
        <a:p>
          <a:r>
            <a:rPr lang="hr-HR" dirty="0" smtClean="0"/>
            <a:t>obitelj</a:t>
          </a:r>
          <a:endParaRPr lang="en-GB" dirty="0"/>
        </a:p>
      </dgm:t>
    </dgm:pt>
    <dgm:pt modelId="{31657F1E-86A6-4D49-829F-38B2C1499747}" type="parTrans" cxnId="{C9EBB971-8309-44A6-9312-C42A1577F90A}">
      <dgm:prSet/>
      <dgm:spPr/>
      <dgm:t>
        <a:bodyPr/>
        <a:lstStyle/>
        <a:p>
          <a:endParaRPr lang="en-GB"/>
        </a:p>
      </dgm:t>
    </dgm:pt>
    <dgm:pt modelId="{B0DAEA59-D7AC-410B-9518-8CE35516ECCA}" type="sibTrans" cxnId="{C9EBB971-8309-44A6-9312-C42A1577F90A}">
      <dgm:prSet/>
      <dgm:spPr/>
      <dgm:t>
        <a:bodyPr/>
        <a:lstStyle/>
        <a:p>
          <a:endParaRPr lang="en-GB"/>
        </a:p>
      </dgm:t>
    </dgm:pt>
    <dgm:pt modelId="{256C1431-F188-4EFE-B1A4-B187A37F80DD}">
      <dgm:prSet phldrT="[Text]"/>
      <dgm:spPr/>
      <dgm:t>
        <a:bodyPr/>
        <a:lstStyle/>
        <a:p>
          <a:r>
            <a:rPr lang="hr-HR" dirty="0" smtClean="0"/>
            <a:t>škola</a:t>
          </a:r>
          <a:endParaRPr lang="en-GB" dirty="0"/>
        </a:p>
      </dgm:t>
    </dgm:pt>
    <dgm:pt modelId="{DBC9D0A5-BA47-49EC-B51D-F79ED1B17F8A}" type="parTrans" cxnId="{C15A6D74-1CC1-42C8-A220-2B543AD925CE}">
      <dgm:prSet/>
      <dgm:spPr/>
      <dgm:t>
        <a:bodyPr/>
        <a:lstStyle/>
        <a:p>
          <a:endParaRPr lang="en-GB"/>
        </a:p>
      </dgm:t>
    </dgm:pt>
    <dgm:pt modelId="{0073338E-7A6E-405A-B374-386F13FCD70D}" type="sibTrans" cxnId="{C15A6D74-1CC1-42C8-A220-2B543AD925CE}">
      <dgm:prSet/>
      <dgm:spPr/>
      <dgm:t>
        <a:bodyPr/>
        <a:lstStyle/>
        <a:p>
          <a:endParaRPr lang="en-GB"/>
        </a:p>
      </dgm:t>
    </dgm:pt>
    <dgm:pt modelId="{80E732AA-BCAF-4F21-ADD2-C4BB410D38F4}" type="pres">
      <dgm:prSet presAssocID="{CC7FC74C-D3C9-49F5-9184-AFC1602B32DB}" presName="Name0" presStyleCnt="0">
        <dgm:presLayoutVars>
          <dgm:dir/>
          <dgm:resizeHandles val="exact"/>
        </dgm:presLayoutVars>
      </dgm:prSet>
      <dgm:spPr/>
    </dgm:pt>
    <dgm:pt modelId="{3E728076-0EC5-4B2F-909D-8E3BC858728A}" type="pres">
      <dgm:prSet presAssocID="{BCD4992D-41AB-4B43-BF54-4B162A2E2AB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769F7C1-B20C-4656-AF9C-0F7A62AC085D}" type="pres">
      <dgm:prSet presAssocID="{8EC30F8E-D422-469F-95C5-C1AE26220D9A}" presName="sibTrans" presStyleLbl="sibTrans2D1" presStyleIdx="0" presStyleCnt="3"/>
      <dgm:spPr/>
      <dgm:t>
        <a:bodyPr/>
        <a:lstStyle/>
        <a:p>
          <a:endParaRPr lang="en-GB"/>
        </a:p>
      </dgm:t>
    </dgm:pt>
    <dgm:pt modelId="{F0D7FE08-0DF7-46B0-8030-6D7890B6A1DA}" type="pres">
      <dgm:prSet presAssocID="{8EC30F8E-D422-469F-95C5-C1AE26220D9A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2C99D99B-541E-4CAD-885D-A9DA9CC6D6DC}" type="pres">
      <dgm:prSet presAssocID="{A1C28FDC-EBAC-47BF-8210-C1814C505AB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20FAAE6-B5A5-463D-B294-788C02C00131}" type="pres">
      <dgm:prSet presAssocID="{B0DAEA59-D7AC-410B-9518-8CE35516ECCA}" presName="sibTrans" presStyleLbl="sibTrans2D1" presStyleIdx="1" presStyleCnt="3"/>
      <dgm:spPr/>
      <dgm:t>
        <a:bodyPr/>
        <a:lstStyle/>
        <a:p>
          <a:endParaRPr lang="en-GB"/>
        </a:p>
      </dgm:t>
    </dgm:pt>
    <dgm:pt modelId="{3B679D26-6DB5-4EBD-8397-20D976C125A6}" type="pres">
      <dgm:prSet presAssocID="{B0DAEA59-D7AC-410B-9518-8CE35516ECCA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46C483F3-C853-46E6-B79D-CF8DB8B6A9FD}" type="pres">
      <dgm:prSet presAssocID="{256C1431-F188-4EFE-B1A4-B187A37F80D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21D9697-A6F6-4477-A4DA-B1AA7EDECBDB}" type="pres">
      <dgm:prSet presAssocID="{0073338E-7A6E-405A-B374-386F13FCD70D}" presName="sibTrans" presStyleLbl="sibTrans2D1" presStyleIdx="2" presStyleCnt="3"/>
      <dgm:spPr/>
      <dgm:t>
        <a:bodyPr/>
        <a:lstStyle/>
        <a:p>
          <a:endParaRPr lang="en-GB"/>
        </a:p>
      </dgm:t>
    </dgm:pt>
    <dgm:pt modelId="{9BC76306-4DC2-4EE5-968C-0C2AEC30C357}" type="pres">
      <dgm:prSet presAssocID="{0073338E-7A6E-405A-B374-386F13FCD70D}" presName="connectorText" presStyleLbl="sibTrans2D1" presStyleIdx="2" presStyleCnt="3"/>
      <dgm:spPr/>
      <dgm:t>
        <a:bodyPr/>
        <a:lstStyle/>
        <a:p>
          <a:endParaRPr lang="en-GB"/>
        </a:p>
      </dgm:t>
    </dgm:pt>
  </dgm:ptLst>
  <dgm:cxnLst>
    <dgm:cxn modelId="{4F12B0B7-F32F-4910-8D1E-651860EFFCAC}" type="presOf" srcId="{B0DAEA59-D7AC-410B-9518-8CE35516ECCA}" destId="{3B679D26-6DB5-4EBD-8397-20D976C125A6}" srcOrd="1" destOrd="0" presId="urn:microsoft.com/office/officeart/2005/8/layout/cycle7"/>
    <dgm:cxn modelId="{55DDB1C5-C9E8-400F-AF68-6AECA559E3A7}" type="presOf" srcId="{8EC30F8E-D422-469F-95C5-C1AE26220D9A}" destId="{F769F7C1-B20C-4656-AF9C-0F7A62AC085D}" srcOrd="0" destOrd="0" presId="urn:microsoft.com/office/officeart/2005/8/layout/cycle7"/>
    <dgm:cxn modelId="{C15A6D74-1CC1-42C8-A220-2B543AD925CE}" srcId="{CC7FC74C-D3C9-49F5-9184-AFC1602B32DB}" destId="{256C1431-F188-4EFE-B1A4-B187A37F80DD}" srcOrd="2" destOrd="0" parTransId="{DBC9D0A5-BA47-49EC-B51D-F79ED1B17F8A}" sibTransId="{0073338E-7A6E-405A-B374-386F13FCD70D}"/>
    <dgm:cxn modelId="{B5B44160-07B4-4698-AB36-5DF2665EDFC1}" type="presOf" srcId="{CC7FC74C-D3C9-49F5-9184-AFC1602B32DB}" destId="{80E732AA-BCAF-4F21-ADD2-C4BB410D38F4}" srcOrd="0" destOrd="0" presId="urn:microsoft.com/office/officeart/2005/8/layout/cycle7"/>
    <dgm:cxn modelId="{BCDF0AD7-DB45-4F77-9FFB-F0DB611570EA}" type="presOf" srcId="{0073338E-7A6E-405A-B374-386F13FCD70D}" destId="{821D9697-A6F6-4477-A4DA-B1AA7EDECBDB}" srcOrd="0" destOrd="0" presId="urn:microsoft.com/office/officeart/2005/8/layout/cycle7"/>
    <dgm:cxn modelId="{C9EBB971-8309-44A6-9312-C42A1577F90A}" srcId="{CC7FC74C-D3C9-49F5-9184-AFC1602B32DB}" destId="{A1C28FDC-EBAC-47BF-8210-C1814C505ABD}" srcOrd="1" destOrd="0" parTransId="{31657F1E-86A6-4D49-829F-38B2C1499747}" sibTransId="{B0DAEA59-D7AC-410B-9518-8CE35516ECCA}"/>
    <dgm:cxn modelId="{E6A62AFD-FEA4-4CCF-A6E2-61F8548951B8}" type="presOf" srcId="{B0DAEA59-D7AC-410B-9518-8CE35516ECCA}" destId="{C20FAAE6-B5A5-463D-B294-788C02C00131}" srcOrd="0" destOrd="0" presId="urn:microsoft.com/office/officeart/2005/8/layout/cycle7"/>
    <dgm:cxn modelId="{4C892520-8EE6-4EE8-9DDF-8A13BC563346}" type="presOf" srcId="{256C1431-F188-4EFE-B1A4-B187A37F80DD}" destId="{46C483F3-C853-46E6-B79D-CF8DB8B6A9FD}" srcOrd="0" destOrd="0" presId="urn:microsoft.com/office/officeart/2005/8/layout/cycle7"/>
    <dgm:cxn modelId="{0F511D0F-568D-4990-8D10-B4C6FD2AB51E}" type="presOf" srcId="{0073338E-7A6E-405A-B374-386F13FCD70D}" destId="{9BC76306-4DC2-4EE5-968C-0C2AEC30C357}" srcOrd="1" destOrd="0" presId="urn:microsoft.com/office/officeart/2005/8/layout/cycle7"/>
    <dgm:cxn modelId="{9B2167BD-633B-4237-9B0A-7941963B6E94}" type="presOf" srcId="{BCD4992D-41AB-4B43-BF54-4B162A2E2AB6}" destId="{3E728076-0EC5-4B2F-909D-8E3BC858728A}" srcOrd="0" destOrd="0" presId="urn:microsoft.com/office/officeart/2005/8/layout/cycle7"/>
    <dgm:cxn modelId="{A9290E05-0109-4C2D-BCC8-39FBBA476243}" type="presOf" srcId="{8EC30F8E-D422-469F-95C5-C1AE26220D9A}" destId="{F0D7FE08-0DF7-46B0-8030-6D7890B6A1DA}" srcOrd="1" destOrd="0" presId="urn:microsoft.com/office/officeart/2005/8/layout/cycle7"/>
    <dgm:cxn modelId="{31C1595F-61B9-4884-B5BC-776615B257FB}" srcId="{CC7FC74C-D3C9-49F5-9184-AFC1602B32DB}" destId="{BCD4992D-41AB-4B43-BF54-4B162A2E2AB6}" srcOrd="0" destOrd="0" parTransId="{E515485C-C7FC-4CE7-8D29-EF1449EDF1C6}" sibTransId="{8EC30F8E-D422-469F-95C5-C1AE26220D9A}"/>
    <dgm:cxn modelId="{A5F92C17-0A86-4E29-A174-2222290D011B}" type="presOf" srcId="{A1C28FDC-EBAC-47BF-8210-C1814C505ABD}" destId="{2C99D99B-541E-4CAD-885D-A9DA9CC6D6DC}" srcOrd="0" destOrd="0" presId="urn:microsoft.com/office/officeart/2005/8/layout/cycle7"/>
    <dgm:cxn modelId="{07F9C543-8617-4CBF-9B12-AE9AF91CB7E5}" type="presParOf" srcId="{80E732AA-BCAF-4F21-ADD2-C4BB410D38F4}" destId="{3E728076-0EC5-4B2F-909D-8E3BC858728A}" srcOrd="0" destOrd="0" presId="urn:microsoft.com/office/officeart/2005/8/layout/cycle7"/>
    <dgm:cxn modelId="{3C81A96C-BF5A-4134-BD71-9250AEF09D20}" type="presParOf" srcId="{80E732AA-BCAF-4F21-ADD2-C4BB410D38F4}" destId="{F769F7C1-B20C-4656-AF9C-0F7A62AC085D}" srcOrd="1" destOrd="0" presId="urn:microsoft.com/office/officeart/2005/8/layout/cycle7"/>
    <dgm:cxn modelId="{745D2517-C455-482E-BD89-5F775AC8D5E2}" type="presParOf" srcId="{F769F7C1-B20C-4656-AF9C-0F7A62AC085D}" destId="{F0D7FE08-0DF7-46B0-8030-6D7890B6A1DA}" srcOrd="0" destOrd="0" presId="urn:microsoft.com/office/officeart/2005/8/layout/cycle7"/>
    <dgm:cxn modelId="{D7DFE31C-3FA3-40A9-B128-EEE59C4639E5}" type="presParOf" srcId="{80E732AA-BCAF-4F21-ADD2-C4BB410D38F4}" destId="{2C99D99B-541E-4CAD-885D-A9DA9CC6D6DC}" srcOrd="2" destOrd="0" presId="urn:microsoft.com/office/officeart/2005/8/layout/cycle7"/>
    <dgm:cxn modelId="{3ED6705B-7E64-4051-8D13-7EA589D58568}" type="presParOf" srcId="{80E732AA-BCAF-4F21-ADD2-C4BB410D38F4}" destId="{C20FAAE6-B5A5-463D-B294-788C02C00131}" srcOrd="3" destOrd="0" presId="urn:microsoft.com/office/officeart/2005/8/layout/cycle7"/>
    <dgm:cxn modelId="{9C5A771A-2740-4646-9586-718D02CF1024}" type="presParOf" srcId="{C20FAAE6-B5A5-463D-B294-788C02C00131}" destId="{3B679D26-6DB5-4EBD-8397-20D976C125A6}" srcOrd="0" destOrd="0" presId="urn:microsoft.com/office/officeart/2005/8/layout/cycle7"/>
    <dgm:cxn modelId="{8E5D1E40-5F2C-4451-9805-B58BDB0D32B9}" type="presParOf" srcId="{80E732AA-BCAF-4F21-ADD2-C4BB410D38F4}" destId="{46C483F3-C853-46E6-B79D-CF8DB8B6A9FD}" srcOrd="4" destOrd="0" presId="urn:microsoft.com/office/officeart/2005/8/layout/cycle7"/>
    <dgm:cxn modelId="{3553AD0B-E78E-43B9-966D-37586F8997C6}" type="presParOf" srcId="{80E732AA-BCAF-4F21-ADD2-C4BB410D38F4}" destId="{821D9697-A6F6-4477-A4DA-B1AA7EDECBDB}" srcOrd="5" destOrd="0" presId="urn:microsoft.com/office/officeart/2005/8/layout/cycle7"/>
    <dgm:cxn modelId="{6505B81D-273F-43C3-B550-475CAE1D7DF9}" type="presParOf" srcId="{821D9697-A6F6-4477-A4DA-B1AA7EDECBDB}" destId="{9BC76306-4DC2-4EE5-968C-0C2AEC30C357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A8C376-2A91-4CDE-8E19-027784170285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A9AC884-6C85-41BD-82FC-1C695E06D091}">
      <dgm:prSet custT="1"/>
      <dgm:spPr/>
      <dgm:t>
        <a:bodyPr/>
        <a:lstStyle/>
        <a:p>
          <a:pPr rtl="0"/>
          <a:r>
            <a:rPr lang="hr-HR" sz="2800" dirty="0" smtClean="0"/>
            <a:t>smanjenju ponašajnih problema</a:t>
          </a:r>
          <a:endParaRPr lang="hr-HR" sz="2800" dirty="0"/>
        </a:p>
      </dgm:t>
    </dgm:pt>
    <dgm:pt modelId="{E4E60BED-2237-4451-AB82-6E2695323290}" type="parTrans" cxnId="{FA4F4448-5D3D-48F1-B777-D2CE511808EC}">
      <dgm:prSet/>
      <dgm:spPr/>
      <dgm:t>
        <a:bodyPr/>
        <a:lstStyle/>
        <a:p>
          <a:endParaRPr lang="en-GB" sz="2800"/>
        </a:p>
      </dgm:t>
    </dgm:pt>
    <dgm:pt modelId="{258A471D-8B63-4EA2-953D-E9DFBAE30790}" type="sibTrans" cxnId="{FA4F4448-5D3D-48F1-B777-D2CE511808EC}">
      <dgm:prSet/>
      <dgm:spPr/>
      <dgm:t>
        <a:bodyPr/>
        <a:lstStyle/>
        <a:p>
          <a:endParaRPr lang="en-GB" sz="2800"/>
        </a:p>
      </dgm:t>
    </dgm:pt>
    <dgm:pt modelId="{3A980341-20CF-4CCF-AE02-50440312649E}">
      <dgm:prSet custT="1"/>
      <dgm:spPr/>
      <dgm:t>
        <a:bodyPr/>
        <a:lstStyle/>
        <a:p>
          <a:pPr rtl="0"/>
          <a:r>
            <a:rPr lang="hr-HR" sz="2800" dirty="0" smtClean="0"/>
            <a:t>boljoj socijalnoj prilagođenosti </a:t>
          </a:r>
          <a:endParaRPr lang="hr-HR" sz="2800" dirty="0"/>
        </a:p>
      </dgm:t>
    </dgm:pt>
    <dgm:pt modelId="{6864EABE-0A19-47CD-849F-1C7B32385B7B}" type="parTrans" cxnId="{3E49A64F-B7AF-41D1-839F-55AE01157264}">
      <dgm:prSet/>
      <dgm:spPr/>
      <dgm:t>
        <a:bodyPr/>
        <a:lstStyle/>
        <a:p>
          <a:endParaRPr lang="en-GB" sz="2800"/>
        </a:p>
      </dgm:t>
    </dgm:pt>
    <dgm:pt modelId="{413C278A-D0E2-4CBE-9224-01F02499815E}" type="sibTrans" cxnId="{3E49A64F-B7AF-41D1-839F-55AE01157264}">
      <dgm:prSet/>
      <dgm:spPr/>
      <dgm:t>
        <a:bodyPr/>
        <a:lstStyle/>
        <a:p>
          <a:endParaRPr lang="en-GB" sz="2800"/>
        </a:p>
      </dgm:t>
    </dgm:pt>
    <dgm:pt modelId="{965824DE-A1ED-46F3-9559-D057D7A1FDBB}">
      <dgm:prSet custT="1"/>
      <dgm:spPr/>
      <dgm:t>
        <a:bodyPr/>
        <a:lstStyle/>
        <a:p>
          <a:pPr rtl="0"/>
          <a:r>
            <a:rPr lang="hr-HR" sz="2800" smtClean="0"/>
            <a:t>višim akademskim postignućima</a:t>
          </a:r>
          <a:endParaRPr lang="hr-HR" sz="2800"/>
        </a:p>
      </dgm:t>
    </dgm:pt>
    <dgm:pt modelId="{0A3634B9-4796-4D83-B4B1-74814D883144}" type="parTrans" cxnId="{8FECA079-7976-44BD-87E8-A14B42C77E8A}">
      <dgm:prSet/>
      <dgm:spPr/>
      <dgm:t>
        <a:bodyPr/>
        <a:lstStyle/>
        <a:p>
          <a:endParaRPr lang="en-GB" sz="2800"/>
        </a:p>
      </dgm:t>
    </dgm:pt>
    <dgm:pt modelId="{C1095B7E-6103-43E6-971F-4468CD80D003}" type="sibTrans" cxnId="{8FECA079-7976-44BD-87E8-A14B42C77E8A}">
      <dgm:prSet/>
      <dgm:spPr/>
      <dgm:t>
        <a:bodyPr/>
        <a:lstStyle/>
        <a:p>
          <a:endParaRPr lang="en-GB" sz="2800"/>
        </a:p>
      </dgm:t>
    </dgm:pt>
    <dgm:pt modelId="{12283BD9-CD5D-482F-A3D4-9FA006BAD791}">
      <dgm:prSet custT="1"/>
      <dgm:spPr/>
      <dgm:t>
        <a:bodyPr/>
        <a:lstStyle/>
        <a:p>
          <a:r>
            <a:rPr lang="hr-HR" sz="2800" dirty="0" smtClean="0"/>
            <a:t>redovitijem pohađanju nastave</a:t>
          </a:r>
          <a:endParaRPr lang="en-GB" sz="2800" dirty="0"/>
        </a:p>
      </dgm:t>
    </dgm:pt>
    <dgm:pt modelId="{2200BD75-C995-4F51-8D26-53F5B22AA995}" type="parTrans" cxnId="{3A17BA90-9905-4414-B1ED-B3F4D4F1D2B8}">
      <dgm:prSet/>
      <dgm:spPr/>
      <dgm:t>
        <a:bodyPr/>
        <a:lstStyle/>
        <a:p>
          <a:endParaRPr lang="en-GB" sz="2800"/>
        </a:p>
      </dgm:t>
    </dgm:pt>
    <dgm:pt modelId="{8E091744-D4EC-4AAB-8BE2-D94AD7BE08B6}" type="sibTrans" cxnId="{3A17BA90-9905-4414-B1ED-B3F4D4F1D2B8}">
      <dgm:prSet/>
      <dgm:spPr/>
      <dgm:t>
        <a:bodyPr/>
        <a:lstStyle/>
        <a:p>
          <a:endParaRPr lang="en-GB" sz="2800"/>
        </a:p>
      </dgm:t>
    </dgm:pt>
    <dgm:pt modelId="{27DD4175-EC56-42ED-95C7-838304BEB148}">
      <dgm:prSet custT="1"/>
      <dgm:spPr/>
      <dgm:t>
        <a:bodyPr/>
        <a:lstStyle/>
        <a:p>
          <a:r>
            <a:rPr lang="hr-HR" sz="2800" dirty="0" smtClean="0"/>
            <a:t>redovitijem obavljanju domaćih zadaća</a:t>
          </a:r>
          <a:endParaRPr lang="en-GB" sz="2800" dirty="0"/>
        </a:p>
      </dgm:t>
    </dgm:pt>
    <dgm:pt modelId="{59715116-E5DC-4147-8044-4B7BA6E0440A}" type="parTrans" cxnId="{B40C17FA-F779-441D-B632-1350544F58CA}">
      <dgm:prSet/>
      <dgm:spPr/>
      <dgm:t>
        <a:bodyPr/>
        <a:lstStyle/>
        <a:p>
          <a:endParaRPr lang="en-GB" sz="2800"/>
        </a:p>
      </dgm:t>
    </dgm:pt>
    <dgm:pt modelId="{E7E2565E-6F22-442E-8034-4BE20FEF88AC}" type="sibTrans" cxnId="{B40C17FA-F779-441D-B632-1350544F58CA}">
      <dgm:prSet/>
      <dgm:spPr/>
      <dgm:t>
        <a:bodyPr/>
        <a:lstStyle/>
        <a:p>
          <a:endParaRPr lang="en-GB" sz="2800"/>
        </a:p>
      </dgm:t>
    </dgm:pt>
    <dgm:pt modelId="{245706DC-64B9-4CF0-9104-89EE8443E913}" type="pres">
      <dgm:prSet presAssocID="{73A8C376-2A91-4CDE-8E19-02778417028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B490E33-A55B-4F7A-877D-B290135C71A7}" type="pres">
      <dgm:prSet presAssocID="{4A9AC884-6C85-41BD-82FC-1C695E06D091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D3B97E0-8349-4456-828C-312710755DAF}" type="pres">
      <dgm:prSet presAssocID="{258A471D-8B63-4EA2-953D-E9DFBAE30790}" presName="spacer" presStyleCnt="0"/>
      <dgm:spPr/>
    </dgm:pt>
    <dgm:pt modelId="{796DD164-D422-4FF8-B22A-DB8C9F96F3EA}" type="pres">
      <dgm:prSet presAssocID="{3A980341-20CF-4CCF-AE02-50440312649E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24F5E6-40C5-4D9C-A9B9-F6BBA1B0185C}" type="pres">
      <dgm:prSet presAssocID="{413C278A-D0E2-4CBE-9224-01F02499815E}" presName="spacer" presStyleCnt="0"/>
      <dgm:spPr/>
    </dgm:pt>
    <dgm:pt modelId="{735D4313-5D00-465F-B8A2-A4E98ECE219F}" type="pres">
      <dgm:prSet presAssocID="{965824DE-A1ED-46F3-9559-D057D7A1FDBB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ED9A937-8797-41AD-BF9F-08CE6B0972BF}" type="pres">
      <dgm:prSet presAssocID="{C1095B7E-6103-43E6-971F-4468CD80D003}" presName="spacer" presStyleCnt="0"/>
      <dgm:spPr/>
    </dgm:pt>
    <dgm:pt modelId="{87F67414-0974-4F6E-8554-2C70E8F3F5EF}" type="pres">
      <dgm:prSet presAssocID="{12283BD9-CD5D-482F-A3D4-9FA006BAD79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2A32157-5748-4793-A63E-6BA7C74EA73D}" type="pres">
      <dgm:prSet presAssocID="{8E091744-D4EC-4AAB-8BE2-D94AD7BE08B6}" presName="spacer" presStyleCnt="0"/>
      <dgm:spPr/>
    </dgm:pt>
    <dgm:pt modelId="{9A288828-BAEC-4EDC-99A8-367EB608EF37}" type="pres">
      <dgm:prSet presAssocID="{27DD4175-EC56-42ED-95C7-838304BEB148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A17BA90-9905-4414-B1ED-B3F4D4F1D2B8}" srcId="{73A8C376-2A91-4CDE-8E19-027784170285}" destId="{12283BD9-CD5D-482F-A3D4-9FA006BAD791}" srcOrd="3" destOrd="0" parTransId="{2200BD75-C995-4F51-8D26-53F5B22AA995}" sibTransId="{8E091744-D4EC-4AAB-8BE2-D94AD7BE08B6}"/>
    <dgm:cxn modelId="{FFDEE9FA-1632-42E8-93E3-43D2FA5547BB}" type="presOf" srcId="{27DD4175-EC56-42ED-95C7-838304BEB148}" destId="{9A288828-BAEC-4EDC-99A8-367EB608EF37}" srcOrd="0" destOrd="0" presId="urn:microsoft.com/office/officeart/2005/8/layout/vList2"/>
    <dgm:cxn modelId="{0A5A5A26-D7A8-4F08-B371-374A12AEC083}" type="presOf" srcId="{4A9AC884-6C85-41BD-82FC-1C695E06D091}" destId="{2B490E33-A55B-4F7A-877D-B290135C71A7}" srcOrd="0" destOrd="0" presId="urn:microsoft.com/office/officeart/2005/8/layout/vList2"/>
    <dgm:cxn modelId="{E88A900A-DA5C-4970-B8AB-8F40E11961ED}" type="presOf" srcId="{73A8C376-2A91-4CDE-8E19-027784170285}" destId="{245706DC-64B9-4CF0-9104-89EE8443E913}" srcOrd="0" destOrd="0" presId="urn:microsoft.com/office/officeart/2005/8/layout/vList2"/>
    <dgm:cxn modelId="{FA4F4448-5D3D-48F1-B777-D2CE511808EC}" srcId="{73A8C376-2A91-4CDE-8E19-027784170285}" destId="{4A9AC884-6C85-41BD-82FC-1C695E06D091}" srcOrd="0" destOrd="0" parTransId="{E4E60BED-2237-4451-AB82-6E2695323290}" sibTransId="{258A471D-8B63-4EA2-953D-E9DFBAE30790}"/>
    <dgm:cxn modelId="{B40C17FA-F779-441D-B632-1350544F58CA}" srcId="{73A8C376-2A91-4CDE-8E19-027784170285}" destId="{27DD4175-EC56-42ED-95C7-838304BEB148}" srcOrd="4" destOrd="0" parTransId="{59715116-E5DC-4147-8044-4B7BA6E0440A}" sibTransId="{E7E2565E-6F22-442E-8034-4BE20FEF88AC}"/>
    <dgm:cxn modelId="{3E49A64F-B7AF-41D1-839F-55AE01157264}" srcId="{73A8C376-2A91-4CDE-8E19-027784170285}" destId="{3A980341-20CF-4CCF-AE02-50440312649E}" srcOrd="1" destOrd="0" parTransId="{6864EABE-0A19-47CD-849F-1C7B32385B7B}" sibTransId="{413C278A-D0E2-4CBE-9224-01F02499815E}"/>
    <dgm:cxn modelId="{E78CAF9E-D499-429C-81F3-AF704E9F8622}" type="presOf" srcId="{965824DE-A1ED-46F3-9559-D057D7A1FDBB}" destId="{735D4313-5D00-465F-B8A2-A4E98ECE219F}" srcOrd="0" destOrd="0" presId="urn:microsoft.com/office/officeart/2005/8/layout/vList2"/>
    <dgm:cxn modelId="{8813A5F9-D04D-40F1-A2E4-83AC393B7820}" type="presOf" srcId="{12283BD9-CD5D-482F-A3D4-9FA006BAD791}" destId="{87F67414-0974-4F6E-8554-2C70E8F3F5EF}" srcOrd="0" destOrd="0" presId="urn:microsoft.com/office/officeart/2005/8/layout/vList2"/>
    <dgm:cxn modelId="{8FECA079-7976-44BD-87E8-A14B42C77E8A}" srcId="{73A8C376-2A91-4CDE-8E19-027784170285}" destId="{965824DE-A1ED-46F3-9559-D057D7A1FDBB}" srcOrd="2" destOrd="0" parTransId="{0A3634B9-4796-4D83-B4B1-74814D883144}" sibTransId="{C1095B7E-6103-43E6-971F-4468CD80D003}"/>
    <dgm:cxn modelId="{71163A12-156E-477E-944B-6C051624DBFF}" type="presOf" srcId="{3A980341-20CF-4CCF-AE02-50440312649E}" destId="{796DD164-D422-4FF8-B22A-DB8C9F96F3EA}" srcOrd="0" destOrd="0" presId="urn:microsoft.com/office/officeart/2005/8/layout/vList2"/>
    <dgm:cxn modelId="{3B54DD61-C67C-405A-A289-F9B545A1218C}" type="presParOf" srcId="{245706DC-64B9-4CF0-9104-89EE8443E913}" destId="{2B490E33-A55B-4F7A-877D-B290135C71A7}" srcOrd="0" destOrd="0" presId="urn:microsoft.com/office/officeart/2005/8/layout/vList2"/>
    <dgm:cxn modelId="{2A2A82F4-5E9B-46AC-A624-2F2BA2E5E0AD}" type="presParOf" srcId="{245706DC-64B9-4CF0-9104-89EE8443E913}" destId="{2D3B97E0-8349-4456-828C-312710755DAF}" srcOrd="1" destOrd="0" presId="urn:microsoft.com/office/officeart/2005/8/layout/vList2"/>
    <dgm:cxn modelId="{035153C7-1594-4AC4-B00E-21F268FEE16E}" type="presParOf" srcId="{245706DC-64B9-4CF0-9104-89EE8443E913}" destId="{796DD164-D422-4FF8-B22A-DB8C9F96F3EA}" srcOrd="2" destOrd="0" presId="urn:microsoft.com/office/officeart/2005/8/layout/vList2"/>
    <dgm:cxn modelId="{F535DB10-582C-4282-8959-414B4867D2F7}" type="presParOf" srcId="{245706DC-64B9-4CF0-9104-89EE8443E913}" destId="{D424F5E6-40C5-4D9C-A9B9-F6BBA1B0185C}" srcOrd="3" destOrd="0" presId="urn:microsoft.com/office/officeart/2005/8/layout/vList2"/>
    <dgm:cxn modelId="{019B3488-F7B3-493C-9C19-FA8680077A61}" type="presParOf" srcId="{245706DC-64B9-4CF0-9104-89EE8443E913}" destId="{735D4313-5D00-465F-B8A2-A4E98ECE219F}" srcOrd="4" destOrd="0" presId="urn:microsoft.com/office/officeart/2005/8/layout/vList2"/>
    <dgm:cxn modelId="{D841B078-DB3F-452A-993E-329C71D5D703}" type="presParOf" srcId="{245706DC-64B9-4CF0-9104-89EE8443E913}" destId="{2ED9A937-8797-41AD-BF9F-08CE6B0972BF}" srcOrd="5" destOrd="0" presId="urn:microsoft.com/office/officeart/2005/8/layout/vList2"/>
    <dgm:cxn modelId="{706B3530-85E5-4DF0-9257-0744CEE1E47F}" type="presParOf" srcId="{245706DC-64B9-4CF0-9104-89EE8443E913}" destId="{87F67414-0974-4F6E-8554-2C70E8F3F5EF}" srcOrd="6" destOrd="0" presId="urn:microsoft.com/office/officeart/2005/8/layout/vList2"/>
    <dgm:cxn modelId="{D4732FBE-3A40-46A9-B59F-5F1549492020}" type="presParOf" srcId="{245706DC-64B9-4CF0-9104-89EE8443E913}" destId="{12A32157-5748-4793-A63E-6BA7C74EA73D}" srcOrd="7" destOrd="0" presId="urn:microsoft.com/office/officeart/2005/8/layout/vList2"/>
    <dgm:cxn modelId="{560EB019-7E76-43B6-9CB0-E7F05C6DB789}" type="presParOf" srcId="{245706DC-64B9-4CF0-9104-89EE8443E913}" destId="{9A288828-BAEC-4EDC-99A8-367EB608EF37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E846BB5-D29F-4345-B48C-4C1C10DBE540}" type="doc">
      <dgm:prSet loTypeId="urn:microsoft.com/office/officeart/2008/layout/LinedList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5BA5F39E-7799-41BD-AD50-21C85A89AA83}">
      <dgm:prSet custT="1"/>
      <dgm:spPr/>
      <dgm:t>
        <a:bodyPr/>
        <a:lstStyle/>
        <a:p>
          <a:pPr rtl="0"/>
          <a:r>
            <a:rPr lang="hr-HR" sz="2800" dirty="0" smtClean="0">
              <a:solidFill>
                <a:schemeClr val="tx2">
                  <a:lumMod val="50000"/>
                </a:schemeClr>
              </a:solidFill>
            </a:rPr>
            <a:t>roditelji, u odnosu na učitelje, u značajno </a:t>
          </a:r>
          <a:r>
            <a:rPr lang="hr-HR" sz="2800" b="1" dirty="0" smtClean="0">
              <a:solidFill>
                <a:schemeClr val="tx2">
                  <a:lumMod val="50000"/>
                </a:schemeClr>
              </a:solidFill>
            </a:rPr>
            <a:t>manjoj</a:t>
          </a:r>
          <a:r>
            <a:rPr lang="hr-HR" sz="2800" dirty="0" smtClean="0">
              <a:solidFill>
                <a:schemeClr val="tx2">
                  <a:lumMod val="50000"/>
                </a:schemeClr>
              </a:solidFill>
            </a:rPr>
            <a:t> mjeri smatraju da dobivaju informacije o:</a:t>
          </a:r>
          <a:endParaRPr lang="hr-HR" sz="2800" dirty="0">
            <a:solidFill>
              <a:schemeClr val="tx2">
                <a:lumMod val="50000"/>
              </a:schemeClr>
            </a:solidFill>
          </a:endParaRPr>
        </a:p>
      </dgm:t>
    </dgm:pt>
    <dgm:pt modelId="{49A3A3BA-9EA3-4A20-973C-D6C33F94CC0A}" type="parTrans" cxnId="{21349AE7-CCAB-4F43-B198-60AB415D80B2}">
      <dgm:prSet/>
      <dgm:spPr/>
      <dgm:t>
        <a:bodyPr/>
        <a:lstStyle/>
        <a:p>
          <a:endParaRPr lang="en-GB">
            <a:solidFill>
              <a:schemeClr val="tx2">
                <a:lumMod val="50000"/>
              </a:schemeClr>
            </a:solidFill>
          </a:endParaRPr>
        </a:p>
      </dgm:t>
    </dgm:pt>
    <dgm:pt modelId="{400C8DDD-C5D0-475D-B5FC-0161CAC4CA90}" type="sibTrans" cxnId="{21349AE7-CCAB-4F43-B198-60AB415D80B2}">
      <dgm:prSet/>
      <dgm:spPr/>
      <dgm:t>
        <a:bodyPr/>
        <a:lstStyle/>
        <a:p>
          <a:endParaRPr lang="en-GB">
            <a:solidFill>
              <a:schemeClr val="tx2">
                <a:lumMod val="50000"/>
              </a:schemeClr>
            </a:solidFill>
          </a:endParaRPr>
        </a:p>
      </dgm:t>
    </dgm:pt>
    <dgm:pt modelId="{34E75700-63E5-4A64-B15D-71F20119D9A3}">
      <dgm:prSet custT="1"/>
      <dgm:spPr/>
      <dgm:t>
        <a:bodyPr/>
        <a:lstStyle/>
        <a:p>
          <a:pPr rtl="0"/>
          <a:r>
            <a:rPr lang="hr-HR" sz="2600" dirty="0" smtClean="0">
              <a:solidFill>
                <a:schemeClr val="tx2">
                  <a:lumMod val="50000"/>
                </a:schemeClr>
              </a:solidFill>
            </a:rPr>
            <a:t>dječjem razvoju, načinima učenja i pomoći koju roditelji mogu pružiti djeci kod kuće </a:t>
          </a:r>
          <a:endParaRPr lang="hr-HR" sz="2600" dirty="0">
            <a:solidFill>
              <a:schemeClr val="tx2">
                <a:lumMod val="50000"/>
              </a:schemeClr>
            </a:solidFill>
          </a:endParaRPr>
        </a:p>
      </dgm:t>
    </dgm:pt>
    <dgm:pt modelId="{91C8500C-6789-4115-A3D7-94384CBB0656}" type="parTrans" cxnId="{B51FB863-B1C6-4BA4-8A54-9D27C3DC3845}">
      <dgm:prSet/>
      <dgm:spPr/>
      <dgm:t>
        <a:bodyPr/>
        <a:lstStyle/>
        <a:p>
          <a:endParaRPr lang="en-GB">
            <a:solidFill>
              <a:schemeClr val="tx2">
                <a:lumMod val="50000"/>
              </a:schemeClr>
            </a:solidFill>
          </a:endParaRPr>
        </a:p>
      </dgm:t>
    </dgm:pt>
    <dgm:pt modelId="{A3019145-3335-49A5-9577-B59BB7149605}" type="sibTrans" cxnId="{B51FB863-B1C6-4BA4-8A54-9D27C3DC3845}">
      <dgm:prSet/>
      <dgm:spPr/>
      <dgm:t>
        <a:bodyPr/>
        <a:lstStyle/>
        <a:p>
          <a:endParaRPr lang="en-GB">
            <a:solidFill>
              <a:schemeClr val="tx2">
                <a:lumMod val="50000"/>
              </a:schemeClr>
            </a:solidFill>
          </a:endParaRPr>
        </a:p>
      </dgm:t>
    </dgm:pt>
    <dgm:pt modelId="{884363D3-CB17-4DC1-8D21-46F989684EA6}">
      <dgm:prSet custT="1"/>
      <dgm:spPr/>
      <dgm:t>
        <a:bodyPr/>
        <a:lstStyle/>
        <a:p>
          <a:pPr rtl="0"/>
          <a:r>
            <a:rPr lang="hr-HR" sz="2600" dirty="0" smtClean="0">
              <a:solidFill>
                <a:schemeClr val="tx2">
                  <a:lumMod val="50000"/>
                </a:schemeClr>
              </a:solidFill>
            </a:rPr>
            <a:t>tome što se od učenika očekuje u nastavi pojedinih predmeta</a:t>
          </a:r>
          <a:endParaRPr lang="hr-HR" sz="2600" dirty="0">
            <a:solidFill>
              <a:schemeClr val="tx2">
                <a:lumMod val="50000"/>
              </a:schemeClr>
            </a:solidFill>
          </a:endParaRPr>
        </a:p>
      </dgm:t>
    </dgm:pt>
    <dgm:pt modelId="{D490D8FB-65A9-4EB5-B9BF-888C11EF8A69}" type="parTrans" cxnId="{3FBAEB1C-C51E-4F68-B1C2-753DB454D5C4}">
      <dgm:prSet/>
      <dgm:spPr/>
      <dgm:t>
        <a:bodyPr/>
        <a:lstStyle/>
        <a:p>
          <a:endParaRPr lang="en-GB">
            <a:solidFill>
              <a:schemeClr val="tx2">
                <a:lumMod val="50000"/>
              </a:schemeClr>
            </a:solidFill>
          </a:endParaRPr>
        </a:p>
      </dgm:t>
    </dgm:pt>
    <dgm:pt modelId="{A036BF20-2435-46C4-BB76-FA45F7E224C4}" type="sibTrans" cxnId="{3FBAEB1C-C51E-4F68-B1C2-753DB454D5C4}">
      <dgm:prSet/>
      <dgm:spPr/>
      <dgm:t>
        <a:bodyPr/>
        <a:lstStyle/>
        <a:p>
          <a:endParaRPr lang="en-GB">
            <a:solidFill>
              <a:schemeClr val="tx2">
                <a:lumMod val="50000"/>
              </a:schemeClr>
            </a:solidFill>
          </a:endParaRPr>
        </a:p>
      </dgm:t>
    </dgm:pt>
    <dgm:pt modelId="{7105F6C7-8DFE-4D8C-8390-E9013A412C60}">
      <dgm:prSet custT="1"/>
      <dgm:spPr/>
      <dgm:t>
        <a:bodyPr/>
        <a:lstStyle/>
        <a:p>
          <a:pPr rtl="0"/>
          <a:r>
            <a:rPr lang="hr-HR" sz="2600" dirty="0" smtClean="0">
              <a:solidFill>
                <a:schemeClr val="tx2">
                  <a:lumMod val="50000"/>
                </a:schemeClr>
              </a:solidFill>
            </a:rPr>
            <a:t>tome kako roditelji mogu nadzirati učenje, pisanje zadaća i izvršavanje školskih obaveza</a:t>
          </a:r>
          <a:endParaRPr lang="hr-HR" sz="2600" dirty="0">
            <a:solidFill>
              <a:schemeClr val="tx2">
                <a:lumMod val="50000"/>
              </a:schemeClr>
            </a:solidFill>
          </a:endParaRPr>
        </a:p>
      </dgm:t>
    </dgm:pt>
    <dgm:pt modelId="{3C33BF8B-0A8E-4132-A124-F8031AF5593E}" type="parTrans" cxnId="{2BD391BC-FB2E-40D6-BAA3-18F62ADBF75E}">
      <dgm:prSet/>
      <dgm:spPr/>
      <dgm:t>
        <a:bodyPr/>
        <a:lstStyle/>
        <a:p>
          <a:endParaRPr lang="en-GB">
            <a:solidFill>
              <a:schemeClr val="tx2">
                <a:lumMod val="50000"/>
              </a:schemeClr>
            </a:solidFill>
          </a:endParaRPr>
        </a:p>
      </dgm:t>
    </dgm:pt>
    <dgm:pt modelId="{E190CF29-8737-4D4A-8A4B-9A569D459A58}" type="sibTrans" cxnId="{2BD391BC-FB2E-40D6-BAA3-18F62ADBF75E}">
      <dgm:prSet/>
      <dgm:spPr/>
      <dgm:t>
        <a:bodyPr/>
        <a:lstStyle/>
        <a:p>
          <a:endParaRPr lang="en-GB">
            <a:solidFill>
              <a:schemeClr val="tx2">
                <a:lumMod val="50000"/>
              </a:schemeClr>
            </a:solidFill>
          </a:endParaRPr>
        </a:p>
      </dgm:t>
    </dgm:pt>
    <dgm:pt modelId="{5B491BF8-7B09-4DCD-B15E-3176D5F7C3D9}">
      <dgm:prSet custT="1"/>
      <dgm:spPr/>
      <dgm:t>
        <a:bodyPr/>
        <a:lstStyle/>
        <a:p>
          <a:pPr rtl="0"/>
          <a:r>
            <a:rPr lang="hr-HR" sz="2600" dirty="0" smtClean="0">
              <a:solidFill>
                <a:schemeClr val="tx2">
                  <a:lumMod val="50000"/>
                </a:schemeClr>
              </a:solidFill>
            </a:rPr>
            <a:t>tome kako mogu pomoći djetetu da razvije i poboljša određene vještine učenja</a:t>
          </a:r>
          <a:br>
            <a:rPr lang="hr-HR" sz="2600" dirty="0" smtClean="0">
              <a:solidFill>
                <a:schemeClr val="tx2">
                  <a:lumMod val="50000"/>
                </a:schemeClr>
              </a:solidFill>
            </a:rPr>
          </a:br>
          <a:r>
            <a:rPr lang="hr-HR" sz="2600" dirty="0" smtClean="0">
              <a:solidFill>
                <a:schemeClr val="tx2">
                  <a:lumMod val="50000"/>
                </a:schemeClr>
              </a:solidFill>
            </a:rPr>
            <a:t/>
          </a:r>
          <a:br>
            <a:rPr lang="hr-HR" sz="2600" dirty="0" smtClean="0">
              <a:solidFill>
                <a:schemeClr val="tx2">
                  <a:lumMod val="50000"/>
                </a:schemeClr>
              </a:solidFill>
            </a:rPr>
          </a:br>
          <a:endParaRPr lang="hr-HR" sz="2600" dirty="0">
            <a:solidFill>
              <a:schemeClr val="tx2">
                <a:lumMod val="50000"/>
              </a:schemeClr>
            </a:solidFill>
          </a:endParaRPr>
        </a:p>
      </dgm:t>
    </dgm:pt>
    <dgm:pt modelId="{220C958F-2F98-4AC4-A403-E2B6A5916F6D}" type="parTrans" cxnId="{8547BC60-2814-4211-B810-B37143BF5A6F}">
      <dgm:prSet/>
      <dgm:spPr/>
      <dgm:t>
        <a:bodyPr/>
        <a:lstStyle/>
        <a:p>
          <a:endParaRPr lang="en-GB">
            <a:solidFill>
              <a:schemeClr val="tx2">
                <a:lumMod val="50000"/>
              </a:schemeClr>
            </a:solidFill>
          </a:endParaRPr>
        </a:p>
      </dgm:t>
    </dgm:pt>
    <dgm:pt modelId="{D3B1EC18-89D7-4C0E-A8F1-489C9C96E55E}" type="sibTrans" cxnId="{8547BC60-2814-4211-B810-B37143BF5A6F}">
      <dgm:prSet/>
      <dgm:spPr/>
      <dgm:t>
        <a:bodyPr/>
        <a:lstStyle/>
        <a:p>
          <a:endParaRPr lang="en-GB">
            <a:solidFill>
              <a:schemeClr val="tx2">
                <a:lumMod val="50000"/>
              </a:schemeClr>
            </a:solidFill>
          </a:endParaRPr>
        </a:p>
      </dgm:t>
    </dgm:pt>
    <dgm:pt modelId="{525076F2-502A-4D7B-819B-4C17FBFD87CB}" type="pres">
      <dgm:prSet presAssocID="{EE846BB5-D29F-4345-B48C-4C1C10DBE540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BF8B7014-9817-4B52-B65E-B5873E6E331A}" type="pres">
      <dgm:prSet presAssocID="{5BA5F39E-7799-41BD-AD50-21C85A89AA83}" presName="thickLine" presStyleLbl="alignNode1" presStyleIdx="0" presStyleCnt="1"/>
      <dgm:spPr/>
    </dgm:pt>
    <dgm:pt modelId="{E463AC74-9C46-4AC5-87EE-B5193DFA522A}" type="pres">
      <dgm:prSet presAssocID="{5BA5F39E-7799-41BD-AD50-21C85A89AA83}" presName="horz1" presStyleCnt="0"/>
      <dgm:spPr/>
    </dgm:pt>
    <dgm:pt modelId="{214C5E84-F5CB-4D1F-BBA2-B9C6D17ABACD}" type="pres">
      <dgm:prSet presAssocID="{5BA5F39E-7799-41BD-AD50-21C85A89AA83}" presName="tx1" presStyleLbl="revTx" presStyleIdx="0" presStyleCnt="5"/>
      <dgm:spPr/>
      <dgm:t>
        <a:bodyPr/>
        <a:lstStyle/>
        <a:p>
          <a:endParaRPr lang="en-GB"/>
        </a:p>
      </dgm:t>
    </dgm:pt>
    <dgm:pt modelId="{A3DA3397-5A82-47EA-B2C6-1A98D53E22B6}" type="pres">
      <dgm:prSet presAssocID="{5BA5F39E-7799-41BD-AD50-21C85A89AA83}" presName="vert1" presStyleCnt="0"/>
      <dgm:spPr/>
    </dgm:pt>
    <dgm:pt modelId="{A5C5FD61-9762-4E32-947A-E28B3475350B}" type="pres">
      <dgm:prSet presAssocID="{34E75700-63E5-4A64-B15D-71F20119D9A3}" presName="vertSpace2a" presStyleCnt="0"/>
      <dgm:spPr/>
    </dgm:pt>
    <dgm:pt modelId="{0B180954-6FC0-4A28-8756-6E49B962760B}" type="pres">
      <dgm:prSet presAssocID="{34E75700-63E5-4A64-B15D-71F20119D9A3}" presName="horz2" presStyleCnt="0"/>
      <dgm:spPr/>
    </dgm:pt>
    <dgm:pt modelId="{C4A529B6-9B1A-4534-A1A8-4ACEC1D19C44}" type="pres">
      <dgm:prSet presAssocID="{34E75700-63E5-4A64-B15D-71F20119D9A3}" presName="horzSpace2" presStyleCnt="0"/>
      <dgm:spPr/>
    </dgm:pt>
    <dgm:pt modelId="{A9D861D9-D1B3-438B-B08E-75346FE58129}" type="pres">
      <dgm:prSet presAssocID="{34E75700-63E5-4A64-B15D-71F20119D9A3}" presName="tx2" presStyleLbl="revTx" presStyleIdx="1" presStyleCnt="5"/>
      <dgm:spPr/>
      <dgm:t>
        <a:bodyPr/>
        <a:lstStyle/>
        <a:p>
          <a:endParaRPr lang="en-GB"/>
        </a:p>
      </dgm:t>
    </dgm:pt>
    <dgm:pt modelId="{7FB39B09-5D2C-476C-AEAD-346AACEF0DF1}" type="pres">
      <dgm:prSet presAssocID="{34E75700-63E5-4A64-B15D-71F20119D9A3}" presName="vert2" presStyleCnt="0"/>
      <dgm:spPr/>
    </dgm:pt>
    <dgm:pt modelId="{094097F3-84F8-4BEF-BAAB-A58376E925A0}" type="pres">
      <dgm:prSet presAssocID="{34E75700-63E5-4A64-B15D-71F20119D9A3}" presName="thinLine2b" presStyleLbl="callout" presStyleIdx="0" presStyleCnt="4"/>
      <dgm:spPr/>
    </dgm:pt>
    <dgm:pt modelId="{19919929-A338-44AA-8024-2B4004743335}" type="pres">
      <dgm:prSet presAssocID="{34E75700-63E5-4A64-B15D-71F20119D9A3}" presName="vertSpace2b" presStyleCnt="0"/>
      <dgm:spPr/>
    </dgm:pt>
    <dgm:pt modelId="{7F020E67-B96A-4DDB-96A7-79C7356340F2}" type="pres">
      <dgm:prSet presAssocID="{884363D3-CB17-4DC1-8D21-46F989684EA6}" presName="horz2" presStyleCnt="0"/>
      <dgm:spPr/>
    </dgm:pt>
    <dgm:pt modelId="{E0F52597-110C-48AE-BFCC-8BD4D0CC38D5}" type="pres">
      <dgm:prSet presAssocID="{884363D3-CB17-4DC1-8D21-46F989684EA6}" presName="horzSpace2" presStyleCnt="0"/>
      <dgm:spPr/>
    </dgm:pt>
    <dgm:pt modelId="{E576B508-429F-42AA-8316-2A2D1E4532FA}" type="pres">
      <dgm:prSet presAssocID="{884363D3-CB17-4DC1-8D21-46F989684EA6}" presName="tx2" presStyleLbl="revTx" presStyleIdx="2" presStyleCnt="5"/>
      <dgm:spPr/>
      <dgm:t>
        <a:bodyPr/>
        <a:lstStyle/>
        <a:p>
          <a:endParaRPr lang="en-GB"/>
        </a:p>
      </dgm:t>
    </dgm:pt>
    <dgm:pt modelId="{A29301DB-54C2-48EE-B19C-7DFB1B696F98}" type="pres">
      <dgm:prSet presAssocID="{884363D3-CB17-4DC1-8D21-46F989684EA6}" presName="vert2" presStyleCnt="0"/>
      <dgm:spPr/>
    </dgm:pt>
    <dgm:pt modelId="{33DB6846-C814-4816-A1D9-9DAC946134A8}" type="pres">
      <dgm:prSet presAssocID="{884363D3-CB17-4DC1-8D21-46F989684EA6}" presName="thinLine2b" presStyleLbl="callout" presStyleIdx="1" presStyleCnt="4"/>
      <dgm:spPr/>
    </dgm:pt>
    <dgm:pt modelId="{5DB23943-97C7-44F4-9738-626A525E9E64}" type="pres">
      <dgm:prSet presAssocID="{884363D3-CB17-4DC1-8D21-46F989684EA6}" presName="vertSpace2b" presStyleCnt="0"/>
      <dgm:spPr/>
    </dgm:pt>
    <dgm:pt modelId="{3011D48C-BE69-41DE-808F-23A4086E9E1A}" type="pres">
      <dgm:prSet presAssocID="{7105F6C7-8DFE-4D8C-8390-E9013A412C60}" presName="horz2" presStyleCnt="0"/>
      <dgm:spPr/>
    </dgm:pt>
    <dgm:pt modelId="{F9738339-18CE-481C-8AA2-85DC194D5714}" type="pres">
      <dgm:prSet presAssocID="{7105F6C7-8DFE-4D8C-8390-E9013A412C60}" presName="horzSpace2" presStyleCnt="0"/>
      <dgm:spPr/>
    </dgm:pt>
    <dgm:pt modelId="{363DF6A2-B6CD-47BF-B417-BD6E065B8C2A}" type="pres">
      <dgm:prSet presAssocID="{7105F6C7-8DFE-4D8C-8390-E9013A412C60}" presName="tx2" presStyleLbl="revTx" presStyleIdx="3" presStyleCnt="5"/>
      <dgm:spPr/>
      <dgm:t>
        <a:bodyPr/>
        <a:lstStyle/>
        <a:p>
          <a:endParaRPr lang="en-GB"/>
        </a:p>
      </dgm:t>
    </dgm:pt>
    <dgm:pt modelId="{6DAD7FD2-08BE-490C-A97F-111D2322672D}" type="pres">
      <dgm:prSet presAssocID="{7105F6C7-8DFE-4D8C-8390-E9013A412C60}" presName="vert2" presStyleCnt="0"/>
      <dgm:spPr/>
    </dgm:pt>
    <dgm:pt modelId="{53939DCD-1DF3-4962-A6C0-825CA70AD73F}" type="pres">
      <dgm:prSet presAssocID="{7105F6C7-8DFE-4D8C-8390-E9013A412C60}" presName="thinLine2b" presStyleLbl="callout" presStyleIdx="2" presStyleCnt="4"/>
      <dgm:spPr/>
    </dgm:pt>
    <dgm:pt modelId="{DFB6DB5D-EBE0-4C41-8C6C-0070D4BD8C86}" type="pres">
      <dgm:prSet presAssocID="{7105F6C7-8DFE-4D8C-8390-E9013A412C60}" presName="vertSpace2b" presStyleCnt="0"/>
      <dgm:spPr/>
    </dgm:pt>
    <dgm:pt modelId="{745CCD29-D0C9-4B3D-B3DF-F9A73153AAE8}" type="pres">
      <dgm:prSet presAssocID="{5B491BF8-7B09-4DCD-B15E-3176D5F7C3D9}" presName="horz2" presStyleCnt="0"/>
      <dgm:spPr/>
    </dgm:pt>
    <dgm:pt modelId="{AF67C3C8-A3AE-47E3-BB89-5F045605BBDF}" type="pres">
      <dgm:prSet presAssocID="{5B491BF8-7B09-4DCD-B15E-3176D5F7C3D9}" presName="horzSpace2" presStyleCnt="0"/>
      <dgm:spPr/>
    </dgm:pt>
    <dgm:pt modelId="{0AE462E5-369F-4AE1-AED5-9720DFE8A5C3}" type="pres">
      <dgm:prSet presAssocID="{5B491BF8-7B09-4DCD-B15E-3176D5F7C3D9}" presName="tx2" presStyleLbl="revTx" presStyleIdx="4" presStyleCnt="5"/>
      <dgm:spPr/>
      <dgm:t>
        <a:bodyPr/>
        <a:lstStyle/>
        <a:p>
          <a:endParaRPr lang="en-GB"/>
        </a:p>
      </dgm:t>
    </dgm:pt>
    <dgm:pt modelId="{79D9ADD7-818C-4A31-B2A4-65D69A025841}" type="pres">
      <dgm:prSet presAssocID="{5B491BF8-7B09-4DCD-B15E-3176D5F7C3D9}" presName="vert2" presStyleCnt="0"/>
      <dgm:spPr/>
    </dgm:pt>
    <dgm:pt modelId="{8209C63B-7E2D-4497-AACC-EC67E5B8EFEA}" type="pres">
      <dgm:prSet presAssocID="{5B491BF8-7B09-4DCD-B15E-3176D5F7C3D9}" presName="thinLine2b" presStyleLbl="callout" presStyleIdx="3" presStyleCnt="4"/>
      <dgm:spPr/>
    </dgm:pt>
    <dgm:pt modelId="{07B5A8CD-5E65-460A-B305-5DAE3A3C12E8}" type="pres">
      <dgm:prSet presAssocID="{5B491BF8-7B09-4DCD-B15E-3176D5F7C3D9}" presName="vertSpace2b" presStyleCnt="0"/>
      <dgm:spPr/>
    </dgm:pt>
  </dgm:ptLst>
  <dgm:cxnLst>
    <dgm:cxn modelId="{0C8836B0-1757-4B88-828A-32C104140329}" type="presOf" srcId="{884363D3-CB17-4DC1-8D21-46F989684EA6}" destId="{E576B508-429F-42AA-8316-2A2D1E4532FA}" srcOrd="0" destOrd="0" presId="urn:microsoft.com/office/officeart/2008/layout/LinedList"/>
    <dgm:cxn modelId="{EBB6F996-AF43-48BC-B850-C9CBF331060C}" type="presOf" srcId="{EE846BB5-D29F-4345-B48C-4C1C10DBE540}" destId="{525076F2-502A-4D7B-819B-4C17FBFD87CB}" srcOrd="0" destOrd="0" presId="urn:microsoft.com/office/officeart/2008/layout/LinedList"/>
    <dgm:cxn modelId="{2BD391BC-FB2E-40D6-BAA3-18F62ADBF75E}" srcId="{5BA5F39E-7799-41BD-AD50-21C85A89AA83}" destId="{7105F6C7-8DFE-4D8C-8390-E9013A412C60}" srcOrd="2" destOrd="0" parTransId="{3C33BF8B-0A8E-4132-A124-F8031AF5593E}" sibTransId="{E190CF29-8737-4D4A-8A4B-9A569D459A58}"/>
    <dgm:cxn modelId="{3FBAEB1C-C51E-4F68-B1C2-753DB454D5C4}" srcId="{5BA5F39E-7799-41BD-AD50-21C85A89AA83}" destId="{884363D3-CB17-4DC1-8D21-46F989684EA6}" srcOrd="1" destOrd="0" parTransId="{D490D8FB-65A9-4EB5-B9BF-888C11EF8A69}" sibTransId="{A036BF20-2435-46C4-BB76-FA45F7E224C4}"/>
    <dgm:cxn modelId="{8547BC60-2814-4211-B810-B37143BF5A6F}" srcId="{5BA5F39E-7799-41BD-AD50-21C85A89AA83}" destId="{5B491BF8-7B09-4DCD-B15E-3176D5F7C3D9}" srcOrd="3" destOrd="0" parTransId="{220C958F-2F98-4AC4-A403-E2B6A5916F6D}" sibTransId="{D3B1EC18-89D7-4C0E-A8F1-489C9C96E55E}"/>
    <dgm:cxn modelId="{D4C2343F-3922-4FC8-B222-32349ECF3C97}" type="presOf" srcId="{5BA5F39E-7799-41BD-AD50-21C85A89AA83}" destId="{214C5E84-F5CB-4D1F-BBA2-B9C6D17ABACD}" srcOrd="0" destOrd="0" presId="urn:microsoft.com/office/officeart/2008/layout/LinedList"/>
    <dgm:cxn modelId="{D5248302-5725-4F0C-BD4A-38B05E383415}" type="presOf" srcId="{5B491BF8-7B09-4DCD-B15E-3176D5F7C3D9}" destId="{0AE462E5-369F-4AE1-AED5-9720DFE8A5C3}" srcOrd="0" destOrd="0" presId="urn:microsoft.com/office/officeart/2008/layout/LinedList"/>
    <dgm:cxn modelId="{BFD3FB63-E86A-435B-81F1-64CE4623C37D}" type="presOf" srcId="{34E75700-63E5-4A64-B15D-71F20119D9A3}" destId="{A9D861D9-D1B3-438B-B08E-75346FE58129}" srcOrd="0" destOrd="0" presId="urn:microsoft.com/office/officeart/2008/layout/LinedList"/>
    <dgm:cxn modelId="{EE528F06-099D-47CA-BF8D-34575449C96C}" type="presOf" srcId="{7105F6C7-8DFE-4D8C-8390-E9013A412C60}" destId="{363DF6A2-B6CD-47BF-B417-BD6E065B8C2A}" srcOrd="0" destOrd="0" presId="urn:microsoft.com/office/officeart/2008/layout/LinedList"/>
    <dgm:cxn modelId="{21349AE7-CCAB-4F43-B198-60AB415D80B2}" srcId="{EE846BB5-D29F-4345-B48C-4C1C10DBE540}" destId="{5BA5F39E-7799-41BD-AD50-21C85A89AA83}" srcOrd="0" destOrd="0" parTransId="{49A3A3BA-9EA3-4A20-973C-D6C33F94CC0A}" sibTransId="{400C8DDD-C5D0-475D-B5FC-0161CAC4CA90}"/>
    <dgm:cxn modelId="{B51FB863-B1C6-4BA4-8A54-9D27C3DC3845}" srcId="{5BA5F39E-7799-41BD-AD50-21C85A89AA83}" destId="{34E75700-63E5-4A64-B15D-71F20119D9A3}" srcOrd="0" destOrd="0" parTransId="{91C8500C-6789-4115-A3D7-94384CBB0656}" sibTransId="{A3019145-3335-49A5-9577-B59BB7149605}"/>
    <dgm:cxn modelId="{D4698AAB-6B10-4AC2-B56C-1DBF405C6EF2}" type="presParOf" srcId="{525076F2-502A-4D7B-819B-4C17FBFD87CB}" destId="{BF8B7014-9817-4B52-B65E-B5873E6E331A}" srcOrd="0" destOrd="0" presId="urn:microsoft.com/office/officeart/2008/layout/LinedList"/>
    <dgm:cxn modelId="{A5C00865-6335-4877-AD5E-BCA2BF2DF73B}" type="presParOf" srcId="{525076F2-502A-4D7B-819B-4C17FBFD87CB}" destId="{E463AC74-9C46-4AC5-87EE-B5193DFA522A}" srcOrd="1" destOrd="0" presId="urn:microsoft.com/office/officeart/2008/layout/LinedList"/>
    <dgm:cxn modelId="{3AC080FA-B829-4DE2-9E46-925789343BFE}" type="presParOf" srcId="{E463AC74-9C46-4AC5-87EE-B5193DFA522A}" destId="{214C5E84-F5CB-4D1F-BBA2-B9C6D17ABACD}" srcOrd="0" destOrd="0" presId="urn:microsoft.com/office/officeart/2008/layout/LinedList"/>
    <dgm:cxn modelId="{39DE1CE2-09DA-4426-B8E3-D0DA5AA39AE1}" type="presParOf" srcId="{E463AC74-9C46-4AC5-87EE-B5193DFA522A}" destId="{A3DA3397-5A82-47EA-B2C6-1A98D53E22B6}" srcOrd="1" destOrd="0" presId="urn:microsoft.com/office/officeart/2008/layout/LinedList"/>
    <dgm:cxn modelId="{23061B71-011B-4246-BD3B-C11DF3D8F548}" type="presParOf" srcId="{A3DA3397-5A82-47EA-B2C6-1A98D53E22B6}" destId="{A5C5FD61-9762-4E32-947A-E28B3475350B}" srcOrd="0" destOrd="0" presId="urn:microsoft.com/office/officeart/2008/layout/LinedList"/>
    <dgm:cxn modelId="{D1A360D8-07C6-48C7-AA2D-F164292E8580}" type="presParOf" srcId="{A3DA3397-5A82-47EA-B2C6-1A98D53E22B6}" destId="{0B180954-6FC0-4A28-8756-6E49B962760B}" srcOrd="1" destOrd="0" presId="urn:microsoft.com/office/officeart/2008/layout/LinedList"/>
    <dgm:cxn modelId="{2B0BFB69-6DD8-411B-8CE7-EE84FE498297}" type="presParOf" srcId="{0B180954-6FC0-4A28-8756-6E49B962760B}" destId="{C4A529B6-9B1A-4534-A1A8-4ACEC1D19C44}" srcOrd="0" destOrd="0" presId="urn:microsoft.com/office/officeart/2008/layout/LinedList"/>
    <dgm:cxn modelId="{44357CCA-E1DD-40C6-9248-4C29F59369F0}" type="presParOf" srcId="{0B180954-6FC0-4A28-8756-6E49B962760B}" destId="{A9D861D9-D1B3-438B-B08E-75346FE58129}" srcOrd="1" destOrd="0" presId="urn:microsoft.com/office/officeart/2008/layout/LinedList"/>
    <dgm:cxn modelId="{13D2AA0D-0196-4D2C-B331-F3F6E2BD112D}" type="presParOf" srcId="{0B180954-6FC0-4A28-8756-6E49B962760B}" destId="{7FB39B09-5D2C-476C-AEAD-346AACEF0DF1}" srcOrd="2" destOrd="0" presId="urn:microsoft.com/office/officeart/2008/layout/LinedList"/>
    <dgm:cxn modelId="{BBF73921-CD6C-4569-AD79-58361A624546}" type="presParOf" srcId="{A3DA3397-5A82-47EA-B2C6-1A98D53E22B6}" destId="{094097F3-84F8-4BEF-BAAB-A58376E925A0}" srcOrd="2" destOrd="0" presId="urn:microsoft.com/office/officeart/2008/layout/LinedList"/>
    <dgm:cxn modelId="{DE41A4E7-D317-4FF2-AE0E-A8CD58C999EA}" type="presParOf" srcId="{A3DA3397-5A82-47EA-B2C6-1A98D53E22B6}" destId="{19919929-A338-44AA-8024-2B4004743335}" srcOrd="3" destOrd="0" presId="urn:microsoft.com/office/officeart/2008/layout/LinedList"/>
    <dgm:cxn modelId="{4854DCE2-4A3A-4D9B-B750-BADE504C2FD1}" type="presParOf" srcId="{A3DA3397-5A82-47EA-B2C6-1A98D53E22B6}" destId="{7F020E67-B96A-4DDB-96A7-79C7356340F2}" srcOrd="4" destOrd="0" presId="urn:microsoft.com/office/officeart/2008/layout/LinedList"/>
    <dgm:cxn modelId="{C69653E9-C988-424E-8A8E-07F15788D28F}" type="presParOf" srcId="{7F020E67-B96A-4DDB-96A7-79C7356340F2}" destId="{E0F52597-110C-48AE-BFCC-8BD4D0CC38D5}" srcOrd="0" destOrd="0" presId="urn:microsoft.com/office/officeart/2008/layout/LinedList"/>
    <dgm:cxn modelId="{8DB951DC-9AB1-457C-A96B-EED1F1E63560}" type="presParOf" srcId="{7F020E67-B96A-4DDB-96A7-79C7356340F2}" destId="{E576B508-429F-42AA-8316-2A2D1E4532FA}" srcOrd="1" destOrd="0" presId="urn:microsoft.com/office/officeart/2008/layout/LinedList"/>
    <dgm:cxn modelId="{158EC0CB-18D5-425F-9B33-4D1354EB62DB}" type="presParOf" srcId="{7F020E67-B96A-4DDB-96A7-79C7356340F2}" destId="{A29301DB-54C2-48EE-B19C-7DFB1B696F98}" srcOrd="2" destOrd="0" presId="urn:microsoft.com/office/officeart/2008/layout/LinedList"/>
    <dgm:cxn modelId="{CD977067-0301-4DFB-9A17-FFF9FF5A5E64}" type="presParOf" srcId="{A3DA3397-5A82-47EA-B2C6-1A98D53E22B6}" destId="{33DB6846-C814-4816-A1D9-9DAC946134A8}" srcOrd="5" destOrd="0" presId="urn:microsoft.com/office/officeart/2008/layout/LinedList"/>
    <dgm:cxn modelId="{8DC223D5-D95E-48A0-A0D3-307B24C7A669}" type="presParOf" srcId="{A3DA3397-5A82-47EA-B2C6-1A98D53E22B6}" destId="{5DB23943-97C7-44F4-9738-626A525E9E64}" srcOrd="6" destOrd="0" presId="urn:microsoft.com/office/officeart/2008/layout/LinedList"/>
    <dgm:cxn modelId="{F42E3A6C-A5FD-467B-A97F-CF9093B2BA4A}" type="presParOf" srcId="{A3DA3397-5A82-47EA-B2C6-1A98D53E22B6}" destId="{3011D48C-BE69-41DE-808F-23A4086E9E1A}" srcOrd="7" destOrd="0" presId="urn:microsoft.com/office/officeart/2008/layout/LinedList"/>
    <dgm:cxn modelId="{F076224A-7547-458E-97E9-B691071E0629}" type="presParOf" srcId="{3011D48C-BE69-41DE-808F-23A4086E9E1A}" destId="{F9738339-18CE-481C-8AA2-85DC194D5714}" srcOrd="0" destOrd="0" presId="urn:microsoft.com/office/officeart/2008/layout/LinedList"/>
    <dgm:cxn modelId="{2A0F383C-5C48-49A1-A92D-29821A631FFE}" type="presParOf" srcId="{3011D48C-BE69-41DE-808F-23A4086E9E1A}" destId="{363DF6A2-B6CD-47BF-B417-BD6E065B8C2A}" srcOrd="1" destOrd="0" presId="urn:microsoft.com/office/officeart/2008/layout/LinedList"/>
    <dgm:cxn modelId="{634F1ED6-AAE8-4C1E-B2AB-636B27B84921}" type="presParOf" srcId="{3011D48C-BE69-41DE-808F-23A4086E9E1A}" destId="{6DAD7FD2-08BE-490C-A97F-111D2322672D}" srcOrd="2" destOrd="0" presId="urn:microsoft.com/office/officeart/2008/layout/LinedList"/>
    <dgm:cxn modelId="{DB58E4BE-DA58-4107-8EB8-D5A166B8F4CC}" type="presParOf" srcId="{A3DA3397-5A82-47EA-B2C6-1A98D53E22B6}" destId="{53939DCD-1DF3-4962-A6C0-825CA70AD73F}" srcOrd="8" destOrd="0" presId="urn:microsoft.com/office/officeart/2008/layout/LinedList"/>
    <dgm:cxn modelId="{EDE1F9F3-EC90-41A7-8C12-37700D5CB84B}" type="presParOf" srcId="{A3DA3397-5A82-47EA-B2C6-1A98D53E22B6}" destId="{DFB6DB5D-EBE0-4C41-8C6C-0070D4BD8C86}" srcOrd="9" destOrd="0" presId="urn:microsoft.com/office/officeart/2008/layout/LinedList"/>
    <dgm:cxn modelId="{6BB3B818-250B-481C-8077-0E78C3A0CED4}" type="presParOf" srcId="{A3DA3397-5A82-47EA-B2C6-1A98D53E22B6}" destId="{745CCD29-D0C9-4B3D-B3DF-F9A73153AAE8}" srcOrd="10" destOrd="0" presId="urn:microsoft.com/office/officeart/2008/layout/LinedList"/>
    <dgm:cxn modelId="{B272F9D6-8847-4B56-8E72-2E6A615B2CDB}" type="presParOf" srcId="{745CCD29-D0C9-4B3D-B3DF-F9A73153AAE8}" destId="{AF67C3C8-A3AE-47E3-BB89-5F045605BBDF}" srcOrd="0" destOrd="0" presId="urn:microsoft.com/office/officeart/2008/layout/LinedList"/>
    <dgm:cxn modelId="{7C315F60-2511-466E-903A-E2EC24B69B9C}" type="presParOf" srcId="{745CCD29-D0C9-4B3D-B3DF-F9A73153AAE8}" destId="{0AE462E5-369F-4AE1-AED5-9720DFE8A5C3}" srcOrd="1" destOrd="0" presId="urn:microsoft.com/office/officeart/2008/layout/LinedList"/>
    <dgm:cxn modelId="{DC5F3A36-52E9-48D7-BA46-CE5905E85102}" type="presParOf" srcId="{745CCD29-D0C9-4B3D-B3DF-F9A73153AAE8}" destId="{79D9ADD7-818C-4A31-B2A4-65D69A025841}" srcOrd="2" destOrd="0" presId="urn:microsoft.com/office/officeart/2008/layout/LinedList"/>
    <dgm:cxn modelId="{3FD1BF97-EF30-4C9C-B287-397232F09DC5}" type="presParOf" srcId="{A3DA3397-5A82-47EA-B2C6-1A98D53E22B6}" destId="{8209C63B-7E2D-4497-AACC-EC67E5B8EFEA}" srcOrd="11" destOrd="0" presId="urn:microsoft.com/office/officeart/2008/layout/LinedList"/>
    <dgm:cxn modelId="{67FD380A-99FD-42B4-8129-92E77512E8D5}" type="presParOf" srcId="{A3DA3397-5A82-47EA-B2C6-1A98D53E22B6}" destId="{07B5A8CD-5E65-460A-B305-5DAE3A3C12E8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8140A4A-F345-4345-8205-1FE4B7D3C77C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A510389F-095C-470E-A71C-47F9C3609047}">
      <dgm:prSet custT="1"/>
      <dgm:spPr/>
      <dgm:t>
        <a:bodyPr/>
        <a:lstStyle/>
        <a:p>
          <a:pPr rtl="0"/>
          <a:r>
            <a:rPr lang="hr-HR" sz="2800" smtClean="0">
              <a:solidFill>
                <a:schemeClr val="tx2">
                  <a:lumMod val="50000"/>
                </a:schemeClr>
              </a:solidFill>
            </a:rPr>
            <a:t>Najviše dobrobiti u vezi akademskih postignuća imaju djeca čiji roditelji:</a:t>
          </a:r>
          <a:endParaRPr lang="hr-HR" sz="2800">
            <a:solidFill>
              <a:schemeClr val="tx2">
                <a:lumMod val="50000"/>
              </a:schemeClr>
            </a:solidFill>
          </a:endParaRPr>
        </a:p>
      </dgm:t>
    </dgm:pt>
    <dgm:pt modelId="{21BFB3FB-2A6C-4BA1-BB4F-B6E113B4E1CB}" type="parTrans" cxnId="{82A5E0CB-3F25-4271-9965-F93727E24170}">
      <dgm:prSet/>
      <dgm:spPr/>
      <dgm:t>
        <a:bodyPr/>
        <a:lstStyle/>
        <a:p>
          <a:endParaRPr lang="en-GB" sz="2800">
            <a:solidFill>
              <a:schemeClr val="tx2">
                <a:lumMod val="50000"/>
              </a:schemeClr>
            </a:solidFill>
          </a:endParaRPr>
        </a:p>
      </dgm:t>
    </dgm:pt>
    <dgm:pt modelId="{A7A18F4F-A9EC-44BC-9AC2-95D635E231F4}" type="sibTrans" cxnId="{82A5E0CB-3F25-4271-9965-F93727E24170}">
      <dgm:prSet/>
      <dgm:spPr/>
      <dgm:t>
        <a:bodyPr/>
        <a:lstStyle/>
        <a:p>
          <a:endParaRPr lang="en-GB" sz="2800">
            <a:solidFill>
              <a:schemeClr val="tx2">
                <a:lumMod val="50000"/>
              </a:schemeClr>
            </a:solidFill>
          </a:endParaRPr>
        </a:p>
      </dgm:t>
    </dgm:pt>
    <dgm:pt modelId="{92034F7E-9D04-409E-9A95-B3F3F4B30E92}">
      <dgm:prSet custT="1"/>
      <dgm:spPr/>
      <dgm:t>
        <a:bodyPr/>
        <a:lstStyle/>
        <a:p>
          <a:pPr rtl="0"/>
          <a:r>
            <a:rPr lang="hr-HR" sz="3200" dirty="0" smtClean="0">
              <a:solidFill>
                <a:schemeClr val="tx2">
                  <a:lumMod val="50000"/>
                </a:schemeClr>
              </a:solidFill>
            </a:rPr>
            <a:t>uspješno prenose vrijednosti obrazovanja </a:t>
          </a:r>
          <a:r>
            <a:rPr lang="hr-HR" sz="2800" dirty="0" smtClean="0">
              <a:solidFill>
                <a:schemeClr val="tx2">
                  <a:lumMod val="50000"/>
                </a:schemeClr>
              </a:solidFill>
            </a:rPr>
            <a:t>(svi roditelji žele obrazovne uspjehe svojoj djeci, ali pitanje je kako im to prenose?)</a:t>
          </a:r>
          <a:endParaRPr lang="hr-HR" sz="2800" dirty="0">
            <a:solidFill>
              <a:schemeClr val="tx2">
                <a:lumMod val="50000"/>
              </a:schemeClr>
            </a:solidFill>
          </a:endParaRPr>
        </a:p>
      </dgm:t>
    </dgm:pt>
    <dgm:pt modelId="{3DC43739-B333-4009-971B-291DCF9E2887}" type="parTrans" cxnId="{FA113B92-FE59-405C-A3EB-9D5493E2AB08}">
      <dgm:prSet/>
      <dgm:spPr/>
      <dgm:t>
        <a:bodyPr/>
        <a:lstStyle/>
        <a:p>
          <a:endParaRPr lang="en-GB" sz="2800">
            <a:solidFill>
              <a:schemeClr val="tx2">
                <a:lumMod val="50000"/>
              </a:schemeClr>
            </a:solidFill>
          </a:endParaRPr>
        </a:p>
      </dgm:t>
    </dgm:pt>
    <dgm:pt modelId="{BAC7F5D3-469A-4A1F-8AE9-425D4385527F}" type="sibTrans" cxnId="{FA113B92-FE59-405C-A3EB-9D5493E2AB08}">
      <dgm:prSet/>
      <dgm:spPr/>
      <dgm:t>
        <a:bodyPr/>
        <a:lstStyle/>
        <a:p>
          <a:endParaRPr lang="en-GB" sz="2800">
            <a:solidFill>
              <a:schemeClr val="tx2">
                <a:lumMod val="50000"/>
              </a:schemeClr>
            </a:solidFill>
          </a:endParaRPr>
        </a:p>
      </dgm:t>
    </dgm:pt>
    <dgm:pt modelId="{6AC26C70-B03B-4B07-851F-ECBC6FCA3247}">
      <dgm:prSet custT="1"/>
      <dgm:spPr/>
      <dgm:t>
        <a:bodyPr/>
        <a:lstStyle/>
        <a:p>
          <a:pPr rtl="0"/>
          <a:r>
            <a:rPr lang="hr-HR" sz="3200" dirty="0" smtClean="0">
              <a:solidFill>
                <a:schemeClr val="tx2">
                  <a:lumMod val="50000"/>
                </a:schemeClr>
              </a:solidFill>
            </a:rPr>
            <a:t>osiguravaju životni prostor koji promiče učenje i usmjerenost na obrazovanje </a:t>
          </a:r>
          <a:r>
            <a:rPr lang="hr-HR" sz="2800" dirty="0" smtClean="0">
              <a:solidFill>
                <a:schemeClr val="tx2">
                  <a:lumMod val="50000"/>
                </a:schemeClr>
              </a:solidFill>
            </a:rPr>
            <a:t>(materijali, vrijeme, aktivnosti, okružje)</a:t>
          </a:r>
          <a:endParaRPr lang="hr-HR" sz="2800" dirty="0">
            <a:solidFill>
              <a:schemeClr val="tx2">
                <a:lumMod val="50000"/>
              </a:schemeClr>
            </a:solidFill>
          </a:endParaRPr>
        </a:p>
      </dgm:t>
    </dgm:pt>
    <dgm:pt modelId="{54D41C1A-ADEF-4144-90AC-5B8C4F1040EC}" type="parTrans" cxnId="{3A9648A5-830A-4217-ABA5-FB9026DAC89A}">
      <dgm:prSet/>
      <dgm:spPr/>
      <dgm:t>
        <a:bodyPr/>
        <a:lstStyle/>
        <a:p>
          <a:endParaRPr lang="en-GB" sz="2800">
            <a:solidFill>
              <a:schemeClr val="tx2">
                <a:lumMod val="50000"/>
              </a:schemeClr>
            </a:solidFill>
          </a:endParaRPr>
        </a:p>
      </dgm:t>
    </dgm:pt>
    <dgm:pt modelId="{7051769B-FC20-4708-851E-BB5CE58CCA59}" type="sibTrans" cxnId="{3A9648A5-830A-4217-ABA5-FB9026DAC89A}">
      <dgm:prSet/>
      <dgm:spPr/>
      <dgm:t>
        <a:bodyPr/>
        <a:lstStyle/>
        <a:p>
          <a:endParaRPr lang="en-GB" sz="2800">
            <a:solidFill>
              <a:schemeClr val="tx2">
                <a:lumMod val="50000"/>
              </a:schemeClr>
            </a:solidFill>
          </a:endParaRPr>
        </a:p>
      </dgm:t>
    </dgm:pt>
    <dgm:pt modelId="{C4C2A2FB-A8C9-40C6-947A-2FCB99BE22A6}" type="pres">
      <dgm:prSet presAssocID="{F8140A4A-F345-4345-8205-1FE4B7D3C77C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C05F731D-A58C-444D-9FD8-6DBA5E92CCBF}" type="pres">
      <dgm:prSet presAssocID="{A510389F-095C-470E-A71C-47F9C3609047}" presName="thickLine" presStyleLbl="alignNode1" presStyleIdx="0" presStyleCnt="1"/>
      <dgm:spPr/>
    </dgm:pt>
    <dgm:pt modelId="{1CD81935-7A29-4AE1-8267-9042ABC65DCA}" type="pres">
      <dgm:prSet presAssocID="{A510389F-095C-470E-A71C-47F9C3609047}" presName="horz1" presStyleCnt="0"/>
      <dgm:spPr/>
    </dgm:pt>
    <dgm:pt modelId="{21CED710-53B4-4114-9ACE-E3BF019AB631}" type="pres">
      <dgm:prSet presAssocID="{A510389F-095C-470E-A71C-47F9C3609047}" presName="tx1" presStyleLbl="revTx" presStyleIdx="0" presStyleCnt="3"/>
      <dgm:spPr/>
      <dgm:t>
        <a:bodyPr/>
        <a:lstStyle/>
        <a:p>
          <a:endParaRPr lang="en-GB"/>
        </a:p>
      </dgm:t>
    </dgm:pt>
    <dgm:pt modelId="{62338705-91BF-4243-B887-15AA966E0F17}" type="pres">
      <dgm:prSet presAssocID="{A510389F-095C-470E-A71C-47F9C3609047}" presName="vert1" presStyleCnt="0"/>
      <dgm:spPr/>
    </dgm:pt>
    <dgm:pt modelId="{F5947B3B-1BBC-4C82-8C1F-CF70C7087660}" type="pres">
      <dgm:prSet presAssocID="{92034F7E-9D04-409E-9A95-B3F3F4B30E92}" presName="vertSpace2a" presStyleCnt="0"/>
      <dgm:spPr/>
    </dgm:pt>
    <dgm:pt modelId="{76B8C863-72FF-4AD8-949F-51D664557E5D}" type="pres">
      <dgm:prSet presAssocID="{92034F7E-9D04-409E-9A95-B3F3F4B30E92}" presName="horz2" presStyleCnt="0"/>
      <dgm:spPr/>
    </dgm:pt>
    <dgm:pt modelId="{363643FE-72B8-4D23-AF69-E995EEF2B9DD}" type="pres">
      <dgm:prSet presAssocID="{92034F7E-9D04-409E-9A95-B3F3F4B30E92}" presName="horzSpace2" presStyleCnt="0"/>
      <dgm:spPr/>
    </dgm:pt>
    <dgm:pt modelId="{477EA93F-5A69-4073-BC33-7FE3B606A709}" type="pres">
      <dgm:prSet presAssocID="{92034F7E-9D04-409E-9A95-B3F3F4B30E92}" presName="tx2" presStyleLbl="revTx" presStyleIdx="1" presStyleCnt="3"/>
      <dgm:spPr/>
      <dgm:t>
        <a:bodyPr/>
        <a:lstStyle/>
        <a:p>
          <a:endParaRPr lang="en-GB"/>
        </a:p>
      </dgm:t>
    </dgm:pt>
    <dgm:pt modelId="{1E2AA78E-2007-44A2-873E-4E45AC82ED7C}" type="pres">
      <dgm:prSet presAssocID="{92034F7E-9D04-409E-9A95-B3F3F4B30E92}" presName="vert2" presStyleCnt="0"/>
      <dgm:spPr/>
    </dgm:pt>
    <dgm:pt modelId="{98B16448-0C93-485B-A927-41E351E6CEFF}" type="pres">
      <dgm:prSet presAssocID="{92034F7E-9D04-409E-9A95-B3F3F4B30E92}" presName="thinLine2b" presStyleLbl="callout" presStyleIdx="0" presStyleCnt="2"/>
      <dgm:spPr/>
    </dgm:pt>
    <dgm:pt modelId="{A549DD8E-1D0B-4773-B576-0F5C8BAC67CA}" type="pres">
      <dgm:prSet presAssocID="{92034F7E-9D04-409E-9A95-B3F3F4B30E92}" presName="vertSpace2b" presStyleCnt="0"/>
      <dgm:spPr/>
    </dgm:pt>
    <dgm:pt modelId="{20C6F132-CD61-4EA3-A8F2-30391B5436EF}" type="pres">
      <dgm:prSet presAssocID="{6AC26C70-B03B-4B07-851F-ECBC6FCA3247}" presName="horz2" presStyleCnt="0"/>
      <dgm:spPr/>
    </dgm:pt>
    <dgm:pt modelId="{CDE5A85D-EEEA-46AA-8071-0CD6FA63D2D9}" type="pres">
      <dgm:prSet presAssocID="{6AC26C70-B03B-4B07-851F-ECBC6FCA3247}" presName="horzSpace2" presStyleCnt="0"/>
      <dgm:spPr/>
    </dgm:pt>
    <dgm:pt modelId="{B0F45359-305D-483C-BEA5-4906C1DB4A72}" type="pres">
      <dgm:prSet presAssocID="{6AC26C70-B03B-4B07-851F-ECBC6FCA3247}" presName="tx2" presStyleLbl="revTx" presStyleIdx="2" presStyleCnt="3"/>
      <dgm:spPr/>
      <dgm:t>
        <a:bodyPr/>
        <a:lstStyle/>
        <a:p>
          <a:endParaRPr lang="en-GB"/>
        </a:p>
      </dgm:t>
    </dgm:pt>
    <dgm:pt modelId="{B9FB0B5C-898A-496D-A847-CA5CE963416A}" type="pres">
      <dgm:prSet presAssocID="{6AC26C70-B03B-4B07-851F-ECBC6FCA3247}" presName="vert2" presStyleCnt="0"/>
      <dgm:spPr/>
    </dgm:pt>
    <dgm:pt modelId="{3CA776FA-83E2-4253-ABDC-F5F82CA14876}" type="pres">
      <dgm:prSet presAssocID="{6AC26C70-B03B-4B07-851F-ECBC6FCA3247}" presName="thinLine2b" presStyleLbl="callout" presStyleIdx="1" presStyleCnt="2"/>
      <dgm:spPr/>
    </dgm:pt>
    <dgm:pt modelId="{C63D4683-DA6B-4A1E-A5C5-421C9834E09B}" type="pres">
      <dgm:prSet presAssocID="{6AC26C70-B03B-4B07-851F-ECBC6FCA3247}" presName="vertSpace2b" presStyleCnt="0"/>
      <dgm:spPr/>
    </dgm:pt>
  </dgm:ptLst>
  <dgm:cxnLst>
    <dgm:cxn modelId="{BAFD9A1D-8149-4945-BB40-F485CAA0585B}" type="presOf" srcId="{6AC26C70-B03B-4B07-851F-ECBC6FCA3247}" destId="{B0F45359-305D-483C-BEA5-4906C1DB4A72}" srcOrd="0" destOrd="0" presId="urn:microsoft.com/office/officeart/2008/layout/LinedList"/>
    <dgm:cxn modelId="{82A5E0CB-3F25-4271-9965-F93727E24170}" srcId="{F8140A4A-F345-4345-8205-1FE4B7D3C77C}" destId="{A510389F-095C-470E-A71C-47F9C3609047}" srcOrd="0" destOrd="0" parTransId="{21BFB3FB-2A6C-4BA1-BB4F-B6E113B4E1CB}" sibTransId="{A7A18F4F-A9EC-44BC-9AC2-95D635E231F4}"/>
    <dgm:cxn modelId="{B66E31E8-2111-4786-88EF-236DA65EA370}" type="presOf" srcId="{A510389F-095C-470E-A71C-47F9C3609047}" destId="{21CED710-53B4-4114-9ACE-E3BF019AB631}" srcOrd="0" destOrd="0" presId="urn:microsoft.com/office/officeart/2008/layout/LinedList"/>
    <dgm:cxn modelId="{3A9648A5-830A-4217-ABA5-FB9026DAC89A}" srcId="{A510389F-095C-470E-A71C-47F9C3609047}" destId="{6AC26C70-B03B-4B07-851F-ECBC6FCA3247}" srcOrd="1" destOrd="0" parTransId="{54D41C1A-ADEF-4144-90AC-5B8C4F1040EC}" sibTransId="{7051769B-FC20-4708-851E-BB5CE58CCA59}"/>
    <dgm:cxn modelId="{FA113B92-FE59-405C-A3EB-9D5493E2AB08}" srcId="{A510389F-095C-470E-A71C-47F9C3609047}" destId="{92034F7E-9D04-409E-9A95-B3F3F4B30E92}" srcOrd="0" destOrd="0" parTransId="{3DC43739-B333-4009-971B-291DCF9E2887}" sibTransId="{BAC7F5D3-469A-4A1F-8AE9-425D4385527F}"/>
    <dgm:cxn modelId="{A436D02A-D3DB-4D60-BCF4-A57F1D9BEEA7}" type="presOf" srcId="{92034F7E-9D04-409E-9A95-B3F3F4B30E92}" destId="{477EA93F-5A69-4073-BC33-7FE3B606A709}" srcOrd="0" destOrd="0" presId="urn:microsoft.com/office/officeart/2008/layout/LinedList"/>
    <dgm:cxn modelId="{95D28D1F-1A52-472C-9C3E-8ACC841C42EE}" type="presOf" srcId="{F8140A4A-F345-4345-8205-1FE4B7D3C77C}" destId="{C4C2A2FB-A8C9-40C6-947A-2FCB99BE22A6}" srcOrd="0" destOrd="0" presId="urn:microsoft.com/office/officeart/2008/layout/LinedList"/>
    <dgm:cxn modelId="{23E1F9B7-43B9-4145-B5EC-DDE6083572B6}" type="presParOf" srcId="{C4C2A2FB-A8C9-40C6-947A-2FCB99BE22A6}" destId="{C05F731D-A58C-444D-9FD8-6DBA5E92CCBF}" srcOrd="0" destOrd="0" presId="urn:microsoft.com/office/officeart/2008/layout/LinedList"/>
    <dgm:cxn modelId="{69451079-946F-4748-871C-59E06B09C94A}" type="presParOf" srcId="{C4C2A2FB-A8C9-40C6-947A-2FCB99BE22A6}" destId="{1CD81935-7A29-4AE1-8267-9042ABC65DCA}" srcOrd="1" destOrd="0" presId="urn:microsoft.com/office/officeart/2008/layout/LinedList"/>
    <dgm:cxn modelId="{C45F894B-5A0B-4104-8CD4-3C75AC77FEAC}" type="presParOf" srcId="{1CD81935-7A29-4AE1-8267-9042ABC65DCA}" destId="{21CED710-53B4-4114-9ACE-E3BF019AB631}" srcOrd="0" destOrd="0" presId="urn:microsoft.com/office/officeart/2008/layout/LinedList"/>
    <dgm:cxn modelId="{D26E2AC5-097F-4F42-853A-6C87C437F273}" type="presParOf" srcId="{1CD81935-7A29-4AE1-8267-9042ABC65DCA}" destId="{62338705-91BF-4243-B887-15AA966E0F17}" srcOrd="1" destOrd="0" presId="urn:microsoft.com/office/officeart/2008/layout/LinedList"/>
    <dgm:cxn modelId="{FE72EA0B-20D0-4463-B062-267F66A93A5C}" type="presParOf" srcId="{62338705-91BF-4243-B887-15AA966E0F17}" destId="{F5947B3B-1BBC-4C82-8C1F-CF70C7087660}" srcOrd="0" destOrd="0" presId="urn:microsoft.com/office/officeart/2008/layout/LinedList"/>
    <dgm:cxn modelId="{D6CB2B69-FBFE-4426-9E63-368C5EFBD57C}" type="presParOf" srcId="{62338705-91BF-4243-B887-15AA966E0F17}" destId="{76B8C863-72FF-4AD8-949F-51D664557E5D}" srcOrd="1" destOrd="0" presId="urn:microsoft.com/office/officeart/2008/layout/LinedList"/>
    <dgm:cxn modelId="{48DE203B-D90C-41C8-AFB5-F674760A408A}" type="presParOf" srcId="{76B8C863-72FF-4AD8-949F-51D664557E5D}" destId="{363643FE-72B8-4D23-AF69-E995EEF2B9DD}" srcOrd="0" destOrd="0" presId="urn:microsoft.com/office/officeart/2008/layout/LinedList"/>
    <dgm:cxn modelId="{FD0E9F51-702B-42A0-B3E2-293AA07132C7}" type="presParOf" srcId="{76B8C863-72FF-4AD8-949F-51D664557E5D}" destId="{477EA93F-5A69-4073-BC33-7FE3B606A709}" srcOrd="1" destOrd="0" presId="urn:microsoft.com/office/officeart/2008/layout/LinedList"/>
    <dgm:cxn modelId="{61379CA7-7FEF-459E-AA68-424FA3A8D88B}" type="presParOf" srcId="{76B8C863-72FF-4AD8-949F-51D664557E5D}" destId="{1E2AA78E-2007-44A2-873E-4E45AC82ED7C}" srcOrd="2" destOrd="0" presId="urn:microsoft.com/office/officeart/2008/layout/LinedList"/>
    <dgm:cxn modelId="{807262B7-A202-4FF0-9DFF-996DB03D21F9}" type="presParOf" srcId="{62338705-91BF-4243-B887-15AA966E0F17}" destId="{98B16448-0C93-485B-A927-41E351E6CEFF}" srcOrd="2" destOrd="0" presId="urn:microsoft.com/office/officeart/2008/layout/LinedList"/>
    <dgm:cxn modelId="{15AD1427-6433-4036-AB87-0D120AFC2292}" type="presParOf" srcId="{62338705-91BF-4243-B887-15AA966E0F17}" destId="{A549DD8E-1D0B-4773-B576-0F5C8BAC67CA}" srcOrd="3" destOrd="0" presId="urn:microsoft.com/office/officeart/2008/layout/LinedList"/>
    <dgm:cxn modelId="{AB2E8307-0AC8-4D6C-A24D-BAB201030F2B}" type="presParOf" srcId="{62338705-91BF-4243-B887-15AA966E0F17}" destId="{20C6F132-CD61-4EA3-A8F2-30391B5436EF}" srcOrd="4" destOrd="0" presId="urn:microsoft.com/office/officeart/2008/layout/LinedList"/>
    <dgm:cxn modelId="{BD0F47DF-A3B7-4A72-B26A-21D2B7594CBE}" type="presParOf" srcId="{20C6F132-CD61-4EA3-A8F2-30391B5436EF}" destId="{CDE5A85D-EEEA-46AA-8071-0CD6FA63D2D9}" srcOrd="0" destOrd="0" presId="urn:microsoft.com/office/officeart/2008/layout/LinedList"/>
    <dgm:cxn modelId="{35B6AE6B-FA94-47C5-90B8-3ADFF2B8DF18}" type="presParOf" srcId="{20C6F132-CD61-4EA3-A8F2-30391B5436EF}" destId="{B0F45359-305D-483C-BEA5-4906C1DB4A72}" srcOrd="1" destOrd="0" presId="urn:microsoft.com/office/officeart/2008/layout/LinedList"/>
    <dgm:cxn modelId="{53874439-D862-4F67-8051-39F4C9101D56}" type="presParOf" srcId="{20C6F132-CD61-4EA3-A8F2-30391B5436EF}" destId="{B9FB0B5C-898A-496D-A847-CA5CE963416A}" srcOrd="2" destOrd="0" presId="urn:microsoft.com/office/officeart/2008/layout/LinedList"/>
    <dgm:cxn modelId="{6A885E52-DB54-4345-BD66-136A72DDA3C9}" type="presParOf" srcId="{62338705-91BF-4243-B887-15AA966E0F17}" destId="{3CA776FA-83E2-4253-ABDC-F5F82CA14876}" srcOrd="5" destOrd="0" presId="urn:microsoft.com/office/officeart/2008/layout/LinedList"/>
    <dgm:cxn modelId="{B7A5B64E-F8DA-4996-945F-E73C2BC5D866}" type="presParOf" srcId="{62338705-91BF-4243-B887-15AA966E0F17}" destId="{C63D4683-DA6B-4A1E-A5C5-421C9834E09B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D6C54F-AE90-4C13-A70C-0D0E07C884D5}">
      <dsp:nvSpPr>
        <dsp:cNvPr id="0" name=""/>
        <dsp:cNvSpPr/>
      </dsp:nvSpPr>
      <dsp:spPr>
        <a:xfrm>
          <a:off x="0" y="1554480"/>
          <a:ext cx="11611428" cy="207264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54628A-1B1A-4CFE-ACA5-C5A6A7FC0B78}">
      <dsp:nvSpPr>
        <dsp:cNvPr id="0" name=""/>
        <dsp:cNvSpPr/>
      </dsp:nvSpPr>
      <dsp:spPr>
        <a:xfrm>
          <a:off x="127" y="0"/>
          <a:ext cx="5097576" cy="2072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300" kern="1200" dirty="0" smtClean="0">
              <a:solidFill>
                <a:schemeClr val="tx2">
                  <a:lumMod val="50000"/>
                </a:schemeClr>
              </a:solidFill>
            </a:rPr>
            <a:t>jasna separacija uloga i funkcija obitelji i škole, socijalna distanciranost uz međusobno uvažavanje; obitelj efikasno odgovara potrebama i zahtjevima škole, a škola efikasno zadovoljava odgojno-obrazovne potrebe djeteta bez dodatnih zahtjeva od obitelji</a:t>
          </a:r>
          <a:endParaRPr lang="hr-HR" sz="23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127" y="0"/>
        <a:ext cx="5097576" cy="2072640"/>
      </dsp:txXfrm>
    </dsp:sp>
    <dsp:sp modelId="{27FEB0A2-70E0-461A-B151-1B048804891C}">
      <dsp:nvSpPr>
        <dsp:cNvPr id="0" name=""/>
        <dsp:cNvSpPr/>
      </dsp:nvSpPr>
      <dsp:spPr>
        <a:xfrm>
          <a:off x="2289835" y="2331720"/>
          <a:ext cx="518160" cy="5181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AC3DB0-7D93-4F8D-91B6-BAF46200C5A5}">
      <dsp:nvSpPr>
        <dsp:cNvPr id="0" name=""/>
        <dsp:cNvSpPr/>
      </dsp:nvSpPr>
      <dsp:spPr>
        <a:xfrm>
          <a:off x="5352582" y="3108960"/>
          <a:ext cx="5097576" cy="2072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300" kern="1200" dirty="0" smtClean="0">
              <a:solidFill>
                <a:schemeClr val="tx2">
                  <a:lumMod val="50000"/>
                </a:schemeClr>
              </a:solidFill>
            </a:rPr>
            <a:t>poimanje škole i obitelji kao </a:t>
          </a:r>
          <a:r>
            <a:rPr lang="hr-HR" sz="2300" b="1" kern="1200" dirty="0" smtClean="0">
              <a:solidFill>
                <a:schemeClr val="tx2">
                  <a:lumMod val="50000"/>
                </a:schemeClr>
              </a:solidFill>
            </a:rPr>
            <a:t>partnera</a:t>
          </a:r>
          <a:r>
            <a:rPr lang="hr-HR" sz="2300" kern="1200" dirty="0" smtClean="0">
              <a:solidFill>
                <a:schemeClr val="tx2">
                  <a:lumMod val="50000"/>
                </a:schemeClr>
              </a:solidFill>
            </a:rPr>
            <a:t> koje povezuje dijete i njegova dobrobit i gdje se angažiranost obaju partnera ne doživljava nametnutom</a:t>
          </a:r>
          <a:endParaRPr lang="hr-HR" sz="23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5352582" y="3108960"/>
        <a:ext cx="5097576" cy="2072640"/>
      </dsp:txXfrm>
    </dsp:sp>
    <dsp:sp modelId="{C4C8EC7D-F0FE-4A13-9D38-B5A4C58ED417}">
      <dsp:nvSpPr>
        <dsp:cNvPr id="0" name=""/>
        <dsp:cNvSpPr/>
      </dsp:nvSpPr>
      <dsp:spPr>
        <a:xfrm>
          <a:off x="7642290" y="2331720"/>
          <a:ext cx="518160" cy="5181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AB4261-CF2E-4D45-A573-F002AB3EF5AC}">
      <dsp:nvSpPr>
        <dsp:cNvPr id="0" name=""/>
        <dsp:cNvSpPr/>
      </dsp:nvSpPr>
      <dsp:spPr>
        <a:xfrm rot="21300000">
          <a:off x="36567" y="2471067"/>
          <a:ext cx="11843091" cy="1356212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6CB9DB-BA08-4EF0-A649-616F20B28548}">
      <dsp:nvSpPr>
        <dsp:cNvPr id="0" name=""/>
        <dsp:cNvSpPr/>
      </dsp:nvSpPr>
      <dsp:spPr>
        <a:xfrm>
          <a:off x="1429947" y="314917"/>
          <a:ext cx="3574868" cy="2519338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7609D4-EA5D-480B-A2CB-8ACD025D5A56}">
      <dsp:nvSpPr>
        <dsp:cNvPr id="0" name=""/>
        <dsp:cNvSpPr/>
      </dsp:nvSpPr>
      <dsp:spPr>
        <a:xfrm>
          <a:off x="5718339" y="0"/>
          <a:ext cx="5007713" cy="26453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3000" kern="1200" dirty="0" smtClean="0">
              <a:solidFill>
                <a:schemeClr val="tx2">
                  <a:lumMod val="50000"/>
                </a:schemeClr>
              </a:solidFill>
            </a:rPr>
            <a:t>tradicionalno shvaćanje</a:t>
          </a:r>
          <a:r>
            <a:rPr lang="hr-HR" sz="2800" kern="1200" dirty="0" smtClean="0">
              <a:solidFill>
                <a:schemeClr val="tx2">
                  <a:lumMod val="50000"/>
                </a:schemeClr>
              </a:solidFill>
            </a:rPr>
            <a:t>: partnerski odnosi u funkciji kognitivnog razvoja</a:t>
          </a:r>
          <a:endParaRPr lang="hr-HR" sz="28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5718339" y="0"/>
        <a:ext cx="5007713" cy="2645305"/>
      </dsp:txXfrm>
    </dsp:sp>
    <dsp:sp modelId="{C60FA678-2BF4-401F-9E8B-DCAC290F2F55}">
      <dsp:nvSpPr>
        <dsp:cNvPr id="0" name=""/>
        <dsp:cNvSpPr/>
      </dsp:nvSpPr>
      <dsp:spPr>
        <a:xfrm>
          <a:off x="6911411" y="3464090"/>
          <a:ext cx="3574868" cy="2519338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AA647D-837F-4AE5-9CB9-9FEC18B167C0}">
      <dsp:nvSpPr>
        <dsp:cNvPr id="0" name=""/>
        <dsp:cNvSpPr/>
      </dsp:nvSpPr>
      <dsp:spPr>
        <a:xfrm>
          <a:off x="957950" y="3653041"/>
          <a:ext cx="5472160" cy="26453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3000" kern="1200" dirty="0" smtClean="0">
              <a:solidFill>
                <a:schemeClr val="tx2">
                  <a:lumMod val="50000"/>
                </a:schemeClr>
              </a:solidFill>
            </a:rPr>
            <a:t>suvremeno shvaćanje</a:t>
          </a:r>
          <a:r>
            <a:rPr lang="hr-HR" sz="2800" kern="1200" dirty="0" smtClean="0">
              <a:solidFill>
                <a:schemeClr val="tx2">
                  <a:lumMod val="50000"/>
                </a:schemeClr>
              </a:solidFill>
            </a:rPr>
            <a:t>: partnerski odnosi u funkciji su cjelovitog djetetovog razvoja: fizičkog, kognitivnog, </a:t>
          </a:r>
          <a:r>
            <a:rPr lang="hr-HR" sz="2800" kern="1200" dirty="0" err="1" smtClean="0">
              <a:solidFill>
                <a:schemeClr val="tx2">
                  <a:lumMod val="50000"/>
                </a:schemeClr>
              </a:solidFill>
            </a:rPr>
            <a:t>socio</a:t>
          </a:r>
          <a:r>
            <a:rPr lang="hr-HR" sz="2800" kern="1200" dirty="0" smtClean="0">
              <a:solidFill>
                <a:schemeClr val="tx2">
                  <a:lumMod val="50000"/>
                </a:schemeClr>
              </a:solidFill>
            </a:rPr>
            <a:t>-emocionalnog i moralnog</a:t>
          </a:r>
          <a:endParaRPr lang="hr-HR" sz="28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957950" y="3653041"/>
        <a:ext cx="5472160" cy="26453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0AB2D3-1EEA-4D10-99CD-DB5C14E33C23}">
      <dsp:nvSpPr>
        <dsp:cNvPr id="0" name=""/>
        <dsp:cNvSpPr/>
      </dsp:nvSpPr>
      <dsp:spPr>
        <a:xfrm>
          <a:off x="2035905" y="1437154"/>
          <a:ext cx="3580279" cy="35802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lvl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4100" kern="1200" dirty="0" smtClean="0"/>
            <a:t>osnovna obilježja partnerskih odnosa</a:t>
          </a:r>
          <a:endParaRPr lang="hr-HR" sz="4100" kern="1200" dirty="0"/>
        </a:p>
      </dsp:txBody>
      <dsp:txXfrm>
        <a:off x="2560225" y="1961474"/>
        <a:ext cx="2531639" cy="2531639"/>
      </dsp:txXfrm>
    </dsp:sp>
    <dsp:sp modelId="{FF228AF8-4293-4D0D-B24D-AD9712E2C8B4}">
      <dsp:nvSpPr>
        <dsp:cNvPr id="0" name=""/>
        <dsp:cNvSpPr/>
      </dsp:nvSpPr>
      <dsp:spPr>
        <a:xfrm>
          <a:off x="2569456" y="639"/>
          <a:ext cx="2513177" cy="179013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600" kern="1200" dirty="0" smtClean="0"/>
            <a:t>poštovanje</a:t>
          </a:r>
          <a:endParaRPr lang="hr-HR" sz="2600" kern="1200" dirty="0"/>
        </a:p>
      </dsp:txBody>
      <dsp:txXfrm>
        <a:off x="2937502" y="262799"/>
        <a:ext cx="1777085" cy="1265819"/>
      </dsp:txXfrm>
    </dsp:sp>
    <dsp:sp modelId="{F1EFD910-3BCB-4144-A14C-24ADFB7A7286}">
      <dsp:nvSpPr>
        <dsp:cNvPr id="0" name=""/>
        <dsp:cNvSpPr/>
      </dsp:nvSpPr>
      <dsp:spPr>
        <a:xfrm>
          <a:off x="5187360" y="2259639"/>
          <a:ext cx="2317890" cy="179013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smtClean="0"/>
            <a:t>povjerenje</a:t>
          </a:r>
          <a:endParaRPr lang="hr-HR" sz="2400" kern="1200"/>
        </a:p>
      </dsp:txBody>
      <dsp:txXfrm>
        <a:off x="5526807" y="2521799"/>
        <a:ext cx="1638996" cy="1265819"/>
      </dsp:txXfrm>
    </dsp:sp>
    <dsp:sp modelId="{03CBCB7B-6F72-4582-A6BB-2CE20C9C497B}">
      <dsp:nvSpPr>
        <dsp:cNvPr id="0" name=""/>
        <dsp:cNvSpPr/>
      </dsp:nvSpPr>
      <dsp:spPr>
        <a:xfrm>
          <a:off x="2322658" y="4663809"/>
          <a:ext cx="3006772" cy="179013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smtClean="0"/>
            <a:t>otvorena dvosmjerna komunikacija</a:t>
          </a:r>
          <a:endParaRPr lang="hr-HR" sz="2800" kern="1200"/>
        </a:p>
      </dsp:txBody>
      <dsp:txXfrm>
        <a:off x="2762990" y="4925969"/>
        <a:ext cx="2126108" cy="1265819"/>
      </dsp:txXfrm>
    </dsp:sp>
    <dsp:sp modelId="{BF9FD60C-33FE-4CA7-9D0E-1E18F137A373}">
      <dsp:nvSpPr>
        <dsp:cNvPr id="0" name=""/>
        <dsp:cNvSpPr/>
      </dsp:nvSpPr>
      <dsp:spPr>
        <a:xfrm>
          <a:off x="0" y="2317715"/>
          <a:ext cx="2577156" cy="179013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 smtClean="0"/>
            <a:t>neosuđivanje</a:t>
          </a:r>
          <a:endParaRPr lang="hr-HR" sz="2400" kern="1200" dirty="0"/>
        </a:p>
      </dsp:txBody>
      <dsp:txXfrm>
        <a:off x="377416" y="2579875"/>
        <a:ext cx="1822324" cy="126581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A0C5D3-007C-4E6D-A329-065762016703}">
      <dsp:nvSpPr>
        <dsp:cNvPr id="0" name=""/>
        <dsp:cNvSpPr/>
      </dsp:nvSpPr>
      <dsp:spPr>
        <a:xfrm>
          <a:off x="472519" y="999925"/>
          <a:ext cx="3638209" cy="36382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D5670D-CF9D-4372-A3DF-6DEF5C9792B6}">
      <dsp:nvSpPr>
        <dsp:cNvPr id="0" name=""/>
        <dsp:cNvSpPr/>
      </dsp:nvSpPr>
      <dsp:spPr>
        <a:xfrm>
          <a:off x="978278" y="1462135"/>
          <a:ext cx="2829920" cy="28299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AD904C-6D90-46B3-9236-2F98ED7F7A7A}">
      <dsp:nvSpPr>
        <dsp:cNvPr id="0" name=""/>
        <dsp:cNvSpPr/>
      </dsp:nvSpPr>
      <dsp:spPr>
        <a:xfrm>
          <a:off x="1382423" y="1866280"/>
          <a:ext cx="2021631" cy="20216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2F9A9A-CB3F-46A0-AC92-9A79C6189BC1}">
      <dsp:nvSpPr>
        <dsp:cNvPr id="0" name=""/>
        <dsp:cNvSpPr/>
      </dsp:nvSpPr>
      <dsp:spPr>
        <a:xfrm>
          <a:off x="1786871" y="2270727"/>
          <a:ext cx="1212736" cy="12127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4E8466-6D81-43A2-8EE8-4413C4632D78}">
      <dsp:nvSpPr>
        <dsp:cNvPr id="0" name=""/>
        <dsp:cNvSpPr/>
      </dsp:nvSpPr>
      <dsp:spPr>
        <a:xfrm>
          <a:off x="2191015" y="2674872"/>
          <a:ext cx="404447" cy="4044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E68C02-A84D-48AE-AA20-0A02A6B7F24D}">
      <dsp:nvSpPr>
        <dsp:cNvPr id="0" name=""/>
        <dsp:cNvSpPr/>
      </dsp:nvSpPr>
      <dsp:spPr>
        <a:xfrm>
          <a:off x="4818712" y="154745"/>
          <a:ext cx="1819104" cy="6422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31750" rIns="31750" bIns="317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500" kern="1200" dirty="0" smtClean="0"/>
            <a:t>dijete</a:t>
          </a:r>
          <a:endParaRPr lang="en-GB" sz="2500" kern="1200" dirty="0"/>
        </a:p>
      </dsp:txBody>
      <dsp:txXfrm>
        <a:off x="4818712" y="154745"/>
        <a:ext cx="1819104" cy="642265"/>
      </dsp:txXfrm>
    </dsp:sp>
    <dsp:sp modelId="{C2ACF803-B59D-420D-98A3-2654D4CE5BB5}">
      <dsp:nvSpPr>
        <dsp:cNvPr id="0" name=""/>
        <dsp:cNvSpPr/>
      </dsp:nvSpPr>
      <dsp:spPr>
        <a:xfrm>
          <a:off x="4363936" y="475877"/>
          <a:ext cx="45477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CAB0C5-E06E-4741-8DC1-6C342875017C}">
      <dsp:nvSpPr>
        <dsp:cNvPr id="0" name=""/>
        <dsp:cNvSpPr/>
      </dsp:nvSpPr>
      <dsp:spPr>
        <a:xfrm rot="5400000">
          <a:off x="2176462" y="692654"/>
          <a:ext cx="2401218" cy="1967664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28A5D6-611E-4A90-AFA5-19D6378C8F48}">
      <dsp:nvSpPr>
        <dsp:cNvPr id="0" name=""/>
        <dsp:cNvSpPr/>
      </dsp:nvSpPr>
      <dsp:spPr>
        <a:xfrm>
          <a:off x="4818712" y="833877"/>
          <a:ext cx="1819104" cy="6422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31750" rIns="31750" bIns="317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500" kern="1200" dirty="0" err="1" smtClean="0"/>
            <a:t>mikrosustav</a:t>
          </a:r>
          <a:endParaRPr lang="en-GB" sz="2500" kern="1200" dirty="0"/>
        </a:p>
      </dsp:txBody>
      <dsp:txXfrm>
        <a:off x="4818712" y="833877"/>
        <a:ext cx="1819104" cy="642265"/>
      </dsp:txXfrm>
    </dsp:sp>
    <dsp:sp modelId="{A7E69350-6DB1-4E91-BE9A-0BF0D480EB2F}">
      <dsp:nvSpPr>
        <dsp:cNvPr id="0" name=""/>
        <dsp:cNvSpPr/>
      </dsp:nvSpPr>
      <dsp:spPr>
        <a:xfrm>
          <a:off x="4363936" y="1155010"/>
          <a:ext cx="45477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802EFC-DBF1-4BD2-850C-158564F047FF}">
      <dsp:nvSpPr>
        <dsp:cNvPr id="0" name=""/>
        <dsp:cNvSpPr/>
      </dsp:nvSpPr>
      <dsp:spPr>
        <a:xfrm rot="5400000">
          <a:off x="2529308" y="1320184"/>
          <a:ext cx="1999317" cy="1667512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0DBA74-3472-485D-BC4B-70F30486B615}">
      <dsp:nvSpPr>
        <dsp:cNvPr id="0" name=""/>
        <dsp:cNvSpPr/>
      </dsp:nvSpPr>
      <dsp:spPr>
        <a:xfrm>
          <a:off x="4818712" y="1513010"/>
          <a:ext cx="1819104" cy="6422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31750" rIns="31750" bIns="317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500" b="1" kern="1200" dirty="0" err="1" smtClean="0"/>
            <a:t>mezosustav</a:t>
          </a:r>
          <a:endParaRPr lang="en-GB" sz="2500" b="1" kern="1200" dirty="0"/>
        </a:p>
      </dsp:txBody>
      <dsp:txXfrm>
        <a:off x="4818712" y="1513010"/>
        <a:ext cx="1819104" cy="642265"/>
      </dsp:txXfrm>
    </dsp:sp>
    <dsp:sp modelId="{95D2E1D3-142D-4DB1-ABBA-0ED84FA56C3C}">
      <dsp:nvSpPr>
        <dsp:cNvPr id="0" name=""/>
        <dsp:cNvSpPr/>
      </dsp:nvSpPr>
      <dsp:spPr>
        <a:xfrm>
          <a:off x="4363936" y="1834142"/>
          <a:ext cx="45477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6AD694-738E-4942-AD1C-74640DCB93F6}">
      <dsp:nvSpPr>
        <dsp:cNvPr id="0" name=""/>
        <dsp:cNvSpPr/>
      </dsp:nvSpPr>
      <dsp:spPr>
        <a:xfrm rot="5400000">
          <a:off x="2875302" y="1922066"/>
          <a:ext cx="1576557" cy="140071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E22893-1DF5-400E-8182-D71DE4F2CD8D}">
      <dsp:nvSpPr>
        <dsp:cNvPr id="0" name=""/>
        <dsp:cNvSpPr/>
      </dsp:nvSpPr>
      <dsp:spPr>
        <a:xfrm>
          <a:off x="4744492" y="2177589"/>
          <a:ext cx="1967543" cy="6422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31750" rIns="31750" bIns="317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500" kern="1200" dirty="0" err="1" smtClean="0"/>
            <a:t>makrosustav</a:t>
          </a:r>
          <a:endParaRPr lang="en-GB" sz="2500" kern="1200" dirty="0"/>
        </a:p>
      </dsp:txBody>
      <dsp:txXfrm>
        <a:off x="4744492" y="2177589"/>
        <a:ext cx="1967543" cy="642265"/>
      </dsp:txXfrm>
    </dsp:sp>
    <dsp:sp modelId="{F1D67980-8BAF-49C8-897A-A2B895F920B7}">
      <dsp:nvSpPr>
        <dsp:cNvPr id="0" name=""/>
        <dsp:cNvSpPr/>
      </dsp:nvSpPr>
      <dsp:spPr>
        <a:xfrm>
          <a:off x="4363936" y="2498722"/>
          <a:ext cx="45477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DC9C8A-BC8D-416F-BF50-78CE79D8CC50}">
      <dsp:nvSpPr>
        <dsp:cNvPr id="0" name=""/>
        <dsp:cNvSpPr/>
      </dsp:nvSpPr>
      <dsp:spPr>
        <a:xfrm rot="5400000">
          <a:off x="3219719" y="2557540"/>
          <a:ext cx="1203034" cy="1085399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1279FF-E230-450E-BD5C-5EF4D3921415}">
      <dsp:nvSpPr>
        <dsp:cNvPr id="0" name=""/>
        <dsp:cNvSpPr/>
      </dsp:nvSpPr>
      <dsp:spPr>
        <a:xfrm>
          <a:off x="4818712" y="2822765"/>
          <a:ext cx="1819104" cy="6422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31750" rIns="31750" bIns="317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500" kern="1200" dirty="0" err="1" smtClean="0"/>
            <a:t>egzosustav</a:t>
          </a:r>
          <a:endParaRPr lang="en-GB" sz="2500" kern="1200" dirty="0"/>
        </a:p>
      </dsp:txBody>
      <dsp:txXfrm>
        <a:off x="4818712" y="2822765"/>
        <a:ext cx="1819104" cy="642265"/>
      </dsp:txXfrm>
    </dsp:sp>
    <dsp:sp modelId="{F70754CE-24D8-44B3-A73A-DB5F1766BFEB}">
      <dsp:nvSpPr>
        <dsp:cNvPr id="0" name=""/>
        <dsp:cNvSpPr/>
      </dsp:nvSpPr>
      <dsp:spPr>
        <a:xfrm>
          <a:off x="4363936" y="3143898"/>
          <a:ext cx="45477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E5122E-11A8-4D0F-A9F4-5D0D534C7A46}">
      <dsp:nvSpPr>
        <dsp:cNvPr id="0" name=""/>
        <dsp:cNvSpPr/>
      </dsp:nvSpPr>
      <dsp:spPr>
        <a:xfrm rot="5400000">
          <a:off x="3545338" y="3174216"/>
          <a:ext cx="848915" cy="788278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728076-0EC5-4B2F-909D-8E3BC858728A}">
      <dsp:nvSpPr>
        <dsp:cNvPr id="0" name=""/>
        <dsp:cNvSpPr/>
      </dsp:nvSpPr>
      <dsp:spPr>
        <a:xfrm>
          <a:off x="1036097" y="386474"/>
          <a:ext cx="1253710" cy="62685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600" kern="1200" dirty="0" smtClean="0"/>
            <a:t>vršnjaci</a:t>
          </a:r>
          <a:endParaRPr lang="en-GB" sz="2600" kern="1200" dirty="0"/>
        </a:p>
      </dsp:txBody>
      <dsp:txXfrm>
        <a:off x="1054457" y="404834"/>
        <a:ext cx="1216990" cy="590135"/>
      </dsp:txXfrm>
    </dsp:sp>
    <dsp:sp modelId="{F769F7C1-B20C-4656-AF9C-0F7A62AC085D}">
      <dsp:nvSpPr>
        <dsp:cNvPr id="0" name=""/>
        <dsp:cNvSpPr/>
      </dsp:nvSpPr>
      <dsp:spPr>
        <a:xfrm rot="3600000">
          <a:off x="1853858" y="1486764"/>
          <a:ext cx="653449" cy="219399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9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9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>
        <a:off x="1919678" y="1530644"/>
        <a:ext cx="521809" cy="131639"/>
      </dsp:txXfrm>
    </dsp:sp>
    <dsp:sp modelId="{2C99D99B-541E-4CAD-885D-A9DA9CC6D6DC}">
      <dsp:nvSpPr>
        <dsp:cNvPr id="0" name=""/>
        <dsp:cNvSpPr/>
      </dsp:nvSpPr>
      <dsp:spPr>
        <a:xfrm>
          <a:off x="2071358" y="2179599"/>
          <a:ext cx="1253710" cy="62685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222839"/>
                <a:satOff val="5970"/>
                <a:lumOff val="2630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50000"/>
                <a:hueOff val="222839"/>
                <a:satOff val="5970"/>
                <a:lumOff val="2630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50000"/>
                <a:hueOff val="222839"/>
                <a:satOff val="5970"/>
                <a:lumOff val="2630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600" kern="1200" dirty="0" smtClean="0"/>
            <a:t>obitelj</a:t>
          </a:r>
          <a:endParaRPr lang="en-GB" sz="2600" kern="1200" dirty="0"/>
        </a:p>
      </dsp:txBody>
      <dsp:txXfrm>
        <a:off x="2089718" y="2197959"/>
        <a:ext cx="1216990" cy="590135"/>
      </dsp:txXfrm>
    </dsp:sp>
    <dsp:sp modelId="{C20FAAE6-B5A5-463D-B294-788C02C00131}">
      <dsp:nvSpPr>
        <dsp:cNvPr id="0" name=""/>
        <dsp:cNvSpPr/>
      </dsp:nvSpPr>
      <dsp:spPr>
        <a:xfrm rot="10800000">
          <a:off x="1336227" y="2383327"/>
          <a:ext cx="653449" cy="219399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233944"/>
                <a:satOff val="-2143"/>
                <a:lumOff val="1850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90000"/>
                <a:hueOff val="233944"/>
                <a:satOff val="-2143"/>
                <a:lumOff val="1850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90000"/>
                <a:hueOff val="233944"/>
                <a:satOff val="-2143"/>
                <a:lumOff val="1850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 rot="10800000">
        <a:off x="1402047" y="2427207"/>
        <a:ext cx="521809" cy="131639"/>
      </dsp:txXfrm>
    </dsp:sp>
    <dsp:sp modelId="{46C483F3-C853-46E6-B79D-CF8DB8B6A9FD}">
      <dsp:nvSpPr>
        <dsp:cNvPr id="0" name=""/>
        <dsp:cNvSpPr/>
      </dsp:nvSpPr>
      <dsp:spPr>
        <a:xfrm>
          <a:off x="836" y="2179599"/>
          <a:ext cx="1253710" cy="62685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222839"/>
                <a:satOff val="5970"/>
                <a:lumOff val="2630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50000"/>
                <a:hueOff val="222839"/>
                <a:satOff val="5970"/>
                <a:lumOff val="2630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50000"/>
                <a:hueOff val="222839"/>
                <a:satOff val="5970"/>
                <a:lumOff val="2630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600" kern="1200" dirty="0" smtClean="0"/>
            <a:t>škola</a:t>
          </a:r>
          <a:endParaRPr lang="en-GB" sz="2600" kern="1200" dirty="0"/>
        </a:p>
      </dsp:txBody>
      <dsp:txXfrm>
        <a:off x="19196" y="2197959"/>
        <a:ext cx="1216990" cy="590135"/>
      </dsp:txXfrm>
    </dsp:sp>
    <dsp:sp modelId="{821D9697-A6F6-4477-A4DA-B1AA7EDECBDB}">
      <dsp:nvSpPr>
        <dsp:cNvPr id="0" name=""/>
        <dsp:cNvSpPr/>
      </dsp:nvSpPr>
      <dsp:spPr>
        <a:xfrm rot="18000000">
          <a:off x="818597" y="1486764"/>
          <a:ext cx="653449" cy="219399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233944"/>
                <a:satOff val="-2143"/>
                <a:lumOff val="1850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90000"/>
                <a:hueOff val="233944"/>
                <a:satOff val="-2143"/>
                <a:lumOff val="1850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90000"/>
                <a:hueOff val="233944"/>
                <a:satOff val="-2143"/>
                <a:lumOff val="1850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>
        <a:off x="884417" y="1530644"/>
        <a:ext cx="521809" cy="13163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490E33-A55B-4F7A-877D-B290135C71A7}">
      <dsp:nvSpPr>
        <dsp:cNvPr id="0" name=""/>
        <dsp:cNvSpPr/>
      </dsp:nvSpPr>
      <dsp:spPr>
        <a:xfrm>
          <a:off x="0" y="20709"/>
          <a:ext cx="10515600" cy="767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smtClean="0"/>
            <a:t>smanjenju ponašajnih problema</a:t>
          </a:r>
          <a:endParaRPr lang="hr-HR" sz="2800" kern="1200" dirty="0"/>
        </a:p>
      </dsp:txBody>
      <dsp:txXfrm>
        <a:off x="37467" y="58176"/>
        <a:ext cx="10440666" cy="692586"/>
      </dsp:txXfrm>
    </dsp:sp>
    <dsp:sp modelId="{796DD164-D422-4FF8-B22A-DB8C9F96F3EA}">
      <dsp:nvSpPr>
        <dsp:cNvPr id="0" name=""/>
        <dsp:cNvSpPr/>
      </dsp:nvSpPr>
      <dsp:spPr>
        <a:xfrm>
          <a:off x="0" y="906309"/>
          <a:ext cx="10515600" cy="767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smtClean="0"/>
            <a:t>boljoj socijalnoj prilagođenosti </a:t>
          </a:r>
          <a:endParaRPr lang="hr-HR" sz="2800" kern="1200" dirty="0"/>
        </a:p>
      </dsp:txBody>
      <dsp:txXfrm>
        <a:off x="37467" y="943776"/>
        <a:ext cx="10440666" cy="692586"/>
      </dsp:txXfrm>
    </dsp:sp>
    <dsp:sp modelId="{735D4313-5D00-465F-B8A2-A4E98ECE219F}">
      <dsp:nvSpPr>
        <dsp:cNvPr id="0" name=""/>
        <dsp:cNvSpPr/>
      </dsp:nvSpPr>
      <dsp:spPr>
        <a:xfrm>
          <a:off x="0" y="1791909"/>
          <a:ext cx="10515600" cy="767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smtClean="0"/>
            <a:t>višim akademskim postignućima</a:t>
          </a:r>
          <a:endParaRPr lang="hr-HR" sz="2800" kern="1200"/>
        </a:p>
      </dsp:txBody>
      <dsp:txXfrm>
        <a:off x="37467" y="1829376"/>
        <a:ext cx="10440666" cy="692586"/>
      </dsp:txXfrm>
    </dsp:sp>
    <dsp:sp modelId="{87F67414-0974-4F6E-8554-2C70E8F3F5EF}">
      <dsp:nvSpPr>
        <dsp:cNvPr id="0" name=""/>
        <dsp:cNvSpPr/>
      </dsp:nvSpPr>
      <dsp:spPr>
        <a:xfrm>
          <a:off x="0" y="2677509"/>
          <a:ext cx="10515600" cy="767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smtClean="0"/>
            <a:t>redovitijem pohađanju nastave</a:t>
          </a:r>
          <a:endParaRPr lang="en-GB" sz="2800" kern="1200" dirty="0"/>
        </a:p>
      </dsp:txBody>
      <dsp:txXfrm>
        <a:off x="37467" y="2714976"/>
        <a:ext cx="10440666" cy="692586"/>
      </dsp:txXfrm>
    </dsp:sp>
    <dsp:sp modelId="{9A288828-BAEC-4EDC-99A8-367EB608EF37}">
      <dsp:nvSpPr>
        <dsp:cNvPr id="0" name=""/>
        <dsp:cNvSpPr/>
      </dsp:nvSpPr>
      <dsp:spPr>
        <a:xfrm>
          <a:off x="0" y="3563109"/>
          <a:ext cx="10515600" cy="767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smtClean="0"/>
            <a:t>redovitijem obavljanju domaćih zadaća</a:t>
          </a:r>
          <a:endParaRPr lang="en-GB" sz="2800" kern="1200" dirty="0"/>
        </a:p>
      </dsp:txBody>
      <dsp:txXfrm>
        <a:off x="37467" y="3600576"/>
        <a:ext cx="10440666" cy="69258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723EB-664E-4965-87E1-F3B016EC7CB2}" type="datetimeFigureOut">
              <a:rPr lang="en-GB" smtClean="0"/>
              <a:t>01/07/2018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E2FEC-7676-43B8-8E0A-F051801E2D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39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723EB-664E-4965-87E1-F3B016EC7CB2}" type="datetimeFigureOut">
              <a:rPr lang="en-GB" smtClean="0"/>
              <a:t>01/07/2018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E2FEC-7676-43B8-8E0A-F051801E2D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163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723EB-664E-4965-87E1-F3B016EC7CB2}" type="datetimeFigureOut">
              <a:rPr lang="en-GB" smtClean="0"/>
              <a:t>01/07/2018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E2FEC-7676-43B8-8E0A-F051801E2D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6029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723EB-664E-4965-87E1-F3B016EC7CB2}" type="datetimeFigureOut">
              <a:rPr lang="en-GB" smtClean="0"/>
              <a:t>01/07/2018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E2FEC-7676-43B8-8E0A-F051801E2D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962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723EB-664E-4965-87E1-F3B016EC7CB2}" type="datetimeFigureOut">
              <a:rPr lang="en-GB" smtClean="0"/>
              <a:t>01/07/2018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E2FEC-7676-43B8-8E0A-F051801E2D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605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723EB-664E-4965-87E1-F3B016EC7CB2}" type="datetimeFigureOut">
              <a:rPr lang="en-GB" smtClean="0"/>
              <a:t>01/07/2018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E2FEC-7676-43B8-8E0A-F051801E2D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226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723EB-664E-4965-87E1-F3B016EC7CB2}" type="datetimeFigureOut">
              <a:rPr lang="en-GB" smtClean="0"/>
              <a:t>01/07/2018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E2FEC-7676-43B8-8E0A-F051801E2D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853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723EB-664E-4965-87E1-F3B016EC7CB2}" type="datetimeFigureOut">
              <a:rPr lang="en-GB" smtClean="0"/>
              <a:t>01/07/2018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E2FEC-7676-43B8-8E0A-F051801E2D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199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723EB-664E-4965-87E1-F3B016EC7CB2}" type="datetimeFigureOut">
              <a:rPr lang="en-GB" smtClean="0"/>
              <a:t>01/07/2018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E2FEC-7676-43B8-8E0A-F051801E2D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91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723EB-664E-4965-87E1-F3B016EC7CB2}" type="datetimeFigureOut">
              <a:rPr lang="en-GB" smtClean="0"/>
              <a:t>01/07/2018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E2FEC-7676-43B8-8E0A-F051801E2D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695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723EB-664E-4965-87E1-F3B016EC7CB2}" type="datetimeFigureOut">
              <a:rPr lang="en-GB" smtClean="0"/>
              <a:t>01/07/2018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E2FEC-7676-43B8-8E0A-F051801E2D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468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5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723EB-664E-4965-87E1-F3B016EC7CB2}" type="datetimeFigureOut">
              <a:rPr lang="en-GB" smtClean="0"/>
              <a:t>01/07/2018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E2FEC-7676-43B8-8E0A-F051801E2D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241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2000"/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11307"/>
            <a:ext cx="9144000" cy="2387600"/>
          </a:xfrm>
        </p:spPr>
        <p:txBody>
          <a:bodyPr/>
          <a:lstStyle/>
          <a:p>
            <a:r>
              <a:rPr lang="hr-HR" b="1" dirty="0" smtClean="0">
                <a:solidFill>
                  <a:schemeClr val="tx2">
                    <a:lumMod val="50000"/>
                  </a:schemeClr>
                </a:solidFill>
              </a:rPr>
              <a:t>Učitelji i roditelji: partneri u vrtlogu promjena</a:t>
            </a:r>
            <a:endParaRPr lang="en-GB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908110"/>
            <a:ext cx="9144000" cy="1655762"/>
          </a:xfrm>
        </p:spPr>
        <p:txBody>
          <a:bodyPr>
            <a:normAutofit/>
          </a:bodyPr>
          <a:lstStyle/>
          <a:p>
            <a:r>
              <a:rPr lang="hr-HR" sz="2800" i="1" dirty="0" smtClean="0">
                <a:solidFill>
                  <a:schemeClr val="tx2">
                    <a:lumMod val="50000"/>
                  </a:schemeClr>
                </a:solidFill>
              </a:rPr>
              <a:t>izv.prof.dr.sc. Ina Reić Ercegovac</a:t>
            </a:r>
          </a:p>
          <a:p>
            <a:r>
              <a:rPr lang="hr-HR" sz="2800" dirty="0" smtClean="0">
                <a:solidFill>
                  <a:schemeClr val="tx2">
                    <a:lumMod val="50000"/>
                  </a:schemeClr>
                </a:solidFill>
              </a:rPr>
              <a:t>Filozofski fakultet u Splitu, Katedra za psihologiju</a:t>
            </a:r>
          </a:p>
          <a:p>
            <a:endParaRPr lang="en-GB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3241" y="302104"/>
            <a:ext cx="89147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u="sng" dirty="0" smtClean="0">
                <a:solidFill>
                  <a:schemeClr val="tx2">
                    <a:lumMod val="50000"/>
                  </a:schemeClr>
                </a:solidFill>
              </a:rPr>
              <a:t>Državni stručni skup za učitelje razredne nastave, Vodice, 19.-21. lipnja 2018.</a:t>
            </a:r>
            <a:endParaRPr lang="en-GB" sz="2800" u="sng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17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 smtClean="0">
                <a:solidFill>
                  <a:schemeClr val="tx2">
                    <a:lumMod val="50000"/>
                  </a:schemeClr>
                </a:solidFill>
              </a:rPr>
              <a:t>Rezultati stranih istraživanja pokazuju da partnerski odnosi učitelja i roditelja doprinose:</a:t>
            </a:r>
            <a:endParaRPr lang="en-GB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020349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616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 smtClean="0">
                <a:solidFill>
                  <a:schemeClr val="tx2">
                    <a:lumMod val="50000"/>
                  </a:schemeClr>
                </a:solidFill>
              </a:rPr>
              <a:t>Što partnerstvo nije?</a:t>
            </a:r>
            <a:endParaRPr lang="en-GB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6071"/>
            <a:ext cx="10515600" cy="4670892"/>
          </a:xfrm>
        </p:spPr>
        <p:txBody>
          <a:bodyPr/>
          <a:lstStyle/>
          <a:p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prebacivanje odgovornosti između roditelja i učitelja</a:t>
            </a:r>
          </a:p>
          <a:p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izbjegavanje odgovornosti za odgoj i obrazovanje djeteta</a:t>
            </a:r>
          </a:p>
          <a:p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zadiranje u ulogu onog drugog (roditelja ili učitelja) na način koji vrijeđa, omalovažava ili na bilo koji način šalje poruku osobi da je loša</a:t>
            </a:r>
          </a:p>
          <a:p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neetično postupanje (ogovaranje roditelja i/ili učitelja pred drugim roditeljima i/ili kolegama učiteljima, prenošenje povjerljivih informacija trećim osobama, širenje neistina o učitelju/roditelju)</a:t>
            </a:r>
          </a:p>
          <a:p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pokušaj ostvarivanja komunikacije u neprimjereno vrijeme ili na neprimjereni način </a:t>
            </a:r>
          </a:p>
          <a:p>
            <a:pPr marL="0" indent="0">
              <a:buNone/>
            </a:pPr>
            <a:endParaRPr lang="hr-HR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776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 smtClean="0">
                <a:solidFill>
                  <a:schemeClr val="tx2">
                    <a:lumMod val="50000"/>
                  </a:schemeClr>
                </a:solidFill>
              </a:rPr>
              <a:t>Uloga (samo)vrednovanja u razvijanju partnerskih odnosa </a:t>
            </a:r>
            <a:endParaRPr lang="en-GB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556683"/>
            <a:ext cx="11116235" cy="4792889"/>
          </a:xfrm>
        </p:spPr>
        <p:txBody>
          <a:bodyPr>
            <a:noAutofit/>
          </a:bodyPr>
          <a:lstStyle/>
          <a:p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samovrednovanje vlastitih kompetencija za razvijanje partnerskih odnosa</a:t>
            </a:r>
          </a:p>
          <a:p>
            <a:pPr lvl="1"/>
            <a:r>
              <a:rPr lang="hr-HR" sz="2800" dirty="0" smtClean="0">
                <a:solidFill>
                  <a:schemeClr val="tx2">
                    <a:lumMod val="50000"/>
                  </a:schemeClr>
                </a:solidFill>
              </a:rPr>
              <a:t>znam li zbog čega je partnerstvo važno? (spoznajna razina)</a:t>
            </a:r>
          </a:p>
          <a:p>
            <a:pPr lvl="1"/>
            <a:r>
              <a:rPr lang="hr-HR" sz="2800" dirty="0" smtClean="0">
                <a:solidFill>
                  <a:schemeClr val="tx2">
                    <a:lumMod val="50000"/>
                  </a:schemeClr>
                </a:solidFill>
              </a:rPr>
              <a:t>znam li koja su ključna obilježja partnerstva? (spoznajna razina)</a:t>
            </a:r>
          </a:p>
          <a:p>
            <a:pPr lvl="1"/>
            <a:r>
              <a:rPr lang="hr-HR" sz="2800" dirty="0" smtClean="0">
                <a:solidFill>
                  <a:schemeClr val="tx2">
                    <a:lumMod val="50000"/>
                  </a:schemeClr>
                </a:solidFill>
              </a:rPr>
              <a:t>jesam li osvijestio/la i prihvatio/la usmjerenost na razvijanje partnerstva s roditeljima? (vrijednosna razina)</a:t>
            </a:r>
          </a:p>
          <a:p>
            <a:pPr lvl="1"/>
            <a:r>
              <a:rPr lang="hr-HR" sz="2800" dirty="0" smtClean="0">
                <a:solidFill>
                  <a:schemeClr val="tx2">
                    <a:lumMod val="50000"/>
                  </a:schemeClr>
                </a:solidFill>
              </a:rPr>
              <a:t>koje su moje jake, a koje slabije strane kada je riječ o kompetencijama potrebnima za razvoj partnerskih odnosa s roditeljima? (meta-spoznajna razina)</a:t>
            </a:r>
          </a:p>
          <a:p>
            <a:pPr lvl="1"/>
            <a:r>
              <a:rPr lang="hr-HR" sz="2800" b="1" dirty="0" smtClean="0">
                <a:solidFill>
                  <a:schemeClr val="tx2">
                    <a:lumMod val="50000"/>
                  </a:schemeClr>
                </a:solidFill>
              </a:rPr>
              <a:t>kako mogu razvijati kompetencije potrebne za </a:t>
            </a:r>
            <a:r>
              <a:rPr lang="hr-HR" sz="2800" b="1" dirty="0">
                <a:solidFill>
                  <a:schemeClr val="tx2">
                    <a:lumMod val="50000"/>
                  </a:schemeClr>
                </a:solidFill>
              </a:rPr>
              <a:t>razvoj partnerskih odnosa s roditeljima</a:t>
            </a:r>
            <a:r>
              <a:rPr lang="hr-HR" sz="2800" b="1" dirty="0" smtClean="0">
                <a:solidFill>
                  <a:schemeClr val="tx2">
                    <a:lumMod val="50000"/>
                  </a:schemeClr>
                </a:solidFill>
              </a:rPr>
              <a:t>? (razina socijalnih vještina)</a:t>
            </a:r>
          </a:p>
          <a:p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povratne informacije roditelja (anonimne, javne…)</a:t>
            </a:r>
          </a:p>
          <a:p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povratne informacije kolega - sustručnjaka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580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3628570"/>
            <a:ext cx="10515600" cy="1204687"/>
          </a:xfrm>
        </p:spPr>
        <p:txBody>
          <a:bodyPr>
            <a:normAutofit/>
          </a:bodyPr>
          <a:lstStyle/>
          <a:p>
            <a:pPr algn="ctr"/>
            <a:r>
              <a:rPr lang="hr-HR" sz="5000" dirty="0" smtClean="0">
                <a:solidFill>
                  <a:schemeClr val="tx2">
                    <a:lumMod val="50000"/>
                  </a:schemeClr>
                </a:solidFill>
              </a:rPr>
              <a:t>Prepreke razvoju partnerskih odnosa</a:t>
            </a:r>
            <a:endParaRPr lang="en-GB" sz="5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5399315"/>
            <a:ext cx="10515600" cy="748393"/>
          </a:xfrm>
        </p:spPr>
        <p:txBody>
          <a:bodyPr>
            <a:normAutofit/>
          </a:bodyPr>
          <a:lstStyle/>
          <a:p>
            <a:pPr algn="ctr"/>
            <a:r>
              <a:rPr lang="hr-HR" sz="3200" i="1" dirty="0" smtClean="0">
                <a:solidFill>
                  <a:schemeClr val="tx2">
                    <a:lumMod val="50000"/>
                  </a:schemeClr>
                </a:solidFill>
              </a:rPr>
              <a:t>Ili zbog čega su roditelji i učitelji nekada u otporu?</a:t>
            </a:r>
            <a:endParaRPr lang="en-GB" sz="3200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0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72" y="184617"/>
            <a:ext cx="4948416" cy="375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506" y="3422127"/>
            <a:ext cx="6334635" cy="3188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89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3078"/>
            <a:ext cx="10515600" cy="1325563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chemeClr val="tx2">
                    <a:lumMod val="50000"/>
                  </a:schemeClr>
                </a:solidFill>
              </a:rPr>
              <a:t>Što učiteljima smeta kod roditelja? Kakvi roditelji?</a:t>
            </a:r>
            <a:endParaRPr lang="en-GB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64316"/>
            <a:ext cx="10515600" cy="5265083"/>
          </a:xfrm>
        </p:spPr>
        <p:txBody>
          <a:bodyPr>
            <a:normAutofit lnSpcReduction="10000"/>
          </a:bodyPr>
          <a:lstStyle/>
          <a:p>
            <a:r>
              <a:rPr lang="hr-HR" sz="3000" dirty="0" smtClean="0"/>
              <a:t>oni koji smatraju da je njihovo dijete posebnije od druge djece ili da nikada ne griješi, ili da nikada nije u krivu</a:t>
            </a:r>
          </a:p>
          <a:p>
            <a:r>
              <a:rPr lang="hr-HR" sz="3000" dirty="0" smtClean="0"/>
              <a:t>oni koji nisu spremni uložiti dodatan trud kako bi pomogli djetetu, slijediti upute učitelja</a:t>
            </a:r>
          </a:p>
          <a:p>
            <a:r>
              <a:rPr lang="hr-HR" sz="3000" dirty="0" smtClean="0"/>
              <a:t>oni koji zbog nekog problema zaobilaze učitelja i kontaktiraju, primjerice, ravnateljicu</a:t>
            </a:r>
          </a:p>
          <a:p>
            <a:r>
              <a:rPr lang="hr-HR" sz="3000" dirty="0" smtClean="0"/>
              <a:t>roditelji koji se ne pojavljuju u školi (na informacijama ili sastancima)</a:t>
            </a:r>
          </a:p>
          <a:p>
            <a:r>
              <a:rPr lang="hr-HR" sz="3000" dirty="0" smtClean="0"/>
              <a:t>roditelji koji iskazuju neprijateljstvo i nepovjerenje prema učitelju</a:t>
            </a:r>
          </a:p>
          <a:p>
            <a:r>
              <a:rPr lang="hr-HR" sz="3000" dirty="0" smtClean="0"/>
              <a:t>agresivni roditelji koji su agresivni i prema svom djetetu</a:t>
            </a:r>
          </a:p>
          <a:p>
            <a:r>
              <a:rPr lang="hr-HR" sz="3000" dirty="0" smtClean="0"/>
              <a:t>roditelji koji prenose polu-informacije ili neprovjerene informacije uokolo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2345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3800" dirty="0" smtClean="0">
                <a:solidFill>
                  <a:schemeClr val="tx2">
                    <a:lumMod val="50000"/>
                  </a:schemeClr>
                </a:solidFill>
              </a:rPr>
              <a:t>U čemu se razlikuje percepcija roditelja i učitelja oko razmjene informacija? – rezultati istraživanja Marušić i sur. (2007)</a:t>
            </a:r>
            <a:endParaRPr lang="en-GB" sz="3800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5287997"/>
              </p:ext>
            </p:extLst>
          </p:nvPr>
        </p:nvGraphicFramePr>
        <p:xfrm>
          <a:off x="838199" y="1825625"/>
          <a:ext cx="10787743" cy="4836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5048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768443"/>
            <a:ext cx="10515600" cy="2296205"/>
          </a:xfrm>
        </p:spPr>
        <p:txBody>
          <a:bodyPr>
            <a:normAutofit/>
          </a:bodyPr>
          <a:lstStyle/>
          <a:p>
            <a:pPr algn="ctr"/>
            <a:r>
              <a:rPr lang="hr-HR" sz="5500" dirty="0" smtClean="0">
                <a:solidFill>
                  <a:schemeClr val="tx2">
                    <a:lumMod val="50000"/>
                  </a:schemeClr>
                </a:solidFill>
              </a:rPr>
              <a:t>Čemu poučavati roditelje? </a:t>
            </a:r>
            <a:endParaRPr lang="en-GB" sz="55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4000" i="1" dirty="0" smtClean="0">
                <a:solidFill>
                  <a:schemeClr val="tx2">
                    <a:lumMod val="50000"/>
                  </a:schemeClr>
                </a:solidFill>
              </a:rPr>
              <a:t>Ili kako upotrijebiti partnerstvo za razvoj roditeljskih kompetencija?</a:t>
            </a:r>
            <a:endParaRPr lang="en-GB" sz="4000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26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5000" dirty="0">
                <a:solidFill>
                  <a:schemeClr val="tx2">
                    <a:lumMod val="50000"/>
                  </a:schemeClr>
                </a:solidFill>
              </a:rPr>
              <a:t>Čemu poučavati roditelje u vezi osobnih i socijalnih postignuća (</a:t>
            </a:r>
            <a:r>
              <a:rPr lang="hr-HR" sz="5000" dirty="0" err="1">
                <a:solidFill>
                  <a:schemeClr val="tx2">
                    <a:lumMod val="50000"/>
                  </a:schemeClr>
                </a:solidFill>
              </a:rPr>
              <a:t>socio</a:t>
            </a:r>
            <a:r>
              <a:rPr lang="hr-HR" sz="5000" dirty="0">
                <a:solidFill>
                  <a:schemeClr val="tx2">
                    <a:lumMod val="50000"/>
                  </a:schemeClr>
                </a:solidFill>
              </a:rPr>
              <a:t>-emocionalnog razvoja djeteta)?</a:t>
            </a:r>
            <a:endParaRPr lang="en-GB" sz="5000" dirty="0"/>
          </a:p>
        </p:txBody>
      </p:sp>
    </p:spTree>
    <p:extLst>
      <p:ext uri="{BB962C8B-B14F-4D97-AF65-F5344CB8AC3E}">
        <p14:creationId xmlns:p14="http://schemas.microsoft.com/office/powerpoint/2010/main" val="56247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99" y="699247"/>
            <a:ext cx="10358717" cy="6158753"/>
          </a:xfrm>
        </p:spPr>
        <p:txBody>
          <a:bodyPr>
            <a:normAutofit/>
          </a:bodyPr>
          <a:lstStyle/>
          <a:p>
            <a:r>
              <a:rPr lang="hr-HR" sz="3000" dirty="0" smtClean="0">
                <a:solidFill>
                  <a:schemeClr val="tx2">
                    <a:lumMod val="50000"/>
                  </a:schemeClr>
                </a:solidFill>
              </a:rPr>
              <a:t>građenju odnosa temeljenih na </a:t>
            </a:r>
            <a:r>
              <a:rPr lang="hr-HR" sz="3000" b="1" dirty="0" smtClean="0">
                <a:solidFill>
                  <a:schemeClr val="tx2">
                    <a:lumMod val="50000"/>
                  </a:schemeClr>
                </a:solidFill>
              </a:rPr>
              <a:t>povjerenju</a:t>
            </a:r>
          </a:p>
          <a:p>
            <a:r>
              <a:rPr lang="hr-HR" sz="3000" dirty="0" smtClean="0">
                <a:solidFill>
                  <a:schemeClr val="tx2">
                    <a:lumMod val="50000"/>
                  </a:schemeClr>
                </a:solidFill>
              </a:rPr>
              <a:t>pokazivanju </a:t>
            </a:r>
            <a:r>
              <a:rPr lang="hr-HR" sz="3000" b="1" dirty="0" smtClean="0">
                <a:solidFill>
                  <a:schemeClr val="tx2">
                    <a:lumMod val="50000"/>
                  </a:schemeClr>
                </a:solidFill>
              </a:rPr>
              <a:t>topline i prihvaćanja</a:t>
            </a:r>
          </a:p>
          <a:p>
            <a:r>
              <a:rPr lang="hr-HR" sz="3000" b="1" dirty="0" smtClean="0">
                <a:solidFill>
                  <a:schemeClr val="tx2">
                    <a:lumMod val="50000"/>
                  </a:schemeClr>
                </a:solidFill>
              </a:rPr>
              <a:t>otvorenom komuniciranju</a:t>
            </a:r>
          </a:p>
          <a:p>
            <a:r>
              <a:rPr lang="hr-HR" sz="3000" b="1" dirty="0" smtClean="0">
                <a:solidFill>
                  <a:schemeClr val="tx2">
                    <a:lumMod val="50000"/>
                  </a:schemeClr>
                </a:solidFill>
              </a:rPr>
              <a:t>svjesnosti u roditeljstvu i usredotočenosti na dijete</a:t>
            </a:r>
          </a:p>
          <a:p>
            <a:r>
              <a:rPr lang="hr-HR" sz="3000" b="1" dirty="0" smtClean="0">
                <a:solidFill>
                  <a:schemeClr val="tx2">
                    <a:lumMod val="50000"/>
                  </a:schemeClr>
                </a:solidFill>
              </a:rPr>
              <a:t>uključenosti</a:t>
            </a:r>
          </a:p>
          <a:p>
            <a:r>
              <a:rPr lang="hr-HR" sz="3000" dirty="0" smtClean="0">
                <a:solidFill>
                  <a:schemeClr val="tx2">
                    <a:lumMod val="50000"/>
                  </a:schemeClr>
                </a:solidFill>
              </a:rPr>
              <a:t>postavljanju </a:t>
            </a:r>
            <a:r>
              <a:rPr lang="hr-HR" sz="3000" b="1" dirty="0" smtClean="0">
                <a:solidFill>
                  <a:schemeClr val="tx2">
                    <a:lumMod val="50000"/>
                  </a:schemeClr>
                </a:solidFill>
              </a:rPr>
              <a:t>visokih (realnih) očekivanja</a:t>
            </a:r>
          </a:p>
          <a:p>
            <a:r>
              <a:rPr lang="hr-HR" sz="3000" dirty="0" smtClean="0">
                <a:solidFill>
                  <a:schemeClr val="tx2">
                    <a:lumMod val="50000"/>
                  </a:schemeClr>
                </a:solidFill>
              </a:rPr>
              <a:t>razlikovanju </a:t>
            </a:r>
            <a:r>
              <a:rPr lang="hr-HR" sz="3000" b="1" dirty="0" smtClean="0">
                <a:solidFill>
                  <a:schemeClr val="tx2">
                    <a:lumMod val="50000"/>
                  </a:schemeClr>
                </a:solidFill>
              </a:rPr>
              <a:t>pretjeranog zaštićivanja i optimalnog i prijeko potrebnog nadzora i granica</a:t>
            </a:r>
          </a:p>
          <a:p>
            <a:r>
              <a:rPr lang="hr-HR" sz="3000" b="1" dirty="0" smtClean="0">
                <a:solidFill>
                  <a:schemeClr val="tx2">
                    <a:lumMod val="50000"/>
                  </a:schemeClr>
                </a:solidFill>
              </a:rPr>
              <a:t>suočavanju s neuspjehom</a:t>
            </a:r>
          </a:p>
          <a:p>
            <a:pPr marL="0" indent="0">
              <a:buNone/>
            </a:pPr>
            <a:endParaRPr lang="hr-HR" sz="3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hr-HR" sz="3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n-GB" sz="3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84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 smtClean="0">
                <a:solidFill>
                  <a:schemeClr val="tx2">
                    <a:lumMod val="50000"/>
                  </a:schemeClr>
                </a:solidFill>
              </a:rPr>
              <a:t>Koje promjene?</a:t>
            </a:r>
            <a:endParaRPr lang="en-GB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obrazovna politika</a:t>
            </a:r>
          </a:p>
          <a:p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reforme školstva </a:t>
            </a:r>
          </a:p>
          <a:p>
            <a:r>
              <a:rPr lang="hr-HR" dirty="0" err="1" smtClean="0">
                <a:solidFill>
                  <a:schemeClr val="tx2">
                    <a:lumMod val="50000"/>
                  </a:schemeClr>
                </a:solidFill>
              </a:rPr>
              <a:t>kurikularne</a:t>
            </a:r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 reforme (2005, 2011, 2015)</a:t>
            </a:r>
          </a:p>
          <a:p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poimanje ciljeva odgoja i obrazovanja</a:t>
            </a:r>
          </a:p>
          <a:p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važnost STEM područja u obrazovanju</a:t>
            </a:r>
          </a:p>
          <a:p>
            <a:r>
              <a:rPr lang="hr-HR" b="1" dirty="0" smtClean="0">
                <a:solidFill>
                  <a:schemeClr val="tx2">
                    <a:lumMod val="50000"/>
                  </a:schemeClr>
                </a:solidFill>
              </a:rPr>
              <a:t>poimanje roditeljstva</a:t>
            </a:r>
          </a:p>
          <a:p>
            <a:r>
              <a:rPr lang="hr-HR" b="1" dirty="0" smtClean="0">
                <a:solidFill>
                  <a:schemeClr val="tx2">
                    <a:lumMod val="50000"/>
                  </a:schemeClr>
                </a:solidFill>
              </a:rPr>
              <a:t>poimanje uloge roditelja u odgoju i obrazovanju</a:t>
            </a:r>
          </a:p>
          <a:p>
            <a:r>
              <a:rPr lang="hr-HR" b="1" dirty="0" smtClean="0">
                <a:solidFill>
                  <a:schemeClr val="tx2">
                    <a:lumMod val="50000"/>
                  </a:schemeClr>
                </a:solidFill>
              </a:rPr>
              <a:t>poimanje suradnje / partnerstva s roditeljima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10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 smtClean="0"/>
              <a:t>Čemu poučavati roditelje u području akademskih interesa i postignuća djece?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71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6465882"/>
              </p:ext>
            </p:extLst>
          </p:nvPr>
        </p:nvGraphicFramePr>
        <p:xfrm>
          <a:off x="784412" y="776754"/>
          <a:ext cx="10515600" cy="5476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876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7029" y="164224"/>
            <a:ext cx="11190513" cy="724087"/>
          </a:xfrm>
        </p:spPr>
        <p:txBody>
          <a:bodyPr>
            <a:noAutofit/>
          </a:bodyPr>
          <a:lstStyle/>
          <a:p>
            <a:pPr algn="ctr"/>
            <a:r>
              <a:rPr lang="hr-HR" sz="4000" dirty="0" smtClean="0">
                <a:solidFill>
                  <a:schemeClr val="tx2">
                    <a:lumMod val="50000"/>
                  </a:schemeClr>
                </a:solidFill>
              </a:rPr>
              <a:t>Model roditeljske uključenosti </a:t>
            </a:r>
            <a:r>
              <a:rPr lang="hr-HR" sz="36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hr-HR" sz="3600" dirty="0" err="1" smtClean="0">
                <a:solidFill>
                  <a:schemeClr val="tx2">
                    <a:lumMod val="50000"/>
                  </a:schemeClr>
                </a:solidFill>
              </a:rPr>
              <a:t>Harris</a:t>
            </a:r>
            <a:r>
              <a:rPr lang="hr-HR" sz="3600" dirty="0" smtClean="0">
                <a:solidFill>
                  <a:schemeClr val="tx2">
                    <a:lumMod val="50000"/>
                  </a:schemeClr>
                </a:solidFill>
              </a:rPr>
              <a:t> i Robinson, 2016)</a:t>
            </a:r>
            <a:endParaRPr lang="en-GB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Up Arrow 3"/>
          <p:cNvSpPr/>
          <p:nvPr/>
        </p:nvSpPr>
        <p:spPr>
          <a:xfrm>
            <a:off x="1976719" y="1102659"/>
            <a:ext cx="484632" cy="458544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Arrow 5"/>
          <p:cNvSpPr/>
          <p:nvPr/>
        </p:nvSpPr>
        <p:spPr>
          <a:xfrm>
            <a:off x="2339788" y="5365376"/>
            <a:ext cx="7745505" cy="4303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317584" y="1237129"/>
            <a:ext cx="538609" cy="450476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hr-HR" sz="2300" dirty="0">
                <a:solidFill>
                  <a:schemeClr val="tx2">
                    <a:lumMod val="50000"/>
                  </a:schemeClr>
                </a:solidFill>
              </a:rPr>
              <a:t>n</a:t>
            </a:r>
            <a:r>
              <a:rPr lang="hr-HR" sz="2300" dirty="0" smtClean="0">
                <a:solidFill>
                  <a:schemeClr val="tx2">
                    <a:lumMod val="50000"/>
                  </a:schemeClr>
                </a:solidFill>
              </a:rPr>
              <a:t>isko                 srednje              visoko</a:t>
            </a:r>
            <a:endParaRPr lang="en-GB" sz="23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19035" y="5833943"/>
            <a:ext cx="734209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300" dirty="0" smtClean="0">
                <a:solidFill>
                  <a:schemeClr val="tx2">
                    <a:lumMod val="50000"/>
                  </a:schemeClr>
                </a:solidFill>
              </a:rPr>
              <a:t>nisko                                   srednje                           visoko</a:t>
            </a:r>
            <a:endParaRPr lang="en-GB" sz="23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795682" y="1492623"/>
            <a:ext cx="0" cy="40879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2339789" y="3348318"/>
            <a:ext cx="6857999" cy="403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339789" y="1357335"/>
            <a:ext cx="34558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dirty="0" smtClean="0">
                <a:solidFill>
                  <a:schemeClr val="tx2">
                    <a:lumMod val="50000"/>
                  </a:schemeClr>
                </a:solidFill>
              </a:rPr>
              <a:t>roditelji nisu sposobni prenijeti vrijednosti obrazovanja, ali kreiraju poticajno okruženje</a:t>
            </a:r>
          </a:p>
          <a:p>
            <a:pPr algn="ctr"/>
            <a:endParaRPr lang="hr-HR" sz="2000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hr-HR" sz="2000" dirty="0" smtClean="0">
                <a:solidFill>
                  <a:schemeClr val="tx2">
                    <a:lumMod val="50000"/>
                  </a:schemeClr>
                </a:solidFill>
              </a:rPr>
              <a:t>rezultat: PROSJEČNA POSTIGNUĆA</a:t>
            </a:r>
            <a:endParaRPr lang="en-GB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95999" y="1492623"/>
            <a:ext cx="31893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dirty="0" smtClean="0">
                <a:solidFill>
                  <a:schemeClr val="tx2">
                    <a:lumMod val="50000"/>
                  </a:schemeClr>
                </a:solidFill>
              </a:rPr>
              <a:t>roditelji uspješno prenose vrijednosti obrazovanja i kreiraju poticajno okruženje</a:t>
            </a:r>
          </a:p>
          <a:p>
            <a:pPr algn="ctr"/>
            <a:endParaRPr lang="hr-HR" sz="2000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hr-HR" sz="2000" dirty="0" smtClean="0">
                <a:solidFill>
                  <a:schemeClr val="tx2">
                    <a:lumMod val="50000"/>
                  </a:schemeClr>
                </a:solidFill>
              </a:rPr>
              <a:t>rezultat: VISOKA POSTIGNUĆA </a:t>
            </a:r>
            <a:endParaRPr lang="en-GB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39789" y="3542998"/>
            <a:ext cx="330573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dirty="0">
                <a:solidFill>
                  <a:schemeClr val="tx2">
                    <a:lumMod val="50000"/>
                  </a:schemeClr>
                </a:solidFill>
              </a:rPr>
              <a:t>r</a:t>
            </a:r>
            <a:r>
              <a:rPr lang="hr-HR" sz="2000" dirty="0" smtClean="0">
                <a:solidFill>
                  <a:schemeClr val="tx2">
                    <a:lumMod val="50000"/>
                  </a:schemeClr>
                </a:solidFill>
              </a:rPr>
              <a:t>oditelji nisu 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</a:rPr>
              <a:t>sposobni prenijeti vrijednosti </a:t>
            </a:r>
            <a:r>
              <a:rPr lang="hr-HR" sz="2000" dirty="0" smtClean="0">
                <a:solidFill>
                  <a:schemeClr val="tx2">
                    <a:lumMod val="50000"/>
                  </a:schemeClr>
                </a:solidFill>
              </a:rPr>
              <a:t>obrazovanja i ne 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</a:rPr>
              <a:t>kreiraju poticajno okruženje</a:t>
            </a:r>
            <a:r>
              <a:rPr lang="hr-HR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algn="ctr"/>
            <a:endParaRPr lang="hr-HR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hr-HR" sz="2000" dirty="0" smtClean="0">
                <a:solidFill>
                  <a:schemeClr val="tx2">
                    <a:lumMod val="50000"/>
                  </a:schemeClr>
                </a:solidFill>
              </a:rPr>
              <a:t>rezultat: NISKA POSTIGNUĆA</a:t>
            </a:r>
            <a:endParaRPr lang="en-GB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95682" y="3542998"/>
            <a:ext cx="37654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dirty="0">
                <a:solidFill>
                  <a:schemeClr val="tx2">
                    <a:lumMod val="50000"/>
                  </a:schemeClr>
                </a:solidFill>
              </a:rPr>
              <a:t>r</a:t>
            </a:r>
            <a:r>
              <a:rPr lang="hr-HR" sz="2000" dirty="0" smtClean="0">
                <a:solidFill>
                  <a:schemeClr val="tx2">
                    <a:lumMod val="50000"/>
                  </a:schemeClr>
                </a:solidFill>
              </a:rPr>
              <a:t>oditelji uspješno prenose vrijednosti obrazovanja, ali ne uspijevaju kreirati poticajno okruženje</a:t>
            </a:r>
          </a:p>
          <a:p>
            <a:pPr algn="ctr"/>
            <a:endParaRPr lang="hr-HR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hr-HR" sz="2000" dirty="0" smtClean="0">
                <a:solidFill>
                  <a:schemeClr val="tx2">
                    <a:lumMod val="50000"/>
                  </a:schemeClr>
                </a:solidFill>
              </a:rPr>
              <a:t>rezultat: PROSJEČNA POSTIGNUĆA</a:t>
            </a:r>
            <a:endParaRPr lang="en-GB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6133" y="1290918"/>
            <a:ext cx="538609" cy="469302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hr-HR" sz="2300" dirty="0" smtClean="0">
                <a:solidFill>
                  <a:schemeClr val="tx2">
                    <a:lumMod val="50000"/>
                  </a:schemeClr>
                </a:solidFill>
              </a:rPr>
              <a:t>kvaliteta okruženja (životnog prostora)</a:t>
            </a:r>
            <a:endParaRPr lang="en-GB" sz="23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17584" y="6280219"/>
            <a:ext cx="9426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dirty="0" smtClean="0">
                <a:solidFill>
                  <a:schemeClr val="tx2">
                    <a:lumMod val="50000"/>
                  </a:schemeClr>
                </a:solidFill>
              </a:rPr>
              <a:t>kvaliteta prenošenja vrijednosti obrazovanja (internalizacija roditeljskih poruka)</a:t>
            </a:r>
            <a:endParaRPr lang="en-GB" sz="2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20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8064" y="273048"/>
            <a:ext cx="1562100" cy="5895523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altLang="sr-Latn-RS" sz="16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sr-Latn-RS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altLang="sr-Latn-RS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DJETETOVA OBJEKTIVNA POSTIGNUĆA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sr-Latn-RS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altLang="sr-Latn-RS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SPOL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sr-Latn-RS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altLang="sr-Latn-RS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RODITELJSKA OPĆA UVJERENJA I SPOLNI STEREOTIPI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sr-Latn-RS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altLang="sr-Latn-RS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RODITELJSKA PSIHOLOŠKA OBILJEŽJA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sr-Latn-RS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altLang="sr-Latn-RS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OBITELJSKI RIZIČNI I ZAŠTITNI ČIMBENICI</a:t>
            </a:r>
            <a:endParaRPr kumimoji="0" lang="en-GB" altLang="sr-Latn-RS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sr-Latn-RS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380079" y="273049"/>
            <a:ext cx="2341373" cy="5895521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altLang="sr-Latn-RS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RODITELJSKA SPECIFIČNA UVJERENJA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sr-Latn-RS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altLang="sr-Latn-RS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RODITELJSKE KAUZALNE ATRIBUCIJE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sr-Latn-RS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altLang="sr-Latn-RS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RODITELJSKE AFEKTIVNE REAKCIJE NA DJETETOVA POSTIGNUĆA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sr-Latn-RS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altLang="sr-Latn-RS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RODITELJSKA PERCEPCIJA DJETETOVIH SPOSOBNOSTI I INTERESA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sr-Latn-RS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altLang="sr-Latn-RS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RODITELJSKA OČEKIVANJA DJETETOVA USPJEHA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sr-Latn-RS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altLang="sr-Latn-RS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RODITELJSKA VAŽNOST VJEŠTINA </a:t>
            </a:r>
            <a:endParaRPr kumimoji="0" lang="en-GB" altLang="sr-Latn-RS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Oval 3"/>
          <p:cNvSpPr>
            <a:spLocks noChangeArrowheads="1"/>
          </p:cNvSpPr>
          <p:nvPr/>
        </p:nvSpPr>
        <p:spPr bwMode="auto">
          <a:xfrm>
            <a:off x="5478688" y="273048"/>
            <a:ext cx="1875067" cy="5750381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altLang="sr-Latn-RS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RODITELJSKA PONAŠANJA I AKTIVNOSTI</a:t>
            </a:r>
            <a:endParaRPr kumimoji="0" lang="en-GB" altLang="sr-Latn-RS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altLang="sr-Latn-RS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r-HR" altLang="sr-Latn-RS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RODITELJSKI SAVJET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altLang="sr-Latn-RS" i="0" u="none" strike="noStrike" cap="none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r-HR" altLang="sr-Latn-RS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OSIGURAVANJE MATERIJALA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altLang="sr-Latn-RS" i="0" u="none" strike="noStrike" cap="none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r-HR" altLang="sr-Latn-RS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OSIGURAVANJE ISKUSTAVA</a:t>
            </a:r>
            <a:endParaRPr kumimoji="0" lang="en-GB" altLang="sr-Latn-RS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876518" y="273049"/>
            <a:ext cx="2199368" cy="3674838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altLang="sr-Latn-RS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ISHODI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altLang="sr-Latn-RS" sz="16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r-HR" altLang="sr-Latn-RS" sz="1600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MOTIVACIJA  DJETETA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sr-Latn-RS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altLang="sr-Latn-RS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DJETETOVA PERCEPCIJA VLASTITIH SPOSOBNOSTI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sr-Latn-RS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altLang="sr-Latn-RS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DJETETOVI INTERESI I SUBJEKTIVNA VRIJEDNOST UČENJA (ZADATAKA)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sr-Latn-RS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732914" y="4571666"/>
            <a:ext cx="3227426" cy="2217380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altLang="sr-Latn-RS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DJETETOV IZBOR AKTIVNOSTI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sr-Latn-RS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altLang="sr-Latn-RS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DJETETOVE AFEKTIVNE REAKCIJE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sr-Latn-RS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altLang="sr-Latn-RS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DJETETOVA</a:t>
            </a:r>
            <a:r>
              <a:rPr kumimoji="0" lang="hr-HR" altLang="sr-Latn-RS" b="0" i="0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UPORNOST I POSTIGNUĆE</a:t>
            </a:r>
            <a:endParaRPr kumimoji="0" lang="en-GB" altLang="sr-Latn-RS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7431654" y="949625"/>
            <a:ext cx="2371725" cy="25206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r-HR"/>
          </a:p>
        </p:txBody>
      </p:sp>
      <p:sp>
        <p:nvSpPr>
          <p:cNvPr id="12" name="Right Arrow 11"/>
          <p:cNvSpPr/>
          <p:nvPr/>
        </p:nvSpPr>
        <p:spPr>
          <a:xfrm>
            <a:off x="7385730" y="2713037"/>
            <a:ext cx="2490787" cy="396427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r-HR"/>
          </a:p>
        </p:txBody>
      </p:sp>
      <p:sp>
        <p:nvSpPr>
          <p:cNvPr id="14" name="Down Arrow 13"/>
          <p:cNvSpPr/>
          <p:nvPr/>
        </p:nvSpPr>
        <p:spPr>
          <a:xfrm>
            <a:off x="8478158" y="1248190"/>
            <a:ext cx="251053" cy="1457325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r-HR"/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7417823" y="533788"/>
            <a:ext cx="2371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DJETETOVA PERCEPCIJA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1742" y="6429824"/>
            <a:ext cx="8336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smtClean="0">
                <a:solidFill>
                  <a:schemeClr val="tx2">
                    <a:lumMod val="50000"/>
                  </a:schemeClr>
                </a:solidFill>
              </a:rPr>
              <a:t>Konceptualni model roditeljskih utjecaja na dijete (</a:t>
            </a:r>
            <a:r>
              <a:rPr lang="en-GB" sz="2400" dirty="0" smtClean="0">
                <a:solidFill>
                  <a:schemeClr val="tx2">
                    <a:lumMod val="50000"/>
                  </a:schemeClr>
                </a:solidFill>
              </a:rPr>
              <a:t>Eccles</a:t>
            </a:r>
            <a:r>
              <a:rPr lang="en-GB" sz="2400" dirty="0">
                <a:solidFill>
                  <a:schemeClr val="tx2">
                    <a:lumMod val="50000"/>
                  </a:schemeClr>
                </a:solidFill>
              </a:rPr>
              <a:t>, 2014)</a:t>
            </a:r>
          </a:p>
        </p:txBody>
      </p:sp>
      <p:sp>
        <p:nvSpPr>
          <p:cNvPr id="24" name="Right Arrow 23"/>
          <p:cNvSpPr/>
          <p:nvPr/>
        </p:nvSpPr>
        <p:spPr>
          <a:xfrm rot="1261788">
            <a:off x="7403592" y="4358653"/>
            <a:ext cx="1381145" cy="447645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Arrow 24"/>
          <p:cNvSpPr/>
          <p:nvPr/>
        </p:nvSpPr>
        <p:spPr>
          <a:xfrm>
            <a:off x="4775653" y="2934608"/>
            <a:ext cx="648834" cy="374649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ight Arrow 25"/>
          <p:cNvSpPr/>
          <p:nvPr/>
        </p:nvSpPr>
        <p:spPr>
          <a:xfrm>
            <a:off x="1754566" y="2934608"/>
            <a:ext cx="541111" cy="403678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Up-Down Arrow 26"/>
          <p:cNvSpPr/>
          <p:nvPr/>
        </p:nvSpPr>
        <p:spPr>
          <a:xfrm>
            <a:off x="10735482" y="3972607"/>
            <a:ext cx="426797" cy="609868"/>
          </a:xfrm>
          <a:prstGeom prst="upDownArrow">
            <a:avLst/>
          </a:prstGeom>
          <a:gradFill>
            <a:lin ang="10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99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r-HR" b="1" u="sng" dirty="0" smtClean="0">
                <a:solidFill>
                  <a:schemeClr val="tx2">
                    <a:lumMod val="50000"/>
                  </a:schemeClr>
                </a:solidFill>
              </a:rPr>
              <a:t>Primjer</a:t>
            </a:r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: </a:t>
            </a:r>
            <a:r>
              <a:rPr lang="hr-HR" sz="5000" dirty="0" smtClean="0">
                <a:solidFill>
                  <a:schemeClr val="tx2">
                    <a:lumMod val="50000"/>
                  </a:schemeClr>
                </a:solidFill>
              </a:rPr>
              <a:t>roditelji i interes djece za STEM predmete i postignuća u STEM predmetima</a:t>
            </a:r>
            <a:endParaRPr lang="en-GB" sz="5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1374" y="2144901"/>
            <a:ext cx="1859441" cy="1615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292819"/>
            <a:ext cx="2523963" cy="104860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721224" y="4214694"/>
            <a:ext cx="880558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dirty="0" err="1"/>
              <a:t>Unutar</a:t>
            </a:r>
            <a:r>
              <a:rPr lang="en-GB" sz="3000" dirty="0"/>
              <a:t> JOBSTEM </a:t>
            </a:r>
            <a:r>
              <a:rPr lang="en-GB" sz="3000" dirty="0" err="1"/>
              <a:t>projekta</a:t>
            </a:r>
            <a:r>
              <a:rPr lang="en-GB" sz="3000" dirty="0"/>
              <a:t> HRZZ</a:t>
            </a:r>
            <a:br>
              <a:rPr lang="en-GB" sz="3000" dirty="0"/>
            </a:br>
            <a:r>
              <a:rPr lang="en-GB" sz="3000" dirty="0"/>
              <a:t/>
            </a:r>
            <a:br>
              <a:rPr lang="en-GB" sz="3000" dirty="0"/>
            </a:br>
            <a:r>
              <a:rPr lang="en-GB" sz="3000" dirty="0"/>
              <a:t>.. </a:t>
            </a:r>
            <a:r>
              <a:rPr lang="en-GB" sz="3000" dirty="0" err="1"/>
              <a:t>usmjereni</a:t>
            </a:r>
            <a:r>
              <a:rPr lang="en-GB" sz="3000" dirty="0"/>
              <a:t> </a:t>
            </a:r>
            <a:r>
              <a:rPr lang="en-GB" sz="3000" dirty="0" err="1"/>
              <a:t>smo</a:t>
            </a:r>
            <a:r>
              <a:rPr lang="en-GB" sz="3000" dirty="0"/>
              <a:t> </a:t>
            </a:r>
            <a:r>
              <a:rPr lang="en-GB" sz="3000" dirty="0" err="1"/>
              <a:t>na</a:t>
            </a:r>
            <a:r>
              <a:rPr lang="en-GB" sz="3000" dirty="0"/>
              <a:t> </a:t>
            </a:r>
            <a:r>
              <a:rPr lang="en-GB" sz="3000" dirty="0" err="1"/>
              <a:t>razmatranje</a:t>
            </a:r>
            <a:r>
              <a:rPr lang="en-GB" sz="3000" dirty="0"/>
              <a:t> </a:t>
            </a:r>
            <a:r>
              <a:rPr lang="en-GB" sz="3000" dirty="0" err="1"/>
              <a:t>obitelji</a:t>
            </a:r>
            <a:r>
              <a:rPr lang="en-GB" sz="3000" dirty="0"/>
              <a:t> </a:t>
            </a:r>
            <a:r>
              <a:rPr lang="en-GB" sz="3000" dirty="0" err="1"/>
              <a:t>kao</a:t>
            </a:r>
            <a:r>
              <a:rPr lang="en-GB" sz="3000" dirty="0"/>
              <a:t> </a:t>
            </a:r>
            <a:r>
              <a:rPr lang="en-GB" sz="3000" dirty="0" err="1"/>
              <a:t>odrednici</a:t>
            </a:r>
            <a:r>
              <a:rPr lang="en-GB" sz="3000" dirty="0"/>
              <a:t> </a:t>
            </a:r>
            <a:r>
              <a:rPr lang="en-GB" sz="3000" dirty="0" err="1"/>
              <a:t>postignuća</a:t>
            </a:r>
            <a:r>
              <a:rPr lang="en-GB" sz="3000" dirty="0"/>
              <a:t> </a:t>
            </a:r>
            <a:r>
              <a:rPr lang="en-GB" sz="3000" dirty="0" err="1"/>
              <a:t>i</a:t>
            </a:r>
            <a:r>
              <a:rPr lang="en-GB" sz="3000" dirty="0"/>
              <a:t> </a:t>
            </a:r>
            <a:r>
              <a:rPr lang="en-GB" sz="3000" dirty="0" err="1"/>
              <a:t>interesa</a:t>
            </a:r>
            <a:r>
              <a:rPr lang="en-GB" sz="3000" dirty="0"/>
              <a:t> u STEM </a:t>
            </a:r>
            <a:r>
              <a:rPr lang="en-GB" sz="3000" dirty="0" err="1" smtClean="0"/>
              <a:t>području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32550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Rezultati istraživanja u okviru projekta 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5082" y="1492624"/>
            <a:ext cx="10358718" cy="4935070"/>
          </a:xfrm>
        </p:spPr>
        <p:txBody>
          <a:bodyPr>
            <a:normAutofit/>
          </a:bodyPr>
          <a:lstStyle/>
          <a:p>
            <a:pPr marL="285750" indent="-285750" algn="just"/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roditelji smatraju važnim školsko postignuće u </a:t>
            </a:r>
            <a:r>
              <a:rPr lang="hr-HR" dirty="0">
                <a:solidFill>
                  <a:schemeClr val="tx2">
                    <a:lumMod val="50000"/>
                  </a:schemeClr>
                </a:solidFill>
              </a:rPr>
              <a:t>STEM području i smatraju STEM školske predmete korisnima (više nego djeca</a:t>
            </a:r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), ali…….</a:t>
            </a:r>
          </a:p>
          <a:p>
            <a:pPr marL="742950" lvl="2" indent="-285750" algn="just">
              <a:spcBef>
                <a:spcPts val="1000"/>
              </a:spcBef>
            </a:pPr>
            <a:r>
              <a:rPr lang="hr-HR" sz="2800" b="1" dirty="0">
                <a:solidFill>
                  <a:schemeClr val="tx2">
                    <a:lumMod val="50000"/>
                  </a:schemeClr>
                </a:solidFill>
              </a:rPr>
              <a:t>ne komuniciraju djeci u dovoljnoj mjeri vrijednost STEM područja kroz određena roditeljska ponašanja</a:t>
            </a:r>
          </a:p>
          <a:p>
            <a:pPr marL="0" indent="0" algn="just">
              <a:buNone/>
            </a:pPr>
            <a:endParaRPr lang="hr-HR" dirty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just"/>
            <a:r>
              <a:rPr lang="hr-HR" b="1" dirty="0" smtClean="0">
                <a:solidFill>
                  <a:schemeClr val="tx2">
                    <a:lumMod val="50000"/>
                  </a:schemeClr>
                </a:solidFill>
              </a:rPr>
              <a:t>učenička </a:t>
            </a:r>
            <a:r>
              <a:rPr lang="hr-HR" b="1" dirty="0">
                <a:solidFill>
                  <a:schemeClr val="tx2">
                    <a:lumMod val="50000"/>
                  </a:schemeClr>
                </a:solidFill>
              </a:rPr>
              <a:t>percepcija roditelja, a ne roditeljske stvarne vrijednosti i ponašanja najbolje objašnjavaju važnost STEM školskih predmeta za učenike</a:t>
            </a:r>
          </a:p>
          <a:p>
            <a:r>
              <a:rPr lang="hr-HR" dirty="0">
                <a:solidFill>
                  <a:schemeClr val="tx2">
                    <a:lumMod val="50000"/>
                  </a:schemeClr>
                </a:solidFill>
              </a:rPr>
              <a:t>roditeljeva ponašanja značajno doprinose objašnjenju percepcije sposobnosti za STEM kod djece </a:t>
            </a:r>
            <a:endParaRPr lang="hr-HR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597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Implikacije za učitelje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hr-HR" sz="3000" dirty="0">
                <a:sym typeface="Wingdings" panose="05000000000000000000" pitchFamily="2" charset="2"/>
              </a:rPr>
              <a:t>roditeljima je potrebno osvijestiti važnost poruka kojima prenose STEM vrijednosti na djecu unutar i izvan obiteljskog </a:t>
            </a:r>
            <a:r>
              <a:rPr lang="hr-HR" sz="3000" dirty="0" smtClean="0">
                <a:sym typeface="Wingdings" panose="05000000000000000000" pitchFamily="2" charset="2"/>
              </a:rPr>
              <a:t>doma</a:t>
            </a:r>
          </a:p>
          <a:p>
            <a:pPr marL="0" indent="0" algn="just">
              <a:buNone/>
            </a:pPr>
            <a:r>
              <a:rPr lang="hr-HR" sz="3000" dirty="0" smtClean="0"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hr-HR" sz="2800" dirty="0" smtClean="0"/>
              <a:t>Matematika – kako pokazati djetetu da je važna? </a:t>
            </a:r>
          </a:p>
          <a:p>
            <a:pPr lvl="1"/>
            <a:r>
              <a:rPr lang="hr-HR" sz="2800" dirty="0" smtClean="0"/>
              <a:t>Kako komentirate predmet Matematika? </a:t>
            </a:r>
          </a:p>
          <a:p>
            <a:pPr lvl="1"/>
            <a:r>
              <a:rPr lang="hr-HR" sz="2800" dirty="0" smtClean="0"/>
              <a:t>Kako komentirate predmet Priroda? </a:t>
            </a:r>
          </a:p>
          <a:p>
            <a:pPr lvl="1"/>
            <a:r>
              <a:rPr lang="hr-HR" sz="2800" dirty="0" smtClean="0"/>
              <a:t>Pokazujete li svojim ponašanjem da su ta područja važna za život?</a:t>
            </a:r>
          </a:p>
          <a:p>
            <a:pPr lvl="1"/>
            <a:r>
              <a:rPr lang="hr-HR" sz="2800" dirty="0" smtClean="0"/>
              <a:t>Verbalizirate li važnost tih sadržaja za život?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214128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0271" y="860612"/>
            <a:ext cx="10533529" cy="5316351"/>
          </a:xfrm>
        </p:spPr>
        <p:txBody>
          <a:bodyPr/>
          <a:lstStyle/>
          <a:p>
            <a:r>
              <a:rPr lang="hr-HR" dirty="0">
                <a:sym typeface="Wingdings" panose="05000000000000000000" pitchFamily="2" charset="2"/>
              </a:rPr>
              <a:t>roditelje je potrebno educirati o načinima prenošenja vrijednosti STEM obrazovanja na djecu (npr. razgovori o STEM predmetima, materijali i aktivnosti koje promiču STEM u obiteljskom domu</a:t>
            </a:r>
            <a:r>
              <a:rPr lang="hr-HR" dirty="0" smtClean="0">
                <a:sym typeface="Wingdings" panose="05000000000000000000" pitchFamily="2" charset="2"/>
              </a:rPr>
              <a:t>)</a:t>
            </a:r>
          </a:p>
          <a:p>
            <a:pPr marL="0" indent="0">
              <a:buNone/>
            </a:pPr>
            <a:endParaRPr lang="hr-HR" dirty="0" smtClean="0">
              <a:sym typeface="Wingdings" panose="05000000000000000000" pitchFamily="2" charset="2"/>
            </a:endParaRPr>
          </a:p>
          <a:p>
            <a:pPr lvl="1"/>
            <a:r>
              <a:rPr lang="hr-HR" sz="2800" dirty="0" smtClean="0">
                <a:sym typeface="Wingdings" panose="05000000000000000000" pitchFamily="2" charset="2"/>
              </a:rPr>
              <a:t>Razgovarate li o sadržajima o kojima djeca uče u predmetu Matematika?</a:t>
            </a:r>
          </a:p>
          <a:p>
            <a:pPr lvl="1"/>
            <a:r>
              <a:rPr lang="hr-HR" sz="2800" dirty="0" smtClean="0">
                <a:sym typeface="Wingdings" panose="05000000000000000000" pitchFamily="2" charset="2"/>
              </a:rPr>
              <a:t>Pitate li ih jesu li razumjeli sadržaj?</a:t>
            </a:r>
          </a:p>
          <a:p>
            <a:pPr lvl="1"/>
            <a:r>
              <a:rPr lang="hr-HR" sz="2800" dirty="0" smtClean="0">
                <a:sym typeface="Wingdings" panose="05000000000000000000" pitchFamily="2" charset="2"/>
              </a:rPr>
              <a:t>Imate li edukativno-zabavne sadržaje koji se odnose na prirodno područje?</a:t>
            </a:r>
          </a:p>
          <a:p>
            <a:pPr lvl="1"/>
            <a:r>
              <a:rPr lang="hr-HR" sz="2800" dirty="0" smtClean="0">
                <a:sym typeface="Wingdings" panose="05000000000000000000" pitchFamily="2" charset="2"/>
              </a:rPr>
              <a:t>Imate li knjige koje su djeci razvojno prihvatljive, a obrađuju sadržaje poput brojeva, svemira, biljaka i životinja, tehnologije?</a:t>
            </a:r>
          </a:p>
          <a:p>
            <a:pPr marL="457200" lvl="1" indent="0">
              <a:buNone/>
            </a:pPr>
            <a:endParaRPr lang="hr-HR" dirty="0" smtClean="0">
              <a:sym typeface="Wingdings" panose="05000000000000000000" pitchFamily="2" charset="2"/>
            </a:endParaRPr>
          </a:p>
          <a:p>
            <a:pPr lvl="1"/>
            <a:endParaRPr lang="hr-HR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8210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8528" y="1129553"/>
            <a:ext cx="10345271" cy="5047410"/>
          </a:xfrm>
        </p:spPr>
        <p:txBody>
          <a:bodyPr/>
          <a:lstStyle/>
          <a:p>
            <a:r>
              <a:rPr lang="hr-HR" dirty="0">
                <a:sym typeface="Wingdings" panose="05000000000000000000" pitchFamily="2" charset="2"/>
              </a:rPr>
              <a:t>roditelje je potrebno potaknuti na uključivanje djece u aktivnosti u kojima će osvijestiti vezu između sadržaja o kojima uče u STEM školskim predmetima i svakodnevnog </a:t>
            </a:r>
            <a:r>
              <a:rPr lang="hr-HR" dirty="0" smtClean="0">
                <a:sym typeface="Wingdings" panose="05000000000000000000" pitchFamily="2" charset="2"/>
              </a:rPr>
              <a:t>života</a:t>
            </a:r>
          </a:p>
          <a:p>
            <a:pPr marL="0" indent="0">
              <a:buNone/>
            </a:pPr>
            <a:endParaRPr lang="hr-HR" dirty="0" smtClean="0">
              <a:sym typeface="Wingdings" panose="05000000000000000000" pitchFamily="2" charset="2"/>
            </a:endParaRPr>
          </a:p>
          <a:p>
            <a:pPr lvl="1"/>
            <a:r>
              <a:rPr lang="hr-HR" sz="2800" dirty="0" smtClean="0">
                <a:sym typeface="Wingdings" panose="05000000000000000000" pitchFamily="2" charset="2"/>
              </a:rPr>
              <a:t>Posjet muzejima</a:t>
            </a:r>
          </a:p>
          <a:p>
            <a:pPr lvl="1"/>
            <a:r>
              <a:rPr lang="hr-HR" sz="2800" dirty="0" smtClean="0">
                <a:sym typeface="Wingdings" panose="05000000000000000000" pitchFamily="2" charset="2"/>
              </a:rPr>
              <a:t>Uključivanje u radionice povezane sa STEM područjem</a:t>
            </a:r>
          </a:p>
          <a:p>
            <a:pPr lvl="1"/>
            <a:r>
              <a:rPr lang="hr-HR" sz="2800" dirty="0" smtClean="0">
                <a:sym typeface="Wingdings" panose="05000000000000000000" pitchFamily="2" charset="2"/>
              </a:rPr>
              <a:t>Festivali znanosti, manifestacije povezane s matematikom i sl.</a:t>
            </a:r>
            <a:endParaRPr lang="en-US" sz="2800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7527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00818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chemeClr val="tx2">
                    <a:lumMod val="50000"/>
                  </a:schemeClr>
                </a:solidFill>
              </a:rPr>
              <a:t>Umjesto zaključka</a:t>
            </a:r>
            <a:endParaRPr lang="en-GB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5944"/>
            <a:ext cx="10515600" cy="4711019"/>
          </a:xfrm>
        </p:spPr>
        <p:txBody>
          <a:bodyPr/>
          <a:lstStyle/>
          <a:p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krenuti odmah na početku (što ranije i što angažiranije)</a:t>
            </a:r>
          </a:p>
          <a:p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jasno definirati svoju ulogu i svoja očekivanja</a:t>
            </a:r>
          </a:p>
          <a:p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omogućiti roditeljima definiranje svoje uloge i izražavanje svojih očekivanja</a:t>
            </a:r>
          </a:p>
          <a:p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kontinuirano komunicirati s roditeljima</a:t>
            </a:r>
          </a:p>
          <a:p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omogućiti međusobnu razmjenu iskustava roditeljima</a:t>
            </a:r>
          </a:p>
          <a:p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poučavati roditelje i učiti od roditelja</a:t>
            </a:r>
          </a:p>
          <a:p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ne gubiti iz fokusa dobrobit djeteta kao zajednički cilj</a:t>
            </a:r>
          </a:p>
          <a:p>
            <a:endParaRPr lang="hr-HR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13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790" y="418914"/>
            <a:ext cx="10515600" cy="925791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chemeClr val="tx2">
                    <a:lumMod val="50000"/>
                  </a:schemeClr>
                </a:solidFill>
              </a:rPr>
              <a:t>Roditelji u kurikulumu? Ima li ih?</a:t>
            </a:r>
            <a:endParaRPr lang="en-GB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5436" y="1344705"/>
            <a:ext cx="10515600" cy="5298141"/>
          </a:xfrm>
        </p:spPr>
        <p:txBody>
          <a:bodyPr>
            <a:normAutofit/>
          </a:bodyPr>
          <a:lstStyle/>
          <a:p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Nacionalni kurikulum za rani i predškolski odgoj i obrazovanje (2014)</a:t>
            </a:r>
          </a:p>
          <a:p>
            <a:pPr lvl="1"/>
            <a:r>
              <a:rPr lang="hr-HR" sz="2600" dirty="0" smtClean="0">
                <a:solidFill>
                  <a:schemeClr val="tx2">
                    <a:lumMod val="50000"/>
                  </a:schemeClr>
                </a:solidFill>
              </a:rPr>
              <a:t>58 str., 38 puta se spominju roditelji (većinom u kontekstu partnerstva)</a:t>
            </a:r>
          </a:p>
          <a:p>
            <a:pPr lvl="1"/>
            <a:r>
              <a:rPr lang="hr-HR" sz="2600" dirty="0" smtClean="0">
                <a:solidFill>
                  <a:schemeClr val="tx2">
                    <a:lumMod val="50000"/>
                  </a:schemeClr>
                </a:solidFill>
              </a:rPr>
              <a:t>značajnost </a:t>
            </a:r>
            <a:r>
              <a:rPr lang="hr-HR" sz="2600" dirty="0">
                <a:solidFill>
                  <a:schemeClr val="tx2">
                    <a:lumMod val="50000"/>
                  </a:schemeClr>
                </a:solidFill>
              </a:rPr>
              <a:t>partnerstva roditelja i vrtića kao temeljno </a:t>
            </a:r>
            <a:r>
              <a:rPr lang="hr-HR" sz="2600" dirty="0" smtClean="0">
                <a:solidFill>
                  <a:schemeClr val="tx2">
                    <a:lumMod val="50000"/>
                  </a:schemeClr>
                </a:solidFill>
              </a:rPr>
              <a:t>načelo</a:t>
            </a:r>
          </a:p>
          <a:p>
            <a:pPr marL="457200" lvl="1" indent="0">
              <a:buNone/>
            </a:pPr>
            <a:endParaRPr lang="hr-HR" sz="26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Nacionalni okvirni kurikulum (2011)</a:t>
            </a:r>
          </a:p>
          <a:p>
            <a:pPr lvl="1"/>
            <a:r>
              <a:rPr lang="hr-HR" sz="2600" dirty="0" smtClean="0">
                <a:solidFill>
                  <a:schemeClr val="tx2">
                    <a:lumMod val="50000"/>
                  </a:schemeClr>
                </a:solidFill>
              </a:rPr>
              <a:t>296 </a:t>
            </a:r>
            <a:r>
              <a:rPr lang="hr-HR" sz="2600" dirty="0">
                <a:solidFill>
                  <a:schemeClr val="tx2">
                    <a:lumMod val="50000"/>
                  </a:schemeClr>
                </a:solidFill>
              </a:rPr>
              <a:t>str., </a:t>
            </a:r>
            <a:r>
              <a:rPr lang="hr-HR" sz="2600" dirty="0" smtClean="0">
                <a:solidFill>
                  <a:schemeClr val="tx2">
                    <a:lumMod val="50000"/>
                  </a:schemeClr>
                </a:solidFill>
              </a:rPr>
              <a:t>28 puta se spominju roditelji (većinom </a:t>
            </a:r>
            <a:r>
              <a:rPr lang="hr-HR" sz="2600" dirty="0">
                <a:solidFill>
                  <a:schemeClr val="tx2">
                    <a:lumMod val="50000"/>
                  </a:schemeClr>
                </a:solidFill>
              </a:rPr>
              <a:t>u kontekstu obrazovnog sadržaja)</a:t>
            </a:r>
          </a:p>
          <a:p>
            <a:pPr lvl="1" algn="just"/>
            <a:r>
              <a:rPr lang="hr-HR" sz="2600" dirty="0" smtClean="0">
                <a:solidFill>
                  <a:schemeClr val="tx2">
                    <a:lumMod val="50000"/>
                  </a:schemeClr>
                </a:solidFill>
              </a:rPr>
              <a:t>„kvalitetno </a:t>
            </a:r>
            <a:r>
              <a:rPr lang="hr-HR" sz="2600" dirty="0">
                <a:solidFill>
                  <a:schemeClr val="tx2">
                    <a:lumMod val="50000"/>
                  </a:schemeClr>
                </a:solidFill>
              </a:rPr>
              <a:t>odgojno-obrazovno djelovanje predškolske ustanove </a:t>
            </a:r>
            <a:r>
              <a:rPr lang="hr-HR" sz="2600" b="1" dirty="0">
                <a:solidFill>
                  <a:schemeClr val="tx2">
                    <a:lumMod val="50000"/>
                  </a:schemeClr>
                </a:solidFill>
              </a:rPr>
              <a:t>i škole </a:t>
            </a:r>
            <a:r>
              <a:rPr lang="hr-HR" sz="2600" dirty="0">
                <a:solidFill>
                  <a:schemeClr val="tx2">
                    <a:lumMod val="50000"/>
                  </a:schemeClr>
                </a:solidFill>
              </a:rPr>
              <a:t>podrazumijeva </a:t>
            </a:r>
            <a:r>
              <a:rPr lang="hr-HR" sz="2600" b="1" dirty="0" smtClean="0">
                <a:solidFill>
                  <a:schemeClr val="tx2">
                    <a:lumMod val="50000"/>
                  </a:schemeClr>
                </a:solidFill>
              </a:rPr>
              <a:t>redovitu i trajnu suradnju </a:t>
            </a:r>
            <a:r>
              <a:rPr lang="hr-HR" sz="2600" dirty="0">
                <a:solidFill>
                  <a:schemeClr val="tx2">
                    <a:lumMod val="50000"/>
                  </a:schemeClr>
                </a:solidFill>
              </a:rPr>
              <a:t>s roditeljima i skrbnicima u smislu </a:t>
            </a:r>
            <a:r>
              <a:rPr lang="hr-HR" sz="2600" b="1" dirty="0">
                <a:solidFill>
                  <a:schemeClr val="tx2">
                    <a:lumMod val="50000"/>
                  </a:schemeClr>
                </a:solidFill>
              </a:rPr>
              <a:t>jasno podijeljene odgovornosti </a:t>
            </a:r>
            <a:r>
              <a:rPr lang="hr-HR" sz="2600" dirty="0">
                <a:solidFill>
                  <a:schemeClr val="tx2">
                    <a:lumMod val="50000"/>
                  </a:schemeClr>
                </a:solidFill>
              </a:rPr>
              <a:t>glede ostvarivanja ciljeva odgoja i obrazovanja u </a:t>
            </a:r>
            <a:r>
              <a:rPr lang="hr-HR" sz="2600" dirty="0" smtClean="0">
                <a:solidFill>
                  <a:schemeClr val="tx2">
                    <a:lumMod val="50000"/>
                  </a:schemeClr>
                </a:solidFill>
              </a:rPr>
              <a:t>školi”</a:t>
            </a:r>
            <a:endParaRPr lang="en-GB" sz="2600" dirty="0">
              <a:solidFill>
                <a:schemeClr val="tx2">
                  <a:lumMod val="50000"/>
                </a:schemeClr>
              </a:solidFill>
            </a:endParaRPr>
          </a:p>
          <a:p>
            <a:pPr marL="457200" lvl="1" indent="0">
              <a:buNone/>
            </a:pPr>
            <a:endParaRPr lang="en-GB" sz="2600" dirty="0">
              <a:solidFill>
                <a:schemeClr val="tx2">
                  <a:lumMod val="50000"/>
                </a:schemeClr>
              </a:solidFill>
            </a:endParaRPr>
          </a:p>
          <a:p>
            <a:endParaRPr lang="hr-HR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075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Hvala na pažnji!</a:t>
            </a:r>
            <a:br>
              <a:rPr lang="hr-HR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hr-HR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inareic@ffst.hr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68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7165" y="551330"/>
            <a:ext cx="10506634" cy="5997388"/>
          </a:xfrm>
        </p:spPr>
        <p:txBody>
          <a:bodyPr>
            <a:normAutofit/>
          </a:bodyPr>
          <a:lstStyle/>
          <a:p>
            <a:r>
              <a:rPr lang="hr-HR" sz="3000" dirty="0">
                <a:solidFill>
                  <a:schemeClr val="tx2">
                    <a:lumMod val="50000"/>
                  </a:schemeClr>
                </a:solidFill>
              </a:rPr>
              <a:t>Okvir nacionalnog kurikuluma – prijedlog nacrta (2016)</a:t>
            </a:r>
          </a:p>
          <a:p>
            <a:pPr lvl="1"/>
            <a:r>
              <a:rPr lang="hr-HR" sz="2800" dirty="0">
                <a:solidFill>
                  <a:schemeClr val="tx2">
                    <a:lumMod val="50000"/>
                  </a:schemeClr>
                </a:solidFill>
              </a:rPr>
              <a:t>27 str., roditelji se spominju 6 puta (većinom u kontekstu suradnje)</a:t>
            </a:r>
          </a:p>
          <a:p>
            <a:pPr lvl="1"/>
            <a:r>
              <a:rPr lang="hr-HR" sz="2800" dirty="0">
                <a:solidFill>
                  <a:schemeClr val="tx2">
                    <a:lumMod val="50000"/>
                  </a:schemeClr>
                </a:solidFill>
              </a:rPr>
              <a:t>Ciljevi: </a:t>
            </a:r>
            <a:endParaRPr lang="hr-HR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2" algn="just"/>
            <a:r>
              <a:rPr lang="hr-HR" sz="2400" dirty="0" smtClean="0">
                <a:solidFill>
                  <a:schemeClr val="tx2">
                    <a:lumMod val="50000"/>
                  </a:schemeClr>
                </a:solidFill>
              </a:rPr>
              <a:t>…..kako bi se omogućila veća </a:t>
            </a:r>
            <a:r>
              <a:rPr lang="hr-HR" sz="2400">
                <a:solidFill>
                  <a:schemeClr val="tx2">
                    <a:lumMod val="50000"/>
                  </a:schemeClr>
                </a:solidFill>
              </a:rPr>
              <a:t>uključenost </a:t>
            </a:r>
            <a:r>
              <a:rPr lang="hr-HR" sz="2400" smtClean="0">
                <a:solidFill>
                  <a:schemeClr val="tx2">
                    <a:lumMod val="50000"/>
                  </a:schemeClr>
                </a:solidFill>
              </a:rPr>
              <a:t>roditelja u </a:t>
            </a:r>
            <a:r>
              <a:rPr lang="hr-HR" sz="2400" dirty="0">
                <a:solidFill>
                  <a:schemeClr val="tx2">
                    <a:lumMod val="50000"/>
                  </a:schemeClr>
                </a:solidFill>
              </a:rPr>
              <a:t>obrazovanje djece i život vrtića </a:t>
            </a:r>
            <a:r>
              <a:rPr lang="hr-HR" sz="2400" b="1" dirty="0">
                <a:solidFill>
                  <a:schemeClr val="tx2">
                    <a:lumMod val="50000"/>
                  </a:schemeClr>
                </a:solidFill>
              </a:rPr>
              <a:t>i škole</a:t>
            </a:r>
            <a:r>
              <a:rPr lang="hr-HR" sz="2400" dirty="0">
                <a:solidFill>
                  <a:schemeClr val="tx2">
                    <a:lumMod val="50000"/>
                  </a:schemeClr>
                </a:solidFill>
              </a:rPr>
              <a:t>, dala jasno iskazana očekivanja, ponudilo objektivnije ocjenjivanje i vrednovanje, uputile smislene i češće povratne informacije o postignućima njihove </a:t>
            </a:r>
            <a:r>
              <a:rPr lang="hr-HR" sz="2400" dirty="0" smtClean="0">
                <a:solidFill>
                  <a:schemeClr val="tx2">
                    <a:lumMod val="50000"/>
                  </a:schemeClr>
                </a:solidFill>
              </a:rPr>
              <a:t>djece…..</a:t>
            </a:r>
            <a:r>
              <a:rPr lang="hr-HR" sz="2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marL="914400" lvl="2" indent="0">
              <a:buNone/>
            </a:pPr>
            <a:endParaRPr lang="hr-HR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/>
            <a:r>
              <a:rPr lang="hr-HR" sz="2800" dirty="0" smtClean="0">
                <a:solidFill>
                  <a:schemeClr val="tx2">
                    <a:lumMod val="50000"/>
                  </a:schemeClr>
                </a:solidFill>
              </a:rPr>
              <a:t>Načela organizacije odgojno-obrazovnog procesa:</a:t>
            </a:r>
          </a:p>
          <a:p>
            <a:pPr lvl="2"/>
            <a:r>
              <a:rPr lang="hr-HR" sz="2400" dirty="0" smtClean="0">
                <a:solidFill>
                  <a:schemeClr val="tx2">
                    <a:lumMod val="50000"/>
                  </a:schemeClr>
                </a:solidFill>
              </a:rPr>
              <a:t>Usmjerenost prema suradnji i otvorenost prema zajednici:</a:t>
            </a:r>
          </a:p>
          <a:p>
            <a:pPr lvl="3" algn="just"/>
            <a:r>
              <a:rPr lang="hr-HR" sz="2400" dirty="0" smtClean="0">
                <a:solidFill>
                  <a:schemeClr val="tx2">
                    <a:lumMod val="50000"/>
                  </a:schemeClr>
                </a:solidFill>
              </a:rPr>
              <a:t>poticanje </a:t>
            </a:r>
            <a:r>
              <a:rPr lang="hr-HR" sz="2400" dirty="0">
                <a:solidFill>
                  <a:schemeClr val="tx2">
                    <a:lumMod val="50000"/>
                  </a:schemeClr>
                </a:solidFill>
              </a:rPr>
              <a:t>neposredne uključenosti i suradnje s roditeljima, lokalnom i širom zajednicom s ciljem unaprjeđivanja i obogaćivanja iskustava </a:t>
            </a:r>
            <a:r>
              <a:rPr lang="hr-HR" sz="2400" dirty="0" smtClean="0">
                <a:solidFill>
                  <a:schemeClr val="tx2">
                    <a:lumMod val="50000"/>
                  </a:schemeClr>
                </a:solidFill>
              </a:rPr>
              <a:t>učenja </a:t>
            </a:r>
            <a:endParaRPr lang="en-GB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15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7410"/>
            <a:ext cx="10515600" cy="1325563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chemeClr val="tx2">
                    <a:lumMod val="50000"/>
                  </a:schemeClr>
                </a:solidFill>
              </a:rPr>
              <a:t>Kako se roditelji mijenjaju?</a:t>
            </a:r>
            <a:endParaRPr lang="en-GB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45802"/>
            <a:ext cx="9892553" cy="5512197"/>
          </a:xfrm>
        </p:spPr>
        <p:txBody>
          <a:bodyPr>
            <a:normAutofit/>
          </a:bodyPr>
          <a:lstStyle/>
          <a:p>
            <a:r>
              <a:rPr lang="hr-HR" sz="3000" dirty="0" smtClean="0">
                <a:solidFill>
                  <a:schemeClr val="tx2">
                    <a:lumMod val="50000"/>
                  </a:schemeClr>
                </a:solidFill>
              </a:rPr>
              <a:t>….u prosjeku obrazovaniji nego ranije</a:t>
            </a:r>
          </a:p>
          <a:p>
            <a:r>
              <a:rPr lang="hr-HR" sz="3000" dirty="0" smtClean="0">
                <a:solidFill>
                  <a:schemeClr val="tx2">
                    <a:lumMod val="50000"/>
                  </a:schemeClr>
                </a:solidFill>
              </a:rPr>
              <a:t>….dostupne su im brojne informacije putem interneta (pretraživači, društvene mreže, forumi, blogovi….) i drugih medija</a:t>
            </a:r>
          </a:p>
          <a:p>
            <a:r>
              <a:rPr lang="hr-HR" sz="3000" dirty="0" smtClean="0">
                <a:solidFill>
                  <a:schemeClr val="tx2">
                    <a:lumMod val="50000"/>
                  </a:schemeClr>
                </a:solidFill>
              </a:rPr>
              <a:t>….percipiraju se kompetentnijima nego ranije</a:t>
            </a:r>
          </a:p>
          <a:p>
            <a:r>
              <a:rPr lang="hr-HR" sz="3000" dirty="0" smtClean="0">
                <a:solidFill>
                  <a:schemeClr val="tx2">
                    <a:lumMod val="50000"/>
                  </a:schemeClr>
                </a:solidFill>
              </a:rPr>
              <a:t>….često imaju manje vremena za djecu</a:t>
            </a:r>
          </a:p>
          <a:p>
            <a:r>
              <a:rPr lang="hr-HR" sz="3000" dirty="0" smtClean="0">
                <a:solidFill>
                  <a:schemeClr val="tx2">
                    <a:lumMod val="50000"/>
                  </a:schemeClr>
                </a:solidFill>
              </a:rPr>
              <a:t>….imaju visoka očekivanja od škole, u odgojnom i obrazovnom smislu</a:t>
            </a:r>
          </a:p>
          <a:p>
            <a:r>
              <a:rPr lang="hr-HR" sz="3000" dirty="0" smtClean="0">
                <a:solidFill>
                  <a:schemeClr val="tx2">
                    <a:lumMod val="50000"/>
                  </a:schemeClr>
                </a:solidFill>
              </a:rPr>
              <a:t>….skloniji </a:t>
            </a:r>
            <a:r>
              <a:rPr lang="hr-HR" sz="3000" dirty="0" err="1" smtClean="0">
                <a:solidFill>
                  <a:schemeClr val="tx2">
                    <a:lumMod val="50000"/>
                  </a:schemeClr>
                </a:solidFill>
              </a:rPr>
              <a:t>prezaštitničkom</a:t>
            </a:r>
            <a:r>
              <a:rPr lang="hr-HR" sz="3000" dirty="0" smtClean="0">
                <a:solidFill>
                  <a:schemeClr val="tx2">
                    <a:lumMod val="50000"/>
                  </a:schemeClr>
                </a:solidFill>
              </a:rPr>
              <a:t> odnosu prema djetetu</a:t>
            </a:r>
          </a:p>
          <a:p>
            <a:endParaRPr lang="en-GB" sz="3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32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4989841"/>
              </p:ext>
            </p:extLst>
          </p:nvPr>
        </p:nvGraphicFramePr>
        <p:xfrm>
          <a:off x="406399" y="1480457"/>
          <a:ext cx="11611429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7029" y="190954"/>
            <a:ext cx="11321142" cy="970189"/>
          </a:xfrm>
        </p:spPr>
        <p:txBody>
          <a:bodyPr>
            <a:noAutofit/>
          </a:bodyPr>
          <a:lstStyle/>
          <a:p>
            <a:pPr algn="ctr"/>
            <a:r>
              <a:rPr lang="hr-HR" sz="4000" dirty="0" smtClean="0">
                <a:solidFill>
                  <a:schemeClr val="tx2">
                    <a:lumMod val="50000"/>
                  </a:schemeClr>
                </a:solidFill>
              </a:rPr>
              <a:t>Kontinuum kvalitetnog odnosa između obitelji i škole</a:t>
            </a:r>
            <a:endParaRPr lang="en-GB" sz="4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27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8605816"/>
              </p:ext>
            </p:extLst>
          </p:nvPr>
        </p:nvGraphicFramePr>
        <p:xfrm>
          <a:off x="130629" y="305653"/>
          <a:ext cx="11916227" cy="6298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2899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022" y="374931"/>
            <a:ext cx="10515600" cy="1325563"/>
          </a:xfrm>
        </p:spPr>
        <p:txBody>
          <a:bodyPr>
            <a:normAutofit/>
          </a:bodyPr>
          <a:lstStyle/>
          <a:p>
            <a:r>
              <a:rPr lang="hr-HR" sz="4200" dirty="0" smtClean="0">
                <a:solidFill>
                  <a:schemeClr val="tx2">
                    <a:lumMod val="50000"/>
                  </a:schemeClr>
                </a:solidFill>
              </a:rPr>
              <a:t>Partnerstvo</a:t>
            </a:r>
            <a:endParaRPr lang="en-GB" sz="4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3765" y="1700494"/>
            <a:ext cx="3750235" cy="4351338"/>
          </a:xfrm>
        </p:spPr>
        <p:txBody>
          <a:bodyPr>
            <a:normAutofit/>
          </a:bodyPr>
          <a:lstStyle/>
          <a:p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najviša razina suradničkih </a:t>
            </a:r>
            <a:r>
              <a:rPr lang="hr-HR" dirty="0">
                <a:solidFill>
                  <a:schemeClr val="tx2">
                    <a:lumMod val="50000"/>
                  </a:schemeClr>
                </a:solidFill>
              </a:rPr>
              <a:t>odnosa usmjerenih na </a:t>
            </a:r>
            <a:r>
              <a:rPr lang="hr-HR" b="1" dirty="0">
                <a:solidFill>
                  <a:schemeClr val="tx2">
                    <a:lumMod val="50000"/>
                  </a:schemeClr>
                </a:solidFill>
              </a:rPr>
              <a:t>postizanje zajedničkog cilja</a:t>
            </a:r>
            <a:r>
              <a:rPr lang="hr-HR" dirty="0">
                <a:solidFill>
                  <a:schemeClr val="tx2">
                    <a:lumMod val="50000"/>
                  </a:schemeClr>
                </a:solidFill>
              </a:rPr>
              <a:t> (dobrobit djeteta) u određenom </a:t>
            </a:r>
            <a:r>
              <a:rPr lang="hr-HR" b="1" dirty="0">
                <a:solidFill>
                  <a:schemeClr val="tx2">
                    <a:lumMod val="50000"/>
                  </a:schemeClr>
                </a:solidFill>
              </a:rPr>
              <a:t>kontekstu</a:t>
            </a:r>
            <a:r>
              <a:rPr lang="hr-HR" dirty="0">
                <a:solidFill>
                  <a:schemeClr val="tx2">
                    <a:lumMod val="50000"/>
                  </a:schemeClr>
                </a:solidFill>
              </a:rPr>
              <a:t> (školi) i s određenim </a:t>
            </a:r>
            <a:r>
              <a:rPr lang="hr-HR" dirty="0" smtClean="0">
                <a:solidFill>
                  <a:schemeClr val="tx2">
                    <a:lumMod val="50000"/>
                  </a:schemeClr>
                </a:solidFill>
              </a:rPr>
              <a:t>trajanjem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21601202"/>
              </p:ext>
            </p:extLst>
          </p:nvPr>
        </p:nvGraphicFramePr>
        <p:xfrm>
          <a:off x="4252257" y="163500"/>
          <a:ext cx="7522457" cy="645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060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049000" cy="1325563"/>
          </a:xfrm>
        </p:spPr>
        <p:txBody>
          <a:bodyPr>
            <a:normAutofit/>
          </a:bodyPr>
          <a:lstStyle/>
          <a:p>
            <a:r>
              <a:rPr lang="hr-HR" sz="4000" dirty="0" smtClean="0">
                <a:solidFill>
                  <a:schemeClr val="tx2">
                    <a:lumMod val="50000"/>
                  </a:schemeClr>
                </a:solidFill>
              </a:rPr>
              <a:t>Teorijsko uporište – Ekološki pristup razvoju </a:t>
            </a:r>
            <a:r>
              <a:rPr lang="hr-HR" sz="36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hr-HR" sz="3600" dirty="0" err="1" smtClean="0">
                <a:solidFill>
                  <a:schemeClr val="tx2">
                    <a:lumMod val="50000"/>
                  </a:schemeClr>
                </a:solidFill>
              </a:rPr>
              <a:t>Bronfenbrenner</a:t>
            </a:r>
            <a:r>
              <a:rPr lang="hr-HR" sz="3600" dirty="0" smtClean="0">
                <a:solidFill>
                  <a:schemeClr val="tx2">
                    <a:lumMod val="50000"/>
                  </a:schemeClr>
                </a:solidFill>
              </a:rPr>
              <a:t>, 1969, 1971, 1986)</a:t>
            </a:r>
            <a:endParaRPr lang="en-GB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89950781"/>
              </p:ext>
            </p:extLst>
          </p:nvPr>
        </p:nvGraphicFramePr>
        <p:xfrm>
          <a:off x="246742" y="1825625"/>
          <a:ext cx="7286171" cy="48509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44842522"/>
              </p:ext>
            </p:extLst>
          </p:nvPr>
        </p:nvGraphicFramePr>
        <p:xfrm>
          <a:off x="8202705" y="2191871"/>
          <a:ext cx="3325905" cy="3192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Notched Right Arrow 7"/>
          <p:cNvSpPr/>
          <p:nvPr/>
        </p:nvSpPr>
        <p:spPr>
          <a:xfrm>
            <a:off x="6871446" y="3447737"/>
            <a:ext cx="1963270" cy="484632"/>
          </a:xfrm>
          <a:prstGeom prst="notch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1157</TotalTime>
  <Words>1541</Words>
  <Application>Microsoft Office PowerPoint</Application>
  <PresentationFormat>Custom</PresentationFormat>
  <Paragraphs>207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Učitelji i roditelji: partneri u vrtlogu promjena</vt:lpstr>
      <vt:lpstr>Koje promjene?</vt:lpstr>
      <vt:lpstr>Roditelji u kurikulumu? Ima li ih?</vt:lpstr>
      <vt:lpstr>PowerPoint Presentation</vt:lpstr>
      <vt:lpstr>Kako se roditelji mijenjaju?</vt:lpstr>
      <vt:lpstr>Kontinuum kvalitetnog odnosa između obitelji i škole</vt:lpstr>
      <vt:lpstr>PowerPoint Presentation</vt:lpstr>
      <vt:lpstr>Partnerstvo</vt:lpstr>
      <vt:lpstr>Teorijsko uporište – Ekološki pristup razvoju (Bronfenbrenner, 1969, 1971, 1986)</vt:lpstr>
      <vt:lpstr>Rezultati stranih istraživanja pokazuju da partnerski odnosi učitelja i roditelja doprinose:</vt:lpstr>
      <vt:lpstr>Što partnerstvo nije?</vt:lpstr>
      <vt:lpstr>Uloga (samo)vrednovanja u razvijanju partnerskih odnosa </vt:lpstr>
      <vt:lpstr>Prepreke razvoju partnerskih odnosa</vt:lpstr>
      <vt:lpstr>PowerPoint Presentation</vt:lpstr>
      <vt:lpstr>Što učiteljima smeta kod roditelja? Kakvi roditelji?</vt:lpstr>
      <vt:lpstr>U čemu se razlikuje percepcija roditelja i učitelja oko razmjene informacija? – rezultati istraživanja Marušić i sur. (2007)</vt:lpstr>
      <vt:lpstr>Čemu poučavati roditelje? </vt:lpstr>
      <vt:lpstr>Čemu poučavati roditelje u vezi osobnih i socijalnih postignuća (socio-emocionalnog razvoja djeteta)?</vt:lpstr>
      <vt:lpstr>PowerPoint Presentation</vt:lpstr>
      <vt:lpstr>Čemu poučavati roditelje u području akademskih interesa i postignuća djece?</vt:lpstr>
      <vt:lpstr>PowerPoint Presentation</vt:lpstr>
      <vt:lpstr>Model roditeljske uključenosti (Harris i Robinson, 2016)</vt:lpstr>
      <vt:lpstr>PowerPoint Presentation</vt:lpstr>
      <vt:lpstr>Primjer: roditelji i interes djece za STEM predmete i postignuća u STEM predmetima</vt:lpstr>
      <vt:lpstr>Rezultati istraživanja u okviru projekta </vt:lpstr>
      <vt:lpstr>Implikacije za učitelje </vt:lpstr>
      <vt:lpstr>PowerPoint Presentation</vt:lpstr>
      <vt:lpstr>PowerPoint Presentation</vt:lpstr>
      <vt:lpstr>Umjesto zaključka</vt:lpstr>
      <vt:lpstr>Hvala na pažnji!  inareic@ffst.hr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Učitelji i roditelji: partneri u vrtlogu promjena</dc:title>
  <dc:creator>korisnik</dc:creator>
  <cp:lastModifiedBy>Home User</cp:lastModifiedBy>
  <cp:revision>74</cp:revision>
  <dcterms:created xsi:type="dcterms:W3CDTF">2018-05-30T15:29:24Z</dcterms:created>
  <dcterms:modified xsi:type="dcterms:W3CDTF">2018-07-01T20:09:29Z</dcterms:modified>
</cp:coreProperties>
</file>