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7" r:id="rId4"/>
    <p:sldId id="273" r:id="rId5"/>
    <p:sldId id="261" r:id="rId6"/>
    <p:sldId id="271" r:id="rId7"/>
    <p:sldId id="272" r:id="rId8"/>
    <p:sldId id="274" r:id="rId9"/>
    <p:sldId id="275" r:id="rId10"/>
    <p:sldId id="276" r:id="rId11"/>
    <p:sldId id="277" r:id="rId12"/>
    <p:sldId id="280" r:id="rId13"/>
    <p:sldId id="278" r:id="rId14"/>
    <p:sldId id="279" r:id="rId15"/>
    <p:sldId id="28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734EE-E936-4394-B0A0-A807EEF10DBC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F48E6FF7-0AF4-4738-8243-3303C16CE90D}">
      <dgm:prSet phldrT="[Tekst]"/>
      <dgm:spPr/>
      <dgm:t>
        <a:bodyPr/>
        <a:lstStyle/>
        <a:p>
          <a:r>
            <a:rPr lang="hr-HR" dirty="0"/>
            <a:t>cilj</a:t>
          </a:r>
        </a:p>
      </dgm:t>
    </dgm:pt>
    <dgm:pt modelId="{1251EAD5-5AF7-486E-82B3-E497BE392E24}" type="parTrans" cxnId="{7BA2377C-328B-45D4-A1A4-04CF2D9BD08D}">
      <dgm:prSet/>
      <dgm:spPr/>
      <dgm:t>
        <a:bodyPr/>
        <a:lstStyle/>
        <a:p>
          <a:endParaRPr lang="hr-HR"/>
        </a:p>
      </dgm:t>
    </dgm:pt>
    <dgm:pt modelId="{B9AD663C-6994-4EAA-9604-749D1C0FFDCE}" type="sibTrans" cxnId="{7BA2377C-328B-45D4-A1A4-04CF2D9BD08D}">
      <dgm:prSet/>
      <dgm:spPr/>
      <dgm:t>
        <a:bodyPr/>
        <a:lstStyle/>
        <a:p>
          <a:endParaRPr lang="hr-HR"/>
        </a:p>
      </dgm:t>
    </dgm:pt>
    <dgm:pt modelId="{8567DED7-1C19-4010-B543-DC8725EF8421}">
      <dgm:prSet phldrT="[Tekst]" phldr="1"/>
      <dgm:spPr/>
      <dgm:t>
        <a:bodyPr/>
        <a:lstStyle/>
        <a:p>
          <a:endParaRPr lang="hr-HR" dirty="0"/>
        </a:p>
      </dgm:t>
    </dgm:pt>
    <dgm:pt modelId="{C4C23377-D4F4-40AD-B101-EF0DCDE88461}" type="parTrans" cxnId="{7F28AD9B-0DA5-4AC0-8393-36B0683F8457}">
      <dgm:prSet/>
      <dgm:spPr/>
      <dgm:t>
        <a:bodyPr/>
        <a:lstStyle/>
        <a:p>
          <a:endParaRPr lang="hr-HR"/>
        </a:p>
      </dgm:t>
    </dgm:pt>
    <dgm:pt modelId="{BB2199C7-68FB-4869-8275-3587933DED47}" type="sibTrans" cxnId="{7F28AD9B-0DA5-4AC0-8393-36B0683F8457}">
      <dgm:prSet/>
      <dgm:spPr/>
      <dgm:t>
        <a:bodyPr/>
        <a:lstStyle/>
        <a:p>
          <a:endParaRPr lang="hr-HR"/>
        </a:p>
      </dgm:t>
    </dgm:pt>
    <dgm:pt modelId="{2745E2C6-E24F-4EA7-B472-45B530907075}">
      <dgm:prSet phldrT="[Tekst]"/>
      <dgm:spPr/>
      <dgm:t>
        <a:bodyPr/>
        <a:lstStyle/>
        <a:p>
          <a:r>
            <a:rPr lang="hr-HR" dirty="0"/>
            <a:t>planiranje</a:t>
          </a:r>
        </a:p>
      </dgm:t>
    </dgm:pt>
    <dgm:pt modelId="{5FA17587-BE04-4FB9-BB58-943A20790385}" type="parTrans" cxnId="{B247D135-70E4-4BE4-9213-04D9BEEA8A69}">
      <dgm:prSet/>
      <dgm:spPr/>
      <dgm:t>
        <a:bodyPr/>
        <a:lstStyle/>
        <a:p>
          <a:endParaRPr lang="hr-HR"/>
        </a:p>
      </dgm:t>
    </dgm:pt>
    <dgm:pt modelId="{074A8259-D2A1-4C73-9B9A-AD8CD13FDED7}" type="sibTrans" cxnId="{B247D135-70E4-4BE4-9213-04D9BEEA8A69}">
      <dgm:prSet/>
      <dgm:spPr/>
      <dgm:t>
        <a:bodyPr/>
        <a:lstStyle/>
        <a:p>
          <a:endParaRPr lang="hr-HR"/>
        </a:p>
      </dgm:t>
    </dgm:pt>
    <dgm:pt modelId="{C25AFBE9-A6DA-4E09-925D-17BBED420AF9}">
      <dgm:prSet phldrT="[Tekst]"/>
      <dgm:spPr/>
      <dgm:t>
        <a:bodyPr/>
        <a:lstStyle/>
        <a:p>
          <a:r>
            <a:rPr lang="hr-HR" dirty="0"/>
            <a:t>primjena strategija</a:t>
          </a:r>
        </a:p>
      </dgm:t>
    </dgm:pt>
    <dgm:pt modelId="{695A1D70-C8BC-46FC-A736-8E933FE62DB8}" type="parTrans" cxnId="{AB706BB1-3A64-4D95-AA32-258E547781D8}">
      <dgm:prSet/>
      <dgm:spPr/>
      <dgm:t>
        <a:bodyPr/>
        <a:lstStyle/>
        <a:p>
          <a:endParaRPr lang="hr-HR"/>
        </a:p>
      </dgm:t>
    </dgm:pt>
    <dgm:pt modelId="{BCFA949D-374F-4817-8D5C-36F7C2EA00B6}" type="sibTrans" cxnId="{AB706BB1-3A64-4D95-AA32-258E547781D8}">
      <dgm:prSet/>
      <dgm:spPr/>
      <dgm:t>
        <a:bodyPr/>
        <a:lstStyle/>
        <a:p>
          <a:endParaRPr lang="hr-HR"/>
        </a:p>
      </dgm:t>
    </dgm:pt>
    <dgm:pt modelId="{29CDDDAD-ABFB-4D4A-BA22-8B973B3CBF1B}">
      <dgm:prSet phldrT="[Tekst]"/>
      <dgm:spPr/>
      <dgm:t>
        <a:bodyPr/>
        <a:lstStyle/>
        <a:p>
          <a:r>
            <a:rPr lang="hr-HR" dirty="0"/>
            <a:t>praćenje</a:t>
          </a:r>
        </a:p>
      </dgm:t>
    </dgm:pt>
    <dgm:pt modelId="{068B257D-918A-41C0-9D73-A7D5148430F0}" type="parTrans" cxnId="{F6B3E305-7572-4269-A866-589119996A81}">
      <dgm:prSet/>
      <dgm:spPr/>
      <dgm:t>
        <a:bodyPr/>
        <a:lstStyle/>
        <a:p>
          <a:endParaRPr lang="hr-HR"/>
        </a:p>
      </dgm:t>
    </dgm:pt>
    <dgm:pt modelId="{B6776493-3C49-4A1F-8160-DDAA8B695154}" type="sibTrans" cxnId="{F6B3E305-7572-4269-A866-589119996A81}">
      <dgm:prSet/>
      <dgm:spPr/>
      <dgm:t>
        <a:bodyPr/>
        <a:lstStyle/>
        <a:p>
          <a:endParaRPr lang="hr-HR"/>
        </a:p>
      </dgm:t>
    </dgm:pt>
    <dgm:pt modelId="{E805A8C8-AC20-4212-BDAA-AED5805C6A53}">
      <dgm:prSet phldrT="[Tekst]" phldr="1"/>
      <dgm:spPr/>
      <dgm:t>
        <a:bodyPr/>
        <a:lstStyle/>
        <a:p>
          <a:endParaRPr lang="hr-HR"/>
        </a:p>
      </dgm:t>
    </dgm:pt>
    <dgm:pt modelId="{66A78384-FB4A-4FDE-A0C7-B5DE5F7E32DD}" type="parTrans" cxnId="{EDCAC8EF-5229-4D7A-B22B-C10173359AB5}">
      <dgm:prSet/>
      <dgm:spPr/>
      <dgm:t>
        <a:bodyPr/>
        <a:lstStyle/>
        <a:p>
          <a:endParaRPr lang="hr-HR"/>
        </a:p>
      </dgm:t>
    </dgm:pt>
    <dgm:pt modelId="{5BA0D884-6446-452E-9F9F-F87477B4CCEC}" type="sibTrans" cxnId="{EDCAC8EF-5229-4D7A-B22B-C10173359AB5}">
      <dgm:prSet/>
      <dgm:spPr/>
      <dgm:t>
        <a:bodyPr/>
        <a:lstStyle/>
        <a:p>
          <a:endParaRPr lang="hr-HR"/>
        </a:p>
      </dgm:t>
    </dgm:pt>
    <dgm:pt modelId="{78578B41-CCB9-424A-A85D-286BB7054FE9}">
      <dgm:prSet phldrT="[Tekst]" phldr="1"/>
      <dgm:spPr/>
      <dgm:t>
        <a:bodyPr/>
        <a:lstStyle/>
        <a:p>
          <a:endParaRPr lang="hr-HR"/>
        </a:p>
      </dgm:t>
    </dgm:pt>
    <dgm:pt modelId="{02591832-C8F5-44A5-BD84-A9BD6DED5E56}" type="parTrans" cxnId="{D33D8668-EECF-4E95-8F74-1692310E55CF}">
      <dgm:prSet/>
      <dgm:spPr/>
      <dgm:t>
        <a:bodyPr/>
        <a:lstStyle/>
        <a:p>
          <a:endParaRPr lang="hr-HR"/>
        </a:p>
      </dgm:t>
    </dgm:pt>
    <dgm:pt modelId="{13BBD5E6-D9DF-4C2F-96B8-98CD12DF860C}" type="sibTrans" cxnId="{D33D8668-EECF-4E95-8F74-1692310E55CF}">
      <dgm:prSet/>
      <dgm:spPr/>
      <dgm:t>
        <a:bodyPr/>
        <a:lstStyle/>
        <a:p>
          <a:endParaRPr lang="hr-HR"/>
        </a:p>
      </dgm:t>
    </dgm:pt>
    <dgm:pt modelId="{24A34BD8-E6F6-416F-8EDE-5C3B86F8DFB5}" type="pres">
      <dgm:prSet presAssocID="{72C734EE-E936-4394-B0A0-A807EEF10DB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8AE8CD7-9090-4089-B47B-BD849215DB1B}" type="pres">
      <dgm:prSet presAssocID="{F48E6FF7-0AF4-4738-8243-3303C16CE90D}" presName="compNode" presStyleCnt="0"/>
      <dgm:spPr/>
    </dgm:pt>
    <dgm:pt modelId="{C38D6968-45CF-44F6-B440-1CC19B7D43BC}" type="pres">
      <dgm:prSet presAssocID="{F48E6FF7-0AF4-4738-8243-3303C16CE90D}" presName="noGeometry" presStyleCnt="0"/>
      <dgm:spPr/>
    </dgm:pt>
    <dgm:pt modelId="{51BABCD2-0AAE-4263-95A6-0B350263F6F5}" type="pres">
      <dgm:prSet presAssocID="{F48E6FF7-0AF4-4738-8243-3303C16CE90D}" presName="childTextVisible" presStyleLbl="bgAccFollowNode1" presStyleIdx="0" presStyleCnt="3" custScaleX="195947" custLinFactNeighborX="49932" custLinFactNeighborY="4409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1C27CA9-9CEF-40D0-948E-258BE876CC0D}" type="pres">
      <dgm:prSet presAssocID="{F48E6FF7-0AF4-4738-8243-3303C16CE90D}" presName="childTextHidden" presStyleLbl="bgAccFollowNode1" presStyleIdx="0" presStyleCnt="3"/>
      <dgm:spPr/>
      <dgm:t>
        <a:bodyPr/>
        <a:lstStyle/>
        <a:p>
          <a:endParaRPr lang="hr-HR"/>
        </a:p>
      </dgm:t>
    </dgm:pt>
    <dgm:pt modelId="{AEB9C19F-9A57-4799-8E00-4B2A69D74282}" type="pres">
      <dgm:prSet presAssocID="{F48E6FF7-0AF4-4738-8243-3303C16CE90D}" presName="parentText" presStyleLbl="node1" presStyleIdx="0" presStyleCnt="3" custScaleX="279504" custScaleY="272908" custLinFactNeighborX="-24739" custLinFactNeighborY="59524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70BA477-4541-44FB-B00B-DB00385769F3}" type="pres">
      <dgm:prSet presAssocID="{F48E6FF7-0AF4-4738-8243-3303C16CE90D}" presName="aSpace" presStyleCnt="0"/>
      <dgm:spPr/>
    </dgm:pt>
    <dgm:pt modelId="{247530A2-FB96-480B-93F5-1F3EA16EF236}" type="pres">
      <dgm:prSet presAssocID="{C25AFBE9-A6DA-4E09-925D-17BBED420AF9}" presName="compNode" presStyleCnt="0"/>
      <dgm:spPr/>
    </dgm:pt>
    <dgm:pt modelId="{AB7D8802-7701-4297-AFA4-48CDB03F209E}" type="pres">
      <dgm:prSet presAssocID="{C25AFBE9-A6DA-4E09-925D-17BBED420AF9}" presName="noGeometry" presStyleCnt="0"/>
      <dgm:spPr/>
    </dgm:pt>
    <dgm:pt modelId="{40A1AB60-EC7B-4076-A1EE-FD5439B56B1F}" type="pres">
      <dgm:prSet presAssocID="{C25AFBE9-A6DA-4E09-925D-17BBED420AF9}" presName="childTextVisible" presStyleLbl="bgAccFollowNode1" presStyleIdx="1" presStyleCnt="3" custScaleX="171881" custLinFactNeighborX="34547" custLinFactNeighborY="37339">
        <dgm:presLayoutVars>
          <dgm:bulletEnabled val="1"/>
        </dgm:presLayoutVars>
      </dgm:prSet>
      <dgm:spPr/>
    </dgm:pt>
    <dgm:pt modelId="{BD9D386B-7606-4210-9F0B-77FA0C8C580E}" type="pres">
      <dgm:prSet presAssocID="{C25AFBE9-A6DA-4E09-925D-17BBED420AF9}" presName="childTextHidden" presStyleLbl="bgAccFollowNode1" presStyleIdx="1" presStyleCnt="3"/>
      <dgm:spPr/>
    </dgm:pt>
    <dgm:pt modelId="{102FD952-9946-4148-8ADA-8297D839F3E0}" type="pres">
      <dgm:prSet presAssocID="{C25AFBE9-A6DA-4E09-925D-17BBED420AF9}" presName="parentText" presStyleLbl="node1" presStyleIdx="1" presStyleCnt="3" custScaleX="312867" custScaleY="267133" custLinFactNeighborX="71159" custLinFactNeighborY="6715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DA311F5-EF8D-447A-B3E3-B1AD4CB4AC1B}" type="pres">
      <dgm:prSet presAssocID="{C25AFBE9-A6DA-4E09-925D-17BBED420AF9}" presName="aSpace" presStyleCnt="0"/>
      <dgm:spPr/>
    </dgm:pt>
    <dgm:pt modelId="{77BEE7CE-FCDF-4811-AA45-3CB15B5E286D}" type="pres">
      <dgm:prSet presAssocID="{29CDDDAD-ABFB-4D4A-BA22-8B973B3CBF1B}" presName="compNode" presStyleCnt="0"/>
      <dgm:spPr/>
    </dgm:pt>
    <dgm:pt modelId="{F493D04F-52B1-412F-B495-86A17C808448}" type="pres">
      <dgm:prSet presAssocID="{29CDDDAD-ABFB-4D4A-BA22-8B973B3CBF1B}" presName="noGeometry" presStyleCnt="0"/>
      <dgm:spPr/>
    </dgm:pt>
    <dgm:pt modelId="{8342FD34-B090-42F8-888A-2B49BDF9CB5B}" type="pres">
      <dgm:prSet presAssocID="{29CDDDAD-ABFB-4D4A-BA22-8B973B3CBF1B}" presName="childTextVisible" presStyleLbl="bgAccFollowNode1" presStyleIdx="2" presStyleCnt="3" custScaleX="169675" custScaleY="109295" custLinFactNeighborX="6238" custLinFactNeighborY="4856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BA9812E-2275-4611-B03A-5832E036B59E}" type="pres">
      <dgm:prSet presAssocID="{29CDDDAD-ABFB-4D4A-BA22-8B973B3CBF1B}" presName="childTextHidden" presStyleLbl="bgAccFollowNode1" presStyleIdx="2" presStyleCnt="3"/>
      <dgm:spPr/>
      <dgm:t>
        <a:bodyPr/>
        <a:lstStyle/>
        <a:p>
          <a:endParaRPr lang="hr-HR"/>
        </a:p>
      </dgm:t>
    </dgm:pt>
    <dgm:pt modelId="{53C312AC-1DD5-466D-BB3C-EDB57E9276C7}" type="pres">
      <dgm:prSet presAssocID="{29CDDDAD-ABFB-4D4A-BA22-8B973B3CBF1B}" presName="parentText" presStyleLbl="node1" presStyleIdx="2" presStyleCnt="3" custScaleX="259651" custScaleY="269010" custLinFactNeighborX="31268" custLinFactNeighborY="76960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B247D135-70E4-4BE4-9213-04D9BEEA8A69}" srcId="{F48E6FF7-0AF4-4738-8243-3303C16CE90D}" destId="{2745E2C6-E24F-4EA7-B472-45B530907075}" srcOrd="1" destOrd="0" parTransId="{5FA17587-BE04-4FB9-BB58-943A20790385}" sibTransId="{074A8259-D2A1-4C73-9B9A-AD8CD13FDED7}"/>
    <dgm:cxn modelId="{547B43E7-C073-4B56-B4FD-9D48C1B39665}" type="presOf" srcId="{2745E2C6-E24F-4EA7-B472-45B530907075}" destId="{B1C27CA9-9CEF-40D0-948E-258BE876CC0D}" srcOrd="1" destOrd="1" presId="urn:microsoft.com/office/officeart/2005/8/layout/hProcess6"/>
    <dgm:cxn modelId="{B61F6EE5-74E0-4874-A0ED-A9046B07D950}" type="presOf" srcId="{78578B41-CCB9-424A-A85D-286BB7054FE9}" destId="{8342FD34-B090-42F8-888A-2B49BDF9CB5B}" srcOrd="0" destOrd="1" presId="urn:microsoft.com/office/officeart/2005/8/layout/hProcess6"/>
    <dgm:cxn modelId="{45D93031-DF02-4543-BCC8-A7D96C7BF850}" type="presOf" srcId="{C25AFBE9-A6DA-4E09-925D-17BBED420AF9}" destId="{102FD952-9946-4148-8ADA-8297D839F3E0}" srcOrd="0" destOrd="0" presId="urn:microsoft.com/office/officeart/2005/8/layout/hProcess6"/>
    <dgm:cxn modelId="{929E77BB-D01D-4EB0-B1EB-26B3A27069EA}" type="presOf" srcId="{E805A8C8-AC20-4212-BDAA-AED5805C6A53}" destId="{ABA9812E-2275-4611-B03A-5832E036B59E}" srcOrd="1" destOrd="0" presId="urn:microsoft.com/office/officeart/2005/8/layout/hProcess6"/>
    <dgm:cxn modelId="{AE031F28-67E4-414E-94D0-B4DB6B8B2DB9}" type="presOf" srcId="{29CDDDAD-ABFB-4D4A-BA22-8B973B3CBF1B}" destId="{53C312AC-1DD5-466D-BB3C-EDB57E9276C7}" srcOrd="0" destOrd="0" presId="urn:microsoft.com/office/officeart/2005/8/layout/hProcess6"/>
    <dgm:cxn modelId="{F6B3E305-7572-4269-A866-589119996A81}" srcId="{72C734EE-E936-4394-B0A0-A807EEF10DBC}" destId="{29CDDDAD-ABFB-4D4A-BA22-8B973B3CBF1B}" srcOrd="2" destOrd="0" parTransId="{068B257D-918A-41C0-9D73-A7D5148430F0}" sibTransId="{B6776493-3C49-4A1F-8160-DDAA8B695154}"/>
    <dgm:cxn modelId="{7BA2377C-328B-45D4-A1A4-04CF2D9BD08D}" srcId="{72C734EE-E936-4394-B0A0-A807EEF10DBC}" destId="{F48E6FF7-0AF4-4738-8243-3303C16CE90D}" srcOrd="0" destOrd="0" parTransId="{1251EAD5-5AF7-486E-82B3-E497BE392E24}" sibTransId="{B9AD663C-6994-4EAA-9604-749D1C0FFDCE}"/>
    <dgm:cxn modelId="{47B5C024-0A92-438D-8869-4A332B31B962}" type="presOf" srcId="{E805A8C8-AC20-4212-BDAA-AED5805C6A53}" destId="{8342FD34-B090-42F8-888A-2B49BDF9CB5B}" srcOrd="0" destOrd="0" presId="urn:microsoft.com/office/officeart/2005/8/layout/hProcess6"/>
    <dgm:cxn modelId="{7AEADF7B-CBD2-410C-9F9F-3A59B2E82483}" type="presOf" srcId="{2745E2C6-E24F-4EA7-B472-45B530907075}" destId="{51BABCD2-0AAE-4263-95A6-0B350263F6F5}" srcOrd="0" destOrd="1" presId="urn:microsoft.com/office/officeart/2005/8/layout/hProcess6"/>
    <dgm:cxn modelId="{E228F38A-CA34-4E53-892D-D1398D12406A}" type="presOf" srcId="{72C734EE-E936-4394-B0A0-A807EEF10DBC}" destId="{24A34BD8-E6F6-416F-8EDE-5C3B86F8DFB5}" srcOrd="0" destOrd="0" presId="urn:microsoft.com/office/officeart/2005/8/layout/hProcess6"/>
    <dgm:cxn modelId="{D33D8668-EECF-4E95-8F74-1692310E55CF}" srcId="{29CDDDAD-ABFB-4D4A-BA22-8B973B3CBF1B}" destId="{78578B41-CCB9-424A-A85D-286BB7054FE9}" srcOrd="1" destOrd="0" parTransId="{02591832-C8F5-44A5-BD84-A9BD6DED5E56}" sibTransId="{13BBD5E6-D9DF-4C2F-96B8-98CD12DF860C}"/>
    <dgm:cxn modelId="{7F28AD9B-0DA5-4AC0-8393-36B0683F8457}" srcId="{F48E6FF7-0AF4-4738-8243-3303C16CE90D}" destId="{8567DED7-1C19-4010-B543-DC8725EF8421}" srcOrd="0" destOrd="0" parTransId="{C4C23377-D4F4-40AD-B101-EF0DCDE88461}" sibTransId="{BB2199C7-68FB-4869-8275-3587933DED47}"/>
    <dgm:cxn modelId="{1E4023AA-9FDE-4F53-BCD1-A7F5BD97996B}" type="presOf" srcId="{78578B41-CCB9-424A-A85D-286BB7054FE9}" destId="{ABA9812E-2275-4611-B03A-5832E036B59E}" srcOrd="1" destOrd="1" presId="urn:microsoft.com/office/officeart/2005/8/layout/hProcess6"/>
    <dgm:cxn modelId="{AB706BB1-3A64-4D95-AA32-258E547781D8}" srcId="{72C734EE-E936-4394-B0A0-A807EEF10DBC}" destId="{C25AFBE9-A6DA-4E09-925D-17BBED420AF9}" srcOrd="1" destOrd="0" parTransId="{695A1D70-C8BC-46FC-A736-8E933FE62DB8}" sibTransId="{BCFA949D-374F-4817-8D5C-36F7C2EA00B6}"/>
    <dgm:cxn modelId="{DC4942D6-D598-42E0-B43C-9909730B53C2}" type="presOf" srcId="{8567DED7-1C19-4010-B543-DC8725EF8421}" destId="{B1C27CA9-9CEF-40D0-948E-258BE876CC0D}" srcOrd="1" destOrd="0" presId="urn:microsoft.com/office/officeart/2005/8/layout/hProcess6"/>
    <dgm:cxn modelId="{EB2DFE33-CA0F-4EC8-BD74-B61BF3E92166}" type="presOf" srcId="{F48E6FF7-0AF4-4738-8243-3303C16CE90D}" destId="{AEB9C19F-9A57-4799-8E00-4B2A69D74282}" srcOrd="0" destOrd="0" presId="urn:microsoft.com/office/officeart/2005/8/layout/hProcess6"/>
    <dgm:cxn modelId="{570957E5-FCB3-47AC-B66A-4CD987E3494E}" type="presOf" srcId="{8567DED7-1C19-4010-B543-DC8725EF8421}" destId="{51BABCD2-0AAE-4263-95A6-0B350263F6F5}" srcOrd="0" destOrd="0" presId="urn:microsoft.com/office/officeart/2005/8/layout/hProcess6"/>
    <dgm:cxn modelId="{EDCAC8EF-5229-4D7A-B22B-C10173359AB5}" srcId="{29CDDDAD-ABFB-4D4A-BA22-8B973B3CBF1B}" destId="{E805A8C8-AC20-4212-BDAA-AED5805C6A53}" srcOrd="0" destOrd="0" parTransId="{66A78384-FB4A-4FDE-A0C7-B5DE5F7E32DD}" sibTransId="{5BA0D884-6446-452E-9F9F-F87477B4CCEC}"/>
    <dgm:cxn modelId="{A74D3022-246F-4A4B-BF90-CC219B28DC53}" type="presParOf" srcId="{24A34BD8-E6F6-416F-8EDE-5C3B86F8DFB5}" destId="{48AE8CD7-9090-4089-B47B-BD849215DB1B}" srcOrd="0" destOrd="0" presId="urn:microsoft.com/office/officeart/2005/8/layout/hProcess6"/>
    <dgm:cxn modelId="{F631F6CB-452F-434C-B871-AAB518228917}" type="presParOf" srcId="{48AE8CD7-9090-4089-B47B-BD849215DB1B}" destId="{C38D6968-45CF-44F6-B440-1CC19B7D43BC}" srcOrd="0" destOrd="0" presId="urn:microsoft.com/office/officeart/2005/8/layout/hProcess6"/>
    <dgm:cxn modelId="{C3296412-099D-415F-B633-F29D90FC8EEE}" type="presParOf" srcId="{48AE8CD7-9090-4089-B47B-BD849215DB1B}" destId="{51BABCD2-0AAE-4263-95A6-0B350263F6F5}" srcOrd="1" destOrd="0" presId="urn:microsoft.com/office/officeart/2005/8/layout/hProcess6"/>
    <dgm:cxn modelId="{FAD43959-64EA-4874-A959-DFC45EA378CE}" type="presParOf" srcId="{48AE8CD7-9090-4089-B47B-BD849215DB1B}" destId="{B1C27CA9-9CEF-40D0-948E-258BE876CC0D}" srcOrd="2" destOrd="0" presId="urn:microsoft.com/office/officeart/2005/8/layout/hProcess6"/>
    <dgm:cxn modelId="{DB1BB070-B852-498C-A0C9-F3DBF5D069F7}" type="presParOf" srcId="{48AE8CD7-9090-4089-B47B-BD849215DB1B}" destId="{AEB9C19F-9A57-4799-8E00-4B2A69D74282}" srcOrd="3" destOrd="0" presId="urn:microsoft.com/office/officeart/2005/8/layout/hProcess6"/>
    <dgm:cxn modelId="{93E0BE71-D5CC-4DAE-94DD-527B1C9A3CA0}" type="presParOf" srcId="{24A34BD8-E6F6-416F-8EDE-5C3B86F8DFB5}" destId="{F70BA477-4541-44FB-B00B-DB00385769F3}" srcOrd="1" destOrd="0" presId="urn:microsoft.com/office/officeart/2005/8/layout/hProcess6"/>
    <dgm:cxn modelId="{23F4E62E-EB86-4634-8869-8944A6B5166E}" type="presParOf" srcId="{24A34BD8-E6F6-416F-8EDE-5C3B86F8DFB5}" destId="{247530A2-FB96-480B-93F5-1F3EA16EF236}" srcOrd="2" destOrd="0" presId="urn:microsoft.com/office/officeart/2005/8/layout/hProcess6"/>
    <dgm:cxn modelId="{071EBF7B-07EF-421F-89BE-000B4745D87A}" type="presParOf" srcId="{247530A2-FB96-480B-93F5-1F3EA16EF236}" destId="{AB7D8802-7701-4297-AFA4-48CDB03F209E}" srcOrd="0" destOrd="0" presId="urn:microsoft.com/office/officeart/2005/8/layout/hProcess6"/>
    <dgm:cxn modelId="{7CB18499-25A9-4B04-9AD2-F15403CB5EDC}" type="presParOf" srcId="{247530A2-FB96-480B-93F5-1F3EA16EF236}" destId="{40A1AB60-EC7B-4076-A1EE-FD5439B56B1F}" srcOrd="1" destOrd="0" presId="urn:microsoft.com/office/officeart/2005/8/layout/hProcess6"/>
    <dgm:cxn modelId="{CD662AAC-1D2F-468A-AD37-5B82D6F3EB3A}" type="presParOf" srcId="{247530A2-FB96-480B-93F5-1F3EA16EF236}" destId="{BD9D386B-7606-4210-9F0B-77FA0C8C580E}" srcOrd="2" destOrd="0" presId="urn:microsoft.com/office/officeart/2005/8/layout/hProcess6"/>
    <dgm:cxn modelId="{63E29132-4BB0-4897-A3E1-C0216120F88A}" type="presParOf" srcId="{247530A2-FB96-480B-93F5-1F3EA16EF236}" destId="{102FD952-9946-4148-8ADA-8297D839F3E0}" srcOrd="3" destOrd="0" presId="urn:microsoft.com/office/officeart/2005/8/layout/hProcess6"/>
    <dgm:cxn modelId="{A75F11C2-100F-4789-997D-7022A41125FA}" type="presParOf" srcId="{24A34BD8-E6F6-416F-8EDE-5C3B86F8DFB5}" destId="{ADA311F5-EF8D-447A-B3E3-B1AD4CB4AC1B}" srcOrd="3" destOrd="0" presId="urn:microsoft.com/office/officeart/2005/8/layout/hProcess6"/>
    <dgm:cxn modelId="{C64CFC49-DE66-4181-8778-F70402105DEA}" type="presParOf" srcId="{24A34BD8-E6F6-416F-8EDE-5C3B86F8DFB5}" destId="{77BEE7CE-FCDF-4811-AA45-3CB15B5E286D}" srcOrd="4" destOrd="0" presId="urn:microsoft.com/office/officeart/2005/8/layout/hProcess6"/>
    <dgm:cxn modelId="{0C541495-A333-4C14-8313-28A41D25B3AD}" type="presParOf" srcId="{77BEE7CE-FCDF-4811-AA45-3CB15B5E286D}" destId="{F493D04F-52B1-412F-B495-86A17C808448}" srcOrd="0" destOrd="0" presId="urn:microsoft.com/office/officeart/2005/8/layout/hProcess6"/>
    <dgm:cxn modelId="{39BA91CD-3D52-41EA-94AD-1A528514A84A}" type="presParOf" srcId="{77BEE7CE-FCDF-4811-AA45-3CB15B5E286D}" destId="{8342FD34-B090-42F8-888A-2B49BDF9CB5B}" srcOrd="1" destOrd="0" presId="urn:microsoft.com/office/officeart/2005/8/layout/hProcess6"/>
    <dgm:cxn modelId="{914098A8-48E8-4F74-95EE-4B3CB67AF3B7}" type="presParOf" srcId="{77BEE7CE-FCDF-4811-AA45-3CB15B5E286D}" destId="{ABA9812E-2275-4611-B03A-5832E036B59E}" srcOrd="2" destOrd="0" presId="urn:microsoft.com/office/officeart/2005/8/layout/hProcess6"/>
    <dgm:cxn modelId="{C82BE1BA-0F42-4269-8BD8-70F401713B1A}" type="presParOf" srcId="{77BEE7CE-FCDF-4811-AA45-3CB15B5E286D}" destId="{53C312AC-1DD5-466D-BB3C-EDB57E9276C7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B5F4FF-6025-4490-A2BA-CFB88C7682DD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A0D0618-A2A6-4890-B556-0EA447FFCB0C}">
      <dgm:prSet phldrT="[Tekst]" custT="1"/>
      <dgm:spPr/>
      <dgm:t>
        <a:bodyPr/>
        <a:lstStyle/>
        <a:p>
          <a:r>
            <a:rPr lang="hr-HR" sz="3200" dirty="0"/>
            <a:t>Prilagodba</a:t>
          </a:r>
        </a:p>
        <a:p>
          <a:r>
            <a:rPr lang="hr-HR" sz="3200" dirty="0"/>
            <a:t>regulacija</a:t>
          </a:r>
        </a:p>
      </dgm:t>
    </dgm:pt>
    <dgm:pt modelId="{B5137412-72FA-495C-ADE4-9DE747EF8F23}" type="parTrans" cxnId="{E72C8315-3ECB-40DB-81B4-43E4C151CFA7}">
      <dgm:prSet/>
      <dgm:spPr/>
      <dgm:t>
        <a:bodyPr/>
        <a:lstStyle/>
        <a:p>
          <a:endParaRPr lang="hr-HR"/>
        </a:p>
      </dgm:t>
    </dgm:pt>
    <dgm:pt modelId="{FB285F64-B275-4D1F-ACB7-B62883FF147C}" type="sibTrans" cxnId="{E72C8315-3ECB-40DB-81B4-43E4C151CFA7}">
      <dgm:prSet/>
      <dgm:spPr/>
      <dgm:t>
        <a:bodyPr/>
        <a:lstStyle/>
        <a:p>
          <a:endParaRPr lang="hr-HR"/>
        </a:p>
      </dgm:t>
    </dgm:pt>
    <dgm:pt modelId="{72F337FD-5B14-45D1-95BE-3B6E13639B80}">
      <dgm:prSet phldrT="[Tekst]" custT="1"/>
      <dgm:spPr/>
      <dgm:t>
        <a:bodyPr/>
        <a:lstStyle/>
        <a:p>
          <a:endParaRPr lang="hr-HR" sz="2800" dirty="0"/>
        </a:p>
        <a:p>
          <a:endParaRPr lang="hr-HR" sz="2800" dirty="0"/>
        </a:p>
        <a:p>
          <a:r>
            <a:rPr lang="hr-HR" sz="3200" dirty="0"/>
            <a:t>diferencirani </a:t>
          </a:r>
        </a:p>
        <a:p>
          <a:r>
            <a:rPr lang="hr-HR" sz="3200" dirty="0"/>
            <a:t>zadaci</a:t>
          </a:r>
        </a:p>
      </dgm:t>
    </dgm:pt>
    <dgm:pt modelId="{24760EEF-E7D4-41AA-A970-71BE488F9FCB}" type="parTrans" cxnId="{C8BA2AA7-0C5C-4D69-86F8-A1FA6867BEDF}">
      <dgm:prSet/>
      <dgm:spPr/>
      <dgm:t>
        <a:bodyPr/>
        <a:lstStyle/>
        <a:p>
          <a:endParaRPr lang="hr-HR"/>
        </a:p>
      </dgm:t>
    </dgm:pt>
    <dgm:pt modelId="{E7A535A7-9883-4AF9-B712-252260AEF279}" type="sibTrans" cxnId="{C8BA2AA7-0C5C-4D69-86F8-A1FA6867BEDF}">
      <dgm:prSet/>
      <dgm:spPr/>
      <dgm:t>
        <a:bodyPr/>
        <a:lstStyle/>
        <a:p>
          <a:endParaRPr lang="hr-HR"/>
        </a:p>
      </dgm:t>
    </dgm:pt>
    <dgm:pt modelId="{2D6F0BA6-C9B1-42B5-9CA7-FE7E9D7E3343}">
      <dgm:prSet phldrT="[Tekst]" custT="1"/>
      <dgm:spPr/>
      <dgm:t>
        <a:bodyPr/>
        <a:lstStyle/>
        <a:p>
          <a:endParaRPr lang="hr-HR" sz="2800" dirty="0"/>
        </a:p>
        <a:p>
          <a:endParaRPr lang="hr-HR" sz="2800" dirty="0"/>
        </a:p>
        <a:p>
          <a:r>
            <a:rPr lang="hr-HR" sz="2800" dirty="0"/>
            <a:t>           </a:t>
          </a:r>
          <a:r>
            <a:rPr lang="hr-HR" sz="3200" dirty="0"/>
            <a:t>individualizacija</a:t>
          </a:r>
        </a:p>
      </dgm:t>
    </dgm:pt>
    <dgm:pt modelId="{517DF510-60D8-4AD3-86CC-A55CCA208982}" type="parTrans" cxnId="{4805E351-BDC1-43CE-87A5-AB87F9E83B74}">
      <dgm:prSet/>
      <dgm:spPr/>
      <dgm:t>
        <a:bodyPr/>
        <a:lstStyle/>
        <a:p>
          <a:endParaRPr lang="hr-HR"/>
        </a:p>
      </dgm:t>
    </dgm:pt>
    <dgm:pt modelId="{1938F7BB-E195-4A08-8356-6570DA02E57F}" type="sibTrans" cxnId="{4805E351-BDC1-43CE-87A5-AB87F9E83B74}">
      <dgm:prSet/>
      <dgm:spPr/>
      <dgm:t>
        <a:bodyPr/>
        <a:lstStyle/>
        <a:p>
          <a:endParaRPr lang="hr-HR"/>
        </a:p>
      </dgm:t>
    </dgm:pt>
    <dgm:pt modelId="{5769DE27-397F-48CD-942C-3753A25C643A}" type="pres">
      <dgm:prSet presAssocID="{4FB5F4FF-6025-4490-A2BA-CFB88C7682D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29C65D94-0326-47E7-A523-93B089521C30}" type="pres">
      <dgm:prSet presAssocID="{DA0D0618-A2A6-4890-B556-0EA447FFCB0C}" presName="Accent1" presStyleCnt="0"/>
      <dgm:spPr/>
    </dgm:pt>
    <dgm:pt modelId="{CB873879-A03C-4C20-8BD6-1A99862E43F8}" type="pres">
      <dgm:prSet presAssocID="{DA0D0618-A2A6-4890-B556-0EA447FFCB0C}" presName="Accent" presStyleLbl="node1" presStyleIdx="0" presStyleCnt="3" custScaleX="185057" custScaleY="189560" custLinFactNeighborX="14671" custLinFactNeighborY="-7062"/>
      <dgm:spPr>
        <a:gradFill rotWithShape="0">
          <a:gsLst>
            <a:gs pos="11000">
              <a:schemeClr val="accent6">
                <a:lumMod val="60000"/>
                <a:lumOff val="4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</dgm:spPr>
    </dgm:pt>
    <dgm:pt modelId="{43FECE72-A39C-4B9A-981E-6AF7A241793C}" type="pres">
      <dgm:prSet presAssocID="{DA0D0618-A2A6-4890-B556-0EA447FFCB0C}" presName="Parent1" presStyleLbl="revTx" presStyleIdx="0" presStyleCnt="3" custScaleX="206917" custScaleY="945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1EAADCB-170A-4687-8D95-CAB4B990A49E}" type="pres">
      <dgm:prSet presAssocID="{72F337FD-5B14-45D1-95BE-3B6E13639B80}" presName="Accent2" presStyleCnt="0"/>
      <dgm:spPr/>
    </dgm:pt>
    <dgm:pt modelId="{824C97BD-DCFF-45CA-9A1E-FEC69CBF8CAB}" type="pres">
      <dgm:prSet presAssocID="{72F337FD-5B14-45D1-95BE-3B6E13639B80}" presName="Accent" presStyleLbl="node1" presStyleIdx="1" presStyleCnt="3" custScaleX="161235" custScaleY="167416" custLinFactNeighborX="-36377" custLinFactNeighborY="30462"/>
      <dgm:spPr>
        <a:gradFill rotWithShape="0">
          <a:gsLst>
            <a:gs pos="55500">
              <a:srgbClr val="C0ABCE"/>
            </a:gs>
            <a:gs pos="11000">
              <a:schemeClr val="accent6">
                <a:lumMod val="60000"/>
                <a:lumOff val="40000"/>
              </a:schemeClr>
            </a:gs>
            <a:gs pos="100000">
              <a:schemeClr val="accent1"/>
            </a:gs>
          </a:gsLst>
          <a:lin ang="5400000" scaled="0"/>
        </a:gradFill>
      </dgm:spPr>
    </dgm:pt>
    <dgm:pt modelId="{E867D3E4-8C5C-44E8-99B4-D6D6A51FF76C}" type="pres">
      <dgm:prSet presAssocID="{72F337FD-5B14-45D1-95BE-3B6E13639B80}" presName="Parent2" presStyleLbl="revTx" presStyleIdx="1" presStyleCnt="3" custScaleX="246609" custScaleY="3694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033A3AC-9DA1-435C-B0CC-754D3D8BC474}" type="pres">
      <dgm:prSet presAssocID="{2D6F0BA6-C9B1-42B5-9CA7-FE7E9D7E3343}" presName="Accent3" presStyleCnt="0"/>
      <dgm:spPr/>
    </dgm:pt>
    <dgm:pt modelId="{27189F1E-7916-4F4C-92C1-99BFEC9B2291}" type="pres">
      <dgm:prSet presAssocID="{2D6F0BA6-C9B1-42B5-9CA7-FE7E9D7E3343}" presName="Accent" presStyleLbl="node1" presStyleIdx="2" presStyleCnt="3" custAng="1349643" custScaleX="196822" custScaleY="121685" custLinFactNeighborX="27555" custLinFactNeighborY="33023"/>
      <dgm:spPr>
        <a:gradFill rotWithShape="0">
          <a:gsLst>
            <a:gs pos="55500">
              <a:srgbClr val="C0ABCE"/>
            </a:gs>
            <a:gs pos="11000">
              <a:schemeClr val="accent6">
                <a:lumMod val="60000"/>
                <a:lumOff val="40000"/>
              </a:schemeClr>
            </a:gs>
            <a:gs pos="100000">
              <a:schemeClr val="accent1"/>
            </a:gs>
          </a:gsLst>
          <a:lin ang="5400000" scaled="0"/>
        </a:gradFill>
      </dgm:spPr>
    </dgm:pt>
    <dgm:pt modelId="{37EDB2B9-608C-4DC0-950B-A2292A859D51}" type="pres">
      <dgm:prSet presAssocID="{2D6F0BA6-C9B1-42B5-9CA7-FE7E9D7E3343}" presName="Parent3" presStyleLbl="revTx" presStyleIdx="2" presStyleCnt="3" custScaleX="329570" custScaleY="3588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9FB8F3FA-B235-4D58-9604-DB2B29F22C58}" type="presOf" srcId="{DA0D0618-A2A6-4890-B556-0EA447FFCB0C}" destId="{43FECE72-A39C-4B9A-981E-6AF7A241793C}" srcOrd="0" destOrd="0" presId="urn:microsoft.com/office/officeart/2009/layout/CircleArrowProcess"/>
    <dgm:cxn modelId="{DD204E49-076C-4EB4-8F93-9D4D1747B68F}" type="presOf" srcId="{4FB5F4FF-6025-4490-A2BA-CFB88C7682DD}" destId="{5769DE27-397F-48CD-942C-3753A25C643A}" srcOrd="0" destOrd="0" presId="urn:microsoft.com/office/officeart/2009/layout/CircleArrowProcess"/>
    <dgm:cxn modelId="{999B7CF5-9698-4BA1-AB49-A4A083175256}" type="presOf" srcId="{72F337FD-5B14-45D1-95BE-3B6E13639B80}" destId="{E867D3E4-8C5C-44E8-99B4-D6D6A51FF76C}" srcOrd="0" destOrd="0" presId="urn:microsoft.com/office/officeart/2009/layout/CircleArrowProcess"/>
    <dgm:cxn modelId="{E72C8315-3ECB-40DB-81B4-43E4C151CFA7}" srcId="{4FB5F4FF-6025-4490-A2BA-CFB88C7682DD}" destId="{DA0D0618-A2A6-4890-B556-0EA447FFCB0C}" srcOrd="0" destOrd="0" parTransId="{B5137412-72FA-495C-ADE4-9DE747EF8F23}" sibTransId="{FB285F64-B275-4D1F-ACB7-B62883FF147C}"/>
    <dgm:cxn modelId="{A3B1D832-442F-4F10-819A-FEE911F5CA31}" type="presOf" srcId="{2D6F0BA6-C9B1-42B5-9CA7-FE7E9D7E3343}" destId="{37EDB2B9-608C-4DC0-950B-A2292A859D51}" srcOrd="0" destOrd="0" presId="urn:microsoft.com/office/officeart/2009/layout/CircleArrowProcess"/>
    <dgm:cxn modelId="{4805E351-BDC1-43CE-87A5-AB87F9E83B74}" srcId="{4FB5F4FF-6025-4490-A2BA-CFB88C7682DD}" destId="{2D6F0BA6-C9B1-42B5-9CA7-FE7E9D7E3343}" srcOrd="2" destOrd="0" parTransId="{517DF510-60D8-4AD3-86CC-A55CCA208982}" sibTransId="{1938F7BB-E195-4A08-8356-6570DA02E57F}"/>
    <dgm:cxn modelId="{C8BA2AA7-0C5C-4D69-86F8-A1FA6867BEDF}" srcId="{4FB5F4FF-6025-4490-A2BA-CFB88C7682DD}" destId="{72F337FD-5B14-45D1-95BE-3B6E13639B80}" srcOrd="1" destOrd="0" parTransId="{24760EEF-E7D4-41AA-A970-71BE488F9FCB}" sibTransId="{E7A535A7-9883-4AF9-B712-252260AEF279}"/>
    <dgm:cxn modelId="{8955ECF9-217A-432E-A08E-9359447569CA}" type="presParOf" srcId="{5769DE27-397F-48CD-942C-3753A25C643A}" destId="{29C65D94-0326-47E7-A523-93B089521C30}" srcOrd="0" destOrd="0" presId="urn:microsoft.com/office/officeart/2009/layout/CircleArrowProcess"/>
    <dgm:cxn modelId="{8C0E1976-DE4D-4F00-9821-494BCC11F3A8}" type="presParOf" srcId="{29C65D94-0326-47E7-A523-93B089521C30}" destId="{CB873879-A03C-4C20-8BD6-1A99862E43F8}" srcOrd="0" destOrd="0" presId="urn:microsoft.com/office/officeart/2009/layout/CircleArrowProcess"/>
    <dgm:cxn modelId="{D5E82B7F-CE40-4FBA-A819-18FC32BB3D5E}" type="presParOf" srcId="{5769DE27-397F-48CD-942C-3753A25C643A}" destId="{43FECE72-A39C-4B9A-981E-6AF7A241793C}" srcOrd="1" destOrd="0" presId="urn:microsoft.com/office/officeart/2009/layout/CircleArrowProcess"/>
    <dgm:cxn modelId="{7BEAC66B-BE68-41EA-9A95-56BEDF47B074}" type="presParOf" srcId="{5769DE27-397F-48CD-942C-3753A25C643A}" destId="{21EAADCB-170A-4687-8D95-CAB4B990A49E}" srcOrd="2" destOrd="0" presId="urn:microsoft.com/office/officeart/2009/layout/CircleArrowProcess"/>
    <dgm:cxn modelId="{69A8BAA3-6156-4A27-9623-1F10C407B369}" type="presParOf" srcId="{21EAADCB-170A-4687-8D95-CAB4B990A49E}" destId="{824C97BD-DCFF-45CA-9A1E-FEC69CBF8CAB}" srcOrd="0" destOrd="0" presId="urn:microsoft.com/office/officeart/2009/layout/CircleArrowProcess"/>
    <dgm:cxn modelId="{A07C80E9-5AED-4EA2-96FD-41213DE966E4}" type="presParOf" srcId="{5769DE27-397F-48CD-942C-3753A25C643A}" destId="{E867D3E4-8C5C-44E8-99B4-D6D6A51FF76C}" srcOrd="3" destOrd="0" presId="urn:microsoft.com/office/officeart/2009/layout/CircleArrowProcess"/>
    <dgm:cxn modelId="{BB81C2FA-66B9-4AF3-86CB-57A888916987}" type="presParOf" srcId="{5769DE27-397F-48CD-942C-3753A25C643A}" destId="{1033A3AC-9DA1-435C-B0CC-754D3D8BC474}" srcOrd="4" destOrd="0" presId="urn:microsoft.com/office/officeart/2009/layout/CircleArrowProcess"/>
    <dgm:cxn modelId="{9CDD229B-1906-42BD-B129-F5D4D13D34D7}" type="presParOf" srcId="{1033A3AC-9DA1-435C-B0CC-754D3D8BC474}" destId="{27189F1E-7916-4F4C-92C1-99BFEC9B2291}" srcOrd="0" destOrd="0" presId="urn:microsoft.com/office/officeart/2009/layout/CircleArrowProcess"/>
    <dgm:cxn modelId="{8171BE93-0FC1-440F-9A3F-B34EA4A87AE9}" type="presParOf" srcId="{5769DE27-397F-48CD-942C-3753A25C643A}" destId="{37EDB2B9-608C-4DC0-950B-A2292A859D5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47E94E-A7F5-4231-BE19-A9B56E7DA39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AF73BF6D-AE3A-4850-A2E8-ACC2440D1BC9}">
      <dgm:prSet phldrT="[Tekst]"/>
      <dgm:spPr/>
      <dgm:t>
        <a:bodyPr/>
        <a:lstStyle/>
        <a:p>
          <a:r>
            <a:rPr lang="hr-HR" dirty="0" err="1"/>
            <a:t>samoprocjena</a:t>
          </a:r>
          <a:endParaRPr lang="hr-HR" dirty="0"/>
        </a:p>
      </dgm:t>
    </dgm:pt>
    <dgm:pt modelId="{F2CF4C8D-4D43-4C16-9C8B-4AE0B4A84724}" type="parTrans" cxnId="{A85B0015-90D4-4E52-9F47-1F53C1FA852D}">
      <dgm:prSet/>
      <dgm:spPr/>
      <dgm:t>
        <a:bodyPr/>
        <a:lstStyle/>
        <a:p>
          <a:endParaRPr lang="hr-HR"/>
        </a:p>
      </dgm:t>
    </dgm:pt>
    <dgm:pt modelId="{897BD5D8-B7C1-4587-B2B3-B4F5C9E3C071}" type="sibTrans" cxnId="{A85B0015-90D4-4E52-9F47-1F53C1FA852D}">
      <dgm:prSet/>
      <dgm:spPr/>
      <dgm:t>
        <a:bodyPr/>
        <a:lstStyle/>
        <a:p>
          <a:endParaRPr lang="hr-HR"/>
        </a:p>
      </dgm:t>
    </dgm:pt>
    <dgm:pt modelId="{2A5FC897-1D4F-401D-8223-36C7B0D94199}">
      <dgm:prSet phldrT="[Tekst]" phldr="1"/>
      <dgm:spPr/>
      <dgm:t>
        <a:bodyPr/>
        <a:lstStyle/>
        <a:p>
          <a:endParaRPr lang="hr-HR" dirty="0"/>
        </a:p>
      </dgm:t>
    </dgm:pt>
    <dgm:pt modelId="{D5EE2696-F631-4D28-934B-413001766B12}" type="parTrans" cxnId="{8BFA1429-51F5-46C8-8658-86369BF56C0E}">
      <dgm:prSet/>
      <dgm:spPr/>
      <dgm:t>
        <a:bodyPr/>
        <a:lstStyle/>
        <a:p>
          <a:endParaRPr lang="hr-HR"/>
        </a:p>
      </dgm:t>
    </dgm:pt>
    <dgm:pt modelId="{46B4381D-C733-4A91-AA78-0702D1EF4533}" type="sibTrans" cxnId="{8BFA1429-51F5-46C8-8658-86369BF56C0E}">
      <dgm:prSet/>
      <dgm:spPr/>
      <dgm:t>
        <a:bodyPr/>
        <a:lstStyle/>
        <a:p>
          <a:endParaRPr lang="hr-HR"/>
        </a:p>
      </dgm:t>
    </dgm:pt>
    <dgm:pt modelId="{D8BA1D91-600F-4DF3-A3F8-214C414A0C37}" type="pres">
      <dgm:prSet presAssocID="{E747E94E-A7F5-4231-BE19-A9B56E7DA39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526AA06B-4F22-456E-9894-1576E3B753C8}" type="pres">
      <dgm:prSet presAssocID="{AF73BF6D-AE3A-4850-A2E8-ACC2440D1BC9}" presName="compNode" presStyleCnt="0"/>
      <dgm:spPr/>
    </dgm:pt>
    <dgm:pt modelId="{BAAA7FEB-C525-49CB-87E0-DF44CD0ADBA9}" type="pres">
      <dgm:prSet presAssocID="{AF73BF6D-AE3A-4850-A2E8-ACC2440D1BC9}" presName="noGeometry" presStyleCnt="0"/>
      <dgm:spPr/>
    </dgm:pt>
    <dgm:pt modelId="{1D7B22B4-9443-4939-B4F1-6FD15F224C27}" type="pres">
      <dgm:prSet presAssocID="{AF73BF6D-AE3A-4850-A2E8-ACC2440D1BC9}" presName="childTextVisible" presStyleLbl="bgAccFollowNode1" presStyleIdx="0" presStyleCnt="1" custLinFactNeighborX="24416" custLinFactNeighborY="56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68CE737-9A3C-49DA-BA69-4C37ED85C783}" type="pres">
      <dgm:prSet presAssocID="{AF73BF6D-AE3A-4850-A2E8-ACC2440D1BC9}" presName="childTextHidden" presStyleLbl="bgAccFollowNode1" presStyleIdx="0" presStyleCnt="1"/>
      <dgm:spPr/>
      <dgm:t>
        <a:bodyPr/>
        <a:lstStyle/>
        <a:p>
          <a:endParaRPr lang="hr-HR"/>
        </a:p>
      </dgm:t>
    </dgm:pt>
    <dgm:pt modelId="{1D88B451-F79B-4BDC-92DD-7A42FEB6F444}" type="pres">
      <dgm:prSet presAssocID="{AF73BF6D-AE3A-4850-A2E8-ACC2440D1BC9}" presName="parentText" presStyleLbl="node1" presStyleIdx="0" presStyleCnt="1" custScaleX="201470" custScaleY="17482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A85B0015-90D4-4E52-9F47-1F53C1FA852D}" srcId="{E747E94E-A7F5-4231-BE19-A9B56E7DA398}" destId="{AF73BF6D-AE3A-4850-A2E8-ACC2440D1BC9}" srcOrd="0" destOrd="0" parTransId="{F2CF4C8D-4D43-4C16-9C8B-4AE0B4A84724}" sibTransId="{897BD5D8-B7C1-4587-B2B3-B4F5C9E3C071}"/>
    <dgm:cxn modelId="{086CAB57-53FF-4435-B4B2-9CAB0AFB14DE}" type="presOf" srcId="{2A5FC897-1D4F-401D-8223-36C7B0D94199}" destId="{468CE737-9A3C-49DA-BA69-4C37ED85C783}" srcOrd="1" destOrd="0" presId="urn:microsoft.com/office/officeart/2005/8/layout/hProcess6"/>
    <dgm:cxn modelId="{412C3793-C862-4EAB-9D3E-3868BC6856E8}" type="presOf" srcId="{AF73BF6D-AE3A-4850-A2E8-ACC2440D1BC9}" destId="{1D88B451-F79B-4BDC-92DD-7A42FEB6F444}" srcOrd="0" destOrd="0" presId="urn:microsoft.com/office/officeart/2005/8/layout/hProcess6"/>
    <dgm:cxn modelId="{8BFA1429-51F5-46C8-8658-86369BF56C0E}" srcId="{AF73BF6D-AE3A-4850-A2E8-ACC2440D1BC9}" destId="{2A5FC897-1D4F-401D-8223-36C7B0D94199}" srcOrd="0" destOrd="0" parTransId="{D5EE2696-F631-4D28-934B-413001766B12}" sibTransId="{46B4381D-C733-4A91-AA78-0702D1EF4533}"/>
    <dgm:cxn modelId="{305A6C0D-A8AB-483B-9697-1EA888AAE1E5}" type="presOf" srcId="{E747E94E-A7F5-4231-BE19-A9B56E7DA398}" destId="{D8BA1D91-600F-4DF3-A3F8-214C414A0C37}" srcOrd="0" destOrd="0" presId="urn:microsoft.com/office/officeart/2005/8/layout/hProcess6"/>
    <dgm:cxn modelId="{AE84504B-9170-4237-9FA1-BCC1851D4B74}" type="presOf" srcId="{2A5FC897-1D4F-401D-8223-36C7B0D94199}" destId="{1D7B22B4-9443-4939-B4F1-6FD15F224C27}" srcOrd="0" destOrd="0" presId="urn:microsoft.com/office/officeart/2005/8/layout/hProcess6"/>
    <dgm:cxn modelId="{FFE83931-68A3-4EEA-A1E5-3D068A631D3B}" type="presParOf" srcId="{D8BA1D91-600F-4DF3-A3F8-214C414A0C37}" destId="{526AA06B-4F22-456E-9894-1576E3B753C8}" srcOrd="0" destOrd="0" presId="urn:microsoft.com/office/officeart/2005/8/layout/hProcess6"/>
    <dgm:cxn modelId="{5D5464D5-1CD9-485B-AA1E-474AAF7F7729}" type="presParOf" srcId="{526AA06B-4F22-456E-9894-1576E3B753C8}" destId="{BAAA7FEB-C525-49CB-87E0-DF44CD0ADBA9}" srcOrd="0" destOrd="0" presId="urn:microsoft.com/office/officeart/2005/8/layout/hProcess6"/>
    <dgm:cxn modelId="{8B54FCB2-FFDA-4B22-A0D4-1B2DD3849F1E}" type="presParOf" srcId="{526AA06B-4F22-456E-9894-1576E3B753C8}" destId="{1D7B22B4-9443-4939-B4F1-6FD15F224C27}" srcOrd="1" destOrd="0" presId="urn:microsoft.com/office/officeart/2005/8/layout/hProcess6"/>
    <dgm:cxn modelId="{F88BB076-37C0-4F99-B673-DBD58AA61345}" type="presParOf" srcId="{526AA06B-4F22-456E-9894-1576E3B753C8}" destId="{468CE737-9A3C-49DA-BA69-4C37ED85C783}" srcOrd="2" destOrd="0" presId="urn:microsoft.com/office/officeart/2005/8/layout/hProcess6"/>
    <dgm:cxn modelId="{9ED086EA-0281-4F07-8CE1-13F22BF20B0C}" type="presParOf" srcId="{526AA06B-4F22-456E-9894-1576E3B753C8}" destId="{1D88B451-F79B-4BDC-92DD-7A42FEB6F44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BABCD2-0AAE-4263-95A6-0B350263F6F5}">
      <dsp:nvSpPr>
        <dsp:cNvPr id="0" name=""/>
        <dsp:cNvSpPr/>
      </dsp:nvSpPr>
      <dsp:spPr>
        <a:xfrm>
          <a:off x="926210" y="1344584"/>
          <a:ext cx="2516330" cy="112254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29210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300" kern="1200" dirty="0"/>
            <a:t>planiranje</a:t>
          </a:r>
        </a:p>
      </dsp:txBody>
      <dsp:txXfrm>
        <a:off x="1555293" y="1512965"/>
        <a:ext cx="1494358" cy="785781"/>
      </dsp:txXfrm>
    </dsp:sp>
    <dsp:sp modelId="{AEB9C19F-9A57-4799-8E00-4B2A69D74282}">
      <dsp:nvSpPr>
        <dsp:cNvPr id="0" name=""/>
        <dsp:cNvSpPr/>
      </dsp:nvSpPr>
      <dsp:spPr>
        <a:xfrm>
          <a:off x="0" y="916917"/>
          <a:ext cx="1794680" cy="17523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/>
            <a:t>cilj</a:t>
          </a:r>
        </a:p>
      </dsp:txBody>
      <dsp:txXfrm>
        <a:off x="262825" y="1173539"/>
        <a:ext cx="1269030" cy="1239084"/>
      </dsp:txXfrm>
    </dsp:sp>
    <dsp:sp modelId="{40A1AB60-EC7B-4076-A1EE-FD5439B56B1F}">
      <dsp:nvSpPr>
        <dsp:cNvPr id="0" name=""/>
        <dsp:cNvSpPr/>
      </dsp:nvSpPr>
      <dsp:spPr>
        <a:xfrm>
          <a:off x="3868137" y="1268756"/>
          <a:ext cx="2207277" cy="112254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2FD952-9946-4148-8ADA-8297D839F3E0}">
      <dsp:nvSpPr>
        <dsp:cNvPr id="0" name=""/>
        <dsp:cNvSpPr/>
      </dsp:nvSpPr>
      <dsp:spPr>
        <a:xfrm>
          <a:off x="3338490" y="984456"/>
          <a:ext cx="2008902" cy="1715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/>
            <a:t>primjena strategija</a:t>
          </a:r>
        </a:p>
      </dsp:txBody>
      <dsp:txXfrm>
        <a:off x="3632687" y="1235648"/>
        <a:ext cx="1420508" cy="1212863"/>
      </dsp:txXfrm>
    </dsp:sp>
    <dsp:sp modelId="{8342FD34-B090-42F8-888A-2B49BDF9CB5B}">
      <dsp:nvSpPr>
        <dsp:cNvPr id="0" name=""/>
        <dsp:cNvSpPr/>
      </dsp:nvSpPr>
      <dsp:spPr>
        <a:xfrm>
          <a:off x="6101971" y="1342625"/>
          <a:ext cx="2178948" cy="122688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2794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200" kern="1200"/>
        </a:p>
      </dsp:txBody>
      <dsp:txXfrm>
        <a:off x="6646708" y="1526657"/>
        <a:ext cx="1204802" cy="858819"/>
      </dsp:txXfrm>
    </dsp:sp>
    <dsp:sp modelId="{53C312AC-1DD5-466D-BB3C-EDB57E9276C7}">
      <dsp:nvSpPr>
        <dsp:cNvPr id="0" name=""/>
        <dsp:cNvSpPr/>
      </dsp:nvSpPr>
      <dsp:spPr>
        <a:xfrm>
          <a:off x="5912798" y="1041388"/>
          <a:ext cx="1667205" cy="17272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500" kern="1200" dirty="0"/>
            <a:t>praćenje</a:t>
          </a:r>
        </a:p>
      </dsp:txBody>
      <dsp:txXfrm>
        <a:off x="6156955" y="1294345"/>
        <a:ext cx="1178891" cy="1221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643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92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975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8911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207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8530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4548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27421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529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361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9184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246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14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69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30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576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97576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C8C77C-AA27-4205-97D1-B624AC1F1190}" type="datetimeFigureOut">
              <a:rPr lang="hr-HR" smtClean="0"/>
              <a:t>01.07.2018.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425CF0-760D-4138-86BA-187BCF8D7B1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988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7.svg"/><Relationship Id="rId4" Type="http://schemas.openxmlformats.org/officeDocument/2006/relationships/image" Target="../media/image5.png"/><Relationship Id="rId9" Type="http://schemas.openxmlformats.org/officeDocument/2006/relationships/image" Target="../media/image11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accent6">
                    <a:lumMod val="50000"/>
                  </a:schemeClr>
                </a:solidFill>
              </a:rPr>
              <a:t>Put do cjelovitog učenja</a:t>
            </a:r>
            <a:br>
              <a:rPr lang="hr-HR" b="1" dirty="0">
                <a:solidFill>
                  <a:schemeClr val="accent6">
                    <a:lumMod val="50000"/>
                  </a:schemeClr>
                </a:solidFill>
              </a:rPr>
            </a:br>
            <a:endParaRPr lang="hr-HR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323528" y="3886201"/>
            <a:ext cx="7507213" cy="2711151"/>
          </a:xfrm>
        </p:spPr>
        <p:txBody>
          <a:bodyPr/>
          <a:lstStyle/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pPr algn="l"/>
            <a:r>
              <a:rPr lang="hr-HR" b="1" dirty="0">
                <a:solidFill>
                  <a:schemeClr val="accent6">
                    <a:lumMod val="50000"/>
                  </a:schemeClr>
                </a:solidFill>
              </a:rPr>
              <a:t>G</a:t>
            </a:r>
            <a:r>
              <a:rPr lang="hr-HR" b="1" cap="none" dirty="0">
                <a:solidFill>
                  <a:schemeClr val="accent6">
                    <a:lumMod val="50000"/>
                  </a:schemeClr>
                </a:solidFill>
              </a:rPr>
              <a:t>abriela </a:t>
            </a:r>
            <a:r>
              <a:rPr lang="hr-HR" b="1" cap="none" dirty="0" err="1">
                <a:solidFill>
                  <a:schemeClr val="accent6">
                    <a:lumMod val="50000"/>
                  </a:schemeClr>
                </a:solidFill>
              </a:rPr>
              <a:t>Žokalj</a:t>
            </a:r>
            <a:r>
              <a:rPr lang="hr-HR" b="1" cap="none" dirty="0">
                <a:solidFill>
                  <a:schemeClr val="accent6">
                    <a:lumMod val="50000"/>
                  </a:schemeClr>
                </a:solidFill>
              </a:rPr>
              <a:t>, OŠ Bogumila Tonija</a:t>
            </a:r>
          </a:p>
          <a:p>
            <a:pPr algn="l"/>
            <a:r>
              <a:rPr lang="hr-HR" b="1" cap="none" dirty="0">
                <a:solidFill>
                  <a:schemeClr val="accent6">
                    <a:lumMod val="50000"/>
                  </a:schemeClr>
                </a:solidFill>
              </a:rPr>
              <a:t>Vesna Marjanović, </a:t>
            </a:r>
            <a:r>
              <a:rPr lang="hr-HR" b="1" cap="none">
                <a:solidFill>
                  <a:schemeClr val="accent6">
                    <a:lumMod val="50000"/>
                  </a:schemeClr>
                </a:solidFill>
              </a:rPr>
              <a:t>OŠ Samobor</a:t>
            </a:r>
            <a:endParaRPr lang="hr-HR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Grafika 4" descr="Beba koja puzi">
            <a:extLst>
              <a:ext uri="{FF2B5EF4-FFF2-40B4-BE49-F238E27FC236}">
                <a16:creationId xmlns:a16="http://schemas.microsoft.com/office/drawing/2014/main" xmlns="" id="{6AB8B673-F21C-4B19-A31A-9B76891E86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547664" y="4343400"/>
            <a:ext cx="914400" cy="914400"/>
          </a:xfrm>
          <a:prstGeom prst="rect">
            <a:avLst/>
          </a:prstGeom>
        </p:spPr>
      </p:pic>
      <p:pic>
        <p:nvPicPr>
          <p:cNvPr id="15" name="Grafika 14" descr="Puzanje">
            <a:extLst>
              <a:ext uri="{FF2B5EF4-FFF2-40B4-BE49-F238E27FC236}">
                <a16:creationId xmlns:a16="http://schemas.microsoft.com/office/drawing/2014/main" xmlns="" id="{CB2E4AE5-B893-427F-A9FB-0B9A8A1F62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708192" y="4343400"/>
            <a:ext cx="914400" cy="914400"/>
          </a:xfrm>
          <a:prstGeom prst="rect">
            <a:avLst/>
          </a:prstGeom>
        </p:spPr>
      </p:pic>
      <p:pic>
        <p:nvPicPr>
          <p:cNvPr id="17" name="Grafika 16" descr="Hod">
            <a:extLst>
              <a:ext uri="{FF2B5EF4-FFF2-40B4-BE49-F238E27FC236}">
                <a16:creationId xmlns:a16="http://schemas.microsoft.com/office/drawing/2014/main" xmlns="" id="{020E76E1-0010-4EF9-A1E3-8BD2A031D26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856997" y="4343400"/>
            <a:ext cx="914400" cy="914400"/>
          </a:xfrm>
          <a:prstGeom prst="rect">
            <a:avLst/>
          </a:prstGeom>
        </p:spPr>
      </p:pic>
      <p:pic>
        <p:nvPicPr>
          <p:cNvPr id="21" name="Grafika 20" descr="Trčanje">
            <a:extLst>
              <a:ext uri="{FF2B5EF4-FFF2-40B4-BE49-F238E27FC236}">
                <a16:creationId xmlns:a16="http://schemas.microsoft.com/office/drawing/2014/main" xmlns="" id="{313BEF39-F9D5-4FBD-A797-B508969B9C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747951" y="426719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64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2F4D1CC-5376-484A-86D6-4314E514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96752"/>
            <a:ext cx="8712968" cy="4176464"/>
          </a:xfrm>
        </p:spPr>
        <p:txBody>
          <a:bodyPr>
            <a:normAutofit fontScale="90000"/>
          </a:bodyPr>
          <a:lstStyle/>
          <a:p>
            <a:pPr algn="l"/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>- </a:t>
            </a: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– 2 – 1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oluja činjenica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postavi ključna pitanja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pet puta zašto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ilustracijom do bitnog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(crtež, strip, slikovnica bez riječi…)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umna mapa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tri ključne rečenice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…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hr-H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xmlns="" id="{42293EF8-22CD-479A-B611-00089518F8B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31740" y="313768"/>
            <a:ext cx="4608512" cy="2342031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xmlns="" id="{539BA5AC-7B9B-4830-9DE2-69D26FCEB631}"/>
              </a:ext>
            </a:extLst>
          </p:cNvPr>
          <p:cNvSpPr txBox="1"/>
          <p:nvPr/>
        </p:nvSpPr>
        <p:spPr>
          <a:xfrm>
            <a:off x="2411760" y="764704"/>
            <a:ext cx="3330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ODABIR STRATEGIJA</a:t>
            </a:r>
          </a:p>
        </p:txBody>
      </p:sp>
    </p:spTree>
    <p:extLst>
      <p:ext uri="{BB962C8B-B14F-4D97-AF65-F5344CB8AC3E}">
        <p14:creationId xmlns:p14="http://schemas.microsoft.com/office/powerpoint/2010/main" val="3047086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2F4D1CC-5376-484A-86D6-4314E514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18518"/>
            <a:ext cx="8208912" cy="4754698"/>
          </a:xfrm>
        </p:spPr>
        <p:txBody>
          <a:bodyPr>
            <a:normAutofit fontScale="90000"/>
          </a:bodyPr>
          <a:lstStyle/>
          <a:p>
            <a:pPr algn="l"/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analiza ponuđenih strategija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razgovor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prepoznavanje razine usvojenosti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prilagodba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samoregulacija učenja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hr-H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xmlns="" id="{42293EF8-22CD-479A-B611-00089518F8B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19672" y="346341"/>
            <a:ext cx="4608512" cy="2342031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xmlns="" id="{539BA5AC-7B9B-4830-9DE2-69D26FCEB631}"/>
              </a:ext>
            </a:extLst>
          </p:cNvPr>
          <p:cNvSpPr txBox="1"/>
          <p:nvPr/>
        </p:nvSpPr>
        <p:spPr>
          <a:xfrm>
            <a:off x="1979712" y="1161618"/>
            <a:ext cx="333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PRAĆENJE</a:t>
            </a:r>
          </a:p>
        </p:txBody>
      </p:sp>
    </p:spTree>
    <p:extLst>
      <p:ext uri="{BB962C8B-B14F-4D97-AF65-F5344CB8AC3E}">
        <p14:creationId xmlns:p14="http://schemas.microsoft.com/office/powerpoint/2010/main" val="443623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2F4D1CC-5376-484A-86D6-4314E514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18518"/>
            <a:ext cx="8208912" cy="4754698"/>
          </a:xfrm>
        </p:spPr>
        <p:txBody>
          <a:bodyPr>
            <a:normAutofit fontScale="90000"/>
          </a:bodyPr>
          <a:lstStyle/>
          <a:p>
            <a:pPr algn="l"/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strategijama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u okruženju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u interakcijama …</a:t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hr-H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xmlns="" id="{42293EF8-22CD-479A-B611-00089518F8B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19672" y="346341"/>
            <a:ext cx="4608512" cy="2342031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xmlns="" id="{539BA5AC-7B9B-4830-9DE2-69D26FCEB631}"/>
              </a:ext>
            </a:extLst>
          </p:cNvPr>
          <p:cNvSpPr txBox="1"/>
          <p:nvPr/>
        </p:nvSpPr>
        <p:spPr>
          <a:xfrm>
            <a:off x="1979712" y="1161618"/>
            <a:ext cx="333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PRILAGODBA</a:t>
            </a:r>
          </a:p>
        </p:txBody>
      </p:sp>
    </p:spTree>
    <p:extLst>
      <p:ext uri="{BB962C8B-B14F-4D97-AF65-F5344CB8AC3E}">
        <p14:creationId xmlns:p14="http://schemas.microsoft.com/office/powerpoint/2010/main" val="4111602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7F4DF42-33B5-4BB1-A202-471DEC4E6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C26B6051-47E9-46FA-B953-BACEDBE086A7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56088358"/>
              </p:ext>
            </p:extLst>
          </p:nvPr>
        </p:nvGraphicFramePr>
        <p:xfrm>
          <a:off x="539552" y="618518"/>
          <a:ext cx="7558608" cy="4810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8611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48996F4-2FC4-4365-A611-921027268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00E3403E-AE81-4784-9628-2782DA620B65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90504387"/>
              </p:ext>
            </p:extLst>
          </p:nvPr>
        </p:nvGraphicFramePr>
        <p:xfrm>
          <a:off x="251520" y="908720"/>
          <a:ext cx="7772400" cy="437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6212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ica 2">
            <a:extLst>
              <a:ext uri="{FF2B5EF4-FFF2-40B4-BE49-F238E27FC236}">
                <a16:creationId xmlns:a16="http://schemas.microsoft.com/office/drawing/2014/main" xmlns="" id="{6AD067FD-347B-4FA3-9BBB-B00129057C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154219"/>
              </p:ext>
            </p:extLst>
          </p:nvPr>
        </p:nvGraphicFramePr>
        <p:xfrm>
          <a:off x="323528" y="836712"/>
          <a:ext cx="8208912" cy="532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7355">
                  <a:extLst>
                    <a:ext uri="{9D8B030D-6E8A-4147-A177-3AD203B41FA5}">
                      <a16:colId xmlns:a16="http://schemas.microsoft.com/office/drawing/2014/main" xmlns="" val="4068005977"/>
                    </a:ext>
                  </a:extLst>
                </a:gridCol>
                <a:gridCol w="1322616">
                  <a:extLst>
                    <a:ext uri="{9D8B030D-6E8A-4147-A177-3AD203B41FA5}">
                      <a16:colId xmlns:a16="http://schemas.microsoft.com/office/drawing/2014/main" xmlns="" val="2447818607"/>
                    </a:ext>
                  </a:extLst>
                </a:gridCol>
                <a:gridCol w="1477604">
                  <a:extLst>
                    <a:ext uri="{9D8B030D-6E8A-4147-A177-3AD203B41FA5}">
                      <a16:colId xmlns:a16="http://schemas.microsoft.com/office/drawing/2014/main" xmlns="" val="3030831560"/>
                    </a:ext>
                  </a:extLst>
                </a:gridCol>
                <a:gridCol w="1231337">
                  <a:extLst>
                    <a:ext uri="{9D8B030D-6E8A-4147-A177-3AD203B41FA5}">
                      <a16:colId xmlns:a16="http://schemas.microsoft.com/office/drawing/2014/main" xmlns="" val="2307686357"/>
                    </a:ext>
                  </a:extLst>
                </a:gridCol>
              </a:tblGrid>
              <a:tr h="1065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DA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DJELO-MIČNO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NE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88133003"/>
                  </a:ext>
                </a:extLst>
              </a:tr>
              <a:tr h="1065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razumijem opis savjeta za bolje učenje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 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73634477"/>
                  </a:ext>
                </a:extLst>
              </a:tr>
              <a:tr h="1065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savjet je primjenjiv u praksi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 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84659565"/>
                  </a:ext>
                </a:extLst>
              </a:tr>
              <a:tr h="1065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strategiju sam koristila/koristio prema uputama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 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24434483"/>
                  </a:ext>
                </a:extLst>
              </a:tr>
              <a:tr h="1065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strategija je primjenjiva u praksi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 </a:t>
                      </a:r>
                      <a:endParaRPr lang="hr-H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 </a:t>
                      </a:r>
                      <a:endParaRPr lang="hr-H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2056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800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755576" y="476672"/>
            <a:ext cx="73448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Intenzivne promjene usmjerene su prema </a:t>
            </a: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sve većoj ulozi znanja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85750" indent="-285750">
              <a:buFont typeface="Arial" charset="0"/>
              <a:buChar char="•"/>
            </a:pP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središte se stavlja </a:t>
            </a: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 učenja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hr-HR" sz="2000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Obrazovni sustav 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učenicima treba pružati </a:t>
            </a: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podršku u stjecanju onih kompetencij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koje će im omogućiti uspješan profesionalni i osobni život.</a:t>
            </a:r>
          </a:p>
          <a:p>
            <a:endParaRPr lang="hr-HR" sz="2000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Učenje i poučavanje 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školama treba biti usmjereno na </a:t>
            </a: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razvoj specifičnih kompetencija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opisanih u </a:t>
            </a:r>
            <a:r>
              <a:rPr lang="hr-HR" sz="2000" dirty="0" err="1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kurikulumima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pojedinih predmeta, ali i </a:t>
            </a: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općih kompetencija 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koje prožimaju učenje i poučavanje više ili čak svih predmeta i odgojno-obrazovnih područja. </a:t>
            </a:r>
          </a:p>
          <a:p>
            <a:pPr marL="285750" indent="-285750">
              <a:buFont typeface="Arial" charset="0"/>
              <a:buChar char="•"/>
            </a:pPr>
            <a:endParaRPr lang="hr-HR" sz="2000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Opće kompetencije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 spoj znanja, vještina, uvjerenja i stavova koji su </a:t>
            </a:r>
            <a:r>
              <a:rPr lang="hr-HR" sz="2000" b="1" dirty="0" err="1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transdisciplinarne</a:t>
            </a:r>
            <a:r>
              <a:rPr lang="hr-HR" sz="20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 primjenjive  u različitim situacijama</a:t>
            </a:r>
            <a:r>
              <a:rPr lang="hr-HR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8791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683568" y="692696"/>
            <a:ext cx="7920880" cy="5156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hr-HR" sz="24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Cjeloživotno učenje: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</a:pP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Obuhvaća sposobnost organiziranja i reguliranja vlastitog učenja, pojedinačno i u grupama.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</a:pPr>
            <a:r>
              <a:rPr lang="hr-HR" sz="24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Uključuje sposobnost učinkovitog upravljanja vlastitim učenjem, rješavanja problema, usvajanja, obrade i vrednovanja informacija i njihovog integriranja u složene strukture novog znanja i vještina koje su primjenjive u različitim kontekstima – kod kuće, na poslu, u obrazovanju i usavršavanju.</a:t>
            </a:r>
          </a:p>
        </p:txBody>
      </p:sp>
    </p:spTree>
    <p:extLst>
      <p:ext uri="{BB962C8B-B14F-4D97-AF65-F5344CB8AC3E}">
        <p14:creationId xmlns:p14="http://schemas.microsoft.com/office/powerpoint/2010/main" val="341853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98494A8-7772-4F0E-B4A2-73C503741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2450442"/>
          </a:xfrm>
        </p:spPr>
        <p:txBody>
          <a:bodyPr>
            <a:normAutofit fontScale="90000"/>
          </a:bodyPr>
          <a:lstStyle/>
          <a:p>
            <a:r>
              <a:rPr lang="hr-HR" dirty="0"/>
              <a:t> </a:t>
            </a:r>
            <a:br>
              <a:rPr lang="hr-HR" dirty="0"/>
            </a:br>
            <a:r>
              <a:rPr lang="hr-HR" normalizeH="1" dirty="0"/>
              <a:t>  </a:t>
            </a:r>
            <a:r>
              <a:rPr lang="hr-HR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novom </a:t>
            </a:r>
            <a:r>
              <a:rPr lang="hr-HR" dirty="0" err="1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kurikularnom</a:t>
            </a:r>
            <a:r>
              <a:rPr lang="hr-HR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pristupu učenju to se najbolje opisuje kroz </a:t>
            </a:r>
            <a:r>
              <a:rPr lang="hr-HR" dirty="0" err="1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međupredmetnu</a:t>
            </a:r>
            <a:r>
              <a:rPr lang="hr-HR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temu 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1B6DBA9C-7672-4A12-83A2-47FF5871E8D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hr-HR" dirty="0"/>
          </a:p>
          <a:p>
            <a:endParaRPr lang="hr-HR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hr-HR" sz="44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Učiti kako učiti</a:t>
            </a:r>
          </a:p>
        </p:txBody>
      </p:sp>
    </p:spTree>
    <p:extLst>
      <p:ext uri="{BB962C8B-B14F-4D97-AF65-F5344CB8AC3E}">
        <p14:creationId xmlns:p14="http://schemas.microsoft.com/office/powerpoint/2010/main" val="2917644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23528" y="332656"/>
            <a:ext cx="8424936" cy="6285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hr-HR" sz="32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Kurikulum </a:t>
            </a:r>
            <a:r>
              <a:rPr lang="hr-HR" sz="3200" b="1" dirty="0" err="1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međupredmetne</a:t>
            </a:r>
            <a:r>
              <a:rPr lang="hr-HR" sz="32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teme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hr-HR" sz="3200" b="1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“Učiti kako učiti” organiziran je u četiri domene: </a:t>
            </a:r>
            <a:endParaRPr lang="hr-HR" sz="3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hr-HR" sz="3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Primjena strategija učenja i upravljanja informacijama, </a:t>
            </a: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hr-HR" sz="3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Upravljanje vlastitim učenjem, </a:t>
            </a: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AutoNum type="arabicPeriod" startAt="3"/>
            </a:pPr>
            <a:r>
              <a:rPr lang="hr-HR" sz="3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Emocije i motivacija u učenju i </a:t>
            </a: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AutoNum type="arabicPeriod" startAt="3"/>
            </a:pPr>
            <a:r>
              <a:rPr lang="hr-HR" sz="3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Stvaranje okruženja za učenje.</a:t>
            </a:r>
          </a:p>
        </p:txBody>
      </p:sp>
    </p:spTree>
    <p:extLst>
      <p:ext uri="{BB962C8B-B14F-4D97-AF65-F5344CB8AC3E}">
        <p14:creationId xmlns:p14="http://schemas.microsoft.com/office/powerpoint/2010/main" val="133602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raft - grafički prikaz teme_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2" y="641667"/>
            <a:ext cx="7381875" cy="557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draft - grafički prikaz teme_5.jpg">
            <a:extLst>
              <a:ext uri="{FF2B5EF4-FFF2-40B4-BE49-F238E27FC236}">
                <a16:creationId xmlns:a16="http://schemas.microsoft.com/office/drawing/2014/main" xmlns="" id="{0FBDF616-FB98-45F0-A81D-1BD6ABBFB86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2" y="794067"/>
            <a:ext cx="7381875" cy="5574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0034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jagram 3">
            <a:extLst>
              <a:ext uri="{FF2B5EF4-FFF2-40B4-BE49-F238E27FC236}">
                <a16:creationId xmlns:a16="http://schemas.microsoft.com/office/drawing/2014/main" xmlns="" id="{D4583532-6438-4A76-B9E7-49DCED3136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294865"/>
              </p:ext>
            </p:extLst>
          </p:nvPr>
        </p:nvGraphicFramePr>
        <p:xfrm>
          <a:off x="704861" y="0"/>
          <a:ext cx="8280920" cy="282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upa 7">
            <a:extLst>
              <a:ext uri="{FF2B5EF4-FFF2-40B4-BE49-F238E27FC236}">
                <a16:creationId xmlns:a16="http://schemas.microsoft.com/office/drawing/2014/main" xmlns="" id="{3B92C3C1-1870-4926-BD65-F79012141B79}"/>
              </a:ext>
            </a:extLst>
          </p:cNvPr>
          <p:cNvGrpSpPr/>
          <p:nvPr/>
        </p:nvGrpSpPr>
        <p:grpSpPr>
          <a:xfrm>
            <a:off x="63365" y="3097964"/>
            <a:ext cx="9003403" cy="1954792"/>
            <a:chOff x="63365" y="3097964"/>
            <a:chExt cx="9003403" cy="1954792"/>
          </a:xfrm>
        </p:grpSpPr>
        <p:sp>
          <p:nvSpPr>
            <p:cNvPr id="9" name="Prostoručno: oblik 8">
              <a:extLst>
                <a:ext uri="{FF2B5EF4-FFF2-40B4-BE49-F238E27FC236}">
                  <a16:creationId xmlns:a16="http://schemas.microsoft.com/office/drawing/2014/main" xmlns="" id="{D95A32DB-16C0-4334-9F43-2CE09F2DFDFA}"/>
                </a:ext>
              </a:extLst>
            </p:cNvPr>
            <p:cNvSpPr/>
            <p:nvPr/>
          </p:nvSpPr>
          <p:spPr>
            <a:xfrm>
              <a:off x="945988" y="3226004"/>
              <a:ext cx="1890989" cy="1652963"/>
            </a:xfrm>
            <a:custGeom>
              <a:avLst/>
              <a:gdLst>
                <a:gd name="connsiteX0" fmla="*/ 0 w 1890989"/>
                <a:gd name="connsiteY0" fmla="*/ 247944 h 1652963"/>
                <a:gd name="connsiteX1" fmla="*/ 1064508 w 1890989"/>
                <a:gd name="connsiteY1" fmla="*/ 247944 h 1652963"/>
                <a:gd name="connsiteX2" fmla="*/ 1064508 w 1890989"/>
                <a:gd name="connsiteY2" fmla="*/ 0 h 1652963"/>
                <a:gd name="connsiteX3" fmla="*/ 1890989 w 1890989"/>
                <a:gd name="connsiteY3" fmla="*/ 826482 h 1652963"/>
                <a:gd name="connsiteX4" fmla="*/ 1064508 w 1890989"/>
                <a:gd name="connsiteY4" fmla="*/ 1652963 h 1652963"/>
                <a:gd name="connsiteX5" fmla="*/ 1064508 w 1890989"/>
                <a:gd name="connsiteY5" fmla="*/ 1405019 h 1652963"/>
                <a:gd name="connsiteX6" fmla="*/ 0 w 1890989"/>
                <a:gd name="connsiteY6" fmla="*/ 1405019 h 1652963"/>
                <a:gd name="connsiteX7" fmla="*/ 0 w 1890989"/>
                <a:gd name="connsiteY7" fmla="*/ 247944 h 165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89" h="1652963">
                  <a:moveTo>
                    <a:pt x="0" y="247944"/>
                  </a:moveTo>
                  <a:lnTo>
                    <a:pt x="1064508" y="247944"/>
                  </a:lnTo>
                  <a:lnTo>
                    <a:pt x="1064508" y="0"/>
                  </a:lnTo>
                  <a:lnTo>
                    <a:pt x="1890989" y="826482"/>
                  </a:lnTo>
                  <a:lnTo>
                    <a:pt x="1064508" y="1652963"/>
                  </a:lnTo>
                  <a:lnTo>
                    <a:pt x="1064508" y="1405019"/>
                  </a:lnTo>
                  <a:lnTo>
                    <a:pt x="0" y="1405019"/>
                  </a:lnTo>
                  <a:lnTo>
                    <a:pt x="0" y="24794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3387" tIns="258104" rIns="516705" bIns="258104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hr-HR" sz="1600" kern="120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hr-HR" sz="1600" kern="1200"/>
            </a:p>
          </p:txBody>
        </p:sp>
        <p:sp>
          <p:nvSpPr>
            <p:cNvPr id="10" name="Prostoručno: oblik 9">
              <a:extLst>
                <a:ext uri="{FF2B5EF4-FFF2-40B4-BE49-F238E27FC236}">
                  <a16:creationId xmlns:a16="http://schemas.microsoft.com/office/drawing/2014/main" xmlns="" id="{4C10C4DA-C903-4411-B9DA-180FC1CF6BBD}"/>
                </a:ext>
              </a:extLst>
            </p:cNvPr>
            <p:cNvSpPr/>
            <p:nvPr/>
          </p:nvSpPr>
          <p:spPr>
            <a:xfrm>
              <a:off x="63365" y="3164869"/>
              <a:ext cx="1890988" cy="1866044"/>
            </a:xfrm>
            <a:custGeom>
              <a:avLst/>
              <a:gdLst>
                <a:gd name="connsiteX0" fmla="*/ 0 w 1387258"/>
                <a:gd name="connsiteY0" fmla="*/ 749919 h 1499838"/>
                <a:gd name="connsiteX1" fmla="*/ 693629 w 1387258"/>
                <a:gd name="connsiteY1" fmla="*/ 0 h 1499838"/>
                <a:gd name="connsiteX2" fmla="*/ 1387258 w 1387258"/>
                <a:gd name="connsiteY2" fmla="*/ 749919 h 1499838"/>
                <a:gd name="connsiteX3" fmla="*/ 693629 w 1387258"/>
                <a:gd name="connsiteY3" fmla="*/ 1499838 h 1499838"/>
                <a:gd name="connsiteX4" fmla="*/ 0 w 1387258"/>
                <a:gd name="connsiteY4" fmla="*/ 749919 h 149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7258" h="1499838">
                  <a:moveTo>
                    <a:pt x="0" y="749919"/>
                  </a:moveTo>
                  <a:cubicBezTo>
                    <a:pt x="0" y="335750"/>
                    <a:pt x="310548" y="0"/>
                    <a:pt x="693629" y="0"/>
                  </a:cubicBezTo>
                  <a:cubicBezTo>
                    <a:pt x="1076710" y="0"/>
                    <a:pt x="1387258" y="335750"/>
                    <a:pt x="1387258" y="749919"/>
                  </a:cubicBezTo>
                  <a:cubicBezTo>
                    <a:pt x="1387258" y="1164088"/>
                    <a:pt x="1076710" y="1499838"/>
                    <a:pt x="693629" y="1499838"/>
                  </a:cubicBezTo>
                  <a:cubicBezTo>
                    <a:pt x="310548" y="1499838"/>
                    <a:pt x="0" y="1164088"/>
                    <a:pt x="0" y="74991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3319" tIns="229806" rIns="213319" bIns="229806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hr-HR" sz="2800" dirty="0"/>
                <a:t>r</a:t>
              </a:r>
              <a:r>
                <a:rPr lang="hr-HR" sz="2800" kern="1200" dirty="0"/>
                <a:t>egula-</a:t>
              </a:r>
              <a:r>
                <a:rPr lang="hr-HR" sz="2800" kern="1200" dirty="0" err="1"/>
                <a:t>cuja</a:t>
              </a:r>
              <a:endParaRPr lang="hr-HR" sz="2800" kern="1200" dirty="0"/>
            </a:p>
          </p:txBody>
        </p:sp>
        <p:sp>
          <p:nvSpPr>
            <p:cNvPr id="11" name="Prostoručno: oblik 10">
              <a:extLst>
                <a:ext uri="{FF2B5EF4-FFF2-40B4-BE49-F238E27FC236}">
                  <a16:creationId xmlns:a16="http://schemas.microsoft.com/office/drawing/2014/main" xmlns="" id="{79833EC8-F68C-47E0-9FE9-99388A26A582}"/>
                </a:ext>
              </a:extLst>
            </p:cNvPr>
            <p:cNvSpPr/>
            <p:nvPr/>
          </p:nvSpPr>
          <p:spPr>
            <a:xfrm>
              <a:off x="3899827" y="3204504"/>
              <a:ext cx="1890989" cy="1652963"/>
            </a:xfrm>
            <a:custGeom>
              <a:avLst/>
              <a:gdLst>
                <a:gd name="connsiteX0" fmla="*/ 0 w 1890989"/>
                <a:gd name="connsiteY0" fmla="*/ 247944 h 1652963"/>
                <a:gd name="connsiteX1" fmla="*/ 1064508 w 1890989"/>
                <a:gd name="connsiteY1" fmla="*/ 247944 h 1652963"/>
                <a:gd name="connsiteX2" fmla="*/ 1064508 w 1890989"/>
                <a:gd name="connsiteY2" fmla="*/ 0 h 1652963"/>
                <a:gd name="connsiteX3" fmla="*/ 1890989 w 1890989"/>
                <a:gd name="connsiteY3" fmla="*/ 826482 h 1652963"/>
                <a:gd name="connsiteX4" fmla="*/ 1064508 w 1890989"/>
                <a:gd name="connsiteY4" fmla="*/ 1652963 h 1652963"/>
                <a:gd name="connsiteX5" fmla="*/ 1064508 w 1890989"/>
                <a:gd name="connsiteY5" fmla="*/ 1405019 h 1652963"/>
                <a:gd name="connsiteX6" fmla="*/ 0 w 1890989"/>
                <a:gd name="connsiteY6" fmla="*/ 1405019 h 1652963"/>
                <a:gd name="connsiteX7" fmla="*/ 0 w 1890989"/>
                <a:gd name="connsiteY7" fmla="*/ 247944 h 165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89" h="1652963">
                  <a:moveTo>
                    <a:pt x="0" y="247944"/>
                  </a:moveTo>
                  <a:lnTo>
                    <a:pt x="1064508" y="247944"/>
                  </a:lnTo>
                  <a:lnTo>
                    <a:pt x="1064508" y="0"/>
                  </a:lnTo>
                  <a:lnTo>
                    <a:pt x="1890989" y="826482"/>
                  </a:lnTo>
                  <a:lnTo>
                    <a:pt x="1064508" y="1652963"/>
                  </a:lnTo>
                  <a:lnTo>
                    <a:pt x="1064508" y="1405019"/>
                  </a:lnTo>
                  <a:lnTo>
                    <a:pt x="0" y="1405019"/>
                  </a:lnTo>
                  <a:lnTo>
                    <a:pt x="0" y="24794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3387" tIns="258104" rIns="516705" bIns="258104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hr-HR" sz="16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hr-HR" sz="1600" kern="1200"/>
            </a:p>
          </p:txBody>
        </p:sp>
        <p:sp>
          <p:nvSpPr>
            <p:cNvPr id="12" name="Prostoručno: oblik 11">
              <a:extLst>
                <a:ext uri="{FF2B5EF4-FFF2-40B4-BE49-F238E27FC236}">
                  <a16:creationId xmlns:a16="http://schemas.microsoft.com/office/drawing/2014/main" xmlns="" id="{0358AF4D-1C1F-411B-9D6C-1E8C62A89862}"/>
                </a:ext>
              </a:extLst>
            </p:cNvPr>
            <p:cNvSpPr/>
            <p:nvPr/>
          </p:nvSpPr>
          <p:spPr>
            <a:xfrm>
              <a:off x="2954334" y="3097964"/>
              <a:ext cx="1890988" cy="1866044"/>
            </a:xfrm>
            <a:custGeom>
              <a:avLst/>
              <a:gdLst>
                <a:gd name="connsiteX0" fmla="*/ 0 w 1514966"/>
                <a:gd name="connsiteY0" fmla="*/ 695950 h 1391900"/>
                <a:gd name="connsiteX1" fmla="*/ 757483 w 1514966"/>
                <a:gd name="connsiteY1" fmla="*/ 0 h 1391900"/>
                <a:gd name="connsiteX2" fmla="*/ 1514966 w 1514966"/>
                <a:gd name="connsiteY2" fmla="*/ 695950 h 1391900"/>
                <a:gd name="connsiteX3" fmla="*/ 757483 w 1514966"/>
                <a:gd name="connsiteY3" fmla="*/ 1391900 h 1391900"/>
                <a:gd name="connsiteX4" fmla="*/ 0 w 1514966"/>
                <a:gd name="connsiteY4" fmla="*/ 695950 h 139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966" h="1391900">
                  <a:moveTo>
                    <a:pt x="0" y="695950"/>
                  </a:moveTo>
                  <a:cubicBezTo>
                    <a:pt x="0" y="311587"/>
                    <a:pt x="339137" y="0"/>
                    <a:pt x="757483" y="0"/>
                  </a:cubicBezTo>
                  <a:cubicBezTo>
                    <a:pt x="1175829" y="0"/>
                    <a:pt x="1514966" y="311587"/>
                    <a:pt x="1514966" y="695950"/>
                  </a:cubicBezTo>
                  <a:cubicBezTo>
                    <a:pt x="1514966" y="1080313"/>
                    <a:pt x="1175829" y="1391900"/>
                    <a:pt x="757483" y="1391900"/>
                  </a:cubicBezTo>
                  <a:cubicBezTo>
                    <a:pt x="339137" y="1391900"/>
                    <a:pt x="0" y="1080313"/>
                    <a:pt x="0" y="69595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2022" tIns="213999" rIns="232022" bIns="213999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hr-HR" sz="2800" kern="1200" dirty="0" err="1"/>
                <a:t>samovre-dnovanje</a:t>
              </a:r>
              <a:endParaRPr lang="hr-HR" sz="2800" kern="1200" dirty="0"/>
            </a:p>
          </p:txBody>
        </p:sp>
        <p:sp>
          <p:nvSpPr>
            <p:cNvPr id="13" name="Prostoručno: oblik 12">
              <a:extLst>
                <a:ext uri="{FF2B5EF4-FFF2-40B4-BE49-F238E27FC236}">
                  <a16:creationId xmlns:a16="http://schemas.microsoft.com/office/drawing/2014/main" xmlns="" id="{B52D724F-2C4B-4EFD-84B8-A695E6A54E0C}"/>
                </a:ext>
              </a:extLst>
            </p:cNvPr>
            <p:cNvSpPr/>
            <p:nvPr/>
          </p:nvSpPr>
          <p:spPr>
            <a:xfrm>
              <a:off x="7175779" y="3219792"/>
              <a:ext cx="1890989" cy="1652963"/>
            </a:xfrm>
            <a:custGeom>
              <a:avLst/>
              <a:gdLst>
                <a:gd name="connsiteX0" fmla="*/ 0 w 1890989"/>
                <a:gd name="connsiteY0" fmla="*/ 247944 h 1652963"/>
                <a:gd name="connsiteX1" fmla="*/ 1064508 w 1890989"/>
                <a:gd name="connsiteY1" fmla="*/ 247944 h 1652963"/>
                <a:gd name="connsiteX2" fmla="*/ 1064508 w 1890989"/>
                <a:gd name="connsiteY2" fmla="*/ 0 h 1652963"/>
                <a:gd name="connsiteX3" fmla="*/ 1890989 w 1890989"/>
                <a:gd name="connsiteY3" fmla="*/ 826482 h 1652963"/>
                <a:gd name="connsiteX4" fmla="*/ 1064508 w 1890989"/>
                <a:gd name="connsiteY4" fmla="*/ 1652963 h 1652963"/>
                <a:gd name="connsiteX5" fmla="*/ 1064508 w 1890989"/>
                <a:gd name="connsiteY5" fmla="*/ 1405019 h 1652963"/>
                <a:gd name="connsiteX6" fmla="*/ 0 w 1890989"/>
                <a:gd name="connsiteY6" fmla="*/ 1405019 h 1652963"/>
                <a:gd name="connsiteX7" fmla="*/ 0 w 1890989"/>
                <a:gd name="connsiteY7" fmla="*/ 247944 h 165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89" h="1652963">
                  <a:moveTo>
                    <a:pt x="0" y="247944"/>
                  </a:moveTo>
                  <a:lnTo>
                    <a:pt x="1064508" y="247944"/>
                  </a:lnTo>
                  <a:lnTo>
                    <a:pt x="1064508" y="0"/>
                  </a:lnTo>
                  <a:lnTo>
                    <a:pt x="1890989" y="826482"/>
                  </a:lnTo>
                  <a:lnTo>
                    <a:pt x="1064508" y="1652963"/>
                  </a:lnTo>
                  <a:lnTo>
                    <a:pt x="1064508" y="1405019"/>
                  </a:lnTo>
                  <a:lnTo>
                    <a:pt x="0" y="1405019"/>
                  </a:lnTo>
                  <a:lnTo>
                    <a:pt x="0" y="24794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3387" tIns="258104" rIns="516705" bIns="258104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hr-HR" sz="16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hr-HR" sz="1600" kern="1200" dirty="0"/>
            </a:p>
          </p:txBody>
        </p:sp>
        <p:sp>
          <p:nvSpPr>
            <p:cNvPr id="14" name="Prostoručno: oblik 13">
              <a:extLst>
                <a:ext uri="{FF2B5EF4-FFF2-40B4-BE49-F238E27FC236}">
                  <a16:creationId xmlns:a16="http://schemas.microsoft.com/office/drawing/2014/main" xmlns="" id="{6B21AA7B-4734-4846-B4DF-0D780303114F}"/>
                </a:ext>
              </a:extLst>
            </p:cNvPr>
            <p:cNvSpPr/>
            <p:nvPr/>
          </p:nvSpPr>
          <p:spPr>
            <a:xfrm>
              <a:off x="5940152" y="3143026"/>
              <a:ext cx="1890989" cy="1909730"/>
            </a:xfrm>
            <a:custGeom>
              <a:avLst/>
              <a:gdLst>
                <a:gd name="connsiteX0" fmla="*/ 0 w 1545127"/>
                <a:gd name="connsiteY0" fmla="*/ 739637 h 1479274"/>
                <a:gd name="connsiteX1" fmla="*/ 772564 w 1545127"/>
                <a:gd name="connsiteY1" fmla="*/ 0 h 1479274"/>
                <a:gd name="connsiteX2" fmla="*/ 1545128 w 1545127"/>
                <a:gd name="connsiteY2" fmla="*/ 739637 h 1479274"/>
                <a:gd name="connsiteX3" fmla="*/ 772564 w 1545127"/>
                <a:gd name="connsiteY3" fmla="*/ 1479274 h 1479274"/>
                <a:gd name="connsiteX4" fmla="*/ 0 w 1545127"/>
                <a:gd name="connsiteY4" fmla="*/ 739637 h 1479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5127" h="1479274">
                  <a:moveTo>
                    <a:pt x="0" y="739637"/>
                  </a:moveTo>
                  <a:cubicBezTo>
                    <a:pt x="0" y="331147"/>
                    <a:pt x="345889" y="0"/>
                    <a:pt x="772564" y="0"/>
                  </a:cubicBezTo>
                  <a:cubicBezTo>
                    <a:pt x="1199239" y="0"/>
                    <a:pt x="1545128" y="331147"/>
                    <a:pt x="1545128" y="739637"/>
                  </a:cubicBezTo>
                  <a:cubicBezTo>
                    <a:pt x="1545128" y="1148127"/>
                    <a:pt x="1199239" y="1479274"/>
                    <a:pt x="772564" y="1479274"/>
                  </a:cubicBezTo>
                  <a:cubicBezTo>
                    <a:pt x="345889" y="1479274"/>
                    <a:pt x="0" y="1148127"/>
                    <a:pt x="0" y="739637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6439" tIns="226795" rIns="236439" bIns="226795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hr-HR" sz="2800" dirty="0"/>
                <a:t>i</a:t>
              </a:r>
              <a:r>
                <a:rPr lang="hr-HR" sz="2800" kern="1200" dirty="0"/>
                <a:t>ndividua-</a:t>
              </a:r>
              <a:r>
                <a:rPr lang="hr-HR" sz="2800" kern="1200" dirty="0" err="1"/>
                <a:t>lizacija</a:t>
              </a:r>
              <a:endParaRPr lang="hr-HR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00108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E9FCC7A-9645-49FA-8A1C-3699903BE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8065" y="534807"/>
            <a:ext cx="6517482" cy="1120102"/>
          </a:xfrm>
        </p:spPr>
        <p:txBody>
          <a:bodyPr/>
          <a:lstStyle/>
          <a:p>
            <a:endParaRPr lang="hr-H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397198AA-282F-447B-81B3-DECA36B748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3647" y="3684722"/>
            <a:ext cx="6427093" cy="2552590"/>
          </a:xfrm>
        </p:spPr>
        <p:txBody>
          <a:bodyPr/>
          <a:lstStyle/>
          <a:p>
            <a:pPr algn="l"/>
            <a:r>
              <a:rPr lang="hr-HR" dirty="0"/>
              <a:t>… </a:t>
            </a:r>
            <a:r>
              <a:rPr lang="hr-HR" sz="3200" dirty="0"/>
              <a:t>kako organizirati poučavanje i učenje da bi ostvarili cjelovito učenje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8D0FD1EE-D5A3-4016-81DC-087B9339B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164441"/>
            <a:ext cx="2869066" cy="2520281"/>
          </a:xfrm>
          <a:prstGeom prst="rect">
            <a:avLst/>
          </a:prstGeom>
        </p:spPr>
      </p:pic>
      <p:pic>
        <p:nvPicPr>
          <p:cNvPr id="6" name="Slika 5" descr="planiranje">
            <a:extLst>
              <a:ext uri="{FF2B5EF4-FFF2-40B4-BE49-F238E27FC236}">
                <a16:creationId xmlns:a16="http://schemas.microsoft.com/office/drawing/2014/main" xmlns="" id="{34CEDA7E-072D-426B-ACC6-7FE0EFD7B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409" y="1740552"/>
            <a:ext cx="2231329" cy="1133954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xmlns="" id="{CF35AA17-8C7C-42B4-832B-9D9306F95598}"/>
              </a:ext>
            </a:extLst>
          </p:cNvPr>
          <p:cNvSpPr txBox="1"/>
          <p:nvPr/>
        </p:nvSpPr>
        <p:spPr>
          <a:xfrm>
            <a:off x="4655264" y="1975912"/>
            <a:ext cx="1773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planiranje</a:t>
            </a:r>
          </a:p>
        </p:txBody>
      </p:sp>
    </p:spTree>
    <p:extLst>
      <p:ext uri="{BB962C8B-B14F-4D97-AF65-F5344CB8AC3E}">
        <p14:creationId xmlns:p14="http://schemas.microsoft.com/office/powerpoint/2010/main" val="3238496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2F4D1CC-5376-484A-86D6-4314E5146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088" y="620688"/>
            <a:ext cx="8208912" cy="5330762"/>
          </a:xfrm>
        </p:spPr>
        <p:txBody>
          <a:bodyPr>
            <a:normAutofit fontScale="90000"/>
          </a:bodyPr>
          <a:lstStyle/>
          <a:p>
            <a:pPr algn="l"/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/>
              <a:t>- </a:t>
            </a:r>
            <a: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prema zahtjevima kurikuluma</a:t>
            </a:r>
            <a:b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prema dijagnostičkim procjenama</a:t>
            </a:r>
            <a:b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prema povratnim informacijama</a:t>
            </a:r>
            <a:b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prema interesima djece</a:t>
            </a:r>
            <a:b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sz="3200" cap="non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prema mogućnostima i uvjetima rada</a:t>
            </a:r>
            <a:r>
              <a:rPr lang="hr-HR" sz="3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sz="3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/>
              <a:t/>
            </a:r>
            <a:br>
              <a:rPr lang="hr-HR" dirty="0"/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cap="non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hr-H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hr-H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xmlns="" id="{42293EF8-22CD-479A-B611-00089518F8B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19672" y="346341"/>
            <a:ext cx="4608512" cy="2140529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xmlns="" id="{539BA5AC-7B9B-4830-9DE2-69D26FCEB631}"/>
              </a:ext>
            </a:extLst>
          </p:cNvPr>
          <p:cNvSpPr txBox="1"/>
          <p:nvPr/>
        </p:nvSpPr>
        <p:spPr>
          <a:xfrm>
            <a:off x="2141500" y="1093439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PLANIRANJE</a:t>
            </a:r>
          </a:p>
        </p:txBody>
      </p:sp>
    </p:spTree>
    <p:extLst>
      <p:ext uri="{BB962C8B-B14F-4D97-AF65-F5344CB8AC3E}">
        <p14:creationId xmlns:p14="http://schemas.microsoft.com/office/powerpoint/2010/main" val="4158233111"/>
      </p:ext>
    </p:extLst>
  </p:cSld>
  <p:clrMapOvr>
    <a:masterClrMapping/>
  </p:clrMapOvr>
</p:sld>
</file>

<file path=ppt/theme/theme1.xml><?xml version="1.0" encoding="utf-8"?>
<a:theme xmlns:a="http://schemas.openxmlformats.org/drawingml/2006/main" name="Kapljica">
  <a:themeElements>
    <a:clrScheme name="Kapljic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TM04033925[[fn=Kapljica]]</Template>
  <TotalTime>503</TotalTime>
  <Words>266</Words>
  <Application>Microsoft Office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Kapljica</vt:lpstr>
      <vt:lpstr>Put do cjelovitog učenja </vt:lpstr>
      <vt:lpstr>PowerPoint Presentation</vt:lpstr>
      <vt:lpstr>PowerPoint Presentation</vt:lpstr>
      <vt:lpstr>    u novom kurikularnom pristupu učenju to se najbolje opisuje kroz međupredmetnu temu </vt:lpstr>
      <vt:lpstr>PowerPoint Presentation</vt:lpstr>
      <vt:lpstr>PowerPoint Presentation</vt:lpstr>
      <vt:lpstr>PowerPoint Presentation</vt:lpstr>
      <vt:lpstr>PowerPoint Presentation</vt:lpstr>
      <vt:lpstr>         - prema zahtjevima kurikuluma - prema dijagnostičkim procjenama - prema povratnim informacijama - prema interesima djece - prema mogućnostima i uvjetima rada    …  </vt:lpstr>
      <vt:lpstr>      - 3 – 2 – 1 - oluja činjenica - postavi ključna pitanja - pet puta zašto - ilustracijom do bitnog    (crtež, strip, slikovnica bez riječi…) - umna mapa - tri ključne rečenice    … </vt:lpstr>
      <vt:lpstr>       - analiza ponuđenih strategija - razgovor - prepoznavanje razine usvojenosti - prilagodba - samoregulacija učenja  </vt:lpstr>
      <vt:lpstr>       - u strategijama - u okruženju - u interakcijama …  </vt:lpstr>
      <vt:lpstr>PowerPoint Presentation</vt:lpstr>
      <vt:lpstr>PowerPoint Presentation</vt:lpstr>
      <vt:lpstr>PowerPoint Presentation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„UČITI KAKO UČITI”</dc:title>
  <dc:creator>Vesna Marjanovic</dc:creator>
  <cp:lastModifiedBy>Home User</cp:lastModifiedBy>
  <cp:revision>39</cp:revision>
  <dcterms:created xsi:type="dcterms:W3CDTF">2015-12-28T21:33:17Z</dcterms:created>
  <dcterms:modified xsi:type="dcterms:W3CDTF">2018-07-01T20:12:08Z</dcterms:modified>
</cp:coreProperties>
</file>