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3"/>
    <p:sldId id="293" r:id="rId4"/>
    <p:sldId id="259" r:id="rId5"/>
    <p:sldId id="337" r:id="rId7"/>
    <p:sldId id="269" r:id="rId8"/>
    <p:sldId id="271" r:id="rId9"/>
    <p:sldId id="270" r:id="rId10"/>
    <p:sldId id="273" r:id="rId11"/>
    <p:sldId id="275" r:id="rId12"/>
    <p:sldId id="277" r:id="rId13"/>
    <p:sldId id="279" r:id="rId14"/>
    <p:sldId id="276" r:id="rId15"/>
    <p:sldId id="295" r:id="rId16"/>
    <p:sldId id="297" r:id="rId17"/>
    <p:sldId id="278" r:id="rId18"/>
    <p:sldId id="294" r:id="rId19"/>
    <p:sldId id="296" r:id="rId20"/>
    <p:sldId id="300" r:id="rId21"/>
    <p:sldId id="299" r:id="rId22"/>
    <p:sldId id="323" r:id="rId23"/>
    <p:sldId id="324" r:id="rId24"/>
    <p:sldId id="301" r:id="rId25"/>
    <p:sldId id="325" r:id="rId26"/>
    <p:sldId id="326" r:id="rId27"/>
    <p:sldId id="328" r:id="rId28"/>
    <p:sldId id="336" r:id="rId29"/>
    <p:sldId id="327" r:id="rId30"/>
    <p:sldId id="280" r:id="rId31"/>
    <p:sldId id="334" r:id="rId32"/>
    <p:sldId id="27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 id="0" name="Uporabnik"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notesViewPr>
    <p:cSldViewPr snapToGrid="0">
      <p:cViewPr varScale="1">
        <p:scale>
          <a:sx n="41" d="100"/>
          <a:sy n="41" d="100"/>
        </p:scale>
        <p:origin x="1794" y="5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3184B37-3CCA-41DB-AC6F-9146132AE685}" type="doc">
      <dgm:prSet loTypeId="urn:microsoft.com/office/officeart/2005/8/layout/orgChart1#1" loCatId="hierarchy" qsTypeId="urn:microsoft.com/office/officeart/2005/8/quickstyle/simple1#1" qsCatId="simple" csTypeId="urn:microsoft.com/office/officeart/2005/8/colors/colorful1#1" csCatId="colorful" phldr="1"/>
      <dgm:spPr/>
      <dgm:t>
        <a:bodyPr/>
        <a:lstStyle/>
        <a:p>
          <a:endParaRPr lang="hr-HR"/>
        </a:p>
      </dgm:t>
    </dgm:pt>
    <dgm:pt modelId="{D902364C-8092-4639-811D-3966C158BC41}">
      <dgm:prSet phldrT="[Text]" custT="1"/>
      <dgm:spPr/>
      <dgm:t>
        <a:bodyPr/>
        <a:lstStyle/>
        <a:p>
          <a:r>
            <a:rPr lang="hr-HR" sz="2200" b="0" cap="none" spc="0" dirty="0" smtClean="0">
              <a:ln w="0"/>
              <a:solidFill>
                <a:schemeClr val="bg1"/>
              </a:solidFill>
              <a:effectLst>
                <a:outerShdw blurRad="38100" dist="19050" dir="2700000" algn="tl" rotWithShape="0">
                  <a:schemeClr val="dk1">
                    <a:alpha val="40000"/>
                  </a:schemeClr>
                </a:outerShdw>
              </a:effectLst>
              <a:latin typeface="Calibri Light" charset="0"/>
            </a:rPr>
            <a:t>3 major </a:t>
          </a:r>
          <a:r>
            <a:rPr lang="hr-HR" sz="2200" b="0" cap="none" spc="0" dirty="0" err="1" smtClean="0">
              <a:ln w="0"/>
              <a:solidFill>
                <a:schemeClr val="bg1"/>
              </a:solidFill>
              <a:effectLst>
                <a:outerShdw blurRad="38100" dist="19050" dir="2700000" algn="tl" rotWithShape="0">
                  <a:schemeClr val="dk1">
                    <a:alpha val="40000"/>
                  </a:schemeClr>
                </a:outerShdw>
              </a:effectLst>
              <a:latin typeface="Calibri Light" charset="0"/>
            </a:rPr>
            <a:t>problems</a:t>
          </a:r>
          <a:endParaRPr lang="hr-HR" sz="2200" b="0" cap="none" spc="0" dirty="0">
            <a:ln w="0"/>
            <a:solidFill>
              <a:schemeClr val="tx1"/>
            </a:solidFill>
            <a:effectLst>
              <a:outerShdw blurRad="38100" dist="19050" dir="2700000" algn="tl" rotWithShape="0">
                <a:schemeClr val="dk1">
                  <a:alpha val="40000"/>
                </a:schemeClr>
              </a:outerShdw>
            </a:effectLst>
            <a:latin typeface="Calibri Light" charset="0"/>
          </a:endParaRPr>
        </a:p>
      </dgm:t>
    </dgm:pt>
    <dgm:pt modelId="{176BCB5C-3AA1-4191-AD26-D15033C64C0C}" cxnId="{F2C50430-8F1B-4310-AB8C-A9861CFE11E8}" type="par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D48D0ED6-E6EF-445A-B0D1-0BF3FE707CCF}" cxnId="{F2C50430-8F1B-4310-AB8C-A9861CFE11E8}" type="sib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A942B45E-A9E5-40BC-80AD-4FAEF1E315A4}">
      <dgm:prSet phldrT="[Text]" custT="1"/>
      <dgm:spPr/>
      <dgm:t>
        <a:bodyPr/>
        <a:lstStyle/>
        <a:p>
          <a:r>
            <a:rPr lang="en-US" sz="1800" dirty="0" smtClean="0"/>
            <a:t>the lack of time allocated for their art education</a:t>
          </a:r>
          <a:endParaRPr lang="hr-HR" sz="1800" b="0" cap="none" spc="0" dirty="0">
            <a:ln w="0"/>
            <a:solidFill>
              <a:schemeClr val="tx1"/>
            </a:solidFill>
            <a:effectLst>
              <a:outerShdw blurRad="38100" dist="19050" dir="2700000" algn="tl" rotWithShape="0">
                <a:schemeClr val="dk1">
                  <a:alpha val="40000"/>
                </a:schemeClr>
              </a:outerShdw>
            </a:effectLst>
            <a:latin typeface="Calibri Light" charset="0"/>
          </a:endParaRPr>
        </a:p>
      </dgm:t>
    </dgm:pt>
    <dgm:pt modelId="{4E26D9CC-C68B-4DC6-95A3-63992A07034A}" cxnId="{27844D93-1C5C-4DE6-AC98-809544A374A0}" type="par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C5B5C291-FF14-44AC-9133-AC6F2EBC3246}" cxnId="{27844D93-1C5C-4DE6-AC98-809544A374A0}" type="sib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D283F12A-AB72-4836-8748-BFDC1E32B283}">
      <dgm:prSet phldrT="[Text]" custT="1"/>
      <dgm:spPr/>
      <dgm:t>
        <a:bodyPr/>
        <a:lstStyle/>
        <a:p>
          <a:r>
            <a:rPr lang="en-US" sz="1800" strike="sngStrike" dirty="0" smtClean="0"/>
            <a:t>insecure</a:t>
          </a:r>
          <a:r>
            <a:rPr lang="hr-HR" sz="1800" strike="sngStrike" dirty="0" smtClean="0"/>
            <a:t>ty</a:t>
          </a:r>
          <a:r>
            <a:rPr lang="en-US" sz="1800" strike="sngStrike" dirty="0" smtClean="0"/>
            <a:t> </a:t>
          </a:r>
          <a:r>
            <a:rPr lang="hr-HR" sz="1800" strike="noStrike" dirty="0" smtClean="0"/>
            <a:t>insecurity</a:t>
          </a:r>
          <a:r>
            <a:rPr lang="hr-HR" sz="1800" strike="sngStrike" dirty="0" smtClean="0"/>
            <a:t> </a:t>
          </a:r>
          <a:r>
            <a:rPr lang="en-US" sz="1800" dirty="0" smtClean="0"/>
            <a:t>when </a:t>
          </a:r>
          <a:r>
            <a:rPr lang="en-US" sz="1800" dirty="0" smtClean="0"/>
            <a:t>participating in art activities </a:t>
          </a:r>
          <a:endParaRPr lang="hr-HR" sz="1800" b="0" cap="none" spc="0" dirty="0">
            <a:ln w="0"/>
            <a:solidFill>
              <a:schemeClr val="tx1"/>
            </a:solidFill>
            <a:effectLst>
              <a:outerShdw blurRad="38100" dist="19050" dir="2700000" algn="tl" rotWithShape="0">
                <a:schemeClr val="dk1">
                  <a:alpha val="40000"/>
                </a:schemeClr>
              </a:outerShdw>
            </a:effectLst>
            <a:latin typeface="Calibri Light" charset="0"/>
          </a:endParaRPr>
        </a:p>
      </dgm:t>
    </dgm:pt>
    <dgm:pt modelId="{780D576A-0839-4545-AADB-E666E98FBCF5}" cxnId="{3E6693DD-EBDF-4B1F-8679-AC1AE964059D}" type="par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057555A6-5D07-49B4-9D3A-2F368F0F1822}" cxnId="{3E6693DD-EBDF-4B1F-8679-AC1AE964059D}" type="sib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3514DC43-E2AC-414A-AA84-01138093DC41}">
      <dgm:prSet phldrT="[Text]" custT="1"/>
      <dgm:spPr/>
      <dgm:t>
        <a:bodyPr/>
        <a:lstStyle/>
        <a:p>
          <a:r>
            <a:rPr lang="en-US" sz="1800" b="1" dirty="0" smtClean="0"/>
            <a:t>previous experiences affect their current participation in art activities</a:t>
          </a:r>
          <a:endParaRPr lang="hr-HR" sz="1800" b="0" cap="none" spc="0" dirty="0">
            <a:ln w="0"/>
            <a:solidFill>
              <a:schemeClr val="tx1"/>
            </a:solidFill>
            <a:effectLst>
              <a:outerShdw blurRad="38100" dist="19050" dir="2700000" algn="tl" rotWithShape="0">
                <a:schemeClr val="dk1">
                  <a:alpha val="40000"/>
                </a:schemeClr>
              </a:outerShdw>
            </a:effectLst>
            <a:latin typeface="Calibri Light" charset="0"/>
          </a:endParaRPr>
        </a:p>
      </dgm:t>
    </dgm:pt>
    <dgm:pt modelId="{D23A54A3-AAF3-4690-91AF-01DEAA819CD1}" cxnId="{D07301FA-9D7D-4C57-A798-23DC7FE22678}" type="par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64C9C457-AF21-431E-9242-6F4F58B71C50}" cxnId="{D07301FA-9D7D-4C57-A798-23DC7FE22678}" type="sibTrans">
      <dgm:prSet/>
      <dgm:spPr/>
      <dgm:t>
        <a:bodyPr/>
        <a:lstStyle/>
        <a:p>
          <a:endParaRPr lang="hr-HR" b="0" cap="none" spc="0">
            <a:ln w="0"/>
            <a:solidFill>
              <a:schemeClr val="tx1"/>
            </a:solidFill>
            <a:effectLst>
              <a:outerShdw blurRad="38100" dist="19050" dir="2700000" algn="tl" rotWithShape="0">
                <a:schemeClr val="dk1">
                  <a:alpha val="40000"/>
                </a:schemeClr>
              </a:outerShdw>
            </a:effectLst>
          </a:endParaRPr>
        </a:p>
      </dgm:t>
    </dgm:pt>
    <dgm:pt modelId="{A5791CBB-005B-4BF9-8AF2-7E16BB8DD41A}" type="pres">
      <dgm:prSet presAssocID="{C3184B37-3CCA-41DB-AC6F-9146132AE685}" presName="hierChild1" presStyleCnt="0">
        <dgm:presLayoutVars>
          <dgm:orgChart val="1"/>
          <dgm:chPref val="1"/>
          <dgm:dir/>
          <dgm:animOne val="branch"/>
          <dgm:animLvl val="lvl"/>
          <dgm:resizeHandles/>
        </dgm:presLayoutVars>
      </dgm:prSet>
      <dgm:spPr/>
      <dgm:t>
        <a:bodyPr/>
        <a:lstStyle/>
        <a:p>
          <a:endParaRPr lang="hr-HR"/>
        </a:p>
      </dgm:t>
    </dgm:pt>
    <dgm:pt modelId="{0EEF5C1D-435D-4066-AE12-0AD5AC8628F2}" type="pres">
      <dgm:prSet presAssocID="{D902364C-8092-4639-811D-3966C158BC41}" presName="hierRoot1" presStyleCnt="0">
        <dgm:presLayoutVars>
          <dgm:hierBranch val="init"/>
        </dgm:presLayoutVars>
      </dgm:prSet>
      <dgm:spPr/>
    </dgm:pt>
    <dgm:pt modelId="{8E9E26FE-902A-4E1E-B683-F07AD4B8828A}" type="pres">
      <dgm:prSet presAssocID="{D902364C-8092-4639-811D-3966C158BC41}" presName="rootComposite1" presStyleCnt="0"/>
      <dgm:spPr/>
    </dgm:pt>
    <dgm:pt modelId="{BD9525AF-40C8-49DC-9B76-E1525DBC3C1F}" type="pres">
      <dgm:prSet presAssocID="{D902364C-8092-4639-811D-3966C158BC41}" presName="rootText1" presStyleLbl="node0" presStyleIdx="0" presStyleCnt="1">
        <dgm:presLayoutVars>
          <dgm:chPref val="3"/>
        </dgm:presLayoutVars>
      </dgm:prSet>
      <dgm:spPr/>
      <dgm:t>
        <a:bodyPr/>
        <a:lstStyle/>
        <a:p>
          <a:endParaRPr lang="hr-HR"/>
        </a:p>
      </dgm:t>
    </dgm:pt>
    <dgm:pt modelId="{F3E2233F-4C06-4723-BBCB-3E278E0B002D}" type="pres">
      <dgm:prSet presAssocID="{D902364C-8092-4639-811D-3966C158BC41}" presName="rootConnector1" presStyleLbl="node1" presStyleIdx="0" presStyleCnt="0"/>
      <dgm:spPr/>
      <dgm:t>
        <a:bodyPr/>
        <a:lstStyle/>
        <a:p>
          <a:endParaRPr lang="hr-HR"/>
        </a:p>
      </dgm:t>
    </dgm:pt>
    <dgm:pt modelId="{2A820B38-AF9D-43B0-8AC7-C6E8F2014A48}" type="pres">
      <dgm:prSet presAssocID="{D902364C-8092-4639-811D-3966C158BC41}" presName="hierChild2" presStyleCnt="0"/>
      <dgm:spPr/>
    </dgm:pt>
    <dgm:pt modelId="{C26FA18A-7A34-462F-B32D-A788895BA87A}" type="pres">
      <dgm:prSet presAssocID="{4E26D9CC-C68B-4DC6-95A3-63992A07034A}" presName="Name37" presStyleLbl="parChTrans1D2" presStyleIdx="0" presStyleCnt="3"/>
      <dgm:spPr/>
      <dgm:t>
        <a:bodyPr/>
        <a:lstStyle/>
        <a:p>
          <a:endParaRPr lang="hr-HR"/>
        </a:p>
      </dgm:t>
    </dgm:pt>
    <dgm:pt modelId="{B7CFEEF1-2C9A-406E-8E57-13E362761619}" type="pres">
      <dgm:prSet presAssocID="{A942B45E-A9E5-40BC-80AD-4FAEF1E315A4}" presName="hierRoot2" presStyleCnt="0">
        <dgm:presLayoutVars>
          <dgm:hierBranch val="init"/>
        </dgm:presLayoutVars>
      </dgm:prSet>
      <dgm:spPr/>
    </dgm:pt>
    <dgm:pt modelId="{755A7B38-5721-48F6-B394-42C7ADD3991A}" type="pres">
      <dgm:prSet presAssocID="{A942B45E-A9E5-40BC-80AD-4FAEF1E315A4}" presName="rootComposite" presStyleCnt="0"/>
      <dgm:spPr/>
    </dgm:pt>
    <dgm:pt modelId="{FE01DFB1-E2CB-47F9-A3F5-51B161525DC4}" type="pres">
      <dgm:prSet presAssocID="{A942B45E-A9E5-40BC-80AD-4FAEF1E315A4}" presName="rootText" presStyleLbl="node2" presStyleIdx="0" presStyleCnt="3">
        <dgm:presLayoutVars>
          <dgm:chPref val="3"/>
        </dgm:presLayoutVars>
      </dgm:prSet>
      <dgm:spPr/>
      <dgm:t>
        <a:bodyPr/>
        <a:lstStyle/>
        <a:p>
          <a:endParaRPr lang="hr-HR"/>
        </a:p>
      </dgm:t>
    </dgm:pt>
    <dgm:pt modelId="{26A87E77-2393-40C5-ACBE-7021F25813A1}" type="pres">
      <dgm:prSet presAssocID="{A942B45E-A9E5-40BC-80AD-4FAEF1E315A4}" presName="rootConnector" presStyleLbl="node2" presStyleIdx="0" presStyleCnt="3"/>
      <dgm:spPr/>
      <dgm:t>
        <a:bodyPr/>
        <a:lstStyle/>
        <a:p>
          <a:endParaRPr lang="hr-HR"/>
        </a:p>
      </dgm:t>
    </dgm:pt>
    <dgm:pt modelId="{00C5518F-7FE3-4FD2-9EA3-BE82196EACDF}" type="pres">
      <dgm:prSet presAssocID="{A942B45E-A9E5-40BC-80AD-4FAEF1E315A4}" presName="hierChild4" presStyleCnt="0"/>
      <dgm:spPr/>
    </dgm:pt>
    <dgm:pt modelId="{8C827918-0D02-427A-9086-37A6459A1884}" type="pres">
      <dgm:prSet presAssocID="{A942B45E-A9E5-40BC-80AD-4FAEF1E315A4}" presName="hierChild5" presStyleCnt="0"/>
      <dgm:spPr/>
    </dgm:pt>
    <dgm:pt modelId="{285CEA4B-FE35-4BC4-BBF5-F8A368E38512}" type="pres">
      <dgm:prSet presAssocID="{780D576A-0839-4545-AADB-E666E98FBCF5}" presName="Name37" presStyleLbl="parChTrans1D2" presStyleIdx="1" presStyleCnt="3"/>
      <dgm:spPr/>
      <dgm:t>
        <a:bodyPr/>
        <a:lstStyle/>
        <a:p>
          <a:endParaRPr lang="hr-HR"/>
        </a:p>
      </dgm:t>
    </dgm:pt>
    <dgm:pt modelId="{05611BFC-67B4-40DF-8B00-79ED13177546}" type="pres">
      <dgm:prSet presAssocID="{D283F12A-AB72-4836-8748-BFDC1E32B283}" presName="hierRoot2" presStyleCnt="0">
        <dgm:presLayoutVars>
          <dgm:hierBranch val="init"/>
        </dgm:presLayoutVars>
      </dgm:prSet>
      <dgm:spPr/>
    </dgm:pt>
    <dgm:pt modelId="{B7B8297E-4568-4104-A09E-C2122855E73E}" type="pres">
      <dgm:prSet presAssocID="{D283F12A-AB72-4836-8748-BFDC1E32B283}" presName="rootComposite" presStyleCnt="0"/>
      <dgm:spPr/>
    </dgm:pt>
    <dgm:pt modelId="{AE368FCF-8FC3-4F04-8F71-685929C39ED1}" type="pres">
      <dgm:prSet presAssocID="{D283F12A-AB72-4836-8748-BFDC1E32B283}" presName="rootText" presStyleLbl="node2" presStyleIdx="1" presStyleCnt="3">
        <dgm:presLayoutVars>
          <dgm:chPref val="3"/>
        </dgm:presLayoutVars>
      </dgm:prSet>
      <dgm:spPr/>
      <dgm:t>
        <a:bodyPr/>
        <a:lstStyle/>
        <a:p>
          <a:endParaRPr lang="hr-HR"/>
        </a:p>
      </dgm:t>
    </dgm:pt>
    <dgm:pt modelId="{CCA96DEB-A405-4605-ACD5-45DA8C50AB72}" type="pres">
      <dgm:prSet presAssocID="{D283F12A-AB72-4836-8748-BFDC1E32B283}" presName="rootConnector" presStyleLbl="node2" presStyleIdx="1" presStyleCnt="3"/>
      <dgm:spPr/>
      <dgm:t>
        <a:bodyPr/>
        <a:lstStyle/>
        <a:p>
          <a:endParaRPr lang="hr-HR"/>
        </a:p>
      </dgm:t>
    </dgm:pt>
    <dgm:pt modelId="{7B328C15-DFEF-49C6-B22E-59506D36DFB5}" type="pres">
      <dgm:prSet presAssocID="{D283F12A-AB72-4836-8748-BFDC1E32B283}" presName="hierChild4" presStyleCnt="0"/>
      <dgm:spPr/>
    </dgm:pt>
    <dgm:pt modelId="{0AA7B37F-FAE1-44D1-A5DE-3D931BF1B880}" type="pres">
      <dgm:prSet presAssocID="{D283F12A-AB72-4836-8748-BFDC1E32B283}" presName="hierChild5" presStyleCnt="0"/>
      <dgm:spPr/>
    </dgm:pt>
    <dgm:pt modelId="{7E8DE241-401B-4A0E-B7C3-034E18D2CCFD}" type="pres">
      <dgm:prSet presAssocID="{D23A54A3-AAF3-4690-91AF-01DEAA819CD1}" presName="Name37" presStyleLbl="parChTrans1D2" presStyleIdx="2" presStyleCnt="3"/>
      <dgm:spPr/>
      <dgm:t>
        <a:bodyPr/>
        <a:lstStyle/>
        <a:p>
          <a:endParaRPr lang="hr-HR"/>
        </a:p>
      </dgm:t>
    </dgm:pt>
    <dgm:pt modelId="{4DE53197-FACF-4D2A-94AA-27EE6C505C83}" type="pres">
      <dgm:prSet presAssocID="{3514DC43-E2AC-414A-AA84-01138093DC41}" presName="hierRoot2" presStyleCnt="0">
        <dgm:presLayoutVars>
          <dgm:hierBranch val="init"/>
        </dgm:presLayoutVars>
      </dgm:prSet>
      <dgm:spPr/>
    </dgm:pt>
    <dgm:pt modelId="{BD0B7506-53D0-4114-BD4C-CBBC3BFF40D7}" type="pres">
      <dgm:prSet presAssocID="{3514DC43-E2AC-414A-AA84-01138093DC41}" presName="rootComposite" presStyleCnt="0"/>
      <dgm:spPr/>
    </dgm:pt>
    <dgm:pt modelId="{E72B1292-37E8-4355-9972-4A7D5BD68D86}" type="pres">
      <dgm:prSet presAssocID="{3514DC43-E2AC-414A-AA84-01138093DC41}" presName="rootText" presStyleLbl="node2" presStyleIdx="2" presStyleCnt="3">
        <dgm:presLayoutVars>
          <dgm:chPref val="3"/>
        </dgm:presLayoutVars>
      </dgm:prSet>
      <dgm:spPr/>
      <dgm:t>
        <a:bodyPr/>
        <a:lstStyle/>
        <a:p>
          <a:endParaRPr lang="hr-HR"/>
        </a:p>
      </dgm:t>
    </dgm:pt>
    <dgm:pt modelId="{F7D59584-D615-4CE0-92DD-E814DE6C5ABD}" type="pres">
      <dgm:prSet presAssocID="{3514DC43-E2AC-414A-AA84-01138093DC41}" presName="rootConnector" presStyleLbl="node2" presStyleIdx="2" presStyleCnt="3"/>
      <dgm:spPr/>
      <dgm:t>
        <a:bodyPr/>
        <a:lstStyle/>
        <a:p>
          <a:endParaRPr lang="hr-HR"/>
        </a:p>
      </dgm:t>
    </dgm:pt>
    <dgm:pt modelId="{03643D69-632E-4DC5-BEA0-7ABB0270E50E}" type="pres">
      <dgm:prSet presAssocID="{3514DC43-E2AC-414A-AA84-01138093DC41}" presName="hierChild4" presStyleCnt="0"/>
      <dgm:spPr/>
    </dgm:pt>
    <dgm:pt modelId="{4155725A-1A7E-4599-B144-9934D0D6CBA8}" type="pres">
      <dgm:prSet presAssocID="{3514DC43-E2AC-414A-AA84-01138093DC41}" presName="hierChild5" presStyleCnt="0"/>
      <dgm:spPr/>
    </dgm:pt>
    <dgm:pt modelId="{51BC14C5-E7C6-4EAC-8C21-8E8C9E583705}" type="pres">
      <dgm:prSet presAssocID="{D902364C-8092-4639-811D-3966C158BC41}" presName="hierChild3" presStyleCnt="0"/>
      <dgm:spPr/>
    </dgm:pt>
  </dgm:ptLst>
  <dgm:cxnLst>
    <dgm:cxn modelId="{7B6D4CC2-9A67-4F10-8D9A-7EBB47B1A2C7}" type="presOf" srcId="{D902364C-8092-4639-811D-3966C158BC41}" destId="{F3E2233F-4C06-4723-BBCB-3E278E0B002D}" srcOrd="1" destOrd="0" presId="urn:microsoft.com/office/officeart/2005/8/layout/orgChart1#1"/>
    <dgm:cxn modelId="{84649E74-B031-41B7-AB2B-E93BC5795B38}" type="presOf" srcId="{780D576A-0839-4545-AADB-E666E98FBCF5}" destId="{285CEA4B-FE35-4BC4-BBF5-F8A368E38512}" srcOrd="0" destOrd="0" presId="urn:microsoft.com/office/officeart/2005/8/layout/orgChart1#1"/>
    <dgm:cxn modelId="{D07301FA-9D7D-4C57-A798-23DC7FE22678}" srcId="{D902364C-8092-4639-811D-3966C158BC41}" destId="{3514DC43-E2AC-414A-AA84-01138093DC41}" srcOrd="2" destOrd="0" parTransId="{D23A54A3-AAF3-4690-91AF-01DEAA819CD1}" sibTransId="{64C9C457-AF21-431E-9242-6F4F58B71C50}"/>
    <dgm:cxn modelId="{3F09549C-7877-4B54-9E40-E8DB54FB1B78}" type="presOf" srcId="{3514DC43-E2AC-414A-AA84-01138093DC41}" destId="{E72B1292-37E8-4355-9972-4A7D5BD68D86}" srcOrd="0" destOrd="0" presId="urn:microsoft.com/office/officeart/2005/8/layout/orgChart1#1"/>
    <dgm:cxn modelId="{3E6693DD-EBDF-4B1F-8679-AC1AE964059D}" srcId="{D902364C-8092-4639-811D-3966C158BC41}" destId="{D283F12A-AB72-4836-8748-BFDC1E32B283}" srcOrd="1" destOrd="0" parTransId="{780D576A-0839-4545-AADB-E666E98FBCF5}" sibTransId="{057555A6-5D07-49B4-9D3A-2F368F0F1822}"/>
    <dgm:cxn modelId="{B3557CDC-CE29-414E-A8B9-E5294A5B51D8}" type="presOf" srcId="{C3184B37-3CCA-41DB-AC6F-9146132AE685}" destId="{A5791CBB-005B-4BF9-8AF2-7E16BB8DD41A}" srcOrd="0" destOrd="0" presId="urn:microsoft.com/office/officeart/2005/8/layout/orgChart1#1"/>
    <dgm:cxn modelId="{7D9466D7-FB14-4886-ADA3-5B28E002AEB3}" type="presOf" srcId="{D283F12A-AB72-4836-8748-BFDC1E32B283}" destId="{AE368FCF-8FC3-4F04-8F71-685929C39ED1}" srcOrd="0" destOrd="0" presId="urn:microsoft.com/office/officeart/2005/8/layout/orgChart1#1"/>
    <dgm:cxn modelId="{8753E68F-28C5-41EF-BE4B-0456E5491C27}" type="presOf" srcId="{3514DC43-E2AC-414A-AA84-01138093DC41}" destId="{F7D59584-D615-4CE0-92DD-E814DE6C5ABD}" srcOrd="1" destOrd="0" presId="urn:microsoft.com/office/officeart/2005/8/layout/orgChart1#1"/>
    <dgm:cxn modelId="{27844D93-1C5C-4DE6-AC98-809544A374A0}" srcId="{D902364C-8092-4639-811D-3966C158BC41}" destId="{A942B45E-A9E5-40BC-80AD-4FAEF1E315A4}" srcOrd="0" destOrd="0" parTransId="{4E26D9CC-C68B-4DC6-95A3-63992A07034A}" sibTransId="{C5B5C291-FF14-44AC-9133-AC6F2EBC3246}"/>
    <dgm:cxn modelId="{C95EA41C-AAD8-4964-85C4-9191ADEE72A4}" type="presOf" srcId="{4E26D9CC-C68B-4DC6-95A3-63992A07034A}" destId="{C26FA18A-7A34-462F-B32D-A788895BA87A}" srcOrd="0" destOrd="0" presId="urn:microsoft.com/office/officeart/2005/8/layout/orgChart1#1"/>
    <dgm:cxn modelId="{01DCF1D0-5301-4FBE-8268-6F5DE4307CD5}" type="presOf" srcId="{A942B45E-A9E5-40BC-80AD-4FAEF1E315A4}" destId="{FE01DFB1-E2CB-47F9-A3F5-51B161525DC4}" srcOrd="0" destOrd="0" presId="urn:microsoft.com/office/officeart/2005/8/layout/orgChart1#1"/>
    <dgm:cxn modelId="{564B63C5-CD07-453B-9587-4DAC7ABCFAA0}" type="presOf" srcId="{A942B45E-A9E5-40BC-80AD-4FAEF1E315A4}" destId="{26A87E77-2393-40C5-ACBE-7021F25813A1}" srcOrd="1" destOrd="0" presId="urn:microsoft.com/office/officeart/2005/8/layout/orgChart1#1"/>
    <dgm:cxn modelId="{F2C50430-8F1B-4310-AB8C-A9861CFE11E8}" srcId="{C3184B37-3CCA-41DB-AC6F-9146132AE685}" destId="{D902364C-8092-4639-811D-3966C158BC41}" srcOrd="0" destOrd="0" parTransId="{176BCB5C-3AA1-4191-AD26-D15033C64C0C}" sibTransId="{D48D0ED6-E6EF-445A-B0D1-0BF3FE707CCF}"/>
    <dgm:cxn modelId="{3BD996D4-4CD4-4484-9481-4F71D7D875B9}" type="presOf" srcId="{D283F12A-AB72-4836-8748-BFDC1E32B283}" destId="{CCA96DEB-A405-4605-ACD5-45DA8C50AB72}" srcOrd="1" destOrd="0" presId="urn:microsoft.com/office/officeart/2005/8/layout/orgChart1#1"/>
    <dgm:cxn modelId="{53B16E6B-4774-41F2-AC1A-68D2320D89BC}" type="presOf" srcId="{D902364C-8092-4639-811D-3966C158BC41}" destId="{BD9525AF-40C8-49DC-9B76-E1525DBC3C1F}" srcOrd="0" destOrd="0" presId="urn:microsoft.com/office/officeart/2005/8/layout/orgChart1#1"/>
    <dgm:cxn modelId="{5B4C56A4-0AF8-4703-972F-E3B6C6304663}" type="presOf" srcId="{D23A54A3-AAF3-4690-91AF-01DEAA819CD1}" destId="{7E8DE241-401B-4A0E-B7C3-034E18D2CCFD}" srcOrd="0" destOrd="0" presId="urn:microsoft.com/office/officeart/2005/8/layout/orgChart1#1"/>
    <dgm:cxn modelId="{56C7D3F7-0160-482F-A28B-C056A4C972C5}" type="presParOf" srcId="{A5791CBB-005B-4BF9-8AF2-7E16BB8DD41A}" destId="{0EEF5C1D-435D-4066-AE12-0AD5AC8628F2}" srcOrd="0" destOrd="0" presId="urn:microsoft.com/office/officeart/2005/8/layout/orgChart1#1"/>
    <dgm:cxn modelId="{75C57AAB-6D01-4A46-9617-F29BD02D42E5}" type="presParOf" srcId="{0EEF5C1D-435D-4066-AE12-0AD5AC8628F2}" destId="{8E9E26FE-902A-4E1E-B683-F07AD4B8828A}" srcOrd="0" destOrd="0" presId="urn:microsoft.com/office/officeart/2005/8/layout/orgChart1#1"/>
    <dgm:cxn modelId="{17480BD2-37AB-433F-B2A9-99DCD3533866}" type="presParOf" srcId="{8E9E26FE-902A-4E1E-B683-F07AD4B8828A}" destId="{BD9525AF-40C8-49DC-9B76-E1525DBC3C1F}" srcOrd="0" destOrd="0" presId="urn:microsoft.com/office/officeart/2005/8/layout/orgChart1#1"/>
    <dgm:cxn modelId="{A59462EA-CBDE-4E02-A12F-98FCB6ECACE1}" type="presParOf" srcId="{8E9E26FE-902A-4E1E-B683-F07AD4B8828A}" destId="{F3E2233F-4C06-4723-BBCB-3E278E0B002D}" srcOrd="1" destOrd="0" presId="urn:microsoft.com/office/officeart/2005/8/layout/orgChart1#1"/>
    <dgm:cxn modelId="{E879609A-7407-4695-B4F1-BBED5F926E47}" type="presParOf" srcId="{0EEF5C1D-435D-4066-AE12-0AD5AC8628F2}" destId="{2A820B38-AF9D-43B0-8AC7-C6E8F2014A48}" srcOrd="1" destOrd="0" presId="urn:microsoft.com/office/officeart/2005/8/layout/orgChart1#1"/>
    <dgm:cxn modelId="{59733533-BEBA-4314-AB99-DE6606511649}" type="presParOf" srcId="{2A820B38-AF9D-43B0-8AC7-C6E8F2014A48}" destId="{C26FA18A-7A34-462F-B32D-A788895BA87A}" srcOrd="0" destOrd="0" presId="urn:microsoft.com/office/officeart/2005/8/layout/orgChart1#1"/>
    <dgm:cxn modelId="{DEDDAE1C-11A0-4A4A-A97F-A19CFF9A1820}" type="presParOf" srcId="{2A820B38-AF9D-43B0-8AC7-C6E8F2014A48}" destId="{B7CFEEF1-2C9A-406E-8E57-13E362761619}" srcOrd="1" destOrd="0" presId="urn:microsoft.com/office/officeart/2005/8/layout/orgChart1#1"/>
    <dgm:cxn modelId="{1C1221B6-9BBC-4065-8F56-F4AFFB0007B0}" type="presParOf" srcId="{B7CFEEF1-2C9A-406E-8E57-13E362761619}" destId="{755A7B38-5721-48F6-B394-42C7ADD3991A}" srcOrd="0" destOrd="0" presId="urn:microsoft.com/office/officeart/2005/8/layout/orgChart1#1"/>
    <dgm:cxn modelId="{7B1957FD-7AF6-4E45-861E-CA9B98399CA5}" type="presParOf" srcId="{755A7B38-5721-48F6-B394-42C7ADD3991A}" destId="{FE01DFB1-E2CB-47F9-A3F5-51B161525DC4}" srcOrd="0" destOrd="0" presId="urn:microsoft.com/office/officeart/2005/8/layout/orgChart1#1"/>
    <dgm:cxn modelId="{512EBA94-1FA9-43C8-B28F-183E2835AB0C}" type="presParOf" srcId="{755A7B38-5721-48F6-B394-42C7ADD3991A}" destId="{26A87E77-2393-40C5-ACBE-7021F25813A1}" srcOrd="1" destOrd="0" presId="urn:microsoft.com/office/officeart/2005/8/layout/orgChart1#1"/>
    <dgm:cxn modelId="{56D56D44-8BFF-4C43-AE8E-8FB1124675F0}" type="presParOf" srcId="{B7CFEEF1-2C9A-406E-8E57-13E362761619}" destId="{00C5518F-7FE3-4FD2-9EA3-BE82196EACDF}" srcOrd="1" destOrd="0" presId="urn:microsoft.com/office/officeart/2005/8/layout/orgChart1#1"/>
    <dgm:cxn modelId="{55016D6E-F5DA-4265-8730-93ABC61A38BD}" type="presParOf" srcId="{B7CFEEF1-2C9A-406E-8E57-13E362761619}" destId="{8C827918-0D02-427A-9086-37A6459A1884}" srcOrd="2" destOrd="0" presId="urn:microsoft.com/office/officeart/2005/8/layout/orgChart1#1"/>
    <dgm:cxn modelId="{ABB73667-6CDB-40AB-8D03-31622C4989E6}" type="presParOf" srcId="{2A820B38-AF9D-43B0-8AC7-C6E8F2014A48}" destId="{285CEA4B-FE35-4BC4-BBF5-F8A368E38512}" srcOrd="2" destOrd="0" presId="urn:microsoft.com/office/officeart/2005/8/layout/orgChart1#1"/>
    <dgm:cxn modelId="{88C8DA7D-B930-488B-92EE-C5680B563E9E}" type="presParOf" srcId="{2A820B38-AF9D-43B0-8AC7-C6E8F2014A48}" destId="{05611BFC-67B4-40DF-8B00-79ED13177546}" srcOrd="3" destOrd="0" presId="urn:microsoft.com/office/officeart/2005/8/layout/orgChart1#1"/>
    <dgm:cxn modelId="{49FEEDD5-F663-47FB-B593-9126007AC5D4}" type="presParOf" srcId="{05611BFC-67B4-40DF-8B00-79ED13177546}" destId="{B7B8297E-4568-4104-A09E-C2122855E73E}" srcOrd="0" destOrd="0" presId="urn:microsoft.com/office/officeart/2005/8/layout/orgChart1#1"/>
    <dgm:cxn modelId="{F9338267-53FA-4B7D-ADE7-A6152033502C}" type="presParOf" srcId="{B7B8297E-4568-4104-A09E-C2122855E73E}" destId="{AE368FCF-8FC3-4F04-8F71-685929C39ED1}" srcOrd="0" destOrd="0" presId="urn:microsoft.com/office/officeart/2005/8/layout/orgChart1#1"/>
    <dgm:cxn modelId="{0AF1E7E3-5567-4839-B29E-2EBC128127EF}" type="presParOf" srcId="{B7B8297E-4568-4104-A09E-C2122855E73E}" destId="{CCA96DEB-A405-4605-ACD5-45DA8C50AB72}" srcOrd="1" destOrd="0" presId="urn:microsoft.com/office/officeart/2005/8/layout/orgChart1#1"/>
    <dgm:cxn modelId="{D5791FD6-6E00-4D6E-B5ED-3F81BA1B7530}" type="presParOf" srcId="{05611BFC-67B4-40DF-8B00-79ED13177546}" destId="{7B328C15-DFEF-49C6-B22E-59506D36DFB5}" srcOrd="1" destOrd="0" presId="urn:microsoft.com/office/officeart/2005/8/layout/orgChart1#1"/>
    <dgm:cxn modelId="{2D24B5CF-DA76-4C84-8424-EFB48B95F277}" type="presParOf" srcId="{05611BFC-67B4-40DF-8B00-79ED13177546}" destId="{0AA7B37F-FAE1-44D1-A5DE-3D931BF1B880}" srcOrd="2" destOrd="0" presId="urn:microsoft.com/office/officeart/2005/8/layout/orgChart1#1"/>
    <dgm:cxn modelId="{76E5B07D-F05D-4972-B256-415EB343848A}" type="presParOf" srcId="{2A820B38-AF9D-43B0-8AC7-C6E8F2014A48}" destId="{7E8DE241-401B-4A0E-B7C3-034E18D2CCFD}" srcOrd="4" destOrd="0" presId="urn:microsoft.com/office/officeart/2005/8/layout/orgChart1#1"/>
    <dgm:cxn modelId="{74BCC909-BC7F-4BFF-8CD8-73CB091F1222}" type="presParOf" srcId="{2A820B38-AF9D-43B0-8AC7-C6E8F2014A48}" destId="{4DE53197-FACF-4D2A-94AA-27EE6C505C83}" srcOrd="5" destOrd="0" presId="urn:microsoft.com/office/officeart/2005/8/layout/orgChart1#1"/>
    <dgm:cxn modelId="{86DEE475-4EF8-4980-B044-A36E92B2923A}" type="presParOf" srcId="{4DE53197-FACF-4D2A-94AA-27EE6C505C83}" destId="{BD0B7506-53D0-4114-BD4C-CBBC3BFF40D7}" srcOrd="0" destOrd="0" presId="urn:microsoft.com/office/officeart/2005/8/layout/orgChart1#1"/>
    <dgm:cxn modelId="{52253A36-0767-48B4-A767-EE0A15BA4A3E}" type="presParOf" srcId="{BD0B7506-53D0-4114-BD4C-CBBC3BFF40D7}" destId="{E72B1292-37E8-4355-9972-4A7D5BD68D86}" srcOrd="0" destOrd="0" presId="urn:microsoft.com/office/officeart/2005/8/layout/orgChart1#1"/>
    <dgm:cxn modelId="{0B3CD38A-7DCD-4190-BF29-5E131FCC81F5}" type="presParOf" srcId="{BD0B7506-53D0-4114-BD4C-CBBC3BFF40D7}" destId="{F7D59584-D615-4CE0-92DD-E814DE6C5ABD}" srcOrd="1" destOrd="0" presId="urn:microsoft.com/office/officeart/2005/8/layout/orgChart1#1"/>
    <dgm:cxn modelId="{0A2FA921-5B94-4DC4-856B-9709884CA1D0}" type="presParOf" srcId="{4DE53197-FACF-4D2A-94AA-27EE6C505C83}" destId="{03643D69-632E-4DC5-BEA0-7ABB0270E50E}" srcOrd="1" destOrd="0" presId="urn:microsoft.com/office/officeart/2005/8/layout/orgChart1#1"/>
    <dgm:cxn modelId="{70DEE3B8-22D6-4C28-B759-D3F4B608603D}" type="presParOf" srcId="{4DE53197-FACF-4D2A-94AA-27EE6C505C83}" destId="{4155725A-1A7E-4599-B144-9934D0D6CBA8}" srcOrd="2" destOrd="0" presId="urn:microsoft.com/office/officeart/2005/8/layout/orgChart1#1"/>
    <dgm:cxn modelId="{E3089971-130C-4C58-B9A5-3E0C84AE2FB3}" type="presParOf" srcId="{0EEF5C1D-435D-4066-AE12-0AD5AC8628F2}" destId="{51BC14C5-E7C6-4EAC-8C21-8E8C9E583705}" srcOrd="2" destOrd="0" presId="urn:microsoft.com/office/officeart/2005/8/layout/orgChart1#1"/>
  </dgm:cxnLst>
  <dgm:bg/>
  <dgm:whole/>
</dgm:dataModel>
</file>

<file path=ppt/diagrams/data2.xml><?xml version="1.0" encoding="utf-8"?>
<dgm:dataModel xmlns:dgm="http://schemas.openxmlformats.org/drawingml/2006/diagram" xmlns:a="http://schemas.openxmlformats.org/drawingml/2006/main">
  <dgm:ptLst>
    <dgm:pt modelId="{50CF1A00-10CC-4846-BE9B-23034756D13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hr-HR"/>
        </a:p>
      </dgm:t>
    </dgm:pt>
    <dgm:pt modelId="{BD05D40D-E8EA-445E-B5FD-BF2DA6867EBA}">
      <dgm:prSet phldrT="[Tekst]" custT="1"/>
      <dgm:spPr/>
      <dgm:t>
        <a:bodyPr/>
        <a:lstStyle/>
        <a:p>
          <a:r>
            <a:rPr lang="hr-HR" sz="2000" dirty="0" err="1" smtClean="0"/>
            <a:t>confidence</a:t>
          </a:r>
          <a:endParaRPr lang="hr-HR" sz="2000" dirty="0"/>
        </a:p>
      </dgm:t>
    </dgm:pt>
    <dgm:pt modelId="{5923665F-0495-484D-9FB4-C87090EA05A1}" cxnId="{0F532DD8-8DBF-4245-A43B-EF2E609C9AB7}" type="parTrans">
      <dgm:prSet/>
      <dgm:spPr/>
      <dgm:t>
        <a:bodyPr/>
        <a:lstStyle/>
        <a:p>
          <a:endParaRPr lang="hr-HR"/>
        </a:p>
      </dgm:t>
    </dgm:pt>
    <dgm:pt modelId="{F74C3A21-E308-43E2-B553-331AC6015764}" cxnId="{0F532DD8-8DBF-4245-A43B-EF2E609C9AB7}" type="sibTrans">
      <dgm:prSet/>
      <dgm:spPr/>
      <dgm:t>
        <a:bodyPr/>
        <a:lstStyle/>
        <a:p>
          <a:endParaRPr lang="hr-HR"/>
        </a:p>
      </dgm:t>
    </dgm:pt>
    <dgm:pt modelId="{0F4CD5DF-DBF4-4C35-8D7A-2F25225B8168}">
      <dgm:prSet phldrT="[Tekst]" custT="1"/>
      <dgm:spPr/>
      <dgm:t>
        <a:bodyPr/>
        <a:lstStyle/>
        <a:p>
          <a:r>
            <a:rPr lang="hr-HR" sz="2000" dirty="0" err="1" smtClean="0"/>
            <a:t>motivation</a:t>
          </a:r>
          <a:endParaRPr lang="hr-HR" sz="2000" dirty="0"/>
        </a:p>
      </dgm:t>
    </dgm:pt>
    <dgm:pt modelId="{44123F0A-BE2E-464C-9309-51F5C692D19A}" cxnId="{23CCD968-6AE6-4A55-A6B8-7DADF12770A1}" type="parTrans">
      <dgm:prSet/>
      <dgm:spPr/>
      <dgm:t>
        <a:bodyPr/>
        <a:lstStyle/>
        <a:p>
          <a:endParaRPr lang="hr-HR"/>
        </a:p>
      </dgm:t>
    </dgm:pt>
    <dgm:pt modelId="{3F3F79EE-4037-44EA-9412-E940919704DF}" cxnId="{23CCD968-6AE6-4A55-A6B8-7DADF12770A1}" type="sibTrans">
      <dgm:prSet/>
      <dgm:spPr/>
      <dgm:t>
        <a:bodyPr/>
        <a:lstStyle/>
        <a:p>
          <a:endParaRPr lang="hr-HR"/>
        </a:p>
      </dgm:t>
    </dgm:pt>
    <dgm:pt modelId="{9717FFD9-45EF-43B2-9A6B-97C251DF9004}">
      <dgm:prSet phldrT="[Tekst]" custT="1"/>
      <dgm:spPr/>
      <dgm:t>
        <a:bodyPr/>
        <a:lstStyle/>
        <a:p>
          <a:r>
            <a:rPr lang="hr-HR" sz="2000" dirty="0" err="1" smtClean="0"/>
            <a:t>knowledge</a:t>
          </a:r>
          <a:endParaRPr lang="hr-HR" sz="2000" dirty="0"/>
        </a:p>
      </dgm:t>
    </dgm:pt>
    <dgm:pt modelId="{8653C3F0-D208-4A8A-B5E2-3061E91D52D2}" cxnId="{113C31C9-1289-4F72-A565-9CCC82F7FC94}" type="sibTrans">
      <dgm:prSet/>
      <dgm:spPr/>
      <dgm:t>
        <a:bodyPr/>
        <a:lstStyle/>
        <a:p>
          <a:endParaRPr lang="hr-HR"/>
        </a:p>
      </dgm:t>
    </dgm:pt>
    <dgm:pt modelId="{E800BE56-5880-4F42-BA6A-415F47B71066}" cxnId="{113C31C9-1289-4F72-A565-9CCC82F7FC94}" type="parTrans">
      <dgm:prSet/>
      <dgm:spPr/>
      <dgm:t>
        <a:bodyPr/>
        <a:lstStyle/>
        <a:p>
          <a:endParaRPr lang="hr-HR"/>
        </a:p>
      </dgm:t>
    </dgm:pt>
    <dgm:pt modelId="{FF0AE56E-6A95-4D49-BEBD-11F0AFC6244B}" type="pres">
      <dgm:prSet presAssocID="{50CF1A00-10CC-4846-BE9B-23034756D13A}" presName="diagram" presStyleCnt="0">
        <dgm:presLayoutVars>
          <dgm:dir/>
          <dgm:resizeHandles val="exact"/>
        </dgm:presLayoutVars>
      </dgm:prSet>
      <dgm:spPr/>
      <dgm:t>
        <a:bodyPr/>
        <a:lstStyle/>
        <a:p>
          <a:endParaRPr lang="hr-HR"/>
        </a:p>
      </dgm:t>
    </dgm:pt>
    <dgm:pt modelId="{FF7D25E6-875C-4F23-B173-6E44D0AFF7DA}" type="pres">
      <dgm:prSet presAssocID="{BD05D40D-E8EA-445E-B5FD-BF2DA6867EBA}" presName="node" presStyleLbl="node1" presStyleIdx="0" presStyleCnt="3">
        <dgm:presLayoutVars>
          <dgm:bulletEnabled val="1"/>
        </dgm:presLayoutVars>
      </dgm:prSet>
      <dgm:spPr/>
      <dgm:t>
        <a:bodyPr/>
        <a:lstStyle/>
        <a:p>
          <a:endParaRPr lang="hr-HR"/>
        </a:p>
      </dgm:t>
    </dgm:pt>
    <dgm:pt modelId="{C8D6A7FF-B795-4A8F-BF8A-E4EBAB1096C5}" type="pres">
      <dgm:prSet presAssocID="{F74C3A21-E308-43E2-B553-331AC6015764}" presName="sibTrans" presStyleCnt="0"/>
      <dgm:spPr/>
    </dgm:pt>
    <dgm:pt modelId="{4ECDCC2F-299A-4C48-81A4-309946D43A82}" type="pres">
      <dgm:prSet presAssocID="{0F4CD5DF-DBF4-4C35-8D7A-2F25225B8168}" presName="node" presStyleLbl="node1" presStyleIdx="1" presStyleCnt="3">
        <dgm:presLayoutVars>
          <dgm:bulletEnabled val="1"/>
        </dgm:presLayoutVars>
      </dgm:prSet>
      <dgm:spPr/>
      <dgm:t>
        <a:bodyPr/>
        <a:lstStyle/>
        <a:p>
          <a:endParaRPr lang="hr-HR"/>
        </a:p>
      </dgm:t>
    </dgm:pt>
    <dgm:pt modelId="{DFF8CFEF-EDDB-40D9-847E-483FE11D8A03}" type="pres">
      <dgm:prSet presAssocID="{3F3F79EE-4037-44EA-9412-E940919704DF}" presName="sibTrans" presStyleCnt="0"/>
      <dgm:spPr/>
    </dgm:pt>
    <dgm:pt modelId="{35ED6418-E840-4EFB-A4C3-9CE45C40BCA4}" type="pres">
      <dgm:prSet presAssocID="{9717FFD9-45EF-43B2-9A6B-97C251DF9004}" presName="node" presStyleLbl="node1" presStyleIdx="2" presStyleCnt="3">
        <dgm:presLayoutVars>
          <dgm:bulletEnabled val="1"/>
        </dgm:presLayoutVars>
      </dgm:prSet>
      <dgm:spPr/>
      <dgm:t>
        <a:bodyPr/>
        <a:lstStyle/>
        <a:p>
          <a:endParaRPr lang="hr-HR"/>
        </a:p>
      </dgm:t>
    </dgm:pt>
  </dgm:ptLst>
  <dgm:cxnLst>
    <dgm:cxn modelId="{274620FD-3BD9-44AB-8A2D-45D3C7551736}" type="presOf" srcId="{BD05D40D-E8EA-445E-B5FD-BF2DA6867EBA}" destId="{FF7D25E6-875C-4F23-B173-6E44D0AFF7DA}" srcOrd="0" destOrd="0" presId="urn:microsoft.com/office/officeart/2005/8/layout/default"/>
    <dgm:cxn modelId="{581214BC-856B-458F-A6AA-F423ADC13FA9}" type="presOf" srcId="{50CF1A00-10CC-4846-BE9B-23034756D13A}" destId="{FF0AE56E-6A95-4D49-BEBD-11F0AFC6244B}" srcOrd="0" destOrd="0" presId="urn:microsoft.com/office/officeart/2005/8/layout/default"/>
    <dgm:cxn modelId="{23CCD968-6AE6-4A55-A6B8-7DADF12770A1}" srcId="{50CF1A00-10CC-4846-BE9B-23034756D13A}" destId="{0F4CD5DF-DBF4-4C35-8D7A-2F25225B8168}" srcOrd="1" destOrd="0" parTransId="{44123F0A-BE2E-464C-9309-51F5C692D19A}" sibTransId="{3F3F79EE-4037-44EA-9412-E940919704DF}"/>
    <dgm:cxn modelId="{113C31C9-1289-4F72-A565-9CCC82F7FC94}" srcId="{50CF1A00-10CC-4846-BE9B-23034756D13A}" destId="{9717FFD9-45EF-43B2-9A6B-97C251DF9004}" srcOrd="2" destOrd="0" parTransId="{E800BE56-5880-4F42-BA6A-415F47B71066}" sibTransId="{8653C3F0-D208-4A8A-B5E2-3061E91D52D2}"/>
    <dgm:cxn modelId="{0F532DD8-8DBF-4245-A43B-EF2E609C9AB7}" srcId="{50CF1A00-10CC-4846-BE9B-23034756D13A}" destId="{BD05D40D-E8EA-445E-B5FD-BF2DA6867EBA}" srcOrd="0" destOrd="0" parTransId="{5923665F-0495-484D-9FB4-C87090EA05A1}" sibTransId="{F74C3A21-E308-43E2-B553-331AC6015764}"/>
    <dgm:cxn modelId="{5EF0A621-BCB6-4C22-B1B2-0C265583E8F2}" type="presOf" srcId="{9717FFD9-45EF-43B2-9A6B-97C251DF9004}" destId="{35ED6418-E840-4EFB-A4C3-9CE45C40BCA4}" srcOrd="0" destOrd="0" presId="urn:microsoft.com/office/officeart/2005/8/layout/default"/>
    <dgm:cxn modelId="{C623ED1D-89DA-4368-9CD9-C7F6F3109F31}" type="presOf" srcId="{0F4CD5DF-DBF4-4C35-8D7A-2F25225B8168}" destId="{4ECDCC2F-299A-4C48-81A4-309946D43A82}" srcOrd="0" destOrd="0" presId="urn:microsoft.com/office/officeart/2005/8/layout/default"/>
    <dgm:cxn modelId="{9AF1268C-3D4E-47EA-AE24-B25D2D452FE6}" type="presParOf" srcId="{FF0AE56E-6A95-4D49-BEBD-11F0AFC6244B}" destId="{FF7D25E6-875C-4F23-B173-6E44D0AFF7DA}" srcOrd="0" destOrd="0" presId="urn:microsoft.com/office/officeart/2005/8/layout/default"/>
    <dgm:cxn modelId="{F04C8647-18C5-417B-9443-ECC255925DB0}" type="presParOf" srcId="{FF0AE56E-6A95-4D49-BEBD-11F0AFC6244B}" destId="{C8D6A7FF-B795-4A8F-BF8A-E4EBAB1096C5}" srcOrd="1" destOrd="0" presId="urn:microsoft.com/office/officeart/2005/8/layout/default"/>
    <dgm:cxn modelId="{FD98F868-20BA-4F14-A781-A2D72F09DC57}" type="presParOf" srcId="{FF0AE56E-6A95-4D49-BEBD-11F0AFC6244B}" destId="{4ECDCC2F-299A-4C48-81A4-309946D43A82}" srcOrd="2" destOrd="0" presId="urn:microsoft.com/office/officeart/2005/8/layout/default"/>
    <dgm:cxn modelId="{1AD895C1-9222-484C-BC33-43AE71E098FB}" type="presParOf" srcId="{FF0AE56E-6A95-4D49-BEBD-11F0AFC6244B}" destId="{DFF8CFEF-EDDB-40D9-847E-483FE11D8A03}" srcOrd="3" destOrd="0" presId="urn:microsoft.com/office/officeart/2005/8/layout/default"/>
    <dgm:cxn modelId="{130A433F-11A0-46FC-972F-4EC4275DB261}" type="presParOf" srcId="{FF0AE56E-6A95-4D49-BEBD-11F0AFC6244B}" destId="{35ED6418-E840-4EFB-A4C3-9CE45C40BCA4}" srcOrd="4" destOrd="0" presId="urn:microsoft.com/office/officeart/2005/8/layout/default"/>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8DE241-401B-4A0E-B7C3-034E18D2CCFD}">
      <dsp:nvSpPr>
        <dsp:cNvPr id="0" name=""/>
        <dsp:cNvSpPr/>
      </dsp:nvSpPr>
      <dsp:spPr>
        <a:xfrm>
          <a:off x="4914872" y="1020012"/>
          <a:ext cx="2464605" cy="427741"/>
        </a:xfrm>
        <a:custGeom>
          <a:avLst/>
          <a:gdLst/>
          <a:ahLst/>
          <a:cxnLst/>
          <a:rect l="0" t="0" r="0" b="0"/>
          <a:pathLst>
            <a:path>
              <a:moveTo>
                <a:pt x="0" y="0"/>
              </a:moveTo>
              <a:lnTo>
                <a:pt x="0" y="213870"/>
              </a:lnTo>
              <a:lnTo>
                <a:pt x="2464605" y="213870"/>
              </a:lnTo>
              <a:lnTo>
                <a:pt x="2464605" y="427741"/>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5CEA4B-FE35-4BC4-BBF5-F8A368E38512}">
      <dsp:nvSpPr>
        <dsp:cNvPr id="0" name=""/>
        <dsp:cNvSpPr/>
      </dsp:nvSpPr>
      <dsp:spPr>
        <a:xfrm>
          <a:off x="4869151" y="1020012"/>
          <a:ext cx="91440" cy="427741"/>
        </a:xfrm>
        <a:custGeom>
          <a:avLst/>
          <a:gdLst/>
          <a:ahLst/>
          <a:cxnLst/>
          <a:rect l="0" t="0" r="0" b="0"/>
          <a:pathLst>
            <a:path>
              <a:moveTo>
                <a:pt x="45720" y="0"/>
              </a:moveTo>
              <a:lnTo>
                <a:pt x="45720" y="427741"/>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6FA18A-7A34-462F-B32D-A788895BA87A}">
      <dsp:nvSpPr>
        <dsp:cNvPr id="0" name=""/>
        <dsp:cNvSpPr/>
      </dsp:nvSpPr>
      <dsp:spPr>
        <a:xfrm>
          <a:off x="2450266" y="1020012"/>
          <a:ext cx="2464605" cy="427741"/>
        </a:xfrm>
        <a:custGeom>
          <a:avLst/>
          <a:gdLst/>
          <a:ahLst/>
          <a:cxnLst/>
          <a:rect l="0" t="0" r="0" b="0"/>
          <a:pathLst>
            <a:path>
              <a:moveTo>
                <a:pt x="2464605" y="0"/>
              </a:moveTo>
              <a:lnTo>
                <a:pt x="2464605" y="213870"/>
              </a:lnTo>
              <a:lnTo>
                <a:pt x="0" y="213870"/>
              </a:lnTo>
              <a:lnTo>
                <a:pt x="0" y="427741"/>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9525AF-40C8-49DC-9B76-E1525DBC3C1F}">
      <dsp:nvSpPr>
        <dsp:cNvPr id="0" name=""/>
        <dsp:cNvSpPr/>
      </dsp:nvSpPr>
      <dsp:spPr>
        <a:xfrm>
          <a:off x="3896439" y="1580"/>
          <a:ext cx="2036864" cy="101843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hr-HR" sz="2200" b="0" kern="1200" cap="none" spc="0" dirty="0" smtClean="0">
              <a:ln w="0"/>
              <a:solidFill>
                <a:schemeClr val="bg1"/>
              </a:solidFill>
              <a:effectLst>
                <a:outerShdw blurRad="38100" dist="19050" dir="2700000" algn="tl" rotWithShape="0">
                  <a:schemeClr val="dk1">
                    <a:alpha val="40000"/>
                  </a:schemeClr>
                </a:outerShdw>
              </a:effectLst>
              <a:latin typeface="Calibri Light" panose="020F0302020204030204" pitchFamily="34" charset="0"/>
            </a:rPr>
            <a:t>3 major </a:t>
          </a:r>
          <a:r>
            <a:rPr lang="hr-HR" sz="2200" b="0" kern="1200" cap="none" spc="0" dirty="0" err="1" smtClean="0">
              <a:ln w="0"/>
              <a:solidFill>
                <a:schemeClr val="bg1"/>
              </a:solidFill>
              <a:effectLst>
                <a:outerShdw blurRad="38100" dist="19050" dir="2700000" algn="tl" rotWithShape="0">
                  <a:schemeClr val="dk1">
                    <a:alpha val="40000"/>
                  </a:schemeClr>
                </a:outerShdw>
              </a:effectLst>
              <a:latin typeface="Calibri Light" panose="020F0302020204030204" pitchFamily="34" charset="0"/>
            </a:rPr>
            <a:t>problems</a:t>
          </a:r>
          <a:endParaRPr lang="hr-HR" sz="2200" b="0" kern="1200" cap="none" spc="0" dirty="0">
            <a:ln w="0"/>
            <a:solidFill>
              <a:schemeClr val="tx1"/>
            </a:solidFill>
            <a:effectLst>
              <a:outerShdw blurRad="38100" dist="19050" dir="2700000" algn="tl" rotWithShape="0">
                <a:schemeClr val="dk1">
                  <a:alpha val="40000"/>
                </a:schemeClr>
              </a:outerShdw>
            </a:effectLst>
            <a:latin typeface="Calibri Light" panose="020F0302020204030204" pitchFamily="34" charset="0"/>
          </a:endParaRPr>
        </a:p>
      </dsp:txBody>
      <dsp:txXfrm>
        <a:off x="3896439" y="1580"/>
        <a:ext cx="2036864" cy="1018432"/>
      </dsp:txXfrm>
    </dsp:sp>
    <dsp:sp modelId="{FE01DFB1-E2CB-47F9-A3F5-51B161525DC4}">
      <dsp:nvSpPr>
        <dsp:cNvPr id="0" name=""/>
        <dsp:cNvSpPr/>
      </dsp:nvSpPr>
      <dsp:spPr>
        <a:xfrm>
          <a:off x="1431834" y="1447753"/>
          <a:ext cx="2036864" cy="101843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the lack of time allocated for their art education</a:t>
          </a:r>
          <a:endParaRPr lang="hr-HR" sz="1800" b="0" kern="1200" cap="none" spc="0" dirty="0">
            <a:ln w="0"/>
            <a:solidFill>
              <a:schemeClr val="tx1"/>
            </a:solidFill>
            <a:effectLst>
              <a:outerShdw blurRad="38100" dist="19050" dir="2700000" algn="tl" rotWithShape="0">
                <a:schemeClr val="dk1">
                  <a:alpha val="40000"/>
                </a:schemeClr>
              </a:outerShdw>
            </a:effectLst>
            <a:latin typeface="Calibri Light" panose="020F0302020204030204" pitchFamily="34" charset="0"/>
          </a:endParaRPr>
        </a:p>
      </dsp:txBody>
      <dsp:txXfrm>
        <a:off x="1431834" y="1447753"/>
        <a:ext cx="2036864" cy="1018432"/>
      </dsp:txXfrm>
    </dsp:sp>
    <dsp:sp modelId="{AE368FCF-8FC3-4F04-8F71-685929C39ED1}">
      <dsp:nvSpPr>
        <dsp:cNvPr id="0" name=""/>
        <dsp:cNvSpPr/>
      </dsp:nvSpPr>
      <dsp:spPr>
        <a:xfrm>
          <a:off x="3896439" y="1447753"/>
          <a:ext cx="2036864" cy="101843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strike="sngStrike" kern="1200" dirty="0" smtClean="0"/>
            <a:t>insecure</a:t>
          </a:r>
          <a:r>
            <a:rPr lang="hr-HR" sz="1800" strike="sngStrike" kern="1200" dirty="0" smtClean="0"/>
            <a:t>ty</a:t>
          </a:r>
          <a:r>
            <a:rPr lang="en-US" sz="1800" strike="sngStrike" kern="1200" dirty="0" smtClean="0"/>
            <a:t> </a:t>
          </a:r>
          <a:r>
            <a:rPr lang="hr-HR" sz="1800" strike="noStrike" kern="1200" dirty="0" smtClean="0"/>
            <a:t>insecurity</a:t>
          </a:r>
          <a:r>
            <a:rPr lang="hr-HR" sz="1800" strike="sngStrike" kern="1200" dirty="0" smtClean="0"/>
            <a:t> </a:t>
          </a:r>
          <a:r>
            <a:rPr lang="en-US" sz="1800" kern="1200" dirty="0" smtClean="0"/>
            <a:t>when </a:t>
          </a:r>
          <a:r>
            <a:rPr lang="en-US" sz="1800" kern="1200" dirty="0" smtClean="0"/>
            <a:t>participating in art activities </a:t>
          </a:r>
          <a:endParaRPr lang="hr-HR" sz="1800" b="0" kern="1200" cap="none" spc="0" dirty="0">
            <a:ln w="0"/>
            <a:solidFill>
              <a:schemeClr val="tx1"/>
            </a:solidFill>
            <a:effectLst>
              <a:outerShdw blurRad="38100" dist="19050" dir="2700000" algn="tl" rotWithShape="0">
                <a:schemeClr val="dk1">
                  <a:alpha val="40000"/>
                </a:schemeClr>
              </a:outerShdw>
            </a:effectLst>
            <a:latin typeface="Calibri Light" panose="020F0302020204030204" pitchFamily="34" charset="0"/>
          </a:endParaRPr>
        </a:p>
      </dsp:txBody>
      <dsp:txXfrm>
        <a:off x="3896439" y="1447753"/>
        <a:ext cx="2036864" cy="1018432"/>
      </dsp:txXfrm>
    </dsp:sp>
    <dsp:sp modelId="{E72B1292-37E8-4355-9972-4A7D5BD68D86}">
      <dsp:nvSpPr>
        <dsp:cNvPr id="0" name=""/>
        <dsp:cNvSpPr/>
      </dsp:nvSpPr>
      <dsp:spPr>
        <a:xfrm>
          <a:off x="6361045" y="1447753"/>
          <a:ext cx="2036864" cy="101843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previous experiences affect their current participation in art activities</a:t>
          </a:r>
          <a:endParaRPr lang="hr-HR" sz="1800" b="0" kern="1200" cap="none" spc="0" dirty="0">
            <a:ln w="0"/>
            <a:solidFill>
              <a:schemeClr val="tx1"/>
            </a:solidFill>
            <a:effectLst>
              <a:outerShdw blurRad="38100" dist="19050" dir="2700000" algn="tl" rotWithShape="0">
                <a:schemeClr val="dk1">
                  <a:alpha val="40000"/>
                </a:schemeClr>
              </a:outerShdw>
            </a:effectLst>
            <a:latin typeface="Calibri Light" panose="020F0302020204030204" pitchFamily="34" charset="0"/>
          </a:endParaRPr>
        </a:p>
      </dsp:txBody>
      <dsp:txXfrm>
        <a:off x="6361045" y="1447753"/>
        <a:ext cx="2036864" cy="10184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7D25E6-875C-4F23-B173-6E44D0AFF7DA}">
      <dsp:nvSpPr>
        <dsp:cNvPr id="0" name=""/>
        <dsp:cNvSpPr/>
      </dsp:nvSpPr>
      <dsp:spPr>
        <a:xfrm>
          <a:off x="0" y="566877"/>
          <a:ext cx="2794466" cy="1676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hr-HR" sz="2000" kern="1200" dirty="0" err="1" smtClean="0"/>
            <a:t>confidence</a:t>
          </a:r>
          <a:endParaRPr lang="hr-HR" sz="2000" kern="1200" dirty="0"/>
        </a:p>
      </dsp:txBody>
      <dsp:txXfrm>
        <a:off x="0" y="566877"/>
        <a:ext cx="2794466" cy="1676680"/>
      </dsp:txXfrm>
    </dsp:sp>
    <dsp:sp modelId="{4ECDCC2F-299A-4C48-81A4-309946D43A82}">
      <dsp:nvSpPr>
        <dsp:cNvPr id="0" name=""/>
        <dsp:cNvSpPr/>
      </dsp:nvSpPr>
      <dsp:spPr>
        <a:xfrm>
          <a:off x="3073913" y="566877"/>
          <a:ext cx="2794466" cy="1676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hr-HR" sz="2000" kern="1200" dirty="0" err="1" smtClean="0"/>
            <a:t>motivation</a:t>
          </a:r>
          <a:endParaRPr lang="hr-HR" sz="2000" kern="1200" dirty="0"/>
        </a:p>
      </dsp:txBody>
      <dsp:txXfrm>
        <a:off x="3073913" y="566877"/>
        <a:ext cx="2794466" cy="1676680"/>
      </dsp:txXfrm>
    </dsp:sp>
    <dsp:sp modelId="{35ED6418-E840-4EFB-A4C3-9CE45C40BCA4}">
      <dsp:nvSpPr>
        <dsp:cNvPr id="0" name=""/>
        <dsp:cNvSpPr/>
      </dsp:nvSpPr>
      <dsp:spPr>
        <a:xfrm>
          <a:off x="6147827" y="566877"/>
          <a:ext cx="2794466" cy="1676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hr-HR" sz="2000" kern="1200" dirty="0" err="1" smtClean="0"/>
            <a:t>knowledge</a:t>
          </a:r>
          <a:endParaRPr lang="hr-HR" sz="2000" kern="1200" dirty="0"/>
        </a:p>
      </dsp:txBody>
      <dsp:txXfrm>
        <a:off x="6147827" y="566877"/>
        <a:ext cx="2794466" cy="167668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linDir" val="fromT"/>
                  <dgm:param type="chAlign" val="r"/>
                </dgm:alg>
              </dgm:if>
              <dgm:if name="Name23" func="var" arg="hierBranch" op="equ" val="r">
                <dgm:alg type="hierChild">
                  <dgm:param type="linDir" val="fromT"/>
                  <dgm:param type="chAlign" val="l"/>
                </dgm:alg>
              </dgm:if>
              <dgm:if name="Name24" func="var" arg="hierBranch" op="equ" val="hang">
                <dgm:choose name="Name25">
                  <dgm:if name="Name26" func="var" arg="dir" op="equ" val="norm">
                    <dgm:alg type="hierChild">
                      <dgm:param type="linDir" val="fromL"/>
                      <dgm:param type="chAlign" val="l"/>
                      <dgm:param type="secLinDir" val="fromT"/>
                      <dgm:param type="secChAlign" val="t"/>
                    </dgm:alg>
                  </dgm:if>
                  <dgm:else name="Name27">
                    <dgm:alg type="hierChild">
                      <dgm:param type="linDir" val="fromR"/>
                      <dgm:param type="chAlign" val="l"/>
                      <dgm:param type="secLinDir" val="fromT"/>
                      <dgm:param type="secChAlign" val="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dim" val="1D"/>
                        <dgm:param type="endSty" val="noArr"/>
                        <dgm:param type="connRout" val="bend"/>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dim" val="1D"/>
                            <dgm:param type="endSty" val="noArr"/>
                            <dgm:param type="connRout" val="bend"/>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dim" val="1D"/>
                                    <dgm:param type="endSty" val="noArr"/>
                                    <dgm:param type="connRout" val="bend"/>
                                    <dgm:param type="begPts" val="bCtr"/>
                                    <dgm:param type="endPts" val="midL midR"/>
                                  </dgm:alg>
                                </dgm:if>
                                <dgm:else name="Name45">
                                  <dgm:alg type="conn">
                                    <dgm:param type="srcNode" val="rootConnector"/>
                                    <dgm:param type="dim" val="1D"/>
                                    <dgm:param type="endSty" val="noArr"/>
                                    <dgm:param type="connRout" val="bend"/>
                                    <dgm:param type="begPts" val="bCtr"/>
                                    <dgm:param type="endPts" val="midL midR"/>
                                  </dgm:alg>
                                </dgm:else>
                              </dgm:choose>
                            </dgm:if>
                            <dgm:else name="Name46">
                              <dgm:alg type="conn">
                                <dgm:param type="dim" val="1D"/>
                                <dgm:param type="endSty" val="noArr"/>
                                <dgm:param type="connRout" val="bend"/>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dim" val="1D"/>
                                <dgm:param type="endSty" val="noArr"/>
                                <dgm:param type="connRout" val="bend"/>
                                <dgm:param type="begPts" val="bCtr"/>
                                <dgm:param type="endPts" val="midL midR"/>
                              </dgm:alg>
                            </dgm:if>
                            <dgm:else name="Name55">
                              <dgm:alg type="conn">
                                <dgm:param type="srcNode" val="rootConnector1"/>
                                <dgm:param type="dim" val="1D"/>
                                <dgm:param type="endSty" val="noArr"/>
                                <dgm:param type="connRout" val="bend"/>
                                <dgm:param type="begPts" val="bCtr"/>
                                <dgm:param type="endPts" val="midL midR"/>
                              </dgm:alg>
                            </dgm:else>
                          </dgm:choose>
                        </dgm:if>
                        <dgm:else name="Name56">
                          <dgm:choose name="Name57">
                            <dgm:if name="Name58" axis="par ch" ptType="node asst" func="cnt" op="gte" val="1">
                              <dgm:alg type="conn">
                                <dgm:param type="dim" val="1D"/>
                                <dgm:param type="endSty" val="noArr"/>
                                <dgm:param type="connRout" val="bend"/>
                                <dgm:param type="begPts" val="bCtr"/>
                                <dgm:param type="endPts" val="midL midR"/>
                              </dgm:alg>
                            </dgm:if>
                            <dgm:else name="Name59">
                              <dgm:alg type="conn">
                                <dgm:param type="srcNode" val="rootConnector"/>
                                <dgm:param type="dim" val="1D"/>
                                <dgm:param type="endSty" val="noArr"/>
                                <dgm:param type="connRout" val="bend"/>
                                <dgm:param type="begPts" val="bCtr"/>
                                <dgm:param type="endPts" val="midL mid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linDir" val="fromT"/>
                        <dgm:param type="chAlign" val="r"/>
                      </dgm:alg>
                    </dgm:if>
                    <dgm:if name="Name85" func="var" arg="hierBranch" op="equ" val="r">
                      <dgm:alg type="hierChild">
                        <dgm:param type="linDir" val="fromT"/>
                        <dgm:param type="chAlign" val="l"/>
                      </dgm:alg>
                    </dgm:if>
                    <dgm:if name="Name86" func="var" arg="hierBranch" op="equ" val="hang">
                      <dgm:choose name="Name87">
                        <dgm:if name="Name88" func="var" arg="dir" op="equ" val="norm">
                          <dgm:alg type="hierChild">
                            <dgm:param type="linDir" val="fromL"/>
                            <dgm:param type="chAlign" val="l"/>
                            <dgm:param type="secLinDir" val="fromT"/>
                            <dgm:param type="secChAlign" val="t"/>
                          </dgm:alg>
                        </dgm:if>
                        <dgm:else name="Name89">
                          <dgm:alg type="hierChild">
                            <dgm:param type="linDir" val="fromR"/>
                            <dgm:param type="chAlign" val="l"/>
                            <dgm:param type="secLinDir" val="fromT"/>
                            <dgm:param type="secChAlign" val="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linDir" val="fromT"/>
                            <dgm:param type="chAlign" val="l"/>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linDir" val="fromL"/>
                        <dgm:param type="chAlign" val="l"/>
                        <dgm:param type="secLinDir" val="fromT"/>
                        <dgm:param type="secChAlign" val="t"/>
                      </dgm:alg>
                    </dgm:if>
                    <dgm:else name="Name105">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linDir" val="fromL"/>
                  <dgm:param type="chAlign" val="l"/>
                  <dgm:param type="secLinDir" val="fromT"/>
                  <dgm:param type="secChAlign" val="t"/>
                </dgm:alg>
              </dgm:if>
              <dgm:else name="Name109">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linDir" val="fromT"/>
                        <dgm:param type="chAlign" val="r"/>
                      </dgm:alg>
                    </dgm:if>
                    <dgm:if name="Name129" func="var" arg="hierBranch" op="equ" val="r">
                      <dgm:alg type="hierChild">
                        <dgm:param type="linDir" val="fromT"/>
                        <dgm:param type="chAlign" val="l"/>
                      </dgm:alg>
                    </dgm:if>
                    <dgm:if name="Name130" func="var" arg="hierBranch" op="equ" val="hang">
                      <dgm:choose name="Name131">
                        <dgm:if name="Name132" func="var" arg="dir" op="equ" val="norm">
                          <dgm:alg type="hierChild">
                            <dgm:param type="linDir" val="fromL"/>
                            <dgm:param type="chAlign" val="l"/>
                            <dgm:param type="secLinDir" val="fromT"/>
                            <dgm:param type="secChAlign" val="t"/>
                          </dgm:alg>
                        </dgm:if>
                        <dgm:else name="Name133">
                          <dgm:alg type="hierChild">
                            <dgm:param type="linDir" val="fromR"/>
                            <dgm:param type="chAlign" val="l"/>
                            <dgm:param type="secLinDir" val="fromT"/>
                            <dgm:param type="secChAlign" val="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linDir" val="fromT"/>
                            <dgm:param type="chAlign" val="l"/>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linDir" val="fromL"/>
                        <dgm:param type="chAlign" val="l"/>
                        <dgm:param type="secLinDir" val="fromT"/>
                        <dgm:param type="secChAlign" val="t"/>
                      </dgm:alg>
                    </dgm:if>
                    <dgm:else name="Name146">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_NHu6gM91aA" TargetMode="External"/><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u="none" strike="noStrike" kern="1200" baseline="0" dirty="0">
                <a:solidFill>
                  <a:schemeClr val="tx1"/>
                </a:solidFill>
                <a:latin typeface="+mn-lt"/>
                <a:ea typeface="+mn-ea"/>
                <a:cs typeface="+mn-cs"/>
              </a:rPr>
              <a:t>Za to su potrebne i određene glazbene </a:t>
            </a:r>
            <a:r>
              <a:rPr lang="hr-HR" sz="1200" b="0" i="0" u="none" strike="noStrike" kern="1200" baseline="0" dirty="0" err="1">
                <a:solidFill>
                  <a:schemeClr val="tx1"/>
                </a:solidFill>
                <a:latin typeface="+mn-lt"/>
                <a:ea typeface="+mn-ea"/>
                <a:cs typeface="+mn-cs"/>
              </a:rPr>
              <a:t>kompetenicije</a:t>
            </a:r>
            <a:r>
              <a:rPr lang="hr-HR" sz="1200" b="0" i="0" u="none" strike="noStrike" kern="1200" baseline="0" dirty="0">
                <a:solidFill>
                  <a:schemeClr val="tx1"/>
                </a:solidFill>
                <a:latin typeface="+mn-lt"/>
                <a:ea typeface="+mn-ea"/>
                <a:cs typeface="+mn-cs"/>
              </a:rPr>
              <a:t> odgojitelja, jer upravo odgojitelj može poticati ili ograničavati djetetov razvoj odgovarajućom ili neodgovarajućom</a:t>
            </a:r>
            <a:endParaRPr lang="hr-HR" dirty="0"/>
          </a:p>
        </p:txBody>
      </p:sp>
      <p:sp>
        <p:nvSpPr>
          <p:cNvPr id="4" name="Rezervirano mjesto broja slajda 3"/>
          <p:cNvSpPr>
            <a:spLocks noGrp="1"/>
          </p:cNvSpPr>
          <p:nvPr>
            <p:ph type="sldNum" sz="quarter" idx="10"/>
          </p:nvPr>
        </p:nvSpPr>
        <p:spPr/>
        <p:txBody>
          <a:bodyPr/>
          <a:lstStyle/>
          <a:p>
            <a:fld id="{CD118564-8358-4688-A2CD-E923411C15CF}" type="slidenum">
              <a:rPr lang="hr-HR" smtClean="0"/>
            </a:fld>
            <a:endParaRPr lang="hr-H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
        <p:nvSpPr>
          <p:cNvPr id="4" name="Slide Number Placeholder 3"/>
          <p:cNvSpPr>
            <a:spLocks noGrp="1"/>
          </p:cNvSpPr>
          <p:nvPr>
            <p:ph type="sldNum" sz="quarter" idx="5"/>
          </p:nvPr>
        </p:nvSpPr>
        <p:spPr/>
        <p:txBody>
          <a:bodyPr/>
          <a:p>
            <a:fld id="{21B2AA4F-B828-4D7C-AFD3-893933DAFCB4}"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sz="1300" kern="1200" dirty="0" smtClean="0">
                <a:solidFill>
                  <a:schemeClr val="tx1"/>
                </a:solidFill>
                <a:effectLst/>
                <a:latin typeface="+mn-lt"/>
                <a:ea typeface="+mn-ea"/>
                <a:cs typeface="+mn-cs"/>
              </a:rPr>
              <a:t>Tvrdila je da je sluh samo jedan dio muzikalnosti, i nije istovjetan s njom. Pri tome je naglašavala da nema potpuno nemuzikalnog djeteta kao niti djeteta bez sluha. Smatrala je da sluha nema jedino ono dijete koje je gluho u medicinskom smislu, dok sva ostala djeca imaju sluha. Djeca koja pjevaju ˝falš˝ imaju </a:t>
            </a:r>
            <a:r>
              <a:rPr lang="hr-HR" sz="1300" b="1" kern="1200" dirty="0" smtClean="0">
                <a:solidFill>
                  <a:schemeClr val="tx1"/>
                </a:solidFill>
                <a:effectLst/>
                <a:latin typeface="+mn-lt"/>
                <a:ea typeface="+mn-ea"/>
                <a:cs typeface="+mn-cs"/>
              </a:rPr>
              <a:t>nedovoljno razvijen sluh</a:t>
            </a:r>
            <a:r>
              <a:rPr lang="hr-HR" sz="1300" kern="1200" dirty="0" smtClean="0">
                <a:solidFill>
                  <a:schemeClr val="tx1"/>
                </a:solidFill>
                <a:effectLst/>
                <a:latin typeface="+mn-lt"/>
                <a:ea typeface="+mn-ea"/>
                <a:cs typeface="+mn-cs"/>
              </a:rPr>
              <a:t> i upravo radi toga treba im dati priliku za glazbenu naobrazbu kako bi im glazbeni stručnjak – pedagog  pomogao u njegovom daljnjem razvoju.  </a:t>
            </a:r>
            <a:endParaRPr lang="hr-HR" sz="1300" kern="1200" dirty="0" smtClean="0">
              <a:solidFill>
                <a:schemeClr val="tx1"/>
              </a:solidFill>
              <a:effectLst/>
              <a:latin typeface="+mn-lt"/>
              <a:ea typeface="+mn-ea"/>
              <a:cs typeface="+mn-cs"/>
            </a:endParaRPr>
          </a:p>
          <a:p>
            <a:r>
              <a:rPr lang="hr-HR" sz="1300" kern="1200" dirty="0" smtClean="0">
                <a:solidFill>
                  <a:schemeClr val="tx1"/>
                </a:solidFill>
                <a:effectLst/>
                <a:latin typeface="+mn-lt"/>
                <a:ea typeface="+mn-ea"/>
                <a:cs typeface="+mn-cs"/>
              </a:rPr>
              <a:t>U jednom intervjuu na pitanje primaju li se u Glazbenu školu FMP i djeca bez ˝sluha˝, Elly Bašić je izjavila: ˝To je termin koji ne prihvaćam. Ja ne dijelim djecu na onu sa ˝sluhom˝ i onu bez ˝sluha˝.</a:t>
            </a:r>
            <a:endParaRPr lang="hr-HR" sz="1300" kern="1200" dirty="0" smtClean="0">
              <a:solidFill>
                <a:schemeClr val="tx1"/>
              </a:solidFill>
              <a:effectLst/>
              <a:latin typeface="+mn-lt"/>
              <a:ea typeface="+mn-ea"/>
              <a:cs typeface="+mn-cs"/>
            </a:endParaRPr>
          </a:p>
          <a:p>
            <a:endParaRPr lang="hr-HR" dirty="0"/>
          </a:p>
        </p:txBody>
      </p:sp>
      <p:sp>
        <p:nvSpPr>
          <p:cNvPr id="4" name="Slide Number Placeholder 3"/>
          <p:cNvSpPr>
            <a:spLocks noGrp="1"/>
          </p:cNvSpPr>
          <p:nvPr>
            <p:ph type="sldNum" sz="quarter" idx="10"/>
          </p:nvPr>
        </p:nvSpPr>
        <p:spPr/>
        <p:txBody>
          <a:bodyPr/>
          <a:lstStyle/>
          <a:p>
            <a:fld id="{036D118A-A38F-4F18-91BF-126D6A8BB5C3}" type="slidenum">
              <a:rPr lang="hr-HR" smtClean="0"/>
            </a:fld>
            <a:endParaRPr lang="hr-H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b="1" dirty="0" smtClean="0">
                <a:latin typeface="Comic Sans MS" pitchFamily="66" charset="0"/>
              </a:rPr>
              <a:t>Formiranje</a:t>
            </a:r>
            <a:r>
              <a:rPr lang="hr-HR" b="1" baseline="0" dirty="0" smtClean="0">
                <a:latin typeface="Comic Sans MS" pitchFamily="66" charset="0"/>
              </a:rPr>
              <a:t> g</a:t>
            </a:r>
            <a:r>
              <a:rPr lang="hr-HR" b="1" dirty="0" smtClean="0">
                <a:latin typeface="Comic Sans MS" pitchFamily="66" charset="0"/>
              </a:rPr>
              <a:t>lazbenih kompetencija </a:t>
            </a:r>
            <a:r>
              <a:rPr lang="hr-HR" b="1" baseline="0" dirty="0" smtClean="0">
                <a:latin typeface="Comic Sans MS" pitchFamily="66" charset="0"/>
              </a:rPr>
              <a:t>jedna </a:t>
            </a:r>
            <a:r>
              <a:rPr lang="hr-HR" b="1" baseline="0" dirty="0" err="1" smtClean="0">
                <a:latin typeface="Comic Sans MS" pitchFamily="66" charset="0"/>
              </a:rPr>
              <a:t>moldavska</a:t>
            </a:r>
            <a:r>
              <a:rPr lang="hr-HR" b="1" baseline="0" dirty="0" smtClean="0">
                <a:latin typeface="Comic Sans MS" pitchFamily="66" charset="0"/>
              </a:rPr>
              <a:t> glazbena pedagoginja definira/smatra </a:t>
            </a:r>
            <a:r>
              <a:rPr lang="hr-HR" b="1" u="sng" dirty="0" smtClean="0">
                <a:latin typeface="Comic Sans MS" pitchFamily="66" charset="0"/>
              </a:rPr>
              <a:t>jedinstvenim procesom</a:t>
            </a:r>
            <a:r>
              <a:rPr lang="hr-HR" b="1" dirty="0" smtClean="0">
                <a:latin typeface="Comic Sans MS" pitchFamily="66" charset="0"/>
              </a:rPr>
              <a:t> </a:t>
            </a:r>
            <a:r>
              <a:rPr lang="hr-HR" b="1" dirty="0">
                <a:latin typeface="Comic Sans MS" pitchFamily="66" charset="0"/>
              </a:rPr>
              <a:t>koji se sastoji od dvije sastavnice: </a:t>
            </a:r>
            <a:r>
              <a:rPr lang="hr-HR" b="1" u="sng" dirty="0">
                <a:latin typeface="Comic Sans MS" pitchFamily="66" charset="0"/>
              </a:rPr>
              <a:t>dubokog doživljaja glazbe </a:t>
            </a:r>
            <a:r>
              <a:rPr lang="hr-HR" b="1" dirty="0">
                <a:latin typeface="Comic Sans MS" pitchFamily="66" charset="0"/>
              </a:rPr>
              <a:t>uz </a:t>
            </a:r>
            <a:r>
              <a:rPr lang="hr-HR" b="1" u="sng" dirty="0">
                <a:latin typeface="Comic Sans MS" pitchFamily="66" charset="0"/>
              </a:rPr>
              <a:t>otkrivanje / ponovno stvaranje poruke dešifriranjem elemenata glazbenog jezik</a:t>
            </a:r>
            <a:r>
              <a:rPr lang="hr-HR" b="1" dirty="0">
                <a:latin typeface="Comic Sans MS" pitchFamily="66" charset="0"/>
              </a:rPr>
              <a:t>a (Criscius, 2016)</a:t>
            </a:r>
            <a:endParaRPr lang="hr-HR" b="1" dirty="0">
              <a:latin typeface="Comic Sans MS" pitchFamily="66" charset="0"/>
            </a:endParaRPr>
          </a:p>
          <a:p>
            <a:r>
              <a:rPr lang="hr-HR" dirty="0"/>
              <a:t>Glazbene</a:t>
            </a:r>
            <a:r>
              <a:rPr lang="hr-HR" baseline="0" dirty="0"/>
              <a:t> </a:t>
            </a:r>
            <a:endParaRPr lang="hr-HR" dirty="0"/>
          </a:p>
        </p:txBody>
      </p:sp>
      <p:sp>
        <p:nvSpPr>
          <p:cNvPr id="4" name="Rezervirano mjesto broja slajda 3"/>
          <p:cNvSpPr>
            <a:spLocks noGrp="1"/>
          </p:cNvSpPr>
          <p:nvPr>
            <p:ph type="sldNum" sz="quarter" idx="10"/>
          </p:nvPr>
        </p:nvSpPr>
        <p:spPr/>
        <p:txBody>
          <a:bodyPr/>
          <a:lstStyle/>
          <a:p>
            <a:fld id="{6B6455B3-D1DA-4F76-B0F8-4906512F5F76}" type="slidenum">
              <a:rPr lang="hr-HR" smtClean="0"/>
            </a:fld>
            <a:endParaRPr lang="hr-H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pPr marL="457200" indent="-457200">
              <a:lnSpc>
                <a:spcPct val="100000"/>
              </a:lnSpc>
              <a:spcBef>
                <a:spcPts val="20"/>
              </a:spcBef>
              <a:spcAft>
                <a:spcPts val="0"/>
              </a:spcAft>
              <a:buFont typeface="Arial" charset="0"/>
              <a:buChar char="•"/>
            </a:pPr>
            <a:r>
              <a:rPr lang="x-none" altLang="en-US" sz="3200" b="1" u="sng"/>
              <a:t>U kontekstu </a:t>
            </a:r>
            <a:r>
              <a:rPr lang="x-none" altLang="en-US" sz="3200" b="1" u="sng">
                <a:latin typeface="Calibri" charset="0"/>
                <a:sym typeface="+mn-ea"/>
              </a:rPr>
              <a:t>primjera </a:t>
            </a:r>
            <a:r>
              <a:rPr lang="en-US" sz="3200" b="1" u="sng">
                <a:latin typeface="Calibri" charset="0"/>
                <a:sym typeface="+mn-ea"/>
              </a:rPr>
              <a:t>sp</a:t>
            </a:r>
            <a:r>
              <a:rPr lang="x-none" altLang="en-US" sz="3200" b="1" u="sng">
                <a:latin typeface="Calibri" charset="0"/>
                <a:sym typeface="+mn-ea"/>
              </a:rPr>
              <a:t>e</a:t>
            </a:r>
            <a:r>
              <a:rPr lang="en-US" sz="3200" b="1" u="sng">
                <a:latin typeface="Calibri" charset="0"/>
                <a:sym typeface="+mn-ea"/>
              </a:rPr>
              <a:t>cijalizacije iz umjetničkog područja </a:t>
            </a:r>
            <a:r>
              <a:rPr lang="x-none" altLang="en-US" sz="3200" b="1" u="sng">
                <a:latin typeface="Calibri" charset="0"/>
                <a:sym typeface="+mn-ea"/>
              </a:rPr>
              <a:t>nakon trgodišnjeg studija RPOO u Norveškoj (Oslu E</a:t>
            </a:r>
            <a:r>
              <a:rPr lang="en-US" sz="3200" b="1" u="sng">
                <a:latin typeface="Calibri" charset="0"/>
                <a:sym typeface="+mn-ea"/>
              </a:rPr>
              <a:t>se, Jensen i Lorvik Waterhouse</a:t>
            </a:r>
            <a:r>
              <a:rPr lang="x-none" altLang="en-US" sz="3200" b="1" u="sng">
                <a:latin typeface="Calibri" charset="0"/>
                <a:sym typeface="+mn-ea"/>
              </a:rPr>
              <a:t>,</a:t>
            </a:r>
            <a:r>
              <a:rPr lang="en-US" sz="3200" b="1" u="sng">
                <a:latin typeface="Calibri" charset="0"/>
                <a:sym typeface="+mn-ea"/>
              </a:rPr>
              <a:t> </a:t>
            </a:r>
            <a:r>
              <a:rPr lang="x-none" altLang="en-US" sz="3200" b="1" u="sng">
                <a:latin typeface="Calibri" charset="0"/>
                <a:sym typeface="+mn-ea"/>
              </a:rPr>
              <a:t>2</a:t>
            </a:r>
            <a:r>
              <a:rPr lang="en-US" sz="3200" b="1" u="sng">
                <a:latin typeface="Calibri" charset="0"/>
                <a:sym typeface="+mn-ea"/>
              </a:rPr>
              <a:t>007</a:t>
            </a:r>
            <a:r>
              <a:rPr lang="x-none" altLang="en-US" sz="3200" b="1" u="sng">
                <a:latin typeface="Calibri" charset="0"/>
                <a:sym typeface="+mn-ea"/>
              </a:rPr>
              <a:t>)</a:t>
            </a:r>
            <a:r>
              <a:rPr lang="en-US" sz="3200" b="1" u="sng">
                <a:latin typeface="Calibri" charset="0"/>
                <a:sym typeface="+mn-ea"/>
              </a:rPr>
              <a:t> </a:t>
            </a:r>
            <a:r>
              <a:rPr lang="x-none" altLang="en-US" sz="3200" b="1" u="sng">
                <a:latin typeface="Calibri" charset="0"/>
                <a:sym typeface="+mn-ea"/>
              </a:rPr>
              <a:t>ističe se potreba za p</a:t>
            </a:r>
            <a:r>
              <a:rPr lang="en-US" sz="3200" b="1" u="sng">
                <a:latin typeface="Calibri" charset="0"/>
                <a:sym typeface="+mn-ea"/>
              </a:rPr>
              <a:t>osjećivanj</a:t>
            </a:r>
            <a:r>
              <a:rPr lang="x-none" altLang="en-US" sz="3200" b="1" u="sng">
                <a:latin typeface="Calibri" charset="0"/>
                <a:sym typeface="+mn-ea"/>
              </a:rPr>
              <a:t>em</a:t>
            </a:r>
            <a:r>
              <a:rPr lang="en-US" sz="3200" b="1" u="sng">
                <a:latin typeface="Calibri" charset="0"/>
                <a:sym typeface="+mn-ea"/>
              </a:rPr>
              <a:t> kulturnih </a:t>
            </a:r>
            <a:r>
              <a:rPr lang="x-none" altLang="en-US" sz="3200" b="1" u="sng">
                <a:latin typeface="Calibri" charset="0"/>
                <a:sym typeface="+mn-ea"/>
              </a:rPr>
              <a:t>događanja. Smatraju da d</a:t>
            </a:r>
            <a:r>
              <a:rPr lang="en-US" sz="3200" b="1">
                <a:latin typeface="Calibri" charset="0"/>
                <a:sym typeface="+mn-ea"/>
              </a:rPr>
              <a:t>ojmovi iz umjetnosti i kulturnih aktivnosti u društvu moraju biti dio svakodnevne aktivnosti u vrtiću</a:t>
            </a:r>
            <a:r>
              <a:rPr lang="x-none" altLang="en-US" sz="3200" b="1">
                <a:latin typeface="Calibri" charset="0"/>
                <a:sym typeface="+mn-ea"/>
              </a:rPr>
              <a:t>. Polazeći od navedenih stajališta te stajlišta da je </a:t>
            </a:r>
            <a:r>
              <a:rPr lang="x-none" altLang="en-US" sz="3200">
                <a:latin typeface="Calibri" charset="0"/>
                <a:sym typeface="+mn-ea"/>
              </a:rPr>
              <a:t>potrebno razvijati umjetnički </a:t>
            </a:r>
            <a:r>
              <a:rPr lang="en-US" sz="3200">
                <a:latin typeface="Calibri" charset="0"/>
                <a:sym typeface="+mn-ea"/>
              </a:rPr>
              <a:t>senzibilitet i interes </a:t>
            </a:r>
            <a:r>
              <a:rPr lang="x-none" altLang="en-US" sz="3200">
                <a:latin typeface="Calibri" charset="0"/>
                <a:sym typeface="+mn-ea"/>
              </a:rPr>
              <a:t>odgojitelja kako kroz dodatno umjetničko obrazovanje  tako i  kroz posjećivanje likovnih i glazbenih umjetničkih događanja, </a:t>
            </a:r>
            <a:r>
              <a:rPr lang="en-US" sz="3200" b="1"/>
              <a:t>cilj ovoga rada bio je utvrditi koliko često odgojitelji primjenjuju glazbene i likovne umjetničke aktivnosti u odgojno-obrazovnom procesu ovisno o njihovom senzibilitetu i interesu za navedena umjetnička područja pa su postavljeni sljedeći problemi istraživanja:</a:t>
            </a:r>
            <a:endParaRPr lang="en-US" sz="3200" b="1"/>
          </a:p>
        </p:txBody>
      </p:sp>
      <p:sp>
        <p:nvSpPr>
          <p:cNvPr id="4" name="Slide Number Placeholder 3"/>
          <p:cNvSpPr>
            <a:spLocks noGrp="1"/>
          </p:cNvSpPr>
          <p:nvPr>
            <p:ph type="sldNum" sz="quarter" idx="5"/>
          </p:nvPr>
        </p:nvSpPr>
        <p:spPr/>
        <p:txBody>
          <a:bodyPr/>
          <a:p>
            <a:fld id="{21B2AA4F-B828-4D7C-AFD3-893933DAFCB4}"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Slide Image Placeholder 1"/>
          <p:cNvSpPr>
            <a:spLocks noGrp="1" noRot="1" noChangeAspect="1" noTextEdit="1"/>
          </p:cNvSpPr>
          <p:nvPr>
            <p:ph type="sldImg"/>
          </p:nvPr>
        </p:nvSpPr>
        <p:spPr>
          <a:xfrm>
            <a:off x="1143000" y="685800"/>
            <a:ext cx="4572000" cy="3429000"/>
          </a:xfrm>
          <a:ln cap="flat" cmpd="sng">
            <a:solidFill>
              <a:srgbClr val="000000">
                <a:alpha val="100000"/>
              </a:srgbClr>
            </a:solidFill>
            <a:prstDash val="solid"/>
            <a:miter lim="800000"/>
            <a:headEnd type="none" w="med" len="med"/>
            <a:tailEnd type="none" w="med" len="med"/>
          </a:ln>
        </p:spPr>
        <p:txBody>
          <a:bodyPr/>
          <a:p>
            <a:endParaRPr lang="en-US"/>
          </a:p>
        </p:txBody>
      </p:sp>
      <p:sp>
        <p:nvSpPr>
          <p:cNvPr id="20483" name="Notes Placeholder 2"/>
          <p:cNvSpPr>
            <a:spLocks noGrp="1"/>
          </p:cNvSpPr>
          <p:nvPr>
            <p:ph type="body" idx="1"/>
          </p:nvPr>
        </p:nvSpPr>
        <p:spPr>
          <a:noFill/>
          <a:ln w="9525">
            <a:miter/>
          </a:ln>
        </p:spPr>
        <p:txBody>
          <a:bodyPr wrap="square" lIns="91440" tIns="45720" rIns="91440" bIns="45720" anchor="t"/>
          <a:p>
            <a:pPr lvl="0" defTabSz="1033780" eaLnBrk="1" hangingPunct="1">
              <a:spcBef>
                <a:spcPct val="0"/>
              </a:spcBef>
            </a:pPr>
            <a:r>
              <a:rPr lang="hr-HR" altLang="x-none" b="1" u="sng" dirty="0">
                <a:latin typeface="Comic Sans MS" pitchFamily="66" charset="0"/>
              </a:rPr>
              <a:t>razvijena svijest odgajatelja o prioritetu poticanja dječje inicijative i kreativnosti </a:t>
            </a:r>
            <a:r>
              <a:rPr lang="hr-HR" altLang="x-none" dirty="0">
                <a:latin typeface="Comic Sans MS" pitchFamily="66" charset="0"/>
              </a:rPr>
              <a:t>je temelj</a:t>
            </a:r>
            <a:r>
              <a:rPr lang="hr-HR" altLang="x-none" b="1" u="sng" dirty="0">
                <a:latin typeface="Comic Sans MS" pitchFamily="66" charset="0"/>
              </a:rPr>
              <a:t>svih vrsta aktivnosti u suvremenoj praksi</a:t>
            </a:r>
            <a:r>
              <a:rPr lang="hr-HR" altLang="x-none" dirty="0">
                <a:latin typeface="Comic Sans MS" pitchFamily="66" charset="0"/>
              </a:rPr>
              <a:t>, pa tako i u segmentu glazbenog odgoja i obrazovanja. </a:t>
            </a:r>
            <a:endParaRPr lang="hr-HR" altLang="x-none" dirty="0">
              <a:latin typeface="Comic Sans MS" pitchFamily="66" charset="0"/>
              <a:hlinkClick r:id="rId3"/>
            </a:endParaRPr>
          </a:p>
          <a:p>
            <a:pPr lvl="0" defTabSz="1033780" eaLnBrk="1" hangingPunct="1">
              <a:spcBef>
                <a:spcPct val="0"/>
              </a:spcBef>
            </a:pPr>
            <a:r>
              <a:rPr lang="hr-HR" altLang="x-none" dirty="0"/>
              <a:t>Na značaj i doborobit glazbe te važnost poticanja djetetovog glazbenog razvoja i stvaralaštva u cilju njegovog cjelovitog razvoja ukazuju, kako suvremeni </a:t>
            </a:r>
            <a:r>
              <a:rPr lang="hr-HR" altLang="x-none" i="1" dirty="0"/>
              <a:t>Nacionalni kurikulum za rani i predškolski odgoj i obrazovanje</a:t>
            </a:r>
            <a:r>
              <a:rPr lang="hr-HR" altLang="x-none" dirty="0"/>
              <a:t>, tako i smjernice istaknute u </a:t>
            </a:r>
            <a:r>
              <a:rPr lang="hr-HR" altLang="x-none" i="1" dirty="0"/>
              <a:t>Programskom usmjerenju odgoja i obrazovanja predškolske djece,</a:t>
            </a:r>
            <a:r>
              <a:rPr lang="hr-HR" altLang="x-none" dirty="0"/>
              <a:t> koji naglasak stavlja na </a:t>
            </a:r>
            <a:r>
              <a:rPr lang="hr-HR" altLang="x-none" b="1" dirty="0"/>
              <a:t>poticanje glazbenih doživljaja, izražavanja i stvaranja u različitim odgojnim situacijama</a:t>
            </a:r>
            <a:r>
              <a:rPr lang="hr-HR" altLang="x-none" dirty="0"/>
              <a:t>.  </a:t>
            </a:r>
            <a:endParaRPr lang="hr-HR" altLang="x-none" dirty="0"/>
          </a:p>
          <a:p>
            <a:pPr lvl="0" defTabSz="1033780" eaLnBrk="1" hangingPunct="1">
              <a:spcBef>
                <a:spcPct val="0"/>
              </a:spcBef>
            </a:pPr>
            <a:r>
              <a:rPr lang="hr-HR" altLang="x-none" sz="1400" b="1" dirty="0"/>
              <a:t>Humanisticko-razvojna koncepcija </a:t>
            </a:r>
            <a:r>
              <a:rPr lang="hr-HR" altLang="x-none" sz="1400" dirty="0"/>
              <a:t>(</a:t>
            </a:r>
            <a:r>
              <a:rPr lang="hr-HR" altLang="x-none" sz="1400" b="1" dirty="0"/>
              <a:t>1991</a:t>
            </a:r>
            <a:r>
              <a:rPr lang="hr-HR" altLang="x-none" sz="1400" dirty="0"/>
              <a:t>.) temelj je novog dokumenta "</a:t>
            </a:r>
            <a:r>
              <a:rPr lang="hr-HR" altLang="x-none" sz="1400" b="1" dirty="0"/>
              <a:t>Programsko usmjerenje odgoja</a:t>
            </a:r>
            <a:r>
              <a:rPr lang="hr-HR" altLang="x-none" sz="1400" dirty="0"/>
              <a:t> i </a:t>
            </a:r>
            <a:r>
              <a:rPr lang="hr-HR" altLang="x-none" sz="1400" b="1" dirty="0"/>
              <a:t>obrazovanja predskolske djece</a:t>
            </a:r>
            <a:r>
              <a:rPr lang="hr-HR" altLang="x-none" sz="1400" dirty="0"/>
              <a:t>" (</a:t>
            </a:r>
            <a:r>
              <a:rPr lang="hr-HR" altLang="x-none" sz="1400" b="1" dirty="0"/>
              <a:t>1991</a:t>
            </a:r>
            <a:r>
              <a:rPr lang="hr-HR" altLang="x-none" sz="1400" dirty="0"/>
              <a:t>.), predstavljajuci sirucnu podlogu .... </a:t>
            </a:r>
            <a:r>
              <a:rPr lang="hr-HR" altLang="x-none" sz="1400" b="1" dirty="0"/>
              <a:t>odgoju</a:t>
            </a:r>
            <a:r>
              <a:rPr lang="hr-HR" altLang="x-none" sz="1400" dirty="0"/>
              <a:t> i naobrazbi (1997.</a:t>
            </a:r>
            <a:endParaRPr lang="hr-HR" altLang="x-none" dirty="0"/>
          </a:p>
        </p:txBody>
      </p:sp>
      <p:sp>
        <p:nvSpPr>
          <p:cNvPr id="20484" name="Slide Number Placeholder 3"/>
          <p:cNvSpPr txBox="1">
            <a:spLocks noGrp="1"/>
          </p:cNvSpPr>
          <p:nvPr>
            <p:ph type="sldNum" sz="quarter"/>
          </p:nvPr>
        </p:nvSpPr>
        <p:spPr>
          <a:xfrm>
            <a:off x="3884613" y="8685213"/>
            <a:ext cx="2971800" cy="458787"/>
          </a:xfrm>
          <a:prstGeom prst="rect">
            <a:avLst/>
          </a:prstGeom>
          <a:noFill/>
          <a:ln w="9525">
            <a:noFill/>
            <a:miter/>
          </a:ln>
        </p:spPr>
        <p:txBody>
          <a:bodyPr anchor="b"/>
          <a:p>
            <a:pPr lvl="0" algn="r"/>
            <a:fld id="{9A0DB2DC-4C9A-4742-B13C-FB6460FD3503}" type="slidenum">
              <a:rPr lang="hr-HR" altLang="x-none" sz="1200" dirty="0">
                <a:solidFill>
                  <a:srgbClr val="000000"/>
                </a:solidFill>
              </a:rPr>
            </a:fld>
            <a:endParaRPr lang="hr-HR" altLang="x-none" sz="1200"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flipH="1">
            <a:off x="3556014" y="0"/>
            <a:ext cx="8636001"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lIns="97427" tIns="48712" rIns="97427" bIns="48712" anchor="ctr"/>
          <a:lstStyle/>
          <a:p>
            <a:pPr algn="ctr" defTabSz="1022985" fontAlgn="base">
              <a:spcBef>
                <a:spcPct val="0"/>
              </a:spcBef>
              <a:spcAft>
                <a:spcPct val="0"/>
              </a:spcAft>
              <a:defRPr/>
            </a:pPr>
            <a:endParaRPr lang="en-US" sz="1905">
              <a:solidFill>
                <a:prstClr val="white"/>
              </a:solidFill>
            </a:endParaRPr>
          </a:p>
        </p:txBody>
      </p:sp>
      <p:sp>
        <p:nvSpPr>
          <p:cNvPr id="5" name="Straight Connector 4"/>
          <p:cNvSpPr>
            <a:spLocks noChangeShapeType="1"/>
          </p:cNvSpPr>
          <p:nvPr/>
        </p:nvSpPr>
        <p:spPr bwMode="auto">
          <a:xfrm rot="16200000">
            <a:off x="-507994" y="3429000"/>
            <a:ext cx="812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lIns="97427" tIns="48712" rIns="97427" bIns="48712"/>
          <a:lstStyle/>
          <a:p>
            <a:pPr defTabSz="1022985" eaLnBrk="0" fontAlgn="base" hangingPunct="0">
              <a:spcBef>
                <a:spcPct val="0"/>
              </a:spcBef>
              <a:spcAft>
                <a:spcPct val="0"/>
              </a:spcAft>
              <a:defRPr/>
            </a:pPr>
            <a:endParaRPr lang="en-US" sz="1905">
              <a:solidFill>
                <a:prstClr val="black"/>
              </a:solidFill>
              <a:latin typeface="Tahoma" pitchFamily="34" charset="0"/>
            </a:endParaRPr>
          </a:p>
        </p:txBody>
      </p:sp>
      <p:sp>
        <p:nvSpPr>
          <p:cNvPr id="12" name="Title 11"/>
          <p:cNvSpPr>
            <a:spLocks noGrp="1"/>
          </p:cNvSpPr>
          <p:nvPr>
            <p:ph type="ctrTitle"/>
          </p:nvPr>
        </p:nvSpPr>
        <p:spPr>
          <a:xfrm>
            <a:off x="4489173" y="533401"/>
            <a:ext cx="6807200" cy="2868168"/>
          </a:xfrm>
        </p:spPr>
        <p:txBody>
          <a:bodyPr>
            <a:noAutofit/>
          </a:bodyPr>
          <a:lstStyle>
            <a:lvl1pPr algn="r">
              <a:defRPr sz="4475" b="1"/>
            </a:lvl1pPr>
          </a:lstStyle>
          <a:p>
            <a:r>
              <a:rPr lang="en-US" smtClean="0"/>
              <a:t>Click to edit Master title style</a:t>
            </a:r>
            <a:endParaRPr lang="en-US"/>
          </a:p>
        </p:txBody>
      </p:sp>
      <p:sp>
        <p:nvSpPr>
          <p:cNvPr id="25" name="Subtitle 24"/>
          <p:cNvSpPr>
            <a:spLocks noGrp="1"/>
          </p:cNvSpPr>
          <p:nvPr>
            <p:ph type="subTitle" idx="1"/>
          </p:nvPr>
        </p:nvSpPr>
        <p:spPr>
          <a:xfrm>
            <a:off x="4472603" y="3539865"/>
            <a:ext cx="6819703" cy="1101248"/>
          </a:xfrm>
        </p:spPr>
        <p:txBody>
          <a:bodyPr lIns="51148" tIns="0" rIns="51148" bIns="0"/>
          <a:lstStyle>
            <a:lvl1pPr marL="0" indent="0" algn="r">
              <a:buNone/>
              <a:defRPr sz="2285">
                <a:solidFill>
                  <a:srgbClr val="FFFFFF"/>
                </a:solidFill>
                <a:effectLst/>
              </a:defRPr>
            </a:lvl1pPr>
            <a:lvl2pPr marL="487680" indent="0" algn="ctr">
              <a:buNone/>
            </a:lvl2pPr>
            <a:lvl3pPr marL="974090" indent="0" algn="ctr">
              <a:buNone/>
            </a:lvl3pPr>
            <a:lvl4pPr marL="1461770" indent="0" algn="ctr">
              <a:buNone/>
            </a:lvl4pPr>
            <a:lvl5pPr marL="1948815" indent="0" algn="ctr">
              <a:buNone/>
            </a:lvl5pPr>
            <a:lvl6pPr marL="2435860" indent="0" algn="ctr">
              <a:buNone/>
            </a:lvl6pPr>
            <a:lvl7pPr marL="2922905" indent="0" algn="ctr">
              <a:buNone/>
            </a:lvl7pPr>
            <a:lvl8pPr marL="3409950" indent="0" algn="ctr">
              <a:buNone/>
            </a:lvl8pPr>
            <a:lvl9pPr marL="3896995" indent="0" algn="ctr">
              <a:buNone/>
            </a:lvl9pPr>
          </a:lstStyle>
          <a:p>
            <a:r>
              <a:rPr lang="en-US" smtClean="0"/>
              <a:t>Click to edit Master subtitle style</a:t>
            </a:r>
            <a:endParaRPr lang="en-US"/>
          </a:p>
        </p:txBody>
      </p:sp>
      <p:sp>
        <p:nvSpPr>
          <p:cNvPr id="6" name="Date Placeholder 30"/>
          <p:cNvSpPr>
            <a:spLocks noGrp="1"/>
          </p:cNvSpPr>
          <p:nvPr>
            <p:ph type="dt" sz="half" idx="10"/>
          </p:nvPr>
        </p:nvSpPr>
        <p:spPr>
          <a:xfrm>
            <a:off x="7827486" y="6557966"/>
            <a:ext cx="2671234" cy="227012"/>
          </a:xfrm>
        </p:spPr>
        <p:txBody>
          <a:bodyPr/>
          <a:lstStyle>
            <a:lvl1pPr>
              <a:defRPr lang="en-US">
                <a:solidFill>
                  <a:srgbClr val="FFFFFF"/>
                </a:solidFill>
              </a:defRPr>
            </a:lvl1pPr>
          </a:lstStyle>
          <a:p>
            <a:pPr>
              <a:defRPr/>
            </a:pPr>
          </a:p>
        </p:txBody>
      </p:sp>
      <p:sp>
        <p:nvSpPr>
          <p:cNvPr id="7" name="Footer Placeholder 17"/>
          <p:cNvSpPr>
            <a:spLocks noGrp="1"/>
          </p:cNvSpPr>
          <p:nvPr>
            <p:ph type="ftr" sz="quarter" idx="11"/>
          </p:nvPr>
        </p:nvSpPr>
        <p:spPr>
          <a:xfrm>
            <a:off x="3759210" y="6557964"/>
            <a:ext cx="3903133" cy="228600"/>
          </a:xfrm>
        </p:spPr>
        <p:txBody>
          <a:bodyPr/>
          <a:lstStyle>
            <a:lvl1pPr>
              <a:defRPr lang="en-US">
                <a:solidFill>
                  <a:srgbClr val="FFFFFF"/>
                </a:solidFill>
              </a:defRPr>
            </a:lvl1pPr>
          </a:lstStyle>
          <a:p>
            <a:pPr>
              <a:defRPr/>
            </a:pPr>
          </a:p>
        </p:txBody>
      </p:sp>
      <p:sp>
        <p:nvSpPr>
          <p:cNvPr id="8" name="Slide Number Placeholder 28"/>
          <p:cNvSpPr>
            <a:spLocks noGrp="1"/>
          </p:cNvSpPr>
          <p:nvPr>
            <p:ph type="sldNum" sz="quarter" idx="12"/>
          </p:nvPr>
        </p:nvSpPr>
        <p:spPr>
          <a:xfrm>
            <a:off x="10507151" y="6556377"/>
            <a:ext cx="785285" cy="228600"/>
          </a:xfrm>
        </p:spPr>
        <p:txBody>
          <a:bodyPr/>
          <a:lstStyle>
            <a:lvl1pPr>
              <a:defRPr lang="en-US">
                <a:solidFill>
                  <a:srgbClr val="FFFFFF"/>
                </a:solidFill>
              </a:defRPr>
            </a:lvl1pPr>
          </a:lstStyle>
          <a:p>
            <a:pPr>
              <a:defRPr/>
            </a:pPr>
            <a:fld id="{FCFE8820-8DA2-4C8C-88E5-7EE29BA306E1}" type="slidenum">
              <a:rPr/>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6" name="Slide Number Placeholder 15"/>
          <p:cNvSpPr>
            <a:spLocks noGrp="1"/>
          </p:cNvSpPr>
          <p:nvPr>
            <p:ph type="sldNum" sz="quarter" idx="12"/>
          </p:nvPr>
        </p:nvSpPr>
        <p:spPr/>
        <p:txBody>
          <a:bodyPr/>
          <a:lstStyle>
            <a:lvl1pPr>
              <a:defRPr/>
            </a:lvl1pPr>
          </a:lstStyle>
          <a:p>
            <a:pPr>
              <a:defRPr/>
            </a:pPr>
            <a:fld id="{F202E50A-BA0C-460E-934B-F5439F46D5C0}" type="slidenum">
              <a:rPr lang="en-US">
                <a:solidFill>
                  <a:srgbClr val="B13F9A"/>
                </a:solidFill>
              </a:rPr>
            </a:fld>
            <a:endParaRPr lang="en-US">
              <a:solidFill>
                <a:srgbClr val="B13F9A"/>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2" y="275032"/>
            <a:ext cx="2032000" cy="5851525"/>
          </a:xfrm>
        </p:spPr>
        <p:txBody>
          <a:bodyPr vert="eaVert" anchor="t"/>
          <a:lstStyle/>
          <a:p>
            <a:r>
              <a:rPr lang="en-US" smtClean="0"/>
              <a:t>Click to edit Master title style</a:t>
            </a:r>
            <a:endParaRPr lang="en-US"/>
          </a:p>
        </p:txBody>
      </p:sp>
      <p:sp>
        <p:nvSpPr>
          <p:cNvPr id="3" name="Vertical Text Placeholder 2"/>
          <p:cNvSpPr>
            <a:spLocks noGrp="1"/>
          </p:cNvSpPr>
          <p:nvPr>
            <p:ph type="body" orient="vert" idx="1"/>
          </p:nvPr>
        </p:nvSpPr>
        <p:spPr>
          <a:xfrm>
            <a:off x="609612" y="274719"/>
            <a:ext cx="80264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5657855" y="6557966"/>
            <a:ext cx="2669116" cy="227012"/>
          </a:xfrm>
        </p:spPr>
        <p:txBody>
          <a:bodyPr/>
          <a:lstStyle>
            <a:lvl1pPr>
              <a:defRPr/>
            </a:lvl1pPr>
          </a:lstStyle>
          <a:p>
            <a:pPr>
              <a:defRPr/>
            </a:pPr>
            <a:endParaRPr lang="en-US">
              <a:solidFill>
                <a:srgbClr val="B13F9A"/>
              </a:solidFill>
            </a:endParaRPr>
          </a:p>
        </p:txBody>
      </p:sp>
      <p:sp>
        <p:nvSpPr>
          <p:cNvPr id="5" name="Footer Placeholder 4"/>
          <p:cNvSpPr>
            <a:spLocks noGrp="1"/>
          </p:cNvSpPr>
          <p:nvPr>
            <p:ph type="ftr" sz="quarter" idx="11"/>
          </p:nvPr>
        </p:nvSpPr>
        <p:spPr>
          <a:xfrm>
            <a:off x="609608" y="6556377"/>
            <a:ext cx="4876800" cy="228600"/>
          </a:xfrm>
        </p:spPr>
        <p:txBody>
          <a:bodyPr/>
          <a:lstStyle>
            <a:lvl1pPr>
              <a:defRPr/>
            </a:lvl1pPr>
          </a:lstStyle>
          <a:p>
            <a:pPr>
              <a:defRPr/>
            </a:pPr>
            <a:endParaRPr lang="en-US">
              <a:solidFill>
                <a:srgbClr val="B13F9A"/>
              </a:solidFill>
            </a:endParaRPr>
          </a:p>
        </p:txBody>
      </p:sp>
      <p:sp>
        <p:nvSpPr>
          <p:cNvPr id="6" name="Slide Number Placeholder 5"/>
          <p:cNvSpPr>
            <a:spLocks noGrp="1"/>
          </p:cNvSpPr>
          <p:nvPr>
            <p:ph type="sldNum" sz="quarter" idx="12"/>
          </p:nvPr>
        </p:nvSpPr>
        <p:spPr>
          <a:xfrm>
            <a:off x="8339708" y="6553202"/>
            <a:ext cx="783165" cy="228600"/>
          </a:xfrm>
        </p:spPr>
        <p:txBody>
          <a:bodyPr/>
          <a:lstStyle>
            <a:lvl1pPr>
              <a:defRPr>
                <a:solidFill>
                  <a:schemeClr val="tx2"/>
                </a:solidFill>
              </a:defRPr>
            </a:lvl1pPr>
          </a:lstStyle>
          <a:p>
            <a:pPr>
              <a:defRPr/>
            </a:pPr>
            <a:fld id="{B06C17C5-738A-49B1-A289-C70AF45B4C6B}" type="slidenum">
              <a:rPr lang="en-US">
                <a:solidFill>
                  <a:srgbClr val="B13F9A"/>
                </a:solidFill>
              </a:rPr>
            </a:fld>
            <a:endParaRPr lang="en-US">
              <a:solidFill>
                <a:srgbClr val="B13F9A"/>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hasCustomPrompt="1"/>
          </p:nvPr>
        </p:nvSpPr>
        <p:spPr/>
        <p:txBody>
          <a:bodyPr/>
          <a:lstStyle/>
          <a:p>
            <a:r>
              <a:rPr lang="hr-HR"/>
              <a:t>Uredite stil naslova matrice</a:t>
            </a:r>
          </a:p>
        </p:txBody>
      </p:sp>
      <p:sp>
        <p:nvSpPr>
          <p:cNvPr id="3" name="Rezervirano mjesto sadržaja 2"/>
          <p:cNvSpPr>
            <a:spLocks noGrp="1"/>
          </p:cNvSpPr>
          <p:nvPr>
            <p:ph idx="1" hasCustomPrompt="1"/>
          </p:nvPr>
        </p:nvSpPr>
        <p:spPr/>
        <p:txBody>
          <a:bodyPr/>
          <a:lstStyle/>
          <a:p>
            <a:pPr lvl="0"/>
            <a:r>
              <a:rPr lang="hr-HR"/>
              <a:t>Uredite stilove teksta matrice</a:t>
            </a:r>
            <a:endParaRPr lang="hr-HR"/>
          </a:p>
          <a:p>
            <a:pPr lvl="1"/>
            <a:r>
              <a:rPr lang="hr-HR"/>
              <a:t>Druga razina</a:t>
            </a:r>
            <a:endParaRPr lang="hr-HR"/>
          </a:p>
          <a:p>
            <a:pPr lvl="2"/>
            <a:r>
              <a:rPr lang="hr-HR"/>
              <a:t>Treća razina</a:t>
            </a:r>
            <a:endParaRPr lang="hr-HR"/>
          </a:p>
          <a:p>
            <a:pPr lvl="3"/>
            <a:r>
              <a:rPr lang="hr-HR"/>
              <a:t>Četvrta razina</a:t>
            </a:r>
            <a:endParaRPr lang="hr-HR"/>
          </a:p>
          <a:p>
            <a:pPr lvl="4"/>
            <a:r>
              <a:rPr lang="hr-HR"/>
              <a:t>Peta razina</a:t>
            </a:r>
          </a:p>
        </p:txBody>
      </p:sp>
      <p:sp>
        <p:nvSpPr>
          <p:cNvPr id="4" name="Rectangle 4"/>
          <p:cNvSpPr>
            <a:spLocks noGrp="1" noChangeArrowheads="1"/>
          </p:cNvSpPr>
          <p:nvPr>
            <p:ph type="dt" sz="half" idx="10"/>
          </p:nvPr>
        </p:nvSpPr>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7C6EB906-C75F-45D9-87D9-28EE9DECE99B}" type="slidenum">
              <a:rPr lang="es-ES">
                <a:solidFill>
                  <a:srgbClr val="000000"/>
                </a:solidFill>
              </a:rPr>
            </a:fld>
            <a:endParaRPr lang="es-E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6" name="Slide Number Placeholder 15"/>
          <p:cNvSpPr>
            <a:spLocks noGrp="1"/>
          </p:cNvSpPr>
          <p:nvPr>
            <p:ph type="sldNum" sz="quarter" idx="12"/>
          </p:nvPr>
        </p:nvSpPr>
        <p:spPr/>
        <p:txBody>
          <a:bodyPr/>
          <a:lstStyle>
            <a:lvl1pPr>
              <a:defRPr/>
            </a:lvl1pPr>
          </a:lstStyle>
          <a:p>
            <a:pPr>
              <a:defRPr/>
            </a:pPr>
            <a:fld id="{65C8AA0C-6AAC-49AA-90FD-9AFFBE40A93C}" type="slidenum">
              <a:rPr lang="en-US">
                <a:solidFill>
                  <a:srgbClr val="B13F9A"/>
                </a:solidFill>
              </a:rPr>
            </a:fld>
            <a:endParaRPr lang="en-US">
              <a:solidFill>
                <a:srgbClr val="B13F9A"/>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22422" y="2821852"/>
            <a:ext cx="8340650" cy="1362075"/>
          </a:xfrm>
        </p:spPr>
        <p:txBody>
          <a:bodyPr anchor="t"/>
          <a:lstStyle>
            <a:lvl1pPr algn="r">
              <a:buNone/>
              <a:defRPr sz="4475" b="1" cap="all"/>
            </a:lvl1pPr>
          </a:lstStyle>
          <a:p>
            <a:r>
              <a:rPr lang="en-US" smtClean="0"/>
              <a:t>Click to edit Master title style</a:t>
            </a:r>
            <a:endParaRPr lang="en-US"/>
          </a:p>
        </p:txBody>
      </p:sp>
      <p:sp>
        <p:nvSpPr>
          <p:cNvPr id="3" name="Text Placeholder 2"/>
          <p:cNvSpPr>
            <a:spLocks noGrp="1"/>
          </p:cNvSpPr>
          <p:nvPr>
            <p:ph type="body" idx="1"/>
          </p:nvPr>
        </p:nvSpPr>
        <p:spPr>
          <a:xfrm>
            <a:off x="1422422" y="1905075"/>
            <a:ext cx="8340650" cy="743507"/>
          </a:xfrm>
        </p:spPr>
        <p:txBody>
          <a:bodyPr anchor="b"/>
          <a:lstStyle>
            <a:lvl1pPr marL="0" indent="0" algn="r">
              <a:buNone/>
              <a:defRPr sz="2095">
                <a:solidFill>
                  <a:schemeClr val="tx1"/>
                </a:solidFill>
                <a:effectLst/>
              </a:defRPr>
            </a:lvl1pPr>
            <a:lvl2pPr>
              <a:buNone/>
              <a:defRPr sz="1905">
                <a:solidFill>
                  <a:schemeClr val="tx1">
                    <a:tint val="75000"/>
                  </a:schemeClr>
                </a:solidFill>
              </a:defRPr>
            </a:lvl2pPr>
            <a:lvl3pPr>
              <a:buNone/>
              <a:defRPr sz="1715">
                <a:solidFill>
                  <a:schemeClr val="tx1">
                    <a:tint val="75000"/>
                  </a:schemeClr>
                </a:solidFill>
              </a:defRPr>
            </a:lvl3pPr>
            <a:lvl4pPr>
              <a:buNone/>
              <a:defRPr sz="1525">
                <a:solidFill>
                  <a:schemeClr val="tx1">
                    <a:tint val="75000"/>
                  </a:schemeClr>
                </a:solidFill>
              </a:defRPr>
            </a:lvl4pPr>
            <a:lvl5pPr>
              <a:buNone/>
              <a:defRPr sz="1525">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6299208" y="6556450"/>
            <a:ext cx="2669116" cy="227013"/>
          </a:xfrm>
        </p:spPr>
        <p:txBody>
          <a:bodyPr/>
          <a:lstStyle>
            <a:lvl1pPr>
              <a:defRPr>
                <a:solidFill>
                  <a:schemeClr val="tx2"/>
                </a:solidFill>
              </a:defRPr>
            </a:lvl1pPr>
          </a:lstStyle>
          <a:p>
            <a:pPr>
              <a:defRPr/>
            </a:pPr>
            <a:endParaRPr lang="en-US">
              <a:solidFill>
                <a:srgbClr val="B13F9A"/>
              </a:solidFill>
            </a:endParaRPr>
          </a:p>
        </p:txBody>
      </p:sp>
      <p:sp>
        <p:nvSpPr>
          <p:cNvPr id="5" name="Footer Placeholder 4"/>
          <p:cNvSpPr>
            <a:spLocks noGrp="1"/>
          </p:cNvSpPr>
          <p:nvPr>
            <p:ph type="ftr" sz="quarter" idx="11"/>
          </p:nvPr>
        </p:nvSpPr>
        <p:spPr>
          <a:xfrm>
            <a:off x="2313532" y="6556377"/>
            <a:ext cx="3860801" cy="228600"/>
          </a:xfrm>
        </p:spPr>
        <p:txBody>
          <a:bodyPr/>
          <a:lstStyle>
            <a:lvl1pPr>
              <a:defRPr>
                <a:solidFill>
                  <a:schemeClr val="tx2"/>
                </a:solidFill>
              </a:defRPr>
            </a:lvl1pPr>
          </a:lstStyle>
          <a:p>
            <a:pPr>
              <a:defRPr/>
            </a:pPr>
            <a:endParaRPr lang="en-US">
              <a:solidFill>
                <a:srgbClr val="B13F9A"/>
              </a:solidFill>
            </a:endParaRPr>
          </a:p>
        </p:txBody>
      </p:sp>
      <p:sp>
        <p:nvSpPr>
          <p:cNvPr id="6" name="Slide Number Placeholder 5"/>
          <p:cNvSpPr>
            <a:spLocks noGrp="1"/>
          </p:cNvSpPr>
          <p:nvPr>
            <p:ph type="sldNum" sz="quarter" idx="12"/>
          </p:nvPr>
        </p:nvSpPr>
        <p:spPr>
          <a:xfrm>
            <a:off x="8978937" y="6554791"/>
            <a:ext cx="783165" cy="228600"/>
          </a:xfrm>
        </p:spPr>
        <p:txBody>
          <a:bodyPr/>
          <a:lstStyle>
            <a:lvl1pPr>
              <a:defRPr/>
            </a:lvl1pPr>
          </a:lstStyle>
          <a:p>
            <a:pPr>
              <a:defRPr/>
            </a:pPr>
            <a:fld id="{715BD0E9-3F79-4821-A7D5-ACFC3AD3DC0F}" type="slidenum">
              <a:rPr lang="en-US">
                <a:solidFill>
                  <a:srgbClr val="B13F9A"/>
                </a:solidFill>
              </a:rPr>
            </a:fld>
            <a:endParaRPr lang="en-US">
              <a:solidFill>
                <a:srgbClr val="B13F9A"/>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16" y="320043"/>
            <a:ext cx="9656064"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10" y="1600218"/>
            <a:ext cx="4693920" cy="4525963"/>
          </a:xfrm>
        </p:spPr>
        <p:txBody>
          <a:bodyPr/>
          <a:lstStyle>
            <a:lvl1pPr>
              <a:defRPr sz="3050"/>
            </a:lvl1pPr>
            <a:lvl2pPr>
              <a:defRPr sz="2570"/>
            </a:lvl2pPr>
            <a:lvl3pPr>
              <a:defRPr sz="2095"/>
            </a:lvl3pPr>
            <a:lvl4pPr>
              <a:defRPr sz="1905"/>
            </a:lvl4pPr>
            <a:lvl5pPr>
              <a:defRPr sz="1905"/>
            </a:lvl5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5571756" y="1600218"/>
            <a:ext cx="4693920" cy="4525963"/>
          </a:xfrm>
        </p:spPr>
        <p:txBody>
          <a:bodyPr/>
          <a:lstStyle>
            <a:lvl1pPr>
              <a:defRPr sz="3050"/>
            </a:lvl1pPr>
            <a:lvl2pPr>
              <a:defRPr sz="2570"/>
            </a:lvl2pPr>
            <a:lvl3pPr>
              <a:defRPr sz="2095"/>
            </a:lvl3pPr>
            <a:lvl4pPr>
              <a:defRPr sz="1905"/>
            </a:lvl4pPr>
            <a:lvl5pPr>
              <a:defRPr sz="1905"/>
            </a:lvl5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6"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7" name="Slide Number Placeholder 15"/>
          <p:cNvSpPr>
            <a:spLocks noGrp="1"/>
          </p:cNvSpPr>
          <p:nvPr>
            <p:ph type="sldNum" sz="quarter" idx="12"/>
          </p:nvPr>
        </p:nvSpPr>
        <p:spPr/>
        <p:txBody>
          <a:bodyPr/>
          <a:lstStyle>
            <a:lvl1pPr>
              <a:defRPr/>
            </a:lvl1pPr>
          </a:lstStyle>
          <a:p>
            <a:pPr>
              <a:defRPr/>
            </a:pPr>
            <a:fld id="{139C4087-CE99-457A-A30E-142D4DBAA8C2}" type="slidenum">
              <a:rPr lang="en-US">
                <a:solidFill>
                  <a:srgbClr val="B13F9A"/>
                </a:solidFill>
              </a:rPr>
            </a:fld>
            <a:endParaRPr lang="en-US">
              <a:solidFill>
                <a:srgbClr val="B13F9A"/>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16" y="320043"/>
            <a:ext cx="9656064"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10" y="5867402"/>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905" b="1">
                <a:solidFill>
                  <a:schemeClr val="tx2"/>
                </a:solidFill>
                <a:effectLst/>
              </a:defRPr>
            </a:lvl1pPr>
            <a:lvl2pPr>
              <a:buNone/>
              <a:defRPr sz="2095" b="1"/>
            </a:lvl2pPr>
            <a:lvl3pPr>
              <a:buNone/>
              <a:defRPr sz="1905" b="1"/>
            </a:lvl3pPr>
            <a:lvl4pPr>
              <a:buNone/>
              <a:defRPr sz="1715" b="1"/>
            </a:lvl4pPr>
            <a:lvl5pPr>
              <a:buNone/>
              <a:defRPr sz="1715" b="1"/>
            </a:lvl5pPr>
          </a:lstStyle>
          <a:p>
            <a:pPr lvl="0"/>
            <a:r>
              <a:rPr lang="en-US" smtClean="0"/>
              <a:t>Click to edit Master text styles</a:t>
            </a:r>
          </a:p>
        </p:txBody>
      </p:sp>
      <p:sp>
        <p:nvSpPr>
          <p:cNvPr id="4" name="Text Placeholder 3"/>
          <p:cNvSpPr>
            <a:spLocks noGrp="1"/>
          </p:cNvSpPr>
          <p:nvPr>
            <p:ph type="body" sz="half" idx="3"/>
          </p:nvPr>
        </p:nvSpPr>
        <p:spPr>
          <a:xfrm>
            <a:off x="5571756" y="5867402"/>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905" b="1">
                <a:solidFill>
                  <a:schemeClr val="tx2"/>
                </a:solidFill>
                <a:effectLst/>
              </a:defRPr>
            </a:lvl1pPr>
            <a:lvl2pPr>
              <a:buNone/>
              <a:defRPr sz="2095" b="1"/>
            </a:lvl2pPr>
            <a:lvl3pPr>
              <a:buNone/>
              <a:defRPr sz="1905" b="1"/>
            </a:lvl3pPr>
            <a:lvl4pPr>
              <a:buNone/>
              <a:defRPr sz="1715" b="1"/>
            </a:lvl4pPr>
            <a:lvl5pPr>
              <a:buNone/>
              <a:defRPr sz="1715" b="1"/>
            </a:lvl5pPr>
          </a:lstStyle>
          <a:p>
            <a:pPr lvl="0"/>
            <a:r>
              <a:rPr lang="en-US" smtClean="0"/>
              <a:t>Click to edit Master text styles</a:t>
            </a:r>
          </a:p>
        </p:txBody>
      </p:sp>
      <p:sp>
        <p:nvSpPr>
          <p:cNvPr id="5" name="Content Placeholder 4"/>
          <p:cNvSpPr>
            <a:spLocks noGrp="1"/>
          </p:cNvSpPr>
          <p:nvPr>
            <p:ph sz="quarter" idx="2"/>
          </p:nvPr>
        </p:nvSpPr>
        <p:spPr>
          <a:xfrm>
            <a:off x="609610" y="1711842"/>
            <a:ext cx="4693920" cy="4114800"/>
          </a:xfrm>
        </p:spPr>
        <p:txBody>
          <a:bodyPr/>
          <a:lstStyle>
            <a:lvl1pPr>
              <a:defRPr sz="2570"/>
            </a:lvl1pPr>
            <a:lvl2pPr>
              <a:defRPr sz="2095"/>
            </a:lvl2pPr>
            <a:lvl3pPr>
              <a:defRPr sz="1905"/>
            </a:lvl3pPr>
            <a:lvl4pPr>
              <a:defRPr sz="1715"/>
            </a:lvl4pPr>
            <a:lvl5pPr>
              <a:defRPr sz="1715"/>
            </a:lvl5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Content Placeholder 5"/>
          <p:cNvSpPr>
            <a:spLocks noGrp="1"/>
          </p:cNvSpPr>
          <p:nvPr>
            <p:ph sz="quarter" idx="4"/>
          </p:nvPr>
        </p:nvSpPr>
        <p:spPr>
          <a:xfrm>
            <a:off x="5571756" y="1711842"/>
            <a:ext cx="4693920" cy="4114800"/>
          </a:xfrm>
        </p:spPr>
        <p:txBody>
          <a:bodyPr/>
          <a:lstStyle>
            <a:lvl1pPr>
              <a:defRPr sz="2570"/>
            </a:lvl1pPr>
            <a:lvl2pPr>
              <a:defRPr sz="2095"/>
            </a:lvl2pPr>
            <a:lvl3pPr>
              <a:defRPr sz="1905"/>
            </a:lvl3pPr>
            <a:lvl4pPr>
              <a:defRPr sz="1715"/>
            </a:lvl4pPr>
            <a:lvl5pPr>
              <a:defRPr sz="1715"/>
            </a:lvl5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9" name="Slide Number Placeholder 15"/>
          <p:cNvSpPr>
            <a:spLocks noGrp="1"/>
          </p:cNvSpPr>
          <p:nvPr>
            <p:ph type="sldNum" sz="quarter" idx="12"/>
          </p:nvPr>
        </p:nvSpPr>
        <p:spPr/>
        <p:txBody>
          <a:bodyPr/>
          <a:lstStyle>
            <a:lvl1pPr>
              <a:defRPr/>
            </a:lvl1pPr>
          </a:lstStyle>
          <a:p>
            <a:pPr>
              <a:defRPr/>
            </a:pPr>
            <a:fld id="{77837574-D093-486D-B3EE-02F9A5BE3C70}" type="slidenum">
              <a:rPr lang="en-US">
                <a:solidFill>
                  <a:srgbClr val="B13F9A"/>
                </a:solidFill>
              </a:rPr>
            </a:fld>
            <a:endParaRPr lang="en-US">
              <a:solidFill>
                <a:srgbClr val="B13F9A"/>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16" y="320043"/>
            <a:ext cx="9656064" cy="1143000"/>
          </a:xfrm>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5" name="Slide Number Placeholder 15"/>
          <p:cNvSpPr>
            <a:spLocks noGrp="1"/>
          </p:cNvSpPr>
          <p:nvPr>
            <p:ph type="sldNum" sz="quarter" idx="12"/>
          </p:nvPr>
        </p:nvSpPr>
        <p:spPr/>
        <p:txBody>
          <a:bodyPr/>
          <a:lstStyle>
            <a:lvl1pPr>
              <a:defRPr/>
            </a:lvl1pPr>
          </a:lstStyle>
          <a:p>
            <a:pPr>
              <a:defRPr/>
            </a:pPr>
            <a:fld id="{8E06061A-0816-42AA-9353-EDFD1036D263}" type="slidenum">
              <a:rPr lang="en-US">
                <a:solidFill>
                  <a:srgbClr val="B13F9A"/>
                </a:solidFill>
              </a:rPr>
            </a:fld>
            <a:endParaRPr lang="en-US">
              <a:solidFill>
                <a:srgbClr val="B13F9A"/>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3"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4" name="Slide Number Placeholder 15"/>
          <p:cNvSpPr>
            <a:spLocks noGrp="1"/>
          </p:cNvSpPr>
          <p:nvPr>
            <p:ph type="sldNum" sz="quarter" idx="12"/>
          </p:nvPr>
        </p:nvSpPr>
        <p:spPr/>
        <p:txBody>
          <a:bodyPr/>
          <a:lstStyle>
            <a:lvl1pPr>
              <a:defRPr/>
            </a:lvl1pPr>
          </a:lstStyle>
          <a:p>
            <a:pPr>
              <a:defRPr/>
            </a:pPr>
            <a:fld id="{6EBBC787-946D-4968-B4BC-217DFF97B99C}" type="slidenum">
              <a:rPr lang="en-US">
                <a:solidFill>
                  <a:srgbClr val="B13F9A"/>
                </a:solidFill>
              </a:rPr>
            </a:fld>
            <a:endParaRPr lang="en-US">
              <a:solidFill>
                <a:srgbClr val="B13F9A"/>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8" y="228600"/>
            <a:ext cx="7863840" cy="1173480"/>
          </a:xfrm>
        </p:spPr>
        <p:txBody>
          <a:bodyPr wrap="square"/>
          <a:lstStyle>
            <a:lvl1pPr algn="l">
              <a:buNone/>
              <a:defRPr lang="en-US" sz="2570" baseline="0" smtClean="0"/>
            </a:lvl1pPr>
          </a:lstStyle>
          <a:p>
            <a:r>
              <a:rPr lang="en-US" smtClean="0"/>
              <a:t>Click to edit Master title style</a:t>
            </a:r>
            <a:endParaRPr lang="en-US"/>
          </a:p>
        </p:txBody>
      </p:sp>
      <p:sp>
        <p:nvSpPr>
          <p:cNvPr id="3" name="Text Placeholder 2"/>
          <p:cNvSpPr>
            <a:spLocks noGrp="1"/>
          </p:cNvSpPr>
          <p:nvPr>
            <p:ph type="body" idx="2"/>
          </p:nvPr>
        </p:nvSpPr>
        <p:spPr>
          <a:xfrm>
            <a:off x="609608" y="1497417"/>
            <a:ext cx="7863840" cy="602512"/>
          </a:xfrm>
        </p:spPr>
        <p:txBody>
          <a:bodyPr rot="0" spcFirstLastPara="0" vertOverflow="overflow" horzOverflow="overflow" lIns="51148" tIns="0" rIns="0" bIns="0" spcCol="0" rtlCol="0" fromWordArt="0" forceAA="0">
            <a:normAutofit/>
          </a:bodyPr>
          <a:lstStyle>
            <a:lvl1pPr marL="0" indent="0">
              <a:spcBef>
                <a:spcPts val="0"/>
              </a:spcBef>
              <a:spcAft>
                <a:spcPts val="0"/>
              </a:spcAft>
              <a:buNone/>
              <a:defRPr sz="1525"/>
            </a:lvl1pPr>
            <a:lvl2pPr>
              <a:buNone/>
              <a:defRPr sz="1335"/>
            </a:lvl2pPr>
            <a:lvl3pPr>
              <a:buNone/>
              <a:defRPr sz="950"/>
            </a:lvl3pPr>
            <a:lvl4pPr>
              <a:buNone/>
              <a:defRPr sz="855"/>
            </a:lvl4pPr>
            <a:lvl5pPr>
              <a:buNone/>
              <a:defRPr sz="855"/>
            </a:lvl5pPr>
          </a:lstStyle>
          <a:p>
            <a:pPr lvl="0"/>
            <a:r>
              <a:rPr lang="en-US" smtClean="0"/>
              <a:t>Click to edit Master text styles</a:t>
            </a:r>
          </a:p>
        </p:txBody>
      </p:sp>
      <p:sp>
        <p:nvSpPr>
          <p:cNvPr id="4" name="Content Placeholder 3"/>
          <p:cNvSpPr>
            <a:spLocks noGrp="1"/>
          </p:cNvSpPr>
          <p:nvPr>
            <p:ph sz="half" idx="1"/>
          </p:nvPr>
        </p:nvSpPr>
        <p:spPr>
          <a:xfrm>
            <a:off x="609611" y="2133600"/>
            <a:ext cx="9652000" cy="4371752"/>
          </a:xfrm>
        </p:spPr>
        <p:txBody>
          <a:bodyPr/>
          <a:lstStyle>
            <a:lvl1pPr>
              <a:defRPr sz="3430"/>
            </a:lvl1pPr>
            <a:lvl2pPr>
              <a:defRPr sz="3050"/>
            </a:lvl2pPr>
            <a:lvl3pPr>
              <a:defRPr sz="2570"/>
            </a:lvl3pPr>
            <a:lvl4pPr>
              <a:defRPr sz="2095"/>
            </a:lvl4pPr>
            <a:lvl5pPr>
              <a:defRPr sz="2095"/>
            </a:lvl5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endParaRPr lang="en-US">
              <a:solidFill>
                <a:srgbClr val="B13F9A"/>
              </a:solidFill>
            </a:endParaRPr>
          </a:p>
        </p:txBody>
      </p:sp>
      <p:sp>
        <p:nvSpPr>
          <p:cNvPr id="6" name="Footer Placeholder 3"/>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7" name="Slide Number Placeholder 15"/>
          <p:cNvSpPr>
            <a:spLocks noGrp="1"/>
          </p:cNvSpPr>
          <p:nvPr>
            <p:ph type="sldNum" sz="quarter" idx="12"/>
          </p:nvPr>
        </p:nvSpPr>
        <p:spPr/>
        <p:txBody>
          <a:bodyPr/>
          <a:lstStyle>
            <a:lvl1pPr>
              <a:defRPr/>
            </a:lvl1pPr>
          </a:lstStyle>
          <a:p>
            <a:pPr>
              <a:defRPr/>
            </a:pPr>
            <a:fld id="{5BF632E4-49A9-4699-A21E-E2838A6B6959}" type="slidenum">
              <a:rPr lang="en-US">
                <a:solidFill>
                  <a:srgbClr val="B13F9A"/>
                </a:solidFill>
              </a:rPr>
            </a:fld>
            <a:endParaRPr lang="en-US">
              <a:solidFill>
                <a:srgbClr val="B13F9A"/>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rot="21240000">
            <a:off x="798025" y="1004890"/>
            <a:ext cx="5759449"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97427" tIns="48712" rIns="97427" bIns="48712" anchor="ctr"/>
          <a:lstStyle/>
          <a:p>
            <a:pPr algn="ctr" defTabSz="1022985" fontAlgn="base">
              <a:spcBef>
                <a:spcPct val="0"/>
              </a:spcBef>
              <a:spcAft>
                <a:spcPct val="0"/>
              </a:spcAft>
              <a:defRPr/>
            </a:pPr>
            <a:endParaRPr lang="en-US" sz="1905">
              <a:solidFill>
                <a:prstClr val="white"/>
              </a:solidFill>
            </a:endParaRPr>
          </a:p>
        </p:txBody>
      </p:sp>
      <p:sp>
        <p:nvSpPr>
          <p:cNvPr id="6" name="Rectangle 5"/>
          <p:cNvSpPr/>
          <p:nvPr/>
        </p:nvSpPr>
        <p:spPr>
          <a:xfrm rot="21420000">
            <a:off x="795871" y="998612"/>
            <a:ext cx="5759451"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97427" tIns="48712" rIns="97427" bIns="48712" anchor="ctr"/>
          <a:lstStyle/>
          <a:p>
            <a:pPr algn="ctr" defTabSz="1022985" fontAlgn="base">
              <a:spcBef>
                <a:spcPct val="0"/>
              </a:spcBef>
              <a:spcAft>
                <a:spcPct val="0"/>
              </a:spcAft>
              <a:defRPr/>
            </a:pPr>
            <a:endParaRPr lang="en-US" sz="1905">
              <a:solidFill>
                <a:prstClr val="white"/>
              </a:solidFill>
            </a:endParaRPr>
          </a:p>
        </p:txBody>
      </p:sp>
      <p:sp>
        <p:nvSpPr>
          <p:cNvPr id="2" name="Title 1"/>
          <p:cNvSpPr>
            <a:spLocks noGrp="1"/>
          </p:cNvSpPr>
          <p:nvPr>
            <p:ph type="title"/>
          </p:nvPr>
        </p:nvSpPr>
        <p:spPr>
          <a:xfrm>
            <a:off x="7185473" y="1143000"/>
            <a:ext cx="4572000" cy="2057400"/>
          </a:xfrm>
        </p:spPr>
        <p:txBody>
          <a:bodyPr/>
          <a:lstStyle>
            <a:lvl1pPr algn="l">
              <a:buNone/>
              <a:defRPr sz="3145"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7185473" y="3283635"/>
            <a:ext cx="4572000" cy="1920240"/>
          </a:xfrm>
        </p:spPr>
        <p:txBody>
          <a:bodyPr rot="0" spcFirstLastPara="0" vertOverflow="overflow" horzOverflow="overflow" lIns="92068" tIns="0" rIns="0" bIns="0" spcCol="0" rtlCol="0" fromWordArt="0" forceAA="0">
            <a:normAutofit/>
          </a:bodyPr>
          <a:lstStyle>
            <a:lvl1pPr marL="0" indent="0">
              <a:lnSpc>
                <a:spcPct val="100000"/>
              </a:lnSpc>
              <a:spcBef>
                <a:spcPts val="0"/>
              </a:spcBef>
              <a:buFontTx/>
              <a:buNone/>
              <a:defRPr sz="1525" baseline="0">
                <a:solidFill>
                  <a:schemeClr val="tx1"/>
                </a:solidFill>
              </a:defRPr>
            </a:lvl1pPr>
            <a:lvl2pPr>
              <a:defRPr sz="1335"/>
            </a:lvl2pPr>
            <a:lvl3pPr>
              <a:defRPr sz="950"/>
            </a:lvl3pPr>
            <a:lvl4pPr>
              <a:defRPr sz="855"/>
            </a:lvl4pPr>
            <a:lvl5pPr>
              <a:defRPr sz="855"/>
            </a:lvl5pPr>
          </a:lstStyle>
          <a:p>
            <a:pPr lvl="0"/>
            <a:r>
              <a:rPr lang="en-US" smtClean="0"/>
              <a:t>Click to edit Master text styles</a:t>
            </a:r>
          </a:p>
        </p:txBody>
      </p:sp>
      <p:sp>
        <p:nvSpPr>
          <p:cNvPr id="10" name="Picture Placeholder 9"/>
          <p:cNvSpPr>
            <a:spLocks noGrp="1"/>
          </p:cNvSpPr>
          <p:nvPr>
            <p:ph type="pic" idx="1"/>
          </p:nvPr>
        </p:nvSpPr>
        <p:spPr>
          <a:xfrm>
            <a:off x="884924" y="1041005"/>
            <a:ext cx="5608319"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430"/>
            </a:lvl1pPr>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lstStyle>
          <a:p>
            <a:pPr>
              <a:defRPr/>
            </a:pPr>
            <a:endParaRPr lang="en-US">
              <a:solidFill>
                <a:srgbClr val="B13F9A"/>
              </a:solidFill>
            </a:endParaRPr>
          </a:p>
        </p:txBody>
      </p:sp>
      <p:sp>
        <p:nvSpPr>
          <p:cNvPr id="8" name="Footer Placeholder 5"/>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9" name="Slide Number Placeholder 6"/>
          <p:cNvSpPr>
            <a:spLocks noGrp="1"/>
          </p:cNvSpPr>
          <p:nvPr>
            <p:ph type="sldNum" sz="quarter" idx="12"/>
          </p:nvPr>
        </p:nvSpPr>
        <p:spPr/>
        <p:txBody>
          <a:bodyPr/>
          <a:lstStyle>
            <a:lvl1pPr>
              <a:defRPr/>
            </a:lvl1pPr>
          </a:lstStyle>
          <a:p>
            <a:pPr>
              <a:defRPr/>
            </a:pPr>
            <a:fld id="{A9A2181A-E305-4DE5-97F5-3725EAA083F8}" type="slidenum">
              <a:rPr lang="en-US">
                <a:solidFill>
                  <a:srgbClr val="B13F9A"/>
                </a:solidFill>
              </a:rPr>
            </a:fld>
            <a:endParaRPr lang="en-US">
              <a:solidFill>
                <a:srgbClr val="B13F9A"/>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jpeg"/><Relationship Id="rId14" Type="http://schemas.microsoft.com/office/2007/relationships/hdphoto" Target="../media/hdphoto1.wdp"/><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accent5">
                <a:shade val="45000"/>
                <a:satMod val="135000"/>
              </a:schemeClr>
              <a:prstClr val="white"/>
            </a:duotone>
            <a:extLst>
              <a:ext uri="{BEBA8EAE-BF5A-486C-A8C5-ECC9F3942E4B}">
                <a14:imgProps xmlns:a14="http://schemas.microsoft.com/office/drawing/2010/main">
                  <a14:imgLayer r:embed="rId14">
                    <a14:imgEffect>
                      <a14:brightnessContrast contrast="4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flipH="1">
            <a:off x="10871209" y="0"/>
            <a:ext cx="1320801"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lIns="97427" tIns="48712" rIns="97427" bIns="48712" anchor="ctr"/>
          <a:lstStyle/>
          <a:p>
            <a:pPr algn="ctr" defTabSz="1022985" fontAlgn="base">
              <a:spcBef>
                <a:spcPct val="0"/>
              </a:spcBef>
              <a:spcAft>
                <a:spcPct val="0"/>
              </a:spcAft>
              <a:defRPr/>
            </a:pPr>
            <a:endParaRPr lang="en-US" sz="1905">
              <a:solidFill>
                <a:prstClr val="white"/>
              </a:solidFill>
            </a:endParaRPr>
          </a:p>
        </p:txBody>
      </p:sp>
      <p:sp>
        <p:nvSpPr>
          <p:cNvPr id="3" name="Title Placeholder 2"/>
          <p:cNvSpPr>
            <a:spLocks noGrp="1"/>
          </p:cNvSpPr>
          <p:nvPr>
            <p:ph type="title"/>
          </p:nvPr>
        </p:nvSpPr>
        <p:spPr>
          <a:xfrm>
            <a:off x="609611" y="320680"/>
            <a:ext cx="9652000" cy="1143000"/>
          </a:xfrm>
          <a:prstGeom prst="rect">
            <a:avLst/>
          </a:prstGeom>
        </p:spPr>
        <p:txBody>
          <a:bodyPr vert="horz" lIns="51148" tIns="0" rIns="51148" bIns="0" anchor="b" anchorCtr="0">
            <a:normAutofit/>
          </a:bodyPr>
          <a:lstStyle/>
          <a:p>
            <a:r>
              <a:rPr lang="en-US" smtClean="0"/>
              <a:t>Click to edit Master title style</a:t>
            </a:r>
            <a:endParaRPr lang="en-US"/>
          </a:p>
        </p:txBody>
      </p:sp>
      <p:sp>
        <p:nvSpPr>
          <p:cNvPr id="1030" name="Text Placeholder 30"/>
          <p:cNvSpPr>
            <a:spLocks noGrp="1"/>
          </p:cNvSpPr>
          <p:nvPr>
            <p:ph type="body" idx="1"/>
          </p:nvPr>
        </p:nvSpPr>
        <p:spPr bwMode="auto">
          <a:xfrm>
            <a:off x="609611" y="1609727"/>
            <a:ext cx="96520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299" tIns="51148" rIns="102299" bIns="51148" numCol="1" anchor="t" anchorCtr="0" compatLnSpc="1"/>
          <a:lstStyle/>
          <a:p>
            <a:pPr lvl="0"/>
            <a:r>
              <a:rPr lang="en-US" altLang="sr-Latn-RS" smtClean="0"/>
              <a:t>Click to edit Master text styles</a:t>
            </a:r>
            <a:endParaRPr lang="en-US" altLang="sr-Latn-RS" smtClean="0"/>
          </a:p>
          <a:p>
            <a:pPr lvl="1"/>
            <a:r>
              <a:rPr lang="en-US" altLang="sr-Latn-RS" smtClean="0"/>
              <a:t>Second level</a:t>
            </a:r>
            <a:endParaRPr lang="en-US" altLang="sr-Latn-RS" smtClean="0"/>
          </a:p>
          <a:p>
            <a:pPr lvl="2"/>
            <a:r>
              <a:rPr lang="en-US" altLang="sr-Latn-RS" smtClean="0"/>
              <a:t>Third level</a:t>
            </a:r>
            <a:endParaRPr lang="en-US" altLang="sr-Latn-RS" smtClean="0"/>
          </a:p>
          <a:p>
            <a:pPr lvl="3"/>
            <a:r>
              <a:rPr lang="en-US" altLang="sr-Latn-RS" smtClean="0"/>
              <a:t>Fourth level</a:t>
            </a:r>
            <a:endParaRPr lang="en-US" altLang="sr-Latn-RS" smtClean="0"/>
          </a:p>
          <a:p>
            <a:pPr lvl="4"/>
            <a:r>
              <a:rPr lang="en-US" altLang="sr-Latn-RS" smtClean="0"/>
              <a:t>Fifth level</a:t>
            </a:r>
          </a:p>
        </p:txBody>
      </p:sp>
      <p:sp>
        <p:nvSpPr>
          <p:cNvPr id="27" name="Date Placeholder 26"/>
          <p:cNvSpPr>
            <a:spLocks noGrp="1"/>
          </p:cNvSpPr>
          <p:nvPr>
            <p:ph type="dt" sz="half" idx="2"/>
          </p:nvPr>
        </p:nvSpPr>
        <p:spPr>
          <a:xfrm>
            <a:off x="5662091" y="6557966"/>
            <a:ext cx="2669116" cy="227012"/>
          </a:xfrm>
          <a:prstGeom prst="rect">
            <a:avLst/>
          </a:prstGeom>
        </p:spPr>
        <p:txBody>
          <a:bodyPr vert="horz" lIns="102299" tIns="0" rIns="102299" bIns="0" anchor="b"/>
          <a:lstStyle>
            <a:lvl1pPr algn="l" eaLnBrk="1" latinLnBrk="0" hangingPunct="1">
              <a:defRPr kumimoji="0" sz="950">
                <a:solidFill>
                  <a:schemeClr val="tx2"/>
                </a:solidFill>
              </a:defRPr>
            </a:lvl1pPr>
          </a:lstStyle>
          <a:p>
            <a:pPr defTabSz="1022985" fontAlgn="base">
              <a:spcBef>
                <a:spcPct val="0"/>
              </a:spcBef>
              <a:spcAft>
                <a:spcPct val="0"/>
              </a:spcAft>
              <a:defRPr/>
            </a:pPr>
            <a:endParaRPr lang="en-US">
              <a:solidFill>
                <a:srgbClr val="B13F9A"/>
              </a:solidFill>
              <a:latin typeface="Tahoma" pitchFamily="34" charset="0"/>
            </a:endParaRPr>
          </a:p>
        </p:txBody>
      </p:sp>
      <p:sp>
        <p:nvSpPr>
          <p:cNvPr id="4" name="Footer Placeholder 3"/>
          <p:cNvSpPr>
            <a:spLocks noGrp="1"/>
          </p:cNvSpPr>
          <p:nvPr>
            <p:ph type="ftr" sz="quarter" idx="3"/>
          </p:nvPr>
        </p:nvSpPr>
        <p:spPr>
          <a:xfrm>
            <a:off x="609608" y="6557964"/>
            <a:ext cx="4876800" cy="228600"/>
          </a:xfrm>
          <a:prstGeom prst="rect">
            <a:avLst/>
          </a:prstGeom>
        </p:spPr>
        <p:txBody>
          <a:bodyPr vert="horz" lIns="102299" tIns="0" rIns="102299" bIns="0" anchor="b"/>
          <a:lstStyle>
            <a:lvl1pPr algn="r" eaLnBrk="1" latinLnBrk="0" hangingPunct="1">
              <a:defRPr kumimoji="0" sz="950">
                <a:solidFill>
                  <a:schemeClr val="tx2"/>
                </a:solidFill>
              </a:defRPr>
            </a:lvl1pPr>
          </a:lstStyle>
          <a:p>
            <a:pPr defTabSz="1022985" fontAlgn="base">
              <a:spcBef>
                <a:spcPct val="0"/>
              </a:spcBef>
              <a:spcAft>
                <a:spcPct val="0"/>
              </a:spcAft>
              <a:defRPr/>
            </a:pPr>
            <a:endParaRPr lang="en-US">
              <a:solidFill>
                <a:srgbClr val="B13F9A"/>
              </a:solidFill>
              <a:latin typeface="Tahoma" pitchFamily="34" charset="0"/>
            </a:endParaRPr>
          </a:p>
        </p:txBody>
      </p:sp>
      <p:sp>
        <p:nvSpPr>
          <p:cNvPr id="16" name="Slide Number Placeholder 15"/>
          <p:cNvSpPr>
            <a:spLocks noGrp="1"/>
          </p:cNvSpPr>
          <p:nvPr>
            <p:ph type="sldNum" sz="quarter" idx="4"/>
          </p:nvPr>
        </p:nvSpPr>
        <p:spPr>
          <a:xfrm>
            <a:off x="8335450" y="6556377"/>
            <a:ext cx="785285" cy="228600"/>
          </a:xfrm>
          <a:prstGeom prst="rect">
            <a:avLst/>
          </a:prstGeom>
        </p:spPr>
        <p:txBody>
          <a:bodyPr vert="horz" lIns="0" tIns="0" rIns="0" bIns="0" anchor="b"/>
          <a:lstStyle>
            <a:lvl1pPr algn="r" eaLnBrk="1" latinLnBrk="0" hangingPunct="1">
              <a:defRPr kumimoji="0" sz="1145">
                <a:solidFill>
                  <a:schemeClr val="tx2"/>
                </a:solidFill>
              </a:defRPr>
            </a:lvl1pPr>
          </a:lstStyle>
          <a:p>
            <a:pPr defTabSz="1022985" fontAlgn="base">
              <a:spcBef>
                <a:spcPct val="0"/>
              </a:spcBef>
              <a:spcAft>
                <a:spcPct val="0"/>
              </a:spcAft>
              <a:defRPr/>
            </a:pPr>
            <a:fld id="{BC52E1A7-91BF-4ADF-B64F-DB9AE3808797}" type="slidenum">
              <a:rPr lang="en-US" smtClean="0">
                <a:solidFill>
                  <a:srgbClr val="B13F9A"/>
                </a:solidFill>
                <a:latin typeface="Tahoma" pitchFamily="34" charset="0"/>
              </a:rPr>
            </a:fld>
            <a:endParaRPr lang="en-US">
              <a:solidFill>
                <a:srgbClr val="B13F9A"/>
              </a:solidFill>
              <a:latin typeface="Tahoma"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spcBef>
          <a:spcPct val="0"/>
        </a:spcBef>
        <a:spcAft>
          <a:spcPct val="0"/>
        </a:spcAft>
        <a:defRPr sz="4095"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4300" b="1">
          <a:solidFill>
            <a:schemeClr val="tx1"/>
          </a:solidFill>
          <a:latin typeface="Trebuchet MS" pitchFamily="34" charset="0"/>
        </a:defRPr>
      </a:lvl2pPr>
      <a:lvl3pPr algn="l" rtl="0" eaLnBrk="0" fontAlgn="base" hangingPunct="0">
        <a:spcBef>
          <a:spcPct val="0"/>
        </a:spcBef>
        <a:spcAft>
          <a:spcPct val="0"/>
        </a:spcAft>
        <a:defRPr sz="4300" b="1">
          <a:solidFill>
            <a:schemeClr val="tx1"/>
          </a:solidFill>
          <a:latin typeface="Trebuchet MS" pitchFamily="34" charset="0"/>
        </a:defRPr>
      </a:lvl3pPr>
      <a:lvl4pPr algn="l" rtl="0" eaLnBrk="0" fontAlgn="base" hangingPunct="0">
        <a:spcBef>
          <a:spcPct val="0"/>
        </a:spcBef>
        <a:spcAft>
          <a:spcPct val="0"/>
        </a:spcAft>
        <a:defRPr sz="4300" b="1">
          <a:solidFill>
            <a:schemeClr val="tx1"/>
          </a:solidFill>
          <a:latin typeface="Trebuchet MS" pitchFamily="34" charset="0"/>
        </a:defRPr>
      </a:lvl4pPr>
      <a:lvl5pPr algn="l" rtl="0" eaLnBrk="0" fontAlgn="base" hangingPunct="0">
        <a:spcBef>
          <a:spcPct val="0"/>
        </a:spcBef>
        <a:spcAft>
          <a:spcPct val="0"/>
        </a:spcAft>
        <a:defRPr sz="4300" b="1">
          <a:solidFill>
            <a:schemeClr val="tx1"/>
          </a:solidFill>
          <a:latin typeface="Trebuchet MS" pitchFamily="34" charset="0"/>
        </a:defRPr>
      </a:lvl5pPr>
      <a:lvl6pPr marL="511810" algn="l" rtl="0" fontAlgn="base">
        <a:spcBef>
          <a:spcPct val="0"/>
        </a:spcBef>
        <a:spcAft>
          <a:spcPct val="0"/>
        </a:spcAft>
        <a:defRPr sz="4300" b="1">
          <a:solidFill>
            <a:schemeClr val="tx1"/>
          </a:solidFill>
          <a:latin typeface="Trebuchet MS" pitchFamily="34" charset="0"/>
        </a:defRPr>
      </a:lvl6pPr>
      <a:lvl7pPr marL="1022985" algn="l" rtl="0" fontAlgn="base">
        <a:spcBef>
          <a:spcPct val="0"/>
        </a:spcBef>
        <a:spcAft>
          <a:spcPct val="0"/>
        </a:spcAft>
        <a:defRPr sz="4300" b="1">
          <a:solidFill>
            <a:schemeClr val="tx1"/>
          </a:solidFill>
          <a:latin typeface="Trebuchet MS" pitchFamily="34" charset="0"/>
        </a:defRPr>
      </a:lvl7pPr>
      <a:lvl8pPr marL="1534795" algn="l" rtl="0" fontAlgn="base">
        <a:spcBef>
          <a:spcPct val="0"/>
        </a:spcBef>
        <a:spcAft>
          <a:spcPct val="0"/>
        </a:spcAft>
        <a:defRPr sz="4300" b="1">
          <a:solidFill>
            <a:schemeClr val="tx1"/>
          </a:solidFill>
          <a:latin typeface="Trebuchet MS" pitchFamily="34" charset="0"/>
        </a:defRPr>
      </a:lvl8pPr>
      <a:lvl9pPr marL="2045970" algn="l" rtl="0" fontAlgn="base">
        <a:spcBef>
          <a:spcPct val="0"/>
        </a:spcBef>
        <a:spcAft>
          <a:spcPct val="0"/>
        </a:spcAft>
        <a:defRPr sz="4300" b="1">
          <a:solidFill>
            <a:schemeClr val="tx1"/>
          </a:solidFill>
          <a:latin typeface="Trebuchet MS" pitchFamily="34" charset="0"/>
        </a:defRPr>
      </a:lvl9pPr>
    </p:titleStyle>
    <p:bodyStyle>
      <a:lvl1pPr marL="290830" indent="-290195" algn="l" rtl="0" eaLnBrk="0" fontAlgn="base" hangingPunct="0">
        <a:spcBef>
          <a:spcPct val="128000"/>
        </a:spcBef>
        <a:spcAft>
          <a:spcPct val="0"/>
        </a:spcAft>
        <a:buClr>
          <a:schemeClr val="tx2"/>
        </a:buClr>
        <a:buSzPct val="73000"/>
        <a:buFont typeface="Wingdings 2" pitchFamily="18" charset="2"/>
        <a:buChar char=""/>
        <a:defRPr sz="2760" kern="1200">
          <a:solidFill>
            <a:schemeClr val="tx1"/>
          </a:solidFill>
          <a:latin typeface="+mn-lt"/>
          <a:ea typeface="+mn-ea"/>
          <a:cs typeface="+mn-cs"/>
        </a:defRPr>
      </a:lvl1pPr>
      <a:lvl2pPr marL="554355" indent="-243205" algn="l" rtl="0" eaLnBrk="0" fontAlgn="base" hangingPunct="0">
        <a:spcBef>
          <a:spcPct val="107000"/>
        </a:spcBef>
        <a:spcAft>
          <a:spcPct val="0"/>
        </a:spcAft>
        <a:buClr>
          <a:srgbClr val="F9B639"/>
        </a:buClr>
        <a:buSzPct val="80000"/>
        <a:buFont typeface="Wingdings 2" pitchFamily="18" charset="2"/>
        <a:buChar char=""/>
        <a:defRPr sz="2380" kern="1200">
          <a:solidFill>
            <a:srgbClr val="6C6C6C"/>
          </a:solidFill>
          <a:latin typeface="+mn-lt"/>
          <a:ea typeface="+mn-ea"/>
          <a:cs typeface="+mn-cs"/>
        </a:defRPr>
      </a:lvl2pPr>
      <a:lvl3pPr marL="808355" indent="-243205" algn="l" rtl="0" eaLnBrk="0" fontAlgn="base" hangingPunct="0">
        <a:spcBef>
          <a:spcPct val="86000"/>
        </a:spcBef>
        <a:spcAft>
          <a:spcPct val="0"/>
        </a:spcAft>
        <a:buClr>
          <a:srgbClr val="F9B639"/>
        </a:buClr>
        <a:buSzPct val="60000"/>
        <a:buFont typeface="Wingdings" charset="2"/>
        <a:buChar char=""/>
        <a:defRPr sz="2095" kern="1200">
          <a:solidFill>
            <a:schemeClr val="tx1"/>
          </a:solidFill>
          <a:latin typeface="+mn-lt"/>
          <a:ea typeface="+mn-ea"/>
          <a:cs typeface="+mn-cs"/>
        </a:defRPr>
      </a:lvl3pPr>
      <a:lvl4pPr marL="1070610" indent="-243205" algn="l" rtl="0" eaLnBrk="0" fontAlgn="base" hangingPunct="0">
        <a:spcBef>
          <a:spcPct val="19000"/>
        </a:spcBef>
        <a:spcAft>
          <a:spcPct val="0"/>
        </a:spcAft>
        <a:buClr>
          <a:srgbClr val="F9B639"/>
        </a:buClr>
        <a:buSzPct val="80000"/>
        <a:buFont typeface="Wingdings 2" pitchFamily="18" charset="2"/>
        <a:buChar char=""/>
        <a:defRPr sz="2095" kern="1200">
          <a:solidFill>
            <a:srgbClr val="6C6C6C"/>
          </a:solidFill>
          <a:latin typeface="+mn-lt"/>
          <a:ea typeface="+mn-ea"/>
          <a:cs typeface="+mn-cs"/>
        </a:defRPr>
      </a:lvl4pPr>
      <a:lvl5pPr marL="1363345" indent="-243205" algn="l" rtl="0" eaLnBrk="0" fontAlgn="base" hangingPunct="0">
        <a:spcBef>
          <a:spcPct val="86000"/>
        </a:spcBef>
        <a:spcAft>
          <a:spcPct val="0"/>
        </a:spcAft>
        <a:buClr>
          <a:srgbClr val="F9B639"/>
        </a:buClr>
        <a:buSzPct val="70000"/>
        <a:buFont typeface="Wingdings" charset="2"/>
        <a:buChar char=""/>
        <a:defRPr kern="1200">
          <a:solidFill>
            <a:schemeClr val="tx1"/>
          </a:solidFill>
          <a:latin typeface="+mn-lt"/>
          <a:ea typeface="+mn-ea"/>
          <a:cs typeface="+mn-cs"/>
        </a:defRPr>
      </a:lvl5pPr>
      <a:lvl6pPr marL="1568450" indent="-194310" algn="l" rtl="0" eaLnBrk="1" latinLnBrk="0" hangingPunct="1">
        <a:spcBef>
          <a:spcPct val="86000"/>
        </a:spcBef>
        <a:buClr>
          <a:schemeClr val="accent4"/>
        </a:buClr>
        <a:buSzPct val="80000"/>
        <a:buFont typeface="Wingdings 2" pitchFamily="18" charset="2"/>
        <a:buChar char=""/>
        <a:defRPr kumimoji="0" sz="1905" kern="1200">
          <a:solidFill>
            <a:schemeClr val="tx1">
              <a:tint val="85000"/>
            </a:schemeClr>
          </a:solidFill>
          <a:latin typeface="+mn-lt"/>
          <a:ea typeface="+mn-ea"/>
          <a:cs typeface="+mn-cs"/>
        </a:defRPr>
      </a:lvl6pPr>
      <a:lvl7pPr marL="1783080" indent="-194310" algn="l" rtl="0" eaLnBrk="1" latinLnBrk="0" hangingPunct="1">
        <a:spcBef>
          <a:spcPct val="19000"/>
        </a:spcBef>
        <a:buClr>
          <a:schemeClr val="accent4"/>
        </a:buClr>
        <a:buSzPct val="80000"/>
        <a:buFont typeface="Wingdings 2" pitchFamily="18" charset="2"/>
        <a:buChar char=""/>
        <a:defRPr kumimoji="0" sz="1715" kern="1200" baseline="0">
          <a:solidFill>
            <a:schemeClr val="tx1"/>
          </a:solidFill>
          <a:latin typeface="+mn-lt"/>
          <a:ea typeface="+mn-ea"/>
          <a:cs typeface="+mn-cs"/>
        </a:defRPr>
      </a:lvl7pPr>
      <a:lvl8pPr marL="1967865" indent="-194310" algn="l" rtl="0" eaLnBrk="1" latinLnBrk="0" hangingPunct="1">
        <a:spcBef>
          <a:spcPct val="64000"/>
        </a:spcBef>
        <a:buClr>
          <a:schemeClr val="accent4"/>
        </a:buClr>
        <a:buSzPct val="100000"/>
        <a:buChar char="•"/>
        <a:defRPr kumimoji="0" sz="1715" kern="1200" baseline="0">
          <a:solidFill>
            <a:schemeClr val="tx1">
              <a:tint val="85000"/>
            </a:schemeClr>
          </a:solidFill>
          <a:latin typeface="+mn-lt"/>
          <a:ea typeface="+mn-ea"/>
          <a:cs typeface="+mn-cs"/>
        </a:defRPr>
      </a:lvl8pPr>
      <a:lvl9pPr marL="2192020" indent="-194310" algn="l" rtl="0" eaLnBrk="1" latinLnBrk="0" hangingPunct="1">
        <a:spcBef>
          <a:spcPct val="19000"/>
        </a:spcBef>
        <a:buClr>
          <a:schemeClr val="accent4"/>
        </a:buClr>
        <a:buSzPct val="100000"/>
        <a:buFont typeface="Wingdings" charset="2"/>
        <a:buChar char="§"/>
        <a:defRPr kumimoji="0" sz="1525"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7680" algn="l" rtl="0" eaLnBrk="1" latinLnBrk="0" hangingPunct="1">
        <a:defRPr kumimoji="0" kern="1200">
          <a:solidFill>
            <a:schemeClr val="tx1"/>
          </a:solidFill>
          <a:latin typeface="+mn-lt"/>
          <a:ea typeface="+mn-ea"/>
          <a:cs typeface="+mn-cs"/>
        </a:defRPr>
      </a:lvl2pPr>
      <a:lvl3pPr marL="974090" algn="l" rtl="0" eaLnBrk="1" latinLnBrk="0" hangingPunct="1">
        <a:defRPr kumimoji="0" kern="1200">
          <a:solidFill>
            <a:schemeClr val="tx1"/>
          </a:solidFill>
          <a:latin typeface="+mn-lt"/>
          <a:ea typeface="+mn-ea"/>
          <a:cs typeface="+mn-cs"/>
        </a:defRPr>
      </a:lvl3pPr>
      <a:lvl4pPr marL="1461770" algn="l" rtl="0" eaLnBrk="1" latinLnBrk="0" hangingPunct="1">
        <a:defRPr kumimoji="0" kern="1200">
          <a:solidFill>
            <a:schemeClr val="tx1"/>
          </a:solidFill>
          <a:latin typeface="+mn-lt"/>
          <a:ea typeface="+mn-ea"/>
          <a:cs typeface="+mn-cs"/>
        </a:defRPr>
      </a:lvl4pPr>
      <a:lvl5pPr marL="1948815" algn="l" rtl="0" eaLnBrk="1" latinLnBrk="0" hangingPunct="1">
        <a:defRPr kumimoji="0" kern="1200">
          <a:solidFill>
            <a:schemeClr val="tx1"/>
          </a:solidFill>
          <a:latin typeface="+mn-lt"/>
          <a:ea typeface="+mn-ea"/>
          <a:cs typeface="+mn-cs"/>
        </a:defRPr>
      </a:lvl5pPr>
      <a:lvl6pPr marL="2435860" algn="l" rtl="0" eaLnBrk="1" latinLnBrk="0" hangingPunct="1">
        <a:defRPr kumimoji="0" kern="1200">
          <a:solidFill>
            <a:schemeClr val="tx1"/>
          </a:solidFill>
          <a:latin typeface="+mn-lt"/>
          <a:ea typeface="+mn-ea"/>
          <a:cs typeface="+mn-cs"/>
        </a:defRPr>
      </a:lvl6pPr>
      <a:lvl7pPr marL="2922905" algn="l" rtl="0" eaLnBrk="1" latinLnBrk="0" hangingPunct="1">
        <a:defRPr kumimoji="0" kern="1200">
          <a:solidFill>
            <a:schemeClr val="tx1"/>
          </a:solidFill>
          <a:latin typeface="+mn-lt"/>
          <a:ea typeface="+mn-ea"/>
          <a:cs typeface="+mn-cs"/>
        </a:defRPr>
      </a:lvl7pPr>
      <a:lvl8pPr marL="3409950" algn="l" rtl="0" eaLnBrk="1" latinLnBrk="0" hangingPunct="1">
        <a:defRPr kumimoji="0" kern="1200">
          <a:solidFill>
            <a:schemeClr val="tx1"/>
          </a:solidFill>
          <a:latin typeface="+mn-lt"/>
          <a:ea typeface="+mn-ea"/>
          <a:cs typeface="+mn-cs"/>
        </a:defRPr>
      </a:lvl8pPr>
      <a:lvl9pPr marL="3896995"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hyperlink" Target="https://www.youtube.com/watch?v=_NHu6gM91aA"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idx="4294967295"/>
          </p:nvPr>
        </p:nvSpPr>
        <p:spPr>
          <a:xfrm>
            <a:off x="729210" y="1188756"/>
            <a:ext cx="9936618" cy="2120900"/>
          </a:xfrm>
        </p:spPr>
        <p:txBody>
          <a:bodyPr>
            <a:normAutofit fontScale="90000"/>
          </a:bodyPr>
          <a:lstStyle/>
          <a:p>
            <a:pPr algn="ctr" eaLnBrk="1" hangingPunct="1"/>
            <a:br>
              <a:rPr lang="hr-HR" dirty="0" smtClean="0"/>
            </a:br>
            <a:br>
              <a:rPr lang="hr-HR" dirty="0"/>
            </a:br>
            <a:r>
              <a:rPr lang="hr-HR" u="sng" dirty="0">
                <a:latin typeface="Comic Sans MS" pitchFamily="66" charset="0"/>
              </a:rPr>
              <a:t>Uloga i kompetencije odgojitelja za poticanje glazbenog stvaralaštva djece rane i predškolske dobi</a:t>
            </a:r>
            <a:br>
              <a:rPr lang="hr-HR" u="sng" dirty="0">
                <a:latin typeface="Comic Sans MS" pitchFamily="66" charset="0"/>
              </a:rPr>
            </a:br>
            <a:br>
              <a:rPr lang="hr-HR" altLang="sr-Latn-RS" b="1" u="sng" dirty="0" smtClean="0"/>
            </a:br>
            <a:endParaRPr lang="hr-HR" altLang="sr-Latn-RS" sz="4285" cap="none" dirty="0">
              <a:solidFill>
                <a:schemeClr val="tx2">
                  <a:lumMod val="75000"/>
                </a:schemeClr>
              </a:solidFill>
              <a:latin typeface="Comic Sans MS" pitchFamily="66" charset="0"/>
            </a:endParaRPr>
          </a:p>
        </p:txBody>
      </p:sp>
      <p:pic>
        <p:nvPicPr>
          <p:cNvPr id="14340" name="Content Placeholder 11" descr="globe1.jpg"/>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981080" y="5861874"/>
            <a:ext cx="2491384"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Placeholder 4" descr="recycle_wd.png"/>
          <p:cNvPicPr>
            <a:picLocks noChangeAspect="1"/>
          </p:cNvPicPr>
          <p:nvPr/>
        </p:nvPicPr>
        <p:blipFill>
          <a:blip r:embed="rId2">
            <a:extLst>
              <a:ext uri="{28A0092B-C50C-407E-A947-70E740481C1C}">
                <a14:useLocalDpi xmlns:a14="http://schemas.microsoft.com/office/drawing/2010/main" val="0"/>
              </a:ext>
            </a:extLst>
          </a:blip>
          <a:srcRect t="4070" b="4070"/>
          <a:stretch>
            <a:fillRect/>
          </a:stretch>
        </p:blipFill>
        <p:spPr bwMode="auto">
          <a:xfrm>
            <a:off x="2079458" y="2733357"/>
            <a:ext cx="7383443" cy="26638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42" name="Rectangle 5"/>
          <p:cNvSpPr>
            <a:spLocks noChangeArrowheads="1"/>
          </p:cNvSpPr>
          <p:nvPr/>
        </p:nvSpPr>
        <p:spPr bwMode="auto">
          <a:xfrm>
            <a:off x="3472463" y="6021415"/>
            <a:ext cx="5702498" cy="52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417" tIns="48707" rIns="97417" bIns="48707">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defTabSz="1022350" eaLnBrk="1" fontAlgn="base" hangingPunct="1">
              <a:spcBef>
                <a:spcPct val="0"/>
              </a:spcBef>
              <a:spcAft>
                <a:spcPct val="0"/>
              </a:spcAft>
              <a:buFontTx/>
              <a:buNone/>
            </a:pPr>
            <a:r>
              <a:rPr lang="hr-HR" altLang="sr-Latn-RS" sz="2570" b="1" dirty="0">
                <a:solidFill>
                  <a:srgbClr val="B13F9A">
                    <a:lumMod val="75000"/>
                  </a:srgbClr>
                </a:solidFill>
                <a:latin typeface="Comic Sans MS" pitchFamily="66" charset="0"/>
              </a:rPr>
              <a:t>Blaženka Bačlija Sušić dr.sc</a:t>
            </a:r>
            <a:endParaRPr lang="hr-HR" altLang="sr-Latn-RS" sz="2570" dirty="0">
              <a:solidFill>
                <a:srgbClr val="B13F9A">
                  <a:lumMod val="75000"/>
                </a:srgb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58750" y="758190"/>
            <a:ext cx="11776075" cy="1143000"/>
          </a:xfrm>
        </p:spPr>
        <p:txBody>
          <a:bodyPr>
            <a:normAutofit fontScale="90000"/>
          </a:bodyPr>
          <a:p>
            <a:pPr algn="ctr"/>
            <a:r>
              <a:rPr lang="x-none" altLang="en-US" sz="3600" u="sng">
                <a:latin typeface="Comic Sans MS" pitchFamily="66" charset="0"/>
                <a:sym typeface="+mn-ea"/>
              </a:rPr>
              <a:t>Uloga i kompettencije odgojitelja u provođenju i poticanju umjetničkih aktivnosti u vrtiću</a:t>
            </a:r>
            <a:br>
              <a:rPr lang="x-none" altLang="en-US" sz="4000">
                <a:latin typeface="Comic Sans MS" pitchFamily="66" charset="0"/>
                <a:sym typeface="+mn-ea"/>
              </a:rPr>
            </a:br>
            <a:endParaRPr lang="en-US">
              <a:latin typeface="Comic Sans MS" pitchFamily="66" charset="0"/>
            </a:endParaRPr>
          </a:p>
        </p:txBody>
      </p:sp>
      <p:sp>
        <p:nvSpPr>
          <p:cNvPr id="3" name="Content Placeholder 2"/>
          <p:cNvSpPr>
            <a:spLocks noGrp="1"/>
          </p:cNvSpPr>
          <p:nvPr>
            <p:ph idx="1"/>
          </p:nvPr>
        </p:nvSpPr>
        <p:spPr>
          <a:xfrm>
            <a:off x="-7620" y="1611630"/>
            <a:ext cx="10751820" cy="5283835"/>
          </a:xfrm>
        </p:spPr>
        <p:txBody>
          <a:bodyPr/>
          <a:p>
            <a:r>
              <a:rPr lang="x-none" altLang="en-US" sz="2400" b="1">
                <a:latin typeface="Comic Sans MS" pitchFamily="66" charset="0"/>
                <a:sym typeface="+mn-ea"/>
              </a:rPr>
              <a:t>ključan </a:t>
            </a:r>
            <a:r>
              <a:rPr lang="en-US" sz="2400" b="1">
                <a:latin typeface="Comic Sans MS" pitchFamily="66" charset="0"/>
                <a:sym typeface="+mn-ea"/>
              </a:rPr>
              <a:t>senzibilitet i interes </a:t>
            </a:r>
            <a:r>
              <a:rPr lang="x-none" altLang="en-US" sz="2400" b="1">
                <a:latin typeface="Comic Sans MS" pitchFamily="66" charset="0"/>
                <a:sym typeface="+mn-ea"/>
              </a:rPr>
              <a:t>odgojitelja za </a:t>
            </a:r>
            <a:r>
              <a:rPr lang="en-US" sz="2400" b="1">
                <a:latin typeface="Comic Sans MS" pitchFamily="66" charset="0"/>
                <a:sym typeface="+mn-ea"/>
              </a:rPr>
              <a:t>određeno umjetničko područje</a:t>
            </a:r>
            <a:endParaRPr lang="en-US" sz="2400" b="1">
              <a:latin typeface="Comic Sans MS" pitchFamily="66" charset="0"/>
              <a:sym typeface="+mn-ea"/>
            </a:endParaRPr>
          </a:p>
          <a:p>
            <a:pPr>
              <a:lnSpc>
                <a:spcPct val="100000"/>
              </a:lnSpc>
              <a:spcBef>
                <a:spcPts val="20"/>
              </a:spcBef>
              <a:spcAft>
                <a:spcPts val="0"/>
              </a:spcAft>
            </a:pPr>
            <a:r>
              <a:rPr lang="en-US" sz="2400" b="1">
                <a:latin typeface="Comic Sans MS" pitchFamily="66" charset="0"/>
                <a:sym typeface="+mn-ea"/>
              </a:rPr>
              <a:t>razvijen senzibilitet  i interes za pojedinu vrstu umjetnosti </a:t>
            </a:r>
            <a:r>
              <a:rPr lang="x-none" altLang="en-US" sz="2400" b="1">
                <a:latin typeface="Comic Sans MS" pitchFamily="66" charset="0"/>
                <a:sym typeface="+mn-ea"/>
              </a:rPr>
              <a:t>utječe na češće provođenje </a:t>
            </a:r>
            <a:r>
              <a:rPr lang="en-US" sz="2400" b="1">
                <a:latin typeface="Comic Sans MS" pitchFamily="66" charset="0"/>
                <a:sym typeface="+mn-ea"/>
              </a:rPr>
              <a:t>stvaralačk</a:t>
            </a:r>
            <a:r>
              <a:rPr lang="x-none" altLang="en-US" sz="2400" b="1">
                <a:latin typeface="Comic Sans MS" pitchFamily="66" charset="0"/>
                <a:sym typeface="+mn-ea"/>
              </a:rPr>
              <a:t>ih</a:t>
            </a:r>
            <a:r>
              <a:rPr lang="en-US" sz="2400" b="1">
                <a:latin typeface="Comic Sans MS" pitchFamily="66" charset="0"/>
                <a:sym typeface="+mn-ea"/>
              </a:rPr>
              <a:t> aktivnosti </a:t>
            </a:r>
            <a:r>
              <a:rPr lang="x-none" altLang="en-US" sz="2400" b="1">
                <a:latin typeface="Comic Sans MS" pitchFamily="66" charset="0"/>
                <a:sym typeface="+mn-ea"/>
              </a:rPr>
              <a:t>u odgojno-obrazovnoj praksi</a:t>
            </a:r>
            <a:r>
              <a:rPr lang="en-US" sz="2400" b="1">
                <a:latin typeface="Comic Sans MS" pitchFamily="66" charset="0"/>
                <a:sym typeface="+mn-ea"/>
              </a:rPr>
              <a:t>  (Bleed, 2005; Hallam, 2010)</a:t>
            </a:r>
            <a:endParaRPr lang="x-none" altLang="en-US" sz="2400" b="1">
              <a:solidFill>
                <a:schemeClr val="tx1"/>
              </a:solidFill>
              <a:latin typeface="Comic Sans MS" pitchFamily="66" charset="0"/>
              <a:sym typeface="+mn-ea"/>
            </a:endParaRPr>
          </a:p>
          <a:p>
            <a:pPr>
              <a:lnSpc>
                <a:spcPct val="100000"/>
              </a:lnSpc>
              <a:spcBef>
                <a:spcPts val="20"/>
              </a:spcBef>
              <a:spcAft>
                <a:spcPts val="0"/>
              </a:spcAft>
            </a:pPr>
            <a:r>
              <a:rPr lang="x-none" altLang="en-US" sz="2400" b="1">
                <a:latin typeface="Comic Sans MS" pitchFamily="66" charset="0"/>
                <a:sym typeface="+mn-ea"/>
              </a:rPr>
              <a:t>pozitivna iskustva u umjetničkom području - veća vjerojatnost bavljenja umjetničkim aktivnostima u vrtiću  </a:t>
            </a:r>
            <a:endParaRPr lang="x-none" altLang="en-US" sz="2400" b="1">
              <a:solidFill>
                <a:schemeClr val="tx1"/>
              </a:solidFill>
              <a:latin typeface="Comic Sans MS" pitchFamily="66" charset="0"/>
            </a:endParaRPr>
          </a:p>
          <a:p>
            <a:pPr>
              <a:lnSpc>
                <a:spcPct val="100000"/>
              </a:lnSpc>
              <a:spcBef>
                <a:spcPts val="20"/>
              </a:spcBef>
              <a:spcAft>
                <a:spcPts val="0"/>
              </a:spcAft>
            </a:pPr>
            <a:r>
              <a:rPr lang="x-none" altLang="en-US" sz="2400" b="1">
                <a:latin typeface="Comic Sans MS" pitchFamily="66" charset="0"/>
                <a:sym typeface="+mn-ea"/>
              </a:rPr>
              <a:t>negativna iskustva - ograničena izloženost djece umjetničkom obrazovanju ili njihovo potpuno zanemarivanje (Garvis &amp; Pendergast, 2010)</a:t>
            </a:r>
            <a:endParaRPr lang="x-none" altLang="en-US" sz="2400" b="1">
              <a:latin typeface="Comic Sans MS" pitchFamily="66" charset="0"/>
              <a:sym typeface="+mn-ea"/>
            </a:endParaRPr>
          </a:p>
          <a:p>
            <a:pPr>
              <a:lnSpc>
                <a:spcPct val="100000"/>
              </a:lnSpc>
              <a:spcBef>
                <a:spcPts val="20"/>
              </a:spcBef>
              <a:spcAft>
                <a:spcPts val="0"/>
              </a:spcAft>
            </a:pPr>
            <a:endParaRPr lang="x-none" altLang="en-US" sz="2400" b="1">
              <a:solidFill>
                <a:schemeClr val="tx1"/>
              </a:solidFill>
              <a:latin typeface="Comic Sans MS" pitchFamily="66" charset="0"/>
            </a:endParaRPr>
          </a:p>
          <a:p>
            <a:pPr>
              <a:lnSpc>
                <a:spcPct val="100000"/>
              </a:lnSpc>
              <a:spcBef>
                <a:spcPts val="20"/>
              </a:spcBef>
              <a:spcAft>
                <a:spcPts val="0"/>
              </a:spcAft>
            </a:pPr>
            <a:endParaRPr lang="x-none" altLang="en-US" sz="2400" b="1">
              <a:solidFill>
                <a:schemeClr val="tx1"/>
              </a:solidFill>
              <a:latin typeface="Comic Sans MS" pitchFamily="66" charset="0"/>
            </a:endParaRPr>
          </a:p>
          <a:p>
            <a:endParaRPr lang="en-US" sz="2400" b="1">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52070" y="80010"/>
            <a:ext cx="10767060" cy="1143000"/>
          </a:xfrm>
        </p:spPr>
        <p:txBody>
          <a:bodyPr>
            <a:normAutofit fontScale="90000"/>
          </a:bodyPr>
          <a:p>
            <a:pPr algn="ctr"/>
            <a:r>
              <a:rPr lang="x-none" altLang="en-US" sz="4000" u="sng">
                <a:latin typeface="Comic Sans MS" pitchFamily="66" charset="0"/>
                <a:sym typeface="+mn-ea"/>
              </a:rPr>
              <a:t>umjetničke kompetencije </a:t>
            </a:r>
            <a:r>
              <a:rPr lang="x-none" altLang="en-US" u="sng">
                <a:latin typeface="Comic Sans MS" pitchFamily="66" charset="0"/>
              </a:rPr>
              <a:t> </a:t>
            </a:r>
            <a:r>
              <a:rPr lang="x-none" altLang="en-US" sz="4000" u="sng">
                <a:latin typeface="Comic Sans MS" pitchFamily="66" charset="0"/>
                <a:sym typeface="+mn-ea"/>
              </a:rPr>
              <a:t>odgojitelja</a:t>
            </a:r>
            <a:r>
              <a:rPr lang="x-none" altLang="en-US" sz="4000" u="sng">
                <a:latin typeface="Calibri" charset="0"/>
                <a:sym typeface="+mn-ea"/>
              </a:rPr>
              <a:t> </a:t>
            </a:r>
            <a:endParaRPr lang="x-none" altLang="en-US">
              <a:latin typeface="Calibri" charset="0"/>
            </a:endParaRPr>
          </a:p>
        </p:txBody>
      </p:sp>
      <p:sp>
        <p:nvSpPr>
          <p:cNvPr id="3" name="Content Placeholder 2"/>
          <p:cNvSpPr>
            <a:spLocks noGrp="1"/>
          </p:cNvSpPr>
          <p:nvPr>
            <p:ph idx="1"/>
          </p:nvPr>
        </p:nvSpPr>
        <p:spPr>
          <a:xfrm>
            <a:off x="-8890" y="1400810"/>
            <a:ext cx="11252200" cy="4953000"/>
          </a:xfrm>
        </p:spPr>
        <p:txBody>
          <a:bodyPr/>
          <a:p>
            <a:pPr marL="457200" indent="-457200">
              <a:lnSpc>
                <a:spcPct val="100000"/>
              </a:lnSpc>
              <a:spcBef>
                <a:spcPts val="20"/>
              </a:spcBef>
              <a:spcAft>
                <a:spcPts val="0"/>
              </a:spcAft>
              <a:buFont typeface="Arial" charset="0"/>
              <a:buChar char="•"/>
            </a:pPr>
            <a:endParaRPr lang="en-US" sz="2400">
              <a:latin typeface="Calibri" charset="0"/>
              <a:sym typeface="+mn-ea"/>
            </a:endParaRPr>
          </a:p>
          <a:p>
            <a:pPr marL="457200" indent="-457200">
              <a:lnSpc>
                <a:spcPct val="100000"/>
              </a:lnSpc>
              <a:spcBef>
                <a:spcPts val="20"/>
              </a:spcBef>
              <a:spcAft>
                <a:spcPts val="0"/>
              </a:spcAft>
              <a:buFont typeface="Arial" charset="0"/>
              <a:buChar char="•"/>
            </a:pPr>
            <a:r>
              <a:rPr lang="en-US" sz="2400" b="1">
                <a:latin typeface="Comic Sans MS" pitchFamily="66" charset="0"/>
                <a:sym typeface="+mn-ea"/>
              </a:rPr>
              <a:t>Robinson </a:t>
            </a:r>
            <a:r>
              <a:rPr lang="x-none" altLang="en-US" sz="2400" b="1">
                <a:latin typeface="Comic Sans MS" pitchFamily="66" charset="0"/>
                <a:sym typeface="+mn-ea"/>
              </a:rPr>
              <a:t>(2015) potiskivanje djetetova inherenetnog potencijala uz </a:t>
            </a:r>
            <a:r>
              <a:rPr lang="en-US" sz="2400" b="1">
                <a:latin typeface="Comic Sans MS" pitchFamily="66" charset="0"/>
                <a:sym typeface="+mn-ea"/>
              </a:rPr>
              <a:t>formalno školovanje </a:t>
            </a:r>
            <a:r>
              <a:rPr lang="x-none" altLang="en-US" sz="2400" b="1">
                <a:latin typeface="Comic Sans MS" pitchFamily="66" charset="0"/>
                <a:sym typeface="+mn-ea"/>
              </a:rPr>
              <a:t>pripisuje nedovoljnim kompetencijama odgojitelja i nedovoljno razvijenojsvijesti o važnosti njegovanja dječje mašte </a:t>
            </a:r>
            <a:endParaRPr lang="x-none" altLang="en-US" sz="2400" b="1">
              <a:latin typeface="Comic Sans MS" pitchFamily="66" charset="0"/>
              <a:sym typeface="+mn-ea"/>
            </a:endParaRPr>
          </a:p>
          <a:p>
            <a:pPr>
              <a:lnSpc>
                <a:spcPct val="100000"/>
              </a:lnSpc>
              <a:spcBef>
                <a:spcPts val="20"/>
              </a:spcBef>
              <a:spcAft>
                <a:spcPts val="0"/>
              </a:spcAft>
              <a:buFont typeface="Arial" charset="0"/>
              <a:buChar char="•"/>
            </a:pPr>
            <a:r>
              <a:rPr lang="x-none" altLang="en-US" sz="2400" b="1">
                <a:latin typeface="Comic Sans MS" pitchFamily="66" charset="0"/>
                <a:sym typeface="+mn-ea"/>
              </a:rPr>
              <a:t>  uvjerenja o vlastitoj samoefikasnosti u podučavanju glazbe utječu na oblikovanje odgojiteljevih kompetencija u odgojno-obrazovnoj praksi (Vannata-Hall, 2010, Garvis i Pendergast 2011)</a:t>
            </a:r>
            <a:endParaRPr lang="x-none" altLang="en-US" sz="2400" b="1">
              <a:latin typeface="Comic Sans MS" pitchFamily="66" charset="0"/>
              <a:sym typeface="+mn-ea"/>
            </a:endParaRPr>
          </a:p>
          <a:p>
            <a:pPr>
              <a:lnSpc>
                <a:spcPct val="100000"/>
              </a:lnSpc>
              <a:spcBef>
                <a:spcPts val="20"/>
              </a:spcBef>
              <a:spcAft>
                <a:spcPts val="0"/>
              </a:spcAft>
              <a:buFont typeface="Arial" charset="0"/>
              <a:buChar char="•"/>
            </a:pPr>
            <a:r>
              <a:rPr lang="x-none" altLang="en-US" sz="2400" b="1">
                <a:latin typeface="Comic Sans MS" pitchFamily="66" charset="0"/>
                <a:sym typeface="+mn-ea"/>
              </a:rPr>
              <a:t>  podučavanje umjetničkih aktivnosti od strane odgojitelja je podložno nedostatku samopouzdanja, motivacije i znanja (Henessy, Rolfe &amp; Chedoy, 2001; Russell-Bowie,  2004)</a:t>
            </a:r>
            <a:endParaRPr lang="x-none" altLang="en-US" sz="2400" b="1">
              <a:latin typeface="Comic Sans MS" pitchFamily="66" charset="0"/>
              <a:sym typeface="+mn-ea"/>
            </a:endParaRPr>
          </a:p>
          <a:p>
            <a:pPr marL="0" indent="0">
              <a:lnSpc>
                <a:spcPct val="100000"/>
              </a:lnSpc>
              <a:spcBef>
                <a:spcPts val="20"/>
              </a:spcBef>
              <a:spcAft>
                <a:spcPts val="0"/>
              </a:spcAft>
              <a:buFont typeface="Arial" charset="0"/>
              <a:buNone/>
            </a:pPr>
            <a:r>
              <a:rPr lang="x-none" altLang="en-US" sz="2400" b="1">
                <a:latin typeface="Comic Sans MS" pitchFamily="66" charset="0"/>
                <a:sym typeface="+mn-ea"/>
              </a:rPr>
              <a:t>      </a:t>
            </a:r>
            <a:endParaRPr lang="x-none" altLang="en-US" sz="2400" b="1">
              <a:latin typeface="Comic Sans MS" pitchFamily="66" charset="0"/>
              <a:sym typeface="+mn-ea"/>
            </a:endParaRPr>
          </a:p>
          <a:p>
            <a:pPr>
              <a:lnSpc>
                <a:spcPct val="100000"/>
              </a:lnSpc>
              <a:spcBef>
                <a:spcPts val="20"/>
              </a:spcBef>
              <a:spcAft>
                <a:spcPts val="0"/>
              </a:spcAft>
              <a:buFont typeface="Arial" charset="0"/>
              <a:buChar char="•"/>
            </a:pPr>
            <a:r>
              <a:rPr lang="x-none" altLang="en-US" sz="2400" b="1">
                <a:latin typeface="Comic Sans MS" pitchFamily="66" charset="0"/>
                <a:sym typeface="+mn-ea"/>
              </a:rPr>
              <a:t>  </a:t>
            </a:r>
            <a:endParaRPr lang="en-US" sz="2400" b="1">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2227" y="188642"/>
            <a:ext cx="8831601" cy="4846638"/>
          </a:xfrm>
        </p:spPr>
        <p:txBody>
          <a:bodyPr/>
          <a:lstStyle/>
          <a:p>
            <a:r>
              <a:rPr lang="hr-HR" altLang="sr-Latn-RS" b="1" dirty="0">
                <a:solidFill>
                  <a:srgbClr val="000000"/>
                </a:solidFill>
                <a:latin typeface="Comic Sans MS" pitchFamily="66" charset="0"/>
              </a:rPr>
              <a:t>Slavna učiteljica Ellen Key u knjizi “</a:t>
            </a:r>
            <a:r>
              <a:rPr lang="hr-HR" altLang="sr-Latn-RS" b="1" i="1" dirty="0">
                <a:solidFill>
                  <a:srgbClr val="000000"/>
                </a:solidFill>
                <a:latin typeface="Comic Sans MS" pitchFamily="66" charset="0"/>
              </a:rPr>
              <a:t>Stoljeće djeteta</a:t>
            </a:r>
            <a:r>
              <a:rPr lang="hr-HR" altLang="sr-Latn-RS" b="1" i="1" dirty="0" smtClean="0">
                <a:solidFill>
                  <a:srgbClr val="000000"/>
                </a:solidFill>
                <a:latin typeface="Comic Sans MS" pitchFamily="66" charset="0"/>
              </a:rPr>
              <a:t>” </a:t>
            </a:r>
            <a:r>
              <a:rPr lang="hr-HR" altLang="sr-Latn-RS" b="1" dirty="0" smtClean="0">
                <a:solidFill>
                  <a:srgbClr val="000000"/>
                </a:solidFill>
                <a:latin typeface="Comic Sans MS" pitchFamily="66" charset="0"/>
              </a:rPr>
              <a:t>ističe</a:t>
            </a:r>
            <a:r>
              <a:rPr lang="hr-HR" altLang="sr-Latn-RS" b="1" i="1" dirty="0" smtClean="0">
                <a:solidFill>
                  <a:srgbClr val="000000"/>
                </a:solidFill>
                <a:latin typeface="Comic Sans MS" pitchFamily="66" charset="0"/>
              </a:rPr>
              <a:t>:</a:t>
            </a:r>
            <a:endParaRPr lang="hr-HR" i="1" dirty="0"/>
          </a:p>
          <a:p>
            <a:r>
              <a:rPr lang="hr-HR" altLang="sr-Latn-RS" b="1" i="1" dirty="0" smtClean="0">
                <a:solidFill>
                  <a:srgbClr val="000000"/>
                </a:solidFill>
                <a:latin typeface="Comic Sans MS" pitchFamily="66" charset="0"/>
              </a:rPr>
              <a:t>“</a:t>
            </a:r>
            <a:r>
              <a:rPr lang="hr-HR" altLang="sr-Latn-RS" b="1" i="1" dirty="0">
                <a:solidFill>
                  <a:srgbClr val="000000"/>
                </a:solidFill>
                <a:latin typeface="Comic Sans MS" pitchFamily="66" charset="0"/>
              </a:rPr>
              <a:t>Stvaranje novog naraštaja treba odgojitelja koji neće savjetovati djetetu da čini ono što i drugi čine, već će se radovati kad uoči da dijete odstupa od toga. Ako nam tuđe mišljenje postane smjernica, počet ćemo se podčinjavati i tuđoj volji i tako postati samo dio horde koju “nadčovjek” vodi na temelju svoje volje, volje koja ne bi mogla svladati broj ličnosti koje su svaka oblikovane za sebe</a:t>
            </a:r>
            <a:r>
              <a:rPr lang="hr-HR" altLang="sr-Latn-RS" b="1" i="1" dirty="0" smtClean="0">
                <a:solidFill>
                  <a:srgbClr val="000000"/>
                </a:solidFill>
                <a:latin typeface="Comic Sans MS" pitchFamily="66" charset="0"/>
              </a:rPr>
              <a:t>”.</a:t>
            </a:r>
            <a:endParaRPr lang="en-GB" altLang="sr-Latn-RS" b="1" i="1" dirty="0">
              <a:solidFill>
                <a:srgbClr val="000000"/>
              </a:solidFill>
              <a:latin typeface="Comic Sans MS" pitchFamily="66" charset="0"/>
            </a:endParaRPr>
          </a:p>
        </p:txBody>
      </p:sp>
      <p:pic>
        <p:nvPicPr>
          <p:cNvPr id="4099"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446895" y="5005070"/>
            <a:ext cx="2774315"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2236" y="139705"/>
            <a:ext cx="9652000" cy="1143000"/>
          </a:xfrm>
        </p:spPr>
        <p:txBody>
          <a:bodyPr>
            <a:normAutofit/>
          </a:bodyPr>
          <a:p>
            <a:r>
              <a:rPr lang="x-none" altLang="en-US" sz="3600" u="sng">
                <a:latin typeface="Comic Sans MS" pitchFamily="66" charset="0"/>
              </a:rPr>
              <a:t>glazbene kompetencije odgojitelja</a:t>
            </a:r>
            <a:endParaRPr lang="x-none" altLang="en-US" sz="3600" u="sng">
              <a:latin typeface="Comic Sans MS" pitchFamily="66" charset="0"/>
            </a:endParaRPr>
          </a:p>
        </p:txBody>
      </p:sp>
      <p:sp>
        <p:nvSpPr>
          <p:cNvPr id="3" name="Content Placeholder 2"/>
          <p:cNvSpPr>
            <a:spLocks noGrp="1"/>
          </p:cNvSpPr>
          <p:nvPr>
            <p:ph idx="1"/>
          </p:nvPr>
        </p:nvSpPr>
        <p:spPr>
          <a:xfrm>
            <a:off x="67310" y="1400175"/>
            <a:ext cx="10194290" cy="5057775"/>
          </a:xfrm>
        </p:spPr>
        <p:txBody>
          <a:bodyPr/>
          <a:p>
            <a:pPr>
              <a:lnSpc>
                <a:spcPct val="95000"/>
              </a:lnSpc>
              <a:spcBef>
                <a:spcPts val="0"/>
              </a:spcBef>
              <a:spcAft>
                <a:spcPts val="0"/>
              </a:spcAft>
            </a:pPr>
            <a:endParaRPr lang="x-none" altLang="en-US" b="1">
              <a:latin typeface="Comic Sans MS" pitchFamily="66" charset="0"/>
            </a:endParaRPr>
          </a:p>
          <a:p>
            <a:pPr>
              <a:lnSpc>
                <a:spcPct val="95000"/>
              </a:lnSpc>
              <a:spcBef>
                <a:spcPts val="0"/>
              </a:spcBef>
              <a:spcAft>
                <a:spcPts val="0"/>
              </a:spcAft>
            </a:pPr>
            <a:endParaRPr lang="x-none" altLang="en-US" b="1">
              <a:latin typeface="Comic Sans MS" pitchFamily="66" charset="0"/>
            </a:endParaRPr>
          </a:p>
          <a:p>
            <a:pPr>
              <a:lnSpc>
                <a:spcPct val="95000"/>
              </a:lnSpc>
              <a:spcBef>
                <a:spcPts val="0"/>
              </a:spcBef>
              <a:spcAft>
                <a:spcPts val="0"/>
              </a:spcAft>
            </a:pPr>
            <a:endParaRPr lang="x-none" altLang="en-US" b="1">
              <a:latin typeface="Comic Sans MS" pitchFamily="66" charset="0"/>
            </a:endParaRPr>
          </a:p>
          <a:p>
            <a:pPr>
              <a:lnSpc>
                <a:spcPct val="95000"/>
              </a:lnSpc>
              <a:spcBef>
                <a:spcPts val="0"/>
              </a:spcBef>
              <a:spcAft>
                <a:spcPts val="0"/>
              </a:spcAft>
            </a:pPr>
            <a:endParaRPr lang="x-none" altLang="en-US" b="1">
              <a:latin typeface="Comic Sans MS" pitchFamily="66" charset="0"/>
            </a:endParaRPr>
          </a:p>
          <a:p>
            <a:pPr>
              <a:lnSpc>
                <a:spcPct val="95000"/>
              </a:lnSpc>
              <a:spcBef>
                <a:spcPts val="0"/>
              </a:spcBef>
              <a:spcAft>
                <a:spcPts val="0"/>
              </a:spcAft>
            </a:pPr>
            <a:endParaRPr lang="x-none" altLang="en-US" b="1">
              <a:latin typeface="Comic Sans MS" pitchFamily="66" charset="0"/>
            </a:endParaRPr>
          </a:p>
        </p:txBody>
      </p:sp>
      <p:sp>
        <p:nvSpPr>
          <p:cNvPr id="4" name="Oval Callout 3"/>
          <p:cNvSpPr/>
          <p:nvPr/>
        </p:nvSpPr>
        <p:spPr>
          <a:xfrm>
            <a:off x="497205" y="1755775"/>
            <a:ext cx="3089910" cy="144716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nSpc>
                <a:spcPct val="95000"/>
              </a:lnSpc>
              <a:spcBef>
                <a:spcPts val="0"/>
              </a:spcBef>
              <a:spcAft>
                <a:spcPts val="0"/>
              </a:spcAft>
            </a:pPr>
            <a:r>
              <a:rPr lang="x-none" altLang="en-US" b="1">
                <a:latin typeface="Comic Sans MS" pitchFamily="66" charset="0"/>
                <a:sym typeface="+mn-ea"/>
              </a:rPr>
              <a:t>˝nemam sluha˝</a:t>
            </a:r>
            <a:endParaRPr lang="en-US"/>
          </a:p>
        </p:txBody>
      </p:sp>
      <p:sp>
        <p:nvSpPr>
          <p:cNvPr id="5" name="Oval Callout 4"/>
          <p:cNvSpPr/>
          <p:nvPr/>
        </p:nvSpPr>
        <p:spPr>
          <a:xfrm>
            <a:off x="4331335" y="1823085"/>
            <a:ext cx="3089910" cy="144716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nSpc>
                <a:spcPct val="95000"/>
              </a:lnSpc>
              <a:spcBef>
                <a:spcPts val="0"/>
              </a:spcBef>
              <a:spcAft>
                <a:spcPts val="0"/>
              </a:spcAft>
            </a:pPr>
            <a:r>
              <a:rPr lang="x-none" altLang="en-US" b="1">
                <a:latin typeface="Comic Sans MS" pitchFamily="66" charset="0"/>
                <a:sym typeface="+mn-ea"/>
              </a:rPr>
              <a:t>˝ne znam pjevati˝</a:t>
            </a:r>
            <a:endParaRPr lang="en-US"/>
          </a:p>
        </p:txBody>
      </p:sp>
      <p:sp>
        <p:nvSpPr>
          <p:cNvPr id="7" name="Text Box 6"/>
          <p:cNvSpPr txBox="1"/>
          <p:nvPr/>
        </p:nvSpPr>
        <p:spPr>
          <a:xfrm>
            <a:off x="410845" y="4064000"/>
            <a:ext cx="11234420" cy="3129280"/>
          </a:xfrm>
          <a:prstGeom prst="rect">
            <a:avLst/>
          </a:prstGeom>
          <a:noFill/>
        </p:spPr>
        <p:txBody>
          <a:bodyPr wrap="square" rtlCol="0" anchor="t">
            <a:spAutoFit/>
          </a:bodyPr>
          <a:p>
            <a:pPr marL="290830" indent="-290195" algn="l" eaLnBrk="0" fontAlgn="base" hangingPunct="0">
              <a:lnSpc>
                <a:spcPct val="10000"/>
              </a:lnSpc>
              <a:spcBef>
                <a:spcPct val="128000"/>
              </a:spcBef>
              <a:buClr>
                <a:schemeClr val="tx2"/>
              </a:buClr>
              <a:buSzPct val="73000"/>
              <a:buFont typeface="Wingdings 2" pitchFamily="18" charset="2"/>
              <a:buChar char=""/>
            </a:pPr>
            <a:r>
              <a:rPr lang="en-US" sz="2500">
                <a:latin typeface="Comic Sans MS" pitchFamily="66" charset="0"/>
                <a:sym typeface="+mn-ea"/>
              </a:rPr>
              <a:t>Blacking (1995)  glazba </a:t>
            </a:r>
            <a:r>
              <a:rPr lang="x-none" altLang="en-US" sz="2500">
                <a:latin typeface="Comic Sans MS" pitchFamily="66" charset="0"/>
                <a:sym typeface="+mn-ea"/>
              </a:rPr>
              <a:t>je </a:t>
            </a:r>
            <a:r>
              <a:rPr lang="en-US" sz="2500">
                <a:latin typeface="Comic Sans MS" pitchFamily="66" charset="0"/>
                <a:sym typeface="+mn-ea"/>
              </a:rPr>
              <a:t>univerzalno svojstvo ljudske vrste</a:t>
            </a:r>
            <a:endParaRPr lang="x-none" altLang="en-US" sz="2500">
              <a:latin typeface="Comic Sans MS" pitchFamily="66" charset="0"/>
              <a:sym typeface="+mn-ea"/>
            </a:endParaRPr>
          </a:p>
          <a:p>
            <a:pPr marL="290830" indent="-290195" algn="l" eaLnBrk="0" fontAlgn="base" hangingPunct="0">
              <a:lnSpc>
                <a:spcPct val="10000"/>
              </a:lnSpc>
              <a:spcBef>
                <a:spcPct val="128000"/>
              </a:spcBef>
              <a:buClr>
                <a:schemeClr val="tx2"/>
              </a:buClr>
              <a:buSzPct val="73000"/>
              <a:buFont typeface="Wingdings 2" pitchFamily="18" charset="2"/>
              <a:buChar char=""/>
            </a:pPr>
            <a:r>
              <a:rPr lang="x-none" altLang="en-US" sz="2500">
                <a:latin typeface="Comic Sans MS" pitchFamily="66" charset="0"/>
                <a:sym typeface="+mn-ea"/>
              </a:rPr>
              <a:t>Blacking (1995) glazba je univerzalno svojstvo ljudske vrste</a:t>
            </a:r>
            <a:endParaRPr lang="x-none" altLang="en-US" sz="2500">
              <a:latin typeface="Comic Sans MS" pitchFamily="66" charset="0"/>
              <a:sym typeface="+mn-ea"/>
            </a:endParaRPr>
          </a:p>
          <a:p>
            <a:pPr marL="290830" indent="-290195" algn="l" eaLnBrk="0" fontAlgn="base" hangingPunct="0">
              <a:lnSpc>
                <a:spcPct val="10000"/>
              </a:lnSpc>
              <a:spcBef>
                <a:spcPct val="128000"/>
              </a:spcBef>
              <a:buClr>
                <a:schemeClr val="tx2"/>
              </a:buClr>
              <a:buSzPct val="73000"/>
              <a:buFont typeface="Wingdings 2" pitchFamily="18" charset="2"/>
              <a:buChar char=""/>
            </a:pPr>
            <a:r>
              <a:rPr lang="en-US" sz="2500">
                <a:latin typeface="Comic Sans MS" pitchFamily="66" charset="0"/>
                <a:sym typeface="+mn-ea"/>
              </a:rPr>
              <a:t>Hodges i Haack (1996) </a:t>
            </a:r>
            <a:r>
              <a:rPr lang="x-none" altLang="en-US" sz="2500">
                <a:latin typeface="Comic Sans MS" pitchFamily="66" charset="0"/>
                <a:sym typeface="+mn-ea"/>
              </a:rPr>
              <a:t>- </a:t>
            </a:r>
            <a:r>
              <a:rPr lang="en-US" sz="2500">
                <a:latin typeface="Comic Sans MS" pitchFamily="66" charset="0"/>
                <a:sym typeface="+mn-ea"/>
              </a:rPr>
              <a:t>˝svi ljudi u svim </a:t>
            </a:r>
            <a:r>
              <a:rPr lang="x-none" altLang="en-US" sz="2500">
                <a:latin typeface="Comic Sans MS" pitchFamily="66" charset="0"/>
                <a:sym typeface="+mn-ea"/>
              </a:rPr>
              <a:t>vremenima i na svim mjestima </a:t>
            </a:r>
            <a:br>
              <a:rPr lang="x-none" altLang="en-US" sz="2500">
                <a:latin typeface="Comic Sans MS" pitchFamily="66" charset="0"/>
                <a:sym typeface="+mn-ea"/>
              </a:rPr>
            </a:br>
            <a:endParaRPr lang="x-none" altLang="en-US" sz="2500">
              <a:latin typeface="Comic Sans MS" pitchFamily="66" charset="0"/>
              <a:sym typeface="+mn-ea"/>
            </a:endParaRPr>
          </a:p>
          <a:p>
            <a:pPr marL="635" indent="0" algn="l" eaLnBrk="0" fontAlgn="base" hangingPunct="0">
              <a:lnSpc>
                <a:spcPct val="10000"/>
              </a:lnSpc>
              <a:spcBef>
                <a:spcPct val="128000"/>
              </a:spcBef>
              <a:buClr>
                <a:schemeClr val="tx2"/>
              </a:buClr>
              <a:buSzPct val="73000"/>
              <a:buFont typeface="Wingdings 2" pitchFamily="18" charset="2"/>
              <a:buNone/>
            </a:pPr>
            <a:r>
              <a:rPr lang="en-US" sz="2500">
                <a:latin typeface="Comic Sans MS" pitchFamily="66" charset="0"/>
                <a:sym typeface="+mn-ea"/>
              </a:rPr>
              <a:t>   </a:t>
            </a:r>
            <a:r>
              <a:rPr lang="x-none" altLang="en-US" sz="2500">
                <a:latin typeface="Comic Sans MS" pitchFamily="66" charset="0"/>
                <a:sym typeface="+mn-ea"/>
              </a:rPr>
              <a:t>su sudjelovali u glazenim aktivnostima</a:t>
            </a:r>
            <a:r>
              <a:rPr lang="en-US" sz="2500">
                <a:latin typeface="Comic Sans MS" pitchFamily="66" charset="0"/>
                <a:sym typeface="+mn-ea"/>
              </a:rPr>
              <a:t> (Hodges i Haack, 1996, str. 473)</a:t>
            </a:r>
            <a:endParaRPr lang="en-US" sz="2500">
              <a:latin typeface="Comic Sans MS" pitchFamily="66" charset="0"/>
              <a:sym typeface="+mn-ea"/>
            </a:endParaRPr>
          </a:p>
          <a:p>
            <a:pPr marL="635" indent="0" algn="l" eaLnBrk="0" fontAlgn="base" hangingPunct="0">
              <a:lnSpc>
                <a:spcPct val="10000"/>
              </a:lnSpc>
              <a:spcBef>
                <a:spcPct val="128000"/>
              </a:spcBef>
              <a:buClr>
                <a:schemeClr val="tx2"/>
              </a:buClr>
              <a:buSzPct val="73000"/>
              <a:buFont typeface="Wingdings 2" pitchFamily="18" charset="2"/>
              <a:buNone/>
            </a:pPr>
            <a:r>
              <a:rPr lang="x-none" altLang="en-US" sz="2500">
                <a:latin typeface="Comic Sans MS" pitchFamily="66" charset="0"/>
                <a:sym typeface="+mn-ea"/>
              </a:rPr>
              <a:t>glazb. </a:t>
            </a:r>
            <a:r>
              <a:rPr lang="en-US" sz="2500">
                <a:latin typeface="Comic Sans MS" pitchFamily="66" charset="0"/>
                <a:sym typeface="+mn-ea"/>
              </a:rPr>
              <a:t>potencijal univerzalan kao i jezična sposobnost (Wallin i dr., 2000). </a:t>
            </a:r>
            <a:endParaRPr lang="en-US" sz="2500">
              <a:latin typeface="Comic Sans MS" pitchFamily="66" charset="0"/>
              <a:sym typeface="+mn-ea"/>
            </a:endParaRPr>
          </a:p>
          <a:p>
            <a:pPr marL="635" indent="0" algn="l" eaLnBrk="0" fontAlgn="base" hangingPunct="0">
              <a:lnSpc>
                <a:spcPct val="0"/>
              </a:lnSpc>
              <a:spcBef>
                <a:spcPts val="130"/>
              </a:spcBef>
              <a:spcAft>
                <a:spcPts val="0"/>
              </a:spcAft>
              <a:buClr>
                <a:schemeClr val="tx2"/>
              </a:buClr>
              <a:buSzPct val="73000"/>
              <a:buFont typeface="Wingdings 2" pitchFamily="18" charset="2"/>
              <a:buNone/>
            </a:pPr>
            <a:r>
              <a:rPr lang="en-US" sz="2500">
                <a:latin typeface="Comic Sans MS" pitchFamily="66" charset="0"/>
                <a:sym typeface="+mn-ea"/>
              </a:rPr>
              <a:t>. </a:t>
            </a:r>
            <a:endParaRPr lang="en-US" sz="2500">
              <a:latin typeface="Comic Sans MS" pitchFamily="66" charset="0"/>
            </a:endParaRPr>
          </a:p>
          <a:p>
            <a:pPr marL="635" indent="0" algn="l" eaLnBrk="0" fontAlgn="base" hangingPunct="0">
              <a:lnSpc>
                <a:spcPct val="10000"/>
              </a:lnSpc>
              <a:spcBef>
                <a:spcPct val="128000"/>
              </a:spcBef>
              <a:buClr>
                <a:schemeClr val="tx2"/>
              </a:buClr>
              <a:buSzPct val="73000"/>
              <a:buFont typeface="Wingdings 2" pitchFamily="18" charset="2"/>
              <a:buNone/>
            </a:pPr>
            <a:r>
              <a:rPr lang="en-US" sz="2500">
                <a:latin typeface="Comic Sans MS" pitchFamily="66" charset="0"/>
                <a:sym typeface="+mn-ea"/>
              </a:rPr>
              <a:t>  </a:t>
            </a:r>
            <a:endParaRPr lang="x-none">
              <a:latin typeface="Comic Sans MS" pitchFamily="66" charset="0"/>
            </a:endParaRPr>
          </a:p>
        </p:txBody>
      </p:sp>
      <p:sp>
        <p:nvSpPr>
          <p:cNvPr id="8" name="Oval Callout 7"/>
          <p:cNvSpPr/>
          <p:nvPr/>
        </p:nvSpPr>
        <p:spPr>
          <a:xfrm>
            <a:off x="7985125" y="1814830"/>
            <a:ext cx="3421380" cy="144716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nSpc>
                <a:spcPct val="95000"/>
              </a:lnSpc>
              <a:spcBef>
                <a:spcPts val="0"/>
              </a:spcBef>
              <a:spcAft>
                <a:spcPts val="0"/>
              </a:spcAft>
            </a:pPr>
            <a:r>
              <a:rPr lang="x-none" altLang="en-US" b="1">
                <a:latin typeface="Comic Sans MS" pitchFamily="66" charset="0"/>
              </a:rPr>
              <a:t>˝nisam talentiran(a) za glazbu˝</a:t>
            </a:r>
            <a:endParaRPr lang="x-none" altLang="en-US" b="1">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6686" y="19055"/>
            <a:ext cx="9652000" cy="1143000"/>
          </a:xfrm>
        </p:spPr>
        <p:txBody>
          <a:bodyPr/>
          <a:p>
            <a:r>
              <a:rPr lang="x-none" altLang="en-US" sz="3600" u="sng">
                <a:latin typeface="Comic Sans MS" pitchFamily="66" charset="0"/>
              </a:rPr>
              <a:t>svako  dijete ima sluha</a:t>
            </a:r>
            <a:r>
              <a:rPr lang="x-none" altLang="en-US"/>
              <a:t> </a:t>
            </a:r>
            <a:endParaRPr lang="x-none" altLang="en-US"/>
          </a:p>
        </p:txBody>
      </p:sp>
      <p:sp>
        <p:nvSpPr>
          <p:cNvPr id="3" name="Content Placeholder 2"/>
          <p:cNvSpPr>
            <a:spLocks noGrp="1"/>
          </p:cNvSpPr>
          <p:nvPr>
            <p:ph idx="1"/>
          </p:nvPr>
        </p:nvSpPr>
        <p:spPr>
          <a:xfrm>
            <a:off x="38100" y="1265555"/>
            <a:ext cx="10751820" cy="5569585"/>
          </a:xfrm>
        </p:spPr>
        <p:txBody>
          <a:bodyPr/>
          <a:p>
            <a:pPr marL="290830" indent="-290195" algn="l" eaLnBrk="0" fontAlgn="base" hangingPunct="0">
              <a:spcBef>
                <a:spcPts val="0"/>
              </a:spcBef>
              <a:spcAft>
                <a:spcPts val="0"/>
              </a:spcAft>
              <a:buClr>
                <a:schemeClr val="tx2"/>
              </a:buClr>
              <a:buSzPct val="73000"/>
              <a:buFont typeface="Wingdings 2" pitchFamily="18" charset="2"/>
              <a:buChar char=""/>
            </a:pPr>
            <a:r>
              <a:rPr lang="x-none" altLang="en-US" sz="2700" b="1">
                <a:latin typeface="Comic Sans MS" pitchFamily="66" charset="0"/>
                <a:sym typeface="+mn-ea"/>
              </a:rPr>
              <a:t>Elly Bašić</a:t>
            </a:r>
            <a:endParaRPr lang="x-none" altLang="en-US" sz="2700" b="1">
              <a:latin typeface="Comic Sans MS" pitchFamily="66" charset="0"/>
              <a:sym typeface="+mn-ea"/>
            </a:endParaRPr>
          </a:p>
          <a:p>
            <a:pPr marL="290830" indent="-290195" algn="l" eaLnBrk="0" fontAlgn="base" hangingPunct="0">
              <a:lnSpc>
                <a:spcPct val="10000"/>
              </a:lnSpc>
              <a:spcBef>
                <a:spcPct val="128000"/>
              </a:spcBef>
              <a:buClr>
                <a:schemeClr val="tx2"/>
              </a:buClr>
              <a:buSzPct val="73000"/>
              <a:buFont typeface="Wingdings 2" pitchFamily="18" charset="2"/>
              <a:buChar char=""/>
            </a:pPr>
            <a:r>
              <a:rPr lang="x-none" altLang="en-US" sz="2700" b="1" i="1">
                <a:latin typeface="Comic Sans MS" pitchFamily="66" charset="0"/>
                <a:sym typeface="+mn-ea"/>
              </a:rPr>
              <a:t>svako dijete ima sluha i ritma - sluh nije identičan</a:t>
            </a:r>
            <a:endParaRPr lang="x-none" altLang="en-US" sz="2700" b="1" i="1">
              <a:latin typeface="Comic Sans MS" pitchFamily="66" charset="0"/>
            </a:endParaRPr>
          </a:p>
          <a:p>
            <a:pPr marL="635" algn="l" eaLnBrk="0" fontAlgn="base" hangingPunct="0">
              <a:lnSpc>
                <a:spcPct val="10000"/>
              </a:lnSpc>
              <a:spcBef>
                <a:spcPct val="128000"/>
              </a:spcBef>
              <a:buClr>
                <a:schemeClr val="tx2"/>
              </a:buClr>
              <a:buSzPct val="73000"/>
              <a:buFont typeface="Wingdings 2" pitchFamily="18" charset="2"/>
              <a:buNone/>
            </a:pPr>
            <a:r>
              <a:rPr lang="x-none" altLang="en-US" sz="2700" b="1" i="1">
                <a:latin typeface="Comic Sans MS" pitchFamily="66" charset="0"/>
                <a:sym typeface="+mn-ea"/>
              </a:rPr>
              <a:t>  s muzikalnošću</a:t>
            </a:r>
            <a:endParaRPr lang="en-US" sz="2700" b="1">
              <a:latin typeface="Comic Sans MS" pitchFamily="66" charset="0"/>
              <a:sym typeface="+mn-ea"/>
            </a:endParaRPr>
          </a:p>
          <a:p>
            <a:pPr marL="290830" indent="-290195" algn="l" eaLnBrk="0" fontAlgn="base" hangingPunct="0">
              <a:lnSpc>
                <a:spcPct val="95000"/>
              </a:lnSpc>
              <a:spcBef>
                <a:spcPts val="0"/>
              </a:spcBef>
              <a:spcAft>
                <a:spcPts val="0"/>
              </a:spcAft>
              <a:buClr>
                <a:schemeClr val="tx2"/>
              </a:buClr>
              <a:buSzPct val="73000"/>
              <a:buFont typeface="Wingdings 2" pitchFamily="18" charset="2"/>
              <a:buChar char=""/>
            </a:pPr>
            <a:endParaRPr lang="x-none" altLang="en-US" sz="2700" b="1" i="1">
              <a:latin typeface="Comic Sans MS" pitchFamily="66" charset="0"/>
            </a:endParaRPr>
          </a:p>
          <a:p>
            <a:pPr marL="290830" indent="-290195" algn="l" eaLnBrk="0" fontAlgn="base" hangingPunct="0">
              <a:spcBef>
                <a:spcPts val="0"/>
              </a:spcBef>
              <a:spcAft>
                <a:spcPts val="0"/>
              </a:spcAft>
              <a:buClr>
                <a:schemeClr val="tx2"/>
              </a:buClr>
              <a:buSzPct val="73000"/>
              <a:buFont typeface="Wingdings 2" pitchFamily="18" charset="2"/>
              <a:buChar char=""/>
            </a:pPr>
            <a:r>
              <a:rPr lang="en-US" sz="2700" b="1">
                <a:latin typeface="Comic Sans MS" pitchFamily="66" charset="0"/>
                <a:sym typeface="+mn-ea"/>
              </a:rPr>
              <a:t>necenzurirano, spontano, motoričko i sinkretičko izražavanje još uvijek </a:t>
            </a:r>
            <a:r>
              <a:rPr lang="en-US" sz="2700" b="1" u="sng">
                <a:latin typeface="Comic Sans MS" pitchFamily="66" charset="0"/>
                <a:sym typeface="+mn-ea"/>
              </a:rPr>
              <a:t>prisutno u 'svakom' odraslom .</a:t>
            </a:r>
            <a:r>
              <a:rPr lang="en-US" sz="2700" b="1">
                <a:latin typeface="Comic Sans MS" pitchFamily="66" charset="0"/>
                <a:sym typeface="+mn-ea"/>
              </a:rPr>
              <a:t>. Samo treba da mu oljuštimo odgojem i 'obrazovanjem' nataložene dogmatske slojeve« (Bašić, 1987, 204). </a:t>
            </a:r>
            <a:endParaRPr lang="x-none" altLang="en-US" sz="2700" b="1">
              <a:latin typeface="Comic Sans MS" pitchFamily="66" charset="0"/>
              <a:sym typeface="+mn-ea"/>
            </a:endParaRPr>
          </a:p>
          <a:p>
            <a:pPr marL="290830" indent="-290195" algn="l" eaLnBrk="0" fontAlgn="base" hangingPunct="0">
              <a:lnSpc>
                <a:spcPct val="10000"/>
              </a:lnSpc>
              <a:spcBef>
                <a:spcPct val="128000"/>
              </a:spcBef>
              <a:buClr>
                <a:schemeClr val="tx2"/>
              </a:buClr>
              <a:buSzPct val="73000"/>
              <a:buFont typeface="Wingdings 2" pitchFamily="18" charset="2"/>
              <a:buChar char=""/>
            </a:pPr>
            <a:endParaRPr lang="en-US"/>
          </a:p>
        </p:txBody>
      </p:sp>
      <p:pic>
        <p:nvPicPr>
          <p:cNvPr id="819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027876" y="5843"/>
            <a:ext cx="2160315" cy="2823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250" y="116634"/>
            <a:ext cx="7906810" cy="1143000"/>
          </a:xfrm>
        </p:spPr>
        <p:txBody>
          <a:bodyPr>
            <a:normAutofit fontScale="90000"/>
          </a:bodyPr>
          <a:lstStyle/>
          <a:p>
            <a:pPr algn="ctr"/>
            <a:r>
              <a:rPr lang="hr-HR" sz="3700" u="sng" cap="none" dirty="0">
                <a:latin typeface="Comic Sans MS" pitchFamily="66" charset="0"/>
              </a:rPr>
              <a:t>SLUH I MUZIKALNOST</a:t>
            </a:r>
            <a:br>
              <a:rPr lang="hr-HR" dirty="0"/>
            </a:br>
            <a:endParaRPr lang="hr-HR" dirty="0"/>
          </a:p>
        </p:txBody>
      </p:sp>
      <p:sp>
        <p:nvSpPr>
          <p:cNvPr id="3" name="Content Placeholder 2"/>
          <p:cNvSpPr>
            <a:spLocks noGrp="1"/>
          </p:cNvSpPr>
          <p:nvPr>
            <p:ph idx="1"/>
          </p:nvPr>
        </p:nvSpPr>
        <p:spPr>
          <a:xfrm>
            <a:off x="-34925" y="1026795"/>
            <a:ext cx="11869420" cy="5832475"/>
          </a:xfrm>
        </p:spPr>
        <p:txBody>
          <a:bodyPr/>
          <a:lstStyle/>
          <a:p>
            <a:pPr>
              <a:lnSpc>
                <a:spcPct val="130000"/>
              </a:lnSpc>
              <a:spcBef>
                <a:spcPts val="0"/>
              </a:spcBef>
            </a:pPr>
            <a:r>
              <a:rPr lang="hr-HR" sz="2495" b="1" dirty="0">
                <a:latin typeface="Comic Sans MS" pitchFamily="66" charset="0"/>
              </a:rPr>
              <a:t>sluh i muzikalnost nisu istoznačni pojmovi - odgoj sluha </a:t>
            </a:r>
            <a:endParaRPr lang="hr-HR" sz="2495" b="1" dirty="0">
              <a:latin typeface="Comic Sans MS" pitchFamily="66" charset="0"/>
            </a:endParaRPr>
          </a:p>
          <a:p>
            <a:pPr marL="0" indent="0">
              <a:lnSpc>
                <a:spcPct val="130000"/>
              </a:lnSpc>
              <a:spcBef>
                <a:spcPts val="0"/>
              </a:spcBef>
              <a:buNone/>
            </a:pPr>
            <a:r>
              <a:rPr lang="hr-HR" sz="2495" b="1" dirty="0">
                <a:latin typeface="Comic Sans MS" pitchFamily="66" charset="0"/>
              </a:rPr>
              <a:t>  ne znači istovremeno i odgoj muzikalnosti</a:t>
            </a:r>
            <a:endParaRPr lang="hr-HR" sz="2495" b="1" dirty="0">
              <a:latin typeface="Comic Sans MS" pitchFamily="66" charset="0"/>
            </a:endParaRPr>
          </a:p>
          <a:p>
            <a:pPr>
              <a:lnSpc>
                <a:spcPct val="130000"/>
              </a:lnSpc>
              <a:spcBef>
                <a:spcPts val="0"/>
              </a:spcBef>
            </a:pPr>
            <a:r>
              <a:rPr lang="hr-HR" sz="2495" b="1" dirty="0">
                <a:latin typeface="Comic Sans MS" pitchFamily="66" charset="0"/>
              </a:rPr>
              <a:t>sluh </a:t>
            </a:r>
            <a:r>
              <a:rPr lang="x-none" altLang="hr-HR" sz="2495" b="1" dirty="0">
                <a:latin typeface="Comic Sans MS" pitchFamily="66" charset="0"/>
              </a:rPr>
              <a:t>-</a:t>
            </a:r>
            <a:r>
              <a:rPr lang="hr-HR" sz="2495" b="1" dirty="0">
                <a:latin typeface="Comic Sans MS" pitchFamily="66" charset="0"/>
              </a:rPr>
              <a:t> dio muzikalnosti </a:t>
            </a:r>
            <a:r>
              <a:rPr lang="x-none" altLang="hr-HR" sz="2495" b="1" dirty="0">
                <a:latin typeface="Comic Sans MS" pitchFamily="66" charset="0"/>
              </a:rPr>
              <a:t>- </a:t>
            </a:r>
            <a:r>
              <a:rPr lang="hr-HR" sz="2495" b="1" dirty="0">
                <a:latin typeface="Comic Sans MS" pitchFamily="66" charset="0"/>
              </a:rPr>
              <a:t>nije istovjetan</a:t>
            </a:r>
            <a:r>
              <a:rPr lang="hr-HR" sz="2400" b="1" dirty="0">
                <a:latin typeface="Comic Sans MS" pitchFamily="66" charset="0"/>
                <a:sym typeface="+mn-ea"/>
              </a:rPr>
              <a:t> s njom</a:t>
            </a:r>
            <a:endParaRPr lang="hr-HR" sz="2495" b="1" dirty="0">
              <a:latin typeface="Comic Sans MS" pitchFamily="66" charset="0"/>
            </a:endParaRPr>
          </a:p>
          <a:p>
            <a:pPr>
              <a:lnSpc>
                <a:spcPct val="130000"/>
              </a:lnSpc>
              <a:spcBef>
                <a:spcPts val="0"/>
              </a:spcBef>
            </a:pPr>
            <a:r>
              <a:rPr lang="hr-HR" sz="2495" b="1" dirty="0">
                <a:latin typeface="Comic Sans MS" pitchFamily="66" charset="0"/>
              </a:rPr>
              <a:t>sluha nema jedino dijete koje je gluho u medicinskom smislu</a:t>
            </a:r>
            <a:endParaRPr lang="hr-HR" sz="2495" b="1" dirty="0">
              <a:latin typeface="Comic Sans MS" pitchFamily="66" charset="0"/>
            </a:endParaRPr>
          </a:p>
          <a:p>
            <a:pPr>
              <a:lnSpc>
                <a:spcPct val="130000"/>
              </a:lnSpc>
              <a:spcBef>
                <a:spcPts val="0"/>
              </a:spcBef>
              <a:spcAft>
                <a:spcPts val="0"/>
              </a:spcAft>
            </a:pPr>
            <a:r>
              <a:rPr lang="hr-HR" sz="2495" b="1" dirty="0">
                <a:latin typeface="Comic Sans MS" pitchFamily="66" charset="0"/>
              </a:rPr>
              <a:t>djeca koja pjevaju ˝falš˝ imaju</a:t>
            </a:r>
            <a:r>
              <a:rPr lang="hr-HR" sz="2495" dirty="0">
                <a:latin typeface="Comic Sans MS" pitchFamily="66" charset="0"/>
              </a:rPr>
              <a:t> </a:t>
            </a:r>
            <a:r>
              <a:rPr lang="hr-HR" sz="2495" b="1" dirty="0">
                <a:latin typeface="Comic Sans MS" pitchFamily="66" charset="0"/>
              </a:rPr>
              <a:t>nedovoljno razvijen sluh</a:t>
            </a:r>
            <a:endParaRPr lang="hr-HR" sz="2495" b="1" dirty="0">
              <a:latin typeface="Comic Sans MS" pitchFamily="66" charset="0"/>
            </a:endParaRPr>
          </a:p>
          <a:p>
            <a:pPr>
              <a:lnSpc>
                <a:spcPct val="130000"/>
              </a:lnSpc>
              <a:spcBef>
                <a:spcPts val="0"/>
              </a:spcBef>
              <a:spcAft>
                <a:spcPts val="0"/>
              </a:spcAft>
            </a:pPr>
            <a:r>
              <a:rPr lang="hr-HR" sz="2495" b="1" dirty="0">
                <a:latin typeface="Comic Sans MS" pitchFamily="66" charset="0"/>
              </a:rPr>
              <a:t>sluh</a:t>
            </a:r>
            <a:r>
              <a:rPr lang="hr-HR" sz="2495" dirty="0">
                <a:latin typeface="Comic Sans MS" pitchFamily="66" charset="0"/>
              </a:rPr>
              <a:t> </a:t>
            </a:r>
            <a:r>
              <a:rPr lang="hr-HR" sz="2495" b="1" dirty="0">
                <a:latin typeface="Comic Sans MS" pitchFamily="66" charset="0"/>
              </a:rPr>
              <a:t>više</a:t>
            </a:r>
            <a:r>
              <a:rPr lang="hr-HR" sz="2495" dirty="0">
                <a:latin typeface="Comic Sans MS" pitchFamily="66" charset="0"/>
              </a:rPr>
              <a:t> </a:t>
            </a:r>
            <a:r>
              <a:rPr lang="hr-HR" sz="2495" b="1" dirty="0">
                <a:latin typeface="Comic Sans MS" pitchFamily="66" charset="0"/>
              </a:rPr>
              <a:t>fiziološka činjenica </a:t>
            </a:r>
            <a:endParaRPr lang="hr-HR" sz="2495" b="1" dirty="0">
              <a:latin typeface="Comic Sans MS" pitchFamily="66" charset="0"/>
            </a:endParaRPr>
          </a:p>
          <a:p>
            <a:pPr>
              <a:lnSpc>
                <a:spcPct val="130000"/>
              </a:lnSpc>
              <a:spcBef>
                <a:spcPts val="0"/>
              </a:spcBef>
              <a:spcAft>
                <a:spcPts val="0"/>
              </a:spcAft>
            </a:pPr>
            <a:r>
              <a:rPr lang="hr-HR" sz="2495" b="1" dirty="0">
                <a:latin typeface="Comic Sans MS" pitchFamily="66" charset="0"/>
              </a:rPr>
              <a:t>muzikalitet</a:t>
            </a:r>
            <a:r>
              <a:rPr lang="hr-HR" sz="2495" dirty="0">
                <a:latin typeface="Comic Sans MS" pitchFamily="66" charset="0"/>
              </a:rPr>
              <a:t> - </a:t>
            </a:r>
            <a:r>
              <a:rPr lang="hr-HR" sz="2495" b="1" dirty="0">
                <a:latin typeface="Comic Sans MS" pitchFamily="66" charset="0"/>
              </a:rPr>
              <a:t>kompleksna komponenta – </a:t>
            </a:r>
            <a:endParaRPr lang="hr-HR" sz="2495" b="1" dirty="0">
              <a:latin typeface="Comic Sans MS" pitchFamily="66" charset="0"/>
            </a:endParaRPr>
          </a:p>
          <a:p>
            <a:pPr marL="0" indent="0">
              <a:lnSpc>
                <a:spcPct val="130000"/>
              </a:lnSpc>
              <a:spcBef>
                <a:spcPts val="0"/>
              </a:spcBef>
              <a:spcAft>
                <a:spcPts val="0"/>
              </a:spcAft>
              <a:buNone/>
            </a:pPr>
            <a:r>
              <a:rPr lang="hr-HR" sz="2495" b="1" dirty="0">
                <a:latin typeface="Comic Sans MS" pitchFamily="66" charset="0"/>
              </a:rPr>
              <a:t>  više glazbenopsihološko </a:t>
            </a:r>
            <a:r>
              <a:rPr lang="hr-HR" sz="2495" b="1" dirty="0" smtClean="0">
                <a:latin typeface="Comic Sans MS" pitchFamily="66" charset="0"/>
              </a:rPr>
              <a:t>određenje </a:t>
            </a:r>
            <a:r>
              <a:rPr lang="hr-HR" sz="2400" b="1" dirty="0" smtClean="0">
                <a:latin typeface="Comic Sans MS" pitchFamily="66" charset="0"/>
                <a:sym typeface="+mn-ea"/>
              </a:rPr>
              <a:t>(Bašić, 1995)</a:t>
            </a:r>
            <a:endParaRPr lang="hr-HR" sz="2400" b="1" dirty="0">
              <a:latin typeface="Comic Sans MS" pitchFamily="66" charset="0"/>
            </a:endParaRPr>
          </a:p>
          <a:p>
            <a:pPr marL="0" indent="0">
              <a:lnSpc>
                <a:spcPct val="130000"/>
              </a:lnSpc>
              <a:spcBef>
                <a:spcPts val="0"/>
              </a:spcBef>
              <a:spcAft>
                <a:spcPts val="0"/>
              </a:spcAft>
              <a:buNone/>
            </a:pPr>
            <a:endParaRPr lang="hr-HR" sz="2495" b="1" dirty="0" smtClean="0">
              <a:latin typeface="Comic Sans MS" pitchFamily="66" charset="0"/>
            </a:endParaRPr>
          </a:p>
          <a:p>
            <a:pPr marL="0" indent="0">
              <a:lnSpc>
                <a:spcPct val="130000"/>
              </a:lnSpc>
              <a:spcBef>
                <a:spcPts val="0"/>
              </a:spcBef>
              <a:spcAft>
                <a:spcPts val="0"/>
              </a:spcAft>
              <a:buNone/>
            </a:pPr>
            <a:r>
              <a:rPr lang="hr-HR" sz="2495" b="1" dirty="0">
                <a:latin typeface="Comic Sans MS" pitchFamily="66" charset="0"/>
              </a:rPr>
              <a:t> </a:t>
            </a:r>
            <a:endParaRPr lang="hr-HR" sz="2495" b="1" dirty="0">
              <a:latin typeface="Comic Sans MS" pitchFamily="66" charset="0"/>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399749" y="4929485"/>
            <a:ext cx="3775242" cy="1988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423681" y="-191130"/>
            <a:ext cx="9652000" cy="1143000"/>
          </a:xfrm>
        </p:spPr>
        <p:txBody>
          <a:bodyPr/>
          <a:p>
            <a:r>
              <a:rPr lang="x-none" altLang="en-US" sz="3600" u="sng">
                <a:latin typeface="Comic Sans MS" pitchFamily="66" charset="0"/>
              </a:rPr>
              <a:t>glazbene predispozicije</a:t>
            </a:r>
            <a:r>
              <a:rPr lang="x-none" altLang="en-US" sz="3600">
                <a:latin typeface="Comic Sans MS" pitchFamily="66" charset="0"/>
              </a:rPr>
              <a:t> </a:t>
            </a:r>
            <a:endParaRPr lang="x-none" altLang="en-US" sz="3600">
              <a:latin typeface="Comic Sans MS" pitchFamily="66" charset="0"/>
            </a:endParaRPr>
          </a:p>
        </p:txBody>
      </p:sp>
      <p:sp>
        <p:nvSpPr>
          <p:cNvPr id="3" name="Content Placeholder 2"/>
          <p:cNvSpPr>
            <a:spLocks noGrp="1"/>
          </p:cNvSpPr>
          <p:nvPr>
            <p:ph idx="1"/>
          </p:nvPr>
        </p:nvSpPr>
        <p:spPr>
          <a:xfrm>
            <a:off x="22860" y="1219200"/>
            <a:ext cx="10766425" cy="5238750"/>
          </a:xfrm>
        </p:spPr>
        <p:txBody>
          <a:bodyPr/>
          <a:p>
            <a:pPr>
              <a:lnSpc>
                <a:spcPct val="140000"/>
              </a:lnSpc>
              <a:spcBef>
                <a:spcPts val="0"/>
              </a:spcBef>
              <a:spcAft>
                <a:spcPts val="0"/>
              </a:spcAft>
            </a:pPr>
            <a:r>
              <a:rPr lang="en-US" sz="2400" b="1">
                <a:latin typeface="Comic Sans MS" pitchFamily="66" charset="0"/>
              </a:rPr>
              <a:t>Ehrlin i Wallerstedt (2014) </a:t>
            </a:r>
            <a:r>
              <a:rPr lang="x-none" altLang="en-US" sz="2400" b="1">
                <a:latin typeface="Comic Sans MS" pitchFamily="66" charset="0"/>
              </a:rPr>
              <a:t>- </a:t>
            </a:r>
            <a:r>
              <a:rPr lang="en-US" sz="2400" b="1">
                <a:latin typeface="Comic Sans MS" pitchFamily="66" charset="0"/>
              </a:rPr>
              <a:t>veliki broj odgojitelja polazi od stajališta da se čovjek rađa s nekim glazbenim vještinama i umjetničkim znanjima te da je njegova muzikalnost skup kompetencija koje se mogu </a:t>
            </a:r>
            <a:r>
              <a:rPr lang="en-US" sz="2400" b="1" u="sng">
                <a:latin typeface="Comic Sans MS" pitchFamily="66" charset="0"/>
              </a:rPr>
              <a:t>razvijati ovisno o postojećim uvjetima</a:t>
            </a:r>
            <a:endParaRPr lang="en-US" sz="2400" b="1" u="sng">
              <a:latin typeface="Comic Sans MS" pitchFamily="66" charset="0"/>
            </a:endParaRPr>
          </a:p>
          <a:p>
            <a:pPr>
              <a:lnSpc>
                <a:spcPct val="140000"/>
              </a:lnSpc>
              <a:spcBef>
                <a:spcPts val="0"/>
              </a:spcBef>
              <a:spcAft>
                <a:spcPts val="0"/>
              </a:spcAft>
            </a:pPr>
            <a:r>
              <a:rPr lang="en-US" sz="2400" b="1">
                <a:latin typeface="Comic Sans MS" pitchFamily="66" charset="0"/>
              </a:rPr>
              <a:t>Kempe i West (2010) </a:t>
            </a:r>
            <a:r>
              <a:rPr lang="x-none" altLang="en-US" sz="2400" b="1">
                <a:latin typeface="Comic Sans MS" pitchFamily="66" charset="0"/>
              </a:rPr>
              <a:t>- </a:t>
            </a:r>
            <a:r>
              <a:rPr lang="en-US" sz="2400" b="1">
                <a:latin typeface="Comic Sans MS" pitchFamily="66" charset="0"/>
              </a:rPr>
              <a:t> ove vrijednosti </a:t>
            </a:r>
            <a:r>
              <a:rPr lang="x-none" altLang="en-US" sz="2400" b="1">
                <a:latin typeface="Comic Sans MS" pitchFamily="66" charset="0"/>
              </a:rPr>
              <a:t>su </a:t>
            </a:r>
            <a:r>
              <a:rPr lang="en-US" sz="2400" b="1">
                <a:latin typeface="Comic Sans MS" pitchFamily="66" charset="0"/>
              </a:rPr>
              <a:t>društveno uvjetovane, pa se niti odgojitelji niti djeca ne mogu smatrati muzikalnima ili nemuzikalnima</a:t>
            </a:r>
            <a:endParaRPr lang="en-US" sz="2400" b="1">
              <a:latin typeface="Comic Sans MS" pitchFamily="66" charset="0"/>
            </a:endParaRPr>
          </a:p>
          <a:p>
            <a:pPr>
              <a:lnSpc>
                <a:spcPct val="140000"/>
              </a:lnSpc>
              <a:spcBef>
                <a:spcPts val="0"/>
              </a:spcBef>
              <a:spcAft>
                <a:spcPts val="0"/>
              </a:spcAft>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53329" y="64140"/>
            <a:ext cx="9652000" cy="1143000"/>
          </a:xfrm>
        </p:spPr>
        <p:txBody>
          <a:bodyPr>
            <a:normAutofit fontScale="90000"/>
          </a:bodyPr>
          <a:p>
            <a:r>
              <a:rPr lang="x-none" altLang="en-US" u="sng">
                <a:latin typeface="Comic Sans MS" pitchFamily="66" charset="0"/>
              </a:rPr>
              <a:t>poticanje djetetova kreativnog potencijala</a:t>
            </a:r>
            <a:endParaRPr lang="x-none" altLang="en-US" u="sng">
              <a:latin typeface="Comic Sans MS" pitchFamily="66" charset="0"/>
            </a:endParaRPr>
          </a:p>
        </p:txBody>
      </p:sp>
      <p:sp>
        <p:nvSpPr>
          <p:cNvPr id="3" name="Content Placeholder 2"/>
          <p:cNvSpPr>
            <a:spLocks noGrp="1"/>
          </p:cNvSpPr>
          <p:nvPr>
            <p:ph idx="1"/>
          </p:nvPr>
        </p:nvSpPr>
        <p:spPr>
          <a:xfrm>
            <a:off x="24130" y="1610360"/>
            <a:ext cx="10238105" cy="4846955"/>
          </a:xfrm>
        </p:spPr>
        <p:txBody>
          <a:bodyPr/>
          <a:p>
            <a:pPr>
              <a:lnSpc>
                <a:spcPct val="115000"/>
              </a:lnSpc>
              <a:spcBef>
                <a:spcPts val="0"/>
              </a:spcBef>
              <a:spcAft>
                <a:spcPts val="0"/>
              </a:spcAft>
            </a:pPr>
            <a:r>
              <a:rPr lang="x-none" altLang="en-US" sz="2400" b="1">
                <a:latin typeface="Comic Sans MS" pitchFamily="66" charset="0"/>
                <a:sym typeface="+mn-ea"/>
              </a:rPr>
              <a:t>o</a:t>
            </a:r>
            <a:r>
              <a:rPr lang="en-US" sz="2400" b="1">
                <a:latin typeface="Comic Sans MS" pitchFamily="66" charset="0"/>
                <a:sym typeface="+mn-ea"/>
              </a:rPr>
              <a:t>dgojitelji i učitelji se smatraju najvažnijim poticateljima djetetova kreativnog razvoja s obzirom da planiraju i provode umjetničke aktivnosti </a:t>
            </a:r>
            <a:endParaRPr lang="en-US" sz="2400" b="1">
              <a:latin typeface="Comic Sans MS" pitchFamily="66" charset="0"/>
              <a:sym typeface="+mn-ea"/>
            </a:endParaRPr>
          </a:p>
          <a:p>
            <a:pPr>
              <a:lnSpc>
                <a:spcPct val="115000"/>
              </a:lnSpc>
              <a:spcBef>
                <a:spcPts val="0"/>
              </a:spcBef>
              <a:spcAft>
                <a:spcPts val="0"/>
              </a:spcAft>
            </a:pPr>
            <a:r>
              <a:rPr lang="en-US" sz="2400" b="1">
                <a:latin typeface="Comic Sans MS" pitchFamily="66" charset="0"/>
                <a:sym typeface="+mn-ea"/>
              </a:rPr>
              <a:t>McPherson i Williamon (2006) ističu opće okruženje kojemu je dijete izloženo najkritičnijim čimbenikom za realizaciju djetetova glazbenog potencijala</a:t>
            </a:r>
            <a:endParaRPr lang="en-US" sz="2400" b="1">
              <a:latin typeface="Comic Sans MS" pitchFamily="66" charset="0"/>
              <a:sym typeface="+mn-ea"/>
            </a:endParaRPr>
          </a:p>
          <a:p>
            <a:pPr>
              <a:lnSpc>
                <a:spcPct val="115000"/>
              </a:lnSpc>
              <a:spcBef>
                <a:spcPts val="0"/>
              </a:spcBef>
              <a:spcAft>
                <a:spcPts val="0"/>
              </a:spcAft>
            </a:pPr>
            <a:r>
              <a:rPr lang="en-US" sz="2400" b="1">
                <a:latin typeface="Comic Sans MS" pitchFamily="66" charset="0"/>
                <a:sym typeface="+mn-ea"/>
              </a:rPr>
              <a:t>za djetetovo aktivno sudjelovanje u umjetničkim aktivnostima osobito značajna podrška roditelja, odgojitelja i vršnjaka (Rose, Jolley i Burkitt, 2006)</a:t>
            </a:r>
            <a:endParaRPr lang="en-US" sz="2400" b="1">
              <a:latin typeface="Comic Sans MS" pitchFamily="66" charset="0"/>
              <a:sym typeface="+mn-ea"/>
            </a:endParaRPr>
          </a:p>
          <a:p>
            <a:pPr>
              <a:lnSpc>
                <a:spcPct val="115000"/>
              </a:lnSpc>
              <a:spcBef>
                <a:spcPts val="0"/>
              </a:spcBef>
              <a:spcAft>
                <a:spcPts val="0"/>
              </a:spcAft>
            </a:pPr>
            <a:endParaRPr lang="en-US" sz="2400" b="1">
              <a:latin typeface="Comic Sans MS" pitchFamily="66" charset="0"/>
              <a:sym typeface="+mn-ea"/>
            </a:endParaRPr>
          </a:p>
          <a:p>
            <a:endParaRPr lang="en-US" sz="2700"/>
          </a:p>
          <a:p>
            <a:r>
              <a:rPr lang="en-US"/>
              <a:t> </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53964" y="-11425"/>
            <a:ext cx="9652000" cy="1143000"/>
          </a:xfrm>
        </p:spPr>
        <p:txBody>
          <a:bodyPr>
            <a:normAutofit/>
          </a:bodyPr>
          <a:p>
            <a:r>
              <a:rPr lang="x-none" altLang="en-US" sz="3200" u="sng">
                <a:latin typeface="Comic Sans MS" pitchFamily="66" charset="0"/>
              </a:rPr>
              <a:t>istraživanja vezana uz glazbene kompetencije odgojitelja</a:t>
            </a:r>
            <a:endParaRPr lang="x-none" altLang="en-US" sz="3200" u="sng">
              <a:latin typeface="Comic Sans MS" pitchFamily="66" charset="0"/>
            </a:endParaRPr>
          </a:p>
        </p:txBody>
      </p:sp>
      <p:sp>
        <p:nvSpPr>
          <p:cNvPr id="3" name="Content Placeholder 2"/>
          <p:cNvSpPr>
            <a:spLocks noGrp="1"/>
          </p:cNvSpPr>
          <p:nvPr>
            <p:ph idx="1"/>
          </p:nvPr>
        </p:nvSpPr>
        <p:spPr>
          <a:xfrm>
            <a:off x="24765" y="1370965"/>
            <a:ext cx="10766425" cy="5509895"/>
          </a:xfrm>
        </p:spPr>
        <p:txBody>
          <a:bodyPr/>
          <a:p>
            <a:pPr marL="457200" lvl="0" indent="-457200">
              <a:lnSpc>
                <a:spcPct val="95000"/>
              </a:lnSpc>
              <a:spcBef>
                <a:spcPts val="0"/>
              </a:spcBef>
              <a:spcAft>
                <a:spcPts val="0"/>
              </a:spcAft>
              <a:buFont typeface="Arial" charset="0"/>
              <a:buChar char="•"/>
            </a:pPr>
            <a:r>
              <a:rPr lang="x-none" altLang="hr-HR" sz="2400" b="1" dirty="0" smtClean="0">
                <a:solidFill>
                  <a:srgbClr val="000000"/>
                </a:solidFill>
                <a:latin typeface="Comic Sans MS" pitchFamily="66" charset="0"/>
                <a:ea typeface="SimSun" charset="-122"/>
                <a:sym typeface="+mn-ea"/>
              </a:rPr>
              <a:t>brojna istraživanja ukazuju da se većina odgojitelja i učitelja ne osjećaju dovoljno kompetentnim u provođenju glazbenih aktivnosti s djecom kao što su pjevanje i sviranje instrumenta </a:t>
            </a:r>
            <a:r>
              <a:rPr lang="en-US" sz="2400" b="1" dirty="0">
                <a:latin typeface="Comic Sans MS" pitchFamily="66" charset="0"/>
                <a:sym typeface="+mn-ea"/>
              </a:rPr>
              <a:t>(Welch, 1995, </a:t>
            </a:r>
            <a:r>
              <a:rPr lang="en-US" sz="2400" b="1" dirty="0" err="1">
                <a:latin typeface="Comic Sans MS" pitchFamily="66" charset="0"/>
                <a:sym typeface="+mn-ea"/>
              </a:rPr>
              <a:t>Hallam</a:t>
            </a:r>
            <a:r>
              <a:rPr lang="en-US" sz="2400" b="1" dirty="0">
                <a:latin typeface="Comic Sans MS" pitchFamily="66" charset="0"/>
                <a:sym typeface="+mn-ea"/>
              </a:rPr>
              <a:t> et al., 2009; Hennessy, 2000; Ruddock &amp; Leong, 2005; Russell-Bowie, 2009; </a:t>
            </a:r>
            <a:r>
              <a:rPr lang="en-US" sz="2400" b="1" dirty="0" err="1">
                <a:latin typeface="Comic Sans MS" pitchFamily="66" charset="0"/>
                <a:sym typeface="+mn-ea"/>
              </a:rPr>
              <a:t>Seddon</a:t>
            </a:r>
            <a:r>
              <a:rPr lang="en-US" sz="2400" b="1" dirty="0">
                <a:latin typeface="Comic Sans MS" pitchFamily="66" charset="0"/>
                <a:sym typeface="+mn-ea"/>
              </a:rPr>
              <a:t> &amp; </a:t>
            </a:r>
            <a:r>
              <a:rPr lang="en-US" sz="2400" b="1" dirty="0" err="1">
                <a:latin typeface="Comic Sans MS" pitchFamily="66" charset="0"/>
                <a:sym typeface="+mn-ea"/>
              </a:rPr>
              <a:t>Biasutti</a:t>
            </a:r>
            <a:r>
              <a:rPr lang="en-US" sz="2400" b="1" dirty="0">
                <a:latin typeface="Comic Sans MS" pitchFamily="66" charset="0"/>
                <a:sym typeface="+mn-ea"/>
              </a:rPr>
              <a:t>, 2008; </a:t>
            </a:r>
            <a:r>
              <a:rPr lang="en-US" sz="2400" b="1" dirty="0" err="1">
                <a:latin typeface="Comic Sans MS" pitchFamily="66" charset="0"/>
                <a:sym typeface="+mn-ea"/>
              </a:rPr>
              <a:t>Stunell</a:t>
            </a:r>
            <a:r>
              <a:rPr lang="en-US" sz="2400" b="1" dirty="0">
                <a:latin typeface="Comic Sans MS" pitchFamily="66" charset="0"/>
                <a:sym typeface="+mn-ea"/>
              </a:rPr>
              <a:t>, 2010; Young, 2009)</a:t>
            </a:r>
            <a:endParaRPr lang="en-US" sz="2400" b="1" dirty="0">
              <a:latin typeface="Comic Sans MS" pitchFamily="66" charset="0"/>
              <a:sym typeface="+mn-ea"/>
            </a:endParaRPr>
          </a:p>
          <a:p>
            <a:pPr marL="457200" lvl="0" indent="-457200">
              <a:lnSpc>
                <a:spcPct val="95000"/>
              </a:lnSpc>
              <a:spcBef>
                <a:spcPts val="0"/>
              </a:spcBef>
              <a:spcAft>
                <a:spcPts val="0"/>
              </a:spcAft>
              <a:buFont typeface="Arial" charset="0"/>
              <a:buChar char="•"/>
            </a:pPr>
            <a:endParaRPr lang="en-US" sz="2400" b="1" dirty="0">
              <a:latin typeface="Comic Sans MS" pitchFamily="66" charset="0"/>
              <a:sym typeface="+mn-ea"/>
            </a:endParaRPr>
          </a:p>
          <a:p>
            <a:pPr marL="457200" lvl="0" indent="-457200">
              <a:lnSpc>
                <a:spcPct val="95000"/>
              </a:lnSpc>
              <a:spcBef>
                <a:spcPts val="0"/>
              </a:spcBef>
              <a:spcAft>
                <a:spcPts val="0"/>
              </a:spcAft>
              <a:buFont typeface="Arial" charset="0"/>
              <a:buChar char="•"/>
            </a:pPr>
            <a:r>
              <a:rPr lang="x-none" altLang="en-US" sz="2400" b="1" dirty="0">
                <a:latin typeface="Comic Sans MS" pitchFamily="66" charset="0"/>
                <a:sym typeface="+mn-ea"/>
              </a:rPr>
              <a:t>utvrđeno je da je nedostatak glazbenog obrazovanja odgojitelja povezan s njihovim negativnim stajalištima prema glazbi i i nesigurnosti pri provođenju glazbenih aktivnosti (</a:t>
            </a:r>
            <a:r>
              <a:rPr lang="en-US" sz="2400" b="1" dirty="0">
                <a:latin typeface="Comic Sans MS" pitchFamily="66" charset="0"/>
                <a:sym typeface="+mn-ea"/>
              </a:rPr>
              <a:t>Barry, 1992; Jeanneret, 1997; Mills, 1989; Seddon &amp; Biasutti, 2008).</a:t>
            </a:r>
            <a:endParaRPr lang="en-US" sz="2400" b="1" dirty="0">
              <a:latin typeface="Comic Sans MS" pitchFamily="66" charset="0"/>
              <a:sym typeface="+mn-ea"/>
            </a:endParaRPr>
          </a:p>
          <a:p>
            <a:pPr marL="457200" lvl="0" indent="-457200">
              <a:lnSpc>
                <a:spcPct val="95000"/>
              </a:lnSpc>
              <a:spcBef>
                <a:spcPts val="0"/>
              </a:spcBef>
              <a:spcAft>
                <a:spcPts val="0"/>
              </a:spcAft>
              <a:buFont typeface="Arial" charset="0"/>
              <a:buChar char="•"/>
            </a:pPr>
            <a:r>
              <a:rPr lang="x-none" altLang="en-US" sz="2400" b="1" dirty="0">
                <a:latin typeface="Comic Sans MS" pitchFamily="66" charset="0"/>
                <a:sym typeface="+mn-ea"/>
              </a:rPr>
              <a:t>stoga nastoje izbjeći glazbene aktivnosti ili ih uopće ne provode</a:t>
            </a:r>
            <a:endParaRPr lang="x-none" altLang="hr-HR" sz="2400" b="1" dirty="0" smtClean="0">
              <a:solidFill>
                <a:srgbClr val="000000"/>
              </a:solidFill>
              <a:latin typeface="Comic Sans MS" pitchFamily="66" charset="0"/>
              <a:ea typeface="SimSun" charset="-122"/>
              <a:sym typeface="+mn-ea"/>
            </a:endParaRPr>
          </a:p>
          <a:p>
            <a:pPr marL="0" lvl="0" indent="0">
              <a:lnSpc>
                <a:spcPct val="0"/>
              </a:lnSpc>
              <a:spcBef>
                <a:spcPts val="0"/>
              </a:spcBef>
              <a:spcAft>
                <a:spcPts val="0"/>
              </a:spcAft>
              <a:buNone/>
            </a:pPr>
            <a:endParaRPr lang="x-none" altLang="hr-HR" sz="2400" b="1" dirty="0" smtClean="0">
              <a:solidFill>
                <a:srgbClr val="000000"/>
              </a:solidFill>
              <a:latin typeface="Comic Sans MS" pitchFamily="66" charset="0"/>
              <a:ea typeface="SimSun" charset="-122"/>
              <a:sym typeface="+mn-ea"/>
            </a:endParaRPr>
          </a:p>
          <a:p>
            <a:pPr marL="0" indent="0">
              <a:buNone/>
            </a:pP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1926" y="-10155"/>
            <a:ext cx="9652000" cy="1143000"/>
          </a:xfrm>
        </p:spPr>
        <p:txBody>
          <a:bodyPr/>
          <a:p>
            <a:r>
              <a:rPr lang="x-none" altLang="en-US" sz="3600" u="sng">
                <a:latin typeface="Comic Sans MS" pitchFamily="66" charset="0"/>
              </a:rPr>
              <a:t>istraživanja u hrvatskoj</a:t>
            </a:r>
            <a:endParaRPr lang="x-none" altLang="en-US" sz="3600" u="sng">
              <a:latin typeface="Comic Sans MS" pitchFamily="66" charset="0"/>
            </a:endParaRPr>
          </a:p>
        </p:txBody>
      </p:sp>
      <p:sp>
        <p:nvSpPr>
          <p:cNvPr id="3" name="Content Placeholder 2"/>
          <p:cNvSpPr>
            <a:spLocks noGrp="1"/>
          </p:cNvSpPr>
          <p:nvPr>
            <p:ph idx="1"/>
          </p:nvPr>
        </p:nvSpPr>
        <p:spPr>
          <a:xfrm>
            <a:off x="82550" y="1610360"/>
            <a:ext cx="10179685" cy="4846955"/>
          </a:xfrm>
        </p:spPr>
        <p:txBody>
          <a:bodyPr/>
          <a:p>
            <a:r>
              <a:rPr lang="x-none" altLang="en-US" sz="2400" b="1">
                <a:latin typeface="Comic Sans MS" pitchFamily="66" charset="0"/>
              </a:rPr>
              <a:t>senzibilitet odgojitelja za provođenje umjetničkih aktinvosti (Bačlija Sušić, Županić, Benić, 2017)</a:t>
            </a:r>
            <a:endParaRPr lang="x-none" altLang="en-US" sz="2400" b="1">
              <a:latin typeface="Comic Sans MS" pitchFamily="66" charset="0"/>
            </a:endParaRPr>
          </a:p>
          <a:p>
            <a:r>
              <a:rPr lang="x-none" altLang="en-US" sz="2400" b="1">
                <a:latin typeface="Comic Sans MS" pitchFamily="66" charset="0"/>
              </a:rPr>
              <a:t>Bačlija Sušić, 2017 - rad vezan uz samoprocjenu glazbenih kompetencija odgojitelja</a:t>
            </a:r>
            <a:endParaRPr lang="x-none" altLang="en-US" sz="2400" b="1">
              <a:latin typeface="Comic Sans MS" pitchFamily="66" charset="0"/>
            </a:endParaRPr>
          </a:p>
          <a:p>
            <a:r>
              <a:rPr lang="x-none" altLang="en-US" sz="2400" b="1">
                <a:latin typeface="Comic Sans MS" pitchFamily="66" charset="0"/>
              </a:rPr>
              <a:t>samoprocjena umjetničkih kompetencija studenata dodiplomskog studija RPOO u Hrvatskoj i Sloveniji</a:t>
            </a:r>
            <a:endParaRPr lang="x-none" altLang="en-US" sz="2400" b="1">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971561" y="49535"/>
            <a:ext cx="9652000" cy="1143000"/>
          </a:xfrm>
        </p:spPr>
        <p:txBody>
          <a:bodyPr>
            <a:normAutofit/>
          </a:bodyPr>
          <a:p>
            <a:pPr algn="ctr"/>
            <a:r>
              <a:rPr lang="x-none" altLang="en-US" sz="3600" u="sng">
                <a:latin typeface="Comic Sans MS" pitchFamily="66" charset="0"/>
              </a:rPr>
              <a:t>glazbene kompetencije odgojitelja</a:t>
            </a:r>
            <a:endParaRPr lang="x-none" altLang="en-US" sz="3600" u="sng">
              <a:latin typeface="Comic Sans MS" pitchFamily="66" charset="0"/>
            </a:endParaRPr>
          </a:p>
        </p:txBody>
      </p:sp>
      <p:sp>
        <p:nvSpPr>
          <p:cNvPr id="3" name="Content Placeholder 2"/>
          <p:cNvSpPr>
            <a:spLocks noGrp="1"/>
          </p:cNvSpPr>
          <p:nvPr>
            <p:ph idx="1"/>
          </p:nvPr>
        </p:nvSpPr>
        <p:spPr>
          <a:xfrm>
            <a:off x="-21590" y="1610360"/>
            <a:ext cx="10283825" cy="4846955"/>
          </a:xfrm>
        </p:spPr>
        <p:txBody>
          <a:bodyPr/>
          <a:p>
            <a:pPr>
              <a:lnSpc>
                <a:spcPct val="100000"/>
              </a:lnSpc>
              <a:spcBef>
                <a:spcPts val="0"/>
              </a:spcBef>
              <a:spcAft>
                <a:spcPts val="0"/>
              </a:spcAft>
            </a:pPr>
            <a:r>
              <a:rPr lang="x-none" altLang="en-US" sz="2700" b="1" dirty="0" smtClean="0">
                <a:latin typeface="Comic Sans MS" pitchFamily="66" charset="0"/>
                <a:sym typeface="+mn-ea"/>
              </a:rPr>
              <a:t>brojne su doborobiti glazbe u djetetovu cjelovitu razvoju</a:t>
            </a:r>
            <a:endParaRPr lang="x-none" altLang="en-US" sz="2700" b="1" dirty="0" smtClean="0">
              <a:latin typeface="Comic Sans MS" pitchFamily="66" charset="0"/>
              <a:sym typeface="+mn-ea"/>
            </a:endParaRPr>
          </a:p>
          <a:p>
            <a:pPr>
              <a:lnSpc>
                <a:spcPct val="100000"/>
              </a:lnSpc>
              <a:spcBef>
                <a:spcPts val="0"/>
              </a:spcBef>
              <a:spcAft>
                <a:spcPts val="0"/>
              </a:spcAft>
            </a:pPr>
            <a:r>
              <a:rPr lang="x-none" altLang="en-US" sz="2700" b="1" dirty="0" smtClean="0">
                <a:latin typeface="Comic Sans MS" pitchFamily="66" charset="0"/>
                <a:sym typeface="+mn-ea"/>
              </a:rPr>
              <a:t>glazbeni odgoj sve više postaje imperativ i izazov suvremene odgojno-obrazovne prakse.</a:t>
            </a:r>
            <a:endParaRPr lang="x-none" altLang="en-US" sz="2700" b="1" dirty="0" smtClean="0">
              <a:latin typeface="Comic Sans MS" pitchFamily="66" charset="0"/>
              <a:sym typeface="+mn-ea"/>
            </a:endParaRPr>
          </a:p>
          <a:p>
            <a:pPr>
              <a:lnSpc>
                <a:spcPct val="100000"/>
              </a:lnSpc>
              <a:spcBef>
                <a:spcPts val="0"/>
              </a:spcBef>
              <a:spcAft>
                <a:spcPts val="0"/>
              </a:spcAft>
            </a:pPr>
            <a:r>
              <a:rPr lang="x-none" altLang="en-US" sz="2700" b="1" dirty="0" smtClean="0">
                <a:latin typeface="Comic Sans MS" pitchFamily="66" charset="0"/>
                <a:sym typeface="+mn-ea"/>
              </a:rPr>
              <a:t>svaki bi odgojitelj trebao posjedovati određene glazbene kompetencije.</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x-none" altLang="en-US" sz="3200" u="sng" dirty="0">
                <a:latin typeface="Comic Sans MS" pitchFamily="66" charset="0"/>
              </a:rPr>
              <a:t>problemi u profesionalnom razvoju odgojitelja pri provođenju glazbenih aktivnosti </a:t>
            </a:r>
            <a:endParaRPr lang="x-none" altLang="en-US" sz="3200" u="sng" dirty="0">
              <a:latin typeface="Comic Sans MS" pitchFamily="66" charset="0"/>
            </a:endParaRPr>
          </a:p>
        </p:txBody>
      </p:sp>
      <p:sp>
        <p:nvSpPr>
          <p:cNvPr id="3" name="Content Placeholder 2"/>
          <p:cNvSpPr>
            <a:spLocks noGrp="1"/>
          </p:cNvSpPr>
          <p:nvPr>
            <p:ph idx="1"/>
          </p:nvPr>
        </p:nvSpPr>
        <p:spPr>
          <a:xfrm>
            <a:off x="876210" y="2098817"/>
            <a:ext cx="9720071" cy="4023360"/>
          </a:xfrm>
        </p:spPr>
        <p:txBody>
          <a:bodyPr/>
          <a:lstStyle/>
          <a:p>
            <a:endParaRPr lang="en-US"/>
          </a:p>
        </p:txBody>
      </p:sp>
      <p:graphicFrame>
        <p:nvGraphicFramePr>
          <p:cNvPr id="5" name="Diagram 3"/>
          <p:cNvGraphicFramePr/>
          <p:nvPr/>
        </p:nvGraphicFramePr>
        <p:xfrm>
          <a:off x="1252221" y="3672242"/>
          <a:ext cx="9829744" cy="246776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x-none" altLang="hr-HR" sz="3200" b="0" u="sng" dirty="0" smtClean="0">
                <a:latin typeface="Comic Sans MS" pitchFamily="66" charset="0"/>
              </a:rPr>
              <a:t>nedostaci u provođenju umjetničkih aktivnosti </a:t>
            </a:r>
            <a:endParaRPr lang="x-none" altLang="hr-HR" sz="3200" b="0" u="sng" dirty="0" err="1" smtClean="0">
              <a:latin typeface="Comic Sans MS" pitchFamily="66" charset="0"/>
              <a:sym typeface="+mn-ea"/>
            </a:endParaRPr>
          </a:p>
        </p:txBody>
      </p:sp>
      <p:graphicFrame>
        <p:nvGraphicFramePr>
          <p:cNvPr id="5" name="Rezervirano mjesto sadržaja 4"/>
          <p:cNvGraphicFramePr>
            <a:graphicFrameLocks noGrp="1"/>
          </p:cNvGraphicFramePr>
          <p:nvPr>
            <p:ph idx="1"/>
          </p:nvPr>
        </p:nvGraphicFramePr>
        <p:xfrm>
          <a:off x="1801906" y="3294529"/>
          <a:ext cx="8942294" cy="281043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6" name="Pravokutnik 5"/>
          <p:cNvSpPr/>
          <p:nvPr/>
        </p:nvSpPr>
        <p:spPr>
          <a:xfrm>
            <a:off x="1735507" y="2191429"/>
            <a:ext cx="8692515" cy="969645"/>
          </a:xfrm>
          <a:prstGeom prst="rect">
            <a:avLst/>
          </a:prstGeom>
        </p:spPr>
        <p:txBody>
          <a:bodyPr wrap="none">
            <a:spAutoFit/>
          </a:bodyPr>
          <a:lstStyle/>
          <a:p>
            <a:pPr marL="285750" indent="-285750" algn="l">
              <a:buFont typeface="Arial" charset="0"/>
              <a:buChar char="•"/>
            </a:pPr>
            <a:r>
              <a:rPr lang="en-US" b="1" dirty="0">
                <a:solidFill>
                  <a:prstClr val="black"/>
                </a:solidFill>
              </a:rPr>
              <a:t>Henessy, Rolfe, Chedoy </a:t>
            </a:r>
            <a:r>
              <a:rPr lang="x-none" altLang="en-US" b="1" dirty="0">
                <a:solidFill>
                  <a:prstClr val="black"/>
                </a:solidFill>
              </a:rPr>
              <a:t>(</a:t>
            </a:r>
            <a:r>
              <a:rPr lang="en-US" b="1" dirty="0">
                <a:solidFill>
                  <a:prstClr val="black"/>
                </a:solidFill>
              </a:rPr>
              <a:t>2001</a:t>
            </a:r>
            <a:r>
              <a:rPr lang="x-none" altLang="en-US" b="1" dirty="0">
                <a:solidFill>
                  <a:prstClr val="black"/>
                </a:solidFill>
              </a:rPr>
              <a:t>)</a:t>
            </a:r>
            <a:r>
              <a:rPr lang="en-US" b="1" dirty="0">
                <a:solidFill>
                  <a:prstClr val="black"/>
                </a:solidFill>
              </a:rPr>
              <a:t> Russell-Bowie </a:t>
            </a:r>
            <a:r>
              <a:rPr lang="x-none" altLang="en-US" b="1" dirty="0">
                <a:solidFill>
                  <a:prstClr val="black"/>
                </a:solidFill>
              </a:rPr>
              <a:t>(</a:t>
            </a:r>
            <a:r>
              <a:rPr lang="en-US" b="1" dirty="0">
                <a:solidFill>
                  <a:prstClr val="black"/>
                </a:solidFill>
              </a:rPr>
              <a:t>2004) ističu da je provođenje </a:t>
            </a:r>
            <a:endParaRPr lang="en-US" b="1" dirty="0">
              <a:solidFill>
                <a:prstClr val="black"/>
              </a:solidFill>
            </a:endParaRPr>
          </a:p>
          <a:p>
            <a:pPr indent="0" algn="l">
              <a:buFont typeface="Arial" charset="0"/>
              <a:buNone/>
            </a:pPr>
            <a:r>
              <a:rPr lang="en-US" b="1" dirty="0">
                <a:solidFill>
                  <a:prstClr val="black"/>
                </a:solidFill>
              </a:rPr>
              <a:t>    umjetničkih aktivnosti od strane odgojitelja općenito podložno nedostatku </a:t>
            </a:r>
            <a:endParaRPr lang="en-US" b="1" dirty="0">
              <a:solidFill>
                <a:prstClr val="black"/>
              </a:solidFill>
            </a:endParaRPr>
          </a:p>
          <a:p>
            <a:pPr indent="0" algn="l">
              <a:buFont typeface="Arial" charset="0"/>
              <a:buNone/>
            </a:pPr>
            <a:r>
              <a:rPr lang="en-US" b="1" dirty="0">
                <a:solidFill>
                  <a:prstClr val="black"/>
                </a:solidFill>
              </a:rPr>
              <a:t>   njihova samopouzdanja, motivacije i znanja.</a:t>
            </a:r>
            <a:endParaRPr lang="hr-HR" b="1" dirty="0">
              <a:solidFill>
                <a:prstClr val="black"/>
              </a:solidFill>
            </a:endParaRPr>
          </a:p>
        </p:txBody>
      </p:sp>
      <p:sp>
        <p:nvSpPr>
          <p:cNvPr id="7" name="Pravokutnik 6"/>
          <p:cNvSpPr/>
          <p:nvPr/>
        </p:nvSpPr>
        <p:spPr>
          <a:xfrm>
            <a:off x="1695155" y="5745487"/>
            <a:ext cx="5497402" cy="369332"/>
          </a:xfrm>
          <a:prstGeom prst="rect">
            <a:avLst/>
          </a:prstGeom>
        </p:spPr>
        <p:txBody>
          <a:bodyPr wrap="none">
            <a:spAutoFit/>
          </a:bodyPr>
          <a:lstStyle/>
          <a:p>
            <a:r>
              <a:rPr lang="en-US" b="1" dirty="0">
                <a:solidFill>
                  <a:prstClr val="black"/>
                </a:solidFill>
              </a:rPr>
              <a:t>(</a:t>
            </a:r>
            <a:r>
              <a:rPr lang="en-US" b="1" dirty="0" err="1">
                <a:solidFill>
                  <a:prstClr val="black"/>
                </a:solidFill>
              </a:rPr>
              <a:t>Henessy</a:t>
            </a:r>
            <a:r>
              <a:rPr lang="en-US" b="1" dirty="0">
                <a:solidFill>
                  <a:prstClr val="black"/>
                </a:solidFill>
              </a:rPr>
              <a:t>, Rolfe &amp; </a:t>
            </a:r>
            <a:r>
              <a:rPr lang="en-US" b="1" dirty="0" err="1">
                <a:solidFill>
                  <a:prstClr val="black"/>
                </a:solidFill>
              </a:rPr>
              <a:t>Chedoy</a:t>
            </a:r>
            <a:r>
              <a:rPr lang="en-US" b="1" dirty="0">
                <a:solidFill>
                  <a:prstClr val="black"/>
                </a:solidFill>
              </a:rPr>
              <a:t>, 2001; Russell-Bowie, 2004). </a:t>
            </a:r>
            <a:endParaRPr lang="hr-HR" b="1" dirty="0">
              <a:solidFill>
                <a:prstClr val="black"/>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52081" y="49535"/>
            <a:ext cx="9652000" cy="1143000"/>
          </a:xfrm>
        </p:spPr>
        <p:txBody>
          <a:bodyPr>
            <a:normAutofit fontScale="90000"/>
          </a:bodyPr>
          <a:p>
            <a:r>
              <a:rPr lang="x-none" altLang="en-US" b="0" u="sng">
                <a:latin typeface="Comic Sans MS" pitchFamily="66" charset="0"/>
              </a:rPr>
              <a:t>samopouzdanje odgojitelja u provođenju glazbenih aktivnosti</a:t>
            </a:r>
            <a:endParaRPr lang="x-none" altLang="en-US" b="0" u="sng">
              <a:latin typeface="Comic Sans MS" pitchFamily="66" charset="0"/>
            </a:endParaRPr>
          </a:p>
        </p:txBody>
      </p:sp>
      <p:sp>
        <p:nvSpPr>
          <p:cNvPr id="3" name="Content Placeholder 2"/>
          <p:cNvSpPr>
            <a:spLocks noGrp="1"/>
          </p:cNvSpPr>
          <p:nvPr>
            <p:ph idx="1"/>
          </p:nvPr>
        </p:nvSpPr>
        <p:spPr>
          <a:xfrm>
            <a:off x="52070" y="1370330"/>
            <a:ext cx="10600690" cy="5087620"/>
          </a:xfrm>
        </p:spPr>
        <p:txBody>
          <a:bodyPr/>
          <a:p>
            <a:pPr>
              <a:lnSpc>
                <a:spcPct val="100000"/>
              </a:lnSpc>
              <a:spcBef>
                <a:spcPts val="0"/>
              </a:spcBef>
              <a:spcAft>
                <a:spcPts val="0"/>
              </a:spcAft>
            </a:pPr>
            <a:r>
              <a:rPr lang="x-none" altLang="en-US" sz="2500" b="1">
                <a:latin typeface="Comic Sans MS" pitchFamily="66" charset="0"/>
              </a:rPr>
              <a:t>samopouzdanje može ovisiti o različitim čimbenicima - istraživači nastoje utvrditi kako oni doprinose postignuću u u provođenju glazbenih aktivnosti općenito </a:t>
            </a:r>
            <a:endParaRPr lang="x-none" altLang="en-US" sz="2500" b="1">
              <a:latin typeface="Comic Sans MS" pitchFamily="66" charset="0"/>
            </a:endParaRPr>
          </a:p>
          <a:p>
            <a:pPr>
              <a:lnSpc>
                <a:spcPct val="100000"/>
              </a:lnSpc>
              <a:spcBef>
                <a:spcPts val="0"/>
              </a:spcBef>
              <a:spcAft>
                <a:spcPts val="0"/>
              </a:spcAft>
            </a:pPr>
            <a:r>
              <a:rPr lang="x-none" altLang="en-US" sz="2500" b="1">
                <a:latin typeface="Comic Sans MS" pitchFamily="66" charset="0"/>
              </a:rPr>
              <a:t>glazbene vještine i percepcija glazbenih sposobnosti odgojitelja utječe na njihovo samopouzdanje </a:t>
            </a:r>
            <a:r>
              <a:rPr lang="en-US" sz="2500" b="1">
                <a:latin typeface="Comic Sans MS" pitchFamily="66" charset="0"/>
              </a:rPr>
              <a:t>(Shuter-Dyson, 1999)</a:t>
            </a:r>
            <a:endParaRPr lang="en-US" sz="2500" b="1">
              <a:latin typeface="Comic Sans MS" pitchFamily="66" charset="0"/>
            </a:endParaRPr>
          </a:p>
          <a:p>
            <a:pPr>
              <a:lnSpc>
                <a:spcPct val="100000"/>
              </a:lnSpc>
              <a:spcBef>
                <a:spcPts val="0"/>
              </a:spcBef>
              <a:spcAft>
                <a:spcPts val="0"/>
              </a:spcAft>
            </a:pPr>
            <a:r>
              <a:rPr lang="x-none" altLang="en-US" sz="2500" b="1">
                <a:latin typeface="Comic Sans MS" pitchFamily="66" charset="0"/>
              </a:rPr>
              <a:t>negativna percepcija obično rezultat prethodnih glazbenih iskustava u glazbi</a:t>
            </a:r>
            <a:endParaRPr lang="x-none" altLang="en-US" sz="2500" b="1">
              <a:latin typeface="Comic Sans MS" pitchFamily="66" charset="0"/>
            </a:endParaRPr>
          </a:p>
          <a:p>
            <a:pPr>
              <a:lnSpc>
                <a:spcPct val="100000"/>
              </a:lnSpc>
              <a:spcBef>
                <a:spcPts val="0"/>
              </a:spcBef>
              <a:spcAft>
                <a:spcPts val="0"/>
              </a:spcAft>
            </a:pPr>
            <a:r>
              <a:rPr lang="en-US" sz="2500" b="1">
                <a:latin typeface="Comic Sans MS" pitchFamily="66" charset="0"/>
              </a:rPr>
              <a:t>Ruddock and Leong (2005) </a:t>
            </a:r>
            <a:r>
              <a:rPr lang="x-none" altLang="en-US" sz="2500" b="1">
                <a:latin typeface="Comic Sans MS" pitchFamily="66" charset="0"/>
              </a:rPr>
              <a:t>- negativna percepcija može biti povezana s neuspješnim pokušajima stvaranja glazbe u prošlosti, nedovoljnom razumijevanju glazbe ili nemogućnosti sviranja glazbenog instrumenta </a:t>
            </a:r>
            <a:r>
              <a:rPr lang="x-none" altLang="en-US"/>
              <a:t> </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36841" y="34295"/>
            <a:ext cx="9652000" cy="1143000"/>
          </a:xfrm>
        </p:spPr>
        <p:txBody>
          <a:bodyPr>
            <a:normAutofit fontScale="90000"/>
          </a:bodyPr>
          <a:p>
            <a:r>
              <a:rPr lang="x-none" altLang="en-US" sz="3600" u="sng">
                <a:latin typeface="Comic Sans MS" pitchFamily="66" charset="0"/>
              </a:rPr>
              <a:t>kompetencije za provođenje glazbeno-stvaralačkih aktivnosti</a:t>
            </a:r>
            <a:endParaRPr lang="x-none" altLang="en-US" sz="3600" u="sng">
              <a:latin typeface="Comic Sans MS" pitchFamily="66" charset="0"/>
            </a:endParaRPr>
          </a:p>
        </p:txBody>
      </p:sp>
      <p:sp>
        <p:nvSpPr>
          <p:cNvPr id="3" name="Content Placeholder 2"/>
          <p:cNvSpPr>
            <a:spLocks noGrp="1"/>
          </p:cNvSpPr>
          <p:nvPr>
            <p:ph idx="1"/>
          </p:nvPr>
        </p:nvSpPr>
        <p:spPr>
          <a:xfrm>
            <a:off x="97790" y="1610995"/>
            <a:ext cx="11142980" cy="4846955"/>
          </a:xfrm>
        </p:spPr>
        <p:txBody>
          <a:bodyPr/>
          <a:p>
            <a:pPr>
              <a:lnSpc>
                <a:spcPct val="90000"/>
              </a:lnSpc>
              <a:spcBef>
                <a:spcPts val="0"/>
              </a:spcBef>
              <a:spcAft>
                <a:spcPts val="0"/>
              </a:spcAft>
            </a:pPr>
            <a:r>
              <a:rPr lang="x-none" altLang="en-US" sz="2600" b="1">
                <a:latin typeface="Comic Sans MS" pitchFamily="66" charset="0"/>
              </a:rPr>
              <a:t>aktivnosti vezane uz senzibiliaciju djeteta na zvuk</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tjeloglazba</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sviranje na samostalno izrađenim zvečkama ili glazbalima Orffovog instrumentarija</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pjevani govor i ritmizirani govor</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ozvučena priča</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poticanje djetetova stvaralačkog pjevanja</a:t>
            </a:r>
            <a:endParaRPr lang="x-none" altLang="en-US" sz="2600" b="1">
              <a:latin typeface="Comic Sans MS" pitchFamily="66" charset="0"/>
            </a:endParaRPr>
          </a:p>
          <a:p>
            <a:pPr>
              <a:lnSpc>
                <a:spcPct val="90000"/>
              </a:lnSpc>
              <a:spcBef>
                <a:spcPts val="0"/>
              </a:spcBef>
              <a:spcAft>
                <a:spcPts val="0"/>
              </a:spcAft>
            </a:pPr>
            <a:r>
              <a:rPr lang="x-none" altLang="en-US" sz="2600" b="1">
                <a:latin typeface="Comic Sans MS" pitchFamily="66" charset="0"/>
              </a:rPr>
              <a:t>uglazbljivanje stihova/osmišljavanje teksta na postojeću melodiju i sl.</a:t>
            </a:r>
            <a:endParaRPr lang="x-none" altLang="en-US" sz="2600" b="1">
              <a:latin typeface="Comic Sans MS" pitchFamily="66" charset="0"/>
            </a:endParaRPr>
          </a:p>
          <a:p>
            <a:pPr>
              <a:lnSpc>
                <a:spcPct val="90000"/>
              </a:lnSpc>
              <a:spcBef>
                <a:spcPts val="0"/>
              </a:spcBef>
              <a:spcAft>
                <a:spcPts val="0"/>
              </a:spcAft>
            </a:pPr>
            <a:endParaRPr lang="x-none" altLang="en-US" sz="2600" b="1">
              <a:latin typeface="Comic Sans MS" pitchFamily="66" charset="0"/>
            </a:endParaRPr>
          </a:p>
          <a:p>
            <a:pPr>
              <a:lnSpc>
                <a:spcPct val="90000"/>
              </a:lnSpc>
              <a:spcBef>
                <a:spcPts val="0"/>
              </a:spcBef>
              <a:spcAft>
                <a:spcPts val="0"/>
              </a:spcAft>
            </a:pPr>
            <a:r>
              <a:rPr lang="x-none" altLang="en-US" sz="2500" b="1">
                <a:latin typeface="Comic Sans MS" pitchFamily="66" charset="0"/>
              </a:rPr>
              <a:t>istraživati putem igre i veseliti se novim otkrićima</a:t>
            </a:r>
            <a:endParaRPr lang="x-none" altLang="en-US" sz="2500" b="1">
              <a:latin typeface="Comic Sans MS" pitchFamily="66" charset="0"/>
            </a:endParaRPr>
          </a:p>
          <a:p>
            <a:pPr>
              <a:lnSpc>
                <a:spcPct val="90000"/>
              </a:lnSpc>
              <a:spcBef>
                <a:spcPts val="0"/>
              </a:spcBef>
              <a:spcAft>
                <a:spcPts val="0"/>
              </a:spcAft>
            </a:pPr>
            <a:r>
              <a:rPr lang="en-US" altLang="x-none" sz="2500" dirty="0">
                <a:latin typeface="Comic Sans MS" pitchFamily="66" charset="0"/>
                <a:sym typeface="+mn-ea"/>
              </a:rPr>
              <a:t> </a:t>
            </a:r>
            <a:r>
              <a:rPr lang="x-none" altLang="en-US" sz="2500" dirty="0">
                <a:latin typeface="Comic Sans MS" pitchFamily="66" charset="0"/>
                <a:sym typeface="+mn-ea"/>
              </a:rPr>
              <a:t>i</a:t>
            </a:r>
            <a:r>
              <a:rPr lang="en-US" altLang="x-none" sz="2500" b="1" u="sng" dirty="0">
                <a:latin typeface="Comic Sans MS" pitchFamily="66" charset="0"/>
                <a:sym typeface="+mn-ea"/>
              </a:rPr>
              <a:t>gra, mašta i slobodno istraživanje</a:t>
            </a:r>
            <a:r>
              <a:rPr lang="en-US" altLang="x-none" sz="2500" dirty="0">
                <a:latin typeface="Comic Sans MS" pitchFamily="66" charset="0"/>
                <a:sym typeface="+mn-ea"/>
              </a:rPr>
              <a:t> mogućnosti su središnje moći čovjeka </a:t>
            </a:r>
            <a:r>
              <a:rPr lang="x-none" altLang="en-US" sz="2500" dirty="0">
                <a:latin typeface="Comic Sans MS" pitchFamily="66" charset="0"/>
                <a:sym typeface="+mn-ea"/>
              </a:rPr>
              <a:t>- </a:t>
            </a:r>
            <a:r>
              <a:rPr lang="en-US" altLang="x-none" sz="2500" b="1" dirty="0">
                <a:latin typeface="Comic Sans MS" pitchFamily="66" charset="0"/>
                <a:sym typeface="+mn-ea"/>
              </a:rPr>
              <a:t>odgajatelju se daje prilika da postane </a:t>
            </a:r>
            <a:r>
              <a:rPr lang="x-none" altLang="en-US" sz="2500" b="1" dirty="0">
                <a:latin typeface="Comic Sans MS" pitchFamily="66" charset="0"/>
                <a:sym typeface="+mn-ea"/>
              </a:rPr>
              <a:t>m</a:t>
            </a:r>
            <a:r>
              <a:rPr lang="en-US" altLang="x-none" sz="2500" b="1" u="sng" dirty="0">
                <a:latin typeface="Comic Sans MS" pitchFamily="66" charset="0"/>
                <a:sym typeface="+mn-ea"/>
              </a:rPr>
              <a:t>ajstor </a:t>
            </a:r>
            <a:r>
              <a:rPr lang="x-none" altLang="en-US" sz="2500" b="1" u="sng" dirty="0">
                <a:latin typeface="Comic Sans MS" pitchFamily="66" charset="0"/>
                <a:sym typeface="+mn-ea"/>
              </a:rPr>
              <a:t>i</a:t>
            </a:r>
            <a:r>
              <a:rPr lang="en-US" altLang="x-none" sz="2500" b="1" u="sng" dirty="0">
                <a:latin typeface="Comic Sans MS" pitchFamily="66" charset="0"/>
                <a:sym typeface="+mn-ea"/>
              </a:rPr>
              <a:t>gre!</a:t>
            </a:r>
            <a:r>
              <a:rPr lang="en-US" altLang="x-none" sz="2500" b="1" dirty="0">
                <a:latin typeface="Comic Sans MS" pitchFamily="66" charset="0"/>
                <a:sym typeface="+mn-ea"/>
              </a:rPr>
              <a:t> </a:t>
            </a:r>
            <a:r>
              <a:rPr lang="en-US" altLang="x-none" sz="2500" dirty="0">
                <a:latin typeface="Comic Sans MS" pitchFamily="66" charset="0"/>
                <a:sym typeface="+mn-ea"/>
              </a:rPr>
              <a:t>On pohađa školu koja poučava ljude kako da postanu istinski majstori u umijeću igre! </a:t>
            </a:r>
            <a:r>
              <a:rPr lang="x-none" altLang="en-US" sz="2500" dirty="0">
                <a:latin typeface="Comic Sans MS" pitchFamily="66" charset="0"/>
                <a:sym typeface="+mn-ea"/>
              </a:rPr>
              <a:t>(Rubik, 1982)</a:t>
            </a:r>
            <a:endParaRPr lang="x-none" altLang="en-US" sz="2500" dirty="0">
              <a:latin typeface="Comic Sans MS" pitchFamily="66" charset="0"/>
              <a:sym typeface="+mn-ea"/>
            </a:endParaRPr>
          </a:p>
          <a:p>
            <a:pPr>
              <a:lnSpc>
                <a:spcPct val="90000"/>
              </a:lnSpc>
              <a:spcBef>
                <a:spcPts val="0"/>
              </a:spcBef>
              <a:spcAft>
                <a:spcPts val="0"/>
              </a:spcAft>
            </a:pPr>
            <a:endParaRPr lang="hr-HR" altLang="x-none" sz="2600" dirty="0"/>
          </a:p>
          <a:p>
            <a:pPr>
              <a:lnSpc>
                <a:spcPct val="90000"/>
              </a:lnSpc>
              <a:spcBef>
                <a:spcPts val="0"/>
              </a:spcBef>
              <a:spcAft>
                <a:spcPts val="0"/>
              </a:spcAft>
            </a:pPr>
            <a:endParaRPr lang="x-none" altLang="en-US" sz="2600" b="1">
              <a:latin typeface="Comic Sans MS" pitchFamily="66" charset="0"/>
            </a:endParaRPr>
          </a:p>
          <a:p>
            <a:pPr>
              <a:lnSpc>
                <a:spcPct val="90000"/>
              </a:lnSpc>
              <a:spcBef>
                <a:spcPts val="0"/>
              </a:spcBef>
              <a:spcAft>
                <a:spcPts val="0"/>
              </a:spcAft>
            </a:pPr>
            <a:endParaRPr lang="x-none" altLang="en-US" sz="2600" b="1">
              <a:latin typeface="Comic Sans MS" pitchFamily="66"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1" cstate="print"/>
          <a:stretch>
            <a:fillRect/>
          </a:stretch>
        </p:blipFill>
        <p:spPr>
          <a:xfrm>
            <a:off x="1612901" y="1052736"/>
            <a:ext cx="2910082" cy="3820269"/>
          </a:xfrm>
          <a:prstGeom prst="roundRect">
            <a:avLst>
              <a:gd name="adj" fmla="val 8594"/>
            </a:avLst>
          </a:prstGeom>
          <a:solidFill>
            <a:srgbClr val="FFFFFF">
              <a:shade val="85000"/>
            </a:srgbClr>
          </a:solidFill>
          <a:effectLst>
            <a:reflection blurRad="12700" stA="38000" endPos="28000" dist="5000" dir="5400000" sy="-100000" algn="bl" rotWithShape="0"/>
          </a:effectLst>
        </p:spPr>
      </p:pic>
      <p:sp>
        <p:nvSpPr>
          <p:cNvPr id="9" name="Text Placeholder 8"/>
          <p:cNvSpPr>
            <a:spLocks noGrp="1"/>
          </p:cNvSpPr>
          <p:nvPr>
            <p:ph type="body" idx="4294967295"/>
          </p:nvPr>
        </p:nvSpPr>
        <p:spPr>
          <a:xfrm>
            <a:off x="1455600" y="5445225"/>
            <a:ext cx="3844167" cy="457200"/>
          </a:xfrm>
        </p:spPr>
        <p:txBody>
          <a:bodyPr/>
          <a:lstStyle/>
          <a:p>
            <a:pPr eaLnBrk="1" hangingPunct="1"/>
            <a:r>
              <a:rPr lang="hr-HR" altLang="sr-Latn-RS" b="0" dirty="0" smtClean="0">
                <a:latin typeface="Imprint MT Shadow" pitchFamily="82" charset="0"/>
              </a:rPr>
              <a:t>Jean Jacques Rousseau </a:t>
            </a:r>
          </a:p>
        </p:txBody>
      </p:sp>
      <p:sp>
        <p:nvSpPr>
          <p:cNvPr id="17412" name="Content Placeholder 5"/>
          <p:cNvSpPr>
            <a:spLocks noGrp="1"/>
          </p:cNvSpPr>
          <p:nvPr>
            <p:ph sz="quarter" idx="4294967295"/>
          </p:nvPr>
        </p:nvSpPr>
        <p:spPr>
          <a:xfrm>
            <a:off x="4586605" y="1844675"/>
            <a:ext cx="6788150" cy="4114800"/>
          </a:xfrm>
        </p:spPr>
        <p:txBody>
          <a:bodyPr/>
          <a:lstStyle/>
          <a:p>
            <a:pPr eaLnBrk="1" hangingPunct="1"/>
            <a:r>
              <a:rPr lang="hr-HR" altLang="sr-Latn-RS" dirty="0" smtClean="0"/>
              <a:t>“</a:t>
            </a:r>
            <a:r>
              <a:rPr lang="hr-HR" altLang="sr-Latn-RS" sz="2600" b="1" dirty="0">
                <a:latin typeface="Comic Sans MS" pitchFamily="66" charset="0"/>
              </a:rPr>
              <a:t>Nije dovoljno ako djeca samo pjevaju pjesme. Ona ih trebaju i stvarati jer se jedino na taj način može steći pravo znanje glazbe.”</a:t>
            </a:r>
            <a:endParaRPr lang="hr-HR" altLang="sr-Latn-RS" sz="2600" b="1" dirty="0">
              <a:latin typeface="Comic Sans MS" pitchFamily="66" charset="0"/>
            </a:endParaRPr>
          </a:p>
          <a:p>
            <a:pPr eaLnBrk="1" hangingPunct="1"/>
            <a:r>
              <a:rPr lang="hr-HR" altLang="x-none" sz="2600" b="1" dirty="0">
                <a:latin typeface="Comic Sans MS" pitchFamily="66" charset="0"/>
                <a:sym typeface="+mn-ea"/>
              </a:rPr>
              <a:t>integralan (cjelovit) način glazbenog obrazovanja kroz pjesmu, govor, ples i sviranje kao sastavne dijelove djetetov</a:t>
            </a:r>
            <a:r>
              <a:rPr lang="x-none" altLang="hr-HR" sz="2600" b="1" dirty="0">
                <a:latin typeface="Comic Sans MS" pitchFamily="66" charset="0"/>
                <a:sym typeface="+mn-ea"/>
              </a:rPr>
              <a:t>a</a:t>
            </a:r>
            <a:r>
              <a:rPr lang="hr-HR" altLang="x-none" sz="2600" b="1" dirty="0">
                <a:latin typeface="Comic Sans MS" pitchFamily="66" charset="0"/>
                <a:sym typeface="+mn-ea"/>
              </a:rPr>
              <a:t> prirodnog ponašanja.</a:t>
            </a:r>
            <a:endParaRPr lang="hr-HR" altLang="x-none" sz="2600" b="1" dirty="0">
              <a:latin typeface="Comic Sans MS" pitchFamily="66" charset="0"/>
              <a:sym typeface="+mn-ea"/>
            </a:endParaRPr>
          </a:p>
          <a:p>
            <a:pPr eaLnBrk="1" hangingPunct="1"/>
            <a:endParaRPr lang="hr-HR" altLang="sr-Latn-RS" sz="2600" b="1" dirty="0">
              <a:latin typeface="Comic Sans MS" pitchFamily="66" charset="0"/>
            </a:endParaRPr>
          </a:p>
          <a:p>
            <a:pPr marL="0" indent="0">
              <a:buNone/>
            </a:pPr>
            <a:endParaRPr lang="hr-HR" sz="2600" dirty="0"/>
          </a:p>
          <a:p>
            <a:pPr marL="0" indent="0">
              <a:buNone/>
            </a:pPr>
            <a:r>
              <a:rPr lang="hr-HR" sz="2865" b="1" dirty="0">
                <a:latin typeface="Comic Sans MS" pitchFamily="66" charset="0"/>
              </a:rPr>
              <a:t>  </a:t>
            </a:r>
            <a:endParaRPr lang="hr-HR" altLang="sr-Latn-RS" sz="2865" b="1" dirty="0">
              <a:latin typeface="Comic Sans MS" pitchFamily="66" charset="0"/>
            </a:endParaRPr>
          </a:p>
        </p:txBody>
      </p:sp>
    </p:spTree>
  </p:cSld>
  <p:clrMapOvr>
    <a:masterClrMapping/>
  </p:clrMapOvr>
  <p:transition advTm="8314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412">
                                            <p:txEl>
                                              <p:pRg st="0" end="0"/>
                                            </p:txEl>
                                          </p:spTgt>
                                        </p:tgtEl>
                                        <p:attrNameLst>
                                          <p:attrName>style.visibility</p:attrName>
                                        </p:attrNameLst>
                                      </p:cBhvr>
                                      <p:to>
                                        <p:strVal val="visible"/>
                                      </p:to>
                                    </p:set>
                                    <p:animEffect transition="in" filter="fade">
                                      <p:cBhvr>
                                        <p:cTn id="19" dur="1000"/>
                                        <p:tgtEl>
                                          <p:spTgt spid="17412">
                                            <p:txEl>
                                              <p:pRg st="0" end="0"/>
                                            </p:txEl>
                                          </p:spTgt>
                                        </p:tgtEl>
                                      </p:cBhvr>
                                    </p:animEffect>
                                    <p:anim calcmode="lin" valueType="num">
                                      <p:cBhvr>
                                        <p:cTn id="20" dur="1000" fill="hold"/>
                                        <p:tgtEl>
                                          <p:spTgt spid="1741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74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7412">
                                            <p:txEl>
                                              <p:pRg st="1" end="1"/>
                                            </p:txEl>
                                          </p:spTgt>
                                        </p:tgtEl>
                                        <p:attrNameLst>
                                          <p:attrName>style.visibility</p:attrName>
                                        </p:attrNameLst>
                                      </p:cBhvr>
                                      <p:to>
                                        <p:strVal val="visible"/>
                                      </p:to>
                                    </p:set>
                                    <p:animEffect transition="in" filter="fade">
                                      <p:cBhvr>
                                        <p:cTn id="26" dur="1000"/>
                                        <p:tgtEl>
                                          <p:spTgt spid="17412">
                                            <p:txEl>
                                              <p:pRg st="1" end="1"/>
                                            </p:txEl>
                                          </p:spTgt>
                                        </p:tgtEl>
                                      </p:cBhvr>
                                    </p:animEffect>
                                    <p:anim calcmode="lin" valueType="num">
                                      <p:cBhvr>
                                        <p:cTn id="27" dur="1000" fill="hold"/>
                                        <p:tgtEl>
                                          <p:spTgt spid="17412">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74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7412">
                                            <p:txEl>
                                              <p:pRg st="4" end="4"/>
                                            </p:txEl>
                                          </p:spTgt>
                                        </p:tgtEl>
                                        <p:attrNameLst>
                                          <p:attrName>style.visibility</p:attrName>
                                        </p:attrNameLst>
                                      </p:cBhvr>
                                      <p:to>
                                        <p:strVal val="visible"/>
                                      </p:to>
                                    </p:set>
                                    <p:animEffect transition="in" filter="fade">
                                      <p:cBhvr>
                                        <p:cTn id="33" dur="1000"/>
                                        <p:tgtEl>
                                          <p:spTgt spid="17412">
                                            <p:txEl>
                                              <p:pRg st="4" end="4"/>
                                            </p:txEl>
                                          </p:spTgt>
                                        </p:tgtEl>
                                      </p:cBhvr>
                                    </p:animEffect>
                                    <p:anim calcmode="lin" valueType="num">
                                      <p:cBhvr>
                                        <p:cTn id="34" dur="1000" fill="hold"/>
                                        <p:tgtEl>
                                          <p:spTgt spid="17412">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74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P spid="1741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4250" y="-27362"/>
            <a:ext cx="8494293" cy="1143000"/>
          </a:xfrm>
        </p:spPr>
        <p:txBody>
          <a:bodyPr>
            <a:normAutofit fontScale="90000"/>
          </a:bodyPr>
          <a:lstStyle/>
          <a:p>
            <a:pPr algn="ctr"/>
            <a:r>
              <a:rPr lang="hr-HR" u="sng" cap="none" dirty="0" smtClean="0">
                <a:latin typeface="Comic Sans MS" pitchFamily="66" charset="0"/>
              </a:rPr>
              <a:t>KAKO POTICATI KREATIVNOST </a:t>
            </a:r>
            <a:r>
              <a:rPr lang="hr-HR" u="sng" dirty="0" smtClean="0">
                <a:latin typeface="Comic Sans MS" pitchFamily="66" charset="0"/>
              </a:rPr>
              <a:t>?</a:t>
            </a:r>
            <a:endParaRPr lang="hr-HR" u="sng" dirty="0">
              <a:latin typeface="Comic Sans MS" pitchFamily="66" charset="0"/>
            </a:endParaRPr>
          </a:p>
        </p:txBody>
      </p:sp>
      <p:sp>
        <p:nvSpPr>
          <p:cNvPr id="3" name="Content Placeholder 2"/>
          <p:cNvSpPr>
            <a:spLocks noGrp="1"/>
          </p:cNvSpPr>
          <p:nvPr>
            <p:ph idx="1"/>
          </p:nvPr>
        </p:nvSpPr>
        <p:spPr>
          <a:xfrm>
            <a:off x="1134439" y="1609772"/>
            <a:ext cx="8894106" cy="5237303"/>
          </a:xfrm>
        </p:spPr>
        <p:txBody>
          <a:bodyPr/>
          <a:lstStyle/>
          <a:p>
            <a:pPr lvl="0"/>
            <a:r>
              <a:rPr lang="hr-HR" sz="2865" b="1" dirty="0">
                <a:solidFill>
                  <a:prstClr val="black"/>
                </a:solidFill>
                <a:latin typeface="Comic Sans MS" pitchFamily="66" charset="0"/>
              </a:rPr>
              <a:t>kreativni odgajatelj</a:t>
            </a:r>
            <a:endParaRPr lang="hr-HR" sz="2865" b="1" dirty="0">
              <a:solidFill>
                <a:prstClr val="black"/>
              </a:solidFill>
              <a:latin typeface="Comic Sans MS" pitchFamily="66" charset="0"/>
            </a:endParaRPr>
          </a:p>
          <a:p>
            <a:r>
              <a:rPr lang="hr-HR" b="1" dirty="0" smtClean="0">
                <a:solidFill>
                  <a:schemeClr val="tx1">
                    <a:lumMod val="75000"/>
                    <a:lumOff val="25000"/>
                  </a:schemeClr>
                </a:solidFill>
                <a:hlinkClick r:id="rId1"/>
              </a:rPr>
              <a:t>How to boost your creativity</a:t>
            </a:r>
            <a:endParaRPr lang="hr-HR" b="1" dirty="0" smtClean="0">
              <a:solidFill>
                <a:schemeClr val="tx1">
                  <a:lumMod val="75000"/>
                  <a:lumOff val="25000"/>
                </a:schemeClr>
              </a:solidFill>
            </a:endParaRPr>
          </a:p>
          <a:p>
            <a:r>
              <a:rPr lang="hr-HR" dirty="0" smtClean="0">
                <a:hlinkClick r:id="rId1"/>
              </a:rPr>
              <a:t>https://www.youtube.com/watch?v=_NHu6gM91aA</a:t>
            </a:r>
            <a:endParaRPr lang="hr-HR" dirty="0" smtClean="0">
              <a:hlinkClick r:id=""/>
            </a:endParaRPr>
          </a:p>
        </p:txBody>
      </p:sp>
      <p:pic>
        <p:nvPicPr>
          <p:cNvPr id="1026" name="Picture 2" descr="Slikovni rezultat za creativ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5664" y="4326748"/>
            <a:ext cx="2910082"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likovni rezultat za creativ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4438" y="4509120"/>
            <a:ext cx="3231244" cy="23379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wipe(down)">
                                      <p:cBhvr>
                                        <p:cTn id="10" dur="500"/>
                                        <p:tgtEl>
                                          <p:spTgt spid="1028"/>
                                        </p:tgtEl>
                                      </p:cBhvr>
                                    </p:animEffect>
                                  </p:childTnLst>
                                </p:cTn>
                              </p:par>
                              <p:par>
                                <p:cTn id="11" presetID="22" presetClass="entr" presetSubtype="4"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ipe(down)">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z="3600" b="1" u="sng" dirty="0" smtClean="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latin typeface="Comic Sans MS" pitchFamily="66" charset="0"/>
                <a:cs typeface="Times New Roman"/>
              </a:rPr>
              <a:t>FORMIRANJE </a:t>
            </a:r>
            <a:r>
              <a:rPr lang="hr-HR" sz="3600" b="1" u="sng"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latin typeface="Comic Sans MS" pitchFamily="66" charset="0"/>
                <a:cs typeface="Times New Roman"/>
              </a:rPr>
              <a:t>GLAZBENIH KOMPETENCIJA </a:t>
            </a:r>
            <a:endParaRPr lang="hr-HR" sz="3600" dirty="0"/>
          </a:p>
        </p:txBody>
      </p:sp>
      <p:sp>
        <p:nvSpPr>
          <p:cNvPr id="5" name="Elipsa 4"/>
          <p:cNvSpPr/>
          <p:nvPr/>
        </p:nvSpPr>
        <p:spPr>
          <a:xfrm>
            <a:off x="4209970" y="1882084"/>
            <a:ext cx="4370522" cy="22782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800" b="1" dirty="0">
                <a:solidFill>
                  <a:schemeClr val="tx1"/>
                </a:solidFill>
                <a:latin typeface="Comic Sans MS" pitchFamily="66" charset="0"/>
              </a:rPr>
              <a:t>Glazbene kompetencije</a:t>
            </a:r>
          </a:p>
        </p:txBody>
      </p:sp>
      <p:cxnSp>
        <p:nvCxnSpPr>
          <p:cNvPr id="7" name="Ravni poveznik sa strelicom 6"/>
          <p:cNvCxnSpPr/>
          <p:nvPr/>
        </p:nvCxnSpPr>
        <p:spPr>
          <a:xfrm>
            <a:off x="4587498" y="316165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Strelica dolje 14"/>
          <p:cNvSpPr/>
          <p:nvPr/>
        </p:nvSpPr>
        <p:spPr>
          <a:xfrm rot="2014918">
            <a:off x="3778802" y="3585884"/>
            <a:ext cx="480447" cy="9345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8" name="Strelica dolje 17"/>
          <p:cNvSpPr/>
          <p:nvPr/>
        </p:nvSpPr>
        <p:spPr>
          <a:xfrm rot="20537168">
            <a:off x="8340269" y="3657715"/>
            <a:ext cx="480447" cy="9156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9" name="Elipsa 18"/>
          <p:cNvSpPr/>
          <p:nvPr/>
        </p:nvSpPr>
        <p:spPr>
          <a:xfrm>
            <a:off x="1642820" y="4496914"/>
            <a:ext cx="2820693" cy="18752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b="1" dirty="0">
                <a:solidFill>
                  <a:schemeClr val="tx1"/>
                </a:solidFill>
                <a:latin typeface="Comic Sans MS" pitchFamily="66" charset="0"/>
              </a:rPr>
              <a:t>Duboki doživljaj glazbe</a:t>
            </a:r>
          </a:p>
        </p:txBody>
      </p:sp>
      <p:sp>
        <p:nvSpPr>
          <p:cNvPr id="20" name="Elipsa 19"/>
          <p:cNvSpPr/>
          <p:nvPr/>
        </p:nvSpPr>
        <p:spPr>
          <a:xfrm>
            <a:off x="8040795" y="4496914"/>
            <a:ext cx="3877402" cy="19503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a:solidFill>
                  <a:schemeClr val="tx1"/>
                </a:solidFill>
                <a:latin typeface="Comic Sans MS" pitchFamily="66" charset="0"/>
              </a:rPr>
              <a:t>Ponovno </a:t>
            </a:r>
            <a:r>
              <a:rPr lang="hr-HR" sz="2000" b="1" dirty="0" smtClean="0">
                <a:solidFill>
                  <a:schemeClr val="tx1"/>
                </a:solidFill>
                <a:latin typeface="Comic Sans MS" pitchFamily="66" charset="0"/>
              </a:rPr>
              <a:t>stvaranje/otkrivanje </a:t>
            </a:r>
            <a:r>
              <a:rPr lang="hr-HR" sz="2000" b="1" dirty="0">
                <a:solidFill>
                  <a:schemeClr val="tx1"/>
                </a:solidFill>
                <a:latin typeface="Comic Sans MS" pitchFamily="66" charset="0"/>
              </a:rPr>
              <a:t>poruke dešifriranjem </a:t>
            </a:r>
            <a:r>
              <a:rPr lang="hr-HR" sz="2000" b="1" dirty="0" smtClean="0">
                <a:solidFill>
                  <a:schemeClr val="tx1"/>
                </a:solidFill>
                <a:latin typeface="Comic Sans MS" pitchFamily="66" charset="0"/>
              </a:rPr>
              <a:t>glazbenog </a:t>
            </a:r>
            <a:r>
              <a:rPr lang="hr-HR" sz="2000" b="1" dirty="0">
                <a:solidFill>
                  <a:schemeClr val="tx1"/>
                </a:solidFill>
                <a:latin typeface="Comic Sans MS" pitchFamily="66" charset="0"/>
              </a:rPr>
              <a:t>jezika</a:t>
            </a:r>
          </a:p>
        </p:txBody>
      </p:sp>
      <p:sp>
        <p:nvSpPr>
          <p:cNvPr id="21" name="Pravokutnik 20"/>
          <p:cNvSpPr/>
          <p:nvPr/>
        </p:nvSpPr>
        <p:spPr>
          <a:xfrm>
            <a:off x="9005909" y="2059505"/>
            <a:ext cx="2553904" cy="461665"/>
          </a:xfrm>
          <a:prstGeom prst="rect">
            <a:avLst/>
          </a:prstGeom>
        </p:spPr>
        <p:txBody>
          <a:bodyPr wrap="none">
            <a:spAutoFit/>
          </a:bodyPr>
          <a:lstStyle/>
          <a:p>
            <a:r>
              <a:rPr lang="hr-HR" sz="2400" b="1" dirty="0">
                <a:latin typeface="Comic Sans MS" pitchFamily="66" charset="0"/>
              </a:rPr>
              <a:t>(Criscius, 2016)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227" y="1"/>
            <a:ext cx="9083619" cy="1143000"/>
          </a:xfrm>
        </p:spPr>
        <p:txBody>
          <a:bodyPr>
            <a:normAutofit fontScale="90000"/>
          </a:bodyPr>
          <a:lstStyle/>
          <a:p>
            <a:pPr algn="ctr"/>
            <a:r>
              <a:rPr lang="hr-HR" u="sng" dirty="0" smtClean="0">
                <a:latin typeface="Comic Sans MS" pitchFamily="66" charset="0"/>
              </a:rPr>
              <a:t>Kreativni odgajatelj – kreativno dijete</a:t>
            </a:r>
            <a:endParaRPr lang="hr-HR" u="sng" dirty="0">
              <a:latin typeface="Comic Sans MS" pitchFamily="66" charset="0"/>
            </a:endParaRPr>
          </a:p>
        </p:txBody>
      </p:sp>
      <p:sp>
        <p:nvSpPr>
          <p:cNvPr id="3" name="Content Placeholder 2"/>
          <p:cNvSpPr>
            <a:spLocks noGrp="1"/>
          </p:cNvSpPr>
          <p:nvPr>
            <p:ph idx="1"/>
          </p:nvPr>
        </p:nvSpPr>
        <p:spPr>
          <a:xfrm>
            <a:off x="1102226" y="1268761"/>
            <a:ext cx="9987550" cy="5589239"/>
          </a:xfrm>
        </p:spPr>
        <p:txBody>
          <a:bodyPr/>
          <a:lstStyle/>
          <a:p>
            <a:pPr>
              <a:spcBef>
                <a:spcPts val="0"/>
              </a:spcBef>
            </a:pPr>
            <a:r>
              <a:rPr lang="hr-HR" sz="2500" b="1" dirty="0">
                <a:latin typeface="Comic Sans MS" pitchFamily="66" charset="0"/>
              </a:rPr>
              <a:t>s</a:t>
            </a:r>
            <a:r>
              <a:rPr lang="hr-HR" sz="2500" b="1" dirty="0" smtClean="0">
                <a:latin typeface="Comic Sans MS" pitchFamily="66" charset="0"/>
              </a:rPr>
              <a:t>amo </a:t>
            </a:r>
            <a:r>
              <a:rPr lang="hr-HR" sz="2500" b="1" dirty="0">
                <a:latin typeface="Comic Sans MS" pitchFamily="66" charset="0"/>
              </a:rPr>
              <a:t>kroz </a:t>
            </a:r>
            <a:r>
              <a:rPr lang="hr-HR" sz="2500" b="1" dirty="0" smtClean="0">
                <a:latin typeface="Comic Sans MS" pitchFamily="66" charset="0"/>
              </a:rPr>
              <a:t>svoj </a:t>
            </a:r>
            <a:r>
              <a:rPr lang="hr-HR" sz="2500" b="1" dirty="0">
                <a:latin typeface="Comic Sans MS" pitchFamily="66" charset="0"/>
              </a:rPr>
              <a:t>osobni doživljaj, kroz </a:t>
            </a:r>
            <a:r>
              <a:rPr lang="hr-HR" sz="2500" b="1" dirty="0" smtClean="0">
                <a:latin typeface="Comic Sans MS" pitchFamily="66" charset="0"/>
              </a:rPr>
              <a:t>osobna </a:t>
            </a:r>
            <a:endParaRPr lang="hr-HR" sz="2500" b="1" dirty="0" smtClean="0">
              <a:latin typeface="Comic Sans MS" pitchFamily="66" charset="0"/>
            </a:endParaRPr>
          </a:p>
          <a:p>
            <a:pPr marL="0" indent="0">
              <a:spcBef>
                <a:spcPts val="0"/>
              </a:spcBef>
              <a:buNone/>
            </a:pPr>
            <a:r>
              <a:rPr lang="hr-HR" sz="2500" b="1" dirty="0">
                <a:latin typeface="Comic Sans MS" pitchFamily="66" charset="0"/>
              </a:rPr>
              <a:t> </a:t>
            </a:r>
            <a:r>
              <a:rPr lang="hr-HR" sz="2500" b="1" dirty="0" smtClean="0">
                <a:latin typeface="Comic Sans MS" pitchFamily="66" charset="0"/>
              </a:rPr>
              <a:t> stvaralačka </a:t>
            </a:r>
            <a:r>
              <a:rPr lang="hr-HR" sz="2500" b="1" dirty="0">
                <a:latin typeface="Comic Sans MS" pitchFamily="66" charset="0"/>
              </a:rPr>
              <a:t>iskustva </a:t>
            </a:r>
            <a:r>
              <a:rPr lang="hr-HR" sz="2500" b="1" dirty="0" smtClean="0">
                <a:latin typeface="Comic Sans MS" pitchFamily="66" charset="0"/>
              </a:rPr>
              <a:t>odgajatelj može </a:t>
            </a:r>
            <a:r>
              <a:rPr lang="hr-HR" sz="2500" b="1" dirty="0">
                <a:latin typeface="Comic Sans MS" pitchFamily="66" charset="0"/>
              </a:rPr>
              <a:t>poticati </a:t>
            </a:r>
            <a:endParaRPr lang="hr-HR" sz="2500" b="1" dirty="0" smtClean="0">
              <a:latin typeface="Comic Sans MS" pitchFamily="66" charset="0"/>
            </a:endParaRPr>
          </a:p>
          <a:p>
            <a:pPr marL="0" indent="0">
              <a:spcBef>
                <a:spcPts val="0"/>
              </a:spcBef>
              <a:buNone/>
            </a:pPr>
            <a:r>
              <a:rPr lang="hr-HR" sz="2500" b="1" dirty="0">
                <a:latin typeface="Comic Sans MS" pitchFamily="66" charset="0"/>
              </a:rPr>
              <a:t> </a:t>
            </a:r>
            <a:r>
              <a:rPr lang="hr-HR" sz="2500" b="1" dirty="0" smtClean="0">
                <a:latin typeface="Comic Sans MS" pitchFamily="66" charset="0"/>
              </a:rPr>
              <a:t> djecu na </a:t>
            </a:r>
            <a:r>
              <a:rPr lang="hr-HR" sz="2500" b="1" dirty="0">
                <a:latin typeface="Comic Sans MS" pitchFamily="66" charset="0"/>
              </a:rPr>
              <a:t>stvaranje njihovih, </a:t>
            </a:r>
            <a:r>
              <a:rPr lang="hr-HR" sz="2500" b="1" dirty="0" smtClean="0">
                <a:latin typeface="Comic Sans MS" pitchFamily="66" charset="0"/>
              </a:rPr>
              <a:t>originalnih,</a:t>
            </a:r>
            <a:endParaRPr lang="hr-HR" sz="2500" b="1" dirty="0" smtClean="0">
              <a:latin typeface="Comic Sans MS" pitchFamily="66" charset="0"/>
            </a:endParaRPr>
          </a:p>
          <a:p>
            <a:pPr marL="0" indent="0">
              <a:spcBef>
                <a:spcPts val="0"/>
              </a:spcBef>
              <a:buNone/>
            </a:pPr>
            <a:r>
              <a:rPr lang="hr-HR" sz="2500" b="1" dirty="0" smtClean="0">
                <a:latin typeface="Comic Sans MS" pitchFamily="66" charset="0"/>
              </a:rPr>
              <a:t>  stvaralačkih iskustava</a:t>
            </a:r>
            <a:endParaRPr lang="hr-HR" sz="2500" b="1" dirty="0" smtClean="0">
              <a:latin typeface="Comic Sans MS" pitchFamily="66" charset="0"/>
            </a:endParaRPr>
          </a:p>
          <a:p>
            <a:pPr marL="0" indent="0">
              <a:spcBef>
                <a:spcPts val="0"/>
              </a:spcBef>
              <a:buNone/>
            </a:pPr>
            <a:r>
              <a:rPr lang="hr-HR" sz="2500" dirty="0" smtClean="0"/>
              <a:t>„... </a:t>
            </a:r>
            <a:r>
              <a:rPr lang="hr-HR" sz="2500" dirty="0">
                <a:latin typeface="Comic Sans MS" pitchFamily="66" charset="0"/>
              </a:rPr>
              <a:t>dobar metodičar mora ne samo poznavati postojeće nastavne metode, nego treba umjeti prema konkretnim prilikama i odgojnim potrebama izumiti i nove. Drugim riječima, od vrsnog se metodičara očekuje ne samo odgovarajuće znanje nego i </a:t>
            </a:r>
            <a:r>
              <a:rPr lang="hr-HR" sz="2500" b="1" dirty="0">
                <a:latin typeface="Comic Sans MS" pitchFamily="66" charset="0"/>
              </a:rPr>
              <a:t>kreativnost</a:t>
            </a:r>
            <a:r>
              <a:rPr lang="hr-HR" sz="2500" b="1" dirty="0" smtClean="0">
                <a:latin typeface="Comic Sans MS" pitchFamily="66" charset="0"/>
              </a:rPr>
              <a:t>,.“ </a:t>
            </a:r>
            <a:endParaRPr lang="hr-HR" sz="2500" b="1" dirty="0" smtClean="0">
              <a:latin typeface="Comic Sans MS" pitchFamily="66" charset="0"/>
            </a:endParaRPr>
          </a:p>
          <a:p>
            <a:pPr marL="0" indent="0">
              <a:spcBef>
                <a:spcPts val="0"/>
              </a:spcBef>
              <a:buNone/>
            </a:pPr>
            <a:r>
              <a:rPr lang="hr-HR" sz="2500" dirty="0" smtClean="0">
                <a:latin typeface="Comic Sans MS" pitchFamily="66" charset="0"/>
              </a:rPr>
              <a:t>(</a:t>
            </a:r>
            <a:r>
              <a:rPr lang="hr-HR" sz="2500" dirty="0">
                <a:latin typeface="Comic Sans MS" pitchFamily="66" charset="0"/>
              </a:rPr>
              <a:t>Polić, 2006: 23)</a:t>
            </a:r>
            <a:endParaRPr lang="hr-HR" sz="2500" b="1" dirty="0" smtClean="0">
              <a:latin typeface="Comic Sans MS" pitchFamily="66" charset="0"/>
            </a:endParaRPr>
          </a:p>
          <a:p>
            <a:pPr marL="0" indent="0">
              <a:spcBef>
                <a:spcPts val="0"/>
              </a:spcBef>
              <a:buNone/>
            </a:pPr>
            <a:endParaRPr lang="hr-HR" b="1" dirty="0" smtClean="0">
              <a:latin typeface="Comic Sans MS" pitchFamily="66" charset="0"/>
            </a:endParaRPr>
          </a:p>
          <a:p>
            <a:pPr marL="0" indent="0">
              <a:spcBef>
                <a:spcPts val="0"/>
              </a:spcBef>
              <a:buNone/>
            </a:pPr>
            <a:r>
              <a:rPr lang="hr-HR" dirty="0" smtClean="0"/>
              <a:t> </a:t>
            </a:r>
            <a:endParaRPr lang="hr-HR" dirty="0"/>
          </a:p>
        </p:txBody>
      </p:sp>
      <p:pic>
        <p:nvPicPr>
          <p:cNvPr id="1024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298224" y="4694071"/>
            <a:ext cx="2820046" cy="21639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361950" y="566420"/>
            <a:ext cx="10972800" cy="582613"/>
          </a:xfrm>
        </p:spPr>
        <p:txBody>
          <a:bodyPr>
            <a:normAutofit fontScale="90000"/>
          </a:bodyPr>
          <a:p>
            <a:pPr marL="457200" indent="-457200" algn="ctr">
              <a:lnSpc>
                <a:spcPct val="100000"/>
              </a:lnSpc>
              <a:spcBef>
                <a:spcPts val="20"/>
              </a:spcBef>
              <a:spcAft>
                <a:spcPts val="0"/>
              </a:spcAft>
            </a:pPr>
            <a:r>
              <a:rPr lang="x-none" altLang="en-US">
                <a:latin typeface="Calibri" charset="0"/>
                <a:sym typeface="+mn-ea"/>
              </a:rPr>
              <a:t>				</a:t>
            </a:r>
            <a:r>
              <a:rPr lang="x-none" altLang="en-US" sz="3200" u="sng">
                <a:latin typeface="Comic Sans MS" pitchFamily="66" charset="0"/>
                <a:sym typeface="+mn-ea"/>
              </a:rPr>
              <a:t>poticanje Umjetničkog </a:t>
            </a:r>
            <a:r>
              <a:rPr lang="en-US" sz="3200" u="sng">
                <a:latin typeface="Comic Sans MS" pitchFamily="66" charset="0"/>
                <a:sym typeface="+mn-ea"/>
              </a:rPr>
              <a:t>senzibilitet</a:t>
            </a:r>
            <a:r>
              <a:rPr lang="x-none" altLang="en-US" sz="3200" u="sng">
                <a:latin typeface="Comic Sans MS" pitchFamily="66" charset="0"/>
                <a:sym typeface="+mn-ea"/>
              </a:rPr>
              <a:t>a</a:t>
            </a:r>
            <a:r>
              <a:rPr lang="en-US" sz="3200" u="sng">
                <a:latin typeface="Comic Sans MS" pitchFamily="66" charset="0"/>
                <a:sym typeface="+mn-ea"/>
              </a:rPr>
              <a:t> i interes</a:t>
            </a:r>
            <a:r>
              <a:rPr lang="x-none" altLang="en-US" sz="3200" u="sng">
                <a:latin typeface="Comic Sans MS" pitchFamily="66" charset="0"/>
                <a:sym typeface="+mn-ea"/>
              </a:rPr>
              <a:t>a</a:t>
            </a:r>
            <a:r>
              <a:rPr lang="en-US" sz="3200" u="sng">
                <a:latin typeface="Comic Sans MS" pitchFamily="66" charset="0"/>
                <a:sym typeface="+mn-ea"/>
              </a:rPr>
              <a:t> </a:t>
            </a:r>
            <a:r>
              <a:rPr lang="x-none" altLang="en-US" sz="3200" u="sng">
                <a:latin typeface="Comic Sans MS" pitchFamily="66" charset="0"/>
                <a:sym typeface="+mn-ea"/>
              </a:rPr>
              <a:t>odgojitelja</a:t>
            </a:r>
            <a:endParaRPr lang="en-US" sz="3200" u="sng">
              <a:latin typeface="Comic Sans MS" pitchFamily="66" charset="0"/>
            </a:endParaRPr>
          </a:p>
        </p:txBody>
      </p:sp>
      <p:sp>
        <p:nvSpPr>
          <p:cNvPr id="3" name="Content Placeholder 2"/>
          <p:cNvSpPr>
            <a:spLocks noGrp="1"/>
          </p:cNvSpPr>
          <p:nvPr>
            <p:ph idx="1"/>
          </p:nvPr>
        </p:nvSpPr>
        <p:spPr>
          <a:xfrm>
            <a:off x="50800" y="1174750"/>
            <a:ext cx="11532235" cy="4953000"/>
          </a:xfrm>
        </p:spPr>
        <p:txBody>
          <a:bodyPr/>
          <a:p>
            <a:pPr marL="343535" indent="-342900">
              <a:lnSpc>
                <a:spcPct val="100000"/>
              </a:lnSpc>
              <a:spcBef>
                <a:spcPts val="20"/>
              </a:spcBef>
              <a:spcAft>
                <a:spcPts val="0"/>
              </a:spcAft>
              <a:buFont typeface="Arial" charset="0"/>
              <a:buChar char="•"/>
            </a:pPr>
            <a:r>
              <a:rPr lang="x-none" altLang="en-US" sz="2400" b="1">
                <a:latin typeface="Comic Sans MS" pitchFamily="66" charset="0"/>
                <a:sym typeface="+mn-ea"/>
              </a:rPr>
              <a:t>E</a:t>
            </a:r>
            <a:r>
              <a:rPr lang="en-US" sz="2400" b="1">
                <a:latin typeface="Comic Sans MS" pitchFamily="66" charset="0"/>
                <a:sym typeface="+mn-ea"/>
              </a:rPr>
              <a:t>se, Jensen i Lorvik Waterhouse </a:t>
            </a:r>
            <a:r>
              <a:rPr lang="x-none" altLang="en-US" sz="2400" b="1">
                <a:latin typeface="Comic Sans MS" pitchFamily="66" charset="0"/>
                <a:sym typeface="+mn-ea"/>
              </a:rPr>
              <a:t>(2</a:t>
            </a:r>
            <a:r>
              <a:rPr lang="en-US" sz="2400" b="1">
                <a:latin typeface="Comic Sans MS" pitchFamily="66" charset="0"/>
                <a:sym typeface="+mn-ea"/>
              </a:rPr>
              <a:t>007</a:t>
            </a:r>
            <a:r>
              <a:rPr lang="x-none" altLang="en-US" sz="2400" b="1">
                <a:latin typeface="Comic Sans MS" pitchFamily="66" charset="0"/>
                <a:sym typeface="+mn-ea"/>
              </a:rPr>
              <a:t>)</a:t>
            </a:r>
            <a:r>
              <a:rPr lang="en-US" sz="2400" b="1">
                <a:latin typeface="Comic Sans MS" pitchFamily="66" charset="0"/>
                <a:sym typeface="+mn-ea"/>
              </a:rPr>
              <a:t> </a:t>
            </a:r>
            <a:r>
              <a:rPr lang="x-none" altLang="en-US" sz="2400" b="1">
                <a:latin typeface="Comic Sans MS" pitchFamily="66" charset="0"/>
                <a:sym typeface="+mn-ea"/>
              </a:rPr>
              <a:t>ističu potrebu za dodatnim umjetničkim obrazovanjem i p</a:t>
            </a:r>
            <a:r>
              <a:rPr lang="en-US" sz="2400" b="1">
                <a:latin typeface="Comic Sans MS" pitchFamily="66" charset="0"/>
                <a:sym typeface="+mn-ea"/>
              </a:rPr>
              <a:t>osjećivanj</a:t>
            </a:r>
            <a:r>
              <a:rPr lang="x-none" altLang="en-US" sz="2400" b="1">
                <a:latin typeface="Comic Sans MS" pitchFamily="66" charset="0"/>
                <a:sym typeface="+mn-ea"/>
              </a:rPr>
              <a:t>em</a:t>
            </a:r>
            <a:r>
              <a:rPr lang="en-US" sz="2400" b="1">
                <a:latin typeface="Comic Sans MS" pitchFamily="66" charset="0"/>
                <a:sym typeface="+mn-ea"/>
              </a:rPr>
              <a:t> kulturnih </a:t>
            </a:r>
            <a:r>
              <a:rPr lang="x-none" altLang="en-US" sz="2400" b="1">
                <a:latin typeface="Comic Sans MS" pitchFamily="66" charset="0"/>
                <a:sym typeface="+mn-ea"/>
              </a:rPr>
              <a:t>događanja </a:t>
            </a:r>
            <a:endParaRPr lang="x-none" altLang="en-US" sz="2400" b="1">
              <a:solidFill>
                <a:schemeClr val="tx1"/>
              </a:solidFill>
              <a:latin typeface="Comic Sans MS" pitchFamily="66" charset="0"/>
              <a:sym typeface="+mn-ea"/>
            </a:endParaRPr>
          </a:p>
          <a:p>
            <a:pPr marL="343535" indent="-342900">
              <a:lnSpc>
                <a:spcPct val="100000"/>
              </a:lnSpc>
              <a:spcBef>
                <a:spcPts val="20"/>
              </a:spcBef>
              <a:spcAft>
                <a:spcPts val="0"/>
              </a:spcAft>
              <a:buFont typeface="Arial" charset="0"/>
              <a:buChar char="•"/>
            </a:pPr>
            <a:r>
              <a:rPr lang="x-none" altLang="en-US" sz="2400" b="1">
                <a:latin typeface="Comic Sans MS" pitchFamily="66" charset="0"/>
                <a:sym typeface="+mn-ea"/>
              </a:rPr>
              <a:t>d</a:t>
            </a:r>
            <a:r>
              <a:rPr lang="en-US" sz="2400" b="1">
                <a:latin typeface="Comic Sans MS" pitchFamily="66" charset="0"/>
                <a:sym typeface="+mn-ea"/>
              </a:rPr>
              <a:t>ojmovi iz umjetnosti i kulturnih aktivnosti u društvu moraju biti dio svakodnevne aktivnosti u vrtiću        </a:t>
            </a:r>
            <a:endParaRPr lang="en-US" sz="2400" b="1">
              <a:latin typeface="Comic Sans MS" pitchFamily="66" charset="0"/>
              <a:sym typeface="+mn-ea"/>
            </a:endParaRPr>
          </a:p>
          <a:p>
            <a:pPr marL="457200" indent="-457200">
              <a:lnSpc>
                <a:spcPct val="100000"/>
              </a:lnSpc>
              <a:spcBef>
                <a:spcPts val="20"/>
              </a:spcBef>
              <a:spcAft>
                <a:spcPts val="0"/>
              </a:spcAft>
              <a:buFont typeface="Arial" charset="0"/>
              <a:buChar char="•"/>
            </a:pPr>
            <a:r>
              <a:rPr lang="x-none" altLang="en-US" sz="2400" b="1">
                <a:latin typeface="Comic Sans MS" pitchFamily="66" charset="0"/>
                <a:sym typeface="+mn-ea"/>
              </a:rPr>
              <a:t>potrebno je razvijati umjetnički </a:t>
            </a:r>
            <a:r>
              <a:rPr lang="en-US" sz="2400" b="1">
                <a:latin typeface="Comic Sans MS" pitchFamily="66" charset="0"/>
                <a:sym typeface="+mn-ea"/>
              </a:rPr>
              <a:t>senzibilitet i interes </a:t>
            </a:r>
            <a:r>
              <a:rPr lang="x-none" altLang="en-US" sz="2400" b="1">
                <a:latin typeface="Comic Sans MS" pitchFamily="66" charset="0"/>
                <a:sym typeface="+mn-ea"/>
              </a:rPr>
              <a:t>odgojitelja kako kroz dodatno umjetničko obrazovanje  tako i  kroz posjećivanje likovnih i glazbenih umjetničkih </a:t>
            </a:r>
            <a:r>
              <a:rPr lang="x-none" altLang="en-US" sz="2400" b="1">
                <a:latin typeface="Comic Sans MS" pitchFamily="66" charset="0"/>
                <a:sym typeface="+mn-ea"/>
              </a:rPr>
              <a:t> događanja </a:t>
            </a:r>
            <a:endParaRPr lang="x-none" altLang="en-US" sz="2400" b="1">
              <a:latin typeface="Comic Sans MS" pitchFamily="66" charset="0"/>
              <a:sym typeface="+mn-ea"/>
            </a:endParaRPr>
          </a:p>
          <a:p>
            <a:pPr marL="457200" indent="-457200">
              <a:lnSpc>
                <a:spcPct val="100000"/>
              </a:lnSpc>
              <a:spcBef>
                <a:spcPts val="20"/>
              </a:spcBef>
              <a:spcAft>
                <a:spcPts val="0"/>
              </a:spcAft>
              <a:buFont typeface="Arial" charset="0"/>
              <a:buChar char="•"/>
            </a:pPr>
            <a:endParaRPr lang="x-none" altLang="en-US" sz="2400" b="1">
              <a:latin typeface="Comic Sans MS" pitchFamily="66" charset="0"/>
              <a:sym typeface="+mn-ea"/>
            </a:endParaRPr>
          </a:p>
          <a:p>
            <a:pPr marL="342900" indent="-342900">
              <a:lnSpc>
                <a:spcPct val="100000"/>
              </a:lnSpc>
              <a:spcBef>
                <a:spcPts val="20"/>
              </a:spcBef>
              <a:spcAft>
                <a:spcPts val="0"/>
              </a:spcAft>
              <a:buFont typeface="Arial" charset="0"/>
              <a:buChar char="•"/>
            </a:pPr>
            <a:r>
              <a:rPr lang="x-none" altLang="en-US" sz="2400" b="1">
                <a:latin typeface="Comic Sans MS" pitchFamily="66" charset="0"/>
                <a:sym typeface="+mn-ea"/>
              </a:rPr>
              <a:t>     </a:t>
            </a:r>
            <a:r>
              <a:rPr lang="en-US" sz="2400" b="1">
                <a:latin typeface="Comic Sans MS" pitchFamily="66" charset="0"/>
                <a:sym typeface="+mn-ea"/>
              </a:rPr>
              <a:t>Olson (1994) smatra da je dobro razumijevanje djeteta podloga svih kvalitetnih intervencija odgojitelja/učitelja koji bi svoje profesionalne kompetencije trebao razvijati istraživanjem, provjeravanjem, procjenjivanjem i stalnim dograđivanjem vlastite prakse</a:t>
            </a:r>
            <a:endParaRPr lang="x-none" altLang="en-US" sz="2400" b="1">
              <a:latin typeface="Comic Sans MS" pitchFamily="66" charset="0"/>
              <a:sym typeface="+mn-ea"/>
            </a:endParaRPr>
          </a:p>
          <a:p>
            <a:pPr marL="342900" indent="-342900">
              <a:lnSpc>
                <a:spcPct val="100000"/>
              </a:lnSpc>
              <a:spcBef>
                <a:spcPts val="20"/>
              </a:spcBef>
              <a:spcAft>
                <a:spcPts val="0"/>
              </a:spcAft>
              <a:buFont typeface="Arial" charset="0"/>
              <a:buChar char="•"/>
            </a:pPr>
            <a:r>
              <a:rPr lang="x-none" altLang="en-US" sz="2400" b="1">
                <a:latin typeface="Comic Sans MS" pitchFamily="66" charset="0"/>
                <a:sym typeface="+mn-ea"/>
              </a:rPr>
              <a:t> </a:t>
            </a:r>
            <a:endParaRPr lang="x-none" altLang="en-US" sz="2400" b="1">
              <a:latin typeface="Comic Sans MS" pitchFamily="66" charset="0"/>
              <a:sym typeface="+mn-ea"/>
            </a:endParaRPr>
          </a:p>
          <a:p>
            <a:pPr marL="342900" indent="-342900">
              <a:lnSpc>
                <a:spcPct val="100000"/>
              </a:lnSpc>
              <a:spcBef>
                <a:spcPts val="20"/>
              </a:spcBef>
              <a:spcAft>
                <a:spcPts val="0"/>
              </a:spcAft>
              <a:buFont typeface="Arial" charset="0"/>
              <a:buNone/>
            </a:pPr>
            <a:endParaRPr lang="x-none" altLang="en-US" sz="2400" b="1">
              <a:solidFill>
                <a:schemeClr val="tx1"/>
              </a:solidFill>
              <a:latin typeface="Comic Sans MS" pitchFamily="66" charset="0"/>
              <a:sym typeface="+mn-ea"/>
            </a:endParaRPr>
          </a:p>
          <a:p>
            <a:pPr marL="457200" indent="-457200">
              <a:lnSpc>
                <a:spcPct val="100000"/>
              </a:lnSpc>
              <a:buFont typeface="Arial" charset="0"/>
              <a:buChar char="•"/>
            </a:pPr>
            <a:endParaRPr lang="en-US" sz="2400">
              <a:latin typeface="Calibri" charset="0"/>
            </a:endParaRPr>
          </a:p>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hasCustomPrompt="1"/>
          </p:nvPr>
        </p:nvSpPr>
        <p:spPr bwMode="auto">
          <a:xfrm>
            <a:off x="1713273" y="261376"/>
            <a:ext cx="7942667" cy="857251"/>
          </a:xfrm>
          <a:ln cmpd="sng">
            <a:prstDash val="solid"/>
          </a:ln>
          <a:effectLst/>
          <a:scene3d>
            <a:camera prst="orthographicFront"/>
            <a:lightRig rig="balanced" dir="t"/>
          </a:scene3d>
          <a:sp3d prstMaterial="plastic"/>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x-none" altLang="hr-HR" sz="3200" b="1" i="0" u="sng" strike="noStrike" kern="1200" cap="all" spc="0" normalizeH="0" baseline="0" noProof="0"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Comic Sans MS" pitchFamily="66" charset="0"/>
                <a:ea typeface="+mj-ea"/>
                <a:cs typeface="+mj-cs"/>
              </a:rPr>
              <a:t>značaj </a:t>
            </a:r>
            <a:r>
              <a:rPr kumimoji="0" lang="hr-HR" altLang="sr-Latn-RS" sz="3200" b="1" i="0" u="sng" strike="noStrike" kern="1200" cap="all" spc="0" normalizeH="0" baseline="0" noProof="0"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Comic Sans MS" pitchFamily="66" charset="0"/>
                <a:ea typeface="+mj-ea"/>
                <a:cs typeface="+mj-cs"/>
              </a:rPr>
              <a:t>poticanja i provođenja glazbenih aktivnosti</a:t>
            </a:r>
            <a:endParaRPr kumimoji="0" lang="hr-HR" altLang="sr-Latn-RS" sz="3200" b="1" i="0" u="sng" strike="noStrike" kern="1200" cap="all" spc="0" normalizeH="0" baseline="0" noProof="0"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effectLst/>
              <a:uLnTx/>
              <a:uFillTx/>
              <a:latin typeface="Comic Sans MS" pitchFamily="66" charset="0"/>
              <a:ea typeface="+mj-ea"/>
              <a:cs typeface="+mj-cs"/>
            </a:endParaRPr>
          </a:p>
        </p:txBody>
      </p:sp>
      <p:sp>
        <p:nvSpPr>
          <p:cNvPr id="19459" name="Content Placeholder 2"/>
          <p:cNvSpPr>
            <a:spLocks noGrp="1"/>
          </p:cNvSpPr>
          <p:nvPr>
            <p:ph idx="1" hasCustomPrompt="1"/>
          </p:nvPr>
        </p:nvSpPr>
        <p:spPr>
          <a:xfrm>
            <a:off x="2181225" y="2308225"/>
            <a:ext cx="7829550" cy="3292475"/>
          </a:xfrm>
        </p:spPr>
        <p:txBody>
          <a:bodyPr vert="horz" wrap="square" lIns="91440" tIns="45720" rIns="91440" bIns="45720" anchor="t"/>
          <a:p>
            <a:r>
              <a:rPr lang="hr-HR" altLang="x-none" sz="2400" b="1" dirty="0">
                <a:latin typeface="Comic Sans MS" pitchFamily="66" charset="0"/>
              </a:rPr>
              <a:t>razvijena svijest odgajatelja o prioritetu poticanja glazbenih aktivnost - temelj</a:t>
            </a:r>
            <a:r>
              <a:rPr lang="hr-HR" altLang="x-none" sz="2400" dirty="0">
                <a:latin typeface="Comic Sans MS" pitchFamily="66" charset="0"/>
              </a:rPr>
              <a:t> </a:t>
            </a:r>
            <a:r>
              <a:rPr lang="hr-HR" altLang="x-none" sz="2400" b="1" dirty="0">
                <a:latin typeface="Comic Sans MS" pitchFamily="66" charset="0"/>
              </a:rPr>
              <a:t>svih vrsta aktivnosti u suvremenoj praksi</a:t>
            </a:r>
            <a:endParaRPr lang="hr-HR" altLang="x-none" sz="2400" b="1" i="1" dirty="0"/>
          </a:p>
          <a:p>
            <a:r>
              <a:rPr lang="hr-HR" altLang="x-none" sz="2400" b="1" i="1" dirty="0">
                <a:latin typeface="Comic Sans MS" pitchFamily="66" charset="0"/>
              </a:rPr>
              <a:t>Nacionalni kurikulum za rani i predškolski odgoj i obrazovanje (2014)</a:t>
            </a:r>
            <a:endParaRPr lang="hr-HR" altLang="x-none" sz="2400" b="1" i="1" dirty="0">
              <a:latin typeface="Comic Sans MS" pitchFamily="66" charset="0"/>
            </a:endParaRPr>
          </a:p>
          <a:p>
            <a:r>
              <a:rPr lang="hr-HR" altLang="x-none" sz="2400" b="1" i="1" dirty="0">
                <a:latin typeface="Comic Sans MS" pitchFamily="66" charset="0"/>
              </a:rPr>
              <a:t>Programsko usmjerenje odgoja i obrazovanja predškolske djece (1991</a:t>
            </a:r>
            <a:r>
              <a:rPr lang="hr-HR" altLang="x-none" sz="2400" b="1" i="1" dirty="0"/>
              <a:t>)</a:t>
            </a:r>
            <a:endParaRPr lang="hr-HR" altLang="x-none" sz="2400"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219200" y="160338"/>
            <a:ext cx="10972800" cy="1143000"/>
          </a:xfrm>
        </p:spPr>
        <p:txBody>
          <a:bodyPr>
            <a:normAutofit fontScale="90000"/>
          </a:bodyPr>
          <a:lstStyle/>
          <a:p>
            <a:pPr algn="ctr"/>
            <a:r>
              <a:rPr lang="hr-HR" b="1" u="sng"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latin typeface="Comic Sans MS" pitchFamily="66" charset="0"/>
                <a:cs typeface="Times New Roman"/>
              </a:rPr>
              <a:t>PROFESIONALN</a:t>
            </a:r>
            <a:r>
              <a:rPr lang="x-none" altLang="hr-HR" b="1" u="sng"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latin typeface="Comic Sans MS" pitchFamily="66" charset="0"/>
                <a:cs typeface="Times New Roman"/>
              </a:rPr>
              <a:t>i identitet </a:t>
            </a:r>
            <a:r>
              <a:rPr lang="hr-HR" b="1" u="sng"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latin typeface="Comic Sans MS" pitchFamily="66" charset="0"/>
                <a:cs typeface="Times New Roman"/>
              </a:rPr>
              <a:t> ODGOJITELJA</a:t>
            </a:r>
            <a:endParaRPr lang="hr-HR" dirty="0"/>
          </a:p>
        </p:txBody>
      </p:sp>
      <p:sp>
        <p:nvSpPr>
          <p:cNvPr id="3" name="Rezervirano mjesto sadržaja 2"/>
          <p:cNvSpPr>
            <a:spLocks noGrp="1"/>
          </p:cNvSpPr>
          <p:nvPr>
            <p:ph idx="1"/>
          </p:nvPr>
        </p:nvSpPr>
        <p:spPr>
          <a:xfrm>
            <a:off x="348744" y="1586231"/>
            <a:ext cx="11181677" cy="5227319"/>
          </a:xfrm>
        </p:spPr>
        <p:txBody>
          <a:bodyPr/>
          <a:lstStyle/>
          <a:p>
            <a:pPr>
              <a:lnSpc>
                <a:spcPct val="100000"/>
              </a:lnSpc>
              <a:spcBef>
                <a:spcPts val="0"/>
              </a:spcBef>
              <a:spcAft>
                <a:spcPts val="0"/>
              </a:spcAft>
            </a:pPr>
            <a:r>
              <a:rPr lang="hr-HR" sz="2400" b="1" dirty="0">
                <a:latin typeface="Comic Sans MS" pitchFamily="66" charset="0"/>
                <a:sym typeface="+mn-ea"/>
              </a:rPr>
              <a:t>profesionalni identitet (</a:t>
            </a:r>
            <a:r>
              <a:rPr lang="hr-HR" sz="2400" b="1" dirty="0" err="1">
                <a:latin typeface="Comic Sans MS" pitchFamily="66" charset="0"/>
                <a:sym typeface="+mn-ea"/>
              </a:rPr>
              <a:t>Coldron</a:t>
            </a:r>
            <a:r>
              <a:rPr lang="hr-HR" sz="2400" b="1" dirty="0">
                <a:latin typeface="Comic Sans MS" pitchFamily="66" charset="0"/>
                <a:sym typeface="+mn-ea"/>
              </a:rPr>
              <a:t> i Smith, 1999) ima snažan utjecaj na </a:t>
            </a:r>
            <a:r>
              <a:rPr lang="hr-HR" sz="2400" b="1" u="sng" dirty="0">
                <a:latin typeface="Comic Sans MS" pitchFamily="66" charset="0"/>
                <a:sym typeface="+mn-ea"/>
              </a:rPr>
              <a:t>prepoznavanje i iskorištavanje djetetovih potencijala </a:t>
            </a:r>
            <a:r>
              <a:rPr lang="hr-HR" sz="2400" b="1" dirty="0">
                <a:latin typeface="Comic Sans MS" pitchFamily="66" charset="0"/>
                <a:sym typeface="+mn-ea"/>
              </a:rPr>
              <a:t>te razvijanje individualnih karakteristika u različitim varijacijama</a:t>
            </a:r>
            <a:endParaRPr lang="hr-HR" sz="2400" b="1" dirty="0">
              <a:latin typeface="Comic Sans MS" pitchFamily="66" charset="0"/>
            </a:endParaRPr>
          </a:p>
          <a:p>
            <a:pPr>
              <a:lnSpc>
                <a:spcPct val="100000"/>
              </a:lnSpc>
              <a:spcBef>
                <a:spcPts val="0"/>
              </a:spcBef>
              <a:spcAft>
                <a:spcPts val="0"/>
              </a:spcAft>
            </a:pPr>
            <a:r>
              <a:rPr lang="hr-HR" sz="2400" b="1" dirty="0">
                <a:latin typeface="Comic Sans MS" pitchFamily="66" charset="0"/>
                <a:sym typeface="+mn-ea"/>
              </a:rPr>
              <a:t>odgojitelj može </a:t>
            </a:r>
            <a:r>
              <a:rPr lang="hr-HR" sz="2400" b="1" u="sng" dirty="0">
                <a:latin typeface="Comic Sans MS" pitchFamily="66" charset="0"/>
                <a:sym typeface="+mn-ea"/>
              </a:rPr>
              <a:t>poticati (ili ograničavati) djetetov razvoj </a:t>
            </a:r>
            <a:r>
              <a:rPr lang="hr-HR" sz="2400" b="1" dirty="0">
                <a:latin typeface="Comic Sans MS" pitchFamily="66" charset="0"/>
                <a:sym typeface="+mn-ea"/>
              </a:rPr>
              <a:t>odgovarajućom (ili neodgovarajućom) praksom (</a:t>
            </a:r>
            <a:r>
              <a:rPr lang="hr-HR" sz="2400" b="1" dirty="0" err="1">
                <a:latin typeface="Comic Sans MS" pitchFamily="66" charset="0"/>
                <a:sym typeface="+mn-ea"/>
              </a:rPr>
              <a:t>Šagud</a:t>
            </a:r>
            <a:r>
              <a:rPr lang="hr-HR" sz="2400" b="1" dirty="0">
                <a:latin typeface="Comic Sans MS" pitchFamily="66" charset="0"/>
                <a:sym typeface="+mn-ea"/>
              </a:rPr>
              <a:t>, 2006)</a:t>
            </a:r>
            <a:endParaRPr lang="hr-HR" sz="2400" b="1" dirty="0">
              <a:latin typeface="Comic Sans MS" pitchFamily="66" charset="0"/>
            </a:endParaRPr>
          </a:p>
          <a:p>
            <a:pPr>
              <a:lnSpc>
                <a:spcPct val="100000"/>
              </a:lnSpc>
              <a:spcBef>
                <a:spcPts val="0"/>
              </a:spcBef>
              <a:spcAft>
                <a:spcPts val="0"/>
              </a:spcAft>
            </a:pPr>
            <a:r>
              <a:rPr lang="hr-HR" sz="2400" b="1" dirty="0">
                <a:latin typeface="Comic Sans MS" pitchFamily="66" charset="0"/>
                <a:sym typeface="+mn-ea"/>
              </a:rPr>
              <a:t>širina znanja važnija od njezine dubine (</a:t>
            </a:r>
            <a:r>
              <a:rPr lang="hr-HR" sz="2400" b="1" dirty="0" err="1">
                <a:latin typeface="Comic Sans MS" pitchFamily="66" charset="0"/>
                <a:sym typeface="+mn-ea"/>
              </a:rPr>
              <a:t>Birss</a:t>
            </a:r>
            <a:r>
              <a:rPr lang="hr-HR" sz="2400" b="1" dirty="0">
                <a:latin typeface="Comic Sans MS" pitchFamily="66" charset="0"/>
                <a:sym typeface="+mn-ea"/>
              </a:rPr>
              <a:t>, 2013)</a:t>
            </a:r>
            <a:endParaRPr lang="hr-HR" sz="2400" b="1" dirty="0">
              <a:latin typeface="Comic Sans MS" pitchFamily="66" charset="0"/>
              <a:sym typeface="+mn-ea"/>
            </a:endParaRPr>
          </a:p>
          <a:p>
            <a:pPr>
              <a:lnSpc>
                <a:spcPct val="100000"/>
              </a:lnSpc>
              <a:spcBef>
                <a:spcPts val="0"/>
              </a:spcBef>
              <a:spcAft>
                <a:spcPts val="0"/>
              </a:spcAft>
            </a:pPr>
            <a:r>
              <a:rPr lang="x-none" altLang="hr-HR" sz="2400" b="1" dirty="0">
                <a:latin typeface="Comic Sans MS" pitchFamily="66" charset="0"/>
                <a:sym typeface="+mn-ea"/>
              </a:rPr>
              <a:t>o</a:t>
            </a:r>
            <a:r>
              <a:rPr lang="hr-HR" sz="2400" b="1" dirty="0">
                <a:latin typeface="Comic Sans MS" pitchFamily="66" charset="0"/>
                <a:sym typeface="+mn-ea"/>
              </a:rPr>
              <a:t>d odgojitelja se očekuje svestranost i različite kako pedagoške tako i umjetničke kompetencije</a:t>
            </a:r>
            <a:endParaRPr lang="hr-HR" sz="2400" b="1" dirty="0">
              <a:latin typeface="Comic Sans MS" pitchFamily="66" charset="0"/>
              <a:sym typeface="+mn-ea"/>
            </a:endParaRPr>
          </a:p>
          <a:p>
            <a:pPr>
              <a:lnSpc>
                <a:spcPct val="100000"/>
              </a:lnSpc>
              <a:spcBef>
                <a:spcPts val="0"/>
              </a:spcBef>
              <a:spcAft>
                <a:spcPts val="0"/>
              </a:spcAft>
            </a:pPr>
            <a:endParaRPr lang="hr-HR" sz="2400" b="1" dirty="0">
              <a:latin typeface="Comic Sans MS" pitchFamily="66" charset="0"/>
            </a:endParaRPr>
          </a:p>
          <a:p>
            <a:pPr>
              <a:lnSpc>
                <a:spcPct val="100000"/>
              </a:lnSpc>
              <a:spcBef>
                <a:spcPts val="0"/>
              </a:spcBef>
              <a:spcAft>
                <a:spcPts val="0"/>
              </a:spcAft>
            </a:pPr>
            <a:endParaRPr lang="hr-HR" sz="2400" b="1" dirty="0">
              <a:latin typeface="Comic Sans MS" pitchFamily="66" charset="0"/>
            </a:endParaRPr>
          </a:p>
          <a:p>
            <a:endParaRPr lang="hr-HR" sz="2400" b="1" dirty="0">
              <a:latin typeface="Comic Sans MS" pitchFamily="66" charset="0"/>
            </a:endParaRPr>
          </a:p>
          <a:p>
            <a:endParaRPr lang="hr-HR" dirty="0"/>
          </a:p>
          <a:p>
            <a:endParaRPr lang="hr-H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87325" y="-252095"/>
            <a:ext cx="11338560" cy="1143000"/>
          </a:xfrm>
        </p:spPr>
        <p:txBody>
          <a:bodyPr>
            <a:normAutofit/>
          </a:bodyPr>
          <a:p>
            <a:r>
              <a:rPr lang="x-none" altLang="en-US" sz="3600" u="sng">
                <a:latin typeface="Comic Sans MS" pitchFamily="66" charset="0"/>
              </a:rPr>
              <a:t>odgovornost odgojitelja</a:t>
            </a:r>
            <a:endParaRPr lang="x-none" altLang="en-US" sz="3600" u="sng">
              <a:latin typeface="Comic Sans MS" pitchFamily="66" charset="0"/>
            </a:endParaRPr>
          </a:p>
        </p:txBody>
      </p:sp>
      <p:sp>
        <p:nvSpPr>
          <p:cNvPr id="100" name="Text Box 99"/>
          <p:cNvSpPr txBox="1"/>
          <p:nvPr/>
        </p:nvSpPr>
        <p:spPr>
          <a:xfrm>
            <a:off x="527050" y="1281430"/>
            <a:ext cx="10594340" cy="5607685"/>
          </a:xfrm>
          <a:prstGeom prst="rect">
            <a:avLst/>
          </a:prstGeom>
          <a:noFill/>
          <a:ln w="9525">
            <a:noFill/>
            <a:miter/>
          </a:ln>
        </p:spPr>
        <p:txBody>
          <a:bodyPr wrap="square">
            <a:spAutoFit/>
          </a:bodyPr>
          <a:p>
            <a:pPr marL="0" indent="0" algn="l"/>
            <a:r>
              <a:rPr sz="2400" b="0" u="none">
                <a:latin typeface="Comic Sans MS" pitchFamily="66" charset="0"/>
                <a:ea typeface="Times New Roman"/>
                <a:cs typeface="Times New Roman"/>
              </a:rPr>
              <a:t>PRESSURES to raise academic achievement and to close the achievement gap have taken a firm hold on elementary and secondary schools. Now, </a:t>
            </a:r>
            <a:r>
              <a:rPr sz="2400" b="1" u="none">
                <a:latin typeface="Comic Sans MS" pitchFamily="66" charset="0"/>
                <a:ea typeface="Times New Roman"/>
                <a:cs typeface="Times New Roman"/>
              </a:rPr>
              <a:t>preschools are beginning to feel the heat. </a:t>
            </a:r>
            <a:r>
              <a:rPr sz="2400" b="0" u="none">
                <a:latin typeface="Comic Sans MS" pitchFamily="66" charset="0"/>
                <a:ea typeface="Times New Roman"/>
                <a:cs typeface="Times New Roman"/>
              </a:rPr>
              <a:t>Testing for No Child Left Behind isn't required until third grade. But as elementary schools ratchet up demands on children in the early grades and as kindergarten becomes more academic, children entering school without basic literacy and math skills are at an increasingly significant disadvantage.</a:t>
            </a:r>
            <a:endParaRPr sz="2400" b="0" u="none">
              <a:latin typeface="Comic Sans MS" pitchFamily="66" charset="0"/>
              <a:ea typeface="Times New Roman"/>
              <a:cs typeface="Times New Roman"/>
            </a:endParaRPr>
          </a:p>
          <a:p>
            <a:pPr marL="0" indent="0" algn="l"/>
            <a:r>
              <a:rPr lang="en-US" sz="2400">
                <a:latin typeface="Comic Sans MS" pitchFamily="66" charset="0"/>
              </a:rPr>
              <a:t> If an adult takes too much responsibility, the child’s own initiative,</a:t>
            </a:r>
            <a:endParaRPr lang="en-US" sz="2400">
              <a:latin typeface="Comic Sans MS" pitchFamily="66" charset="0"/>
            </a:endParaRPr>
          </a:p>
          <a:p>
            <a:pPr marL="0" indent="0" algn="l"/>
            <a:r>
              <a:rPr lang="en-US" sz="2400">
                <a:latin typeface="Comic Sans MS" pitchFamily="66" charset="0"/>
              </a:rPr>
              <a:t>motive and interest may be overlooked. </a:t>
            </a:r>
            <a:endParaRPr lang="en-US" sz="2400">
              <a:latin typeface="Comic Sans MS" pitchFamily="66" charset="0"/>
            </a:endParaRPr>
          </a:p>
          <a:p>
            <a:pPr marL="0" indent="0" algn="l"/>
            <a:r>
              <a:rPr lang="en-US" sz="2400">
                <a:latin typeface="Comic Sans MS" pitchFamily="66" charset="0"/>
              </a:rPr>
              <a:t>2012, 1–14, iFirst Article Preschool teachers’ view on learning in preschool in Sweden and</a:t>
            </a:r>
            <a:endParaRPr lang="en-US" sz="2400">
              <a:latin typeface="Comic Sans MS" pitchFamily="66" charset="0"/>
            </a:endParaRPr>
          </a:p>
          <a:p>
            <a:pPr marL="0" indent="0" algn="l"/>
            <a:r>
              <a:rPr lang="en-US" sz="2400">
                <a:latin typeface="Comic Sans MS" pitchFamily="66" charset="0"/>
              </a:rPr>
              <a:t>Denmark</a:t>
            </a:r>
            <a:endParaRPr lang="en-US" sz="2400">
              <a:latin typeface="Comic Sans MS" pitchFamily="66" charset="0"/>
            </a:endParaRPr>
          </a:p>
          <a:p>
            <a:pPr marL="0" indent="0" algn="l"/>
            <a:r>
              <a:rPr lang="en-US" sz="2400">
                <a:latin typeface="Comic Sans MS" pitchFamily="66" charset="0"/>
              </a:rPr>
              <a:t>Stig Broström a *, Inge Johansson b , Anette Sandberg c and Thorleif Frøkjær da Aarh</a:t>
            </a:r>
            <a:endParaRPr lang="en-US" sz="240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87336" y="79380"/>
            <a:ext cx="9652000" cy="1143000"/>
          </a:xfrm>
        </p:spPr>
        <p:txBody>
          <a:bodyPr>
            <a:normAutofit/>
          </a:bodyPr>
          <a:p>
            <a:r>
              <a:rPr lang="x-none" altLang="en-US" sz="3600" u="sng">
                <a:latin typeface="Comic Sans MS" pitchFamily="66" charset="0"/>
              </a:rPr>
              <a:t>interes i kompetencije odgojitelja</a:t>
            </a:r>
            <a:endParaRPr lang="x-none" altLang="en-US" sz="3600" u="sng">
              <a:latin typeface="Comic Sans MS" pitchFamily="66" charset="0"/>
            </a:endParaRPr>
          </a:p>
        </p:txBody>
      </p:sp>
      <p:sp>
        <p:nvSpPr>
          <p:cNvPr id="3" name="Content Placeholder 2"/>
          <p:cNvSpPr>
            <a:spLocks noGrp="1"/>
          </p:cNvSpPr>
          <p:nvPr>
            <p:ph idx="1"/>
          </p:nvPr>
        </p:nvSpPr>
        <p:spPr>
          <a:xfrm>
            <a:off x="38100" y="1610995"/>
            <a:ext cx="10765790" cy="4846955"/>
          </a:xfrm>
        </p:spPr>
        <p:txBody>
          <a:bodyPr/>
          <a:p>
            <a:pPr>
              <a:buFont typeface="Arial" charset="0"/>
              <a:buChar char="•"/>
            </a:pPr>
            <a:r>
              <a:rPr lang="x-none" altLang="en-US" sz="2600" b="1" dirty="0" smtClean="0">
                <a:latin typeface="Comic Sans MS" pitchFamily="66" charset="0"/>
                <a:sym typeface="+mn-ea"/>
              </a:rPr>
              <a:t>provođenje umjetničkih aktivnosti u ranom i predškolskom odgoju i obrazovanju ovisi o interestu i kompetencijama odgojitelja </a:t>
            </a:r>
            <a:endParaRPr lang="x-none" altLang="en-US" sz="2600" b="1" dirty="0" smtClean="0">
              <a:latin typeface="Comic Sans MS" pitchFamily="66" charset="0"/>
              <a:sym typeface="+mn-ea"/>
            </a:endParaRPr>
          </a:p>
          <a:p>
            <a:pPr>
              <a:buFont typeface="Arial" charset="0"/>
              <a:buChar char="•"/>
            </a:pPr>
            <a:r>
              <a:rPr lang="x-none" altLang="en-US" sz="2600" b="1" kern="100" dirty="0">
                <a:latin typeface="Comic Sans MS" pitchFamily="66" charset="0"/>
                <a:ea typeface="SimSun" charset="-122"/>
                <a:cs typeface="Times New Roman"/>
                <a:sym typeface="+mn-ea"/>
              </a:rPr>
              <a:t>odgojitelji su najvažniji poticatelji djetetova kreativnog razvoja jer planiraju i provode umjetničke aktivnosti</a:t>
            </a:r>
            <a:r>
              <a:rPr lang="en-US" sz="2600" b="1" kern="100" dirty="0">
                <a:latin typeface="Comic Sans MS" pitchFamily="66" charset="0"/>
                <a:ea typeface="SimSun" charset="-122"/>
                <a:cs typeface="Times New Roman"/>
                <a:sym typeface="+mn-ea"/>
              </a:rPr>
              <a:t> </a:t>
            </a:r>
            <a:endParaRPr lang="en-US" sz="2600" b="1">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12406" y="79380"/>
            <a:ext cx="9652000" cy="1143000"/>
          </a:xfrm>
        </p:spPr>
        <p:txBody>
          <a:bodyPr>
            <a:normAutofit fontScale="90000"/>
          </a:bodyPr>
          <a:p>
            <a:r>
              <a:rPr lang="x-none" altLang="en-US" u="sng">
                <a:latin typeface="Comic Sans MS" pitchFamily="66" charset="0"/>
              </a:rPr>
              <a:t>kreativnost u suvremenom svijetu</a:t>
            </a:r>
            <a:endParaRPr lang="x-none" altLang="en-US" u="sng">
              <a:latin typeface="Comic Sans MS" pitchFamily="66" charset="0"/>
            </a:endParaRPr>
          </a:p>
        </p:txBody>
      </p:sp>
      <p:sp>
        <p:nvSpPr>
          <p:cNvPr id="3" name="Content Placeholder 2"/>
          <p:cNvSpPr>
            <a:spLocks noGrp="1"/>
          </p:cNvSpPr>
          <p:nvPr>
            <p:ph idx="1"/>
          </p:nvPr>
        </p:nvSpPr>
        <p:spPr>
          <a:xfrm>
            <a:off x="52070" y="1610995"/>
            <a:ext cx="10796270" cy="4846955"/>
          </a:xfrm>
        </p:spPr>
        <p:txBody>
          <a:bodyPr/>
          <a:p>
            <a:pPr>
              <a:lnSpc>
                <a:spcPct val="115000"/>
              </a:lnSpc>
              <a:spcBef>
                <a:spcPts val="0"/>
              </a:spcBef>
              <a:spcAft>
                <a:spcPts val="0"/>
              </a:spcAft>
            </a:pPr>
            <a:endParaRPr lang="x-none" altLang="en-US" sz="2400" b="1" dirty="0" smtClean="0">
              <a:latin typeface="Comic Sans MS" pitchFamily="66" charset="0"/>
              <a:sym typeface="+mn-ea"/>
            </a:endParaRPr>
          </a:p>
          <a:p>
            <a:pPr>
              <a:lnSpc>
                <a:spcPct val="115000"/>
              </a:lnSpc>
              <a:spcBef>
                <a:spcPts val="0"/>
              </a:spcBef>
              <a:spcAft>
                <a:spcPts val="0"/>
              </a:spcAft>
            </a:pPr>
            <a:r>
              <a:rPr lang="x-none" altLang="en-US" sz="2400" b="1" dirty="0" smtClean="0">
                <a:latin typeface="Comic Sans MS" pitchFamily="66" charset="0"/>
                <a:sym typeface="+mn-ea"/>
              </a:rPr>
              <a:t>kreativnost je postala najpoželjnija osobina u suvremenom društvu</a:t>
            </a:r>
            <a:r>
              <a:rPr lang="x-none" altLang="en-US" sz="2400" b="1" dirty="0" smtClean="0">
                <a:sym typeface="+mn-ea"/>
              </a:rPr>
              <a:t> </a:t>
            </a:r>
            <a:r>
              <a:rPr lang="x-none" altLang="en-US" sz="2400" b="1" dirty="0" smtClean="0">
                <a:latin typeface="Comic Sans MS" pitchFamily="66" charset="0"/>
                <a:sym typeface="+mn-ea"/>
              </a:rPr>
              <a:t>kako u umjetnosti tako i u drugim profesijama</a:t>
            </a:r>
            <a:r>
              <a:rPr lang="x-none" altLang="en-US" sz="2400" b="1" dirty="0" smtClean="0">
                <a:sym typeface="+mn-ea"/>
              </a:rPr>
              <a:t> </a:t>
            </a:r>
            <a:r>
              <a:rPr lang="x-none" altLang="en-US" sz="2400" b="1" smtClean="0">
                <a:sym typeface="+mn-ea"/>
              </a:rPr>
              <a:t>(Chávez-Eakle</a:t>
            </a:r>
            <a:r>
              <a:rPr lang="x-none" altLang="en-US" sz="2400" b="1" dirty="0">
                <a:sym typeface="+mn-ea"/>
              </a:rPr>
              <a:t>, 2009)</a:t>
            </a:r>
            <a:endParaRPr lang="hr-HR" sz="2400" b="1" dirty="0">
              <a:latin typeface="Comic Sans MS" pitchFamily="66" charset="0"/>
              <a:sym typeface="+mn-ea"/>
            </a:endParaRPr>
          </a:p>
          <a:p>
            <a:pPr>
              <a:lnSpc>
                <a:spcPct val="115000"/>
              </a:lnSpc>
              <a:spcBef>
                <a:spcPts val="0"/>
              </a:spcBef>
              <a:spcAft>
                <a:spcPts val="0"/>
              </a:spcAft>
            </a:pPr>
            <a:r>
              <a:rPr lang="hr-HR" sz="2400" b="1" dirty="0">
                <a:latin typeface="Comic Sans MS" pitchFamily="66" charset="0"/>
                <a:sym typeface="+mn-ea"/>
              </a:rPr>
              <a:t>najvažnija kompetencija (IBM-ov Institut za poduzetništvo, 2010) </a:t>
            </a:r>
            <a:endParaRPr lang="hr-HR" sz="2400" b="1" dirty="0">
              <a:latin typeface="Comic Sans MS" pitchFamily="66" charset="0"/>
              <a:sym typeface="+mn-ea"/>
            </a:endParaRPr>
          </a:p>
          <a:p>
            <a:pPr>
              <a:lnSpc>
                <a:spcPct val="115000"/>
              </a:lnSpc>
              <a:spcBef>
                <a:spcPts val="0"/>
              </a:spcBef>
              <a:spcAft>
                <a:spcPts val="0"/>
              </a:spcAft>
            </a:pPr>
            <a:r>
              <a:rPr lang="hr-HR" sz="2400" b="1" dirty="0">
                <a:latin typeface="Comic Sans MS" pitchFamily="66" charset="0"/>
                <a:sym typeface="+mn-ea"/>
              </a:rPr>
              <a:t>˝zapad nije upješan zato što je kapitalistički, nego zato što znalcima, odnosno kreatorima, daje prostor i dostatnu slobodu da razviju vizije, ideje, proizvode˝ (Pavuna, 2012)</a:t>
            </a:r>
            <a:endParaRPr lang="hr-HR" sz="2400" b="1" dirty="0">
              <a:latin typeface="Comic Sans MS" pitchFamily="66" charset="0"/>
            </a:endParaRPr>
          </a:p>
          <a:p>
            <a:pPr>
              <a:lnSpc>
                <a:spcPct val="95000"/>
              </a:lnSpc>
              <a:spcBef>
                <a:spcPts val="0"/>
              </a:spcBef>
              <a:spcAft>
                <a:spcPts val="0"/>
              </a:spcAft>
            </a:pPr>
            <a:endParaRPr lang="x-none" altLang="en-US" sz="2400"/>
          </a:p>
          <a:p>
            <a:pPr>
              <a:lnSpc>
                <a:spcPct val="95000"/>
              </a:lnSpc>
              <a:spcBef>
                <a:spcPts val="0"/>
              </a:spcBef>
              <a:spcAft>
                <a:spcPts val="0"/>
              </a:spcAft>
            </a:pPr>
            <a:r>
              <a:rPr lang="en-US" sz="2400">
                <a:sym typeface="+mn-ea"/>
              </a:rPr>
              <a:t>  </a:t>
            </a:r>
            <a:endParaRPr lang="x-none"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996" y="34295"/>
            <a:ext cx="9652000" cy="1143000"/>
          </a:xfrm>
        </p:spPr>
        <p:txBody>
          <a:bodyPr>
            <a:normAutofit fontScale="90000"/>
          </a:bodyPr>
          <a:p>
            <a:r>
              <a:rPr lang="x-none" altLang="en-US" u="sng">
                <a:latin typeface="Comic Sans MS" pitchFamily="66" charset="0"/>
              </a:rPr>
              <a:t>kreativnost u svuremenom kontekstu</a:t>
            </a:r>
            <a:endParaRPr lang="x-none" altLang="en-US" u="sng">
              <a:latin typeface="Comic Sans MS" pitchFamily="66" charset="0"/>
            </a:endParaRPr>
          </a:p>
        </p:txBody>
      </p:sp>
      <p:sp>
        <p:nvSpPr>
          <p:cNvPr id="3" name="Content Placeholder 2"/>
          <p:cNvSpPr>
            <a:spLocks noGrp="1"/>
          </p:cNvSpPr>
          <p:nvPr>
            <p:ph idx="1"/>
          </p:nvPr>
        </p:nvSpPr>
        <p:spPr>
          <a:xfrm>
            <a:off x="21590" y="1610995"/>
            <a:ext cx="10841990" cy="4846955"/>
          </a:xfrm>
        </p:spPr>
        <p:txBody>
          <a:bodyPr/>
          <a:p>
            <a:pPr>
              <a:lnSpc>
                <a:spcPct val="95000"/>
              </a:lnSpc>
              <a:spcBef>
                <a:spcPts val="0"/>
              </a:spcBef>
              <a:spcAft>
                <a:spcPts val="0"/>
              </a:spcAft>
            </a:pPr>
            <a:r>
              <a:rPr lang="en-US" sz="2700">
                <a:sym typeface="+mn-ea"/>
              </a:rPr>
              <a:t>“What matters most in any field of study depends on the context, and the context is influenced by the economics and politics of the time” (Eisner</a:t>
            </a:r>
            <a:r>
              <a:rPr lang="x-none" altLang="en-US" sz="2700">
                <a:sym typeface="+mn-ea"/>
              </a:rPr>
              <a:t>, </a:t>
            </a:r>
            <a:r>
              <a:rPr lang="en-US" sz="2700">
                <a:sym typeface="+mn-ea"/>
              </a:rPr>
              <a:t>2002a, p. 41)</a:t>
            </a:r>
            <a:endParaRPr lang="en-US" sz="2700">
              <a:sym typeface="+mn-ea"/>
            </a:endParaRPr>
          </a:p>
          <a:p>
            <a:pPr>
              <a:lnSpc>
                <a:spcPct val="95000"/>
              </a:lnSpc>
              <a:spcBef>
                <a:spcPts val="0"/>
              </a:spcBef>
              <a:spcAft>
                <a:spcPts val="0"/>
              </a:spcAft>
            </a:pPr>
            <a:r>
              <a:rPr lang="x-none" altLang="en-US" sz="2700">
                <a:sym typeface="+mn-ea"/>
              </a:rPr>
              <a:t>traži se kreativnost </a:t>
            </a:r>
            <a:endParaRPr lang="x-none" altLang="en-US" sz="2700">
              <a:sym typeface="+mn-ea"/>
            </a:endParaRPr>
          </a:p>
          <a:p>
            <a:pPr>
              <a:lnSpc>
                <a:spcPct val="95000"/>
              </a:lnSpc>
              <a:spcBef>
                <a:spcPts val="0"/>
              </a:spcBef>
              <a:spcAft>
                <a:spcPts val="0"/>
              </a:spcAft>
            </a:pPr>
            <a:r>
              <a:rPr lang="hr-HR" sz="2700" b="1" dirty="0">
                <a:latin typeface="Comic Sans MS" pitchFamily="66" charset="0"/>
                <a:sym typeface="+mn-ea"/>
              </a:rPr>
              <a:t>˝u Hrvatskoj ima prostora za podizanje kreativnosti, od vrtićkog odgoja do upravljanja državom´ (Jeličić,2010)</a:t>
            </a:r>
            <a:endParaRPr lang="hr-HR" sz="2700" b="1" dirty="0">
              <a:latin typeface="Comic Sans MS" pitchFamily="66" charset="0"/>
              <a:sym typeface="+mn-ea"/>
            </a:endParaRPr>
          </a:p>
          <a:p>
            <a:pPr>
              <a:lnSpc>
                <a:spcPct val="95000"/>
              </a:lnSpc>
              <a:spcBef>
                <a:spcPts val="0"/>
              </a:spcBef>
              <a:spcAft>
                <a:spcPts val="0"/>
              </a:spcAft>
            </a:pPr>
            <a:endParaRPr lang="x-none" altLang="en-US" sz="2700">
              <a:sym typeface="+mn-ea"/>
            </a:endParaRPr>
          </a:p>
          <a:p>
            <a:pPr>
              <a:lnSpc>
                <a:spcPct val="95000"/>
              </a:lnSpc>
              <a:spcBef>
                <a:spcPts val="0"/>
              </a:spcBef>
              <a:spcAft>
                <a:spcPts val="0"/>
              </a:spcAft>
            </a:pPr>
            <a:endParaRPr lang="x-none" altLang="en-US" sz="2700"/>
          </a:p>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2860" y="305435"/>
            <a:ext cx="10645775" cy="1143000"/>
          </a:xfrm>
        </p:spPr>
        <p:txBody>
          <a:bodyPr>
            <a:normAutofit fontScale="90000"/>
          </a:bodyPr>
          <a:p>
            <a:r>
              <a:rPr lang="x-none" altLang="en-US" sz="4000" u="sng">
                <a:latin typeface="Comic Sans MS" pitchFamily="66" charset="0"/>
                <a:sym typeface="+mn-ea"/>
              </a:rPr>
              <a:t>kreativnost u odgoju i obrazovanju</a:t>
            </a:r>
            <a:endParaRPr lang="x-none" altLang="en-US" sz="4000" u="sng">
              <a:latin typeface="Comic Sans MS" pitchFamily="66" charset="0"/>
            </a:endParaRPr>
          </a:p>
          <a:p>
            <a:endParaRPr lang="en-US" u="sng">
              <a:latin typeface="Comic Sans MS" pitchFamily="66" charset="0"/>
            </a:endParaRPr>
          </a:p>
        </p:txBody>
      </p:sp>
      <p:sp>
        <p:nvSpPr>
          <p:cNvPr id="3" name="Content Placeholder 2"/>
          <p:cNvSpPr>
            <a:spLocks noGrp="1"/>
          </p:cNvSpPr>
          <p:nvPr>
            <p:ph idx="1"/>
          </p:nvPr>
        </p:nvSpPr>
        <p:spPr>
          <a:xfrm>
            <a:off x="-111760" y="1565275"/>
            <a:ext cx="11022965" cy="5087620"/>
          </a:xfrm>
        </p:spPr>
        <p:txBody>
          <a:bodyPr/>
          <a:p>
            <a:pPr>
              <a:spcBef>
                <a:spcPts val="0"/>
              </a:spcBef>
            </a:pPr>
            <a:r>
              <a:rPr lang="en-US" altLang="zh-CN" sz="2500" b="1" dirty="0" err="1">
                <a:solidFill>
                  <a:schemeClr val="tx1"/>
                </a:solidFill>
                <a:latin typeface="Comic Sans MS" pitchFamily="66" charset="0"/>
                <a:ea typeface="Lucida Sans Unicode" pitchFamily="2"/>
                <a:sym typeface="+mn-ea"/>
              </a:rPr>
              <a:t>razvoj</a:t>
            </a:r>
            <a:r>
              <a:rPr lang="en-US" altLang="zh-CN" sz="2500" b="1" dirty="0">
                <a:solidFill>
                  <a:schemeClr val="tx1"/>
                </a:solidFill>
                <a:latin typeface="Comic Sans MS" pitchFamily="66" charset="0"/>
                <a:ea typeface="Lucida Sans Unicode" pitchFamily="2"/>
                <a:sym typeface="+mn-ea"/>
              </a:rPr>
              <a:t> kreativnosti u odgoju i obrazovanju veže se uglavnom za umjetničk</a:t>
            </a:r>
            <a:r>
              <a:rPr lang="x-none" altLang="en-US" sz="2500" b="1" dirty="0">
                <a:solidFill>
                  <a:schemeClr val="tx1"/>
                </a:solidFill>
                <a:latin typeface="Comic Sans MS" pitchFamily="66" charset="0"/>
                <a:ea typeface="Lucida Sans Unicode" pitchFamily="2"/>
                <a:sym typeface="+mn-ea"/>
              </a:rPr>
              <a:t>a </a:t>
            </a:r>
            <a:r>
              <a:rPr lang="en-US" altLang="zh-CN" sz="2500" b="1" dirty="0" err="1">
                <a:solidFill>
                  <a:schemeClr val="tx1"/>
                </a:solidFill>
                <a:latin typeface="Comic Sans MS" pitchFamily="66" charset="0"/>
                <a:ea typeface="Lucida Sans Unicode" pitchFamily="2"/>
                <a:sym typeface="+mn-ea"/>
              </a:rPr>
              <a:t>područja</a:t>
            </a:r>
            <a:r>
              <a:rPr lang="en-US" altLang="zh-CN" sz="2500" b="1" dirty="0">
                <a:solidFill>
                  <a:schemeClr val="tx1"/>
                </a:solidFill>
                <a:latin typeface="Comic Sans MS" pitchFamily="66" charset="0"/>
                <a:ea typeface="Lucida Sans Unicode" pitchFamily="2"/>
                <a:sym typeface="+mn-ea"/>
              </a:rPr>
              <a:t> (Zimmerman, 2009)</a:t>
            </a:r>
            <a:endParaRPr lang="en-US" altLang="zh-CN" sz="2500" b="1" dirty="0">
              <a:solidFill>
                <a:schemeClr val="tx1"/>
              </a:solidFill>
              <a:latin typeface="Comic Sans MS" pitchFamily="66" charset="0"/>
              <a:ea typeface="Lucida Sans Unicode" pitchFamily="2"/>
              <a:sym typeface="+mn-ea"/>
            </a:endParaRPr>
          </a:p>
          <a:p>
            <a:pPr>
              <a:spcBef>
                <a:spcPts val="0"/>
              </a:spcBef>
            </a:pPr>
            <a:r>
              <a:rPr lang="en-US" altLang="en-US" sz="2500" b="1" dirty="0">
                <a:solidFill>
                  <a:schemeClr val="tx1"/>
                </a:solidFill>
                <a:latin typeface="Comic Sans MS" pitchFamily="66" charset="0"/>
                <a:ea typeface="Lucida Sans Unicode" pitchFamily="2"/>
                <a:sym typeface="+mn-ea"/>
              </a:rPr>
              <a:t>Robinson (2015) -  </a:t>
            </a:r>
            <a:r>
              <a:rPr lang="en-US" altLang="en-US" sz="2500" b="1" dirty="0" err="1">
                <a:solidFill>
                  <a:schemeClr val="tx1"/>
                </a:solidFill>
                <a:latin typeface="Comic Sans MS" pitchFamily="66" charset="0"/>
                <a:ea typeface="Lucida Sans Unicode" pitchFamily="2"/>
                <a:sym typeface="+mn-ea"/>
              </a:rPr>
              <a:t>obrazovanjem</a:t>
            </a:r>
            <a:r>
              <a:rPr lang="en-US" altLang="en-US" sz="2500" b="1" dirty="0">
                <a:solidFill>
                  <a:schemeClr val="tx1"/>
                </a:solidFill>
                <a:latin typeface="Comic Sans MS" pitchFamily="66" charset="0"/>
                <a:ea typeface="Lucida Sans Unicode" pitchFamily="2"/>
                <a:sym typeface="+mn-ea"/>
              </a:rPr>
              <a:t> se </a:t>
            </a:r>
            <a:r>
              <a:rPr lang="en-US" altLang="en-US" sz="2500" b="1" dirty="0" err="1">
                <a:solidFill>
                  <a:schemeClr val="tx1"/>
                </a:solidFill>
                <a:latin typeface="Comic Sans MS" pitchFamily="66" charset="0"/>
                <a:ea typeface="Lucida Sans Unicode" pitchFamily="2"/>
                <a:sym typeface="+mn-ea"/>
              </a:rPr>
              <a:t>prenosi</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deklarativno</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znanje</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i razvijaju</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isključivo</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intelektualni</a:t>
            </a:r>
            <a:r>
              <a:rPr lang="en-US" altLang="en-US" sz="2500" b="1" dirty="0">
                <a:solidFill>
                  <a:schemeClr val="tx1"/>
                </a:solidFill>
                <a:latin typeface="Comic Sans MS" pitchFamily="66" charset="0"/>
                <a:ea typeface="Lucida Sans Unicode" pitchFamily="2"/>
                <a:sym typeface="+mn-ea"/>
              </a:rPr>
              <a:t> </a:t>
            </a:r>
            <a:r>
              <a:rPr lang="en-US" altLang="en-US" sz="2500" b="1" dirty="0" err="1">
                <a:solidFill>
                  <a:schemeClr val="tx1"/>
                </a:solidFill>
                <a:latin typeface="Comic Sans MS" pitchFamily="66" charset="0"/>
                <a:ea typeface="Lucida Sans Unicode" pitchFamily="2"/>
                <a:sym typeface="+mn-ea"/>
              </a:rPr>
              <a:t>kapaciteti</a:t>
            </a:r>
            <a:endParaRPr lang="en-US" altLang="en-US" sz="2500" b="1" dirty="0" err="1">
              <a:solidFill>
                <a:schemeClr val="tx1"/>
              </a:solidFill>
              <a:latin typeface="Comic Sans MS" pitchFamily="66" charset="0"/>
              <a:ea typeface="Lucida Sans Unicode" pitchFamily="2"/>
              <a:sym typeface="+mn-ea"/>
            </a:endParaRPr>
          </a:p>
          <a:p>
            <a:pPr>
              <a:spcBef>
                <a:spcPts val="0"/>
              </a:spcBef>
            </a:pPr>
            <a:r>
              <a:rPr lang="x-none" altLang="en-US" sz="2500" b="1" dirty="0" err="1">
                <a:solidFill>
                  <a:schemeClr val="tx1"/>
                </a:solidFill>
                <a:latin typeface="Comic Sans MS" pitchFamily="66" charset="0"/>
                <a:ea typeface="Lucida Sans Unicode" pitchFamily="2"/>
                <a:sym typeface="+mn-ea"/>
              </a:rPr>
              <a:t>reproduktivna priroda glazbene naobrazbe -</a:t>
            </a:r>
            <a:endParaRPr lang="x-none" altLang="en-US" sz="2500" b="1" dirty="0" err="1">
              <a:solidFill>
                <a:schemeClr val="tx1"/>
              </a:solidFill>
              <a:latin typeface="Comic Sans MS" pitchFamily="66" charset="0"/>
              <a:ea typeface="Lucida Sans Unicode" pitchFamily="2"/>
              <a:sym typeface="+mn-ea"/>
            </a:endParaRPr>
          </a:p>
          <a:p>
            <a:pPr>
              <a:spcBef>
                <a:spcPts val="0"/>
              </a:spcBef>
            </a:pPr>
            <a:r>
              <a:rPr lang="en-US" sz="2500" b="1" kern="0" dirty="0">
                <a:solidFill>
                  <a:schemeClr val="tx1"/>
                </a:solidFill>
                <a:latin typeface="Comic Sans MS" pitchFamily="66" charset="0"/>
                <a:cs typeface="Times New Roman"/>
                <a:sym typeface="+mn-ea"/>
              </a:rPr>
              <a:t>Campbell (1991), </a:t>
            </a:r>
            <a:r>
              <a:rPr lang="en-US" sz="2500" b="1" kern="0" dirty="0" err="1">
                <a:solidFill>
                  <a:schemeClr val="tx1"/>
                </a:solidFill>
                <a:latin typeface="Comic Sans MS" pitchFamily="66" charset="0"/>
                <a:cs typeface="Times New Roman"/>
                <a:sym typeface="+mn-ea"/>
              </a:rPr>
              <a:t>Kratus</a:t>
            </a:r>
            <a:r>
              <a:rPr lang="en-US" sz="2500" b="1" kern="0" dirty="0">
                <a:solidFill>
                  <a:schemeClr val="tx1"/>
                </a:solidFill>
                <a:latin typeface="Comic Sans MS" pitchFamily="66" charset="0"/>
                <a:cs typeface="Times New Roman"/>
                <a:sym typeface="+mn-ea"/>
              </a:rPr>
              <a:t> (2007) </a:t>
            </a:r>
            <a:r>
              <a:rPr lang="en-US" sz="2500" b="1" kern="0" dirty="0" err="1">
                <a:solidFill>
                  <a:schemeClr val="tx1"/>
                </a:solidFill>
                <a:latin typeface="Comic Sans MS" pitchFamily="66" charset="0"/>
                <a:cs typeface="Times New Roman"/>
                <a:sym typeface="+mn-ea"/>
              </a:rPr>
              <a:t>i</a:t>
            </a:r>
            <a:r>
              <a:rPr lang="en-US" sz="2500" b="1" kern="0" dirty="0">
                <a:solidFill>
                  <a:schemeClr val="tx1"/>
                </a:solidFill>
                <a:latin typeface="Comic Sans MS" pitchFamily="66" charset="0"/>
                <a:cs typeface="Times New Roman"/>
                <a:sym typeface="+mn-ea"/>
              </a:rPr>
              <a:t> Hargreaves (1999) – </a:t>
            </a:r>
            <a:r>
              <a:rPr lang="en-US" sz="2500" b="1" kern="0" dirty="0" err="1">
                <a:solidFill>
                  <a:schemeClr val="tx1"/>
                </a:solidFill>
                <a:latin typeface="Comic Sans MS" pitchFamily="66" charset="0"/>
                <a:cs typeface="Times New Roman"/>
                <a:sym typeface="+mn-ea"/>
              </a:rPr>
              <a:t>dominantna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tradicija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zapadnog</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glazbenog</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obrazovanja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na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svim</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razinama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usmjerena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na</a:t>
            </a:r>
            <a:r>
              <a:rPr lang="en-US" sz="2500" b="1" kern="0" dirty="0">
                <a:solidFill>
                  <a:schemeClr val="tx1"/>
                </a:solidFill>
                <a:latin typeface="Comic Sans MS" pitchFamily="66" charset="0"/>
                <a:cs typeface="Times New Roman"/>
                <a:sym typeface="+mn-ea"/>
              </a:rPr>
              <a:t> </a:t>
            </a:r>
            <a:r>
              <a:rPr lang="x-none" altLang="en-US" sz="2500" b="1" kern="0" dirty="0">
                <a:solidFill>
                  <a:schemeClr val="tx1"/>
                </a:solidFill>
                <a:latin typeface="Comic Sans MS" pitchFamily="66" charset="0"/>
                <a:cs typeface="Times New Roman"/>
                <a:sym typeface="+mn-ea"/>
              </a:rPr>
              <a:t>tzv. </a:t>
            </a:r>
            <a:r>
              <a:rPr lang="en-US" sz="2500" b="1" kern="0" dirty="0">
                <a:solidFill>
                  <a:schemeClr val="tx1"/>
                </a:solidFill>
                <a:latin typeface="Comic Sans MS" pitchFamily="66" charset="0"/>
                <a:cs typeface="Times New Roman"/>
                <a:sym typeface="+mn-ea"/>
              </a:rPr>
              <a:t>˝re-</a:t>
            </a:r>
            <a:r>
              <a:rPr lang="en-US" sz="2500" b="1" kern="0" dirty="0" err="1">
                <a:solidFill>
                  <a:schemeClr val="tx1"/>
                </a:solidFill>
                <a:latin typeface="Comic Sans MS" pitchFamily="66" charset="0"/>
                <a:cs typeface="Times New Roman"/>
                <a:sym typeface="+mn-ea"/>
              </a:rPr>
              <a:t>kreativne</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glazbene</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vještine</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kao</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što</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su</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čitanje</a:t>
            </a:r>
            <a:r>
              <a:rPr lang="en-US" sz="2500" b="1" kern="0" dirty="0">
                <a:solidFill>
                  <a:schemeClr val="tx1"/>
                </a:solidFill>
                <a:latin typeface="Comic Sans MS" pitchFamily="66" charset="0"/>
                <a:cs typeface="Times New Roman"/>
                <a:sym typeface="+mn-ea"/>
              </a:rPr>
              <a:t> nota, </a:t>
            </a:r>
            <a:r>
              <a:rPr lang="en-US" sz="2500" b="1" kern="0" dirty="0" err="1">
                <a:solidFill>
                  <a:schemeClr val="tx1"/>
                </a:solidFill>
                <a:latin typeface="Comic Sans MS" pitchFamily="66" charset="0"/>
                <a:cs typeface="Times New Roman"/>
                <a:sym typeface="+mn-ea"/>
              </a:rPr>
              <a:t>razvoj</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tehničkih</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izvođačkih</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vještina</a:t>
            </a:r>
            <a:r>
              <a:rPr lang="en-US" sz="2500" b="1" kern="0" dirty="0">
                <a:solidFill>
                  <a:schemeClr val="tx1"/>
                </a:solidFill>
                <a:latin typeface="Comic Sans MS" pitchFamily="66" charset="0"/>
                <a:cs typeface="Times New Roman"/>
                <a:sym typeface="+mn-ea"/>
              </a:rPr>
              <a:t> u </a:t>
            </a:r>
            <a:r>
              <a:rPr lang="en-US" sz="2500" b="1" kern="0" dirty="0" err="1">
                <a:solidFill>
                  <a:schemeClr val="tx1"/>
                </a:solidFill>
                <a:latin typeface="Comic Sans MS" pitchFamily="66" charset="0"/>
                <a:cs typeface="Times New Roman"/>
                <a:sym typeface="+mn-ea"/>
              </a:rPr>
              <a:t>kojima</a:t>
            </a:r>
            <a:r>
              <a:rPr lang="en-US" sz="2500" b="1" kern="0" dirty="0">
                <a:solidFill>
                  <a:schemeClr val="tx1"/>
                </a:solidFill>
                <a:latin typeface="Comic Sans MS" pitchFamily="66" charset="0"/>
                <a:cs typeface="Times New Roman"/>
                <a:sym typeface="+mn-ea"/>
              </a:rPr>
              <a:t> je </a:t>
            </a:r>
            <a:r>
              <a:rPr lang="en-US" sz="2500" b="1" kern="0" dirty="0" err="1">
                <a:solidFill>
                  <a:schemeClr val="tx1"/>
                </a:solidFill>
                <a:latin typeface="Comic Sans MS" pitchFamily="66" charset="0"/>
                <a:cs typeface="Times New Roman"/>
                <a:sym typeface="+mn-ea"/>
              </a:rPr>
              <a:t>dominantna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nastvnikova</a:t>
            </a:r>
            <a:r>
              <a:rPr lang="en-US" sz="2500" b="1" kern="0" dirty="0">
                <a:solidFill>
                  <a:schemeClr val="tx1"/>
                </a:solidFill>
                <a:latin typeface="Comic Sans MS" pitchFamily="66" charset="0"/>
                <a:cs typeface="Times New Roman"/>
                <a:sym typeface="+mn-ea"/>
              </a:rPr>
              <a:t> </a:t>
            </a:r>
            <a:r>
              <a:rPr lang="en-US" sz="2500" b="1" kern="0" dirty="0" err="1">
                <a:solidFill>
                  <a:schemeClr val="tx1"/>
                </a:solidFill>
                <a:latin typeface="Comic Sans MS" pitchFamily="66" charset="0"/>
                <a:cs typeface="Times New Roman"/>
                <a:sym typeface="+mn-ea"/>
              </a:rPr>
              <a:t>uloga</a:t>
            </a:r>
            <a:endParaRPr lang="en-US" sz="2500" b="1" strike="noStrike" kern="0" noProof="1" dirty="0" err="1">
              <a:solidFill>
                <a:schemeClr val="tx1"/>
              </a:solidFill>
              <a:latin typeface="Comic Sans MS" pitchFamily="66" charset="0"/>
              <a:cs typeface="Times New Roman"/>
              <a:sym typeface="+mn-ea"/>
            </a:endParaRPr>
          </a:p>
          <a:p>
            <a:pPr>
              <a:spcBef>
                <a:spcPts val="0"/>
              </a:spcBef>
            </a:pPr>
            <a:r>
              <a:rPr lang="en-US" sz="2500" b="1" dirty="0">
                <a:solidFill>
                  <a:schemeClr val="tx1"/>
                </a:solidFill>
                <a:latin typeface="Comic Sans MS" pitchFamily="66" charset="0"/>
                <a:sym typeface="+mn-ea"/>
              </a:rPr>
              <a:t>ne </a:t>
            </a:r>
            <a:r>
              <a:rPr lang="en-US" sz="2500" b="1" dirty="0" err="1">
                <a:solidFill>
                  <a:schemeClr val="tx1"/>
                </a:solidFill>
                <a:latin typeface="Comic Sans MS" pitchFamily="66" charset="0"/>
                <a:sym typeface="+mn-ea"/>
              </a:rPr>
              <a:t>potič</a:t>
            </a:r>
            <a:r>
              <a:rPr lang="x-none" altLang="en-US" sz="2500" b="1" dirty="0" err="1">
                <a:solidFill>
                  <a:schemeClr val="tx1"/>
                </a:solidFill>
                <a:latin typeface="Comic Sans MS" pitchFamily="66" charset="0"/>
                <a:sym typeface="+mn-ea"/>
              </a:rPr>
              <a:t>e</a:t>
            </a:r>
            <a:r>
              <a:rPr lang="en-US" sz="2500" b="1" dirty="0">
                <a:solidFill>
                  <a:schemeClr val="tx1"/>
                </a:solidFill>
                <a:latin typeface="Comic Sans MS" pitchFamily="66" charset="0"/>
                <a:sym typeface="+mn-ea"/>
              </a:rPr>
              <a:t> </a:t>
            </a:r>
            <a:r>
              <a:rPr lang="x-none" altLang="en-US" sz="2500" b="1" dirty="0">
                <a:solidFill>
                  <a:schemeClr val="tx1"/>
                </a:solidFill>
                <a:latin typeface="Comic Sans MS" pitchFamily="66" charset="0"/>
                <a:sym typeface="+mn-ea"/>
              </a:rPr>
              <a:t>se </a:t>
            </a:r>
            <a:r>
              <a:rPr lang="en-US" sz="2500" b="1" dirty="0" err="1">
                <a:solidFill>
                  <a:schemeClr val="tx1"/>
                </a:solidFill>
                <a:latin typeface="Comic Sans MS" pitchFamily="66" charset="0"/>
                <a:sym typeface="+mn-ea"/>
              </a:rPr>
              <a:t>razvoj</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divergentnog</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mišljenja</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i</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djetetov</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inherentn</a:t>
            </a:r>
            <a:r>
              <a:rPr lang="x-none" altLang="en-US" sz="2500" b="1" dirty="0" err="1">
                <a:solidFill>
                  <a:schemeClr val="tx1"/>
                </a:solidFill>
                <a:latin typeface="Comic Sans MS" pitchFamily="66" charset="0"/>
                <a:sym typeface="+mn-ea"/>
              </a:rPr>
              <a:t>i</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kreativn</a:t>
            </a:r>
            <a:r>
              <a:rPr lang="x-none" altLang="en-US" sz="2500" b="1" dirty="0" err="1">
                <a:solidFill>
                  <a:schemeClr val="tx1"/>
                </a:solidFill>
                <a:latin typeface="Comic Sans MS" pitchFamily="66" charset="0"/>
                <a:sym typeface="+mn-ea"/>
              </a:rPr>
              <a:t>i</a:t>
            </a:r>
            <a:r>
              <a:rPr lang="en-US" sz="2500" b="1" dirty="0">
                <a:solidFill>
                  <a:schemeClr val="tx1"/>
                </a:solidFill>
                <a:latin typeface="Comic Sans MS" pitchFamily="66" charset="0"/>
                <a:sym typeface="+mn-ea"/>
              </a:rPr>
              <a:t> </a:t>
            </a:r>
            <a:r>
              <a:rPr lang="en-US" sz="2500" b="1" dirty="0" err="1">
                <a:solidFill>
                  <a:schemeClr val="tx1"/>
                </a:solidFill>
                <a:latin typeface="Comic Sans MS" pitchFamily="66" charset="0"/>
                <a:sym typeface="+mn-ea"/>
              </a:rPr>
              <a:t>potencijal</a:t>
            </a:r>
            <a:endParaRPr lang="en-US" sz="2500" b="1" strike="noStrike" noProof="1" dirty="0" err="1">
              <a:solidFill>
                <a:schemeClr val="tx1"/>
              </a:solidFill>
              <a:latin typeface="Comic Sans MS" pitchFamily="66" charset="0"/>
              <a:sym typeface="+mn-ea"/>
            </a:endParaRPr>
          </a:p>
          <a:p>
            <a:pPr>
              <a:spcBef>
                <a:spcPts val="0"/>
              </a:spcBef>
            </a:pPr>
            <a:endParaRPr lang="x-none" altLang="en-US" sz="2700" dirty="0" err="1">
              <a:solidFill>
                <a:srgbClr val="47534C"/>
              </a:solidFill>
              <a:latin typeface="Calibri" charset="0"/>
              <a:ea typeface="Lucida Sans Unicode" pitchFamily="2"/>
              <a:sym typeface="+mn-ea"/>
            </a:endParaRPr>
          </a:p>
          <a:p>
            <a:pPr>
              <a:spcBef>
                <a:spcPts val="0"/>
              </a:spcBef>
            </a:pPr>
            <a:endParaRPr lang="en-US" altLang="zh-CN" sz="2700" dirty="0">
              <a:solidFill>
                <a:srgbClr val="47534C"/>
              </a:solidFill>
              <a:latin typeface="Calibri" charset="0"/>
              <a:ea typeface="Lucida Sans Unicode" pitchFamily="2"/>
              <a:sym typeface="+mn-ea"/>
            </a:endParaRPr>
          </a:p>
          <a:p>
            <a:pPr>
              <a:spcBef>
                <a:spcPts val="0"/>
              </a:spcBef>
            </a:pPr>
            <a:endParaRPr lang="hr-HR" sz="2700" dirty="0">
              <a:latin typeface="Comic Sans MS" pitchFamily="66" charset="0"/>
            </a:endParaRPr>
          </a:p>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38100" y="3810"/>
            <a:ext cx="11415395" cy="1143000"/>
          </a:xfrm>
        </p:spPr>
        <p:txBody>
          <a:bodyPr>
            <a:normAutofit fontScale="90000"/>
          </a:bodyPr>
          <a:p>
            <a:r>
              <a:rPr lang="x-none" altLang="en-US" sz="4000" u="sng">
                <a:latin typeface="Comic Sans MS" pitchFamily="66" charset="0"/>
                <a:sym typeface="+mn-ea"/>
              </a:rPr>
              <a:t>kreativnost u odgoju i obrazovanju</a:t>
            </a:r>
            <a:endParaRPr lang="en-US" u="sng">
              <a:latin typeface="Comic Sans MS" pitchFamily="66" charset="0"/>
            </a:endParaRPr>
          </a:p>
        </p:txBody>
      </p:sp>
      <p:sp>
        <p:nvSpPr>
          <p:cNvPr id="3" name="Content Placeholder 2"/>
          <p:cNvSpPr>
            <a:spLocks noGrp="1"/>
          </p:cNvSpPr>
          <p:nvPr>
            <p:ph idx="1"/>
          </p:nvPr>
        </p:nvSpPr>
        <p:spPr>
          <a:xfrm>
            <a:off x="37465" y="1355090"/>
            <a:ext cx="10269220" cy="5841365"/>
          </a:xfrm>
        </p:spPr>
        <p:txBody>
          <a:bodyPr/>
          <a:p>
            <a:pPr>
              <a:spcBef>
                <a:spcPts val="0"/>
              </a:spcBef>
            </a:pPr>
            <a:r>
              <a:rPr lang="en-US" sz="2500" b="1">
                <a:latin typeface="Comic Sans MS" pitchFamily="66" charset="0"/>
                <a:sym typeface="+mn-ea"/>
              </a:rPr>
              <a:t>Eisner (2008</a:t>
            </a:r>
            <a:r>
              <a:rPr lang="x-none" altLang="en-US" sz="2500" b="1">
                <a:latin typeface="Comic Sans MS" pitchFamily="66" charset="0"/>
                <a:sym typeface="+mn-ea"/>
              </a:rPr>
              <a:t>) uz brojne dobrobiti sudjelovanja u umjetničkim aktivnostima ističe </a:t>
            </a:r>
            <a:r>
              <a:rPr lang="en-US" sz="2500" b="1" u="sng">
                <a:latin typeface="Comic Sans MS" pitchFamily="66" charset="0"/>
                <a:sym typeface="+mn-ea"/>
              </a:rPr>
              <a:t>potreb</a:t>
            </a:r>
            <a:r>
              <a:rPr lang="x-none" altLang="en-US" sz="2500" b="1" u="sng">
                <a:latin typeface="Comic Sans MS" pitchFamily="66" charset="0"/>
                <a:sym typeface="+mn-ea"/>
              </a:rPr>
              <a:t>u</a:t>
            </a:r>
            <a:r>
              <a:rPr lang="en-US" sz="2500" b="1" u="sng">
                <a:latin typeface="Comic Sans MS" pitchFamily="66" charset="0"/>
                <a:sym typeface="+mn-ea"/>
              </a:rPr>
              <a:t> za razvijanjem mašte kao jednom od najvažnijih ljudskih sposobnost</a:t>
            </a:r>
            <a:r>
              <a:rPr lang="x-none" altLang="en-US" sz="2500" b="1" u="sng">
                <a:latin typeface="Comic Sans MS" pitchFamily="66" charset="0"/>
                <a:sym typeface="+mn-ea"/>
              </a:rPr>
              <a:t>i</a:t>
            </a:r>
            <a:endParaRPr lang="x-none" altLang="en-US" sz="2500" b="1" u="sng" dirty="0">
              <a:latin typeface="Comic Sans MS" pitchFamily="66" charset="0"/>
              <a:sym typeface="+mn-ea"/>
            </a:endParaRPr>
          </a:p>
          <a:p>
            <a:pPr>
              <a:spcBef>
                <a:spcPts val="0"/>
              </a:spcBef>
            </a:pPr>
            <a:r>
              <a:rPr lang="hr-HR" sz="2500" b="1" dirty="0">
                <a:latin typeface="Comic Sans MS" pitchFamily="66" charset="0"/>
                <a:sym typeface="+mn-ea"/>
              </a:rPr>
              <a:t>„Svaralaštvo </a:t>
            </a:r>
            <a:r>
              <a:rPr lang="hr-HR" sz="2500" b="1" u="sng" dirty="0" smtClean="0">
                <a:latin typeface="Comic Sans MS" pitchFamily="66" charset="0"/>
                <a:sym typeface="+mn-ea"/>
              </a:rPr>
              <a:t>nije </a:t>
            </a:r>
            <a:r>
              <a:rPr lang="hr-HR" sz="2500" b="1" dirty="0" smtClean="0">
                <a:latin typeface="Comic Sans MS" pitchFamily="66" charset="0"/>
                <a:sym typeface="+mn-ea"/>
              </a:rPr>
              <a:t>nešto </a:t>
            </a:r>
            <a:r>
              <a:rPr lang="hr-HR" sz="2500" b="1" dirty="0">
                <a:latin typeface="Comic Sans MS" pitchFamily="66" charset="0"/>
                <a:sym typeface="+mn-ea"/>
              </a:rPr>
              <a:t>što se može </a:t>
            </a:r>
            <a:r>
              <a:rPr lang="hr-HR" sz="2500" b="1" dirty="0" smtClean="0">
                <a:latin typeface="Comic Sans MS" pitchFamily="66" charset="0"/>
                <a:sym typeface="+mn-ea"/>
              </a:rPr>
              <a:t>jednostavno naučiti</a:t>
            </a:r>
            <a:r>
              <a:rPr lang="hr-HR" sz="2500" b="1" dirty="0">
                <a:latin typeface="Comic Sans MS" pitchFamily="66" charset="0"/>
                <a:sym typeface="+mn-ea"/>
              </a:rPr>
              <a:t>, jer kao gotovo znanje </a:t>
            </a:r>
            <a:r>
              <a:rPr lang="hr-HR" sz="2500" b="1" dirty="0" smtClean="0">
                <a:latin typeface="Comic Sans MS" pitchFamily="66" charset="0"/>
                <a:sym typeface="+mn-ea"/>
              </a:rPr>
              <a:t> nigdje </a:t>
            </a:r>
            <a:r>
              <a:rPr lang="hr-HR" sz="2500" b="1" dirty="0">
                <a:latin typeface="Comic Sans MS" pitchFamily="66" charset="0"/>
                <a:sym typeface="+mn-ea"/>
              </a:rPr>
              <a:t>niti ne postoji. </a:t>
            </a:r>
            <a:r>
              <a:rPr lang="hr-HR" sz="2500" b="1" dirty="0" smtClean="0">
                <a:latin typeface="Comic Sans MS" pitchFamily="66" charset="0"/>
                <a:sym typeface="+mn-ea"/>
              </a:rPr>
              <a:t>Stvaralaštvo </a:t>
            </a:r>
            <a:r>
              <a:rPr lang="hr-HR" sz="2500" b="1" dirty="0">
                <a:latin typeface="Comic Sans MS" pitchFamily="66" charset="0"/>
                <a:sym typeface="+mn-ea"/>
              </a:rPr>
              <a:t>se može </a:t>
            </a:r>
            <a:r>
              <a:rPr lang="hr-HR" sz="2500" b="1" dirty="0" smtClean="0">
                <a:latin typeface="Comic Sans MS" pitchFamily="66" charset="0"/>
                <a:sym typeface="+mn-ea"/>
              </a:rPr>
              <a:t>samo </a:t>
            </a:r>
            <a:r>
              <a:rPr lang="hr-HR" sz="2500" b="1" u="sng" dirty="0">
                <a:latin typeface="Comic Sans MS" pitchFamily="66" charset="0"/>
                <a:sym typeface="+mn-ea"/>
              </a:rPr>
              <a:t>poticati i razvijati,</a:t>
            </a:r>
            <a:r>
              <a:rPr lang="hr-HR" sz="2500" b="1" dirty="0">
                <a:latin typeface="Comic Sans MS" pitchFamily="66" charset="0"/>
                <a:sym typeface="+mn-ea"/>
              </a:rPr>
              <a:t> ono se </a:t>
            </a:r>
            <a:r>
              <a:rPr lang="hr-HR" sz="2500" b="1" dirty="0" smtClean="0">
                <a:latin typeface="Comic Sans MS" pitchFamily="66" charset="0"/>
                <a:sym typeface="+mn-ea"/>
              </a:rPr>
              <a:t>može </a:t>
            </a:r>
            <a:r>
              <a:rPr lang="hr-HR" sz="2500" b="1" u="sng" dirty="0" smtClean="0">
                <a:latin typeface="Comic Sans MS" pitchFamily="66" charset="0"/>
                <a:sym typeface="+mn-ea"/>
              </a:rPr>
              <a:t>odgajati</a:t>
            </a:r>
            <a:r>
              <a:rPr lang="hr-HR" sz="2500" b="1" dirty="0" smtClean="0">
                <a:latin typeface="Comic Sans MS" pitchFamily="66" charset="0"/>
                <a:sym typeface="+mn-ea"/>
              </a:rPr>
              <a:t>“ (</a:t>
            </a:r>
            <a:r>
              <a:rPr lang="hr-HR" sz="2500" b="1" dirty="0">
                <a:latin typeface="Comic Sans MS" pitchFamily="66" charset="0"/>
                <a:sym typeface="+mn-ea"/>
              </a:rPr>
              <a:t>Polić, 1993</a:t>
            </a:r>
            <a:r>
              <a:rPr lang="x-none" altLang="hr-HR" sz="2500" b="1" dirty="0">
                <a:latin typeface="Comic Sans MS" pitchFamily="66" charset="0"/>
                <a:sym typeface="+mn-ea"/>
              </a:rPr>
              <a:t>, str.</a:t>
            </a:r>
            <a:r>
              <a:rPr lang="hr-HR" sz="2500" b="1" dirty="0">
                <a:latin typeface="Comic Sans MS" pitchFamily="66" charset="0"/>
                <a:sym typeface="+mn-ea"/>
              </a:rPr>
              <a:t> 114)</a:t>
            </a:r>
            <a:endParaRPr lang="hr-HR" sz="2500" b="1" dirty="0">
              <a:latin typeface="Comic Sans MS" pitchFamily="66" charset="0"/>
            </a:endParaRPr>
          </a:p>
          <a:p>
            <a:pPr>
              <a:lnSpc>
                <a:spcPct val="95000"/>
              </a:lnSpc>
              <a:spcBef>
                <a:spcPts val="0"/>
              </a:spcBef>
              <a:spcAft>
                <a:spcPts val="0"/>
              </a:spcAft>
            </a:pPr>
            <a:r>
              <a:rPr lang="x-none" altLang="en-US" sz="2500" b="1">
                <a:latin typeface="Comic Sans MS" pitchFamily="66" charset="0"/>
                <a:sym typeface="+mn-ea"/>
              </a:rPr>
              <a:t>stvaralački potencijal djeteta inherentan</a:t>
            </a:r>
            <a:endParaRPr lang="x-none" altLang="en-US" sz="2500" b="1">
              <a:latin typeface="Comic Sans MS" pitchFamily="66" charset="0"/>
              <a:sym typeface="+mn-ea"/>
            </a:endParaRPr>
          </a:p>
          <a:p>
            <a:pPr>
              <a:lnSpc>
                <a:spcPct val="95000"/>
              </a:lnSpc>
              <a:spcBef>
                <a:spcPts val="0"/>
              </a:spcBef>
              <a:spcAft>
                <a:spcPts val="0"/>
              </a:spcAft>
            </a:pPr>
            <a:r>
              <a:rPr lang="hr-HR" sz="2500" b="1" dirty="0">
                <a:solidFill>
                  <a:prstClr val="black"/>
                </a:solidFill>
                <a:latin typeface="Comic Sans MS" pitchFamily="66" charset="0"/>
                <a:ea typeface="Times New Roman"/>
                <a:sym typeface="+mn-ea"/>
              </a:rPr>
              <a:t>˝svako je dijete potencijalni umjetnik˝- misao francuskih nadrealista</a:t>
            </a:r>
            <a:endParaRPr lang="hr-HR" sz="2500" b="1" dirty="0">
              <a:solidFill>
                <a:prstClr val="black"/>
              </a:solidFill>
              <a:latin typeface="Comic Sans MS" pitchFamily="66" charset="0"/>
              <a:ea typeface="Times New Roman"/>
            </a:endParaRPr>
          </a:p>
          <a:p>
            <a:pPr>
              <a:lnSpc>
                <a:spcPct val="95000"/>
              </a:lnSpc>
              <a:spcBef>
                <a:spcPts val="0"/>
              </a:spcBef>
              <a:spcAft>
                <a:spcPts val="0"/>
              </a:spcAft>
            </a:pPr>
            <a:endParaRPr lang="x-none" altLang="en-US" sz="2500" b="1">
              <a:latin typeface="Comic Sans MS" pitchFamily="66" charset="0"/>
              <a:sym typeface="+mn-ea"/>
            </a:endParaRPr>
          </a:p>
          <a:p>
            <a:endParaRPr lang="en-US" sz="2500" b="1">
              <a:latin typeface="Comic Sans MS"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2816" y="24676"/>
            <a:ext cx="9595405" cy="1143000"/>
          </a:xfrm>
        </p:spPr>
        <p:txBody>
          <a:bodyPr>
            <a:normAutofit fontScale="90000"/>
          </a:bodyPr>
          <a:lstStyle/>
          <a:p>
            <a:pPr algn="ctr"/>
            <a:r>
              <a:rPr lang="x-none" altLang="hr-HR" sz="4160" u="sng" cap="none" dirty="0">
                <a:latin typeface="Comic Sans MS" pitchFamily="66" charset="0"/>
              </a:rPr>
              <a:t>POTICANJE I  RAZVOJ </a:t>
            </a:r>
            <a:r>
              <a:rPr lang="hr-HR" sz="4160" u="sng" cap="none" dirty="0">
                <a:latin typeface="Comic Sans MS" pitchFamily="66" charset="0"/>
              </a:rPr>
              <a:t>KREATIVNOST </a:t>
            </a:r>
            <a:endParaRPr lang="hr-HR" dirty="0"/>
          </a:p>
        </p:txBody>
      </p:sp>
      <p:sp>
        <p:nvSpPr>
          <p:cNvPr id="4" name="Left Arrow 3"/>
          <p:cNvSpPr/>
          <p:nvPr/>
        </p:nvSpPr>
        <p:spPr>
          <a:xfrm>
            <a:off x="1490669" y="3631333"/>
            <a:ext cx="3146034" cy="25922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lIns="94339" tIns="47170" rIns="94339" bIns="47170" rtlCol="0" anchor="ctr"/>
          <a:lstStyle/>
          <a:p>
            <a:pPr algn="ctr"/>
            <a:r>
              <a:rPr lang="hr-HR" sz="2495" b="1" dirty="0">
                <a:solidFill>
                  <a:schemeClr val="bg1"/>
                </a:solidFill>
                <a:latin typeface="Comic Sans MS" pitchFamily="66" charset="0"/>
              </a:rPr>
              <a:t>kreativnost</a:t>
            </a:r>
            <a:endParaRPr lang="hr-HR" sz="2495" b="1" dirty="0">
              <a:solidFill>
                <a:schemeClr val="bg1"/>
              </a:solidFill>
              <a:latin typeface="Comic Sans MS" pitchFamily="66" charset="0"/>
            </a:endParaRPr>
          </a:p>
          <a:p>
            <a:pPr algn="ctr"/>
            <a:r>
              <a:rPr lang="hr-HR" sz="2495" b="1" dirty="0">
                <a:solidFill>
                  <a:schemeClr val="bg1"/>
                </a:solidFill>
                <a:latin typeface="Comic Sans MS" pitchFamily="66" charset="0"/>
              </a:rPr>
              <a:t>sloboda stvaranja</a:t>
            </a:r>
            <a:endParaRPr sz="1665"/>
          </a:p>
        </p:txBody>
      </p:sp>
      <p:sp>
        <p:nvSpPr>
          <p:cNvPr id="5" name="Right Arrow 4"/>
          <p:cNvSpPr/>
          <p:nvPr/>
        </p:nvSpPr>
        <p:spPr>
          <a:xfrm>
            <a:off x="4636704" y="2996954"/>
            <a:ext cx="4640401" cy="38610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4339" tIns="47170" rIns="94339" bIns="47170" rtlCol="0" anchor="ctr"/>
          <a:lstStyle/>
          <a:p>
            <a:pPr algn="ctr"/>
            <a:endParaRPr lang="hr-HR" sz="1665" dirty="0" smtClean="0"/>
          </a:p>
          <a:p>
            <a:pPr algn="ctr"/>
            <a:endParaRPr lang="hr-HR" sz="1665" dirty="0"/>
          </a:p>
          <a:p>
            <a:pPr marL="318770" indent="-318770" algn="ctr">
              <a:buFont typeface="Arial" charset="0"/>
              <a:buChar char="•"/>
            </a:pPr>
            <a:r>
              <a:rPr lang="hr-HR" sz="2310" b="1" dirty="0">
                <a:solidFill>
                  <a:schemeClr val="bg1"/>
                </a:solidFill>
                <a:latin typeface="Comic Sans MS" pitchFamily="66" charset="0"/>
              </a:rPr>
              <a:t>perfekcionizam</a:t>
            </a:r>
            <a:endParaRPr lang="hr-HR" sz="2310" b="1" dirty="0">
              <a:solidFill>
                <a:schemeClr val="bg1"/>
              </a:solidFill>
              <a:latin typeface="Comic Sans MS" pitchFamily="66" charset="0"/>
            </a:endParaRPr>
          </a:p>
          <a:p>
            <a:pPr marL="318770" indent="-318770" algn="ctr">
              <a:buFont typeface="Arial" charset="0"/>
              <a:buChar char="•"/>
            </a:pPr>
            <a:r>
              <a:rPr lang="hr-HR" sz="2310" b="1" dirty="0">
                <a:solidFill>
                  <a:schemeClr val="bg1"/>
                </a:solidFill>
                <a:latin typeface="Comic Sans MS" pitchFamily="66" charset="0"/>
              </a:rPr>
              <a:t>natjecateljski duh</a:t>
            </a:r>
            <a:endParaRPr lang="hr-HR" sz="2310" b="1" dirty="0">
              <a:solidFill>
                <a:schemeClr val="bg1"/>
              </a:solidFill>
              <a:latin typeface="Comic Sans MS" pitchFamily="66" charset="0"/>
            </a:endParaRPr>
          </a:p>
          <a:p>
            <a:pPr marL="318770" indent="-318770" algn="ctr">
              <a:buFont typeface="Arial" charset="0"/>
              <a:buChar char="•"/>
            </a:pPr>
            <a:r>
              <a:rPr lang="hr-HR" sz="2310" b="1" dirty="0">
                <a:solidFill>
                  <a:schemeClr val="bg1"/>
                </a:solidFill>
                <a:latin typeface="Comic Sans MS" pitchFamily="66" charset="0"/>
              </a:rPr>
              <a:t>sustav obrazovanja koji potiče razvoj lijeve strane mozga</a:t>
            </a:r>
            <a:endParaRPr lang="hr-HR" sz="2310" b="1" dirty="0">
              <a:solidFill>
                <a:schemeClr val="bg1"/>
              </a:solidFill>
              <a:latin typeface="Comic Sans MS" pitchFamily="66" charset="0"/>
            </a:endParaRPr>
          </a:p>
          <a:p>
            <a:pPr marL="318770" indent="-318770" algn="ctr">
              <a:buFont typeface="Arial" charset="0"/>
              <a:buChar char="•"/>
            </a:pPr>
            <a:endParaRPr lang="hr-HR" sz="2035" dirty="0">
              <a:solidFill>
                <a:schemeClr val="bg1"/>
              </a:solidFill>
            </a:endParaRPr>
          </a:p>
          <a:p>
            <a:pPr algn="ctr"/>
            <a:endParaRPr lang="hr-HR" sz="1665" dirty="0" smtClean="0"/>
          </a:p>
          <a:p>
            <a:pPr algn="ctr"/>
            <a:endParaRPr lang="hr-HR" sz="1665" dirty="0"/>
          </a:p>
        </p:txBody>
      </p:sp>
      <p:sp>
        <p:nvSpPr>
          <p:cNvPr id="6" name="TextBox 5"/>
          <p:cNvSpPr txBox="1"/>
          <p:nvPr/>
        </p:nvSpPr>
        <p:spPr>
          <a:xfrm>
            <a:off x="1219647" y="1196754"/>
            <a:ext cx="8315325" cy="1579880"/>
          </a:xfrm>
          <a:prstGeom prst="rect">
            <a:avLst/>
          </a:prstGeom>
          <a:noFill/>
        </p:spPr>
        <p:txBody>
          <a:bodyPr wrap="none" lIns="94339" tIns="47170" rIns="94339" bIns="47170" rtlCol="0">
            <a:spAutoFit/>
          </a:bodyPr>
          <a:lstStyle/>
          <a:p>
            <a:pPr>
              <a:lnSpc>
                <a:spcPct val="130000"/>
              </a:lnSpc>
              <a:buFont typeface="Arial" charset="0"/>
              <a:buChar char="•"/>
            </a:pPr>
            <a:r>
              <a:rPr lang="hr-HR" sz="2495" b="1" dirty="0">
                <a:latin typeface="Comic Sans MS" pitchFamily="66" charset="0"/>
              </a:rPr>
              <a:t> udruga </a:t>
            </a:r>
            <a:r>
              <a:rPr lang="hr-HR" sz="2495" b="1" i="1" dirty="0">
                <a:latin typeface="Comic Sans MS" pitchFamily="66" charset="0"/>
              </a:rPr>
              <a:t>MRAK</a:t>
            </a:r>
            <a:r>
              <a:rPr lang="hr-HR" sz="2495" b="1" dirty="0">
                <a:latin typeface="Comic Sans MS" pitchFamily="66" charset="0"/>
              </a:rPr>
              <a:t> - gospodarski napredak u Hrvatskoj </a:t>
            </a:r>
            <a:endParaRPr lang="hr-HR" sz="2495" b="1" dirty="0">
              <a:latin typeface="Comic Sans MS" pitchFamily="66" charset="0"/>
            </a:endParaRPr>
          </a:p>
          <a:p>
            <a:pPr>
              <a:lnSpc>
                <a:spcPct val="130000"/>
              </a:lnSpc>
            </a:pPr>
            <a:r>
              <a:rPr lang="hr-HR" sz="2495" b="1" dirty="0">
                <a:latin typeface="Comic Sans MS" pitchFamily="66" charset="0"/>
              </a:rPr>
              <a:t> moguć kroz poticanje kreativnost djece i mladih</a:t>
            </a:r>
            <a:endParaRPr lang="hr-HR" sz="2495" b="1" dirty="0">
              <a:latin typeface="Comic Sans MS" pitchFamily="66" charset="0"/>
            </a:endParaRPr>
          </a:p>
          <a:p>
            <a:pPr>
              <a:lnSpc>
                <a:spcPct val="130000"/>
              </a:lnSpc>
              <a:buFont typeface="Arial" charset="0"/>
              <a:buChar char="•"/>
            </a:pPr>
            <a:r>
              <a:rPr lang="hr-HR" sz="2495" b="1" dirty="0">
                <a:latin typeface="Comic Sans MS" pitchFamily="66" charset="0"/>
              </a:rPr>
              <a:t> </a:t>
            </a:r>
            <a:r>
              <a:rPr lang="x-none" altLang="hr-HR" sz="2495" b="1" dirty="0">
                <a:latin typeface="Comic Sans MS" pitchFamily="66" charset="0"/>
              </a:rPr>
              <a:t>potrebno </a:t>
            </a:r>
            <a:r>
              <a:rPr lang="hr-HR" sz="2495" b="1" dirty="0">
                <a:latin typeface="Comic Sans MS" pitchFamily="66" charset="0"/>
              </a:rPr>
              <a:t>krenuti od odgojno-obrazovnog sustava</a:t>
            </a:r>
            <a:endParaRPr sz="1665"/>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ldLvl="0" animBg="1"/>
      <p:bldP spid="5" grpId="0" bldLvl="0" animBg="1"/>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6_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12515</Words>
  <Application>Kingsoft Office WPP</Application>
  <PresentationFormat>Widescreen</PresentationFormat>
  <Paragraphs>272</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6_Opulent</vt:lpstr>
      <vt:lpstr>  Uloga i kompetencije odgojitelja za poticanje glazbenog stvaralaštva djece rane i predškolske dobi  </vt:lpstr>
      <vt:lpstr>glazbene kompetencije odgojitelja</vt:lpstr>
      <vt:lpstr>PROFESIONALNi identitet  ODGOJITELJA</vt:lpstr>
      <vt:lpstr>PowerPoint 演示文稿</vt:lpstr>
      <vt:lpstr>kreativnost u suvremenom svijetu</vt:lpstr>
      <vt:lpstr>kreativnost u svuremenom kontekstu</vt:lpstr>
      <vt:lpstr>kreativnost u odgoju i obrazovanju</vt:lpstr>
      <vt:lpstr>kreativnost u odgoju i obrazovanju</vt:lpstr>
      <vt:lpstr>POTICANJE I  RAZVOJ KREATIVNOST </vt:lpstr>
      <vt:lpstr>Uloga i kompettencije odgojitelja u provođenju i poticanju umjetničkih aktivnosti u vrtiću </vt:lpstr>
      <vt:lpstr>umjetničke kompetencije  odgojitelja </vt:lpstr>
      <vt:lpstr>PowerPoint 演示文稿</vt:lpstr>
      <vt:lpstr>glazbene kompetencije odgojitelja</vt:lpstr>
      <vt:lpstr>svako  dijete ima sluha </vt:lpstr>
      <vt:lpstr>SLUH I MUZIKALNOST </vt:lpstr>
      <vt:lpstr>glazbene predispozicije </vt:lpstr>
      <vt:lpstr>poticanje djetetova kreativnog potencijala</vt:lpstr>
      <vt:lpstr>istraživanja vezana uz glazbene kompetencije odgojitelja</vt:lpstr>
      <vt:lpstr>istraživanja u hrvatskoj</vt:lpstr>
      <vt:lpstr>problems in proffesional development of early childhood and preschool teacher in music and visual arts </vt:lpstr>
      <vt:lpstr>Disadvantages of ART teaching by Early childhood and preschool TEACHERS</vt:lpstr>
      <vt:lpstr>PowerPoint 演示文稿</vt:lpstr>
      <vt:lpstr>PowerPoint 演示文稿</vt:lpstr>
      <vt:lpstr>PowerPoint 演示文稿</vt:lpstr>
      <vt:lpstr>KAKO POTICATI KREATIVNOST ?</vt:lpstr>
      <vt:lpstr>FORMIRANJE GLAZBENIH KOMPETENCIJA </vt:lpstr>
      <vt:lpstr>Kreativni odgajatelj – kreativno dijete</vt:lpstr>
      <vt:lpstr>				Umjetnički senzibilitet i interes odgojitelja</vt:lpstr>
      <vt:lpstr>Važnost poticanja i provođenja glazbenih aktivnosti</vt:lpstr>
      <vt:lpstr>glazbena kreativnost- stvaralaštvo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_x000B_ Uloga i kompetencije odgojitelja za poticanje glazbenog stvaralaštva djece rane i predškolske dobi  </dc:title>
  <dc:creator>stjepko</dc:creator>
  <cp:lastModifiedBy>stjepko</cp:lastModifiedBy>
  <cp:revision>13</cp:revision>
  <dcterms:created xsi:type="dcterms:W3CDTF">2017-11-26T22:05:57Z</dcterms:created>
  <dcterms:modified xsi:type="dcterms:W3CDTF">2017-11-26T22:05:57Z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1033-10.1.0.5707</vt:lpwstr>
  </property>
</Properties>
</file>