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diagrams/colors1.xml" ContentType="application/vnd.openxmlformats-officedocument.drawingml.diagramColors+xml"/>
  <Override PartName="/ppt/diagrams/drawing2.xml" ContentType="application/vnd.ms-office.drawingml.diagramDrawing+xml"/>
  <Override PartName="/ppt/diagrams/quickStyle4.xml" ContentType="application/vnd.openxmlformats-officedocument.drawingml.diagramStyl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diagrams/layout5.xml" ContentType="application/vnd.openxmlformats-officedocument.drawingml.diagramLayout+xml"/>
  <Override PartName="/ppt/diagrams/data6.xml" ContentType="application/vnd.openxmlformats-officedocument.drawingml.diagramData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colors6.xml" ContentType="application/vnd.openxmlformats-officedocument.drawingml.diagramColor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notesSlides/notesSlide4.xml" ContentType="application/vnd.openxmlformats-officedocument.presentationml.notesSlide+xml"/>
  <Override PartName="/ppt/diagrams/colors3.xml" ContentType="application/vnd.openxmlformats-officedocument.drawingml.diagramColors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rawing5.xml" ContentType="application/vnd.ms-office.drawingml.diagramDrawing+xml"/>
  <Override PartName="/ppt/diagrams/quickStyle6.xml" ContentType="application/vnd.openxmlformats-officedocument.drawingml.diagramStyl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diagrams/colors2.xml" ContentType="application/vnd.openxmlformats-officedocument.drawingml.diagramColors+xml"/>
  <Override PartName="/ppt/diagrams/drawing3.xml" ContentType="application/vnd.ms-office.drawingml.diagramDrawing+xml"/>
  <Override PartName="/ppt/diagrams/quickStyle5.xml" ContentType="application/vnd.openxmlformats-officedocument.drawingml.diagramStyl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diagrams/quickStyle3.xml" ContentType="application/vnd.openxmlformats-officedocument.drawingml.diagramStyl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diagrams/layout6.xml" ContentType="application/vnd.openxmlformats-officedocument.drawingml.diagram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diagrams/layout4.xml" ContentType="application/vnd.openxmlformats-officedocument.drawingml.diagram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Default Extension="vml" ContentType="application/vnd.openxmlformats-officedocument.vmlDrawing"/>
  <Override PartName="/ppt/diagrams/data5.xml" ContentType="application/vnd.openxmlformats-officedocument.drawingml.diagramData+xml"/>
  <Override PartName="/ppt/diagrams/data3.xml" ContentType="application/vnd.openxmlformats-officedocument.drawingml.diagramData+xml"/>
  <Override PartName="/ppt/diagrams/colors5.xml" ContentType="application/vnd.openxmlformats-officedocument.drawingml.diagramColors+xml"/>
  <Override PartName="/ppt/diagrams/drawing6.xml" ContentType="application/vnd.ms-office.drawingml.diagramDrawing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7"/>
  </p:notesMasterIdLst>
  <p:handoutMasterIdLst>
    <p:handoutMasterId r:id="rId28"/>
  </p:handoutMasterIdLst>
  <p:sldIdLst>
    <p:sldId id="256" r:id="rId2"/>
    <p:sldId id="287" r:id="rId3"/>
    <p:sldId id="289" r:id="rId4"/>
    <p:sldId id="290" r:id="rId5"/>
    <p:sldId id="288" r:id="rId6"/>
    <p:sldId id="267" r:id="rId7"/>
    <p:sldId id="268" r:id="rId8"/>
    <p:sldId id="270" r:id="rId9"/>
    <p:sldId id="269" r:id="rId10"/>
    <p:sldId id="272" r:id="rId11"/>
    <p:sldId id="291" r:id="rId12"/>
    <p:sldId id="292" r:id="rId13"/>
    <p:sldId id="271" r:id="rId14"/>
    <p:sldId id="266" r:id="rId15"/>
    <p:sldId id="273" r:id="rId16"/>
    <p:sldId id="274" r:id="rId17"/>
    <p:sldId id="276" r:id="rId18"/>
    <p:sldId id="277" r:id="rId19"/>
    <p:sldId id="278" r:id="rId20"/>
    <p:sldId id="279" r:id="rId21"/>
    <p:sldId id="281" r:id="rId22"/>
    <p:sldId id="282" r:id="rId23"/>
    <p:sldId id="283" r:id="rId24"/>
    <p:sldId id="285" r:id="rId25"/>
    <p:sldId id="286" r:id="rId26"/>
  </p:sldIdLst>
  <p:sldSz cx="9144000" cy="6858000" type="screen4x3"/>
  <p:notesSz cx="7099300" cy="10234613"/>
  <p:defaultTextStyle>
    <a:defPPr>
      <a:defRPr lang="sr-Latn-C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29" autoAdjust="0"/>
    <p:restoredTop sz="94660"/>
  </p:normalViewPr>
  <p:slideViewPr>
    <p:cSldViewPr>
      <p:cViewPr>
        <p:scale>
          <a:sx n="90" d="100"/>
          <a:sy n="90" d="100"/>
        </p:scale>
        <p:origin x="-78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diagrams/_rels/data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diagrams/_rels/drawing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jpeg"/><Relationship Id="rId1" Type="http://schemas.openxmlformats.org/officeDocument/2006/relationships/image" Target="../media/image3.png"/><Relationship Id="rId6" Type="http://schemas.openxmlformats.org/officeDocument/2006/relationships/image" Target="../media/image8.jpeg"/><Relationship Id="rId5" Type="http://schemas.openxmlformats.org/officeDocument/2006/relationships/image" Target="../media/image5.png"/><Relationship Id="rId4" Type="http://schemas.openxmlformats.org/officeDocument/2006/relationships/image" Target="../media/image7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806A511-E235-4F6B-AAE2-A35C4857909A}" type="doc">
      <dgm:prSet loTypeId="urn:microsoft.com/office/officeart/2005/8/layout/cycle8" loCatId="cycle" qsTypeId="urn:microsoft.com/office/officeart/2005/8/quickstyle/3d2" qsCatId="3D" csTypeId="urn:microsoft.com/office/officeart/2005/8/colors/accent0_1" csCatId="mainScheme" phldr="1"/>
      <dgm:spPr/>
    </dgm:pt>
    <dgm:pt modelId="{A9387AA0-0449-449D-9A9D-8D886E85D8CA}">
      <dgm:prSet phldrT="[Text]"/>
      <dgm:spPr/>
      <dgm:t>
        <a:bodyPr/>
        <a:lstStyle/>
        <a:p>
          <a:r>
            <a:rPr lang="hr-HR" dirty="0" smtClean="0"/>
            <a:t>vještine</a:t>
          </a:r>
          <a:endParaRPr lang="hr-HR" dirty="0"/>
        </a:p>
      </dgm:t>
    </dgm:pt>
    <dgm:pt modelId="{19688EDF-5D48-4872-87FB-54ADD6288AE3}" type="parTrans" cxnId="{2CB22E40-EC1D-4202-9C83-773DA1AC12DB}">
      <dgm:prSet/>
      <dgm:spPr/>
      <dgm:t>
        <a:bodyPr/>
        <a:lstStyle/>
        <a:p>
          <a:endParaRPr lang="hr-HR"/>
        </a:p>
      </dgm:t>
    </dgm:pt>
    <dgm:pt modelId="{D3998FE8-F757-4095-9630-C1603DCEAE13}" type="sibTrans" cxnId="{2CB22E40-EC1D-4202-9C83-773DA1AC12DB}">
      <dgm:prSet/>
      <dgm:spPr/>
      <dgm:t>
        <a:bodyPr/>
        <a:lstStyle/>
        <a:p>
          <a:endParaRPr lang="hr-HR"/>
        </a:p>
      </dgm:t>
    </dgm:pt>
    <dgm:pt modelId="{247A31E2-7DEB-4F81-8338-7D0FBE940739}">
      <dgm:prSet phldrT="[Text]"/>
      <dgm:spPr/>
      <dgm:t>
        <a:bodyPr/>
        <a:lstStyle/>
        <a:p>
          <a:r>
            <a:rPr lang="hr-HR" dirty="0" smtClean="0"/>
            <a:t>stavovi</a:t>
          </a:r>
          <a:endParaRPr lang="hr-HR" dirty="0"/>
        </a:p>
      </dgm:t>
    </dgm:pt>
    <dgm:pt modelId="{238034C2-72D0-46AF-AFC8-4055D7BEAEC2}" type="parTrans" cxnId="{F82F8597-BA7C-4006-B74A-F1586D07A5A7}">
      <dgm:prSet/>
      <dgm:spPr/>
      <dgm:t>
        <a:bodyPr/>
        <a:lstStyle/>
        <a:p>
          <a:endParaRPr lang="hr-HR"/>
        </a:p>
      </dgm:t>
    </dgm:pt>
    <dgm:pt modelId="{94B2FE49-8F68-4436-966D-78A70614160F}" type="sibTrans" cxnId="{F82F8597-BA7C-4006-B74A-F1586D07A5A7}">
      <dgm:prSet/>
      <dgm:spPr/>
      <dgm:t>
        <a:bodyPr/>
        <a:lstStyle/>
        <a:p>
          <a:endParaRPr lang="hr-HR"/>
        </a:p>
      </dgm:t>
    </dgm:pt>
    <dgm:pt modelId="{193242C4-6E6E-424E-941D-D67983B5DC1A}">
      <dgm:prSet phldrT="[Text]"/>
      <dgm:spPr/>
      <dgm:t>
        <a:bodyPr/>
        <a:lstStyle/>
        <a:p>
          <a:r>
            <a:rPr lang="hr-HR" dirty="0" smtClean="0"/>
            <a:t>znanje</a:t>
          </a:r>
          <a:endParaRPr lang="hr-HR" dirty="0"/>
        </a:p>
      </dgm:t>
    </dgm:pt>
    <dgm:pt modelId="{DF4E39EB-4DCC-42C5-BF3E-AB514349E03E}" type="parTrans" cxnId="{4D058FF1-7E79-4E2D-83E7-1340D9BB5E67}">
      <dgm:prSet/>
      <dgm:spPr/>
      <dgm:t>
        <a:bodyPr/>
        <a:lstStyle/>
        <a:p>
          <a:endParaRPr lang="hr-HR"/>
        </a:p>
      </dgm:t>
    </dgm:pt>
    <dgm:pt modelId="{1122E3F5-D61F-4B3B-830B-9134FFCB35F5}" type="sibTrans" cxnId="{4D058FF1-7E79-4E2D-83E7-1340D9BB5E67}">
      <dgm:prSet/>
      <dgm:spPr/>
      <dgm:t>
        <a:bodyPr/>
        <a:lstStyle/>
        <a:p>
          <a:endParaRPr lang="hr-HR"/>
        </a:p>
      </dgm:t>
    </dgm:pt>
    <dgm:pt modelId="{22F989B6-AACA-45A3-BFFF-186024013211}">
      <dgm:prSet/>
      <dgm:spPr/>
      <dgm:t>
        <a:bodyPr/>
        <a:lstStyle/>
        <a:p>
          <a:r>
            <a:rPr lang="hr-HR" dirty="0" smtClean="0"/>
            <a:t>vrijednosti</a:t>
          </a:r>
          <a:endParaRPr lang="hr-HR" dirty="0"/>
        </a:p>
      </dgm:t>
    </dgm:pt>
    <dgm:pt modelId="{B76659F0-1E1B-440D-861E-150FDA13D1AE}" type="parTrans" cxnId="{AC335F1A-A1F6-4724-8693-7332149B8DF4}">
      <dgm:prSet/>
      <dgm:spPr/>
      <dgm:t>
        <a:bodyPr/>
        <a:lstStyle/>
        <a:p>
          <a:endParaRPr lang="hr-HR"/>
        </a:p>
      </dgm:t>
    </dgm:pt>
    <dgm:pt modelId="{57376600-7841-48A3-963F-8AE362414E95}" type="sibTrans" cxnId="{AC335F1A-A1F6-4724-8693-7332149B8DF4}">
      <dgm:prSet/>
      <dgm:spPr/>
      <dgm:t>
        <a:bodyPr/>
        <a:lstStyle/>
        <a:p>
          <a:endParaRPr lang="hr-HR"/>
        </a:p>
      </dgm:t>
    </dgm:pt>
    <dgm:pt modelId="{DD2B6089-42DE-40F8-8CE6-33039B63B458}" type="pres">
      <dgm:prSet presAssocID="{E806A511-E235-4F6B-AAE2-A35C4857909A}" presName="compositeShape" presStyleCnt="0">
        <dgm:presLayoutVars>
          <dgm:chMax val="7"/>
          <dgm:dir/>
          <dgm:resizeHandles val="exact"/>
        </dgm:presLayoutVars>
      </dgm:prSet>
      <dgm:spPr/>
    </dgm:pt>
    <dgm:pt modelId="{5C19D66C-ED28-4FA3-B543-4ECB4A3ED29F}" type="pres">
      <dgm:prSet presAssocID="{E806A511-E235-4F6B-AAE2-A35C4857909A}" presName="wedge1" presStyleLbl="node1" presStyleIdx="0" presStyleCnt="4"/>
      <dgm:spPr/>
      <dgm:t>
        <a:bodyPr/>
        <a:lstStyle/>
        <a:p>
          <a:endParaRPr lang="hr-HR"/>
        </a:p>
      </dgm:t>
    </dgm:pt>
    <dgm:pt modelId="{61CFC38B-BF03-42AE-927E-D5935C657466}" type="pres">
      <dgm:prSet presAssocID="{E806A511-E235-4F6B-AAE2-A35C4857909A}" presName="dummy1a" presStyleCnt="0"/>
      <dgm:spPr/>
    </dgm:pt>
    <dgm:pt modelId="{0F94E462-521D-42C9-995B-C27D7E6C932B}" type="pres">
      <dgm:prSet presAssocID="{E806A511-E235-4F6B-AAE2-A35C4857909A}" presName="dummy1b" presStyleCnt="0"/>
      <dgm:spPr/>
    </dgm:pt>
    <dgm:pt modelId="{1C11D68A-0D03-468C-AFEA-75C6E1F64C09}" type="pres">
      <dgm:prSet presAssocID="{E806A511-E235-4F6B-AAE2-A35C4857909A}" presName="wedge1Tx" presStyleLbl="node1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hr-HR"/>
        </a:p>
      </dgm:t>
    </dgm:pt>
    <dgm:pt modelId="{40E4A705-75B6-4968-AF40-0D9C977F8DA9}" type="pres">
      <dgm:prSet presAssocID="{E806A511-E235-4F6B-AAE2-A35C4857909A}" presName="wedge2" presStyleLbl="node1" presStyleIdx="1" presStyleCnt="4"/>
      <dgm:spPr/>
      <dgm:t>
        <a:bodyPr/>
        <a:lstStyle/>
        <a:p>
          <a:endParaRPr lang="hr-HR"/>
        </a:p>
      </dgm:t>
    </dgm:pt>
    <dgm:pt modelId="{4CD9A8E2-7822-4EB0-A23E-F18E9943ADEC}" type="pres">
      <dgm:prSet presAssocID="{E806A511-E235-4F6B-AAE2-A35C4857909A}" presName="dummy2a" presStyleCnt="0"/>
      <dgm:spPr/>
    </dgm:pt>
    <dgm:pt modelId="{B15FCEE7-FD14-4DD0-8306-A5FA11319BB0}" type="pres">
      <dgm:prSet presAssocID="{E806A511-E235-4F6B-AAE2-A35C4857909A}" presName="dummy2b" presStyleCnt="0"/>
      <dgm:spPr/>
    </dgm:pt>
    <dgm:pt modelId="{FDE88DFF-3303-4B33-9DDA-52C10450815A}" type="pres">
      <dgm:prSet presAssocID="{E806A511-E235-4F6B-AAE2-A35C4857909A}" presName="wedge2Tx" presStyleLbl="node1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hr-HR"/>
        </a:p>
      </dgm:t>
    </dgm:pt>
    <dgm:pt modelId="{DEF70086-461F-4A66-9E2A-14DE9F1147E2}" type="pres">
      <dgm:prSet presAssocID="{E806A511-E235-4F6B-AAE2-A35C4857909A}" presName="wedge3" presStyleLbl="node1" presStyleIdx="2" presStyleCnt="4"/>
      <dgm:spPr/>
      <dgm:t>
        <a:bodyPr/>
        <a:lstStyle/>
        <a:p>
          <a:endParaRPr lang="hr-HR"/>
        </a:p>
      </dgm:t>
    </dgm:pt>
    <dgm:pt modelId="{69BC1B10-80A9-49D0-BEEE-8B29F85752CD}" type="pres">
      <dgm:prSet presAssocID="{E806A511-E235-4F6B-AAE2-A35C4857909A}" presName="dummy3a" presStyleCnt="0"/>
      <dgm:spPr/>
    </dgm:pt>
    <dgm:pt modelId="{D4A025C5-31F7-4EB5-8737-AA3DE9A899C1}" type="pres">
      <dgm:prSet presAssocID="{E806A511-E235-4F6B-AAE2-A35C4857909A}" presName="dummy3b" presStyleCnt="0"/>
      <dgm:spPr/>
    </dgm:pt>
    <dgm:pt modelId="{9E730407-54CC-4778-83D0-B3DB6FE161DC}" type="pres">
      <dgm:prSet presAssocID="{E806A511-E235-4F6B-AAE2-A35C4857909A}" presName="wedge3Tx" presStyleLbl="node1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hr-HR"/>
        </a:p>
      </dgm:t>
    </dgm:pt>
    <dgm:pt modelId="{13EE169A-4DE6-4553-A00B-DF867D98797A}" type="pres">
      <dgm:prSet presAssocID="{E806A511-E235-4F6B-AAE2-A35C4857909A}" presName="wedge4" presStyleLbl="node1" presStyleIdx="3" presStyleCnt="4"/>
      <dgm:spPr/>
      <dgm:t>
        <a:bodyPr/>
        <a:lstStyle/>
        <a:p>
          <a:endParaRPr lang="hr-HR"/>
        </a:p>
      </dgm:t>
    </dgm:pt>
    <dgm:pt modelId="{E2DE338A-6C38-4F35-978F-657B3D5B8099}" type="pres">
      <dgm:prSet presAssocID="{E806A511-E235-4F6B-AAE2-A35C4857909A}" presName="dummy4a" presStyleCnt="0"/>
      <dgm:spPr/>
    </dgm:pt>
    <dgm:pt modelId="{FF5129BC-EB12-4EF7-A2AF-7A188D5421ED}" type="pres">
      <dgm:prSet presAssocID="{E806A511-E235-4F6B-AAE2-A35C4857909A}" presName="dummy4b" presStyleCnt="0"/>
      <dgm:spPr/>
    </dgm:pt>
    <dgm:pt modelId="{C6C2033E-3D1E-4D1D-831F-A8A22F466848}" type="pres">
      <dgm:prSet presAssocID="{E806A511-E235-4F6B-AAE2-A35C4857909A}" presName="wedge4Tx" presStyleLbl="node1" presStyleIdx="3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hr-HR"/>
        </a:p>
      </dgm:t>
    </dgm:pt>
    <dgm:pt modelId="{A7412FDD-77E1-4E8E-B314-CDB60D281906}" type="pres">
      <dgm:prSet presAssocID="{D3998FE8-F757-4095-9630-C1603DCEAE13}" presName="arrowWedge1" presStyleLbl="fgSibTrans2D1" presStyleIdx="0" presStyleCnt="4"/>
      <dgm:spPr/>
    </dgm:pt>
    <dgm:pt modelId="{E91AE6C8-CC2B-4316-B4F6-125A66D718D3}" type="pres">
      <dgm:prSet presAssocID="{57376600-7841-48A3-963F-8AE362414E95}" presName="arrowWedge2" presStyleLbl="fgSibTrans2D1" presStyleIdx="1" presStyleCnt="4"/>
      <dgm:spPr/>
    </dgm:pt>
    <dgm:pt modelId="{181DBC0F-F795-44F8-9E5C-E95F38106AF3}" type="pres">
      <dgm:prSet presAssocID="{94B2FE49-8F68-4436-966D-78A70614160F}" presName="arrowWedge3" presStyleLbl="fgSibTrans2D1" presStyleIdx="2" presStyleCnt="4"/>
      <dgm:spPr/>
    </dgm:pt>
    <dgm:pt modelId="{A04C3790-03B7-4636-801B-EA1A9B74D55C}" type="pres">
      <dgm:prSet presAssocID="{1122E3F5-D61F-4B3B-830B-9134FFCB35F5}" presName="arrowWedge4" presStyleLbl="fgSibTrans2D1" presStyleIdx="3" presStyleCnt="4"/>
      <dgm:spPr/>
    </dgm:pt>
  </dgm:ptLst>
  <dgm:cxnLst>
    <dgm:cxn modelId="{4D058FF1-7E79-4E2D-83E7-1340D9BB5E67}" srcId="{E806A511-E235-4F6B-AAE2-A35C4857909A}" destId="{193242C4-6E6E-424E-941D-D67983B5DC1A}" srcOrd="3" destOrd="0" parTransId="{DF4E39EB-4DCC-42C5-BF3E-AB514349E03E}" sibTransId="{1122E3F5-D61F-4B3B-830B-9134FFCB35F5}"/>
    <dgm:cxn modelId="{3ED53282-9375-4224-AF5E-5FC02F105BCA}" type="presOf" srcId="{A9387AA0-0449-449D-9A9D-8D886E85D8CA}" destId="{1C11D68A-0D03-468C-AFEA-75C6E1F64C09}" srcOrd="1" destOrd="0" presId="urn:microsoft.com/office/officeart/2005/8/layout/cycle8"/>
    <dgm:cxn modelId="{2CB22E40-EC1D-4202-9C83-773DA1AC12DB}" srcId="{E806A511-E235-4F6B-AAE2-A35C4857909A}" destId="{A9387AA0-0449-449D-9A9D-8D886E85D8CA}" srcOrd="0" destOrd="0" parTransId="{19688EDF-5D48-4872-87FB-54ADD6288AE3}" sibTransId="{D3998FE8-F757-4095-9630-C1603DCEAE13}"/>
    <dgm:cxn modelId="{EA04BC37-A23B-400E-B093-82756E73B871}" type="presOf" srcId="{22F989B6-AACA-45A3-BFFF-186024013211}" destId="{FDE88DFF-3303-4B33-9DDA-52C10450815A}" srcOrd="1" destOrd="0" presId="urn:microsoft.com/office/officeart/2005/8/layout/cycle8"/>
    <dgm:cxn modelId="{AC335F1A-A1F6-4724-8693-7332149B8DF4}" srcId="{E806A511-E235-4F6B-AAE2-A35C4857909A}" destId="{22F989B6-AACA-45A3-BFFF-186024013211}" srcOrd="1" destOrd="0" parTransId="{B76659F0-1E1B-440D-861E-150FDA13D1AE}" sibTransId="{57376600-7841-48A3-963F-8AE362414E95}"/>
    <dgm:cxn modelId="{F8AC0F61-6F15-4862-BD81-F83F3170C5FA}" type="presOf" srcId="{E806A511-E235-4F6B-AAE2-A35C4857909A}" destId="{DD2B6089-42DE-40F8-8CE6-33039B63B458}" srcOrd="0" destOrd="0" presId="urn:microsoft.com/office/officeart/2005/8/layout/cycle8"/>
    <dgm:cxn modelId="{A61A250A-5FBB-478D-9742-11AE898B5D93}" type="presOf" srcId="{193242C4-6E6E-424E-941D-D67983B5DC1A}" destId="{13EE169A-4DE6-4553-A00B-DF867D98797A}" srcOrd="0" destOrd="0" presId="urn:microsoft.com/office/officeart/2005/8/layout/cycle8"/>
    <dgm:cxn modelId="{1496BBD5-A0D2-4870-AAE8-B3BC53078788}" type="presOf" srcId="{193242C4-6E6E-424E-941D-D67983B5DC1A}" destId="{C6C2033E-3D1E-4D1D-831F-A8A22F466848}" srcOrd="1" destOrd="0" presId="urn:microsoft.com/office/officeart/2005/8/layout/cycle8"/>
    <dgm:cxn modelId="{F82F8597-BA7C-4006-B74A-F1586D07A5A7}" srcId="{E806A511-E235-4F6B-AAE2-A35C4857909A}" destId="{247A31E2-7DEB-4F81-8338-7D0FBE940739}" srcOrd="2" destOrd="0" parTransId="{238034C2-72D0-46AF-AFC8-4055D7BEAEC2}" sibTransId="{94B2FE49-8F68-4436-966D-78A70614160F}"/>
    <dgm:cxn modelId="{0882D282-E59D-4975-A890-644F9F033269}" type="presOf" srcId="{A9387AA0-0449-449D-9A9D-8D886E85D8CA}" destId="{5C19D66C-ED28-4FA3-B543-4ECB4A3ED29F}" srcOrd="0" destOrd="0" presId="urn:microsoft.com/office/officeart/2005/8/layout/cycle8"/>
    <dgm:cxn modelId="{209C0046-ACA4-4C51-9861-323992396B20}" type="presOf" srcId="{247A31E2-7DEB-4F81-8338-7D0FBE940739}" destId="{DEF70086-461F-4A66-9E2A-14DE9F1147E2}" srcOrd="0" destOrd="0" presId="urn:microsoft.com/office/officeart/2005/8/layout/cycle8"/>
    <dgm:cxn modelId="{D77316AB-8B74-4B35-AFF6-039B11BE40A8}" type="presOf" srcId="{22F989B6-AACA-45A3-BFFF-186024013211}" destId="{40E4A705-75B6-4968-AF40-0D9C977F8DA9}" srcOrd="0" destOrd="0" presId="urn:microsoft.com/office/officeart/2005/8/layout/cycle8"/>
    <dgm:cxn modelId="{F21D3F64-C1B9-4148-AC78-C3475BF7904B}" type="presOf" srcId="{247A31E2-7DEB-4F81-8338-7D0FBE940739}" destId="{9E730407-54CC-4778-83D0-B3DB6FE161DC}" srcOrd="1" destOrd="0" presId="urn:microsoft.com/office/officeart/2005/8/layout/cycle8"/>
    <dgm:cxn modelId="{A5A33328-1669-40EA-9E4C-A941A28CCC80}" type="presParOf" srcId="{DD2B6089-42DE-40F8-8CE6-33039B63B458}" destId="{5C19D66C-ED28-4FA3-B543-4ECB4A3ED29F}" srcOrd="0" destOrd="0" presId="urn:microsoft.com/office/officeart/2005/8/layout/cycle8"/>
    <dgm:cxn modelId="{A33EBF7D-BACC-43D6-88AC-66BD8BB17FE7}" type="presParOf" srcId="{DD2B6089-42DE-40F8-8CE6-33039B63B458}" destId="{61CFC38B-BF03-42AE-927E-D5935C657466}" srcOrd="1" destOrd="0" presId="urn:microsoft.com/office/officeart/2005/8/layout/cycle8"/>
    <dgm:cxn modelId="{654E8A1C-7974-4776-9F31-69215A1052D5}" type="presParOf" srcId="{DD2B6089-42DE-40F8-8CE6-33039B63B458}" destId="{0F94E462-521D-42C9-995B-C27D7E6C932B}" srcOrd="2" destOrd="0" presId="urn:microsoft.com/office/officeart/2005/8/layout/cycle8"/>
    <dgm:cxn modelId="{93E1448D-6DAE-4F4F-BCAC-0DF16977CA3E}" type="presParOf" srcId="{DD2B6089-42DE-40F8-8CE6-33039B63B458}" destId="{1C11D68A-0D03-468C-AFEA-75C6E1F64C09}" srcOrd="3" destOrd="0" presId="urn:microsoft.com/office/officeart/2005/8/layout/cycle8"/>
    <dgm:cxn modelId="{3A781576-BD7E-4FB3-B912-246D5E294BFC}" type="presParOf" srcId="{DD2B6089-42DE-40F8-8CE6-33039B63B458}" destId="{40E4A705-75B6-4968-AF40-0D9C977F8DA9}" srcOrd="4" destOrd="0" presId="urn:microsoft.com/office/officeart/2005/8/layout/cycle8"/>
    <dgm:cxn modelId="{9653EB3A-AF0B-4057-9B65-3F5DCB2E252C}" type="presParOf" srcId="{DD2B6089-42DE-40F8-8CE6-33039B63B458}" destId="{4CD9A8E2-7822-4EB0-A23E-F18E9943ADEC}" srcOrd="5" destOrd="0" presId="urn:microsoft.com/office/officeart/2005/8/layout/cycle8"/>
    <dgm:cxn modelId="{2DF23B16-EAC9-47D2-81AA-7E78A8A16A0D}" type="presParOf" srcId="{DD2B6089-42DE-40F8-8CE6-33039B63B458}" destId="{B15FCEE7-FD14-4DD0-8306-A5FA11319BB0}" srcOrd="6" destOrd="0" presId="urn:microsoft.com/office/officeart/2005/8/layout/cycle8"/>
    <dgm:cxn modelId="{427D39A3-6A1E-4CC8-8565-2AAEC38A181B}" type="presParOf" srcId="{DD2B6089-42DE-40F8-8CE6-33039B63B458}" destId="{FDE88DFF-3303-4B33-9DDA-52C10450815A}" srcOrd="7" destOrd="0" presId="urn:microsoft.com/office/officeart/2005/8/layout/cycle8"/>
    <dgm:cxn modelId="{2123ED67-7383-49D5-924B-7181DD7AAA0B}" type="presParOf" srcId="{DD2B6089-42DE-40F8-8CE6-33039B63B458}" destId="{DEF70086-461F-4A66-9E2A-14DE9F1147E2}" srcOrd="8" destOrd="0" presId="urn:microsoft.com/office/officeart/2005/8/layout/cycle8"/>
    <dgm:cxn modelId="{F38D4760-DA76-4630-AC75-6CAE3D557B75}" type="presParOf" srcId="{DD2B6089-42DE-40F8-8CE6-33039B63B458}" destId="{69BC1B10-80A9-49D0-BEEE-8B29F85752CD}" srcOrd="9" destOrd="0" presId="urn:microsoft.com/office/officeart/2005/8/layout/cycle8"/>
    <dgm:cxn modelId="{B0077D0B-1781-476F-ACB0-4201CB4948A6}" type="presParOf" srcId="{DD2B6089-42DE-40F8-8CE6-33039B63B458}" destId="{D4A025C5-31F7-4EB5-8737-AA3DE9A899C1}" srcOrd="10" destOrd="0" presId="urn:microsoft.com/office/officeart/2005/8/layout/cycle8"/>
    <dgm:cxn modelId="{D290594C-9CAA-48D4-B9E4-CEB60E503657}" type="presParOf" srcId="{DD2B6089-42DE-40F8-8CE6-33039B63B458}" destId="{9E730407-54CC-4778-83D0-B3DB6FE161DC}" srcOrd="11" destOrd="0" presId="urn:microsoft.com/office/officeart/2005/8/layout/cycle8"/>
    <dgm:cxn modelId="{37D750D6-4378-4E31-BB52-15EBFCB57295}" type="presParOf" srcId="{DD2B6089-42DE-40F8-8CE6-33039B63B458}" destId="{13EE169A-4DE6-4553-A00B-DF867D98797A}" srcOrd="12" destOrd="0" presId="urn:microsoft.com/office/officeart/2005/8/layout/cycle8"/>
    <dgm:cxn modelId="{F6B51208-9882-4B1B-AD03-A8B680C61F80}" type="presParOf" srcId="{DD2B6089-42DE-40F8-8CE6-33039B63B458}" destId="{E2DE338A-6C38-4F35-978F-657B3D5B8099}" srcOrd="13" destOrd="0" presId="urn:microsoft.com/office/officeart/2005/8/layout/cycle8"/>
    <dgm:cxn modelId="{6548D21B-B9E3-4239-9A05-741915EB9030}" type="presParOf" srcId="{DD2B6089-42DE-40F8-8CE6-33039B63B458}" destId="{FF5129BC-EB12-4EF7-A2AF-7A188D5421ED}" srcOrd="14" destOrd="0" presId="urn:microsoft.com/office/officeart/2005/8/layout/cycle8"/>
    <dgm:cxn modelId="{2A9A8434-2C21-4766-A4A4-ADE5DE5C9E1E}" type="presParOf" srcId="{DD2B6089-42DE-40F8-8CE6-33039B63B458}" destId="{C6C2033E-3D1E-4D1D-831F-A8A22F466848}" srcOrd="15" destOrd="0" presId="urn:microsoft.com/office/officeart/2005/8/layout/cycle8"/>
    <dgm:cxn modelId="{E5AE90E1-76AE-4891-9595-C14BD4195F39}" type="presParOf" srcId="{DD2B6089-42DE-40F8-8CE6-33039B63B458}" destId="{A7412FDD-77E1-4E8E-B314-CDB60D281906}" srcOrd="16" destOrd="0" presId="urn:microsoft.com/office/officeart/2005/8/layout/cycle8"/>
    <dgm:cxn modelId="{F9422B7D-D51D-43D5-BFE0-3CB20E1A8300}" type="presParOf" srcId="{DD2B6089-42DE-40F8-8CE6-33039B63B458}" destId="{E91AE6C8-CC2B-4316-B4F6-125A66D718D3}" srcOrd="17" destOrd="0" presId="urn:microsoft.com/office/officeart/2005/8/layout/cycle8"/>
    <dgm:cxn modelId="{46D9930A-22D7-4FF9-872A-D7B05892AB72}" type="presParOf" srcId="{DD2B6089-42DE-40F8-8CE6-33039B63B458}" destId="{181DBC0F-F795-44F8-9E5C-E95F38106AF3}" srcOrd="18" destOrd="0" presId="urn:microsoft.com/office/officeart/2005/8/layout/cycle8"/>
    <dgm:cxn modelId="{4E9C9140-38AB-4417-B55A-FC7F886BAE34}" type="presParOf" srcId="{DD2B6089-42DE-40F8-8CE6-33039B63B458}" destId="{A04C3790-03B7-4636-801B-EA1A9B74D55C}" srcOrd="19" destOrd="0" presId="urn:microsoft.com/office/officeart/2005/8/layout/cycle8"/>
  </dgm:cxnLst>
  <dgm:bg>
    <a:noFill/>
  </dgm:bg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7C35FE4B-9199-4FA5-82FD-A78AAD70645E}" type="doc">
      <dgm:prSet loTypeId="urn:microsoft.com/office/officeart/2005/8/layout/b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GB"/>
        </a:p>
      </dgm:t>
    </dgm:pt>
    <dgm:pt modelId="{6646A8AC-10D0-444E-8F65-65DD220BE47F}">
      <dgm:prSet phldrT="[besedilo]"/>
      <dgm:spPr/>
      <dgm:t>
        <a:bodyPr/>
        <a:lstStyle/>
        <a:p>
          <a:r>
            <a:rPr lang="sl-SI" dirty="0" smtClean="0"/>
            <a:t>sposobnost</a:t>
          </a:r>
          <a:endParaRPr lang="en-GB" dirty="0"/>
        </a:p>
      </dgm:t>
    </dgm:pt>
    <dgm:pt modelId="{9A2065F7-1AE4-468E-AC4F-ED86F7440296}" type="parTrans" cxnId="{8D87C86B-04A2-46C0-BF71-7C1CA48251CA}">
      <dgm:prSet/>
      <dgm:spPr/>
      <dgm:t>
        <a:bodyPr/>
        <a:lstStyle/>
        <a:p>
          <a:endParaRPr lang="en-GB"/>
        </a:p>
      </dgm:t>
    </dgm:pt>
    <dgm:pt modelId="{3DFD7492-237D-4AA3-A8CC-C5B31E5D296D}" type="sibTrans" cxnId="{8D87C86B-04A2-46C0-BF71-7C1CA48251CA}">
      <dgm:prSet/>
      <dgm:spPr/>
      <dgm:t>
        <a:bodyPr/>
        <a:lstStyle/>
        <a:p>
          <a:endParaRPr lang="en-GB"/>
        </a:p>
      </dgm:t>
    </dgm:pt>
    <dgm:pt modelId="{6A8D6E4A-99A3-46C8-934E-CAABC69AE790}">
      <dgm:prSet phldrT="[besedilo]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en-GB" dirty="0"/>
        </a:p>
      </dgm:t>
    </dgm:pt>
    <dgm:pt modelId="{69C3F680-3826-45B3-96FB-78A3DDAFF198}" type="parTrans" cxnId="{D362CF08-1761-4159-9DBB-F18495DEAA19}">
      <dgm:prSet/>
      <dgm:spPr/>
      <dgm:t>
        <a:bodyPr/>
        <a:lstStyle/>
        <a:p>
          <a:endParaRPr lang="en-GB"/>
        </a:p>
      </dgm:t>
    </dgm:pt>
    <dgm:pt modelId="{E1F9AA6A-708D-4FEB-9031-05A7CF5C4805}" type="sibTrans" cxnId="{D362CF08-1761-4159-9DBB-F18495DEAA19}">
      <dgm:prSet/>
      <dgm:spPr/>
      <dgm:t>
        <a:bodyPr/>
        <a:lstStyle/>
        <a:p>
          <a:endParaRPr lang="en-GB"/>
        </a:p>
      </dgm:t>
    </dgm:pt>
    <dgm:pt modelId="{07A12016-3BDA-4B4D-9AF4-956D4BBB2B14}">
      <dgm:prSet phldrT="[besedilo]"/>
      <dgm:spPr/>
      <dgm:t>
        <a:bodyPr/>
        <a:lstStyle/>
        <a:p>
          <a:r>
            <a:rPr lang="hr-HR" dirty="0" smtClean="0"/>
            <a:t>odgovornost</a:t>
          </a:r>
          <a:endParaRPr lang="en-GB" dirty="0"/>
        </a:p>
      </dgm:t>
    </dgm:pt>
    <dgm:pt modelId="{8E9E4895-A9CB-402E-8430-CA50F55EFE75}" type="parTrans" cxnId="{2D650C23-F65A-4C26-AB6D-50A3B35D8659}">
      <dgm:prSet/>
      <dgm:spPr/>
      <dgm:t>
        <a:bodyPr/>
        <a:lstStyle/>
        <a:p>
          <a:endParaRPr lang="en-GB"/>
        </a:p>
      </dgm:t>
    </dgm:pt>
    <dgm:pt modelId="{884A5633-6B82-43DE-8E73-E13186035D5F}" type="sibTrans" cxnId="{2D650C23-F65A-4C26-AB6D-50A3B35D8659}">
      <dgm:prSet/>
      <dgm:spPr/>
      <dgm:t>
        <a:bodyPr/>
        <a:lstStyle/>
        <a:p>
          <a:endParaRPr lang="en-GB"/>
        </a:p>
      </dgm:t>
    </dgm:pt>
    <dgm:pt modelId="{B436B151-64C6-42D5-97DD-032E6013CEFF}">
      <dgm:prSet phldrT="[besedilo]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  <dgm:t>
        <a:bodyPr/>
        <a:lstStyle/>
        <a:p>
          <a:endParaRPr lang="en-GB" dirty="0"/>
        </a:p>
      </dgm:t>
    </dgm:pt>
    <dgm:pt modelId="{B3FA3122-B523-45EB-8B03-DCC83F5880F6}" type="parTrans" cxnId="{8F51FA39-6837-4314-9FBF-96B5995751B8}">
      <dgm:prSet/>
      <dgm:spPr/>
      <dgm:t>
        <a:bodyPr/>
        <a:lstStyle/>
        <a:p>
          <a:endParaRPr lang="en-GB"/>
        </a:p>
      </dgm:t>
    </dgm:pt>
    <dgm:pt modelId="{A5787D50-902B-4FF3-B14C-E6F40D0A4EFF}" type="sibTrans" cxnId="{8F51FA39-6837-4314-9FBF-96B5995751B8}">
      <dgm:prSet/>
      <dgm:spPr/>
      <dgm:t>
        <a:bodyPr/>
        <a:lstStyle/>
        <a:p>
          <a:endParaRPr lang="en-GB"/>
        </a:p>
      </dgm:t>
    </dgm:pt>
    <dgm:pt modelId="{CC9154C3-12B7-438B-AA40-51A45187D3DD}">
      <dgm:prSet phldrT="[besedilo]"/>
      <dgm:spPr/>
      <dgm:t>
        <a:bodyPr/>
        <a:lstStyle/>
        <a:p>
          <a:r>
            <a:rPr lang="sl-SI" dirty="0" err="1" smtClean="0"/>
            <a:t>autonomnost</a:t>
          </a:r>
          <a:endParaRPr lang="en-GB" dirty="0"/>
        </a:p>
      </dgm:t>
    </dgm:pt>
    <dgm:pt modelId="{DE158A6A-D1C5-47C8-A9DD-1B0584B44FFA}" type="parTrans" cxnId="{6C9CF89C-ADE4-4411-A63E-4E78E67C4AA5}">
      <dgm:prSet/>
      <dgm:spPr/>
      <dgm:t>
        <a:bodyPr/>
        <a:lstStyle/>
        <a:p>
          <a:endParaRPr lang="en-GB"/>
        </a:p>
      </dgm:t>
    </dgm:pt>
    <dgm:pt modelId="{A2A83315-CA5A-47B1-8FD8-7C9752C82242}" type="sibTrans" cxnId="{6C9CF89C-ADE4-4411-A63E-4E78E67C4AA5}">
      <dgm:prSet/>
      <dgm:spPr/>
      <dgm:t>
        <a:bodyPr/>
        <a:lstStyle/>
        <a:p>
          <a:endParaRPr lang="en-GB"/>
        </a:p>
      </dgm:t>
    </dgm:pt>
    <dgm:pt modelId="{E1E991E9-857B-4C08-A54F-00B39271BF5E}">
      <dgm:prSet phldrT="[besedilo]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  <dgm:t>
        <a:bodyPr/>
        <a:lstStyle/>
        <a:p>
          <a:endParaRPr lang="en-GB" dirty="0"/>
        </a:p>
      </dgm:t>
    </dgm:pt>
    <dgm:pt modelId="{61669D74-576B-48E9-8DE5-0E83571213BA}" type="parTrans" cxnId="{F7CB5C08-7359-4CB4-9F8B-F3C833013A20}">
      <dgm:prSet/>
      <dgm:spPr/>
      <dgm:t>
        <a:bodyPr/>
        <a:lstStyle/>
        <a:p>
          <a:endParaRPr lang="en-GB"/>
        </a:p>
      </dgm:t>
    </dgm:pt>
    <dgm:pt modelId="{D6F9CD76-1E56-42CF-983C-EECD1FE00B7A}" type="sibTrans" cxnId="{F7CB5C08-7359-4CB4-9F8B-F3C833013A20}">
      <dgm:prSet/>
      <dgm:spPr/>
      <dgm:t>
        <a:bodyPr/>
        <a:lstStyle/>
        <a:p>
          <a:endParaRPr lang="en-GB"/>
        </a:p>
      </dgm:t>
    </dgm:pt>
    <dgm:pt modelId="{3AE049BE-7AB8-42DC-97ED-04D8648BD193}">
      <dgm:prSet phldrT="[besedilo]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  <dgm:t>
        <a:bodyPr/>
        <a:lstStyle/>
        <a:p>
          <a:endParaRPr lang="en-GB" dirty="0"/>
        </a:p>
      </dgm:t>
    </dgm:pt>
    <dgm:pt modelId="{6EB104E6-22FB-499E-92A8-8906005D908B}" type="parTrans" cxnId="{DDE5B2E8-F807-454F-887B-3D5380AB7924}">
      <dgm:prSet/>
      <dgm:spPr/>
      <dgm:t>
        <a:bodyPr/>
        <a:lstStyle/>
        <a:p>
          <a:endParaRPr lang="en-GB"/>
        </a:p>
      </dgm:t>
    </dgm:pt>
    <dgm:pt modelId="{A65DD079-55A9-4BDE-9CB1-262817AEA855}" type="sibTrans" cxnId="{DDE5B2E8-F807-454F-887B-3D5380AB7924}">
      <dgm:prSet/>
      <dgm:spPr/>
      <dgm:t>
        <a:bodyPr/>
        <a:lstStyle/>
        <a:p>
          <a:endParaRPr lang="en-GB"/>
        </a:p>
      </dgm:t>
    </dgm:pt>
    <dgm:pt modelId="{94ECA69F-D65C-4C79-9402-32B9633E3892}">
      <dgm:prSet phldrT="[besedilo]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  <dgm:t>
        <a:bodyPr/>
        <a:lstStyle/>
        <a:p>
          <a:endParaRPr lang="en-GB" dirty="0"/>
        </a:p>
      </dgm:t>
    </dgm:pt>
    <dgm:pt modelId="{E9CBF657-CB4D-4000-B360-0AF2BBBDE1A3}" type="parTrans" cxnId="{046DC1A3-7220-4D6A-ABB1-7A4FD80D89AC}">
      <dgm:prSet/>
      <dgm:spPr/>
      <dgm:t>
        <a:bodyPr/>
        <a:lstStyle/>
        <a:p>
          <a:endParaRPr lang="en-GB"/>
        </a:p>
      </dgm:t>
    </dgm:pt>
    <dgm:pt modelId="{2DDA0EB3-7EE6-49DA-AC04-E3F1E73DA154}" type="sibTrans" cxnId="{046DC1A3-7220-4D6A-ABB1-7A4FD80D89AC}">
      <dgm:prSet/>
      <dgm:spPr/>
      <dgm:t>
        <a:bodyPr/>
        <a:lstStyle/>
        <a:p>
          <a:endParaRPr lang="en-GB"/>
        </a:p>
      </dgm:t>
    </dgm:pt>
    <dgm:pt modelId="{44D60C14-647B-4F30-AC40-36F75B391DBD}" type="pres">
      <dgm:prSet presAssocID="{7C35FE4B-9199-4FA5-82FD-A78AAD70645E}" presName="diagram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GB"/>
        </a:p>
      </dgm:t>
    </dgm:pt>
    <dgm:pt modelId="{36B02EA2-DDA1-4196-9309-3EE84759EF83}" type="pres">
      <dgm:prSet presAssocID="{6646A8AC-10D0-444E-8F65-65DD220BE47F}" presName="compNode" presStyleCnt="0"/>
      <dgm:spPr/>
    </dgm:pt>
    <dgm:pt modelId="{BDD9A208-2126-4F48-A57B-561F890B67DA}" type="pres">
      <dgm:prSet presAssocID="{6646A8AC-10D0-444E-8F65-65DD220BE47F}" presName="childRect" presStyleLbl="bgAcc1" presStyleIdx="0" presStyleCnt="3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094DD518-8ECB-47C5-9B05-C7AE8BD264DF}" type="pres">
      <dgm:prSet presAssocID="{6646A8AC-10D0-444E-8F65-65DD220BE47F}" presName="parentText" presStyleLbl="node1" presStyleIdx="0" presStyleCnt="0">
        <dgm:presLayoutVars>
          <dgm:chMax val="0"/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85CDE304-D9D8-4D5D-A8B0-595394D3B4B5}" type="pres">
      <dgm:prSet presAssocID="{6646A8AC-10D0-444E-8F65-65DD220BE47F}" presName="parentRect" presStyleLbl="alignNode1" presStyleIdx="0" presStyleCnt="3"/>
      <dgm:spPr/>
      <dgm:t>
        <a:bodyPr/>
        <a:lstStyle/>
        <a:p>
          <a:endParaRPr lang="en-GB"/>
        </a:p>
      </dgm:t>
    </dgm:pt>
    <dgm:pt modelId="{1D881036-0F50-413F-9798-BC33B7E88176}" type="pres">
      <dgm:prSet presAssocID="{6646A8AC-10D0-444E-8F65-65DD220BE47F}" presName="adorn" presStyleLbl="fgAccFollowNode1" presStyleIdx="0" presStyleCnt="3"/>
      <dgm:spPr>
        <a:blipFill rotWithShape="0">
          <a:blip xmlns:r="http://schemas.openxmlformats.org/officeDocument/2006/relationships" r:embed="rId4"/>
          <a:stretch>
            <a:fillRect/>
          </a:stretch>
        </a:blipFill>
      </dgm:spPr>
    </dgm:pt>
    <dgm:pt modelId="{C2FFCB20-131E-4BBF-A5D5-022033338BA8}" type="pres">
      <dgm:prSet presAssocID="{3DFD7492-237D-4AA3-A8CC-C5B31E5D296D}" presName="sibTrans" presStyleLbl="sibTrans2D1" presStyleIdx="0" presStyleCnt="0"/>
      <dgm:spPr/>
      <dgm:t>
        <a:bodyPr/>
        <a:lstStyle/>
        <a:p>
          <a:endParaRPr lang="en-GB"/>
        </a:p>
      </dgm:t>
    </dgm:pt>
    <dgm:pt modelId="{6402EB72-BDA0-4BC2-8616-F17879800D2B}" type="pres">
      <dgm:prSet presAssocID="{07A12016-3BDA-4B4D-9AF4-956D4BBB2B14}" presName="compNode" presStyleCnt="0"/>
      <dgm:spPr/>
    </dgm:pt>
    <dgm:pt modelId="{45DEBED0-D9EF-4758-A622-300E291C83C0}" type="pres">
      <dgm:prSet presAssocID="{07A12016-3BDA-4B4D-9AF4-956D4BBB2B14}" presName="childRect" presStyleLbl="bgAcc1" presStyleIdx="1" presStyleCnt="3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94301417-38DB-46D7-8F56-0D1DA530DAA7}" type="pres">
      <dgm:prSet presAssocID="{07A12016-3BDA-4B4D-9AF4-956D4BBB2B14}" presName="parentText" presStyleLbl="node1" presStyleIdx="0" presStyleCnt="0">
        <dgm:presLayoutVars>
          <dgm:chMax val="0"/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506EC9A2-C8E2-4D9E-9EE9-C067580A6382}" type="pres">
      <dgm:prSet presAssocID="{07A12016-3BDA-4B4D-9AF4-956D4BBB2B14}" presName="parentRect" presStyleLbl="alignNode1" presStyleIdx="1" presStyleCnt="3"/>
      <dgm:spPr/>
      <dgm:t>
        <a:bodyPr/>
        <a:lstStyle/>
        <a:p>
          <a:endParaRPr lang="en-GB"/>
        </a:p>
      </dgm:t>
    </dgm:pt>
    <dgm:pt modelId="{4166110B-D79C-49AF-8D64-4AAA72023F12}" type="pres">
      <dgm:prSet presAssocID="{07A12016-3BDA-4B4D-9AF4-956D4BBB2B14}" presName="adorn" presStyleLbl="fgAccFollowNode1" presStyleIdx="1" presStyleCnt="3"/>
      <dgm:spPr>
        <a:blipFill rotWithShape="0">
          <a:blip xmlns:r="http://schemas.openxmlformats.org/officeDocument/2006/relationships" r:embed="rId5"/>
          <a:stretch>
            <a:fillRect/>
          </a:stretch>
        </a:blipFill>
      </dgm:spPr>
    </dgm:pt>
    <dgm:pt modelId="{07B94CCD-5BB6-427C-A334-9FF5F94CBA42}" type="pres">
      <dgm:prSet presAssocID="{884A5633-6B82-43DE-8E73-E13186035D5F}" presName="sibTrans" presStyleLbl="sibTrans2D1" presStyleIdx="0" presStyleCnt="0"/>
      <dgm:spPr/>
      <dgm:t>
        <a:bodyPr/>
        <a:lstStyle/>
        <a:p>
          <a:endParaRPr lang="en-GB"/>
        </a:p>
      </dgm:t>
    </dgm:pt>
    <dgm:pt modelId="{624E1954-2D27-4A0C-8BB3-53FA915118E4}" type="pres">
      <dgm:prSet presAssocID="{CC9154C3-12B7-438B-AA40-51A45187D3DD}" presName="compNode" presStyleCnt="0"/>
      <dgm:spPr/>
    </dgm:pt>
    <dgm:pt modelId="{66857999-9E31-46CE-B3EC-8D1AFD0FC42E}" type="pres">
      <dgm:prSet presAssocID="{CC9154C3-12B7-438B-AA40-51A45187D3DD}" presName="childRect" presStyleLbl="bgAcc1" presStyleIdx="2" presStyleCnt="3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78C5D45A-B6F4-4E5A-8E34-27DD6F84622D}" type="pres">
      <dgm:prSet presAssocID="{CC9154C3-12B7-438B-AA40-51A45187D3DD}" presName="parentText" presStyleLbl="node1" presStyleIdx="0" presStyleCnt="0">
        <dgm:presLayoutVars>
          <dgm:chMax val="0"/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9E6DF05A-EBA0-4451-825B-7839FD175B02}" type="pres">
      <dgm:prSet presAssocID="{CC9154C3-12B7-438B-AA40-51A45187D3DD}" presName="parentRect" presStyleLbl="alignNode1" presStyleIdx="2" presStyleCnt="3"/>
      <dgm:spPr/>
      <dgm:t>
        <a:bodyPr/>
        <a:lstStyle/>
        <a:p>
          <a:endParaRPr lang="en-GB"/>
        </a:p>
      </dgm:t>
    </dgm:pt>
    <dgm:pt modelId="{79489C15-5EB0-413F-8853-3876BF392AEC}" type="pres">
      <dgm:prSet presAssocID="{CC9154C3-12B7-438B-AA40-51A45187D3DD}" presName="adorn" presStyleLbl="fgAccFollowNode1" presStyleIdx="2" presStyleCnt="3"/>
      <dgm:spPr>
        <a:blipFill rotWithShape="0">
          <a:blip xmlns:r="http://schemas.openxmlformats.org/officeDocument/2006/relationships" r:embed="rId6"/>
          <a:stretch>
            <a:fillRect/>
          </a:stretch>
        </a:blipFill>
      </dgm:spPr>
    </dgm:pt>
  </dgm:ptLst>
  <dgm:cxnLst>
    <dgm:cxn modelId="{844B81D1-8BED-4F19-B822-6AB994A5BF3E}" type="presOf" srcId="{6A8D6E4A-99A3-46C8-934E-CAABC69AE790}" destId="{BDD9A208-2126-4F48-A57B-561F890B67DA}" srcOrd="0" destOrd="0" presId="urn:microsoft.com/office/officeart/2005/8/layout/bList2"/>
    <dgm:cxn modelId="{D362CF08-1761-4159-9DBB-F18495DEAA19}" srcId="{6646A8AC-10D0-444E-8F65-65DD220BE47F}" destId="{6A8D6E4A-99A3-46C8-934E-CAABC69AE790}" srcOrd="0" destOrd="0" parTransId="{69C3F680-3826-45B3-96FB-78A3DDAFF198}" sibTransId="{E1F9AA6A-708D-4FEB-9031-05A7CF5C4805}"/>
    <dgm:cxn modelId="{A3D7E200-C0B2-437A-B7C6-B91F2FF872EF}" type="presOf" srcId="{94ECA69F-D65C-4C79-9402-32B9633E3892}" destId="{66857999-9E31-46CE-B3EC-8D1AFD0FC42E}" srcOrd="0" destOrd="2" presId="urn:microsoft.com/office/officeart/2005/8/layout/bList2"/>
    <dgm:cxn modelId="{F7CB5C08-7359-4CB4-9F8B-F3C833013A20}" srcId="{CC9154C3-12B7-438B-AA40-51A45187D3DD}" destId="{E1E991E9-857B-4C08-A54F-00B39271BF5E}" srcOrd="0" destOrd="0" parTransId="{61669D74-576B-48E9-8DE5-0E83571213BA}" sibTransId="{D6F9CD76-1E56-42CF-983C-EECD1FE00B7A}"/>
    <dgm:cxn modelId="{D0C6A57B-1C72-44F0-A40A-FC680F130F67}" type="presOf" srcId="{E1E991E9-857B-4C08-A54F-00B39271BF5E}" destId="{66857999-9E31-46CE-B3EC-8D1AFD0FC42E}" srcOrd="0" destOrd="0" presId="urn:microsoft.com/office/officeart/2005/8/layout/bList2"/>
    <dgm:cxn modelId="{EC23781C-C2AC-44E1-967D-CEB25A129288}" type="presOf" srcId="{3AE049BE-7AB8-42DC-97ED-04D8648BD193}" destId="{66857999-9E31-46CE-B3EC-8D1AFD0FC42E}" srcOrd="0" destOrd="1" presId="urn:microsoft.com/office/officeart/2005/8/layout/bList2"/>
    <dgm:cxn modelId="{046DC1A3-7220-4D6A-ABB1-7A4FD80D89AC}" srcId="{CC9154C3-12B7-438B-AA40-51A45187D3DD}" destId="{94ECA69F-D65C-4C79-9402-32B9633E3892}" srcOrd="2" destOrd="0" parTransId="{E9CBF657-CB4D-4000-B360-0AF2BBBDE1A3}" sibTransId="{2DDA0EB3-7EE6-49DA-AC04-E3F1E73DA154}"/>
    <dgm:cxn modelId="{714ED816-C319-4017-B780-CF192ADB8042}" type="presOf" srcId="{07A12016-3BDA-4B4D-9AF4-956D4BBB2B14}" destId="{94301417-38DB-46D7-8F56-0D1DA530DAA7}" srcOrd="0" destOrd="0" presId="urn:microsoft.com/office/officeart/2005/8/layout/bList2"/>
    <dgm:cxn modelId="{BCE74CAF-2AA0-4FD9-997E-CA3F8D14F607}" type="presOf" srcId="{6646A8AC-10D0-444E-8F65-65DD220BE47F}" destId="{85CDE304-D9D8-4D5D-A8B0-595394D3B4B5}" srcOrd="1" destOrd="0" presId="urn:microsoft.com/office/officeart/2005/8/layout/bList2"/>
    <dgm:cxn modelId="{78935820-E21E-4765-873A-873B53992456}" type="presOf" srcId="{7C35FE4B-9199-4FA5-82FD-A78AAD70645E}" destId="{44D60C14-647B-4F30-AC40-36F75B391DBD}" srcOrd="0" destOrd="0" presId="urn:microsoft.com/office/officeart/2005/8/layout/bList2"/>
    <dgm:cxn modelId="{8AFF1D49-1BFB-47B9-927D-3720AEFA0114}" type="presOf" srcId="{B436B151-64C6-42D5-97DD-032E6013CEFF}" destId="{45DEBED0-D9EF-4758-A622-300E291C83C0}" srcOrd="0" destOrd="0" presId="urn:microsoft.com/office/officeart/2005/8/layout/bList2"/>
    <dgm:cxn modelId="{2D650C23-F65A-4C26-AB6D-50A3B35D8659}" srcId="{7C35FE4B-9199-4FA5-82FD-A78AAD70645E}" destId="{07A12016-3BDA-4B4D-9AF4-956D4BBB2B14}" srcOrd="1" destOrd="0" parTransId="{8E9E4895-A9CB-402E-8430-CA50F55EFE75}" sibTransId="{884A5633-6B82-43DE-8E73-E13186035D5F}"/>
    <dgm:cxn modelId="{8D87C86B-04A2-46C0-BF71-7C1CA48251CA}" srcId="{7C35FE4B-9199-4FA5-82FD-A78AAD70645E}" destId="{6646A8AC-10D0-444E-8F65-65DD220BE47F}" srcOrd="0" destOrd="0" parTransId="{9A2065F7-1AE4-468E-AC4F-ED86F7440296}" sibTransId="{3DFD7492-237D-4AA3-A8CC-C5B31E5D296D}"/>
    <dgm:cxn modelId="{8F51FA39-6837-4314-9FBF-96B5995751B8}" srcId="{07A12016-3BDA-4B4D-9AF4-956D4BBB2B14}" destId="{B436B151-64C6-42D5-97DD-032E6013CEFF}" srcOrd="0" destOrd="0" parTransId="{B3FA3122-B523-45EB-8B03-DCC83F5880F6}" sibTransId="{A5787D50-902B-4FF3-B14C-E6F40D0A4EFF}"/>
    <dgm:cxn modelId="{F642998D-F839-4F9A-AF93-BA5C6E77D253}" type="presOf" srcId="{CC9154C3-12B7-438B-AA40-51A45187D3DD}" destId="{9E6DF05A-EBA0-4451-825B-7839FD175B02}" srcOrd="1" destOrd="0" presId="urn:microsoft.com/office/officeart/2005/8/layout/bList2"/>
    <dgm:cxn modelId="{A90B1F64-1C7D-457C-89C1-A3D23DCC493D}" type="presOf" srcId="{3DFD7492-237D-4AA3-A8CC-C5B31E5D296D}" destId="{C2FFCB20-131E-4BBF-A5D5-022033338BA8}" srcOrd="0" destOrd="0" presId="urn:microsoft.com/office/officeart/2005/8/layout/bList2"/>
    <dgm:cxn modelId="{21C801F0-41A5-4E80-B180-50A8B32A8016}" type="presOf" srcId="{6646A8AC-10D0-444E-8F65-65DD220BE47F}" destId="{094DD518-8ECB-47C5-9B05-C7AE8BD264DF}" srcOrd="0" destOrd="0" presId="urn:microsoft.com/office/officeart/2005/8/layout/bList2"/>
    <dgm:cxn modelId="{8F243653-CF7B-48EA-AECC-F24C325D073F}" type="presOf" srcId="{07A12016-3BDA-4B4D-9AF4-956D4BBB2B14}" destId="{506EC9A2-C8E2-4D9E-9EE9-C067580A6382}" srcOrd="1" destOrd="0" presId="urn:microsoft.com/office/officeart/2005/8/layout/bList2"/>
    <dgm:cxn modelId="{BB77141D-2EF5-4E50-B56D-AB482E74D6C1}" type="presOf" srcId="{CC9154C3-12B7-438B-AA40-51A45187D3DD}" destId="{78C5D45A-B6F4-4E5A-8E34-27DD6F84622D}" srcOrd="0" destOrd="0" presId="urn:microsoft.com/office/officeart/2005/8/layout/bList2"/>
    <dgm:cxn modelId="{DDE5B2E8-F807-454F-887B-3D5380AB7924}" srcId="{CC9154C3-12B7-438B-AA40-51A45187D3DD}" destId="{3AE049BE-7AB8-42DC-97ED-04D8648BD193}" srcOrd="1" destOrd="0" parTransId="{6EB104E6-22FB-499E-92A8-8906005D908B}" sibTransId="{A65DD079-55A9-4BDE-9CB1-262817AEA855}"/>
    <dgm:cxn modelId="{BE8B1FAA-5004-4368-A1F7-1C72C501844A}" type="presOf" srcId="{884A5633-6B82-43DE-8E73-E13186035D5F}" destId="{07B94CCD-5BB6-427C-A334-9FF5F94CBA42}" srcOrd="0" destOrd="0" presId="urn:microsoft.com/office/officeart/2005/8/layout/bList2"/>
    <dgm:cxn modelId="{6C9CF89C-ADE4-4411-A63E-4E78E67C4AA5}" srcId="{7C35FE4B-9199-4FA5-82FD-A78AAD70645E}" destId="{CC9154C3-12B7-438B-AA40-51A45187D3DD}" srcOrd="2" destOrd="0" parTransId="{DE158A6A-D1C5-47C8-A9DD-1B0584B44FFA}" sibTransId="{A2A83315-CA5A-47B1-8FD8-7C9752C82242}"/>
    <dgm:cxn modelId="{C188EA5E-4FD4-4FBE-89B4-7D90E2B55238}" type="presParOf" srcId="{44D60C14-647B-4F30-AC40-36F75B391DBD}" destId="{36B02EA2-DDA1-4196-9309-3EE84759EF83}" srcOrd="0" destOrd="0" presId="urn:microsoft.com/office/officeart/2005/8/layout/bList2"/>
    <dgm:cxn modelId="{E25F8AB4-ABA5-4E5E-B15A-81FEBB8730B1}" type="presParOf" srcId="{36B02EA2-DDA1-4196-9309-3EE84759EF83}" destId="{BDD9A208-2126-4F48-A57B-561F890B67DA}" srcOrd="0" destOrd="0" presId="urn:microsoft.com/office/officeart/2005/8/layout/bList2"/>
    <dgm:cxn modelId="{9EAEB8C3-9B10-4AB6-A018-4810F9B57CC7}" type="presParOf" srcId="{36B02EA2-DDA1-4196-9309-3EE84759EF83}" destId="{094DD518-8ECB-47C5-9B05-C7AE8BD264DF}" srcOrd="1" destOrd="0" presId="urn:microsoft.com/office/officeart/2005/8/layout/bList2"/>
    <dgm:cxn modelId="{9F852DB8-93BB-4298-AAA7-49CECA9A84FE}" type="presParOf" srcId="{36B02EA2-DDA1-4196-9309-3EE84759EF83}" destId="{85CDE304-D9D8-4D5D-A8B0-595394D3B4B5}" srcOrd="2" destOrd="0" presId="urn:microsoft.com/office/officeart/2005/8/layout/bList2"/>
    <dgm:cxn modelId="{2B4872AB-147E-47DE-91DA-8EB025CAFEBF}" type="presParOf" srcId="{36B02EA2-DDA1-4196-9309-3EE84759EF83}" destId="{1D881036-0F50-413F-9798-BC33B7E88176}" srcOrd="3" destOrd="0" presId="urn:microsoft.com/office/officeart/2005/8/layout/bList2"/>
    <dgm:cxn modelId="{B6308EB5-DA4E-4904-B3AF-0BAE0D34D79A}" type="presParOf" srcId="{44D60C14-647B-4F30-AC40-36F75B391DBD}" destId="{C2FFCB20-131E-4BBF-A5D5-022033338BA8}" srcOrd="1" destOrd="0" presId="urn:microsoft.com/office/officeart/2005/8/layout/bList2"/>
    <dgm:cxn modelId="{1D8AA87A-160A-4323-BCE4-FB0730B57AAA}" type="presParOf" srcId="{44D60C14-647B-4F30-AC40-36F75B391DBD}" destId="{6402EB72-BDA0-4BC2-8616-F17879800D2B}" srcOrd="2" destOrd="0" presId="urn:microsoft.com/office/officeart/2005/8/layout/bList2"/>
    <dgm:cxn modelId="{50809121-070E-43B0-9D9F-7722612CB5E8}" type="presParOf" srcId="{6402EB72-BDA0-4BC2-8616-F17879800D2B}" destId="{45DEBED0-D9EF-4758-A622-300E291C83C0}" srcOrd="0" destOrd="0" presId="urn:microsoft.com/office/officeart/2005/8/layout/bList2"/>
    <dgm:cxn modelId="{894695F4-673A-438B-8298-59127F9927EC}" type="presParOf" srcId="{6402EB72-BDA0-4BC2-8616-F17879800D2B}" destId="{94301417-38DB-46D7-8F56-0D1DA530DAA7}" srcOrd="1" destOrd="0" presId="urn:microsoft.com/office/officeart/2005/8/layout/bList2"/>
    <dgm:cxn modelId="{D8810120-851A-436D-9741-C9918BB7D88D}" type="presParOf" srcId="{6402EB72-BDA0-4BC2-8616-F17879800D2B}" destId="{506EC9A2-C8E2-4D9E-9EE9-C067580A6382}" srcOrd="2" destOrd="0" presId="urn:microsoft.com/office/officeart/2005/8/layout/bList2"/>
    <dgm:cxn modelId="{9D5A8089-F964-48B0-93B5-3C25C8119328}" type="presParOf" srcId="{6402EB72-BDA0-4BC2-8616-F17879800D2B}" destId="{4166110B-D79C-49AF-8D64-4AAA72023F12}" srcOrd="3" destOrd="0" presId="urn:microsoft.com/office/officeart/2005/8/layout/bList2"/>
    <dgm:cxn modelId="{C59C83A2-2B66-4FC3-A449-BB7548507C47}" type="presParOf" srcId="{44D60C14-647B-4F30-AC40-36F75B391DBD}" destId="{07B94CCD-5BB6-427C-A334-9FF5F94CBA42}" srcOrd="3" destOrd="0" presId="urn:microsoft.com/office/officeart/2005/8/layout/bList2"/>
    <dgm:cxn modelId="{DB8286DD-4FCD-400A-ACE9-EBEDDA954905}" type="presParOf" srcId="{44D60C14-647B-4F30-AC40-36F75B391DBD}" destId="{624E1954-2D27-4A0C-8BB3-53FA915118E4}" srcOrd="4" destOrd="0" presId="urn:microsoft.com/office/officeart/2005/8/layout/bList2"/>
    <dgm:cxn modelId="{82F54173-435A-4A96-B83E-0FC5912CC80D}" type="presParOf" srcId="{624E1954-2D27-4A0C-8BB3-53FA915118E4}" destId="{66857999-9E31-46CE-B3EC-8D1AFD0FC42E}" srcOrd="0" destOrd="0" presId="urn:microsoft.com/office/officeart/2005/8/layout/bList2"/>
    <dgm:cxn modelId="{E3B79367-64C4-4A9A-8445-1F502BFAB130}" type="presParOf" srcId="{624E1954-2D27-4A0C-8BB3-53FA915118E4}" destId="{78C5D45A-B6F4-4E5A-8E34-27DD6F84622D}" srcOrd="1" destOrd="0" presId="urn:microsoft.com/office/officeart/2005/8/layout/bList2"/>
    <dgm:cxn modelId="{101DD2E4-9DC4-46F9-B788-A1D1861D1D83}" type="presParOf" srcId="{624E1954-2D27-4A0C-8BB3-53FA915118E4}" destId="{9E6DF05A-EBA0-4451-825B-7839FD175B02}" srcOrd="2" destOrd="0" presId="urn:microsoft.com/office/officeart/2005/8/layout/bList2"/>
    <dgm:cxn modelId="{730C8665-C1A7-49B0-8BA7-BA900C6B1C5A}" type="presParOf" srcId="{624E1954-2D27-4A0C-8BB3-53FA915118E4}" destId="{79489C15-5EB0-413F-8853-3876BF392AEC}" srcOrd="3" destOrd="0" presId="urn:microsoft.com/office/officeart/2005/8/layout/b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634B7B9C-1556-48D5-9895-92B4926629D6}" type="doc">
      <dgm:prSet loTypeId="urn:microsoft.com/office/officeart/2005/8/layout/venn1" loCatId="relationship" qsTypeId="urn:microsoft.com/office/officeart/2005/8/quickstyle/simple5" qsCatId="simple" csTypeId="urn:microsoft.com/office/officeart/2005/8/colors/colorful3" csCatId="colorful" phldr="1"/>
      <dgm:spPr/>
    </dgm:pt>
    <dgm:pt modelId="{9ED5ACA5-58CA-495E-BBA5-6C50DF7185FF}">
      <dgm:prSet phldrT="[besedilo]" custT="1"/>
      <dgm:spPr/>
      <dgm:t>
        <a:bodyPr/>
        <a:lstStyle/>
        <a:p>
          <a:r>
            <a:rPr lang="sl-SI" sz="200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Govor:</a:t>
          </a:r>
        </a:p>
        <a:p>
          <a:r>
            <a:rPr lang="sl-SI" sz="200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jezik/i, IKT</a:t>
          </a:r>
          <a:endParaRPr lang="en-GB" sz="20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334B5DD6-2652-4635-AAD3-A2A372271A74}" type="parTrans" cxnId="{AD6E4F54-4DA5-4EDC-967E-4FE31F3446C6}">
      <dgm:prSet/>
      <dgm:spPr/>
      <dgm:t>
        <a:bodyPr/>
        <a:lstStyle/>
        <a:p>
          <a:endParaRPr lang="en-GB"/>
        </a:p>
      </dgm:t>
    </dgm:pt>
    <dgm:pt modelId="{374A7ED5-AB03-4B62-96CF-15E4BF61EA52}" type="sibTrans" cxnId="{AD6E4F54-4DA5-4EDC-967E-4FE31F3446C6}">
      <dgm:prSet/>
      <dgm:spPr/>
      <dgm:t>
        <a:bodyPr/>
        <a:lstStyle/>
        <a:p>
          <a:endParaRPr lang="en-GB"/>
        </a:p>
      </dgm:t>
    </dgm:pt>
    <dgm:pt modelId="{4C62F47B-010B-4864-9AC3-F47A2BB78359}">
      <dgm:prSet phldrT="[besedilo]" custT="1"/>
      <dgm:spPr/>
      <dgm:t>
        <a:bodyPr/>
        <a:lstStyle/>
        <a:p>
          <a:r>
            <a:rPr lang="sl-SI" sz="20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Misao: osobni razvoj, ja sa sobom, autonoman</a:t>
          </a:r>
          <a:endParaRPr lang="en-GB" sz="20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0651A7F2-AA4E-458D-899C-68B7C0EDBD10}" type="parTrans" cxnId="{AFC9F6C1-3D0D-480C-BED0-799C1E8267BF}">
      <dgm:prSet/>
      <dgm:spPr/>
      <dgm:t>
        <a:bodyPr/>
        <a:lstStyle/>
        <a:p>
          <a:endParaRPr lang="en-GB"/>
        </a:p>
      </dgm:t>
    </dgm:pt>
    <dgm:pt modelId="{EBAD93BF-2B47-4892-9E7B-A9C74A2C0D95}" type="sibTrans" cxnId="{AFC9F6C1-3D0D-480C-BED0-799C1E8267BF}">
      <dgm:prSet/>
      <dgm:spPr/>
      <dgm:t>
        <a:bodyPr/>
        <a:lstStyle/>
        <a:p>
          <a:endParaRPr lang="en-GB"/>
        </a:p>
      </dgm:t>
    </dgm:pt>
    <dgm:pt modelId="{9FD2A81C-A1A8-4EE2-99E1-D43E2187DFB5}">
      <dgm:prSet phldrT="[besedilo]" custT="1"/>
      <dgm:spPr/>
      <dgm:t>
        <a:bodyPr/>
        <a:lstStyle/>
        <a:p>
          <a:r>
            <a:rPr lang="sl-SI" sz="20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Suradnja:</a:t>
          </a:r>
        </a:p>
        <a:p>
          <a:r>
            <a:rPr lang="sl-SI" sz="20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osobina = interakcija + integracija</a:t>
          </a:r>
          <a:endParaRPr lang="en-GB" sz="20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6EA09F42-E067-4B04-8C2C-6237F91248D5}" type="parTrans" cxnId="{A700346E-CC44-4A40-A4D9-CE6BE6AE2143}">
      <dgm:prSet/>
      <dgm:spPr/>
      <dgm:t>
        <a:bodyPr/>
        <a:lstStyle/>
        <a:p>
          <a:endParaRPr lang="en-GB"/>
        </a:p>
      </dgm:t>
    </dgm:pt>
    <dgm:pt modelId="{66CAED9D-5FDE-45AB-A0A7-8BC7532785E9}" type="sibTrans" cxnId="{A700346E-CC44-4A40-A4D9-CE6BE6AE2143}">
      <dgm:prSet/>
      <dgm:spPr/>
      <dgm:t>
        <a:bodyPr/>
        <a:lstStyle/>
        <a:p>
          <a:endParaRPr lang="en-GB"/>
        </a:p>
      </dgm:t>
    </dgm:pt>
    <dgm:pt modelId="{9ABC7378-8ABA-4EE7-A23B-3F7991443907}" type="pres">
      <dgm:prSet presAssocID="{634B7B9C-1556-48D5-9895-92B4926629D6}" presName="compositeShape" presStyleCnt="0">
        <dgm:presLayoutVars>
          <dgm:chMax val="7"/>
          <dgm:dir/>
          <dgm:resizeHandles val="exact"/>
        </dgm:presLayoutVars>
      </dgm:prSet>
      <dgm:spPr/>
    </dgm:pt>
    <dgm:pt modelId="{1E595EBE-BB22-4269-8C16-052278F3619F}" type="pres">
      <dgm:prSet presAssocID="{9ED5ACA5-58CA-495E-BBA5-6C50DF7185FF}" presName="circ1" presStyleLbl="vennNode1" presStyleIdx="0" presStyleCnt="3" custScaleX="168080"/>
      <dgm:spPr/>
      <dgm:t>
        <a:bodyPr/>
        <a:lstStyle/>
        <a:p>
          <a:endParaRPr lang="en-GB"/>
        </a:p>
      </dgm:t>
    </dgm:pt>
    <dgm:pt modelId="{F4FBE2D9-067B-43EF-996C-11C05E60BEA9}" type="pres">
      <dgm:prSet presAssocID="{9ED5ACA5-58CA-495E-BBA5-6C50DF7185FF}" presName="circ1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CFF3F19E-993E-460D-A7C2-793A9CC6E8F1}" type="pres">
      <dgm:prSet presAssocID="{4C62F47B-010B-4864-9AC3-F47A2BB78359}" presName="circ2" presStyleLbl="vennNode1" presStyleIdx="1" presStyleCnt="3" custScaleX="193504"/>
      <dgm:spPr/>
      <dgm:t>
        <a:bodyPr/>
        <a:lstStyle/>
        <a:p>
          <a:endParaRPr lang="en-GB"/>
        </a:p>
      </dgm:t>
    </dgm:pt>
    <dgm:pt modelId="{7AEA2670-4B69-44EE-8CC2-384ED4AEC406}" type="pres">
      <dgm:prSet presAssocID="{4C62F47B-010B-4864-9AC3-F47A2BB78359}" presName="circ2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6392C125-AE7D-49D7-8478-04D16B21E49E}" type="pres">
      <dgm:prSet presAssocID="{9FD2A81C-A1A8-4EE2-99E1-D43E2187DFB5}" presName="circ3" presStyleLbl="vennNode1" presStyleIdx="2" presStyleCnt="3" custScaleX="181015" custScaleY="105988" custLinFactNeighborX="-962" custLinFactNeighborY="-2121"/>
      <dgm:spPr/>
      <dgm:t>
        <a:bodyPr/>
        <a:lstStyle/>
        <a:p>
          <a:endParaRPr lang="en-GB"/>
        </a:p>
      </dgm:t>
    </dgm:pt>
    <dgm:pt modelId="{BF8950A2-E625-4FAB-B3CC-3C047183B177}" type="pres">
      <dgm:prSet presAssocID="{9FD2A81C-A1A8-4EE2-99E1-D43E2187DFB5}" presName="circ3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GB"/>
        </a:p>
      </dgm:t>
    </dgm:pt>
  </dgm:ptLst>
  <dgm:cxnLst>
    <dgm:cxn modelId="{7B26B1F5-9A25-4D20-9219-5F15B7B697AC}" type="presOf" srcId="{9ED5ACA5-58CA-495E-BBA5-6C50DF7185FF}" destId="{1E595EBE-BB22-4269-8C16-052278F3619F}" srcOrd="0" destOrd="0" presId="urn:microsoft.com/office/officeart/2005/8/layout/venn1"/>
    <dgm:cxn modelId="{AD6E4F54-4DA5-4EDC-967E-4FE31F3446C6}" srcId="{634B7B9C-1556-48D5-9895-92B4926629D6}" destId="{9ED5ACA5-58CA-495E-BBA5-6C50DF7185FF}" srcOrd="0" destOrd="0" parTransId="{334B5DD6-2652-4635-AAD3-A2A372271A74}" sibTransId="{374A7ED5-AB03-4B62-96CF-15E4BF61EA52}"/>
    <dgm:cxn modelId="{F7717977-4E02-4792-857D-90CDBC5B6E9D}" type="presOf" srcId="{4C62F47B-010B-4864-9AC3-F47A2BB78359}" destId="{CFF3F19E-993E-460D-A7C2-793A9CC6E8F1}" srcOrd="0" destOrd="0" presId="urn:microsoft.com/office/officeart/2005/8/layout/venn1"/>
    <dgm:cxn modelId="{1AF9A3D0-C6A0-412F-BD0F-417CBEAAA82A}" type="presOf" srcId="{9FD2A81C-A1A8-4EE2-99E1-D43E2187DFB5}" destId="{BF8950A2-E625-4FAB-B3CC-3C047183B177}" srcOrd="1" destOrd="0" presId="urn:microsoft.com/office/officeart/2005/8/layout/venn1"/>
    <dgm:cxn modelId="{D917A615-8C97-42D9-A000-7E11C77D50BC}" type="presOf" srcId="{4C62F47B-010B-4864-9AC3-F47A2BB78359}" destId="{7AEA2670-4B69-44EE-8CC2-384ED4AEC406}" srcOrd="1" destOrd="0" presId="urn:microsoft.com/office/officeart/2005/8/layout/venn1"/>
    <dgm:cxn modelId="{EAF05A2E-C9CA-4F76-A7AA-B80B295087A5}" type="presOf" srcId="{634B7B9C-1556-48D5-9895-92B4926629D6}" destId="{9ABC7378-8ABA-4EE7-A23B-3F7991443907}" srcOrd="0" destOrd="0" presId="urn:microsoft.com/office/officeart/2005/8/layout/venn1"/>
    <dgm:cxn modelId="{3C61B98A-AB1A-4011-86B2-8622C6301313}" type="presOf" srcId="{9ED5ACA5-58CA-495E-BBA5-6C50DF7185FF}" destId="{F4FBE2D9-067B-43EF-996C-11C05E60BEA9}" srcOrd="1" destOrd="0" presId="urn:microsoft.com/office/officeart/2005/8/layout/venn1"/>
    <dgm:cxn modelId="{AFC9F6C1-3D0D-480C-BED0-799C1E8267BF}" srcId="{634B7B9C-1556-48D5-9895-92B4926629D6}" destId="{4C62F47B-010B-4864-9AC3-F47A2BB78359}" srcOrd="1" destOrd="0" parTransId="{0651A7F2-AA4E-458D-899C-68B7C0EDBD10}" sibTransId="{EBAD93BF-2B47-4892-9E7B-A9C74A2C0D95}"/>
    <dgm:cxn modelId="{A700346E-CC44-4A40-A4D9-CE6BE6AE2143}" srcId="{634B7B9C-1556-48D5-9895-92B4926629D6}" destId="{9FD2A81C-A1A8-4EE2-99E1-D43E2187DFB5}" srcOrd="2" destOrd="0" parTransId="{6EA09F42-E067-4B04-8C2C-6237F91248D5}" sibTransId="{66CAED9D-5FDE-45AB-A0A7-8BC7532785E9}"/>
    <dgm:cxn modelId="{7C92B9CC-ABDE-465D-A6C6-516054F4E3FA}" type="presOf" srcId="{9FD2A81C-A1A8-4EE2-99E1-D43E2187DFB5}" destId="{6392C125-AE7D-49D7-8478-04D16B21E49E}" srcOrd="0" destOrd="0" presId="urn:microsoft.com/office/officeart/2005/8/layout/venn1"/>
    <dgm:cxn modelId="{84E14068-1891-412D-9321-326353C08790}" type="presParOf" srcId="{9ABC7378-8ABA-4EE7-A23B-3F7991443907}" destId="{1E595EBE-BB22-4269-8C16-052278F3619F}" srcOrd="0" destOrd="0" presId="urn:microsoft.com/office/officeart/2005/8/layout/venn1"/>
    <dgm:cxn modelId="{B0976C35-FCD5-4F93-93F8-699B7FAFA91C}" type="presParOf" srcId="{9ABC7378-8ABA-4EE7-A23B-3F7991443907}" destId="{F4FBE2D9-067B-43EF-996C-11C05E60BEA9}" srcOrd="1" destOrd="0" presId="urn:microsoft.com/office/officeart/2005/8/layout/venn1"/>
    <dgm:cxn modelId="{60BAAA1B-A0F1-4D27-8D3E-A539E5ED26CF}" type="presParOf" srcId="{9ABC7378-8ABA-4EE7-A23B-3F7991443907}" destId="{CFF3F19E-993E-460D-A7C2-793A9CC6E8F1}" srcOrd="2" destOrd="0" presId="urn:microsoft.com/office/officeart/2005/8/layout/venn1"/>
    <dgm:cxn modelId="{EFD52457-F5C7-44EA-8539-1122BB6F6628}" type="presParOf" srcId="{9ABC7378-8ABA-4EE7-A23B-3F7991443907}" destId="{7AEA2670-4B69-44EE-8CC2-384ED4AEC406}" srcOrd="3" destOrd="0" presId="urn:microsoft.com/office/officeart/2005/8/layout/venn1"/>
    <dgm:cxn modelId="{B380E97B-89A6-4262-A0A2-177A4EE75DFD}" type="presParOf" srcId="{9ABC7378-8ABA-4EE7-A23B-3F7991443907}" destId="{6392C125-AE7D-49D7-8478-04D16B21E49E}" srcOrd="4" destOrd="0" presId="urn:microsoft.com/office/officeart/2005/8/layout/venn1"/>
    <dgm:cxn modelId="{DBA9A964-5025-4172-9A15-739208FD31C3}" type="presParOf" srcId="{9ABC7378-8ABA-4EE7-A23B-3F7991443907}" destId="{BF8950A2-E625-4FAB-B3CC-3C047183B177}" srcOrd="5" destOrd="0" presId="urn:microsoft.com/office/officeart/2005/8/layout/venn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EAEFFD94-72BB-461F-B193-096CE4C8DEB5}" type="doc">
      <dgm:prSet loTypeId="urn:microsoft.com/office/officeart/2005/8/layout/radial6" loCatId="relationship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9513FA19-E925-489A-BF9B-2B455A2CCB1E}">
      <dgm:prSet phldrT="[besedilo]"/>
      <dgm:spPr/>
      <dgm:t>
        <a:bodyPr/>
        <a:lstStyle/>
        <a:p>
          <a:r>
            <a:rPr lang="sl-SI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Globalno učenje - slobodno</a:t>
          </a:r>
          <a:endParaRPr lang="en-GB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D8F27DBA-E1A2-4B60-9B14-B28E8F42F7E2}" type="parTrans" cxnId="{CFC0D889-ABCA-4BB6-9608-34D3E44037B2}">
      <dgm:prSet/>
      <dgm:spPr/>
      <dgm:t>
        <a:bodyPr/>
        <a:lstStyle/>
        <a:p>
          <a:endParaRPr lang="en-GB"/>
        </a:p>
      </dgm:t>
    </dgm:pt>
    <dgm:pt modelId="{098E96EA-F1AF-4C6B-82A6-8D06B1A2BA39}" type="sibTrans" cxnId="{CFC0D889-ABCA-4BB6-9608-34D3E44037B2}">
      <dgm:prSet/>
      <dgm:spPr/>
      <dgm:t>
        <a:bodyPr/>
        <a:lstStyle/>
        <a:p>
          <a:endParaRPr lang="en-GB"/>
        </a:p>
      </dgm:t>
    </dgm:pt>
    <dgm:pt modelId="{59856882-B33C-40B1-A25E-40A46B89E228}">
      <dgm:prSet phldrT="[besedilo]" custT="1"/>
      <dgm:spPr/>
      <dgm:t>
        <a:bodyPr/>
        <a:lstStyle/>
        <a:p>
          <a:r>
            <a:rPr lang="sl-SI" sz="1800" dirty="0" err="1" smtClean="0"/>
            <a:t>vještine</a:t>
          </a:r>
          <a:r>
            <a:rPr lang="sl-SI" sz="1800" dirty="0" smtClean="0"/>
            <a:t> bivanja</a:t>
          </a:r>
          <a:endParaRPr lang="en-GB" sz="1800" dirty="0"/>
        </a:p>
      </dgm:t>
    </dgm:pt>
    <dgm:pt modelId="{97C23377-F230-42F7-B66C-EDBC119087D0}" type="parTrans" cxnId="{6EE53F0B-1FAB-448E-ACCC-C783620592DA}">
      <dgm:prSet/>
      <dgm:spPr/>
      <dgm:t>
        <a:bodyPr/>
        <a:lstStyle/>
        <a:p>
          <a:endParaRPr lang="en-GB"/>
        </a:p>
      </dgm:t>
    </dgm:pt>
    <dgm:pt modelId="{3F0FE351-0075-43ED-B6B6-776ADAEFF04A}" type="sibTrans" cxnId="{6EE53F0B-1FAB-448E-ACCC-C783620592DA}">
      <dgm:prSet/>
      <dgm:spPr/>
      <dgm:t>
        <a:bodyPr/>
        <a:lstStyle/>
        <a:p>
          <a:endParaRPr lang="en-GB"/>
        </a:p>
      </dgm:t>
    </dgm:pt>
    <dgm:pt modelId="{5BF8F434-C90D-485F-B333-D89A9636571B}">
      <dgm:prSet phldrT="[besedilo]" custT="1"/>
      <dgm:spPr/>
      <dgm:t>
        <a:bodyPr/>
        <a:lstStyle/>
        <a:p>
          <a:r>
            <a:rPr lang="sl-SI" sz="1800" dirty="0" smtClean="0"/>
            <a:t>samopouzdanje</a:t>
          </a:r>
          <a:endParaRPr lang="en-GB" sz="1800" dirty="0"/>
        </a:p>
      </dgm:t>
    </dgm:pt>
    <dgm:pt modelId="{BC5C9D08-4D2F-467D-8E8F-E44C6F3D44B5}" type="parTrans" cxnId="{3D60712D-5C3F-4431-8C74-07075C379900}">
      <dgm:prSet/>
      <dgm:spPr/>
      <dgm:t>
        <a:bodyPr/>
        <a:lstStyle/>
        <a:p>
          <a:endParaRPr lang="en-GB"/>
        </a:p>
      </dgm:t>
    </dgm:pt>
    <dgm:pt modelId="{C913A2E9-D8E5-4D71-843D-6A3283170732}" type="sibTrans" cxnId="{3D60712D-5C3F-4431-8C74-07075C379900}">
      <dgm:prSet/>
      <dgm:spPr/>
      <dgm:t>
        <a:bodyPr/>
        <a:lstStyle/>
        <a:p>
          <a:endParaRPr lang="en-GB"/>
        </a:p>
      </dgm:t>
    </dgm:pt>
    <dgm:pt modelId="{10C3CE4D-167D-486E-A2B9-4DBB925263D1}">
      <dgm:prSet phldrT="[besedilo]" custT="1"/>
      <dgm:spPr/>
      <dgm:t>
        <a:bodyPr/>
        <a:lstStyle/>
        <a:p>
          <a:r>
            <a:rPr lang="sl-SI" sz="1800" dirty="0" smtClean="0"/>
            <a:t>funkcionalna pismenost</a:t>
          </a:r>
          <a:endParaRPr lang="en-GB" sz="1800" dirty="0"/>
        </a:p>
      </dgm:t>
    </dgm:pt>
    <dgm:pt modelId="{B7C47E5F-4844-4643-8C02-73D6483E6229}" type="parTrans" cxnId="{B45BF7E9-2B21-4056-BB71-C28D7DBDAF98}">
      <dgm:prSet/>
      <dgm:spPr/>
      <dgm:t>
        <a:bodyPr/>
        <a:lstStyle/>
        <a:p>
          <a:endParaRPr lang="en-GB"/>
        </a:p>
      </dgm:t>
    </dgm:pt>
    <dgm:pt modelId="{F6F0F19A-D2BA-4766-8C30-9232DB20F868}" type="sibTrans" cxnId="{B45BF7E9-2B21-4056-BB71-C28D7DBDAF98}">
      <dgm:prSet/>
      <dgm:spPr/>
      <dgm:t>
        <a:bodyPr/>
        <a:lstStyle/>
        <a:p>
          <a:endParaRPr lang="en-GB"/>
        </a:p>
      </dgm:t>
    </dgm:pt>
    <dgm:pt modelId="{2F1DF27C-F864-4783-9032-53FDD2FB578E}">
      <dgm:prSet phldrT="[besedilo]" custT="1"/>
      <dgm:spPr/>
      <dgm:t>
        <a:bodyPr/>
        <a:lstStyle/>
        <a:p>
          <a:r>
            <a:rPr lang="sl-SI" sz="1800" dirty="0" smtClean="0"/>
            <a:t>interakcija</a:t>
          </a:r>
          <a:endParaRPr lang="en-GB" sz="1800" dirty="0"/>
        </a:p>
      </dgm:t>
    </dgm:pt>
    <dgm:pt modelId="{C06DA0EC-2088-4F12-946F-E0C034780476}" type="parTrans" cxnId="{A002F0AA-5516-491F-8F38-112DC072CC66}">
      <dgm:prSet/>
      <dgm:spPr/>
      <dgm:t>
        <a:bodyPr/>
        <a:lstStyle/>
        <a:p>
          <a:endParaRPr lang="en-GB"/>
        </a:p>
      </dgm:t>
    </dgm:pt>
    <dgm:pt modelId="{DF6F7DF8-3E35-4304-BFBB-69D814A20F04}" type="sibTrans" cxnId="{A002F0AA-5516-491F-8F38-112DC072CC66}">
      <dgm:prSet/>
      <dgm:spPr/>
      <dgm:t>
        <a:bodyPr/>
        <a:lstStyle/>
        <a:p>
          <a:endParaRPr lang="en-GB"/>
        </a:p>
      </dgm:t>
    </dgm:pt>
    <dgm:pt modelId="{32627DC7-BC4E-4F34-A68C-A517715F8487}" type="pres">
      <dgm:prSet presAssocID="{EAEFFD94-72BB-461F-B193-096CE4C8DEB5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en-GB"/>
        </a:p>
      </dgm:t>
    </dgm:pt>
    <dgm:pt modelId="{6D807F31-5677-4CA6-AC56-2A505D95C4E4}" type="pres">
      <dgm:prSet presAssocID="{9513FA19-E925-489A-BF9B-2B455A2CCB1E}" presName="centerShape" presStyleLbl="node0" presStyleIdx="0" presStyleCnt="1"/>
      <dgm:spPr/>
      <dgm:t>
        <a:bodyPr/>
        <a:lstStyle/>
        <a:p>
          <a:endParaRPr lang="en-GB"/>
        </a:p>
      </dgm:t>
    </dgm:pt>
    <dgm:pt modelId="{A654200E-ACD8-4385-861B-B2D2FF64B27F}" type="pres">
      <dgm:prSet presAssocID="{59856882-B33C-40B1-A25E-40A46B89E228}" presName="node" presStyleLbl="node1" presStyleIdx="0" presStyleCnt="4" custScaleX="188380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CFFD56B5-C564-4C2B-96A6-82E4B13C283D}" type="pres">
      <dgm:prSet presAssocID="{59856882-B33C-40B1-A25E-40A46B89E228}" presName="dummy" presStyleCnt="0"/>
      <dgm:spPr/>
      <dgm:t>
        <a:bodyPr/>
        <a:lstStyle/>
        <a:p>
          <a:endParaRPr lang="hr-HR"/>
        </a:p>
      </dgm:t>
    </dgm:pt>
    <dgm:pt modelId="{2F3461F1-5A60-4A13-AEBF-42E5B48D31C0}" type="pres">
      <dgm:prSet presAssocID="{3F0FE351-0075-43ED-B6B6-776ADAEFF04A}" presName="sibTrans" presStyleLbl="sibTrans2D1" presStyleIdx="0" presStyleCnt="4"/>
      <dgm:spPr/>
      <dgm:t>
        <a:bodyPr/>
        <a:lstStyle/>
        <a:p>
          <a:endParaRPr lang="en-GB"/>
        </a:p>
      </dgm:t>
    </dgm:pt>
    <dgm:pt modelId="{9AC46DB2-FD0D-41BE-AED1-6751CDFAD571}" type="pres">
      <dgm:prSet presAssocID="{5BF8F434-C90D-485F-B333-D89A9636571B}" presName="node" presStyleLbl="node1" presStyleIdx="1" presStyleCnt="4" custScaleX="200604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3FE1663C-23B4-4CFD-A178-483926CA102E}" type="pres">
      <dgm:prSet presAssocID="{5BF8F434-C90D-485F-B333-D89A9636571B}" presName="dummy" presStyleCnt="0"/>
      <dgm:spPr/>
      <dgm:t>
        <a:bodyPr/>
        <a:lstStyle/>
        <a:p>
          <a:endParaRPr lang="hr-HR"/>
        </a:p>
      </dgm:t>
    </dgm:pt>
    <dgm:pt modelId="{483990E9-0541-4AAA-8C25-8FC770E71A59}" type="pres">
      <dgm:prSet presAssocID="{C913A2E9-D8E5-4D71-843D-6A3283170732}" presName="sibTrans" presStyleLbl="sibTrans2D1" presStyleIdx="1" presStyleCnt="4"/>
      <dgm:spPr/>
      <dgm:t>
        <a:bodyPr/>
        <a:lstStyle/>
        <a:p>
          <a:endParaRPr lang="en-GB"/>
        </a:p>
      </dgm:t>
    </dgm:pt>
    <dgm:pt modelId="{F563DB54-CBC1-47CA-A363-0923A92E0289}" type="pres">
      <dgm:prSet presAssocID="{10C3CE4D-167D-486E-A2B9-4DBB925263D1}" presName="node" presStyleLbl="node1" presStyleIdx="2" presStyleCnt="4" custScaleX="212165" custRadScaleRad="97014" custRadScaleInc="6806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A7917878-1C80-40A2-AF85-94126EB90BFA}" type="pres">
      <dgm:prSet presAssocID="{10C3CE4D-167D-486E-A2B9-4DBB925263D1}" presName="dummy" presStyleCnt="0"/>
      <dgm:spPr/>
      <dgm:t>
        <a:bodyPr/>
        <a:lstStyle/>
        <a:p>
          <a:endParaRPr lang="hr-HR"/>
        </a:p>
      </dgm:t>
    </dgm:pt>
    <dgm:pt modelId="{0C78424D-5E69-4336-9D67-676CB8BD859E}" type="pres">
      <dgm:prSet presAssocID="{F6F0F19A-D2BA-4766-8C30-9232DB20F868}" presName="sibTrans" presStyleLbl="sibTrans2D1" presStyleIdx="2" presStyleCnt="4"/>
      <dgm:spPr/>
      <dgm:t>
        <a:bodyPr/>
        <a:lstStyle/>
        <a:p>
          <a:endParaRPr lang="en-GB"/>
        </a:p>
      </dgm:t>
    </dgm:pt>
    <dgm:pt modelId="{D5DA04A0-5788-40F1-92E5-A1A856CAD284}" type="pres">
      <dgm:prSet presAssocID="{2F1DF27C-F864-4783-9032-53FDD2FB578E}" presName="node" presStyleLbl="node1" presStyleIdx="3" presStyleCnt="4" custScaleX="126374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B91FEB07-CD8C-4C31-A8BC-72A6755A2CFF}" type="pres">
      <dgm:prSet presAssocID="{2F1DF27C-F864-4783-9032-53FDD2FB578E}" presName="dummy" presStyleCnt="0"/>
      <dgm:spPr/>
      <dgm:t>
        <a:bodyPr/>
        <a:lstStyle/>
        <a:p>
          <a:endParaRPr lang="hr-HR"/>
        </a:p>
      </dgm:t>
    </dgm:pt>
    <dgm:pt modelId="{A696DCA8-DD72-4A5C-BB50-4A2D394297D7}" type="pres">
      <dgm:prSet presAssocID="{DF6F7DF8-3E35-4304-BFBB-69D814A20F04}" presName="sibTrans" presStyleLbl="sibTrans2D1" presStyleIdx="3" presStyleCnt="4"/>
      <dgm:spPr/>
      <dgm:t>
        <a:bodyPr/>
        <a:lstStyle/>
        <a:p>
          <a:endParaRPr lang="en-GB"/>
        </a:p>
      </dgm:t>
    </dgm:pt>
  </dgm:ptLst>
  <dgm:cxnLst>
    <dgm:cxn modelId="{A002F0AA-5516-491F-8F38-112DC072CC66}" srcId="{9513FA19-E925-489A-BF9B-2B455A2CCB1E}" destId="{2F1DF27C-F864-4783-9032-53FDD2FB578E}" srcOrd="3" destOrd="0" parTransId="{C06DA0EC-2088-4F12-946F-E0C034780476}" sibTransId="{DF6F7DF8-3E35-4304-BFBB-69D814A20F04}"/>
    <dgm:cxn modelId="{CFC0D889-ABCA-4BB6-9608-34D3E44037B2}" srcId="{EAEFFD94-72BB-461F-B193-096CE4C8DEB5}" destId="{9513FA19-E925-489A-BF9B-2B455A2CCB1E}" srcOrd="0" destOrd="0" parTransId="{D8F27DBA-E1A2-4B60-9B14-B28E8F42F7E2}" sibTransId="{098E96EA-F1AF-4C6B-82A6-8D06B1A2BA39}"/>
    <dgm:cxn modelId="{2D74661E-0946-4485-9617-465CB4462069}" type="presOf" srcId="{2F1DF27C-F864-4783-9032-53FDD2FB578E}" destId="{D5DA04A0-5788-40F1-92E5-A1A856CAD284}" srcOrd="0" destOrd="0" presId="urn:microsoft.com/office/officeart/2005/8/layout/radial6"/>
    <dgm:cxn modelId="{6EE53F0B-1FAB-448E-ACCC-C783620592DA}" srcId="{9513FA19-E925-489A-BF9B-2B455A2CCB1E}" destId="{59856882-B33C-40B1-A25E-40A46B89E228}" srcOrd="0" destOrd="0" parTransId="{97C23377-F230-42F7-B66C-EDBC119087D0}" sibTransId="{3F0FE351-0075-43ED-B6B6-776ADAEFF04A}"/>
    <dgm:cxn modelId="{B45BF7E9-2B21-4056-BB71-C28D7DBDAF98}" srcId="{9513FA19-E925-489A-BF9B-2B455A2CCB1E}" destId="{10C3CE4D-167D-486E-A2B9-4DBB925263D1}" srcOrd="2" destOrd="0" parTransId="{B7C47E5F-4844-4643-8C02-73D6483E6229}" sibTransId="{F6F0F19A-D2BA-4766-8C30-9232DB20F868}"/>
    <dgm:cxn modelId="{BF70D379-6F45-43BE-9FC2-1794CC0D6E9E}" type="presOf" srcId="{9513FA19-E925-489A-BF9B-2B455A2CCB1E}" destId="{6D807F31-5677-4CA6-AC56-2A505D95C4E4}" srcOrd="0" destOrd="0" presId="urn:microsoft.com/office/officeart/2005/8/layout/radial6"/>
    <dgm:cxn modelId="{82D45706-3827-415C-B3ED-D6951EC19B2D}" type="presOf" srcId="{5BF8F434-C90D-485F-B333-D89A9636571B}" destId="{9AC46DB2-FD0D-41BE-AED1-6751CDFAD571}" srcOrd="0" destOrd="0" presId="urn:microsoft.com/office/officeart/2005/8/layout/radial6"/>
    <dgm:cxn modelId="{9524716E-EAFD-4353-B089-F7E9BD2901F2}" type="presOf" srcId="{DF6F7DF8-3E35-4304-BFBB-69D814A20F04}" destId="{A696DCA8-DD72-4A5C-BB50-4A2D394297D7}" srcOrd="0" destOrd="0" presId="urn:microsoft.com/office/officeart/2005/8/layout/radial6"/>
    <dgm:cxn modelId="{05003E60-9044-41B6-9D91-92B6EF75BA49}" type="presOf" srcId="{10C3CE4D-167D-486E-A2B9-4DBB925263D1}" destId="{F563DB54-CBC1-47CA-A363-0923A92E0289}" srcOrd="0" destOrd="0" presId="urn:microsoft.com/office/officeart/2005/8/layout/radial6"/>
    <dgm:cxn modelId="{8A7489AE-AE8B-4656-B9E0-7D34CBE78090}" type="presOf" srcId="{F6F0F19A-D2BA-4766-8C30-9232DB20F868}" destId="{0C78424D-5E69-4336-9D67-676CB8BD859E}" srcOrd="0" destOrd="0" presId="urn:microsoft.com/office/officeart/2005/8/layout/radial6"/>
    <dgm:cxn modelId="{38E834D4-7556-45B7-A20B-F0D74717C514}" type="presOf" srcId="{3F0FE351-0075-43ED-B6B6-776ADAEFF04A}" destId="{2F3461F1-5A60-4A13-AEBF-42E5B48D31C0}" srcOrd="0" destOrd="0" presId="urn:microsoft.com/office/officeart/2005/8/layout/radial6"/>
    <dgm:cxn modelId="{3D60712D-5C3F-4431-8C74-07075C379900}" srcId="{9513FA19-E925-489A-BF9B-2B455A2CCB1E}" destId="{5BF8F434-C90D-485F-B333-D89A9636571B}" srcOrd="1" destOrd="0" parTransId="{BC5C9D08-4D2F-467D-8E8F-E44C6F3D44B5}" sibTransId="{C913A2E9-D8E5-4D71-843D-6A3283170732}"/>
    <dgm:cxn modelId="{2D597B29-D7B2-49C7-B86D-8A806232B686}" type="presOf" srcId="{C913A2E9-D8E5-4D71-843D-6A3283170732}" destId="{483990E9-0541-4AAA-8C25-8FC770E71A59}" srcOrd="0" destOrd="0" presId="urn:microsoft.com/office/officeart/2005/8/layout/radial6"/>
    <dgm:cxn modelId="{7EE5ACF5-9F98-44B7-B639-DA955631CA92}" type="presOf" srcId="{EAEFFD94-72BB-461F-B193-096CE4C8DEB5}" destId="{32627DC7-BC4E-4F34-A68C-A517715F8487}" srcOrd="0" destOrd="0" presId="urn:microsoft.com/office/officeart/2005/8/layout/radial6"/>
    <dgm:cxn modelId="{18A828EE-5B77-41EF-BE3C-9EF751AD3620}" type="presOf" srcId="{59856882-B33C-40B1-A25E-40A46B89E228}" destId="{A654200E-ACD8-4385-861B-B2D2FF64B27F}" srcOrd="0" destOrd="0" presId="urn:microsoft.com/office/officeart/2005/8/layout/radial6"/>
    <dgm:cxn modelId="{F56709E8-2E63-4B63-90D3-B1898344D75B}" type="presParOf" srcId="{32627DC7-BC4E-4F34-A68C-A517715F8487}" destId="{6D807F31-5677-4CA6-AC56-2A505D95C4E4}" srcOrd="0" destOrd="0" presId="urn:microsoft.com/office/officeart/2005/8/layout/radial6"/>
    <dgm:cxn modelId="{B0F7EE99-640B-4220-A9B4-0BAB9998A945}" type="presParOf" srcId="{32627DC7-BC4E-4F34-A68C-A517715F8487}" destId="{A654200E-ACD8-4385-861B-B2D2FF64B27F}" srcOrd="1" destOrd="0" presId="urn:microsoft.com/office/officeart/2005/8/layout/radial6"/>
    <dgm:cxn modelId="{61DCDB44-3ACD-4B9B-964A-EA49343BE721}" type="presParOf" srcId="{32627DC7-BC4E-4F34-A68C-A517715F8487}" destId="{CFFD56B5-C564-4C2B-96A6-82E4B13C283D}" srcOrd="2" destOrd="0" presId="urn:microsoft.com/office/officeart/2005/8/layout/radial6"/>
    <dgm:cxn modelId="{4012E59C-1CF0-481D-9BC0-26C52C5C50EF}" type="presParOf" srcId="{32627DC7-BC4E-4F34-A68C-A517715F8487}" destId="{2F3461F1-5A60-4A13-AEBF-42E5B48D31C0}" srcOrd="3" destOrd="0" presId="urn:microsoft.com/office/officeart/2005/8/layout/radial6"/>
    <dgm:cxn modelId="{6E794AAD-759D-4686-89CE-4061B51BF0AD}" type="presParOf" srcId="{32627DC7-BC4E-4F34-A68C-A517715F8487}" destId="{9AC46DB2-FD0D-41BE-AED1-6751CDFAD571}" srcOrd="4" destOrd="0" presId="urn:microsoft.com/office/officeart/2005/8/layout/radial6"/>
    <dgm:cxn modelId="{DCF20D96-7782-4C0C-919B-303408CA1222}" type="presParOf" srcId="{32627DC7-BC4E-4F34-A68C-A517715F8487}" destId="{3FE1663C-23B4-4CFD-A178-483926CA102E}" srcOrd="5" destOrd="0" presId="urn:microsoft.com/office/officeart/2005/8/layout/radial6"/>
    <dgm:cxn modelId="{4A7FBEA5-3A66-49BB-B8D7-5A4DC401F7FC}" type="presParOf" srcId="{32627DC7-BC4E-4F34-A68C-A517715F8487}" destId="{483990E9-0541-4AAA-8C25-8FC770E71A59}" srcOrd="6" destOrd="0" presId="urn:microsoft.com/office/officeart/2005/8/layout/radial6"/>
    <dgm:cxn modelId="{E242AC0B-2190-431A-874F-C31E0A0B6D22}" type="presParOf" srcId="{32627DC7-BC4E-4F34-A68C-A517715F8487}" destId="{F563DB54-CBC1-47CA-A363-0923A92E0289}" srcOrd="7" destOrd="0" presId="urn:microsoft.com/office/officeart/2005/8/layout/radial6"/>
    <dgm:cxn modelId="{ACC027A7-128D-48BA-8FE7-22F6EBC3CED2}" type="presParOf" srcId="{32627DC7-BC4E-4F34-A68C-A517715F8487}" destId="{A7917878-1C80-40A2-AF85-94126EB90BFA}" srcOrd="8" destOrd="0" presId="urn:microsoft.com/office/officeart/2005/8/layout/radial6"/>
    <dgm:cxn modelId="{309CE960-2B0A-4200-AB7C-51A3C760BA9F}" type="presParOf" srcId="{32627DC7-BC4E-4F34-A68C-A517715F8487}" destId="{0C78424D-5E69-4336-9D67-676CB8BD859E}" srcOrd="9" destOrd="0" presId="urn:microsoft.com/office/officeart/2005/8/layout/radial6"/>
    <dgm:cxn modelId="{724A1128-6972-4648-864F-0CA2DD8CD9B7}" type="presParOf" srcId="{32627DC7-BC4E-4F34-A68C-A517715F8487}" destId="{D5DA04A0-5788-40F1-92E5-A1A856CAD284}" srcOrd="10" destOrd="0" presId="urn:microsoft.com/office/officeart/2005/8/layout/radial6"/>
    <dgm:cxn modelId="{BF9D3039-F169-4695-A82C-8AB759FDA79C}" type="presParOf" srcId="{32627DC7-BC4E-4F34-A68C-A517715F8487}" destId="{B91FEB07-CD8C-4C31-A8BC-72A6755A2CFF}" srcOrd="11" destOrd="0" presId="urn:microsoft.com/office/officeart/2005/8/layout/radial6"/>
    <dgm:cxn modelId="{86FE4C95-9EA6-4C96-A423-3D9883C7259E}" type="presParOf" srcId="{32627DC7-BC4E-4F34-A68C-A517715F8487}" destId="{A696DCA8-DD72-4A5C-BB50-4A2D394297D7}" srcOrd="12" destOrd="0" presId="urn:microsoft.com/office/officeart/2005/8/layout/radial6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4F5E088F-DE04-45C1-9F31-7B50FBDB15C0}" type="doc">
      <dgm:prSet loTypeId="urn:microsoft.com/office/officeart/2005/8/layout/hProcess4" loCatId="process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E2F38EB2-6581-49DB-96AA-BE274ABCF1F4}">
      <dgm:prSet phldrT="[besedilo]"/>
      <dgm:spPr/>
      <dgm:t>
        <a:bodyPr/>
        <a:lstStyle/>
        <a:p>
          <a:r>
            <a:rPr lang="sl-SI" dirty="0" smtClean="0"/>
            <a:t>trajnost</a:t>
          </a:r>
          <a:endParaRPr lang="en-GB" dirty="0"/>
        </a:p>
      </dgm:t>
    </dgm:pt>
    <dgm:pt modelId="{8BF029B8-82E8-4A8E-AE81-472369E37173}" type="parTrans" cxnId="{2974EBE2-CF20-4D1F-A832-72807BA40CA8}">
      <dgm:prSet/>
      <dgm:spPr/>
      <dgm:t>
        <a:bodyPr/>
        <a:lstStyle/>
        <a:p>
          <a:endParaRPr lang="en-GB"/>
        </a:p>
      </dgm:t>
    </dgm:pt>
    <dgm:pt modelId="{D6F2C63E-EC01-47ED-9A4C-26D0DEDA8E1C}" type="sibTrans" cxnId="{2974EBE2-CF20-4D1F-A832-72807BA40CA8}">
      <dgm:prSet/>
      <dgm:spPr/>
      <dgm:t>
        <a:bodyPr/>
        <a:lstStyle/>
        <a:p>
          <a:endParaRPr lang="en-GB"/>
        </a:p>
      </dgm:t>
    </dgm:pt>
    <dgm:pt modelId="{AE63D5AC-CB70-41EA-A350-7B6308475964}">
      <dgm:prSet phldrT="[besedilo]"/>
      <dgm:spPr/>
      <dgm:t>
        <a:bodyPr/>
        <a:lstStyle/>
        <a:p>
          <a:r>
            <a:rPr lang="sl-SI" smtClean="0"/>
            <a:t>projekti</a:t>
          </a:r>
          <a:endParaRPr lang="en-GB" dirty="0"/>
        </a:p>
      </dgm:t>
    </dgm:pt>
    <dgm:pt modelId="{9332B518-83A9-4F59-9C1B-4AEEEA47E6F0}" type="parTrans" cxnId="{F1BF446A-8AA2-4AC2-8BA9-C4123F3D7D16}">
      <dgm:prSet/>
      <dgm:spPr/>
      <dgm:t>
        <a:bodyPr/>
        <a:lstStyle/>
        <a:p>
          <a:endParaRPr lang="en-GB"/>
        </a:p>
      </dgm:t>
    </dgm:pt>
    <dgm:pt modelId="{CB58F908-8317-40AF-A08A-C4C1E39CA54A}" type="sibTrans" cxnId="{F1BF446A-8AA2-4AC2-8BA9-C4123F3D7D16}">
      <dgm:prSet/>
      <dgm:spPr/>
      <dgm:t>
        <a:bodyPr/>
        <a:lstStyle/>
        <a:p>
          <a:endParaRPr lang="en-GB"/>
        </a:p>
      </dgm:t>
    </dgm:pt>
    <dgm:pt modelId="{5DFAF848-7572-4B08-BC76-E4462E44C3C0}">
      <dgm:prSet phldrT="[besedilo]"/>
      <dgm:spPr/>
      <dgm:t>
        <a:bodyPr/>
        <a:lstStyle/>
        <a:p>
          <a:r>
            <a:rPr lang="sl-SI" smtClean="0"/>
            <a:t>AR</a:t>
          </a:r>
          <a:endParaRPr lang="en-GB" dirty="0"/>
        </a:p>
      </dgm:t>
    </dgm:pt>
    <dgm:pt modelId="{B5344071-9551-45D3-A4B9-FF2B3BD23AAA}" type="parTrans" cxnId="{C1DC067C-3524-4FB4-8A42-D0B594301976}">
      <dgm:prSet/>
      <dgm:spPr/>
      <dgm:t>
        <a:bodyPr/>
        <a:lstStyle/>
        <a:p>
          <a:endParaRPr lang="en-GB"/>
        </a:p>
      </dgm:t>
    </dgm:pt>
    <dgm:pt modelId="{5EA66478-1B20-4168-BFBB-A4184BAEC3BE}" type="sibTrans" cxnId="{C1DC067C-3524-4FB4-8A42-D0B594301976}">
      <dgm:prSet/>
      <dgm:spPr/>
      <dgm:t>
        <a:bodyPr/>
        <a:lstStyle/>
        <a:p>
          <a:endParaRPr lang="en-GB"/>
        </a:p>
      </dgm:t>
    </dgm:pt>
    <dgm:pt modelId="{3F4D5D74-461D-455F-A170-D2F08296A329}">
      <dgm:prSet phldrT="[besedilo]"/>
      <dgm:spPr/>
      <dgm:t>
        <a:bodyPr/>
        <a:lstStyle/>
        <a:p>
          <a:r>
            <a:rPr lang="sl-SI" dirty="0" err="1" smtClean="0"/>
            <a:t>autonomija</a:t>
          </a:r>
          <a:endParaRPr lang="en-GB" dirty="0"/>
        </a:p>
      </dgm:t>
    </dgm:pt>
    <dgm:pt modelId="{890DEBF3-3A10-4E60-8BCF-713D435EBBDC}" type="parTrans" cxnId="{E131C793-E8CB-4DBA-87D1-2ECF16D43AA8}">
      <dgm:prSet/>
      <dgm:spPr/>
      <dgm:t>
        <a:bodyPr/>
        <a:lstStyle/>
        <a:p>
          <a:endParaRPr lang="en-GB"/>
        </a:p>
      </dgm:t>
    </dgm:pt>
    <dgm:pt modelId="{7598F19D-4441-4911-B015-344DA2B10CD4}" type="sibTrans" cxnId="{E131C793-E8CB-4DBA-87D1-2ECF16D43AA8}">
      <dgm:prSet/>
      <dgm:spPr/>
      <dgm:t>
        <a:bodyPr/>
        <a:lstStyle/>
        <a:p>
          <a:endParaRPr lang="en-GB"/>
        </a:p>
      </dgm:t>
    </dgm:pt>
    <dgm:pt modelId="{4066E1B6-FEC6-4DC4-A20E-924CFDBEB8C5}">
      <dgm:prSet phldrT="[besedilo]"/>
      <dgm:spPr/>
      <dgm:t>
        <a:bodyPr/>
        <a:lstStyle/>
        <a:p>
          <a:r>
            <a:rPr lang="sl-SI" smtClean="0"/>
            <a:t>materijali</a:t>
          </a:r>
          <a:endParaRPr lang="en-GB" dirty="0"/>
        </a:p>
      </dgm:t>
    </dgm:pt>
    <dgm:pt modelId="{0F85533F-AE05-4B6B-ADF1-BCB5BF4DADE9}" type="parTrans" cxnId="{8DC9FFDC-437E-4E4C-9342-63D11F8B14E5}">
      <dgm:prSet/>
      <dgm:spPr/>
      <dgm:t>
        <a:bodyPr/>
        <a:lstStyle/>
        <a:p>
          <a:endParaRPr lang="en-GB"/>
        </a:p>
      </dgm:t>
    </dgm:pt>
    <dgm:pt modelId="{B3742F74-8C72-4AC2-93EC-556F613F3D5B}" type="sibTrans" cxnId="{8DC9FFDC-437E-4E4C-9342-63D11F8B14E5}">
      <dgm:prSet/>
      <dgm:spPr/>
      <dgm:t>
        <a:bodyPr/>
        <a:lstStyle/>
        <a:p>
          <a:endParaRPr lang="en-GB"/>
        </a:p>
      </dgm:t>
    </dgm:pt>
    <dgm:pt modelId="{55519129-6D31-4643-B7B0-13D87E0D87B9}">
      <dgm:prSet phldrT="[besedilo]"/>
      <dgm:spPr/>
      <dgm:t>
        <a:bodyPr/>
        <a:lstStyle/>
        <a:p>
          <a:r>
            <a:rPr lang="sl-SI" dirty="0" smtClean="0"/>
            <a:t>izvori</a:t>
          </a:r>
          <a:endParaRPr lang="en-GB" dirty="0"/>
        </a:p>
      </dgm:t>
    </dgm:pt>
    <dgm:pt modelId="{589B1C29-CA7C-45B3-9BC0-CF2B4EEED110}" type="parTrans" cxnId="{3BB79113-239D-4816-BFE8-61D3D66990B2}">
      <dgm:prSet/>
      <dgm:spPr/>
      <dgm:t>
        <a:bodyPr/>
        <a:lstStyle/>
        <a:p>
          <a:endParaRPr lang="en-GB"/>
        </a:p>
      </dgm:t>
    </dgm:pt>
    <dgm:pt modelId="{CBF20290-D724-4E5F-A78A-D34A30C4DA75}" type="sibTrans" cxnId="{3BB79113-239D-4816-BFE8-61D3D66990B2}">
      <dgm:prSet/>
      <dgm:spPr/>
      <dgm:t>
        <a:bodyPr/>
        <a:lstStyle/>
        <a:p>
          <a:endParaRPr lang="en-GB"/>
        </a:p>
      </dgm:t>
    </dgm:pt>
    <dgm:pt modelId="{CAB29D18-3E24-4FE6-A54F-60E84FDEE1AB}">
      <dgm:prSet phldrT="[besedilo]"/>
      <dgm:spPr/>
      <dgm:t>
        <a:bodyPr/>
        <a:lstStyle/>
        <a:p>
          <a:r>
            <a:rPr lang="sl-SI" dirty="0" smtClean="0"/>
            <a:t>inovativnost</a:t>
          </a:r>
          <a:endParaRPr lang="en-GB" dirty="0"/>
        </a:p>
      </dgm:t>
    </dgm:pt>
    <dgm:pt modelId="{EB7FE5AB-121F-4F92-81BB-EDA8E602EFD2}" type="parTrans" cxnId="{8BFD29F4-6AA8-473C-845E-7EA5F0A7FFD2}">
      <dgm:prSet/>
      <dgm:spPr/>
      <dgm:t>
        <a:bodyPr/>
        <a:lstStyle/>
        <a:p>
          <a:endParaRPr lang="en-GB"/>
        </a:p>
      </dgm:t>
    </dgm:pt>
    <dgm:pt modelId="{7B9FBDB3-42E0-43D5-A0CC-A48A563C801F}" type="sibTrans" cxnId="{8BFD29F4-6AA8-473C-845E-7EA5F0A7FFD2}">
      <dgm:prSet/>
      <dgm:spPr/>
      <dgm:t>
        <a:bodyPr/>
        <a:lstStyle/>
        <a:p>
          <a:endParaRPr lang="en-GB"/>
        </a:p>
      </dgm:t>
    </dgm:pt>
    <dgm:pt modelId="{0796418B-8461-427C-BB15-43F478B68295}">
      <dgm:prSet phldrT="[besedilo]"/>
      <dgm:spPr/>
      <dgm:t>
        <a:bodyPr/>
        <a:lstStyle/>
        <a:p>
          <a:r>
            <a:rPr lang="sl-SI" smtClean="0"/>
            <a:t>inicijativa</a:t>
          </a:r>
          <a:endParaRPr lang="en-GB" dirty="0"/>
        </a:p>
      </dgm:t>
    </dgm:pt>
    <dgm:pt modelId="{C5993027-CAAA-428B-862C-B2D6EDEAD83A}" type="parTrans" cxnId="{F4127BE4-72DB-44B3-BE3B-3BE2303225C0}">
      <dgm:prSet/>
      <dgm:spPr/>
      <dgm:t>
        <a:bodyPr/>
        <a:lstStyle/>
        <a:p>
          <a:endParaRPr lang="en-GB"/>
        </a:p>
      </dgm:t>
    </dgm:pt>
    <dgm:pt modelId="{4CE24EDB-CE06-43CD-9FC0-182B8E6A4ED2}" type="sibTrans" cxnId="{F4127BE4-72DB-44B3-BE3B-3BE2303225C0}">
      <dgm:prSet/>
      <dgm:spPr/>
      <dgm:t>
        <a:bodyPr/>
        <a:lstStyle/>
        <a:p>
          <a:endParaRPr lang="en-GB"/>
        </a:p>
      </dgm:t>
    </dgm:pt>
    <dgm:pt modelId="{32ECCC10-0535-44B9-9C19-37FAC20884EF}">
      <dgm:prSet phldrT="[besedilo]"/>
      <dgm:spPr/>
      <dgm:t>
        <a:bodyPr/>
        <a:lstStyle/>
        <a:p>
          <a:r>
            <a:rPr lang="sl-SI" smtClean="0"/>
            <a:t>kreativnost</a:t>
          </a:r>
          <a:endParaRPr lang="en-GB" dirty="0"/>
        </a:p>
      </dgm:t>
    </dgm:pt>
    <dgm:pt modelId="{9CA4319C-E07C-407E-A30F-994A004C56A3}" type="parTrans" cxnId="{F2AF6D3D-2337-47A6-84FF-98F2F15B9088}">
      <dgm:prSet/>
      <dgm:spPr/>
      <dgm:t>
        <a:bodyPr/>
        <a:lstStyle/>
        <a:p>
          <a:endParaRPr lang="en-GB"/>
        </a:p>
      </dgm:t>
    </dgm:pt>
    <dgm:pt modelId="{82564397-3295-471F-8F5B-F1D59ED3520C}" type="sibTrans" cxnId="{F2AF6D3D-2337-47A6-84FF-98F2F15B9088}">
      <dgm:prSet/>
      <dgm:spPr/>
      <dgm:t>
        <a:bodyPr/>
        <a:lstStyle/>
        <a:p>
          <a:endParaRPr lang="en-GB"/>
        </a:p>
      </dgm:t>
    </dgm:pt>
    <dgm:pt modelId="{D6CB3E29-48F5-42A9-AC41-6FCDDFEA1EA4}" type="pres">
      <dgm:prSet presAssocID="{4F5E088F-DE04-45C1-9F31-7B50FBDB15C0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GB"/>
        </a:p>
      </dgm:t>
    </dgm:pt>
    <dgm:pt modelId="{BB180198-FE46-47AD-9491-51AFC788EA46}" type="pres">
      <dgm:prSet presAssocID="{4F5E088F-DE04-45C1-9F31-7B50FBDB15C0}" presName="tSp" presStyleCnt="0"/>
      <dgm:spPr/>
      <dgm:t>
        <a:bodyPr/>
        <a:lstStyle/>
        <a:p>
          <a:endParaRPr lang="hr-HR"/>
        </a:p>
      </dgm:t>
    </dgm:pt>
    <dgm:pt modelId="{683AB4C4-AA99-48EA-A0A3-49D2DD4C38F3}" type="pres">
      <dgm:prSet presAssocID="{4F5E088F-DE04-45C1-9F31-7B50FBDB15C0}" presName="bSp" presStyleCnt="0"/>
      <dgm:spPr/>
      <dgm:t>
        <a:bodyPr/>
        <a:lstStyle/>
        <a:p>
          <a:endParaRPr lang="hr-HR"/>
        </a:p>
      </dgm:t>
    </dgm:pt>
    <dgm:pt modelId="{FC0C0F58-48C4-4023-8708-87642BCFE406}" type="pres">
      <dgm:prSet presAssocID="{4F5E088F-DE04-45C1-9F31-7B50FBDB15C0}" presName="process" presStyleCnt="0"/>
      <dgm:spPr/>
      <dgm:t>
        <a:bodyPr/>
        <a:lstStyle/>
        <a:p>
          <a:endParaRPr lang="hr-HR"/>
        </a:p>
      </dgm:t>
    </dgm:pt>
    <dgm:pt modelId="{A4330CEC-F43D-45F6-ACCC-55296F5C6FBB}" type="pres">
      <dgm:prSet presAssocID="{E2F38EB2-6581-49DB-96AA-BE274ABCF1F4}" presName="composite1" presStyleCnt="0"/>
      <dgm:spPr/>
      <dgm:t>
        <a:bodyPr/>
        <a:lstStyle/>
        <a:p>
          <a:endParaRPr lang="hr-HR"/>
        </a:p>
      </dgm:t>
    </dgm:pt>
    <dgm:pt modelId="{27D79A99-0B6C-4AE8-AB63-4EFEF89E7702}" type="pres">
      <dgm:prSet presAssocID="{E2F38EB2-6581-49DB-96AA-BE274ABCF1F4}" presName="dummyNode1" presStyleLbl="node1" presStyleIdx="0" presStyleCnt="3"/>
      <dgm:spPr/>
      <dgm:t>
        <a:bodyPr/>
        <a:lstStyle/>
        <a:p>
          <a:endParaRPr lang="hr-HR"/>
        </a:p>
      </dgm:t>
    </dgm:pt>
    <dgm:pt modelId="{6A04E8A8-8AB9-4EB2-B706-886FD2CD81F2}" type="pres">
      <dgm:prSet presAssocID="{E2F38EB2-6581-49DB-96AA-BE274ABCF1F4}" presName="childNode1" presStyleLbl="bgAcc1" presStyleIdx="0" presStyleCnt="3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2D583232-9E09-4552-81E5-826F7B532923}" type="pres">
      <dgm:prSet presAssocID="{E2F38EB2-6581-49DB-96AA-BE274ABCF1F4}" presName="childNode1tx" presStyleLbl="bgAcc1" presStyleIdx="0" presStyleCnt="3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EA320159-1715-4420-BBC7-220CCB852655}" type="pres">
      <dgm:prSet presAssocID="{E2F38EB2-6581-49DB-96AA-BE274ABCF1F4}" presName="parentNode1" presStyleLbl="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14BA76C3-839E-43A3-9CEF-CA3DCD66C0F9}" type="pres">
      <dgm:prSet presAssocID="{E2F38EB2-6581-49DB-96AA-BE274ABCF1F4}" presName="connSite1" presStyleCnt="0"/>
      <dgm:spPr/>
      <dgm:t>
        <a:bodyPr/>
        <a:lstStyle/>
        <a:p>
          <a:endParaRPr lang="hr-HR"/>
        </a:p>
      </dgm:t>
    </dgm:pt>
    <dgm:pt modelId="{BC37ABB0-613F-4975-8E61-82F1D2DE1026}" type="pres">
      <dgm:prSet presAssocID="{D6F2C63E-EC01-47ED-9A4C-26D0DEDA8E1C}" presName="Name9" presStyleLbl="sibTrans2D1" presStyleIdx="0" presStyleCnt="2" custLinFactNeighborX="-134" custLinFactNeighborY="-7172"/>
      <dgm:spPr/>
      <dgm:t>
        <a:bodyPr/>
        <a:lstStyle/>
        <a:p>
          <a:endParaRPr lang="en-GB"/>
        </a:p>
      </dgm:t>
    </dgm:pt>
    <dgm:pt modelId="{7B4F4FB9-E2B4-4944-AB90-585A03E335E3}" type="pres">
      <dgm:prSet presAssocID="{3F4D5D74-461D-455F-A170-D2F08296A329}" presName="composite2" presStyleCnt="0"/>
      <dgm:spPr/>
      <dgm:t>
        <a:bodyPr/>
        <a:lstStyle/>
        <a:p>
          <a:endParaRPr lang="hr-HR"/>
        </a:p>
      </dgm:t>
    </dgm:pt>
    <dgm:pt modelId="{242FF599-5667-4252-A3B2-2AE4EF2F9D37}" type="pres">
      <dgm:prSet presAssocID="{3F4D5D74-461D-455F-A170-D2F08296A329}" presName="dummyNode2" presStyleLbl="node1" presStyleIdx="0" presStyleCnt="3"/>
      <dgm:spPr/>
      <dgm:t>
        <a:bodyPr/>
        <a:lstStyle/>
        <a:p>
          <a:endParaRPr lang="hr-HR"/>
        </a:p>
      </dgm:t>
    </dgm:pt>
    <dgm:pt modelId="{A3C2ADBA-CDE0-4C15-923B-52E454AFD07C}" type="pres">
      <dgm:prSet presAssocID="{3F4D5D74-461D-455F-A170-D2F08296A329}" presName="childNode2" presStyleLbl="bgAcc1" presStyleIdx="1" presStyleCnt="3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9ED647CE-1ED7-4A87-A743-AFE95701C93B}" type="pres">
      <dgm:prSet presAssocID="{3F4D5D74-461D-455F-A170-D2F08296A329}" presName="childNode2tx" presStyleLbl="bgAcc1" presStyleIdx="1" presStyleCnt="3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2B20BC68-C7F6-48A5-839D-6CB8E3CD6A20}" type="pres">
      <dgm:prSet presAssocID="{3F4D5D74-461D-455F-A170-D2F08296A329}" presName="parentNode2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0B2A49A8-C8CD-4082-A66C-6AE712DB5C83}" type="pres">
      <dgm:prSet presAssocID="{3F4D5D74-461D-455F-A170-D2F08296A329}" presName="connSite2" presStyleCnt="0"/>
      <dgm:spPr/>
      <dgm:t>
        <a:bodyPr/>
        <a:lstStyle/>
        <a:p>
          <a:endParaRPr lang="hr-HR"/>
        </a:p>
      </dgm:t>
    </dgm:pt>
    <dgm:pt modelId="{25AA2E24-B829-4A78-852D-81B42F24310D}" type="pres">
      <dgm:prSet presAssocID="{7598F19D-4441-4911-B015-344DA2B10CD4}" presName="Name18" presStyleLbl="sibTrans2D1" presStyleIdx="1" presStyleCnt="2" custLinFactNeighborX="13114" custLinFactNeighborY="-1159"/>
      <dgm:spPr/>
      <dgm:t>
        <a:bodyPr/>
        <a:lstStyle/>
        <a:p>
          <a:endParaRPr lang="en-GB"/>
        </a:p>
      </dgm:t>
    </dgm:pt>
    <dgm:pt modelId="{EF7728DC-CCC4-42FF-86AF-1363F8660397}" type="pres">
      <dgm:prSet presAssocID="{CAB29D18-3E24-4FE6-A54F-60E84FDEE1AB}" presName="composite1" presStyleCnt="0"/>
      <dgm:spPr/>
      <dgm:t>
        <a:bodyPr/>
        <a:lstStyle/>
        <a:p>
          <a:endParaRPr lang="hr-HR"/>
        </a:p>
      </dgm:t>
    </dgm:pt>
    <dgm:pt modelId="{D48B04D8-9ABE-4E3A-BB07-E7F328369698}" type="pres">
      <dgm:prSet presAssocID="{CAB29D18-3E24-4FE6-A54F-60E84FDEE1AB}" presName="dummyNode1" presStyleLbl="node1" presStyleIdx="1" presStyleCnt="3"/>
      <dgm:spPr/>
      <dgm:t>
        <a:bodyPr/>
        <a:lstStyle/>
        <a:p>
          <a:endParaRPr lang="hr-HR"/>
        </a:p>
      </dgm:t>
    </dgm:pt>
    <dgm:pt modelId="{2254FF83-2458-4DAB-B708-689440282705}" type="pres">
      <dgm:prSet presAssocID="{CAB29D18-3E24-4FE6-A54F-60E84FDEE1AB}" presName="childNode1" presStyleLbl="bgAcc1" presStyleIdx="2" presStyleCnt="3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15AD2670-222C-4A11-9D67-45F6FEA7B20A}" type="pres">
      <dgm:prSet presAssocID="{CAB29D18-3E24-4FE6-A54F-60E84FDEE1AB}" presName="childNode1tx" presStyleLbl="bgAcc1" presStyleIdx="2" presStyleCnt="3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D77EDD64-A100-4C9C-9921-39063A770E6D}" type="pres">
      <dgm:prSet presAssocID="{CAB29D18-3E24-4FE6-A54F-60E84FDEE1AB}" presName="parentNode1" presStyleLbl="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E544CB53-EFD6-407B-8D49-A37A38FFC625}" type="pres">
      <dgm:prSet presAssocID="{CAB29D18-3E24-4FE6-A54F-60E84FDEE1AB}" presName="connSite1" presStyleCnt="0"/>
      <dgm:spPr/>
      <dgm:t>
        <a:bodyPr/>
        <a:lstStyle/>
        <a:p>
          <a:endParaRPr lang="hr-HR"/>
        </a:p>
      </dgm:t>
    </dgm:pt>
  </dgm:ptLst>
  <dgm:cxnLst>
    <dgm:cxn modelId="{54A1A77C-5708-4961-A236-CDA4EC206AE5}" type="presOf" srcId="{5DFAF848-7572-4B08-BC76-E4462E44C3C0}" destId="{2D583232-9E09-4552-81E5-826F7B532923}" srcOrd="1" destOrd="1" presId="urn:microsoft.com/office/officeart/2005/8/layout/hProcess4"/>
    <dgm:cxn modelId="{9C3B0570-F2CD-4495-867F-074DD70F42CC}" type="presOf" srcId="{32ECCC10-0535-44B9-9C19-37FAC20884EF}" destId="{15AD2670-222C-4A11-9D67-45F6FEA7B20A}" srcOrd="1" destOrd="1" presId="urn:microsoft.com/office/officeart/2005/8/layout/hProcess4"/>
    <dgm:cxn modelId="{3BB79113-239D-4816-BFE8-61D3D66990B2}" srcId="{3F4D5D74-461D-455F-A170-D2F08296A329}" destId="{55519129-6D31-4643-B7B0-13D87E0D87B9}" srcOrd="1" destOrd="0" parTransId="{589B1C29-CA7C-45B3-9BC0-CF2B4EEED110}" sibTransId="{CBF20290-D724-4E5F-A78A-D34A30C4DA75}"/>
    <dgm:cxn modelId="{C1DC067C-3524-4FB4-8A42-D0B594301976}" srcId="{E2F38EB2-6581-49DB-96AA-BE274ABCF1F4}" destId="{5DFAF848-7572-4B08-BC76-E4462E44C3C0}" srcOrd="1" destOrd="0" parTransId="{B5344071-9551-45D3-A4B9-FF2B3BD23AAA}" sibTransId="{5EA66478-1B20-4168-BFBB-A4184BAEC3BE}"/>
    <dgm:cxn modelId="{2974EBE2-CF20-4D1F-A832-72807BA40CA8}" srcId="{4F5E088F-DE04-45C1-9F31-7B50FBDB15C0}" destId="{E2F38EB2-6581-49DB-96AA-BE274ABCF1F4}" srcOrd="0" destOrd="0" parTransId="{8BF029B8-82E8-4A8E-AE81-472369E37173}" sibTransId="{D6F2C63E-EC01-47ED-9A4C-26D0DEDA8E1C}"/>
    <dgm:cxn modelId="{FDB3EC24-38AA-41D3-8954-EE62C58FED7B}" type="presOf" srcId="{AE63D5AC-CB70-41EA-A350-7B6308475964}" destId="{2D583232-9E09-4552-81E5-826F7B532923}" srcOrd="1" destOrd="0" presId="urn:microsoft.com/office/officeart/2005/8/layout/hProcess4"/>
    <dgm:cxn modelId="{A2AACDBB-B648-4B4F-BD94-07F2363C9733}" type="presOf" srcId="{55519129-6D31-4643-B7B0-13D87E0D87B9}" destId="{A3C2ADBA-CDE0-4C15-923B-52E454AFD07C}" srcOrd="0" destOrd="1" presId="urn:microsoft.com/office/officeart/2005/8/layout/hProcess4"/>
    <dgm:cxn modelId="{DF601F27-7EBC-46CB-8148-A968220120A0}" type="presOf" srcId="{0796418B-8461-427C-BB15-43F478B68295}" destId="{15AD2670-222C-4A11-9D67-45F6FEA7B20A}" srcOrd="1" destOrd="0" presId="urn:microsoft.com/office/officeart/2005/8/layout/hProcess4"/>
    <dgm:cxn modelId="{A88860F0-566D-445E-8771-98D032B9686C}" type="presOf" srcId="{0796418B-8461-427C-BB15-43F478B68295}" destId="{2254FF83-2458-4DAB-B708-689440282705}" srcOrd="0" destOrd="0" presId="urn:microsoft.com/office/officeart/2005/8/layout/hProcess4"/>
    <dgm:cxn modelId="{F4127BE4-72DB-44B3-BE3B-3BE2303225C0}" srcId="{CAB29D18-3E24-4FE6-A54F-60E84FDEE1AB}" destId="{0796418B-8461-427C-BB15-43F478B68295}" srcOrd="0" destOrd="0" parTransId="{C5993027-CAAA-428B-862C-B2D6EDEAD83A}" sibTransId="{4CE24EDB-CE06-43CD-9FC0-182B8E6A4ED2}"/>
    <dgm:cxn modelId="{D6D9F630-75AC-43A8-8A88-86B4C7A0D7A5}" type="presOf" srcId="{AE63D5AC-CB70-41EA-A350-7B6308475964}" destId="{6A04E8A8-8AB9-4EB2-B706-886FD2CD81F2}" srcOrd="0" destOrd="0" presId="urn:microsoft.com/office/officeart/2005/8/layout/hProcess4"/>
    <dgm:cxn modelId="{3ABE4130-F7C4-4168-98C7-02DA2EDF99F6}" type="presOf" srcId="{7598F19D-4441-4911-B015-344DA2B10CD4}" destId="{25AA2E24-B829-4A78-852D-81B42F24310D}" srcOrd="0" destOrd="0" presId="urn:microsoft.com/office/officeart/2005/8/layout/hProcess4"/>
    <dgm:cxn modelId="{86328021-1C9E-4DFA-8AA5-C4B04F926C53}" type="presOf" srcId="{55519129-6D31-4643-B7B0-13D87E0D87B9}" destId="{9ED647CE-1ED7-4A87-A743-AFE95701C93B}" srcOrd="1" destOrd="1" presId="urn:microsoft.com/office/officeart/2005/8/layout/hProcess4"/>
    <dgm:cxn modelId="{084701B0-EF16-4223-8812-60E36560BEF5}" type="presOf" srcId="{D6F2C63E-EC01-47ED-9A4C-26D0DEDA8E1C}" destId="{BC37ABB0-613F-4975-8E61-82F1D2DE1026}" srcOrd="0" destOrd="0" presId="urn:microsoft.com/office/officeart/2005/8/layout/hProcess4"/>
    <dgm:cxn modelId="{F573680A-CA25-4072-819E-45C2C2FBDA09}" type="presOf" srcId="{32ECCC10-0535-44B9-9C19-37FAC20884EF}" destId="{2254FF83-2458-4DAB-B708-689440282705}" srcOrd="0" destOrd="1" presId="urn:microsoft.com/office/officeart/2005/8/layout/hProcess4"/>
    <dgm:cxn modelId="{8DC9FFDC-437E-4E4C-9342-63D11F8B14E5}" srcId="{3F4D5D74-461D-455F-A170-D2F08296A329}" destId="{4066E1B6-FEC6-4DC4-A20E-924CFDBEB8C5}" srcOrd="0" destOrd="0" parTransId="{0F85533F-AE05-4B6B-ADF1-BCB5BF4DADE9}" sibTransId="{B3742F74-8C72-4AC2-93EC-556F613F3D5B}"/>
    <dgm:cxn modelId="{E15BF0A7-CC3B-462C-8080-16246066FBCC}" type="presOf" srcId="{4F5E088F-DE04-45C1-9F31-7B50FBDB15C0}" destId="{D6CB3E29-48F5-42A9-AC41-6FCDDFEA1EA4}" srcOrd="0" destOrd="0" presId="urn:microsoft.com/office/officeart/2005/8/layout/hProcess4"/>
    <dgm:cxn modelId="{E131C793-E8CB-4DBA-87D1-2ECF16D43AA8}" srcId="{4F5E088F-DE04-45C1-9F31-7B50FBDB15C0}" destId="{3F4D5D74-461D-455F-A170-D2F08296A329}" srcOrd="1" destOrd="0" parTransId="{890DEBF3-3A10-4E60-8BCF-713D435EBBDC}" sibTransId="{7598F19D-4441-4911-B015-344DA2B10CD4}"/>
    <dgm:cxn modelId="{487785F0-90E3-46D0-9C45-8305554DCFF6}" type="presOf" srcId="{4066E1B6-FEC6-4DC4-A20E-924CFDBEB8C5}" destId="{9ED647CE-1ED7-4A87-A743-AFE95701C93B}" srcOrd="1" destOrd="0" presId="urn:microsoft.com/office/officeart/2005/8/layout/hProcess4"/>
    <dgm:cxn modelId="{FE213586-54EA-48E8-85EB-FAB8EC90480F}" type="presOf" srcId="{5DFAF848-7572-4B08-BC76-E4462E44C3C0}" destId="{6A04E8A8-8AB9-4EB2-B706-886FD2CD81F2}" srcOrd="0" destOrd="1" presId="urn:microsoft.com/office/officeart/2005/8/layout/hProcess4"/>
    <dgm:cxn modelId="{F1BF446A-8AA2-4AC2-8BA9-C4123F3D7D16}" srcId="{E2F38EB2-6581-49DB-96AA-BE274ABCF1F4}" destId="{AE63D5AC-CB70-41EA-A350-7B6308475964}" srcOrd="0" destOrd="0" parTransId="{9332B518-83A9-4F59-9C1B-4AEEEA47E6F0}" sibTransId="{CB58F908-8317-40AF-A08A-C4C1E39CA54A}"/>
    <dgm:cxn modelId="{8BFD29F4-6AA8-473C-845E-7EA5F0A7FFD2}" srcId="{4F5E088F-DE04-45C1-9F31-7B50FBDB15C0}" destId="{CAB29D18-3E24-4FE6-A54F-60E84FDEE1AB}" srcOrd="2" destOrd="0" parTransId="{EB7FE5AB-121F-4F92-81BB-EDA8E602EFD2}" sibTransId="{7B9FBDB3-42E0-43D5-A0CC-A48A563C801F}"/>
    <dgm:cxn modelId="{2569D91D-C49A-428F-8E9B-AA390FED26FD}" type="presOf" srcId="{CAB29D18-3E24-4FE6-A54F-60E84FDEE1AB}" destId="{D77EDD64-A100-4C9C-9921-39063A770E6D}" srcOrd="0" destOrd="0" presId="urn:microsoft.com/office/officeart/2005/8/layout/hProcess4"/>
    <dgm:cxn modelId="{AA129B92-EC1A-483C-9642-FE66795A213E}" type="presOf" srcId="{4066E1B6-FEC6-4DC4-A20E-924CFDBEB8C5}" destId="{A3C2ADBA-CDE0-4C15-923B-52E454AFD07C}" srcOrd="0" destOrd="0" presId="urn:microsoft.com/office/officeart/2005/8/layout/hProcess4"/>
    <dgm:cxn modelId="{B5BC82E7-CBA3-4A2C-A5AC-A5ECE45FDB3A}" type="presOf" srcId="{3F4D5D74-461D-455F-A170-D2F08296A329}" destId="{2B20BC68-C7F6-48A5-839D-6CB8E3CD6A20}" srcOrd="0" destOrd="0" presId="urn:microsoft.com/office/officeart/2005/8/layout/hProcess4"/>
    <dgm:cxn modelId="{0704ED8A-8315-421D-8482-7B3600207AFC}" type="presOf" srcId="{E2F38EB2-6581-49DB-96AA-BE274ABCF1F4}" destId="{EA320159-1715-4420-BBC7-220CCB852655}" srcOrd="0" destOrd="0" presId="urn:microsoft.com/office/officeart/2005/8/layout/hProcess4"/>
    <dgm:cxn modelId="{F2AF6D3D-2337-47A6-84FF-98F2F15B9088}" srcId="{CAB29D18-3E24-4FE6-A54F-60E84FDEE1AB}" destId="{32ECCC10-0535-44B9-9C19-37FAC20884EF}" srcOrd="1" destOrd="0" parTransId="{9CA4319C-E07C-407E-A30F-994A004C56A3}" sibTransId="{82564397-3295-471F-8F5B-F1D59ED3520C}"/>
    <dgm:cxn modelId="{8AC4D0E8-31E3-441D-B48D-06856281F361}" type="presParOf" srcId="{D6CB3E29-48F5-42A9-AC41-6FCDDFEA1EA4}" destId="{BB180198-FE46-47AD-9491-51AFC788EA46}" srcOrd="0" destOrd="0" presId="urn:microsoft.com/office/officeart/2005/8/layout/hProcess4"/>
    <dgm:cxn modelId="{5C3789EE-1752-40E8-A72E-0358DF1FD077}" type="presParOf" srcId="{D6CB3E29-48F5-42A9-AC41-6FCDDFEA1EA4}" destId="{683AB4C4-AA99-48EA-A0A3-49D2DD4C38F3}" srcOrd="1" destOrd="0" presId="urn:microsoft.com/office/officeart/2005/8/layout/hProcess4"/>
    <dgm:cxn modelId="{1D15A849-A69F-495B-BE75-73881B04D38F}" type="presParOf" srcId="{D6CB3E29-48F5-42A9-AC41-6FCDDFEA1EA4}" destId="{FC0C0F58-48C4-4023-8708-87642BCFE406}" srcOrd="2" destOrd="0" presId="urn:microsoft.com/office/officeart/2005/8/layout/hProcess4"/>
    <dgm:cxn modelId="{231ED532-C574-4F91-ACF2-80758642108A}" type="presParOf" srcId="{FC0C0F58-48C4-4023-8708-87642BCFE406}" destId="{A4330CEC-F43D-45F6-ACCC-55296F5C6FBB}" srcOrd="0" destOrd="0" presId="urn:microsoft.com/office/officeart/2005/8/layout/hProcess4"/>
    <dgm:cxn modelId="{85F145F8-9941-438C-9CA7-6F55E36C600E}" type="presParOf" srcId="{A4330CEC-F43D-45F6-ACCC-55296F5C6FBB}" destId="{27D79A99-0B6C-4AE8-AB63-4EFEF89E7702}" srcOrd="0" destOrd="0" presId="urn:microsoft.com/office/officeart/2005/8/layout/hProcess4"/>
    <dgm:cxn modelId="{EE58381D-7F03-43D7-9870-5CF135FE72A6}" type="presParOf" srcId="{A4330CEC-F43D-45F6-ACCC-55296F5C6FBB}" destId="{6A04E8A8-8AB9-4EB2-B706-886FD2CD81F2}" srcOrd="1" destOrd="0" presId="urn:microsoft.com/office/officeart/2005/8/layout/hProcess4"/>
    <dgm:cxn modelId="{8DB10B2F-35B3-43A5-91B6-33C63929D8B9}" type="presParOf" srcId="{A4330CEC-F43D-45F6-ACCC-55296F5C6FBB}" destId="{2D583232-9E09-4552-81E5-826F7B532923}" srcOrd="2" destOrd="0" presId="urn:microsoft.com/office/officeart/2005/8/layout/hProcess4"/>
    <dgm:cxn modelId="{EA61971C-BECD-449C-9464-E7C7A59EA194}" type="presParOf" srcId="{A4330CEC-F43D-45F6-ACCC-55296F5C6FBB}" destId="{EA320159-1715-4420-BBC7-220CCB852655}" srcOrd="3" destOrd="0" presId="urn:microsoft.com/office/officeart/2005/8/layout/hProcess4"/>
    <dgm:cxn modelId="{3181F4AC-1E7E-4449-B863-E7ACFFCE2CE3}" type="presParOf" srcId="{A4330CEC-F43D-45F6-ACCC-55296F5C6FBB}" destId="{14BA76C3-839E-43A3-9CEF-CA3DCD66C0F9}" srcOrd="4" destOrd="0" presId="urn:microsoft.com/office/officeart/2005/8/layout/hProcess4"/>
    <dgm:cxn modelId="{93A8419D-FE01-4673-8C84-1512B9435637}" type="presParOf" srcId="{FC0C0F58-48C4-4023-8708-87642BCFE406}" destId="{BC37ABB0-613F-4975-8E61-82F1D2DE1026}" srcOrd="1" destOrd="0" presId="urn:microsoft.com/office/officeart/2005/8/layout/hProcess4"/>
    <dgm:cxn modelId="{E30E854A-F80A-4950-8058-DC4DEDE84EEA}" type="presParOf" srcId="{FC0C0F58-48C4-4023-8708-87642BCFE406}" destId="{7B4F4FB9-E2B4-4944-AB90-585A03E335E3}" srcOrd="2" destOrd="0" presId="urn:microsoft.com/office/officeart/2005/8/layout/hProcess4"/>
    <dgm:cxn modelId="{1CDC888F-9E5F-4171-A979-FA56A7329C6B}" type="presParOf" srcId="{7B4F4FB9-E2B4-4944-AB90-585A03E335E3}" destId="{242FF599-5667-4252-A3B2-2AE4EF2F9D37}" srcOrd="0" destOrd="0" presId="urn:microsoft.com/office/officeart/2005/8/layout/hProcess4"/>
    <dgm:cxn modelId="{ED040DCA-1821-4274-ADA4-FA040D843A0B}" type="presParOf" srcId="{7B4F4FB9-E2B4-4944-AB90-585A03E335E3}" destId="{A3C2ADBA-CDE0-4C15-923B-52E454AFD07C}" srcOrd="1" destOrd="0" presId="urn:microsoft.com/office/officeart/2005/8/layout/hProcess4"/>
    <dgm:cxn modelId="{B97F46A0-EE75-4250-A7E4-C356F9A2F416}" type="presParOf" srcId="{7B4F4FB9-E2B4-4944-AB90-585A03E335E3}" destId="{9ED647CE-1ED7-4A87-A743-AFE95701C93B}" srcOrd="2" destOrd="0" presId="urn:microsoft.com/office/officeart/2005/8/layout/hProcess4"/>
    <dgm:cxn modelId="{5B36A8DA-DE15-4EDB-9D45-A3E5F3A26B0D}" type="presParOf" srcId="{7B4F4FB9-E2B4-4944-AB90-585A03E335E3}" destId="{2B20BC68-C7F6-48A5-839D-6CB8E3CD6A20}" srcOrd="3" destOrd="0" presId="urn:microsoft.com/office/officeart/2005/8/layout/hProcess4"/>
    <dgm:cxn modelId="{27C32E00-500B-45B7-9639-57FD9C4D7D39}" type="presParOf" srcId="{7B4F4FB9-E2B4-4944-AB90-585A03E335E3}" destId="{0B2A49A8-C8CD-4082-A66C-6AE712DB5C83}" srcOrd="4" destOrd="0" presId="urn:microsoft.com/office/officeart/2005/8/layout/hProcess4"/>
    <dgm:cxn modelId="{D6B9F183-99A2-428D-9521-4DCBC4F3968A}" type="presParOf" srcId="{FC0C0F58-48C4-4023-8708-87642BCFE406}" destId="{25AA2E24-B829-4A78-852D-81B42F24310D}" srcOrd="3" destOrd="0" presId="urn:microsoft.com/office/officeart/2005/8/layout/hProcess4"/>
    <dgm:cxn modelId="{FF1945B2-F57C-407F-A040-9EACCE008ADE}" type="presParOf" srcId="{FC0C0F58-48C4-4023-8708-87642BCFE406}" destId="{EF7728DC-CCC4-42FF-86AF-1363F8660397}" srcOrd="4" destOrd="0" presId="urn:microsoft.com/office/officeart/2005/8/layout/hProcess4"/>
    <dgm:cxn modelId="{E60B40B0-0021-4CBD-8022-803F7B00C6FA}" type="presParOf" srcId="{EF7728DC-CCC4-42FF-86AF-1363F8660397}" destId="{D48B04D8-9ABE-4E3A-BB07-E7F328369698}" srcOrd="0" destOrd="0" presId="urn:microsoft.com/office/officeart/2005/8/layout/hProcess4"/>
    <dgm:cxn modelId="{3153F7B8-F0A3-4EF3-9058-F7ED2843E479}" type="presParOf" srcId="{EF7728DC-CCC4-42FF-86AF-1363F8660397}" destId="{2254FF83-2458-4DAB-B708-689440282705}" srcOrd="1" destOrd="0" presId="urn:microsoft.com/office/officeart/2005/8/layout/hProcess4"/>
    <dgm:cxn modelId="{DB60058A-9E30-40C2-8700-9CE6C75A85CA}" type="presParOf" srcId="{EF7728DC-CCC4-42FF-86AF-1363F8660397}" destId="{15AD2670-222C-4A11-9D67-45F6FEA7B20A}" srcOrd="2" destOrd="0" presId="urn:microsoft.com/office/officeart/2005/8/layout/hProcess4"/>
    <dgm:cxn modelId="{CC0F0C09-3CE0-4B42-A05B-DF294A142AD6}" type="presParOf" srcId="{EF7728DC-CCC4-42FF-86AF-1363F8660397}" destId="{D77EDD64-A100-4C9C-9921-39063A770E6D}" srcOrd="3" destOrd="0" presId="urn:microsoft.com/office/officeart/2005/8/layout/hProcess4"/>
    <dgm:cxn modelId="{6D258A33-7B3E-4BA5-8114-BB6949C6DBF3}" type="presParOf" srcId="{EF7728DC-CCC4-42FF-86AF-1363F8660397}" destId="{E544CB53-EFD6-407B-8D49-A37A38FFC625}" srcOrd="4" destOrd="0" presId="urn:microsoft.com/office/officeart/2005/8/layout/hProcess4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5E45BCC4-DFD8-473A-8B14-99B5DE1F4A2E}" type="doc">
      <dgm:prSet loTypeId="urn:microsoft.com/office/officeart/2005/8/layout/cycle8" loCatId="cycle" qsTypeId="urn:microsoft.com/office/officeart/2005/8/quickstyle/simple2" qsCatId="simple" csTypeId="urn:microsoft.com/office/officeart/2005/8/colors/colorful2" csCatId="colorful" phldr="1"/>
      <dgm:spPr/>
    </dgm:pt>
    <dgm:pt modelId="{FC84A46B-1E87-4B0D-82F9-42C6FBBE2724}">
      <dgm:prSet phldrT="[besedilo]" custT="1"/>
      <dgm:spPr/>
      <dgm:t>
        <a:bodyPr/>
        <a:lstStyle/>
        <a:p>
          <a:r>
            <a:rPr lang="sl-SI" sz="28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IMITACIJA</a:t>
          </a:r>
          <a:endParaRPr lang="en-GB" sz="28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4B3940CF-846E-4038-8B6B-C40B4807BE48}" type="parTrans" cxnId="{09ED2875-C068-4D0C-92F5-5AE46899FD2E}">
      <dgm:prSet/>
      <dgm:spPr/>
      <dgm:t>
        <a:bodyPr/>
        <a:lstStyle/>
        <a:p>
          <a:endParaRPr lang="en-GB" sz="2800" dirty="0"/>
        </a:p>
      </dgm:t>
    </dgm:pt>
    <dgm:pt modelId="{1835B278-AFBB-4B30-8742-47F209CEBF5C}" type="sibTrans" cxnId="{09ED2875-C068-4D0C-92F5-5AE46899FD2E}">
      <dgm:prSet/>
      <dgm:spPr/>
      <dgm:t>
        <a:bodyPr/>
        <a:lstStyle/>
        <a:p>
          <a:endParaRPr lang="en-GB" sz="2800" dirty="0"/>
        </a:p>
      </dgm:t>
    </dgm:pt>
    <dgm:pt modelId="{0FD02795-ABE9-4BCA-BA5B-9274AF66AD29}">
      <dgm:prSet phldrT="[besedilo]" custT="1"/>
      <dgm:spPr/>
      <dgm:t>
        <a:bodyPr/>
        <a:lstStyle/>
        <a:p>
          <a:r>
            <a:rPr lang="sl-SI" sz="28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INVENCIJA</a:t>
          </a:r>
          <a:endParaRPr lang="en-GB" sz="28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058195E1-074C-452E-BF65-E37D811A6C79}" type="parTrans" cxnId="{DEE9E202-E338-4281-8789-35C85D44222F}">
      <dgm:prSet/>
      <dgm:spPr/>
      <dgm:t>
        <a:bodyPr/>
        <a:lstStyle/>
        <a:p>
          <a:endParaRPr lang="en-GB" sz="2800" dirty="0"/>
        </a:p>
      </dgm:t>
    </dgm:pt>
    <dgm:pt modelId="{0FE68203-686D-416F-8B64-A3F90B97D3CA}" type="sibTrans" cxnId="{DEE9E202-E338-4281-8789-35C85D44222F}">
      <dgm:prSet/>
      <dgm:spPr/>
      <dgm:t>
        <a:bodyPr/>
        <a:lstStyle/>
        <a:p>
          <a:endParaRPr lang="en-GB" sz="2800" dirty="0"/>
        </a:p>
      </dgm:t>
    </dgm:pt>
    <dgm:pt modelId="{6EFC12DE-BB8B-45C9-AF7B-21252BB910F3}">
      <dgm:prSet phldrT="[besedilo]" custT="1"/>
      <dgm:spPr/>
      <dgm:t>
        <a:bodyPr/>
        <a:lstStyle/>
        <a:p>
          <a:r>
            <a:rPr lang="sl-SI" sz="28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INOVACIJA</a:t>
          </a:r>
          <a:endParaRPr lang="en-GB" sz="28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F7BE6F44-3C35-48D4-A4B2-1ED35BB4FE20}" type="parTrans" cxnId="{CC7E4335-181A-4D00-A99B-80136B14F955}">
      <dgm:prSet/>
      <dgm:spPr/>
      <dgm:t>
        <a:bodyPr/>
        <a:lstStyle/>
        <a:p>
          <a:endParaRPr lang="en-GB" sz="2800" dirty="0"/>
        </a:p>
      </dgm:t>
    </dgm:pt>
    <dgm:pt modelId="{6DE58157-7EA1-478F-84D3-6E3E5470B746}" type="sibTrans" cxnId="{CC7E4335-181A-4D00-A99B-80136B14F955}">
      <dgm:prSet/>
      <dgm:spPr/>
      <dgm:t>
        <a:bodyPr/>
        <a:lstStyle/>
        <a:p>
          <a:endParaRPr lang="en-GB" sz="2800" dirty="0"/>
        </a:p>
      </dgm:t>
    </dgm:pt>
    <dgm:pt modelId="{FAC71D83-59F3-4CC7-A924-6E051802EE7F}" type="pres">
      <dgm:prSet presAssocID="{5E45BCC4-DFD8-473A-8B14-99B5DE1F4A2E}" presName="compositeShape" presStyleCnt="0">
        <dgm:presLayoutVars>
          <dgm:chMax val="7"/>
          <dgm:dir/>
          <dgm:resizeHandles val="exact"/>
        </dgm:presLayoutVars>
      </dgm:prSet>
      <dgm:spPr/>
    </dgm:pt>
    <dgm:pt modelId="{4CECC6FB-FB88-462F-BCC4-E5590969C0B9}" type="pres">
      <dgm:prSet presAssocID="{5E45BCC4-DFD8-473A-8B14-99B5DE1F4A2E}" presName="wedge1" presStyleLbl="node1" presStyleIdx="0" presStyleCnt="3"/>
      <dgm:spPr/>
      <dgm:t>
        <a:bodyPr/>
        <a:lstStyle/>
        <a:p>
          <a:endParaRPr lang="en-GB"/>
        </a:p>
      </dgm:t>
    </dgm:pt>
    <dgm:pt modelId="{6E09B703-E740-435F-A57F-A16C2C714D09}" type="pres">
      <dgm:prSet presAssocID="{5E45BCC4-DFD8-473A-8B14-99B5DE1F4A2E}" presName="dummy1a" presStyleCnt="0"/>
      <dgm:spPr/>
    </dgm:pt>
    <dgm:pt modelId="{0A48D186-6989-48EA-9609-0BE3D252F5D5}" type="pres">
      <dgm:prSet presAssocID="{5E45BCC4-DFD8-473A-8B14-99B5DE1F4A2E}" presName="dummy1b" presStyleCnt="0"/>
      <dgm:spPr/>
    </dgm:pt>
    <dgm:pt modelId="{E6445CAA-ADDD-41C4-AB56-5FA720F12287}" type="pres">
      <dgm:prSet presAssocID="{5E45BCC4-DFD8-473A-8B14-99B5DE1F4A2E}" presName="wedge1Tx" presStyleLbl="node1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9F139F41-CBFB-4D67-AC10-3CA25F8D87B5}" type="pres">
      <dgm:prSet presAssocID="{5E45BCC4-DFD8-473A-8B14-99B5DE1F4A2E}" presName="wedge2" presStyleLbl="node1" presStyleIdx="1" presStyleCnt="3" custLinFactNeighborX="625" custLinFactNeighborY="211"/>
      <dgm:spPr/>
      <dgm:t>
        <a:bodyPr/>
        <a:lstStyle/>
        <a:p>
          <a:endParaRPr lang="en-GB"/>
        </a:p>
      </dgm:t>
    </dgm:pt>
    <dgm:pt modelId="{21A2E917-B0E2-4F34-AA37-29C191317A3E}" type="pres">
      <dgm:prSet presAssocID="{5E45BCC4-DFD8-473A-8B14-99B5DE1F4A2E}" presName="dummy2a" presStyleCnt="0"/>
      <dgm:spPr/>
    </dgm:pt>
    <dgm:pt modelId="{1FA1BEEB-C3AA-49E6-B32C-A24013DB128A}" type="pres">
      <dgm:prSet presAssocID="{5E45BCC4-DFD8-473A-8B14-99B5DE1F4A2E}" presName="dummy2b" presStyleCnt="0"/>
      <dgm:spPr/>
    </dgm:pt>
    <dgm:pt modelId="{6D7E56CF-F193-4AFE-B339-B5E971DEEFB2}" type="pres">
      <dgm:prSet presAssocID="{5E45BCC4-DFD8-473A-8B14-99B5DE1F4A2E}" presName="wedge2Tx" presStyleLbl="node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4F1B38A1-985A-4CC3-A9BE-F5C5871C3725}" type="pres">
      <dgm:prSet presAssocID="{5E45BCC4-DFD8-473A-8B14-99B5DE1F4A2E}" presName="wedge3" presStyleLbl="node1" presStyleIdx="2" presStyleCnt="3"/>
      <dgm:spPr/>
      <dgm:t>
        <a:bodyPr/>
        <a:lstStyle/>
        <a:p>
          <a:endParaRPr lang="en-GB"/>
        </a:p>
      </dgm:t>
    </dgm:pt>
    <dgm:pt modelId="{333757C6-C59F-4F9A-A8E4-1F8FA946AA10}" type="pres">
      <dgm:prSet presAssocID="{5E45BCC4-DFD8-473A-8B14-99B5DE1F4A2E}" presName="dummy3a" presStyleCnt="0"/>
      <dgm:spPr/>
    </dgm:pt>
    <dgm:pt modelId="{7792187D-242B-49E0-A7A4-19BB4A698448}" type="pres">
      <dgm:prSet presAssocID="{5E45BCC4-DFD8-473A-8B14-99B5DE1F4A2E}" presName="dummy3b" presStyleCnt="0"/>
      <dgm:spPr/>
    </dgm:pt>
    <dgm:pt modelId="{DA4DF31E-FFAF-4560-8F07-629521735F72}" type="pres">
      <dgm:prSet presAssocID="{5E45BCC4-DFD8-473A-8B14-99B5DE1F4A2E}" presName="wedge3Tx" presStyleLbl="node1" presStyleIdx="2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40F02016-A9CE-45A5-9830-9B463EADD627}" type="pres">
      <dgm:prSet presAssocID="{1835B278-AFBB-4B30-8742-47F209CEBF5C}" presName="arrowWedge1" presStyleLbl="fgSibTrans2D1" presStyleIdx="0" presStyleCnt="3"/>
      <dgm:spPr/>
    </dgm:pt>
    <dgm:pt modelId="{742DFAF8-30A7-4396-8BAE-B4A28AB66C44}" type="pres">
      <dgm:prSet presAssocID="{0FE68203-686D-416F-8B64-A3F90B97D3CA}" presName="arrowWedge2" presStyleLbl="fgSibTrans2D1" presStyleIdx="1" presStyleCnt="3"/>
      <dgm:spPr/>
    </dgm:pt>
    <dgm:pt modelId="{121FE03D-7A94-4B85-B133-FC19BB9F5114}" type="pres">
      <dgm:prSet presAssocID="{6DE58157-7EA1-478F-84D3-6E3E5470B746}" presName="arrowWedge3" presStyleLbl="fgSibTrans2D1" presStyleIdx="2" presStyleCnt="3"/>
      <dgm:spPr/>
    </dgm:pt>
  </dgm:ptLst>
  <dgm:cxnLst>
    <dgm:cxn modelId="{F5FDD0E7-F797-47C9-B60F-246F01FB147A}" type="presOf" srcId="{FC84A46B-1E87-4B0D-82F9-42C6FBBE2724}" destId="{E6445CAA-ADDD-41C4-AB56-5FA720F12287}" srcOrd="1" destOrd="0" presId="urn:microsoft.com/office/officeart/2005/8/layout/cycle8"/>
    <dgm:cxn modelId="{DEE9E202-E338-4281-8789-35C85D44222F}" srcId="{5E45BCC4-DFD8-473A-8B14-99B5DE1F4A2E}" destId="{0FD02795-ABE9-4BCA-BA5B-9274AF66AD29}" srcOrd="1" destOrd="0" parTransId="{058195E1-074C-452E-BF65-E37D811A6C79}" sibTransId="{0FE68203-686D-416F-8B64-A3F90B97D3CA}"/>
    <dgm:cxn modelId="{10DCDD62-5EAE-42D2-814A-14E1ECF49643}" type="presOf" srcId="{0FD02795-ABE9-4BCA-BA5B-9274AF66AD29}" destId="{6D7E56CF-F193-4AFE-B339-B5E971DEEFB2}" srcOrd="1" destOrd="0" presId="urn:microsoft.com/office/officeart/2005/8/layout/cycle8"/>
    <dgm:cxn modelId="{97FCE734-58C7-487E-8AD7-6B70FFD08951}" type="presOf" srcId="{FC84A46B-1E87-4B0D-82F9-42C6FBBE2724}" destId="{4CECC6FB-FB88-462F-BCC4-E5590969C0B9}" srcOrd="0" destOrd="0" presId="urn:microsoft.com/office/officeart/2005/8/layout/cycle8"/>
    <dgm:cxn modelId="{09ED2875-C068-4D0C-92F5-5AE46899FD2E}" srcId="{5E45BCC4-DFD8-473A-8B14-99B5DE1F4A2E}" destId="{FC84A46B-1E87-4B0D-82F9-42C6FBBE2724}" srcOrd="0" destOrd="0" parTransId="{4B3940CF-846E-4038-8B6B-C40B4807BE48}" sibTransId="{1835B278-AFBB-4B30-8742-47F209CEBF5C}"/>
    <dgm:cxn modelId="{730319CF-BCEE-4AA5-9490-BE23FC5B332C}" type="presOf" srcId="{5E45BCC4-DFD8-473A-8B14-99B5DE1F4A2E}" destId="{FAC71D83-59F3-4CC7-A924-6E051802EE7F}" srcOrd="0" destOrd="0" presId="urn:microsoft.com/office/officeart/2005/8/layout/cycle8"/>
    <dgm:cxn modelId="{8B3D7B36-4FF6-42D8-BC32-28F225111890}" type="presOf" srcId="{0FD02795-ABE9-4BCA-BA5B-9274AF66AD29}" destId="{9F139F41-CBFB-4D67-AC10-3CA25F8D87B5}" srcOrd="0" destOrd="0" presId="urn:microsoft.com/office/officeart/2005/8/layout/cycle8"/>
    <dgm:cxn modelId="{CC7E4335-181A-4D00-A99B-80136B14F955}" srcId="{5E45BCC4-DFD8-473A-8B14-99B5DE1F4A2E}" destId="{6EFC12DE-BB8B-45C9-AF7B-21252BB910F3}" srcOrd="2" destOrd="0" parTransId="{F7BE6F44-3C35-48D4-A4B2-1ED35BB4FE20}" sibTransId="{6DE58157-7EA1-478F-84D3-6E3E5470B746}"/>
    <dgm:cxn modelId="{AC4D0BF6-08C8-4997-ABF7-27A2011ECC04}" type="presOf" srcId="{6EFC12DE-BB8B-45C9-AF7B-21252BB910F3}" destId="{DA4DF31E-FFAF-4560-8F07-629521735F72}" srcOrd="1" destOrd="0" presId="urn:microsoft.com/office/officeart/2005/8/layout/cycle8"/>
    <dgm:cxn modelId="{40B89056-FA1C-4A0A-860B-0DE27B2BE1EE}" type="presOf" srcId="{6EFC12DE-BB8B-45C9-AF7B-21252BB910F3}" destId="{4F1B38A1-985A-4CC3-A9BE-F5C5871C3725}" srcOrd="0" destOrd="0" presId="urn:microsoft.com/office/officeart/2005/8/layout/cycle8"/>
    <dgm:cxn modelId="{1D30C9B6-935A-4391-BE8C-871D40C1F903}" type="presParOf" srcId="{FAC71D83-59F3-4CC7-A924-6E051802EE7F}" destId="{4CECC6FB-FB88-462F-BCC4-E5590969C0B9}" srcOrd="0" destOrd="0" presId="urn:microsoft.com/office/officeart/2005/8/layout/cycle8"/>
    <dgm:cxn modelId="{DAA4EBDD-DEE0-4AB0-914F-DF1DE20D27B1}" type="presParOf" srcId="{FAC71D83-59F3-4CC7-A924-6E051802EE7F}" destId="{6E09B703-E740-435F-A57F-A16C2C714D09}" srcOrd="1" destOrd="0" presId="urn:microsoft.com/office/officeart/2005/8/layout/cycle8"/>
    <dgm:cxn modelId="{61185A49-FE88-4E90-9FE4-0C2B4B7C60FE}" type="presParOf" srcId="{FAC71D83-59F3-4CC7-A924-6E051802EE7F}" destId="{0A48D186-6989-48EA-9609-0BE3D252F5D5}" srcOrd="2" destOrd="0" presId="urn:microsoft.com/office/officeart/2005/8/layout/cycle8"/>
    <dgm:cxn modelId="{9C756417-962E-43BC-83EA-8C52ADBF5F84}" type="presParOf" srcId="{FAC71D83-59F3-4CC7-A924-6E051802EE7F}" destId="{E6445CAA-ADDD-41C4-AB56-5FA720F12287}" srcOrd="3" destOrd="0" presId="urn:microsoft.com/office/officeart/2005/8/layout/cycle8"/>
    <dgm:cxn modelId="{57F80BCF-3783-4086-9E07-71DF1FEB4182}" type="presParOf" srcId="{FAC71D83-59F3-4CC7-A924-6E051802EE7F}" destId="{9F139F41-CBFB-4D67-AC10-3CA25F8D87B5}" srcOrd="4" destOrd="0" presId="urn:microsoft.com/office/officeart/2005/8/layout/cycle8"/>
    <dgm:cxn modelId="{7B549C92-4517-4BEC-80AC-FCA0982334C6}" type="presParOf" srcId="{FAC71D83-59F3-4CC7-A924-6E051802EE7F}" destId="{21A2E917-B0E2-4F34-AA37-29C191317A3E}" srcOrd="5" destOrd="0" presId="urn:microsoft.com/office/officeart/2005/8/layout/cycle8"/>
    <dgm:cxn modelId="{2FFC5A5A-7608-47D9-8231-ED3DD8394DE3}" type="presParOf" srcId="{FAC71D83-59F3-4CC7-A924-6E051802EE7F}" destId="{1FA1BEEB-C3AA-49E6-B32C-A24013DB128A}" srcOrd="6" destOrd="0" presId="urn:microsoft.com/office/officeart/2005/8/layout/cycle8"/>
    <dgm:cxn modelId="{CFAF396F-EA82-450A-972D-A145E74D9000}" type="presParOf" srcId="{FAC71D83-59F3-4CC7-A924-6E051802EE7F}" destId="{6D7E56CF-F193-4AFE-B339-B5E971DEEFB2}" srcOrd="7" destOrd="0" presId="urn:microsoft.com/office/officeart/2005/8/layout/cycle8"/>
    <dgm:cxn modelId="{3DB9AF5C-8A1F-4284-8929-5CF52B883B86}" type="presParOf" srcId="{FAC71D83-59F3-4CC7-A924-6E051802EE7F}" destId="{4F1B38A1-985A-4CC3-A9BE-F5C5871C3725}" srcOrd="8" destOrd="0" presId="urn:microsoft.com/office/officeart/2005/8/layout/cycle8"/>
    <dgm:cxn modelId="{E9395E59-C58B-4B7F-808B-A38D78A4AB19}" type="presParOf" srcId="{FAC71D83-59F3-4CC7-A924-6E051802EE7F}" destId="{333757C6-C59F-4F9A-A8E4-1F8FA946AA10}" srcOrd="9" destOrd="0" presId="urn:microsoft.com/office/officeart/2005/8/layout/cycle8"/>
    <dgm:cxn modelId="{64F37998-90B1-467C-A3BF-4730FD04C586}" type="presParOf" srcId="{FAC71D83-59F3-4CC7-A924-6E051802EE7F}" destId="{7792187D-242B-49E0-A7A4-19BB4A698448}" srcOrd="10" destOrd="0" presId="urn:microsoft.com/office/officeart/2005/8/layout/cycle8"/>
    <dgm:cxn modelId="{2FA765CE-2C14-47BB-A8DD-18DECF8973B8}" type="presParOf" srcId="{FAC71D83-59F3-4CC7-A924-6E051802EE7F}" destId="{DA4DF31E-FFAF-4560-8F07-629521735F72}" srcOrd="11" destOrd="0" presId="urn:microsoft.com/office/officeart/2005/8/layout/cycle8"/>
    <dgm:cxn modelId="{0B8245B6-2707-4BDA-B846-0D79E07542DC}" type="presParOf" srcId="{FAC71D83-59F3-4CC7-A924-6E051802EE7F}" destId="{40F02016-A9CE-45A5-9830-9B463EADD627}" srcOrd="12" destOrd="0" presId="urn:microsoft.com/office/officeart/2005/8/layout/cycle8"/>
    <dgm:cxn modelId="{DCF10897-5549-42F1-98E7-BF848D244E53}" type="presParOf" srcId="{FAC71D83-59F3-4CC7-A924-6E051802EE7F}" destId="{742DFAF8-30A7-4396-8BAE-B4A28AB66C44}" srcOrd="13" destOrd="0" presId="urn:microsoft.com/office/officeart/2005/8/layout/cycle8"/>
    <dgm:cxn modelId="{96562886-7744-4AC0-A1A7-6677CBB10345}" type="presParOf" srcId="{FAC71D83-59F3-4CC7-A924-6E051802EE7F}" destId="{121FE03D-7A94-4B85-B133-FC19BB9F5114}" srcOrd="14" destOrd="0" presId="urn:microsoft.com/office/officeart/2005/8/layout/cycle8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5C19D66C-ED28-4FA3-B543-4ECB4A3ED29F}">
      <dsp:nvSpPr>
        <dsp:cNvPr id="0" name=""/>
        <dsp:cNvSpPr/>
      </dsp:nvSpPr>
      <dsp:spPr>
        <a:xfrm>
          <a:off x="418947" y="573758"/>
          <a:ext cx="3900487" cy="3900487"/>
        </a:xfrm>
        <a:prstGeom prst="pie">
          <a:avLst>
            <a:gd name="adj1" fmla="val 16200000"/>
            <a:gd name="adj2" fmla="val 0"/>
          </a:avLst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1750" tIns="31750" rIns="31750" bIns="3175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r-HR" sz="2500" kern="1200" dirty="0" smtClean="0"/>
            <a:t>vještine</a:t>
          </a:r>
          <a:endParaRPr lang="hr-HR" sz="2500" kern="1200" dirty="0"/>
        </a:p>
      </dsp:txBody>
      <dsp:txXfrm>
        <a:off x="2489456" y="1382181"/>
        <a:ext cx="1439465" cy="1067990"/>
      </dsp:txXfrm>
    </dsp:sp>
    <dsp:sp modelId="{40E4A705-75B6-4968-AF40-0D9C977F8DA9}">
      <dsp:nvSpPr>
        <dsp:cNvPr id="0" name=""/>
        <dsp:cNvSpPr/>
      </dsp:nvSpPr>
      <dsp:spPr>
        <a:xfrm>
          <a:off x="418947" y="704703"/>
          <a:ext cx="3900487" cy="3900487"/>
        </a:xfrm>
        <a:prstGeom prst="pie">
          <a:avLst>
            <a:gd name="adj1" fmla="val 0"/>
            <a:gd name="adj2" fmla="val 5400000"/>
          </a:avLst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1750" tIns="31750" rIns="31750" bIns="3175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r-HR" sz="2500" kern="1200" dirty="0" smtClean="0"/>
            <a:t>vrijednosti</a:t>
          </a:r>
          <a:endParaRPr lang="hr-HR" sz="2500" kern="1200" dirty="0"/>
        </a:p>
      </dsp:txBody>
      <dsp:txXfrm>
        <a:off x="2489456" y="2728778"/>
        <a:ext cx="1439465" cy="1067990"/>
      </dsp:txXfrm>
    </dsp:sp>
    <dsp:sp modelId="{DEF70086-461F-4A66-9E2A-14DE9F1147E2}">
      <dsp:nvSpPr>
        <dsp:cNvPr id="0" name=""/>
        <dsp:cNvSpPr/>
      </dsp:nvSpPr>
      <dsp:spPr>
        <a:xfrm>
          <a:off x="288002" y="704703"/>
          <a:ext cx="3900487" cy="3900487"/>
        </a:xfrm>
        <a:prstGeom prst="pie">
          <a:avLst>
            <a:gd name="adj1" fmla="val 5400000"/>
            <a:gd name="adj2" fmla="val 10800000"/>
          </a:avLst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1750" tIns="31750" rIns="31750" bIns="3175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r-HR" sz="2500" kern="1200" dirty="0" smtClean="0"/>
            <a:t>stavovi</a:t>
          </a:r>
          <a:endParaRPr lang="hr-HR" sz="2500" kern="1200" dirty="0"/>
        </a:p>
      </dsp:txBody>
      <dsp:txXfrm>
        <a:off x="678515" y="2728778"/>
        <a:ext cx="1439465" cy="1067990"/>
      </dsp:txXfrm>
    </dsp:sp>
    <dsp:sp modelId="{13EE169A-4DE6-4553-A00B-DF867D98797A}">
      <dsp:nvSpPr>
        <dsp:cNvPr id="0" name=""/>
        <dsp:cNvSpPr/>
      </dsp:nvSpPr>
      <dsp:spPr>
        <a:xfrm>
          <a:off x="288002" y="573758"/>
          <a:ext cx="3900487" cy="3900487"/>
        </a:xfrm>
        <a:prstGeom prst="pie">
          <a:avLst>
            <a:gd name="adj1" fmla="val 10800000"/>
            <a:gd name="adj2" fmla="val 16200000"/>
          </a:avLst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1750" tIns="31750" rIns="31750" bIns="3175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r-HR" sz="2500" kern="1200" dirty="0" smtClean="0"/>
            <a:t>znanje</a:t>
          </a:r>
          <a:endParaRPr lang="hr-HR" sz="2500" kern="1200" dirty="0"/>
        </a:p>
      </dsp:txBody>
      <dsp:txXfrm>
        <a:off x="678515" y="1382181"/>
        <a:ext cx="1439465" cy="1067990"/>
      </dsp:txXfrm>
    </dsp:sp>
    <dsp:sp modelId="{A7412FDD-77E1-4E8E-B314-CDB60D281906}">
      <dsp:nvSpPr>
        <dsp:cNvPr id="0" name=""/>
        <dsp:cNvSpPr/>
      </dsp:nvSpPr>
      <dsp:spPr>
        <a:xfrm>
          <a:off x="177488" y="332299"/>
          <a:ext cx="4383405" cy="4383405"/>
        </a:xfrm>
        <a:prstGeom prst="circularArrow">
          <a:avLst>
            <a:gd name="adj1" fmla="val 5085"/>
            <a:gd name="adj2" fmla="val 327528"/>
            <a:gd name="adj3" fmla="val 21272472"/>
            <a:gd name="adj4" fmla="val 16200000"/>
            <a:gd name="adj5" fmla="val 5932"/>
          </a:avLst>
        </a:prstGeom>
        <a:solidFill>
          <a:schemeClr val="dk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E91AE6C8-CC2B-4316-B4F6-125A66D718D3}">
      <dsp:nvSpPr>
        <dsp:cNvPr id="0" name=""/>
        <dsp:cNvSpPr/>
      </dsp:nvSpPr>
      <dsp:spPr>
        <a:xfrm>
          <a:off x="177488" y="463244"/>
          <a:ext cx="4383405" cy="4383405"/>
        </a:xfrm>
        <a:prstGeom prst="circularArrow">
          <a:avLst>
            <a:gd name="adj1" fmla="val 5085"/>
            <a:gd name="adj2" fmla="val 327528"/>
            <a:gd name="adj3" fmla="val 5072472"/>
            <a:gd name="adj4" fmla="val 0"/>
            <a:gd name="adj5" fmla="val 5932"/>
          </a:avLst>
        </a:prstGeom>
        <a:solidFill>
          <a:schemeClr val="dk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181DBC0F-F795-44F8-9E5C-E95F38106AF3}">
      <dsp:nvSpPr>
        <dsp:cNvPr id="0" name=""/>
        <dsp:cNvSpPr/>
      </dsp:nvSpPr>
      <dsp:spPr>
        <a:xfrm>
          <a:off x="46543" y="463244"/>
          <a:ext cx="4383405" cy="4383405"/>
        </a:xfrm>
        <a:prstGeom prst="circularArrow">
          <a:avLst>
            <a:gd name="adj1" fmla="val 5085"/>
            <a:gd name="adj2" fmla="val 327528"/>
            <a:gd name="adj3" fmla="val 10472472"/>
            <a:gd name="adj4" fmla="val 5400000"/>
            <a:gd name="adj5" fmla="val 5932"/>
          </a:avLst>
        </a:prstGeom>
        <a:solidFill>
          <a:schemeClr val="dk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A04C3790-03B7-4636-801B-EA1A9B74D55C}">
      <dsp:nvSpPr>
        <dsp:cNvPr id="0" name=""/>
        <dsp:cNvSpPr/>
      </dsp:nvSpPr>
      <dsp:spPr>
        <a:xfrm>
          <a:off x="46543" y="332299"/>
          <a:ext cx="4383405" cy="4383405"/>
        </a:xfrm>
        <a:prstGeom prst="circularArrow">
          <a:avLst>
            <a:gd name="adj1" fmla="val 5085"/>
            <a:gd name="adj2" fmla="val 327528"/>
            <a:gd name="adj3" fmla="val 15872472"/>
            <a:gd name="adj4" fmla="val 10800000"/>
            <a:gd name="adj5" fmla="val 5932"/>
          </a:avLst>
        </a:prstGeom>
        <a:solidFill>
          <a:schemeClr val="dk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BDD9A208-2126-4F48-A57B-561F890B67DA}">
      <dsp:nvSpPr>
        <dsp:cNvPr id="0" name=""/>
        <dsp:cNvSpPr/>
      </dsp:nvSpPr>
      <dsp:spPr>
        <a:xfrm>
          <a:off x="5562" y="577477"/>
          <a:ext cx="2402387" cy="1793331"/>
        </a:xfrm>
        <a:prstGeom prst="round2SameRect">
          <a:avLst>
            <a:gd name="adj1" fmla="val 8000"/>
            <a:gd name="adj2" fmla="val 0"/>
          </a:avLst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1910" tIns="125730" rIns="41910" bIns="41910" numCol="1" spcCol="1270" anchor="t" anchorCtr="0">
          <a:noAutofit/>
        </a:bodyPr>
        <a:lstStyle/>
        <a:p>
          <a:pPr marL="285750" lvl="1" indent="-285750" algn="l" defTabSz="1466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en-GB" sz="3300" kern="1200" dirty="0"/>
        </a:p>
      </dsp:txBody>
      <dsp:txXfrm>
        <a:off x="5562" y="577477"/>
        <a:ext cx="2402387" cy="1793331"/>
      </dsp:txXfrm>
    </dsp:sp>
    <dsp:sp modelId="{85CDE304-D9D8-4D5D-A8B0-595394D3B4B5}">
      <dsp:nvSpPr>
        <dsp:cNvPr id="0" name=""/>
        <dsp:cNvSpPr/>
      </dsp:nvSpPr>
      <dsp:spPr>
        <a:xfrm>
          <a:off x="5562" y="2370808"/>
          <a:ext cx="2402387" cy="77113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0" rIns="27940" bIns="0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l-SI" sz="2200" kern="1200" dirty="0" smtClean="0"/>
            <a:t>sposobnost</a:t>
          </a:r>
          <a:endParaRPr lang="en-GB" sz="2200" kern="1200" dirty="0"/>
        </a:p>
      </dsp:txBody>
      <dsp:txXfrm>
        <a:off x="5562" y="2370808"/>
        <a:ext cx="1691822" cy="771132"/>
      </dsp:txXfrm>
    </dsp:sp>
    <dsp:sp modelId="{1D881036-0F50-413F-9798-BC33B7E88176}">
      <dsp:nvSpPr>
        <dsp:cNvPr id="0" name=""/>
        <dsp:cNvSpPr/>
      </dsp:nvSpPr>
      <dsp:spPr>
        <a:xfrm>
          <a:off x="1765343" y="2493296"/>
          <a:ext cx="840835" cy="840835"/>
        </a:xfrm>
        <a:prstGeom prst="ellipse">
          <a:avLst/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5DEBED0-D9EF-4758-A622-300E291C83C0}">
      <dsp:nvSpPr>
        <dsp:cNvPr id="0" name=""/>
        <dsp:cNvSpPr/>
      </dsp:nvSpPr>
      <dsp:spPr>
        <a:xfrm>
          <a:off x="2814491" y="577477"/>
          <a:ext cx="2402387" cy="1793331"/>
        </a:xfrm>
        <a:prstGeom prst="round2SameRect">
          <a:avLst>
            <a:gd name="adj1" fmla="val 8000"/>
            <a:gd name="adj2" fmla="val 0"/>
          </a:avLst>
        </a:prstGeom>
        <a:blipFill rotWithShape="0">
          <a:blip xmlns:r="http://schemas.openxmlformats.org/officeDocument/2006/relationships" r:embed="rId3"/>
          <a:stretch>
            <a:fillRect/>
          </a:stretch>
        </a:blip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1910" tIns="125730" rIns="41910" bIns="41910" numCol="1" spcCol="1270" anchor="t" anchorCtr="0">
          <a:noAutofit/>
        </a:bodyPr>
        <a:lstStyle/>
        <a:p>
          <a:pPr marL="285750" lvl="1" indent="-285750" algn="l" defTabSz="1466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en-GB" sz="3300" kern="1200" dirty="0"/>
        </a:p>
      </dsp:txBody>
      <dsp:txXfrm>
        <a:off x="2814491" y="577477"/>
        <a:ext cx="2402387" cy="1793331"/>
      </dsp:txXfrm>
    </dsp:sp>
    <dsp:sp modelId="{506EC9A2-C8E2-4D9E-9EE9-C067580A6382}">
      <dsp:nvSpPr>
        <dsp:cNvPr id="0" name=""/>
        <dsp:cNvSpPr/>
      </dsp:nvSpPr>
      <dsp:spPr>
        <a:xfrm>
          <a:off x="2814491" y="2370808"/>
          <a:ext cx="2402387" cy="77113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0" rIns="27940" bIns="0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r-HR" sz="2200" kern="1200" dirty="0" smtClean="0"/>
            <a:t>odgovornost</a:t>
          </a:r>
          <a:endParaRPr lang="en-GB" sz="2200" kern="1200" dirty="0"/>
        </a:p>
      </dsp:txBody>
      <dsp:txXfrm>
        <a:off x="2814491" y="2370808"/>
        <a:ext cx="1691822" cy="771132"/>
      </dsp:txXfrm>
    </dsp:sp>
    <dsp:sp modelId="{4166110B-D79C-49AF-8D64-4AAA72023F12}">
      <dsp:nvSpPr>
        <dsp:cNvPr id="0" name=""/>
        <dsp:cNvSpPr/>
      </dsp:nvSpPr>
      <dsp:spPr>
        <a:xfrm>
          <a:off x="4574273" y="2493296"/>
          <a:ext cx="840835" cy="840835"/>
        </a:xfrm>
        <a:prstGeom prst="ellipse">
          <a:avLst/>
        </a:prstGeom>
        <a:blipFill rotWithShape="0">
          <a:blip xmlns:r="http://schemas.openxmlformats.org/officeDocument/2006/relationships" r:embed="rId4"/>
          <a:stretch>
            <a:fillRect/>
          </a:stretch>
        </a:blip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6857999-9E31-46CE-B3EC-8D1AFD0FC42E}">
      <dsp:nvSpPr>
        <dsp:cNvPr id="0" name=""/>
        <dsp:cNvSpPr/>
      </dsp:nvSpPr>
      <dsp:spPr>
        <a:xfrm>
          <a:off x="5623420" y="577477"/>
          <a:ext cx="2402387" cy="1793331"/>
        </a:xfrm>
        <a:prstGeom prst="round2SameRect">
          <a:avLst>
            <a:gd name="adj1" fmla="val 8000"/>
            <a:gd name="adj2" fmla="val 0"/>
          </a:avLst>
        </a:prstGeom>
        <a:blipFill rotWithShape="0">
          <a:blip xmlns:r="http://schemas.openxmlformats.org/officeDocument/2006/relationships" r:embed="rId5"/>
          <a:stretch>
            <a:fillRect/>
          </a:stretch>
        </a:blip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1910" tIns="125730" rIns="41910" bIns="41910" numCol="1" spcCol="1270" anchor="t" anchorCtr="0">
          <a:noAutofit/>
        </a:bodyPr>
        <a:lstStyle/>
        <a:p>
          <a:pPr marL="285750" lvl="1" indent="-285750" algn="l" defTabSz="1466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en-GB" sz="3300" kern="1200" dirty="0"/>
        </a:p>
        <a:p>
          <a:pPr marL="285750" lvl="1" indent="-285750" algn="l" defTabSz="1466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en-GB" sz="3300" kern="1200" dirty="0"/>
        </a:p>
        <a:p>
          <a:pPr marL="285750" lvl="1" indent="-285750" algn="l" defTabSz="1466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en-GB" sz="3300" kern="1200" dirty="0"/>
        </a:p>
      </dsp:txBody>
      <dsp:txXfrm>
        <a:off x="5623420" y="577477"/>
        <a:ext cx="2402387" cy="1793331"/>
      </dsp:txXfrm>
    </dsp:sp>
    <dsp:sp modelId="{9E6DF05A-EBA0-4451-825B-7839FD175B02}">
      <dsp:nvSpPr>
        <dsp:cNvPr id="0" name=""/>
        <dsp:cNvSpPr/>
      </dsp:nvSpPr>
      <dsp:spPr>
        <a:xfrm>
          <a:off x="5623420" y="2370808"/>
          <a:ext cx="2402387" cy="77113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0" rIns="27940" bIns="0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l-SI" sz="2200" kern="1200" dirty="0" err="1" smtClean="0"/>
            <a:t>autonomnost</a:t>
          </a:r>
          <a:endParaRPr lang="en-GB" sz="2200" kern="1200" dirty="0"/>
        </a:p>
      </dsp:txBody>
      <dsp:txXfrm>
        <a:off x="5623420" y="2370808"/>
        <a:ext cx="1691822" cy="771132"/>
      </dsp:txXfrm>
    </dsp:sp>
    <dsp:sp modelId="{79489C15-5EB0-413F-8853-3876BF392AEC}">
      <dsp:nvSpPr>
        <dsp:cNvPr id="0" name=""/>
        <dsp:cNvSpPr/>
      </dsp:nvSpPr>
      <dsp:spPr>
        <a:xfrm>
          <a:off x="7383202" y="2493296"/>
          <a:ext cx="840835" cy="840835"/>
        </a:xfrm>
        <a:prstGeom prst="ellipse">
          <a:avLst/>
        </a:prstGeom>
        <a:blipFill rotWithShape="0">
          <a:blip xmlns:r="http://schemas.openxmlformats.org/officeDocument/2006/relationships" r:embed="rId6"/>
          <a:stretch>
            <a:fillRect/>
          </a:stretch>
        </a:blip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1E595EBE-BB22-4269-8C16-052278F3619F}">
      <dsp:nvSpPr>
        <dsp:cNvPr id="0" name=""/>
        <dsp:cNvSpPr/>
      </dsp:nvSpPr>
      <dsp:spPr>
        <a:xfrm>
          <a:off x="1594705" y="18346"/>
          <a:ext cx="5259196" cy="3128984"/>
        </a:xfrm>
        <a:prstGeom prst="ellipse">
          <a:avLst/>
        </a:prstGeom>
        <a:gradFill rotWithShape="0">
          <a:gsLst>
            <a:gs pos="0">
              <a:schemeClr val="accent3">
                <a:alpha val="5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alpha val="5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alpha val="5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l-SI" sz="2000" kern="120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Govor: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l-SI" sz="2000" kern="120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jezik/i, IKT</a:t>
          </a:r>
          <a:endParaRPr lang="en-GB" sz="20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2295932" y="565918"/>
        <a:ext cx="3856744" cy="1408042"/>
      </dsp:txXfrm>
    </dsp:sp>
    <dsp:sp modelId="{CFF3F19E-993E-460D-A7C2-793A9CC6E8F1}">
      <dsp:nvSpPr>
        <dsp:cNvPr id="0" name=""/>
        <dsp:cNvSpPr/>
      </dsp:nvSpPr>
      <dsp:spPr>
        <a:xfrm>
          <a:off x="2325991" y="1973961"/>
          <a:ext cx="6054709" cy="3128984"/>
        </a:xfrm>
        <a:prstGeom prst="ellipse">
          <a:avLst/>
        </a:prstGeom>
        <a:gradFill rotWithShape="0">
          <a:gsLst>
            <a:gs pos="0">
              <a:schemeClr val="accent3">
                <a:alpha val="50000"/>
                <a:hueOff val="-8269636"/>
                <a:satOff val="13411"/>
                <a:lumOff val="98"/>
                <a:alphaOff val="0"/>
                <a:shade val="51000"/>
                <a:satMod val="130000"/>
              </a:schemeClr>
            </a:gs>
            <a:gs pos="80000">
              <a:schemeClr val="accent3">
                <a:alpha val="50000"/>
                <a:hueOff val="-8269636"/>
                <a:satOff val="13411"/>
                <a:lumOff val="98"/>
                <a:alphaOff val="0"/>
                <a:shade val="93000"/>
                <a:satMod val="130000"/>
              </a:schemeClr>
            </a:gs>
            <a:gs pos="100000">
              <a:schemeClr val="accent3">
                <a:alpha val="50000"/>
                <a:hueOff val="-8269636"/>
                <a:satOff val="13411"/>
                <a:lumOff val="98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l-SI" sz="20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Misao: osobni razvoj, ja sa sobom, autonoman</a:t>
          </a:r>
          <a:endParaRPr lang="en-GB" sz="20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4177723" y="2782282"/>
        <a:ext cx="3632825" cy="1720941"/>
      </dsp:txXfrm>
    </dsp:sp>
    <dsp:sp modelId="{6392C125-AE7D-49D7-8478-04D16B21E49E}">
      <dsp:nvSpPr>
        <dsp:cNvPr id="0" name=""/>
        <dsp:cNvSpPr/>
      </dsp:nvSpPr>
      <dsp:spPr>
        <a:xfrm>
          <a:off x="233196" y="1813913"/>
          <a:ext cx="5663931" cy="3316347"/>
        </a:xfrm>
        <a:prstGeom prst="ellipse">
          <a:avLst/>
        </a:prstGeom>
        <a:gradFill rotWithShape="0">
          <a:gsLst>
            <a:gs pos="0">
              <a:schemeClr val="accent3">
                <a:alpha val="50000"/>
                <a:hueOff val="-16539272"/>
                <a:satOff val="26822"/>
                <a:lumOff val="197"/>
                <a:alphaOff val="0"/>
                <a:shade val="51000"/>
                <a:satMod val="130000"/>
              </a:schemeClr>
            </a:gs>
            <a:gs pos="80000">
              <a:schemeClr val="accent3">
                <a:alpha val="50000"/>
                <a:hueOff val="-16539272"/>
                <a:satOff val="26822"/>
                <a:lumOff val="197"/>
                <a:alphaOff val="0"/>
                <a:shade val="93000"/>
                <a:satMod val="130000"/>
              </a:schemeClr>
            </a:gs>
            <a:gs pos="100000">
              <a:schemeClr val="accent3">
                <a:alpha val="50000"/>
                <a:hueOff val="-16539272"/>
                <a:satOff val="26822"/>
                <a:lumOff val="197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l-SI" sz="20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Suradnja: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l-SI" sz="20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osobina = interakcija + integracija</a:t>
          </a:r>
          <a:endParaRPr lang="en-GB" sz="20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766549" y="2670637"/>
        <a:ext cx="3398358" cy="1823991"/>
      </dsp:txXfrm>
    </dsp:sp>
  </dsp:spTree>
</dsp:drawing>
</file>

<file path=ppt/diagrams/drawing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A696DCA8-DD72-4A5C-BB50-4A2D394297D7}">
      <dsp:nvSpPr>
        <dsp:cNvPr id="0" name=""/>
        <dsp:cNvSpPr/>
      </dsp:nvSpPr>
      <dsp:spPr>
        <a:xfrm>
          <a:off x="1959948" y="527214"/>
          <a:ext cx="3517603" cy="3517603"/>
        </a:xfrm>
        <a:prstGeom prst="blockArc">
          <a:avLst>
            <a:gd name="adj1" fmla="val 10800000"/>
            <a:gd name="adj2" fmla="val 16200000"/>
            <a:gd name="adj3" fmla="val 4640"/>
          </a:avLst>
        </a:prstGeom>
        <a:solidFill>
          <a:schemeClr val="accent3">
            <a:hueOff val="-16539272"/>
            <a:satOff val="26822"/>
            <a:lumOff val="197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C78424D-5E69-4336-9D67-676CB8BD859E}">
      <dsp:nvSpPr>
        <dsp:cNvPr id="0" name=""/>
        <dsp:cNvSpPr/>
      </dsp:nvSpPr>
      <dsp:spPr>
        <a:xfrm>
          <a:off x="1959180" y="475856"/>
          <a:ext cx="3517603" cy="3517603"/>
        </a:xfrm>
        <a:prstGeom prst="blockArc">
          <a:avLst>
            <a:gd name="adj1" fmla="val 5517311"/>
            <a:gd name="adj2" fmla="val 10697218"/>
            <a:gd name="adj3" fmla="val 4640"/>
          </a:avLst>
        </a:prstGeom>
        <a:solidFill>
          <a:schemeClr val="accent3">
            <a:hueOff val="-11026182"/>
            <a:satOff val="17881"/>
            <a:lumOff val="131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83990E9-0541-4AAA-8C25-8FC770E71A59}">
      <dsp:nvSpPr>
        <dsp:cNvPr id="0" name=""/>
        <dsp:cNvSpPr/>
      </dsp:nvSpPr>
      <dsp:spPr>
        <a:xfrm>
          <a:off x="1960714" y="475910"/>
          <a:ext cx="3517603" cy="3517603"/>
        </a:xfrm>
        <a:prstGeom prst="blockArc">
          <a:avLst>
            <a:gd name="adj1" fmla="val 102676"/>
            <a:gd name="adj2" fmla="val 5520383"/>
            <a:gd name="adj3" fmla="val 4640"/>
          </a:avLst>
        </a:prstGeom>
        <a:solidFill>
          <a:schemeClr val="accent3">
            <a:hueOff val="-5513091"/>
            <a:satOff val="8941"/>
            <a:lumOff val="66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F3461F1-5A60-4A13-AEBF-42E5B48D31C0}">
      <dsp:nvSpPr>
        <dsp:cNvPr id="0" name=""/>
        <dsp:cNvSpPr/>
      </dsp:nvSpPr>
      <dsp:spPr>
        <a:xfrm>
          <a:off x="1959948" y="527214"/>
          <a:ext cx="3517603" cy="3517603"/>
        </a:xfrm>
        <a:prstGeom prst="blockArc">
          <a:avLst>
            <a:gd name="adj1" fmla="val 16200000"/>
            <a:gd name="adj2" fmla="val 0"/>
            <a:gd name="adj3" fmla="val 464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D807F31-5677-4CA6-AC56-2A505D95C4E4}">
      <dsp:nvSpPr>
        <dsp:cNvPr id="0" name=""/>
        <dsp:cNvSpPr/>
      </dsp:nvSpPr>
      <dsp:spPr>
        <a:xfrm>
          <a:off x="2909142" y="1476408"/>
          <a:ext cx="1619214" cy="1619214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940" tIns="27940" rIns="27940" bIns="2794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l-SI" sz="22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Globalno učenje - slobodno</a:t>
          </a:r>
          <a:endParaRPr lang="en-GB" sz="22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2909142" y="1476408"/>
        <a:ext cx="1619214" cy="1619214"/>
      </dsp:txXfrm>
    </dsp:sp>
    <dsp:sp modelId="{A654200E-ACD8-4385-861B-B2D2FF64B27F}">
      <dsp:nvSpPr>
        <dsp:cNvPr id="0" name=""/>
        <dsp:cNvSpPr/>
      </dsp:nvSpPr>
      <dsp:spPr>
        <a:xfrm>
          <a:off x="2651153" y="1293"/>
          <a:ext cx="2135193" cy="1133450"/>
        </a:xfrm>
        <a:prstGeom prst="ellips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l-SI" sz="1800" kern="1200" dirty="0" err="1" smtClean="0"/>
            <a:t>vještine</a:t>
          </a:r>
          <a:r>
            <a:rPr lang="sl-SI" sz="1800" kern="1200" dirty="0" smtClean="0"/>
            <a:t> bivanja</a:t>
          </a:r>
          <a:endParaRPr lang="en-GB" sz="1800" kern="1200" dirty="0"/>
        </a:p>
      </dsp:txBody>
      <dsp:txXfrm>
        <a:off x="2651153" y="1293"/>
        <a:ext cx="2135193" cy="1133450"/>
      </dsp:txXfrm>
    </dsp:sp>
    <dsp:sp modelId="{9AC46DB2-FD0D-41BE-AED1-6751CDFAD571}">
      <dsp:nvSpPr>
        <dsp:cNvPr id="0" name=""/>
        <dsp:cNvSpPr/>
      </dsp:nvSpPr>
      <dsp:spPr>
        <a:xfrm>
          <a:off x="4299873" y="1719290"/>
          <a:ext cx="2273746" cy="1133450"/>
        </a:xfrm>
        <a:prstGeom prst="ellipse">
          <a:avLst/>
        </a:prstGeom>
        <a:solidFill>
          <a:schemeClr val="accent3">
            <a:hueOff val="-5513091"/>
            <a:satOff val="8941"/>
            <a:lumOff val="66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l-SI" sz="1800" kern="1200" dirty="0" smtClean="0"/>
            <a:t>samopouzdanje</a:t>
          </a:r>
          <a:endParaRPr lang="en-GB" sz="1800" kern="1200" dirty="0"/>
        </a:p>
      </dsp:txBody>
      <dsp:txXfrm>
        <a:off x="4299873" y="1719290"/>
        <a:ext cx="2273746" cy="1133450"/>
      </dsp:txXfrm>
    </dsp:sp>
    <dsp:sp modelId="{F563DB54-CBC1-47CA-A363-0923A92E0289}">
      <dsp:nvSpPr>
        <dsp:cNvPr id="0" name=""/>
        <dsp:cNvSpPr/>
      </dsp:nvSpPr>
      <dsp:spPr>
        <a:xfrm>
          <a:off x="2456975" y="3384930"/>
          <a:ext cx="2404784" cy="1133450"/>
        </a:xfrm>
        <a:prstGeom prst="ellipse">
          <a:avLst/>
        </a:prstGeom>
        <a:solidFill>
          <a:schemeClr val="accent3">
            <a:hueOff val="-11026182"/>
            <a:satOff val="17881"/>
            <a:lumOff val="131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l-SI" sz="1800" kern="1200" dirty="0" smtClean="0"/>
            <a:t>funkcionalna pismenost</a:t>
          </a:r>
          <a:endParaRPr lang="en-GB" sz="1800" kern="1200" dirty="0"/>
        </a:p>
      </dsp:txBody>
      <dsp:txXfrm>
        <a:off x="2456975" y="3384930"/>
        <a:ext cx="2404784" cy="1133450"/>
      </dsp:txXfrm>
    </dsp:sp>
    <dsp:sp modelId="{D5DA04A0-5788-40F1-92E5-A1A856CAD284}">
      <dsp:nvSpPr>
        <dsp:cNvPr id="0" name=""/>
        <dsp:cNvSpPr/>
      </dsp:nvSpPr>
      <dsp:spPr>
        <a:xfrm>
          <a:off x="1284559" y="1719290"/>
          <a:ext cx="1432386" cy="1133450"/>
        </a:xfrm>
        <a:prstGeom prst="ellipse">
          <a:avLst/>
        </a:prstGeom>
        <a:solidFill>
          <a:schemeClr val="accent3">
            <a:hueOff val="-16539272"/>
            <a:satOff val="26822"/>
            <a:lumOff val="197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l-SI" sz="1800" kern="1200" dirty="0" smtClean="0"/>
            <a:t>interakcija</a:t>
          </a:r>
          <a:endParaRPr lang="en-GB" sz="1800" kern="1200" dirty="0"/>
        </a:p>
      </dsp:txBody>
      <dsp:txXfrm>
        <a:off x="1284559" y="1719290"/>
        <a:ext cx="1432386" cy="1133450"/>
      </dsp:txXfrm>
    </dsp:sp>
  </dsp:spTree>
</dsp:drawing>
</file>

<file path=ppt/diagrams/drawing5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6A04E8A8-8AB9-4EB2-B706-886FD2CD81F2}">
      <dsp:nvSpPr>
        <dsp:cNvPr id="0" name=""/>
        <dsp:cNvSpPr/>
      </dsp:nvSpPr>
      <dsp:spPr>
        <a:xfrm>
          <a:off x="1702" y="1142157"/>
          <a:ext cx="2242428" cy="184953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7150" tIns="57150" rIns="57150" bIns="57150" numCol="1" spcCol="1270" anchor="t" anchorCtr="0">
          <a:noAutofit/>
        </a:bodyPr>
        <a:lstStyle/>
        <a:p>
          <a:pPr marL="285750" lvl="1" indent="-285750" algn="l" defTabSz="1333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sl-SI" sz="3000" kern="1200" smtClean="0"/>
            <a:t>projekti</a:t>
          </a:r>
          <a:endParaRPr lang="en-GB" sz="3000" kern="1200" dirty="0"/>
        </a:p>
        <a:p>
          <a:pPr marL="285750" lvl="1" indent="-285750" algn="l" defTabSz="1333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sl-SI" sz="3000" kern="1200" smtClean="0"/>
            <a:t>AR</a:t>
          </a:r>
          <a:endParaRPr lang="en-GB" sz="3000" kern="1200" dirty="0"/>
        </a:p>
      </dsp:txBody>
      <dsp:txXfrm>
        <a:off x="1702" y="1142157"/>
        <a:ext cx="2242428" cy="1453205"/>
      </dsp:txXfrm>
    </dsp:sp>
    <dsp:sp modelId="{BC37ABB0-613F-4975-8E61-82F1D2DE1026}">
      <dsp:nvSpPr>
        <dsp:cNvPr id="0" name=""/>
        <dsp:cNvSpPr/>
      </dsp:nvSpPr>
      <dsp:spPr>
        <a:xfrm>
          <a:off x="1257278" y="1400183"/>
          <a:ext cx="2479813" cy="2479813"/>
        </a:xfrm>
        <a:prstGeom prst="leftCircularArrow">
          <a:avLst>
            <a:gd name="adj1" fmla="val 3182"/>
            <a:gd name="adj2" fmla="val 391804"/>
            <a:gd name="adj3" fmla="val 2167315"/>
            <a:gd name="adj4" fmla="val 9024489"/>
            <a:gd name="adj5" fmla="val 3712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A320159-1715-4420-BBC7-220CCB852655}">
      <dsp:nvSpPr>
        <dsp:cNvPr id="0" name=""/>
        <dsp:cNvSpPr/>
      </dsp:nvSpPr>
      <dsp:spPr>
        <a:xfrm>
          <a:off x="500019" y="2595363"/>
          <a:ext cx="1993269" cy="792657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5245" tIns="36830" rIns="55245" bIns="36830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l-SI" sz="2900" kern="1200" dirty="0" smtClean="0"/>
            <a:t>trajnost</a:t>
          </a:r>
          <a:endParaRPr lang="en-GB" sz="2900" kern="1200" dirty="0"/>
        </a:p>
      </dsp:txBody>
      <dsp:txXfrm>
        <a:off x="500019" y="2595363"/>
        <a:ext cx="1993269" cy="792657"/>
      </dsp:txXfrm>
    </dsp:sp>
    <dsp:sp modelId="{A3C2ADBA-CDE0-4C15-923B-52E454AFD07C}">
      <dsp:nvSpPr>
        <dsp:cNvPr id="0" name=""/>
        <dsp:cNvSpPr/>
      </dsp:nvSpPr>
      <dsp:spPr>
        <a:xfrm>
          <a:off x="2869006" y="1142157"/>
          <a:ext cx="2242428" cy="184953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hueOff val="-8269636"/>
              <a:satOff val="13411"/>
              <a:lumOff val="98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7150" tIns="57150" rIns="57150" bIns="57150" numCol="1" spcCol="1270" anchor="t" anchorCtr="0">
          <a:noAutofit/>
        </a:bodyPr>
        <a:lstStyle/>
        <a:p>
          <a:pPr marL="285750" lvl="1" indent="-285750" algn="l" defTabSz="1333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sl-SI" sz="3000" kern="1200" smtClean="0"/>
            <a:t>materijali</a:t>
          </a:r>
          <a:endParaRPr lang="en-GB" sz="3000" kern="1200" dirty="0"/>
        </a:p>
        <a:p>
          <a:pPr marL="285750" lvl="1" indent="-285750" algn="l" defTabSz="1333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sl-SI" sz="3000" kern="1200" dirty="0" smtClean="0"/>
            <a:t>izvori</a:t>
          </a:r>
          <a:endParaRPr lang="en-GB" sz="3000" kern="1200" dirty="0"/>
        </a:p>
      </dsp:txBody>
      <dsp:txXfrm>
        <a:off x="2869006" y="1538486"/>
        <a:ext cx="2242428" cy="1453205"/>
      </dsp:txXfrm>
    </dsp:sp>
    <dsp:sp modelId="{25AA2E24-B829-4A78-852D-81B42F24310D}">
      <dsp:nvSpPr>
        <dsp:cNvPr id="0" name=""/>
        <dsp:cNvSpPr/>
      </dsp:nvSpPr>
      <dsp:spPr>
        <a:xfrm>
          <a:off x="4471996" y="-28579"/>
          <a:ext cx="2766345" cy="2766345"/>
        </a:xfrm>
        <a:prstGeom prst="circularArrow">
          <a:avLst>
            <a:gd name="adj1" fmla="val 2852"/>
            <a:gd name="adj2" fmla="val 348510"/>
            <a:gd name="adj3" fmla="val 19475980"/>
            <a:gd name="adj4" fmla="val 12575511"/>
            <a:gd name="adj5" fmla="val 3328"/>
          </a:avLst>
        </a:prstGeom>
        <a:solidFill>
          <a:schemeClr val="accent3">
            <a:hueOff val="-16539272"/>
            <a:satOff val="26822"/>
            <a:lumOff val="197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B20BC68-C7F6-48A5-839D-6CB8E3CD6A20}">
      <dsp:nvSpPr>
        <dsp:cNvPr id="0" name=""/>
        <dsp:cNvSpPr/>
      </dsp:nvSpPr>
      <dsp:spPr>
        <a:xfrm>
          <a:off x="3367323" y="745828"/>
          <a:ext cx="1993269" cy="792657"/>
        </a:xfrm>
        <a:prstGeom prst="roundRect">
          <a:avLst>
            <a:gd name="adj" fmla="val 10000"/>
          </a:avLst>
        </a:prstGeom>
        <a:solidFill>
          <a:schemeClr val="accent3">
            <a:hueOff val="-8269636"/>
            <a:satOff val="13411"/>
            <a:lumOff val="98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5245" tIns="36830" rIns="55245" bIns="36830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l-SI" sz="2900" kern="1200" dirty="0" err="1" smtClean="0"/>
            <a:t>autonomija</a:t>
          </a:r>
          <a:endParaRPr lang="en-GB" sz="2900" kern="1200" dirty="0"/>
        </a:p>
      </dsp:txBody>
      <dsp:txXfrm>
        <a:off x="3367323" y="745828"/>
        <a:ext cx="1993269" cy="792657"/>
      </dsp:txXfrm>
    </dsp:sp>
    <dsp:sp modelId="{2254FF83-2458-4DAB-B708-689440282705}">
      <dsp:nvSpPr>
        <dsp:cNvPr id="0" name=""/>
        <dsp:cNvSpPr/>
      </dsp:nvSpPr>
      <dsp:spPr>
        <a:xfrm>
          <a:off x="5736310" y="1142157"/>
          <a:ext cx="2242428" cy="184953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hueOff val="-16539272"/>
              <a:satOff val="26822"/>
              <a:lumOff val="197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7150" tIns="57150" rIns="57150" bIns="57150" numCol="1" spcCol="1270" anchor="t" anchorCtr="0">
          <a:noAutofit/>
        </a:bodyPr>
        <a:lstStyle/>
        <a:p>
          <a:pPr marL="285750" lvl="1" indent="-285750" algn="l" defTabSz="1333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sl-SI" sz="3000" kern="1200" smtClean="0"/>
            <a:t>inicijativa</a:t>
          </a:r>
          <a:endParaRPr lang="en-GB" sz="3000" kern="1200" dirty="0"/>
        </a:p>
        <a:p>
          <a:pPr marL="285750" lvl="1" indent="-285750" algn="l" defTabSz="1333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sl-SI" sz="3000" kern="1200" smtClean="0"/>
            <a:t>kreativnost</a:t>
          </a:r>
          <a:endParaRPr lang="en-GB" sz="3000" kern="1200" dirty="0"/>
        </a:p>
      </dsp:txBody>
      <dsp:txXfrm>
        <a:off x="5736310" y="1142157"/>
        <a:ext cx="2242428" cy="1453205"/>
      </dsp:txXfrm>
    </dsp:sp>
    <dsp:sp modelId="{D77EDD64-A100-4C9C-9921-39063A770E6D}">
      <dsp:nvSpPr>
        <dsp:cNvPr id="0" name=""/>
        <dsp:cNvSpPr/>
      </dsp:nvSpPr>
      <dsp:spPr>
        <a:xfrm>
          <a:off x="6234627" y="2595363"/>
          <a:ext cx="1993269" cy="792657"/>
        </a:xfrm>
        <a:prstGeom prst="roundRect">
          <a:avLst>
            <a:gd name="adj" fmla="val 10000"/>
          </a:avLst>
        </a:prstGeom>
        <a:solidFill>
          <a:schemeClr val="accent3">
            <a:hueOff val="-16539272"/>
            <a:satOff val="26822"/>
            <a:lumOff val="197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5245" tIns="36830" rIns="55245" bIns="36830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l-SI" sz="2900" kern="1200" dirty="0" smtClean="0"/>
            <a:t>inovativnost</a:t>
          </a:r>
          <a:endParaRPr lang="en-GB" sz="2900" kern="1200" dirty="0"/>
        </a:p>
      </dsp:txBody>
      <dsp:txXfrm>
        <a:off x="6234627" y="2595363"/>
        <a:ext cx="1993269" cy="792657"/>
      </dsp:txXfrm>
    </dsp:sp>
  </dsp:spTree>
</dsp:drawing>
</file>

<file path=ppt/diagrams/drawing6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4CECC6FB-FB88-462F-BCC4-E5590969C0B9}">
      <dsp:nvSpPr>
        <dsp:cNvPr id="0" name=""/>
        <dsp:cNvSpPr/>
      </dsp:nvSpPr>
      <dsp:spPr>
        <a:xfrm>
          <a:off x="2298860" y="355380"/>
          <a:ext cx="4592605" cy="4592605"/>
        </a:xfrm>
        <a:prstGeom prst="pie">
          <a:avLst>
            <a:gd name="adj1" fmla="val 16200000"/>
            <a:gd name="adj2" fmla="val 180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l-SI" sz="28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IMITACIJA</a:t>
          </a:r>
          <a:endParaRPr lang="en-GB" sz="28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4719273" y="1328575"/>
        <a:ext cx="1640216" cy="1366847"/>
      </dsp:txXfrm>
    </dsp:sp>
    <dsp:sp modelId="{9F139F41-CBFB-4D67-AC10-3CA25F8D87B5}">
      <dsp:nvSpPr>
        <dsp:cNvPr id="0" name=""/>
        <dsp:cNvSpPr/>
      </dsp:nvSpPr>
      <dsp:spPr>
        <a:xfrm>
          <a:off x="2232978" y="529092"/>
          <a:ext cx="4592605" cy="4592605"/>
        </a:xfrm>
        <a:prstGeom prst="pie">
          <a:avLst>
            <a:gd name="adj1" fmla="val 1800000"/>
            <a:gd name="adj2" fmla="val 9000000"/>
          </a:avLst>
        </a:prstGeom>
        <a:solidFill>
          <a:schemeClr val="accent2">
            <a:hueOff val="3375995"/>
            <a:satOff val="1250"/>
            <a:lumOff val="3823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l-SI" sz="28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INVENCIJA</a:t>
          </a:r>
          <a:endParaRPr lang="en-GB" sz="28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3326456" y="3508818"/>
        <a:ext cx="2460324" cy="1202825"/>
      </dsp:txXfrm>
    </dsp:sp>
    <dsp:sp modelId="{4F1B38A1-985A-4CC3-A9BE-F5C5871C3725}">
      <dsp:nvSpPr>
        <dsp:cNvPr id="0" name=""/>
        <dsp:cNvSpPr/>
      </dsp:nvSpPr>
      <dsp:spPr>
        <a:xfrm>
          <a:off x="2109689" y="355380"/>
          <a:ext cx="4592605" cy="4592605"/>
        </a:xfrm>
        <a:prstGeom prst="pie">
          <a:avLst>
            <a:gd name="adj1" fmla="val 9000000"/>
            <a:gd name="adj2" fmla="val 16200000"/>
          </a:avLst>
        </a:prstGeom>
        <a:solidFill>
          <a:schemeClr val="accent2">
            <a:hueOff val="6751989"/>
            <a:satOff val="2501"/>
            <a:lumOff val="7646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l-SI" sz="28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INOVACIJA</a:t>
          </a:r>
          <a:endParaRPr lang="en-GB" sz="28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2641666" y="1328575"/>
        <a:ext cx="1640216" cy="1366847"/>
      </dsp:txXfrm>
    </dsp:sp>
    <dsp:sp modelId="{40F02016-A9CE-45A5-9830-9B463EADD627}">
      <dsp:nvSpPr>
        <dsp:cNvPr id="0" name=""/>
        <dsp:cNvSpPr/>
      </dsp:nvSpPr>
      <dsp:spPr>
        <a:xfrm>
          <a:off x="2014935" y="71076"/>
          <a:ext cx="5161214" cy="5161214"/>
        </a:xfrm>
        <a:prstGeom prst="circularArrow">
          <a:avLst>
            <a:gd name="adj1" fmla="val 5085"/>
            <a:gd name="adj2" fmla="val 327528"/>
            <a:gd name="adj3" fmla="val 1472472"/>
            <a:gd name="adj4" fmla="val 16199432"/>
            <a:gd name="adj5" fmla="val 5932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742DFAF8-30A7-4396-8BAE-B4A28AB66C44}">
      <dsp:nvSpPr>
        <dsp:cNvPr id="0" name=""/>
        <dsp:cNvSpPr/>
      </dsp:nvSpPr>
      <dsp:spPr>
        <a:xfrm>
          <a:off x="1948674" y="244497"/>
          <a:ext cx="5161214" cy="5161214"/>
        </a:xfrm>
        <a:prstGeom prst="circularArrow">
          <a:avLst>
            <a:gd name="adj1" fmla="val 5085"/>
            <a:gd name="adj2" fmla="val 327528"/>
            <a:gd name="adj3" fmla="val 8671970"/>
            <a:gd name="adj4" fmla="val 1800502"/>
            <a:gd name="adj5" fmla="val 5932"/>
          </a:avLst>
        </a:prstGeom>
        <a:solidFill>
          <a:schemeClr val="accent2">
            <a:hueOff val="3375995"/>
            <a:satOff val="1250"/>
            <a:lumOff val="3823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121FE03D-7A94-4B85-B133-FC19BB9F5114}">
      <dsp:nvSpPr>
        <dsp:cNvPr id="0" name=""/>
        <dsp:cNvSpPr/>
      </dsp:nvSpPr>
      <dsp:spPr>
        <a:xfrm>
          <a:off x="1825005" y="71076"/>
          <a:ext cx="5161214" cy="5161214"/>
        </a:xfrm>
        <a:prstGeom prst="circularArrow">
          <a:avLst>
            <a:gd name="adj1" fmla="val 5085"/>
            <a:gd name="adj2" fmla="val 327528"/>
            <a:gd name="adj3" fmla="val 15873039"/>
            <a:gd name="adj4" fmla="val 9000000"/>
            <a:gd name="adj5" fmla="val 5932"/>
          </a:avLst>
        </a:prstGeom>
        <a:solidFill>
          <a:schemeClr val="accent2">
            <a:hueOff val="6751989"/>
            <a:satOff val="2501"/>
            <a:lumOff val="7646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8">
  <dgm:title val=""/>
  <dgm:desc val=""/>
  <dgm:catLst>
    <dgm:cat type="cycle" pri="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clrData>
  <dgm:layoutNode name="compositeShape">
    <dgm:varLst>
      <dgm:chMax val="7"/>
      <dgm:dir/>
      <dgm:resizeHandles val="exact"/>
    </dgm:varLst>
    <dgm:alg type="composite">
      <dgm:param type="horzAlign" val="ctr"/>
      <dgm:param type="vertAlign" val="mid"/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equ" val="1">
        <dgm:constrLst>
          <dgm:constr type="l" for="ch" forName="wedge1" refType="w" fact="0.08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dummy1a" refType="w" fact="0.5"/>
          <dgm:constr type="t" for="ch" forName="dummy1a" refType="h" fact="0.08"/>
          <dgm:constr type="l" for="ch" forName="dummy1b" refType="w" fact="0.5"/>
          <dgm:constr type="t" for="ch" forName="dummy1b" refType="h" fact="0.08"/>
          <dgm:constr type="l" for="ch" forName="wedge1Tx" refType="w" fact="0.22"/>
          <dgm:constr type="t" for="ch" forName="wedge1Tx" refType="h" fact="0.22"/>
          <dgm:constr type="w" for="ch" forName="wedge1Tx" refType="w" fact="0.56"/>
          <dgm:constr type="h" for="ch" forName="wedge1Tx" refType="h" fact="0.56"/>
          <dgm:constr type="h" for="ch" forName="arrowWedge1single" refType="w" fact="0.08"/>
          <dgm:constr type="diam" for="ch" forName="arrowWedge1single" refType="w" fact="0.84"/>
          <dgm:constr type="l" for="ch" forName="arrowWedge1single" refType="w" fact="0.5"/>
          <dgm:constr type="t" for="ch" forName="arrowWedge1single" refType="w" fact="0.5"/>
          <dgm:constr type="primFontSz" for="ch" ptType="node" op="equ"/>
        </dgm:constrLst>
      </dgm:if>
      <dgm:if name="Name2" axis="ch" ptType="node" func="cnt" op="equ" val="2">
        <dgm:constrLst>
          <dgm:constr type="l" for="ch" forName="wedge1" refType="w" fact="0.1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dummy1a" refType="w" fact="0.52"/>
          <dgm:constr type="t" for="ch" forName="dummy1a" refType="h" fact="0.08"/>
          <dgm:constr type="l" for="ch" forName="dummy1b" refType="w" fact="0.52"/>
          <dgm:constr type="t" for="ch" forName="dummy1b" refType="h" fact="0.92"/>
          <dgm:constr type="l" for="ch" forName="wedge1Tx" refType="w" fact="0.559"/>
          <dgm:constr type="t" for="ch" forName="wedge1Tx" refType="h" fact="0.3"/>
          <dgm:constr type="w" for="ch" forName="wedge1Tx" refType="w" fact="0.3"/>
          <dgm:constr type="h" for="ch" forName="wedge1Tx" refType="h" fact="0.4"/>
          <dgm:constr type="l" for="ch" forName="wedge2" refType="w" fact="0.06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dummy2a" refType="w" fact="0.48"/>
          <dgm:constr type="t" for="ch" forName="dummy2a" refType="h" fact="0.92"/>
          <dgm:constr type="l" for="ch" forName="dummy2b" refType="w" fact="0.48"/>
          <dgm:constr type="t" for="ch" forName="dummy2b" refType="h" fact="0.08"/>
          <dgm:constr type="r" for="ch" forName="wedge2Tx" refType="w" fact="0.441"/>
          <dgm:constr type="t" for="ch" forName="wedge2Tx" refType="h" fact="0.3"/>
          <dgm:constr type="w" for="ch" forName="wedge2Tx" refType="w" fact="0.3"/>
          <dgm:constr type="h" for="ch" forName="wedge2Tx" refType="h" fact="0.4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primFontSz" for="ch" ptType="node" op="equ"/>
        </dgm:constrLst>
      </dgm:if>
      <dgm:if name="Name3" axis="ch" ptType="node" func="cnt" op="equ" val="3">
        <dgm:constrLst>
          <dgm:constr type="l" for="ch" forName="wedge1" refType="w" fact="0.0973"/>
          <dgm:constr type="t" for="ch" forName="wedge1" refType="w" fact="0.07"/>
          <dgm:constr type="w" for="ch" forName="wedge1" refType="w" fact="0.84"/>
          <dgm:constr type="h" for="ch" forName="wedge1" refType="h" fact="0.84"/>
          <dgm:constr type="l" for="ch" forName="dummy1a" refType="w" fact="0.5173"/>
          <dgm:constr type="t" for="ch" forName="dummy1a" refType="h" fact="0.07"/>
          <dgm:constr type="l" for="ch" forName="dummy1b" refType="w" fact="0.8811"/>
          <dgm:constr type="t" for="ch" forName="dummy1b" refType="h" fact="0.7"/>
          <dgm:constr type="l" for="ch" forName="wedge1Tx" refType="w" fact="0.54"/>
          <dgm:constr type="t" for="ch" forName="wedge1Tx" refType="h" fact="0.248"/>
          <dgm:constr type="w" for="ch" forName="wedge1Tx" refType="w" fact="0.3"/>
          <dgm:constr type="h" for="ch" forName="wedge1Tx" refType="h" fact="0.25"/>
          <dgm:constr type="l" for="ch" forName="wedge2" refType="w" fact="0.08"/>
          <dgm:constr type="t" for="ch" forName="wedge2" refType="w" fact="0.1"/>
          <dgm:constr type="w" for="ch" forName="wedge2" refType="w" fact="0.84"/>
          <dgm:constr type="h" for="ch" forName="wedge2" refType="h" fact="0.84"/>
          <dgm:constr type="l" for="ch" forName="dummy2a" refType="w" fact="0.8637"/>
          <dgm:constr type="t" for="ch" forName="dummy2a" refType="h" fact="0.73"/>
          <dgm:constr type="l" for="ch" forName="dummy2b" refType="w" fact="0.1363"/>
          <dgm:constr type="t" for="ch" forName="dummy2b" refType="h" fact="0.73"/>
          <dgm:constr type="l" for="ch" forName="wedge2Tx" refType="w" fact="0.28"/>
          <dgm:constr type="t" for="ch" forName="wedge2Tx" refType="h" fact="0.645"/>
          <dgm:constr type="w" for="ch" forName="wedge2Tx" refType="w" fact="0.45"/>
          <dgm:constr type="h" for="ch" forName="wedge2Tx" refType="h" fact="0.22"/>
          <dgm:constr type="l" for="ch" forName="wedge3" refType="w" fact="0.0627"/>
          <dgm:constr type="t" for="ch" forName="wedge3" refType="w" fact="0.07"/>
          <dgm:constr type="w" for="ch" forName="wedge3" refType="w" fact="0.84"/>
          <dgm:constr type="h" for="ch" forName="wedge3" refType="h" fact="0.84"/>
          <dgm:constr type="l" for="ch" forName="dummy3a" refType="w" fact="0.1189"/>
          <dgm:constr type="t" for="ch" forName="dummy3a" refType="h" fact="0.7"/>
          <dgm:constr type="l" for="ch" forName="dummy3b" refType="w" fact="0.4827"/>
          <dgm:constr type="t" for="ch" forName="dummy3b" refType="h" fact="0.07"/>
          <dgm:constr type="r" for="ch" forName="wedge3Tx" refType="w" fact="0.46"/>
          <dgm:constr type="t" for="ch" forName="wedge3Tx" refType="h" fact="0.248"/>
          <dgm:constr type="w" for="ch" forName="wedge3Tx" refType="w" fact="0.3"/>
          <dgm:constr type="h" for="ch" forName="wedge3Tx" refType="h" fact="0.25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primFontSz" for="ch" ptType="node" op="equ"/>
        </dgm:constrLst>
      </dgm:if>
      <dgm:if name="Name4" axis="ch" ptType="node" func="cnt" op="equ" val="4">
        <dgm:constrLst>
          <dgm:constr type="l" for="ch" forName="wedge1" refType="w" fact="0.0941"/>
          <dgm:constr type="t" for="ch" forName="wedge1" refType="w" fact="0.0659"/>
          <dgm:constr type="w" for="ch" forName="wedge1" refType="w" fact="0.84"/>
          <dgm:constr type="h" for="ch" forName="wedge1" refType="h" fact="0.84"/>
          <dgm:constr type="l" for="ch" forName="dummy1a" refType="w" fact="0.5141"/>
          <dgm:constr type="t" for="ch" forName="dummy1a" refType="h" fact="0.0659"/>
          <dgm:constr type="l" for="ch" forName="dummy1b" refType="w" fact="0.9341"/>
          <dgm:constr type="t" for="ch" forName="dummy1b" refType="h" fact="0.4859"/>
          <dgm:constr type="l" for="ch" forName="wedge1Tx" refType="w" fact="0.54"/>
          <dgm:constr type="t" for="ch" forName="wedge1Tx" refType="h" fact="0.24"/>
          <dgm:constr type="w" for="ch" forName="wedge1Tx" refType="w" fact="0.31"/>
          <dgm:constr type="h" for="ch" forName="wedge1Tx" refType="h" fact="0.23"/>
          <dgm:constr type="l" for="ch" forName="wedge2" refType="w" fact="0.0941"/>
          <dgm:constr type="t" for="ch" forName="wedge2" refType="w" fact="0.0941"/>
          <dgm:constr type="w" for="ch" forName="wedge2" refType="w" fact="0.84"/>
          <dgm:constr type="h" for="ch" forName="wedge2" refType="h" fact="0.84"/>
          <dgm:constr type="l" for="ch" forName="dummy2a" refType="w" fact="0.9341"/>
          <dgm:constr type="t" for="ch" forName="dummy2a" refType="h" fact="0.5141"/>
          <dgm:constr type="l" for="ch" forName="dummy2b" refType="w" fact="0.5141"/>
          <dgm:constr type="t" for="ch" forName="dummy2b" refType="h" fact="0.9341"/>
          <dgm:constr type="l" for="ch" forName="wedge2Tx" refType="w" fact="0.54"/>
          <dgm:constr type="t" for="ch" forName="wedge2Tx" refType="h" fact="0.53"/>
          <dgm:constr type="w" for="ch" forName="wedge2Tx" refType="w" fact="0.31"/>
          <dgm:constr type="h" for="ch" forName="wedge2Tx" refType="h" fact="0.23"/>
          <dgm:constr type="l" for="ch" forName="wedge3" refType="w" fact="0.0659"/>
          <dgm:constr type="t" for="ch" forName="wedge3" refType="w" fact="0.0941"/>
          <dgm:constr type="w" for="ch" forName="wedge3" refType="w" fact="0.84"/>
          <dgm:constr type="h" for="ch" forName="wedge3" refType="h" fact="0.84"/>
          <dgm:constr type="l" for="ch" forName="dummy3a" refType="w" fact="0.4859"/>
          <dgm:constr type="t" for="ch" forName="dummy3a" refType="h" fact="0.9341"/>
          <dgm:constr type="l" for="ch" forName="dummy3b" refType="w" fact="0.0659"/>
          <dgm:constr type="t" for="ch" forName="dummy3b" refType="h" fact="0.5141"/>
          <dgm:constr type="r" for="ch" forName="wedge3Tx" refType="w" fact="0.46"/>
          <dgm:constr type="t" for="ch" forName="wedge3Tx" refType="h" fact="0.53"/>
          <dgm:constr type="w" for="ch" forName="wedge3Tx" refType="w" fact="0.31"/>
          <dgm:constr type="h" for="ch" forName="wedge3Tx" refType="h" fact="0.23"/>
          <dgm:constr type="l" for="ch" forName="wedge4" refType="w" fact="0.0659"/>
          <dgm:constr type="t" for="ch" forName="wedge4" refType="h" fact="0.0659"/>
          <dgm:constr type="w" for="ch" forName="wedge4" refType="w" fact="0.84"/>
          <dgm:constr type="h" for="ch" forName="wedge4" refType="h" fact="0.84"/>
          <dgm:constr type="l" for="ch" forName="dummy4a" refType="w" fact="0.0659"/>
          <dgm:constr type="t" for="ch" forName="dummy4a" refType="h" fact="0.4859"/>
          <dgm:constr type="l" for="ch" forName="dummy4b" refType="w" fact="0.4859"/>
          <dgm:constr type="t" for="ch" forName="dummy4b" refType="h" fact="0.0659"/>
          <dgm:constr type="r" for="ch" forName="wedge4Tx" refType="w" fact="0.46"/>
          <dgm:constr type="t" for="ch" forName="wedge4Tx" refType="h" fact="0.24"/>
          <dgm:constr type="w" for="ch" forName="wedge4Tx" refType="w" fact="0.31"/>
          <dgm:constr type="h" for="ch" forName="wedge4Tx" refType="h" fact="0.23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primFontSz" for="ch" ptType="node" op="equ"/>
        </dgm:constrLst>
      </dgm:if>
      <dgm:if name="Name5" axis="ch" ptType="node" func="cnt" op="equ" val="5">
        <dgm:constrLst>
          <dgm:constr type="l" for="ch" forName="wedge1" refType="w" fact="0.0918"/>
          <dgm:constr type="t" for="ch" forName="wedge1" refType="w" fact="0.0638"/>
          <dgm:constr type="w" for="ch" forName="wedge1" refType="w" fact="0.84"/>
          <dgm:constr type="h" for="ch" forName="wedge1" refType="h" fact="0.84"/>
          <dgm:constr type="l" for="ch" forName="dummy1a" refType="w" fact="0.5118"/>
          <dgm:constr type="t" for="ch" forName="dummy1a" refType="h" fact="0.0638"/>
          <dgm:constr type="l" for="ch" forName="dummy1b" refType="w" fact="0.9112"/>
          <dgm:constr type="t" for="ch" forName="dummy1b" refType="h" fact="0.354"/>
          <dgm:constr type="l" for="ch" forName="wedge1Tx" refType="w" fact="0.53"/>
          <dgm:constr type="t" for="ch" forName="wedge1Tx" refType="h" fact="0.205"/>
          <dgm:constr type="w" for="ch" forName="wedge1Tx" refType="w" fact="0.27"/>
          <dgm:constr type="h" for="ch" forName="wedge1Tx" refType="h" fact="0.18"/>
          <dgm:constr type="l" for="ch" forName="wedge2" refType="w" fact="0.099"/>
          <dgm:constr type="t" for="ch" forName="wedge2" refType="w" fact="0.0862"/>
          <dgm:constr type="w" for="ch" forName="wedge2" refType="w" fact="0.84"/>
          <dgm:constr type="h" for="ch" forName="wedge2" refType="h" fact="0.84"/>
          <dgm:constr type="l" for="ch" forName="dummy2a" refType="w" fact="0.9185"/>
          <dgm:constr type="t" for="ch" forName="dummy2a" refType="h" fact="0.3764"/>
          <dgm:constr type="l" for="ch" forName="dummy2b" refType="w" fact="0.7659"/>
          <dgm:constr type="t" for="ch" forName="dummy2b" refType="h" fact="0.846"/>
          <dgm:constr type="l" for="ch" forName="wedge2Tx" refType="w" fact="0.64"/>
          <dgm:constr type="t" for="ch" forName="wedge2Tx" refType="h" fact="0.47"/>
          <dgm:constr type="w" for="ch" forName="wedge2Tx" refType="w" fact="0.25"/>
          <dgm:constr type="h" for="ch" forName="wedge2Tx" refType="h" fact="0.2"/>
          <dgm:constr type="l" for="ch" forName="wedge3" refType="w" fact="0.08"/>
          <dgm:constr type="t" for="ch" forName="wedge3" refType="w" fact="0.1"/>
          <dgm:constr type="w" for="ch" forName="wedge3" refType="w" fact="0.84"/>
          <dgm:constr type="h" for="ch" forName="wedge3" refType="h" fact="0.84"/>
          <dgm:constr type="l" for="ch" forName="dummy3a" refType="w" fact="0.7469"/>
          <dgm:constr type="t" for="ch" forName="dummy3a" refType="h" fact="0.8598"/>
          <dgm:constr type="l" for="ch" forName="dummy3b" refType="w" fact="0.2531"/>
          <dgm:constr type="t" for="ch" forName="dummy3b" refType="h" fact="0.8598"/>
          <dgm:constr type="l" for="ch" forName="wedge3Tx" refType="w" fact="0.38"/>
          <dgm:constr type="t" for="ch" forName="wedge3Tx" refType="h" fact="0.69"/>
          <dgm:constr type="w" for="ch" forName="wedge3Tx" refType="w" fact="0.24"/>
          <dgm:constr type="h" for="ch" forName="wedge3Tx" refType="h" fact="0.22"/>
          <dgm:constr type="l" for="ch" forName="wedge4" refType="w" fact="0.061"/>
          <dgm:constr type="t" for="ch" forName="wedge4" refType="h" fact="0.0862"/>
          <dgm:constr type="w" for="ch" forName="wedge4" refType="w" fact="0.84"/>
          <dgm:constr type="h" for="ch" forName="wedge4" refType="h" fact="0.84"/>
          <dgm:constr type="l" for="ch" forName="dummy4a" refType="w" fact="0.2341"/>
          <dgm:constr type="t" for="ch" forName="dummy4a" refType="h" fact="0.846"/>
          <dgm:constr type="l" for="ch" forName="dummy4b" refType="w" fact="0.0815"/>
          <dgm:constr type="t" for="ch" forName="dummy4b" refType="h" fact="0.3764"/>
          <dgm:constr type="r" for="ch" forName="wedge4Tx" refType="w" fact="0.36"/>
          <dgm:constr type="t" for="ch" forName="wedge4Tx" refType="h" fact="0.47"/>
          <dgm:constr type="w" for="ch" forName="wedge4Tx" refType="w" fact="0.25"/>
          <dgm:constr type="h" for="ch" forName="wedge4Tx" refType="h" fact="0.2"/>
          <dgm:constr type="l" for="ch" forName="wedge5" refType="w" fact="0.0682"/>
          <dgm:constr type="t" for="ch" forName="wedge5" refType="h" fact="0.0638"/>
          <dgm:constr type="w" for="ch" forName="wedge5" refType="w" fact="0.84"/>
          <dgm:constr type="h" for="ch" forName="wedge5" refType="h" fact="0.84"/>
          <dgm:constr type="l" for="ch" forName="dummy5a" refType="w" fact="0.0888"/>
          <dgm:constr type="t" for="ch" forName="dummy5a" refType="h" fact="0.354"/>
          <dgm:constr type="l" for="ch" forName="dummy5b" refType="w" fact="0.4882"/>
          <dgm:constr type="t" for="ch" forName="dummy5b" refType="h" fact="0.0638"/>
          <dgm:constr type="r" for="ch" forName="wedge5Tx" refType="w" fact="0.47"/>
          <dgm:constr type="t" for="ch" forName="wedge5Tx" refType="h" fact="0.205"/>
          <dgm:constr type="w" for="ch" forName="wedge5Tx" refType="w" fact="0.27"/>
          <dgm:constr type="h" for="ch" forName="wedge5Tx" refType="h" fact="0.18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primFontSz" for="ch" ptType="node" op="equ"/>
        </dgm:constrLst>
      </dgm:if>
      <dgm:if name="Name6" axis="ch" ptType="node" func="cnt" op="equ" val="6">
        <dgm:constrLst>
          <dgm:constr type="l" for="ch" forName="wedge1" refType="w" fact="0.09"/>
          <dgm:constr type="t" for="ch" forName="wedge1" refType="w" fact="0.0627"/>
          <dgm:constr type="w" for="ch" forName="wedge1" refType="w" fact="0.84"/>
          <dgm:constr type="h" for="ch" forName="wedge1" refType="h" fact="0.84"/>
          <dgm:constr type="l" for="ch" forName="dummy1a" refType="w" fact="0.51"/>
          <dgm:constr type="t" for="ch" forName="dummy1a" refType="h" fact="0.0627"/>
          <dgm:constr type="l" for="ch" forName="dummy1b" refType="w" fact="0.8737"/>
          <dgm:constr type="t" for="ch" forName="dummy1b" refType="h" fact="0.2727"/>
          <dgm:constr type="l" for="ch" forName="wedge1Tx" refType="w" fact="0.53"/>
          <dgm:constr type="t" for="ch" forName="wedge1Tx" refType="h" fact="0.17"/>
          <dgm:constr type="w" for="ch" forName="wedge1Tx" refType="w" fact="0.22"/>
          <dgm:constr type="h" for="ch" forName="wedge1Tx" refType="h" fact="0.17"/>
          <dgm:constr type="l" for="ch" forName="wedge2" refType="w" fact="0.1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dummy2a" refType="w" fact="0.8837"/>
          <dgm:constr type="t" for="ch" forName="dummy2a" refType="h" fact="0.29"/>
          <dgm:constr type="l" for="ch" forName="dummy2b" refType="w" fact="0.8837"/>
          <dgm:constr type="t" for="ch" forName="dummy2b" refType="h" fact="0.71"/>
          <dgm:constr type="l" for="ch" forName="wedge2Tx" refType="w" fact="0.67"/>
          <dgm:constr type="t" for="ch" forName="wedge2Tx" refType="h" fact="0.42"/>
          <dgm:constr type="w" for="ch" forName="wedge2Tx" refType="w" fact="0.23"/>
          <dgm:constr type="h" for="ch" forName="wedge2Tx" refType="h" fact="0.165"/>
          <dgm:constr type="l" for="ch" forName="wedge3" refType="w" fact="0.09"/>
          <dgm:constr type="t" for="ch" forName="wedge3" refType="w" fact="0.0973"/>
          <dgm:constr type="w" for="ch" forName="wedge3" refType="w" fact="0.84"/>
          <dgm:constr type="h" for="ch" forName="wedge3" refType="h" fact="0.84"/>
          <dgm:constr type="l" for="ch" forName="dummy3a" refType="w" fact="0.8737"/>
          <dgm:constr type="t" for="ch" forName="dummy3a" refType="h" fact="0.7273"/>
          <dgm:constr type="l" for="ch" forName="dummy3b" refType="w" fact="0.51"/>
          <dgm:constr type="t" for="ch" forName="dummy3b" refType="h" fact="0.9373"/>
          <dgm:constr type="l" for="ch" forName="wedge3Tx" refType="w" fact="0.53"/>
          <dgm:constr type="t" for="ch" forName="wedge3Tx" refType="h" fact="0.665"/>
          <dgm:constr type="w" for="ch" forName="wedge3Tx" refType="w" fact="0.22"/>
          <dgm:constr type="h" for="ch" forName="wedge3Tx" refType="h" fact="0.17"/>
          <dgm:constr type="l" for="ch" forName="wedge4" refType="w" fact="0.07"/>
          <dgm:constr type="t" for="ch" forName="wedge4" refType="h" fact="0.0973"/>
          <dgm:constr type="w" for="ch" forName="wedge4" refType="w" fact="0.84"/>
          <dgm:constr type="h" for="ch" forName="wedge4" refType="h" fact="0.84"/>
          <dgm:constr type="l" for="ch" forName="dummy4a" refType="w" fact="0.49"/>
          <dgm:constr type="t" for="ch" forName="dummy4a" refType="h" fact="0.9373"/>
          <dgm:constr type="l" for="ch" forName="dummy4b" refType="w" fact="0.1263"/>
          <dgm:constr type="t" for="ch" forName="dummy4b" refType="h" fact="0.7273"/>
          <dgm:constr type="r" for="ch" forName="wedge4Tx" refType="w" fact="0.47"/>
          <dgm:constr type="t" for="ch" forName="wedge4Tx" refType="h" fact="0.665"/>
          <dgm:constr type="w" for="ch" forName="wedge4Tx" refType="w" fact="0.22"/>
          <dgm:constr type="h" for="ch" forName="wedge4Tx" refType="h" fact="0.17"/>
          <dgm:constr type="l" for="ch" forName="wedge5" refType="w" fact="0.06"/>
          <dgm:constr type="t" for="ch" forName="wedge5" refType="h" fact="0.08"/>
          <dgm:constr type="w" for="ch" forName="wedge5" refType="w" fact="0.84"/>
          <dgm:constr type="h" for="ch" forName="wedge5" refType="h" fact="0.84"/>
          <dgm:constr type="l" for="ch" forName="dummy5a" refType="w" fact="0.1163"/>
          <dgm:constr type="t" for="ch" forName="dummy5a" refType="h" fact="0.71"/>
          <dgm:constr type="l" for="ch" forName="dummy5b" refType="w" fact="0.1163"/>
          <dgm:constr type="t" for="ch" forName="dummy5b" refType="h" fact="0.29"/>
          <dgm:constr type="r" for="ch" forName="wedge5Tx" refType="w" fact="0.33"/>
          <dgm:constr type="t" for="ch" forName="wedge5Tx" refType="h" fact="0.42"/>
          <dgm:constr type="w" for="ch" forName="wedge5Tx" refType="w" fact="0.23"/>
          <dgm:constr type="h" for="ch" forName="wedge5Tx" refType="h" fact="0.165"/>
          <dgm:constr type="l" for="ch" forName="wedge6" refType="w" fact="0.07"/>
          <dgm:constr type="t" for="ch" forName="wedge6" refType="h" fact="0.0627"/>
          <dgm:constr type="w" for="ch" forName="wedge6" refType="w" fact="0.84"/>
          <dgm:constr type="h" for="ch" forName="wedge6" refType="h" fact="0.84"/>
          <dgm:constr type="l" for="ch" forName="dummy6a" refType="w" fact="0.1263"/>
          <dgm:constr type="t" for="ch" forName="dummy6a" refType="h" fact="0.2727"/>
          <dgm:constr type="l" for="ch" forName="dummy6b" refType="w" fact="0.49"/>
          <dgm:constr type="t" for="ch" forName="dummy6b" refType="h" fact="0.0627"/>
          <dgm:constr type="r" for="ch" forName="wedge6Tx" refType="w" fact="0.47"/>
          <dgm:constr type="t" for="ch" forName="wedge6Tx" refType="h" fact="0.17"/>
          <dgm:constr type="w" for="ch" forName="wedge6Tx" refType="w" fact="0.22"/>
          <dgm:constr type="h" for="ch" forName="wedge6Tx" refType="h" fact="0.17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h" for="ch" forName="arrowWedge6" refType="w" fact="0.08"/>
          <dgm:constr type="diam" for="ch" forName="arrowWedge6" refType="w" fact="0.84"/>
          <dgm:constr type="l" for="ch" forName="arrowWedge6" refType="w" fact="0.5"/>
          <dgm:constr type="t" for="ch" forName="arrowWedge6" refType="w" fact="0.5"/>
          <dgm:constr type="primFontSz" for="ch" ptType="node" op="equ"/>
        </dgm:constrLst>
      </dgm:if>
      <dgm:else name="Name7">
        <dgm:constrLst>
          <dgm:constr type="l" for="ch" forName="wedge1" refType="w" fact="0.0887"/>
          <dgm:constr type="t" for="ch" forName="wedge1" refType="w" fact="0.062"/>
          <dgm:constr type="w" for="ch" forName="wedge1" refType="w" fact="0.84"/>
          <dgm:constr type="h" for="ch" forName="wedge1" refType="h" fact="0.84"/>
          <dgm:constr type="l" for="ch" forName="dummy1a" refType="w" fact="0.5087"/>
          <dgm:constr type="t" for="ch" forName="dummy1a" refType="h" fact="0.062"/>
          <dgm:constr type="l" for="ch" forName="dummy1b" refType="w" fact="0.837"/>
          <dgm:constr type="t" for="ch" forName="dummy1b" refType="h" fact="0.2201"/>
          <dgm:constr type="l" for="ch" forName="wedge1Tx" refType="w" fact="0.53"/>
          <dgm:constr type="t" for="ch" forName="wedge1Tx" refType="h" fact="0.14"/>
          <dgm:constr type="w" for="ch" forName="wedge1Tx" refType="w" fact="0.2"/>
          <dgm:constr type="h" for="ch" forName="wedge1Tx" refType="h" fact="0.16"/>
          <dgm:constr type="l" for="ch" forName="wedge2" refType="w" fact="0.0995"/>
          <dgm:constr type="t" for="ch" forName="wedge2" refType="w" fact="0.0755"/>
          <dgm:constr type="w" for="ch" forName="wedge2" refType="w" fact="0.84"/>
          <dgm:constr type="h" for="ch" forName="wedge2" refType="h" fact="0.84"/>
          <dgm:constr type="l" for="ch" forName="dummy2a" refType="w" fact="0.8479"/>
          <dgm:constr type="t" for="ch" forName="dummy2a" refType="h" fact="0.2337"/>
          <dgm:constr type="l" for="ch" forName="dummy2b" refType="w" fact="0.929"/>
          <dgm:constr type="t" for="ch" forName="dummy2b" refType="h" fact="0.589"/>
          <dgm:constr type="l" for="ch" forName="wedge2Tx" refType="w" fact="0.67"/>
          <dgm:constr type="t" for="ch" forName="wedge2Tx" refType="h" fact="0.38"/>
          <dgm:constr type="w" for="ch" forName="wedge2Tx" refType="w" fact="0.23"/>
          <dgm:constr type="h" for="ch" forName="wedge2Tx" refType="h" fact="0.14"/>
          <dgm:constr type="l" for="ch" forName="wedge3" refType="w" fact="0.0956"/>
          <dgm:constr type="t" for="ch" forName="wedge3" refType="w" fact="0.0925"/>
          <dgm:constr type="w" for="ch" forName="wedge3" refType="w" fact="0.84"/>
          <dgm:constr type="h" for="ch" forName="wedge3" refType="h" fact="0.84"/>
          <dgm:constr type="l" for="ch" forName="dummy3a" refType="w" fact="0.9251"/>
          <dgm:constr type="t" for="ch" forName="dummy3a" refType="h" fact="0.6059"/>
          <dgm:constr type="l" for="ch" forName="dummy3b" refType="w" fact="0.6979"/>
          <dgm:constr type="t" for="ch" forName="dummy3b" refType="h" fact="0.8909"/>
          <dgm:constr type="l" for="ch" forName="wedge3Tx" refType="w" fact="0.635"/>
          <dgm:constr type="t" for="ch" forName="wedge3Tx" refType="h" fact="0.59"/>
          <dgm:constr type="w" for="ch" forName="wedge3Tx" refType="w" fact="0.2"/>
          <dgm:constr type="h" for="ch" forName="wedge3Tx" refType="h" fact="0.155"/>
          <dgm:constr type="l" for="ch" forName="wedge4" refType="w" fact="0.08"/>
          <dgm:constr type="t" for="ch" forName="wedge4" refType="h" fact="0.1"/>
          <dgm:constr type="w" for="ch" forName="wedge4" refType="w" fact="0.84"/>
          <dgm:constr type="h" for="ch" forName="wedge4" refType="h" fact="0.84"/>
          <dgm:constr type="l" for="ch" forName="dummy4a" refType="w" fact="0.6822"/>
          <dgm:constr type="t" for="ch" forName="dummy4a" refType="h" fact="0.8984"/>
          <dgm:constr type="l" for="ch" forName="dummy4b" refType="w" fact="0.3178"/>
          <dgm:constr type="t" for="ch" forName="dummy4b" refType="h" fact="0.8984"/>
          <dgm:constr type="l" for="ch" forName="wedge4Tx" refType="w" fact="0.4025"/>
          <dgm:constr type="t" for="ch" forName="wedge4Tx" refType="h" fact="0.76"/>
          <dgm:constr type="w" for="ch" forName="wedge4Tx" refType="w" fact="0.195"/>
          <dgm:constr type="h" for="ch" forName="wedge4Tx" refType="h" fact="0.14"/>
          <dgm:constr type="l" for="ch" forName="wedge5" refType="w" fact="0.0644"/>
          <dgm:constr type="t" for="ch" forName="wedge5" refType="h" fact="0.0925"/>
          <dgm:constr type="w" for="ch" forName="wedge5" refType="w" fact="0.84"/>
          <dgm:constr type="h" for="ch" forName="wedge5" refType="h" fact="0.84"/>
          <dgm:constr type="l" for="ch" forName="dummy5a" refType="w" fact="0.3021"/>
          <dgm:constr type="t" for="ch" forName="dummy5a" refType="h" fact="0.8909"/>
          <dgm:constr type="l" for="ch" forName="dummy5b" refType="w" fact="0.0749"/>
          <dgm:constr type="t" for="ch" forName="dummy5b" refType="h" fact="0.6059"/>
          <dgm:constr type="r" for="ch" forName="wedge5Tx" refType="w" fact="0.365"/>
          <dgm:constr type="t" for="ch" forName="wedge5Tx" refType="h" fact="0.59"/>
          <dgm:constr type="w" for="ch" forName="wedge5Tx" refType="w" fact="0.2"/>
          <dgm:constr type="h" for="ch" forName="wedge5Tx" refType="h" fact="0.155"/>
          <dgm:constr type="l" for="ch" forName="wedge6" refType="w" fact="0.0605"/>
          <dgm:constr type="t" for="ch" forName="wedge6" refType="h" fact="0.0755"/>
          <dgm:constr type="w" for="ch" forName="wedge6" refType="w" fact="0.84"/>
          <dgm:constr type="h" for="ch" forName="wedge6" refType="h" fact="0.84"/>
          <dgm:constr type="l" for="ch" forName="dummy6a" refType="w" fact="0.071"/>
          <dgm:constr type="t" for="ch" forName="dummy6a" refType="h" fact="0.589"/>
          <dgm:constr type="l" for="ch" forName="dummy6b" refType="w" fact="0.1521"/>
          <dgm:constr type="t" for="ch" forName="dummy6b" refType="h" fact="0.2337"/>
          <dgm:constr type="r" for="ch" forName="wedge6Tx" refType="w" fact="0.33"/>
          <dgm:constr type="t" for="ch" forName="wedge6Tx" refType="h" fact="0.38"/>
          <dgm:constr type="w" for="ch" forName="wedge6Tx" refType="w" fact="0.23"/>
          <dgm:constr type="h" for="ch" forName="wedge6Tx" refType="h" fact="0.14"/>
          <dgm:constr type="l" for="ch" forName="wedge7" refType="w" fact="0.0713"/>
          <dgm:constr type="t" for="ch" forName="wedge7" refType="h" fact="0.062"/>
          <dgm:constr type="w" for="ch" forName="wedge7" refType="w" fact="0.84"/>
          <dgm:constr type="h" for="ch" forName="wedge7" refType="h" fact="0.84"/>
          <dgm:constr type="l" for="ch" forName="dummy7a" refType="w" fact="0.163"/>
          <dgm:constr type="t" for="ch" forName="dummy7a" refType="h" fact="0.2201"/>
          <dgm:constr type="l" for="ch" forName="dummy7b" refType="w" fact="0.4913"/>
          <dgm:constr type="t" for="ch" forName="dummy7b" refType="h" fact="0.062"/>
          <dgm:constr type="r" for="ch" forName="wedge7Tx" refType="w" fact="0.47"/>
          <dgm:constr type="t" for="ch" forName="wedge7Tx" refType="h" fact="0.14"/>
          <dgm:constr type="w" for="ch" forName="wedge7Tx" refType="w" fact="0.2"/>
          <dgm:constr type="h" for="ch" forName="wedge7Tx" refType="h" fact="0.16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h" for="ch" forName="arrowWedge6" refType="w" fact="0.08"/>
          <dgm:constr type="diam" for="ch" forName="arrowWedge6" refType="w" fact="0.84"/>
          <dgm:constr type="l" for="ch" forName="arrowWedge6" refType="w" fact="0.5"/>
          <dgm:constr type="t" for="ch" forName="arrowWedge6" refType="w" fact="0.5"/>
          <dgm:constr type="h" for="ch" forName="arrowWedge7" refType="w" fact="0.08"/>
          <dgm:constr type="diam" for="ch" forName="arrowWedge7" refType="w" fact="0.84"/>
          <dgm:constr type="l" for="ch" forName="arrowWedge7" refType="w" fact="0.5"/>
          <dgm:constr type="t" for="ch" forName="arrowWedge7" refType="w" fact="0.5"/>
          <dgm:constr type="primFontSz" for="ch" ptType="node" op="equ"/>
        </dgm:constrLst>
      </dgm:else>
    </dgm:choose>
    <dgm:ruleLst/>
    <dgm:choose name="Name8">
      <dgm:if name="Name9" axis="ch" ptType="node" func="cnt" op="gte" val="1">
        <dgm:layoutNode name="wedge1">
          <dgm:alg type="sp"/>
          <dgm:choose name="Name10">
            <dgm:if name="Name11" axis="ch" ptType="node" func="cnt" op="equ" val="1">
              <dgm:shape xmlns:r="http://schemas.openxmlformats.org/officeDocument/2006/relationships" type="ellipse" r:blip="">
                <dgm:adjLst/>
              </dgm:shape>
            </dgm:if>
            <dgm:if name="Name12" axis="ch" ptType="node" func="cnt" op="equ" val="2">
              <dgm:shape xmlns:r="http://schemas.openxmlformats.org/officeDocument/2006/relationships" type="pie" r:blip="">
                <dgm:adjLst>
                  <dgm:adj idx="1" val="270"/>
                  <dgm:adj idx="2" val="90"/>
                </dgm:adjLst>
              </dgm:shape>
            </dgm:if>
            <dgm:if name="Name13" axis="ch" ptType="node" func="cnt" op="equ" val="3">
              <dgm:shape xmlns:r="http://schemas.openxmlformats.org/officeDocument/2006/relationships" type="pie" r:blip="">
                <dgm:adjLst>
                  <dgm:adj idx="1" val="270"/>
                  <dgm:adj idx="2" val="30"/>
                </dgm:adjLst>
              </dgm:shape>
            </dgm:if>
            <dgm:if name="Name14" axis="ch" ptType="node" func="cnt" op="equ" val="4">
              <dgm:shape xmlns:r="http://schemas.openxmlformats.org/officeDocument/2006/relationships" type="pie" r:blip="">
                <dgm:adjLst>
                  <dgm:adj idx="1" val="270"/>
                  <dgm:adj idx="2" val="0"/>
                </dgm:adjLst>
              </dgm:shape>
            </dgm:if>
            <dgm:if name="Name15" axis="ch" ptType="node" func="cnt" op="equ" val="5">
              <dgm:shape xmlns:r="http://schemas.openxmlformats.org/officeDocument/2006/relationships" type="pie" r:blip="">
                <dgm:adjLst>
                  <dgm:adj idx="1" val="270"/>
                  <dgm:adj idx="2" val="342"/>
                </dgm:adjLst>
              </dgm:shape>
            </dgm:if>
            <dgm:if name="Name16" axis="ch" ptType="node" func="cnt" op="equ" val="6">
              <dgm:shape xmlns:r="http://schemas.openxmlformats.org/officeDocument/2006/relationships" type="pie" r:blip="">
                <dgm:adjLst>
                  <dgm:adj idx="1" val="270"/>
                  <dgm:adj idx="2" val="330"/>
                </dgm:adjLst>
              </dgm:shape>
            </dgm:if>
            <dgm:else name="Name17">
              <dgm:shape xmlns:r="http://schemas.openxmlformats.org/officeDocument/2006/relationships" type="pie" r:blip="">
                <dgm:adjLst>
                  <dgm:adj idx="1" val="270"/>
                  <dgm:adj idx="2" val="321.4286"/>
                </dgm:adjLst>
              </dgm:shape>
            </dgm:else>
          </dgm:choose>
          <dgm:choose name="Name18">
            <dgm:if name="Name19" func="var" arg="dir" op="equ" val="norm">
              <dgm:presOf axis="ch desOrSelf" ptType="node node" st="1 1" cnt="1 0"/>
            </dgm:if>
            <dgm:else name="Name20">
              <dgm:choose name="Name21">
                <dgm:if name="Name22" axis="ch" ptType="node" func="cnt" op="equ" val="1">
                  <dgm:presOf axis="ch desOrSelf" ptType="node node" st="1 1" cnt="1 0"/>
                </dgm:if>
                <dgm:if name="Name23" axis="ch" ptType="node" func="cnt" op="equ" val="2">
                  <dgm:presOf axis="ch desOrSelf" ptType="node node" st="2 1" cnt="1 0"/>
                </dgm:if>
                <dgm:if name="Name24" axis="ch" ptType="node" func="cnt" op="equ" val="3">
                  <dgm:presOf axis="ch desOrSelf" ptType="node node" st="3 1" cnt="1 0"/>
                </dgm:if>
                <dgm:if name="Name25" axis="ch" ptType="node" func="cnt" op="equ" val="4">
                  <dgm:presOf axis="ch desOrSelf" ptType="node node" st="4 1" cnt="1 0"/>
                </dgm:if>
                <dgm:if name="Name26" axis="ch" ptType="node" func="cnt" op="equ" val="5">
                  <dgm:presOf axis="ch desOrSelf" ptType="node node" st="5 1" cnt="1 0"/>
                </dgm:if>
                <dgm:if name="Name27" axis="ch" ptType="node" func="cnt" op="equ" val="6">
                  <dgm:presOf axis="ch desOrSelf" ptType="node node" st="6 1" cnt="1 0"/>
                </dgm:if>
                <dgm:else name="Name28">
                  <dgm:presOf axis="ch desOrSelf" ptType="node node" st="7 1" cnt="1 0"/>
                </dgm:else>
              </dgm:choose>
            </dgm:else>
          </dgm:choose>
          <dgm:constrLst/>
          <dgm:ruleLst/>
        </dgm:layoutNode>
        <dgm:layoutNode name="dummy1a" moveWith="wedge1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1b" moveWith="wedge1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1Tx" moveWith="wedg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29">
            <dgm:if name="Name30" func="var" arg="dir" op="equ" val="norm">
              <dgm:presOf axis="ch desOrSelf" ptType="node node" st="1 1" cnt="1 0"/>
            </dgm:if>
            <dgm:else name="Name31">
              <dgm:choose name="Name32">
                <dgm:if name="Name33" axis="ch" ptType="node" func="cnt" op="equ" val="1">
                  <dgm:presOf axis="ch desOrSelf" ptType="node node" st="1 1" cnt="1 0"/>
                </dgm:if>
                <dgm:if name="Name34" axis="ch" ptType="node" func="cnt" op="equ" val="2">
                  <dgm:presOf axis="ch desOrSelf" ptType="node node" st="2 1" cnt="1 0"/>
                </dgm:if>
                <dgm:if name="Name35" axis="ch" ptType="node" func="cnt" op="equ" val="3">
                  <dgm:presOf axis="ch desOrSelf" ptType="node node" st="3 1" cnt="1 0"/>
                </dgm:if>
                <dgm:if name="Name36" axis="ch" ptType="node" func="cnt" op="equ" val="4">
                  <dgm:presOf axis="ch desOrSelf" ptType="node node" st="4 1" cnt="1 0"/>
                </dgm:if>
                <dgm:if name="Name37" axis="ch" ptType="node" func="cnt" op="equ" val="5">
                  <dgm:presOf axis="ch desOrSelf" ptType="node node" st="5 1" cnt="1 0"/>
                </dgm:if>
                <dgm:if name="Name38" axis="ch" ptType="node" func="cnt" op="equ" val="6">
                  <dgm:presOf axis="ch desOrSelf" ptType="node node" st="6 1" cnt="1 0"/>
                </dgm:if>
                <dgm:else name="Name39">
                  <dgm:presOf axis="ch desOrSelf" ptType="node node" st="7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40"/>
    </dgm:choose>
    <dgm:choose name="Name41">
      <dgm:if name="Name42" axis="ch" ptType="node" func="cnt" op="gte" val="2">
        <dgm:layoutNode name="wedge2">
          <dgm:alg type="sp"/>
          <dgm:choose name="Name43">
            <dgm:if name="Name44" axis="ch" ptType="node" func="cnt" op="equ" val="2">
              <dgm:shape xmlns:r="http://schemas.openxmlformats.org/officeDocument/2006/relationships" type="pie" r:blip="">
                <dgm:adjLst>
                  <dgm:adj idx="1" val="90"/>
                  <dgm:adj idx="2" val="270"/>
                </dgm:adjLst>
              </dgm:shape>
            </dgm:if>
            <dgm:if name="Name45" axis="ch" ptType="node" func="cnt" op="equ" val="3">
              <dgm:shape xmlns:r="http://schemas.openxmlformats.org/officeDocument/2006/relationships" type="pie" r:blip="">
                <dgm:adjLst>
                  <dgm:adj idx="1" val="30"/>
                  <dgm:adj idx="2" val="150"/>
                </dgm:adjLst>
              </dgm:shape>
            </dgm:if>
            <dgm:if name="Name46" axis="ch" ptType="node" func="cnt" op="equ" val="4">
              <dgm:shape xmlns:r="http://schemas.openxmlformats.org/officeDocument/2006/relationships" type="pie" r:blip="">
                <dgm:adjLst>
                  <dgm:adj idx="1" val="0"/>
                  <dgm:adj idx="2" val="90"/>
                </dgm:adjLst>
              </dgm:shape>
            </dgm:if>
            <dgm:if name="Name47" axis="ch" ptType="node" func="cnt" op="equ" val="5">
              <dgm:shape xmlns:r="http://schemas.openxmlformats.org/officeDocument/2006/relationships" type="pie" r:blip="">
                <dgm:adjLst>
                  <dgm:adj idx="1" val="342"/>
                  <dgm:adj idx="2" val="54"/>
                </dgm:adjLst>
              </dgm:shape>
            </dgm:if>
            <dgm:if name="Name48" axis="ch" ptType="node" func="cnt" op="equ" val="6">
              <dgm:shape xmlns:r="http://schemas.openxmlformats.org/officeDocument/2006/relationships" type="pie" r:blip="">
                <dgm:adjLst>
                  <dgm:adj idx="1" val="330"/>
                  <dgm:adj idx="2" val="30"/>
                </dgm:adjLst>
              </dgm:shape>
            </dgm:if>
            <dgm:else name="Name49">
              <dgm:shape xmlns:r="http://schemas.openxmlformats.org/officeDocument/2006/relationships" type="pie" r:blip="">
                <dgm:adjLst>
                  <dgm:adj idx="1" val="321.4286"/>
                  <dgm:adj idx="2" val="12.85714"/>
                </dgm:adjLst>
              </dgm:shape>
            </dgm:else>
          </dgm:choose>
          <dgm:choose name="Name50">
            <dgm:if name="Name51" func="var" arg="dir" op="equ" val="norm">
              <dgm:presOf axis="ch desOrSelf" ptType="node node" st="2 1" cnt="1 0"/>
            </dgm:if>
            <dgm:else name="Name52">
              <dgm:choose name="Name53">
                <dgm:if name="Name54" axis="ch" ptType="node" func="cnt" op="equ" val="2">
                  <dgm:presOf axis="ch desOrSelf" ptType="node node" st="1 1" cnt="1 0"/>
                </dgm:if>
                <dgm:if name="Name55" axis="ch" ptType="node" func="cnt" op="equ" val="3">
                  <dgm:presOf axis="ch desOrSelf" ptType="node node" st="2 1" cnt="1 0"/>
                </dgm:if>
                <dgm:if name="Name56" axis="ch" ptType="node" func="cnt" op="equ" val="4">
                  <dgm:presOf axis="ch desOrSelf" ptType="node node" st="3 1" cnt="1 0"/>
                </dgm:if>
                <dgm:if name="Name57" axis="ch" ptType="node" func="cnt" op="equ" val="5">
                  <dgm:presOf axis="ch desOrSelf" ptType="node node" st="4 1" cnt="1 0"/>
                </dgm:if>
                <dgm:if name="Name58" axis="ch" ptType="node" func="cnt" op="equ" val="6">
                  <dgm:presOf axis="ch desOrSelf" ptType="node node" st="5 1" cnt="1 0"/>
                </dgm:if>
                <dgm:else name="Name59">
                  <dgm:presOf axis="ch desOrSelf" ptType="node node" st="6 1" cnt="1 0"/>
                </dgm:else>
              </dgm:choose>
            </dgm:else>
          </dgm:choose>
          <dgm:constrLst/>
          <dgm:ruleLst/>
        </dgm:layoutNode>
        <dgm:layoutNode name="dummy2a" moveWith="wedge2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2b" moveWith="wedge2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2Tx" moveWith="wedge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60">
            <dgm:if name="Name61" func="var" arg="dir" op="equ" val="norm">
              <dgm:presOf axis="ch desOrSelf" ptType="node node" st="2 1" cnt="1 0"/>
            </dgm:if>
            <dgm:else name="Name62">
              <dgm:choose name="Name63">
                <dgm:if name="Name64" axis="ch" ptType="node" func="cnt" op="equ" val="2">
                  <dgm:presOf axis="ch desOrSelf" ptType="node node" st="1 1" cnt="1 0"/>
                </dgm:if>
                <dgm:if name="Name65" axis="ch" ptType="node" func="cnt" op="equ" val="3">
                  <dgm:presOf axis="ch desOrSelf" ptType="node node" st="2 1" cnt="1 0"/>
                </dgm:if>
                <dgm:if name="Name66" axis="ch" ptType="node" func="cnt" op="equ" val="4">
                  <dgm:presOf axis="ch desOrSelf" ptType="node node" st="3 1" cnt="1 0"/>
                </dgm:if>
                <dgm:if name="Name67" axis="ch" ptType="node" func="cnt" op="equ" val="5">
                  <dgm:presOf axis="ch desOrSelf" ptType="node node" st="4 1" cnt="1 0"/>
                </dgm:if>
                <dgm:if name="Name68" axis="ch" ptType="node" func="cnt" op="equ" val="6">
                  <dgm:presOf axis="ch desOrSelf" ptType="node node" st="5 1" cnt="1 0"/>
                </dgm:if>
                <dgm:else name="Name69">
                  <dgm:presOf axis="ch desOrSelf" ptType="node node" st="6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70"/>
    </dgm:choose>
    <dgm:choose name="Name71">
      <dgm:if name="Name72" axis="ch" ptType="node" func="cnt" op="gte" val="3">
        <dgm:layoutNode name="wedge3">
          <dgm:alg type="sp"/>
          <dgm:choose name="Name73">
            <dgm:if name="Name74" axis="ch" ptType="node" func="cnt" op="equ" val="3">
              <dgm:shape xmlns:r="http://schemas.openxmlformats.org/officeDocument/2006/relationships" type="pie" r:blip="">
                <dgm:adjLst>
                  <dgm:adj idx="1" val="150"/>
                  <dgm:adj idx="2" val="270"/>
                </dgm:adjLst>
              </dgm:shape>
            </dgm:if>
            <dgm:if name="Name75" axis="ch" ptType="node" func="cnt" op="equ" val="4">
              <dgm:shape xmlns:r="http://schemas.openxmlformats.org/officeDocument/2006/relationships" type="pie" r:blip="">
                <dgm:adjLst>
                  <dgm:adj idx="1" val="90"/>
                  <dgm:adj idx="2" val="180"/>
                </dgm:adjLst>
              </dgm:shape>
            </dgm:if>
            <dgm:if name="Name76" axis="ch" ptType="node" func="cnt" op="equ" val="5">
              <dgm:shape xmlns:r="http://schemas.openxmlformats.org/officeDocument/2006/relationships" type="pie" r:blip="">
                <dgm:adjLst>
                  <dgm:adj idx="1" val="54"/>
                  <dgm:adj idx="2" val="126"/>
                </dgm:adjLst>
              </dgm:shape>
            </dgm:if>
            <dgm:if name="Name77" axis="ch" ptType="node" func="cnt" op="equ" val="6">
              <dgm:shape xmlns:r="http://schemas.openxmlformats.org/officeDocument/2006/relationships" type="pie" r:blip="">
                <dgm:adjLst>
                  <dgm:adj idx="1" val="30"/>
                  <dgm:adj idx="2" val="90"/>
                </dgm:adjLst>
              </dgm:shape>
            </dgm:if>
            <dgm:else name="Name78">
              <dgm:shape xmlns:r="http://schemas.openxmlformats.org/officeDocument/2006/relationships" type="pie" r:blip="">
                <dgm:adjLst>
                  <dgm:adj idx="1" val="12.85714"/>
                  <dgm:adj idx="2" val="64.28571"/>
                </dgm:adjLst>
              </dgm:shape>
            </dgm:else>
          </dgm:choose>
          <dgm:choose name="Name79">
            <dgm:if name="Name80" func="var" arg="dir" op="equ" val="norm">
              <dgm:presOf axis="ch desOrSelf" ptType="node node" st="3 1" cnt="1 0"/>
            </dgm:if>
            <dgm:else name="Name81">
              <dgm:choose name="Name82">
                <dgm:if name="Name83" axis="ch" ptType="node" func="cnt" op="equ" val="3">
                  <dgm:presOf axis="ch desOrSelf" ptType="node node" st="1 1" cnt="1 0"/>
                </dgm:if>
                <dgm:if name="Name84" axis="ch" ptType="node" func="cnt" op="equ" val="4">
                  <dgm:presOf axis="ch desOrSelf" ptType="node node" st="2 1" cnt="1 0"/>
                </dgm:if>
                <dgm:if name="Name85" axis="ch" ptType="node" func="cnt" op="equ" val="5">
                  <dgm:presOf axis="ch desOrSelf" ptType="node node" st="3 1" cnt="1 0"/>
                </dgm:if>
                <dgm:if name="Name86" axis="ch" ptType="node" func="cnt" op="equ" val="6">
                  <dgm:presOf axis="ch desOrSelf" ptType="node node" st="4 1" cnt="1 0"/>
                </dgm:if>
                <dgm:else name="Name87">
                  <dgm:presOf axis="ch desOrSelf" ptType="node node" st="5 1" cnt="1 0"/>
                </dgm:else>
              </dgm:choose>
            </dgm:else>
          </dgm:choose>
          <dgm:constrLst/>
          <dgm:ruleLst/>
        </dgm:layoutNode>
        <dgm:layoutNode name="dummy3a" moveWith="wedge3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3b" moveWith="wedge3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3Tx" moveWith="wedge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88">
            <dgm:if name="Name89" func="var" arg="dir" op="equ" val="norm">
              <dgm:presOf axis="ch desOrSelf" ptType="node node" st="3 1" cnt="1 0"/>
            </dgm:if>
            <dgm:else name="Name90">
              <dgm:choose name="Name91">
                <dgm:if name="Name92" axis="ch" ptType="node" func="cnt" op="equ" val="3">
                  <dgm:presOf axis="ch desOrSelf" ptType="node node" st="1 1" cnt="1 0"/>
                </dgm:if>
                <dgm:if name="Name93" axis="ch" ptType="node" func="cnt" op="equ" val="4">
                  <dgm:presOf axis="ch desOrSelf" ptType="node node" st="2 1" cnt="1 0"/>
                </dgm:if>
                <dgm:if name="Name94" axis="ch" ptType="node" func="cnt" op="equ" val="5">
                  <dgm:presOf axis="ch desOrSelf" ptType="node node" st="3 1" cnt="1 0"/>
                </dgm:if>
                <dgm:if name="Name95" axis="ch" ptType="node" func="cnt" op="equ" val="6">
                  <dgm:presOf axis="ch desOrSelf" ptType="node node" st="4 1" cnt="1 0"/>
                </dgm:if>
                <dgm:else name="Name96">
                  <dgm:presOf axis="ch desOrSelf" ptType="node node" st="5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97"/>
    </dgm:choose>
    <dgm:choose name="Name98">
      <dgm:if name="Name99" axis="ch" ptType="node" func="cnt" op="gte" val="4">
        <dgm:layoutNode name="wedge4">
          <dgm:alg type="sp"/>
          <dgm:choose name="Name100">
            <dgm:if name="Name101" axis="ch" ptType="node" func="cnt" op="equ" val="4">
              <dgm:shape xmlns:r="http://schemas.openxmlformats.org/officeDocument/2006/relationships" type="pie" r:blip="">
                <dgm:adjLst>
                  <dgm:adj idx="1" val="180"/>
                  <dgm:adj idx="2" val="270"/>
                </dgm:adjLst>
              </dgm:shape>
            </dgm:if>
            <dgm:if name="Name102" axis="ch" ptType="node" func="cnt" op="equ" val="5">
              <dgm:shape xmlns:r="http://schemas.openxmlformats.org/officeDocument/2006/relationships" type="pie" r:blip="">
                <dgm:adjLst>
                  <dgm:adj idx="1" val="126"/>
                  <dgm:adj idx="2" val="198"/>
                </dgm:adjLst>
              </dgm:shape>
            </dgm:if>
            <dgm:if name="Name103" axis="ch" ptType="node" func="cnt" op="equ" val="6">
              <dgm:shape xmlns:r="http://schemas.openxmlformats.org/officeDocument/2006/relationships" type="pie" r:blip="">
                <dgm:adjLst>
                  <dgm:adj idx="1" val="90"/>
                  <dgm:adj idx="2" val="150"/>
                </dgm:adjLst>
              </dgm:shape>
            </dgm:if>
            <dgm:else name="Name104">
              <dgm:shape xmlns:r="http://schemas.openxmlformats.org/officeDocument/2006/relationships" type="pie" r:blip="">
                <dgm:adjLst>
                  <dgm:adj idx="1" val="64.2871"/>
                  <dgm:adj idx="2" val="115.7143"/>
                </dgm:adjLst>
              </dgm:shape>
            </dgm:else>
          </dgm:choose>
          <dgm:choose name="Name105">
            <dgm:if name="Name106" func="var" arg="dir" op="equ" val="norm">
              <dgm:presOf axis="ch desOrSelf" ptType="node node" st="4 1" cnt="1 0"/>
            </dgm:if>
            <dgm:else name="Name107">
              <dgm:choose name="Name108">
                <dgm:if name="Name109" axis="ch" ptType="node" func="cnt" op="equ" val="4">
                  <dgm:presOf axis="ch desOrSelf" ptType="node node" st="1 1" cnt="1 0"/>
                </dgm:if>
                <dgm:if name="Name110" axis="ch" ptType="node" func="cnt" op="equ" val="5">
                  <dgm:presOf axis="ch desOrSelf" ptType="node node" st="2 1" cnt="1 0"/>
                </dgm:if>
                <dgm:if name="Name111" axis="ch" ptType="node" func="cnt" op="equ" val="6">
                  <dgm:presOf axis="ch desOrSelf" ptType="node node" st="3 1" cnt="1 0"/>
                </dgm:if>
                <dgm:else name="Name112">
                  <dgm:presOf axis="ch desOrSelf" ptType="node node" st="4 1" cnt="1 0"/>
                </dgm:else>
              </dgm:choose>
            </dgm:else>
          </dgm:choose>
          <dgm:constrLst/>
          <dgm:ruleLst/>
        </dgm:layoutNode>
        <dgm:layoutNode name="dummy4a" moveWith="wedge4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4b" moveWith="wedge4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4Tx" moveWith="wedge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13">
            <dgm:if name="Name114" func="var" arg="dir" op="equ" val="norm">
              <dgm:presOf axis="ch desOrSelf" ptType="node node" st="4 1" cnt="1 0"/>
            </dgm:if>
            <dgm:else name="Name115">
              <dgm:choose name="Name116">
                <dgm:if name="Name117" axis="ch" ptType="node" func="cnt" op="equ" val="4">
                  <dgm:presOf axis="ch desOrSelf" ptType="node node" st="1 1" cnt="1 0"/>
                </dgm:if>
                <dgm:if name="Name118" axis="ch" ptType="node" func="cnt" op="equ" val="5">
                  <dgm:presOf axis="ch desOrSelf" ptType="node node" st="2 1" cnt="1 0"/>
                </dgm:if>
                <dgm:if name="Name119" axis="ch" ptType="node" func="cnt" op="equ" val="6">
                  <dgm:presOf axis="ch desOrSelf" ptType="node node" st="3 1" cnt="1 0"/>
                </dgm:if>
                <dgm:else name="Name120">
                  <dgm:presOf axis="ch desOrSelf" ptType="node node" st="4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21"/>
    </dgm:choose>
    <dgm:choose name="Name122">
      <dgm:if name="Name123" axis="ch" ptType="node" func="cnt" op="gte" val="5">
        <dgm:layoutNode name="wedge5">
          <dgm:alg type="sp"/>
          <dgm:choose name="Name124">
            <dgm:if name="Name125" axis="ch" ptType="node" func="cnt" op="equ" val="5">
              <dgm:shape xmlns:r="http://schemas.openxmlformats.org/officeDocument/2006/relationships" type="pie" r:blip="">
                <dgm:adjLst>
                  <dgm:adj idx="1" val="198"/>
                  <dgm:adj idx="2" val="270"/>
                </dgm:adjLst>
              </dgm:shape>
            </dgm:if>
            <dgm:if name="Name126" axis="ch" ptType="node" func="cnt" op="equ" val="6">
              <dgm:shape xmlns:r="http://schemas.openxmlformats.org/officeDocument/2006/relationships" type="pie" r:blip="">
                <dgm:adjLst>
                  <dgm:adj idx="1" val="150"/>
                  <dgm:adj idx="2" val="210"/>
                </dgm:adjLst>
              </dgm:shape>
            </dgm:if>
            <dgm:else name="Name127">
              <dgm:shape xmlns:r="http://schemas.openxmlformats.org/officeDocument/2006/relationships" type="pie" r:blip="">
                <dgm:adjLst>
                  <dgm:adj idx="1" val="115.7143"/>
                  <dgm:adj idx="2" val="167.1429"/>
                </dgm:adjLst>
              </dgm:shape>
            </dgm:else>
          </dgm:choose>
          <dgm:choose name="Name128">
            <dgm:if name="Name129" func="var" arg="dir" op="equ" val="norm">
              <dgm:presOf axis="ch desOrSelf" ptType="node node" st="5 1" cnt="1 0"/>
            </dgm:if>
            <dgm:else name="Name130">
              <dgm:choose name="Name131">
                <dgm:if name="Name132" axis="ch" ptType="node" func="cnt" op="equ" val="5">
                  <dgm:presOf axis="ch desOrSelf" ptType="node node" st="1 1" cnt="1 0"/>
                </dgm:if>
                <dgm:if name="Name133" axis="ch" ptType="node" func="cnt" op="equ" val="6">
                  <dgm:presOf axis="ch desOrSelf" ptType="node node" st="2 1" cnt="1 0"/>
                </dgm:if>
                <dgm:else name="Name134">
                  <dgm:presOf axis="ch desOrSelf" ptType="node node" st="3 1" cnt="1 0"/>
                </dgm:else>
              </dgm:choose>
            </dgm:else>
          </dgm:choose>
          <dgm:constrLst/>
          <dgm:ruleLst/>
        </dgm:layoutNode>
        <dgm:layoutNode name="dummy5a" moveWith="wedge5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5b" moveWith="wedge5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5Tx" moveWith="wedge5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35">
            <dgm:if name="Name136" func="var" arg="dir" op="equ" val="norm">
              <dgm:presOf axis="ch desOrSelf" ptType="node node" st="5 1" cnt="1 0"/>
            </dgm:if>
            <dgm:else name="Name137">
              <dgm:choose name="Name138">
                <dgm:if name="Name139" axis="ch" ptType="node" func="cnt" op="equ" val="5">
                  <dgm:presOf axis="ch desOrSelf" ptType="node node" st="1 1" cnt="1 0"/>
                </dgm:if>
                <dgm:if name="Name140" axis="ch" ptType="node" func="cnt" op="equ" val="6">
                  <dgm:presOf axis="ch desOrSelf" ptType="node node" st="2 1" cnt="1 0"/>
                </dgm:if>
                <dgm:else name="Name141">
                  <dgm:presOf axis="ch desOrSelf" ptType="node node" st="3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42"/>
    </dgm:choose>
    <dgm:choose name="Name143">
      <dgm:if name="Name144" axis="ch" ptType="node" func="cnt" op="gte" val="6">
        <dgm:layoutNode name="wedge6">
          <dgm:alg type="sp"/>
          <dgm:choose name="Name145">
            <dgm:if name="Name146" axis="ch" ptType="node" func="cnt" op="equ" val="6">
              <dgm:shape xmlns:r="http://schemas.openxmlformats.org/officeDocument/2006/relationships" type="pie" r:blip="">
                <dgm:adjLst>
                  <dgm:adj idx="1" val="210"/>
                  <dgm:adj idx="2" val="270"/>
                </dgm:adjLst>
              </dgm:shape>
            </dgm:if>
            <dgm:else name="Name147">
              <dgm:shape xmlns:r="http://schemas.openxmlformats.org/officeDocument/2006/relationships" type="pie" r:blip="">
                <dgm:adjLst>
                  <dgm:adj idx="1" val="167.1429"/>
                  <dgm:adj idx="2" val="218.5714"/>
                </dgm:adjLst>
              </dgm:shape>
            </dgm:else>
          </dgm:choose>
          <dgm:choose name="Name148">
            <dgm:if name="Name149" func="var" arg="dir" op="equ" val="norm">
              <dgm:presOf axis="ch desOrSelf" ptType="node node" st="6 1" cnt="1 0"/>
            </dgm:if>
            <dgm:else name="Name150">
              <dgm:choose name="Name151">
                <dgm:if name="Name152" axis="ch" ptType="node" func="cnt" op="equ" val="6">
                  <dgm:presOf axis="ch desOrSelf" ptType="node node" st="1 1" cnt="1 0"/>
                </dgm:if>
                <dgm:else name="Name153">
                  <dgm:presOf axis="ch desOrSelf" ptType="node node" st="2 1" cnt="1 0"/>
                </dgm:else>
              </dgm:choose>
            </dgm:else>
          </dgm:choose>
          <dgm:constrLst/>
          <dgm:ruleLst/>
        </dgm:layoutNode>
        <dgm:layoutNode name="dummy6a" moveWith="wedge6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6b" moveWith="wedge6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6Tx" moveWith="wedge6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54">
            <dgm:if name="Name155" func="var" arg="dir" op="equ" val="norm">
              <dgm:presOf axis="ch desOrSelf" ptType="node node" st="6 1" cnt="1 0"/>
            </dgm:if>
            <dgm:else name="Name156">
              <dgm:choose name="Name157">
                <dgm:if name="Name158" axis="ch" ptType="node" func="cnt" op="equ" val="6">
                  <dgm:presOf axis="ch desOrSelf" ptType="node node" st="1 1" cnt="1 0"/>
                </dgm:if>
                <dgm:else name="Name159">
                  <dgm:presOf axis="ch desOrSelf" ptType="node node" st="2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60"/>
    </dgm:choose>
    <dgm:choose name="Name161">
      <dgm:if name="Name162" axis="ch" ptType="node" func="cnt" op="gte" val="7">
        <dgm:layoutNode name="wedge7">
          <dgm:alg type="sp"/>
          <dgm:shape xmlns:r="http://schemas.openxmlformats.org/officeDocument/2006/relationships" type="pie" r:blip="">
            <dgm:adjLst>
              <dgm:adj idx="1" val="218.5714"/>
              <dgm:adj idx="2" val="270"/>
            </dgm:adjLst>
          </dgm:shape>
          <dgm:choose name="Name163">
            <dgm:if name="Name164" func="var" arg="dir" op="equ" val="norm">
              <dgm:presOf axis="ch desOrSelf" ptType="node node" st="7 1" cnt="1 0"/>
            </dgm:if>
            <dgm:else name="Name165">
              <dgm:presOf axis="ch desOrSelf" ptType="node node" st="1 1" cnt="1 0"/>
            </dgm:else>
          </dgm:choose>
          <dgm:constrLst/>
          <dgm:ruleLst/>
        </dgm:layoutNode>
        <dgm:layoutNode name="dummy7a" moveWith="wedge7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7b" moveWith="wedge7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7Tx" moveWith="wedge7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66">
            <dgm:if name="Name167" func="var" arg="dir" op="equ" val="norm">
              <dgm:presOf axis="ch desOrSelf" ptType="node node" st="7 1" cnt="1 0"/>
            </dgm:if>
            <dgm:else name="Name168">
              <dgm:presOf axis="ch desOrSelf" ptType="node node" st="1 1" cnt="1 0"/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69"/>
    </dgm:choose>
    <dgm:choose name="Name170">
      <dgm:if name="Name171" axis="ch" ptType="node" func="cnt" op="equ" val="1">
        <dgm:forEach name="Name172" axis="ch" ptType="sibTrans" hideLastTrans="0" cnt="1">
          <dgm:layoutNode name="arrowWedge1single" styleLbl="fgSibTrans2D1">
            <dgm:choose name="Name173">
              <dgm:if name="Name174" func="var" arg="dir" op="equ" val="norm">
                <dgm:alg type="conn">
                  <dgm:param type="connRout" val="longCurve"/>
                  <dgm:param type="srcNode" val="dummy1a"/>
                  <dgm:param type="dstNode" val="dummy1b"/>
                  <dgm:param type="begPts" val="tL"/>
                  <dgm:param type="endPts" val="tR"/>
                  <dgm:param type="begSty" val="arr"/>
                  <dgm:param type="endSty" val="noArr"/>
                </dgm:alg>
              </dgm:if>
              <dgm:else name="Name175">
                <dgm:alg type="conn">
                  <dgm:param type="connRout" val="longCurve"/>
                  <dgm:param type="srcNode" val="dummy1a"/>
                  <dgm:param type="dstNode" val="dummy1b"/>
                  <dgm:param type="begPts" val="tL"/>
                  <dgm:param type="endPts" val="tR"/>
                  <dgm:param type="begSty" val="noArr"/>
                  <dgm:param type="endSty" val="arr"/>
                </dgm:alg>
              </dgm:else>
            </dgm:choose>
            <dgm:shape xmlns:r="http://schemas.openxmlformats.org/officeDocument/2006/relationships" type="conn" r:blip="">
              <dgm:adjLst/>
            </dgm:shape>
            <dgm:presOf/>
            <dgm:constrLst>
              <dgm:constr type="w" val="1"/>
              <dgm:constr type="begPad"/>
              <dgm:constr type="endPad"/>
            </dgm:constrLst>
            <dgm:ruleLst/>
          </dgm:layoutNode>
        </dgm:forEach>
      </dgm:if>
      <dgm:if name="Name176" axis="ch" ptType="node" func="cnt" op="gte" val="2">
        <dgm:forEach name="Name177" axis="ch" ptType="sibTrans" hideLastTrans="0" cnt="1">
          <dgm:layoutNode name="arrowWedge1" styleLbl="fgSibTrans2D1">
            <dgm:choose name="Name178">
              <dgm:if name="Name179" func="var" arg="dir" op="equ" val="norm">
                <dgm:alg type="conn">
                  <dgm:param type="connRout" val="curve"/>
                  <dgm:param type="srcNode" val="dummy1a"/>
                  <dgm:param type="dstNode" val="dummy1b"/>
                  <dgm:param type="begPts" val="tL"/>
                  <dgm:param type="endPts" val="tL"/>
                  <dgm:param type="begSty" val="noArr"/>
                  <dgm:param type="endSty" val="arr"/>
                </dgm:alg>
              </dgm:if>
              <dgm:else name="Name180">
                <dgm:alg type="conn">
                  <dgm:param type="connRout" val="curve"/>
                  <dgm:param type="srcNode" val="dummy1a"/>
                  <dgm:param type="dstNode" val="dummy1b"/>
                  <dgm:param type="begPts" val="tL"/>
                  <dgm:param type="endPts" val="tL"/>
                  <dgm:param type="begSty" val="arr"/>
                  <dgm:param type="endSty" val="noArr"/>
                </dgm:alg>
              </dgm:else>
            </dgm:choose>
            <dgm:shape xmlns:r="http://schemas.openxmlformats.org/officeDocument/2006/relationships" type="conn" r:blip="">
              <dgm:adjLst/>
            </dgm:shape>
            <dgm:presOf/>
            <dgm:constrLst>
              <dgm:constr type="w" val="1"/>
              <dgm:constr type="begPad"/>
              <dgm:constr type="endPad"/>
            </dgm:constrLst>
            <dgm:ruleLst/>
          </dgm:layoutNode>
        </dgm:forEach>
      </dgm:if>
      <dgm:else name="Name181"/>
    </dgm:choose>
    <dgm:forEach name="Name182" axis="ch" ptType="sibTrans" hideLastTrans="0" st="2" cnt="1">
      <dgm:layoutNode name="arrowWedge2" styleLbl="fgSibTrans2D1">
        <dgm:choose name="Name183">
          <dgm:if name="Name184" func="var" arg="dir" op="equ" val="norm">
            <dgm:alg type="conn">
              <dgm:param type="connRout" val="curve"/>
              <dgm:param type="srcNode" val="dummy2a"/>
              <dgm:param type="dstNode" val="dummy2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85">
            <dgm:alg type="conn">
              <dgm:param type="connRout" val="curve"/>
              <dgm:param type="srcNode" val="dummy2a"/>
              <dgm:param type="dstNode" val="dummy2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86" axis="ch" ptType="sibTrans" hideLastTrans="0" st="3" cnt="1">
      <dgm:layoutNode name="arrowWedge3" styleLbl="fgSibTrans2D1">
        <dgm:choose name="Name187">
          <dgm:if name="Name188" func="var" arg="dir" op="equ" val="norm">
            <dgm:alg type="conn">
              <dgm:param type="connRout" val="curve"/>
              <dgm:param type="srcNode" val="dummy3a"/>
              <dgm:param type="dstNode" val="dummy3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89">
            <dgm:alg type="conn">
              <dgm:param type="connRout" val="curve"/>
              <dgm:param type="srcNode" val="dummy3a"/>
              <dgm:param type="dstNode" val="dummy3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0" axis="ch" ptType="sibTrans" hideLastTrans="0" st="4" cnt="1">
      <dgm:layoutNode name="arrowWedge4" styleLbl="fgSibTrans2D1">
        <dgm:choose name="Name191">
          <dgm:if name="Name192" func="var" arg="dir" op="equ" val="norm">
            <dgm:alg type="conn">
              <dgm:param type="connRout" val="curve"/>
              <dgm:param type="srcNode" val="dummy4a"/>
              <dgm:param type="dstNode" val="dummy4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93">
            <dgm:alg type="conn">
              <dgm:param type="connRout" val="curve"/>
              <dgm:param type="srcNode" val="dummy4a"/>
              <dgm:param type="dstNode" val="dummy4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4" axis="ch" ptType="sibTrans" hideLastTrans="0" st="5" cnt="1">
      <dgm:layoutNode name="arrowWedge5" styleLbl="fgSibTrans2D1">
        <dgm:choose name="Name195">
          <dgm:if name="Name196" func="var" arg="dir" op="equ" val="norm">
            <dgm:alg type="conn">
              <dgm:param type="connRout" val="curve"/>
              <dgm:param type="srcNode" val="dummy5a"/>
              <dgm:param type="dstNode" val="dummy5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97">
            <dgm:alg type="conn">
              <dgm:param type="connRout" val="curve"/>
              <dgm:param type="srcNode" val="dummy5a"/>
              <dgm:param type="dstNode" val="dummy5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8" axis="ch" ptType="sibTrans" hideLastTrans="0" st="6" cnt="1">
      <dgm:layoutNode name="arrowWedge6" styleLbl="fgSibTrans2D1">
        <dgm:choose name="Name199">
          <dgm:if name="Name200" func="var" arg="dir" op="equ" val="norm">
            <dgm:alg type="conn">
              <dgm:param type="connRout" val="curve"/>
              <dgm:param type="srcNode" val="dummy6a"/>
              <dgm:param type="dstNode" val="dummy6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201">
            <dgm:alg type="conn">
              <dgm:param type="connRout" val="curve"/>
              <dgm:param type="srcNode" val="dummy6a"/>
              <dgm:param type="dstNode" val="dummy6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202" axis="ch" ptType="sibTrans" hideLastTrans="0" st="7" cnt="1">
      <dgm:layoutNode name="arrowWedge7" styleLbl="fgSibTrans2D1">
        <dgm:choose name="Name203">
          <dgm:if name="Name204" func="var" arg="dir" op="equ" val="norm">
            <dgm:alg type="conn">
              <dgm:param type="connRout" val="curve"/>
              <dgm:param type="srcNode" val="dummy7a"/>
              <dgm:param type="dstNode" val="dummy7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205">
            <dgm:alg type="conn">
              <dgm:param type="connRout" val="curve"/>
              <dgm:param type="srcNode" val="dummy7a"/>
              <dgm:param type="dstNode" val="dummy7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bList2">
  <dgm:title val=""/>
  <dgm:desc val=""/>
  <dgm:catLst>
    <dgm:cat type="list" pri="7000"/>
    <dgm:cat type="convert" pri="16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dir/>
      <dgm:animLvl val="lvl"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w" for="ch" ptType="sibTrans" refType="w" refFor="ch" refForName="compNode" op="equ" fact="0.08"/>
      <dgm:constr type="sp" refType="w" refFor="ch" refForName="compNode" op="equ" fact="0.16"/>
      <dgm:constr type="primFontSz" for="des" forName="parentText" op="equ" val="65"/>
      <dgm:constr type="primFontSz" for="des" forName="childRect" op="equ" val="65"/>
    </dgm:constrLst>
    <dgm:ruleLst/>
    <dgm:forEach name="nodesForEach" axis="ch" ptType="node">
      <dgm:layoutNode name="compNode">
        <dgm:alg type="composite">
          <dgm:param type="ar" val="0.943"/>
        </dgm:alg>
        <dgm:shape xmlns:r="http://schemas.openxmlformats.org/officeDocument/2006/relationships" r:blip="">
          <dgm:adjLst/>
        </dgm:shape>
        <dgm:presOf/>
        <dgm:choose name="Name3">
          <dgm:if name="Name4" axis="self" func="var" arg="dir" op="equ" val="norm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l" for="ch" forName="childRect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l" for="ch" forName="parentText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l" for="ch" forName="parentRect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r" for="ch" forName="adorn" refType="w"/>
            </dgm:constrLst>
          </dgm:if>
          <dgm:else name="Name5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r" for="ch" forName="childRect" refType="w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r" for="ch" forName="parentText" refType="w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r" for="ch" forName="parentRect" refType="w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l" for="ch" forName="adorn"/>
            </dgm:constrLst>
          </dgm:else>
        </dgm:choose>
        <dgm:ruleLst/>
        <dgm:layoutNode name="childRect" styleLbl="bgAcc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ound2SameRect" r:blip="">
            <dgm:adjLst>
              <dgm:adj idx="1" val="0.08"/>
            </dgm:adjLst>
          </dgm:shape>
          <dgm:presOf axis="des" ptType="node"/>
          <dgm:constrLst>
            <dgm:constr type="secFontSz" refType="primFontSz"/>
            <dgm:constr type="tMarg" refType="primFontSz" fact="0.3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Text">
          <dgm:varLst>
            <dgm:chMax val="0"/>
            <dgm:bulletEnabled val="1"/>
          </dgm:varLst>
          <dgm:choose name="Name6">
            <dgm:if name="Name7" func="var" arg="dir" op="equ" val="norm">
              <dgm:alg type="tx">
                <dgm:param type="parTxLTRAlign" val="l"/>
                <dgm:param type="parTxRTLAlign" val="l"/>
              </dgm:alg>
            </dgm:if>
            <dgm:else name="Name8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ect" r:blip="" zOrderOff="1" hideGeom="1">
            <dgm:adjLst/>
          </dgm:shape>
          <dgm:presOf axis="self" ptType="node"/>
          <dgm:constrLst>
            <dgm:constr type="tMarg"/>
            <dgm:constr type="bMarg"/>
            <dgm:constr type="lMarg" refType="primFontSz" fact="0.3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Rect" styleLbl="alignNode1">
          <dgm:alg type="sp"/>
          <dgm:shape xmlns:r="http://schemas.openxmlformats.org/officeDocument/2006/relationships" type="rect" r:blip="">
            <dgm:adjLst/>
          </dgm:shape>
          <dgm:presOf axis="self" ptType="node"/>
          <dgm:constrLst/>
          <dgm:ruleLst/>
        </dgm:layoutNode>
        <dgm:layoutNode name="adorn" styleLbl="fgAccFollowNod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w" val="1"/>
            <dgm:constr type="h" refType="w"/>
          </dgm:constrLst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radial6">
  <dgm:title val=""/>
  <dgm:desc val=""/>
  <dgm:catLst>
    <dgm:cat type="cycle" pri="9000"/>
    <dgm:cat type="relationship" pri="2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choose name="Name3">
          <dgm:if name="Name4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5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6">
        <dgm:choose name="Name7">
          <dgm:if name="Name8" axis="ch ch" ptType="node node" st="1 1" cnt="1 0" func="cnt" op="lte" val="1">
            <dgm:alg type="cycle">
              <dgm:param type="stAng" val="-90"/>
              <dgm:param type="spanAng" val="360"/>
              <dgm:param type="ctrShpMap" val="fNode"/>
            </dgm:alg>
          </dgm:if>
          <dgm:else name="Name9">
            <dgm:alg type="cycle">
              <dgm:param type="stAng" val="0"/>
              <dgm:param type="spanAng" val="-360"/>
              <dgm:param type="ctrShpMap" val="fNode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10">
      <dgm:if name="Name11" func="var" arg="dir" op="equ" val="norm">
        <dgm:choose name="Name12">
          <dgm:if name="Name13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des" forName="oneNode" refType="primFontSz" refFor="ch" refForName="centerShape" op="lte" fact="0.95"/>
              <dgm:constr type="diam" for="ch" forName="singleconn" refType="diam" op="equ" fact="-1"/>
              <dgm:constr type="h" for="ch" forName="singleconn" refType="w" refFor="ch" refForName="oneComp" fact="0.24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4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forName="sibTrans" refType="diam" op="equ"/>
              <dgm:constr type="h" for="ch" forName="sibTrans" refType="w" refFor="ch" refForName="node" fact="0.24"/>
              <dgm:constr type="w" for="ch" forName="dummy" val="1"/>
            </dgm:constrLst>
          </dgm:else>
        </dgm:choose>
      </dgm:if>
      <dgm:else name="Name15">
        <dgm:choose name="Name16">
          <dgm:if name="Name17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ch" forName="oneNode" refType="primFontSz" refFor="ch" refForName="centerShape" op="lte" fact="0.95"/>
              <dgm:constr type="diam" for="ch" forName="singleconn" refType="diam"/>
              <dgm:constr type="h" for="ch" forName="singleconn" refType="w" refFor="ch" refForName="oneComp" fact="0.24"/>
              <dgm:constr type="diam" for="ch" refType="diam" op="equ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8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ptType="sibTrans" refType="diam" fact="-1"/>
              <dgm:constr type="h" for="ch" forName="sibTrans" refType="w" refFor="ch" refForName="node" fact="0.24"/>
              <dgm:constr type="diam" for="ch" refType="diam" op="equ" fact="-1"/>
              <dgm:constr type="w" for="ch" forName="dummy" val="1"/>
            </dgm:constrLst>
          </dgm:else>
        </dgm:choose>
      </dgm:else>
    </dgm:choose>
    <dgm:ruleLst>
      <dgm:rule type="diam" val="INF" fact="NaN" max="NaN"/>
    </dgm:ruleLst>
    <dgm:forEach name="Name19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20" axis="ch">
        <dgm:forEach name="Name21" axis="self" ptType="node">
          <dgm:choose name="Name22">
            <dgm:if name="Name23" axis="par ch" ptType="node node" func="cnt" op="gt" val="1">
              <dgm:layoutNode name="node" styleLbl="node1">
                <dgm:varLst>
                  <dgm:bulletEnabled val="1"/>
                </dgm:varLst>
                <dgm:alg type="tx">
                  <dgm:param type="txAnchorVertCh" val="mid"/>
                </dgm:alg>
                <dgm:shape xmlns:r="http://schemas.openxmlformats.org/officeDocument/2006/relationships" type="ellipse" r:blip="">
                  <dgm:adjLst/>
                </dgm:shape>
                <dgm:presOf axis="desOrSelf" ptType="node"/>
                <dgm:constrLst>
                  <dgm:constr type="h" refType="w"/>
                  <dgm:constr type="tMarg" refType="primFontSz" fact="0.1"/>
                  <dgm:constr type="bMarg" refType="primFontSz" fact="0.1"/>
                  <dgm:constr type="lMarg" refType="primFontSz" fact="0.1"/>
                  <dgm:constr type="rMarg" refType="primFontSz" fact="0.1"/>
                </dgm:constrLst>
                <dgm:ruleLst>
                  <dgm:rule type="primFontSz" val="5" fact="NaN" max="NaN"/>
                </dgm:ruleLst>
              </dgm:layoutNode>
              <dgm:layoutNode name="dummy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" axis="followSib" ptType="sibTrans" hideLastTrans="0" cnt="1">
                <dgm:layoutNode name="sibTrans" styleLbl="sibTrans2D1">
                  <dgm:alg type="conn">
                    <dgm:param type="connRout" val="curve"/>
                    <dgm:param type="begPts" val="ctr"/>
                    <dgm:param type="endPts" val="ctr"/>
                    <dgm:param type="begSty" val="noArr"/>
                    <dgm:param type="endSty" val="noArr"/>
                    <dgm:param type="dstNode" val="node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if name="Name24" axis="par ch" ptType="node node" func="cnt" op="equ" val="1">
              <dgm:layoutNode name="oneComp">
                <dgm:alg type="composite">
                  <dgm:param type="ar" val="1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  <dgm:constr type="l" for="ch" forName="dummyConnPt" refType="w" fact="0.5"/>
                  <dgm:constr type="t" for="ch" forName="dummyConnPt" refType="w" fact="0.5"/>
                  <dgm:constr type="l" for="ch" forName="oneNode"/>
                  <dgm:constr type="t" for="ch" forName="oneNode"/>
                  <dgm:constr type="h" for="ch" forName="oneNode" refType="h"/>
                  <dgm:constr type="w" for="ch" forName="oneNode" refType="w"/>
                </dgm:constrLst>
                <dgm:ruleLst/>
                <dgm:layoutNode name="dummyConnPt" styleLbl="node1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val="1"/>
                    <dgm:constr type="h" val="1"/>
                  </dgm:constrLst>
                  <dgm:ruleLst/>
                </dgm:layoutNode>
                <dgm:layoutNode name="oneNode" styleLbl="node1">
                  <dgm:varLst>
                    <dgm:bulletEnabled val="1"/>
                  </dgm:varLst>
                  <dgm:alg type="tx">
                    <dgm:param type="txAnchorVertCh" val="mid"/>
                  </dgm:alg>
                  <dgm:shape xmlns:r="http://schemas.openxmlformats.org/officeDocument/2006/relationships" type="ellipse" r:blip="">
                    <dgm:adjLst/>
                  </dgm:shape>
                  <dgm:presOf axis="desOrSelf" ptType="node"/>
                  <dgm:constrLst>
                    <dgm:constr type="h" refType="w"/>
                    <dgm:constr type="tMarg" refType="primFontSz" fact="0.1"/>
                    <dgm:constr type="bMarg" refType="primFontSz" fact="0.1"/>
                    <dgm:constr type="lMarg" refType="primFontSz" fact="0.1"/>
                    <dgm:constr type="rMarg" refType="primFontSz" fact="0.1"/>
                  </dgm:constrLst>
                  <dgm:ruleLst>
                    <dgm:rule type="primFontSz" val="5" fact="NaN" max="NaN"/>
                  </dgm:ruleLst>
                </dgm:layoutNode>
              </dgm:layoutNode>
              <dgm:layoutNode name="dummya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b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c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1" axis="followSib" ptType="sibTrans" hideLastTrans="0" cnt="1">
                <dgm:layoutNode name="singleconn" styleLbl="sibTrans2D1">
                  <dgm:alg type="conn">
                    <dgm:param type="connRout" val="longCurve"/>
                    <dgm:param type="begPts" val="bCtr"/>
                    <dgm:param type="endPts" val="tCtr"/>
                    <dgm:param type="begSty" val="noArr"/>
                    <dgm:param type="endSty" val="noArr"/>
                    <dgm:param type="srcNode" val="dummyConnPt"/>
                    <dgm:param type="dstNode" val="dummyConnPt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else name="Name25"/>
          </dgm:choose>
        </dgm:forEach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Process4">
  <dgm:title val=""/>
  <dgm:desc val=""/>
  <dgm:catLst>
    <dgm:cat type="process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tSp" refType="w"/>
      <dgm:constr type="h" for="ch" forName="tSp" refType="h" fact="0.15"/>
      <dgm:constr type="l" for="ch" forName="tSp"/>
      <dgm:constr type="t" for="ch" forName="tSp"/>
      <dgm:constr type="w" for="ch" forName="bSp" refType="w"/>
      <dgm:constr type="h" for="ch" forName="bSp" refType="h" fact="0.15"/>
      <dgm:constr type="l" for="ch" forName="bSp"/>
      <dgm:constr type="t" for="ch" forName="bSp" refType="h" fact="0.85"/>
      <dgm:constr type="w" for="ch" forName="process" refType="w"/>
      <dgm:constr type="h" for="ch" forName="process" refType="h" fact="0.7"/>
      <dgm:constr type="l" for="ch" forName="process"/>
      <dgm:constr type="t" for="ch" forName="process" refType="h" fact="0.15"/>
    </dgm:constrLst>
    <dgm:ruleLst/>
    <dgm:layoutNode name="tSp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bSp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process">
      <dgm:choose name="Name1">
        <dgm:if name="Name2" func="var" arg="dir" op="equ" val="norm">
          <dgm:alg type="lin">
            <dgm:param type="linDir" val="fromL"/>
          </dgm:alg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osite1" refType="w"/>
        <dgm:constr type="w" for="ch" forName="composite2" refType="w" refFor="ch" refForName="composite1" op="equ"/>
        <dgm:constr type="h" for="ch" forName="composite1" refType="h"/>
        <dgm:constr type="h" for="ch" forName="composite2" refType="h" refFor="ch" refForName="composite1" op="equ"/>
        <dgm:constr type="primFontSz" for="des" forName="parentNode1" val="65"/>
        <dgm:constr type="primFontSz" for="des" forName="parentNode2" refType="primFontSz" refFor="des" refForName="parentNode1" op="equ"/>
        <dgm:constr type="secFontSz" for="des" forName="childNode1tx" val="65"/>
        <dgm:constr type="secFontSz" for="des" forName="childNode2tx" refType="secFontSz" refFor="des" refForName="childNode1tx" op="equ"/>
        <dgm:constr type="w" for="des" ptType="sibTrans" refType="w" refFor="ch" refForName="composite1" op="equ" fact="0.05"/>
      </dgm:constrLst>
      <dgm:ruleLst/>
      <dgm:forEach name="Name4" axis="ch" ptType="node" step="2">
        <dgm:layoutNode name="composite1">
          <dgm:alg type="composite">
            <dgm:param type="ar" val="0.943"/>
          </dgm:alg>
          <dgm:shape xmlns:r="http://schemas.openxmlformats.org/officeDocument/2006/relationships" r:blip="">
            <dgm:adjLst/>
          </dgm:shape>
          <dgm:presOf/>
          <dgm:choose name="Name5">
            <dgm:if name="Name6" func="var" arg="dir" op="equ" val="norm">
              <dgm:constrLst>
                <dgm:constr type="h" refType="w" fact="1.06"/>
                <dgm:constr type="w" for="ch" forName="dummyNode1" refType="w"/>
                <dgm:constr type="h" for="ch" forName="dummyNode1" refType="h"/>
                <dgm:constr type="t" for="ch" forName="dummyNode1"/>
                <dgm:constr type="l" for="ch" forName="dummyNode1"/>
                <dgm:constr type="w" for="ch" forName="childNode1" refType="w" fact="0.9"/>
                <dgm:constr type="h" for="ch" forName="childNode1" refType="h" fact="0.7"/>
                <dgm:constr type="t" for="ch" forName="childNode1" refType="h" fact="0.15"/>
                <dgm:constr type="l" for="ch" forName="childNode1"/>
                <dgm:constr type="w" for="ch" forName="childNode1tx" refType="w" fact="0.9"/>
                <dgm:constr type="h" for="ch" forName="childNode1tx" refType="h" fact="0.55"/>
                <dgm:constr type="t" for="ch" forName="childNode1tx" refType="h" fact="0.15"/>
                <dgm:constr type="l" for="ch" forName="childNode1tx"/>
                <dgm:constr type="w" for="ch" forName="parentNode1" refType="w" fact="0.8"/>
                <dgm:constr type="h" for="ch" forName="parentNode1" refType="h" fact="0.3"/>
                <dgm:constr type="t" for="ch" forName="parentNode1" refType="h" fact="0.7"/>
                <dgm:constr type="l" for="ch" forName="parentNode1" refType="w" fact="0.2"/>
                <dgm:constr type="w" for="ch" forName="connSite1" refType="w" fact="0.01"/>
                <dgm:constr type="h" for="ch" forName="connSite1" refType="h" fact="0.01"/>
                <dgm:constr type="t" for="ch" forName="connSite1"/>
                <dgm:constr type="l" for="ch" forName="connSite1" refType="w" fact="0.35"/>
              </dgm:constrLst>
            </dgm:if>
            <dgm:else name="Name7">
              <dgm:constrLst>
                <dgm:constr type="h" refType="w" fact="1.06"/>
                <dgm:constr type="w" for="ch" forName="dummyNode1" refType="w"/>
                <dgm:constr type="h" for="ch" forName="dummyNode1" refType="h"/>
                <dgm:constr type="t" for="ch" forName="dummyNode1"/>
                <dgm:constr type="l" for="ch" forName="dummyNode1"/>
                <dgm:constr type="w" for="ch" forName="childNode1" refType="w" fact="0.9"/>
                <dgm:constr type="h" for="ch" forName="childNode1" refType="h" fact="0.7"/>
                <dgm:constr type="t" for="ch" forName="childNode1" refType="h" fact="0.15"/>
                <dgm:constr type="l" for="ch" forName="childNode1" refType="w" fact="0.1"/>
                <dgm:constr type="w" for="ch" forName="childNode1tx" refType="w" fact="0.9"/>
                <dgm:constr type="h" for="ch" forName="childNode1tx" refType="h" fact="0.55"/>
                <dgm:constr type="t" for="ch" forName="childNode1tx" refType="h" fact="0.15"/>
                <dgm:constr type="l" for="ch" forName="childNode1tx" refType="w" fact="0.1"/>
                <dgm:constr type="w" for="ch" forName="parentNode1" refType="w" fact="0.8"/>
                <dgm:constr type="h" for="ch" forName="parentNode1" refType="h" fact="0.3"/>
                <dgm:constr type="t" for="ch" forName="parentNode1" refType="h" fact="0.7"/>
                <dgm:constr type="l" for="ch" forName="parentNode1"/>
                <dgm:constr type="w" for="ch" forName="connSite1" refType="w" fact="0.01"/>
                <dgm:constr type="h" for="ch" forName="connSite1" refType="h" fact="0.01"/>
                <dgm:constr type="t" for="ch" forName="connSite1"/>
                <dgm:constr type="l" for="ch" forName="connSite1" refType="w" fact="0.65"/>
              </dgm:constrLst>
            </dgm:else>
          </dgm:choose>
          <dgm:ruleLst/>
          <dgm:layoutNode name="dummyNode1">
            <dgm:alg type="sp"/>
            <dgm:shape xmlns:r="http://schemas.openxmlformats.org/officeDocument/2006/relationships" type="rect" r:blip="" hideGeom="1">
              <dgm:adjLst/>
            </dgm:shape>
            <dgm:presOf/>
            <dgm:constrLst/>
            <dgm:ruleLst/>
          </dgm:layoutNode>
          <dgm:layoutNode name="childNode1" styleLbl="bgAcc1">
            <dgm:varLst>
              <dgm:bulletEnabled val="1"/>
            </dgm:varLst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/>
            <dgm:ruleLst/>
          </dgm:layoutNode>
          <dgm:layoutNode name="childNode1tx" styleLbl="bgAcc1">
            <dgm:varLst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 axis="des" ptType="node"/>
            <dgm:constrLst>
              <dgm:constr type="secFontSz" val="65"/>
              <dgm:constr type="primFontSz" refType="secFontSz"/>
              <dgm:constr type="tMarg" refType="secFontSz" fact="0.15"/>
              <dgm:constr type="bMarg" refType="secFontSz" fact="0.15"/>
              <dgm:constr type="lMarg" refType="secFontSz" fact="0.15"/>
              <dgm:constr type="rMarg" refType="secFontSz" fact="0.15"/>
            </dgm:constrLst>
            <dgm:ruleLst>
              <dgm:rule type="secFontSz" val="5" fact="NaN" max="NaN"/>
            </dgm:ruleLst>
          </dgm:layoutNode>
          <dgm:layoutNode name="parentNode1" styleLbl="node1">
            <dgm:varLst>
              <dgm:chMax val="1"/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1"/>
              <dgm:constr type="bMarg" refType="primFontSz" fact="0.1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  <dgm:layoutNode name="connSite1" moveWith="childNode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forEach name="Name8" axis="followSib" ptType="sibTrans" cnt="1">
          <dgm:layoutNode name="Name9">
            <dgm:alg type="conn">
              <dgm:param type="connRout" val="curve"/>
              <dgm:param type="srcNode" val="parentNode1"/>
              <dgm:param type="dstNode" val="connSite2"/>
              <dgm:param type="begPts" val="bCtr"/>
              <dgm:param type="endPts" val="bCtr"/>
            </dgm:alg>
            <dgm:shape xmlns:r="http://schemas.openxmlformats.org/officeDocument/2006/relationships" type="conn" r:blip="" zOrderOff="-2">
              <dgm:adjLst/>
            </dgm:shape>
            <dgm:presOf axis="self"/>
            <dgm:choose name="Name10">
              <dgm:if name="Name11" func="var" arg="dir" op="equ" val="norm">
                <dgm:constrLst>
                  <dgm:constr type="h" refType="w" fact="0.35"/>
                  <dgm:constr type="wArH" refType="h"/>
                  <dgm:constr type="hArH" refType="h"/>
                  <dgm:constr type="connDist"/>
                  <dgm:constr type="diam" refType="connDist" fact="-1.15"/>
                  <dgm:constr type="begPad"/>
                  <dgm:constr type="endPad"/>
                </dgm:constrLst>
              </dgm:if>
              <dgm:else name="Name12">
                <dgm:constrLst>
                  <dgm:constr type="h" refType="w" fact="0.35"/>
                  <dgm:constr type="wArH" refType="h"/>
                  <dgm:constr type="hArH" refType="h"/>
                  <dgm:constr type="connDist"/>
                  <dgm:constr type="diam" refType="connDist" fact="1.15"/>
                  <dgm:constr type="begPad"/>
                  <dgm:constr type="endPad"/>
                </dgm:constrLst>
              </dgm:else>
            </dgm:choose>
            <dgm:ruleLst/>
          </dgm:layoutNode>
        </dgm:forEach>
        <dgm:forEach name="Name13" axis="followSib" ptType="node" cnt="1">
          <dgm:layoutNode name="composite2">
            <dgm:alg type="composite">
              <dgm:param type="ar" val="0.943"/>
            </dgm:alg>
            <dgm:shape xmlns:r="http://schemas.openxmlformats.org/officeDocument/2006/relationships" r:blip="">
              <dgm:adjLst/>
            </dgm:shape>
            <dgm:presOf/>
            <dgm:choose name="Name14">
              <dgm:if name="Name15" func="var" arg="dir" op="equ" val="norm">
                <dgm:constrLst>
                  <dgm:constr type="h" refType="w" fact="1.06"/>
                  <dgm:constr type="w" for="ch" forName="dummyNode2" refType="w"/>
                  <dgm:constr type="h" for="ch" forName="dummyNode2" refType="h"/>
                  <dgm:constr type="t" for="ch" forName="dummyNode2"/>
                  <dgm:constr type="l" for="ch" forName="dummyNode2"/>
                  <dgm:constr type="w" for="ch" forName="childNode2" refType="w" fact="0.9"/>
                  <dgm:constr type="h" for="ch" forName="childNode2" refType="h" fact="0.7"/>
                  <dgm:constr type="t" for="ch" forName="childNode2" refType="h" fact="0.15"/>
                  <dgm:constr type="l" for="ch" forName="childNode2"/>
                  <dgm:constr type="w" for="ch" forName="childNode2tx" refType="w" fact="0.9"/>
                  <dgm:constr type="h" for="ch" forName="childNode2tx" refType="h" fact="0.55"/>
                  <dgm:constr type="t" for="ch" forName="childNode2tx" refType="h" fact="0.3"/>
                  <dgm:constr type="l" for="ch" forName="childNode2tx"/>
                  <dgm:constr type="w" for="ch" forName="parentNode2" refType="w" fact="0.8"/>
                  <dgm:constr type="h" for="ch" forName="parentNode2" refType="h" fact="0.3"/>
                  <dgm:constr type="t" for="ch" forName="parentNode2"/>
                  <dgm:constr type="l" for="ch" forName="parentNode2" refType="w" fact="0.2"/>
                  <dgm:constr type="w" for="ch" forName="connSite2" refType="w" fact="0.01"/>
                  <dgm:constr type="h" for="ch" forName="connSite2" refType="h" fact="0.01"/>
                  <dgm:constr type="t" for="ch" forName="connSite2" refType="h" fact="0.99"/>
                  <dgm:constr type="l" for="ch" forName="connSite2" refType="w" fact="0.25"/>
                </dgm:constrLst>
              </dgm:if>
              <dgm:else name="Name16">
                <dgm:constrLst>
                  <dgm:constr type="h" refType="w" fact="1.06"/>
                  <dgm:constr type="w" for="ch" forName="dummyNode2" refType="w"/>
                  <dgm:constr type="h" for="ch" forName="dummyNode2" refType="h"/>
                  <dgm:constr type="t" for="ch" forName="dummyNode2"/>
                  <dgm:constr type="l" for="ch" forName="dummyNode2"/>
                  <dgm:constr type="w" for="ch" forName="childNode2" refType="w" fact="0.9"/>
                  <dgm:constr type="h" for="ch" forName="childNode2" refType="h" fact="0.7"/>
                  <dgm:constr type="t" for="ch" forName="childNode2" refType="h" fact="0.15"/>
                  <dgm:constr type="l" for="ch" forName="childNode2" refType="w" fact="0.1"/>
                  <dgm:constr type="w" for="ch" forName="childNode2tx" refType="w" fact="0.9"/>
                  <dgm:constr type="h" for="ch" forName="childNode2tx" refType="h" fact="0.55"/>
                  <dgm:constr type="t" for="ch" forName="childNode2tx" refType="h" fact="0.3"/>
                  <dgm:constr type="l" for="ch" forName="childNode2tx" refType="w" fact="0.1"/>
                  <dgm:constr type="w" for="ch" forName="parentNode2" refType="w" fact="0.8"/>
                  <dgm:constr type="h" for="ch" forName="parentNode2" refType="h" fact="0.3"/>
                  <dgm:constr type="t" for="ch" forName="parentNode2"/>
                  <dgm:constr type="l" for="ch" forName="parentNode2"/>
                  <dgm:constr type="w" for="ch" forName="connSite2" refType="w" fact="0.01"/>
                  <dgm:constr type="h" for="ch" forName="connSite2" refType="h" fact="0.01"/>
                  <dgm:constr type="t" for="ch" forName="connSite2" refType="h" fact="0.99"/>
                  <dgm:constr type="l" for="ch" forName="connSite2" refType="w" fact="0.85"/>
                </dgm:constrLst>
              </dgm:else>
            </dgm:choose>
            <dgm:ruleLst/>
            <dgm:layoutNode name="dummyNode2">
              <dgm:alg type="sp"/>
              <dgm:shape xmlns:r="http://schemas.openxmlformats.org/officeDocument/2006/relationships" type="rect" r:blip="" hideGeom="1">
                <dgm:adjLst/>
              </dgm:shape>
              <dgm:presOf/>
              <dgm:constrLst/>
              <dgm:ruleLst/>
            </dgm:layoutNode>
            <dgm:layoutNode name="childNode2" styleLbl="bgAcc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des" ptType="node"/>
              <dgm:constrLst/>
              <dgm:ruleLst/>
            </dgm:layoutNode>
            <dgm:layoutNode name="childNode2tx" styleLbl="bgAcc1">
              <dgm:varLst>
                <dgm:bulletEnabled val="1"/>
              </dgm:varLst>
              <dgm:alg type="tx">
                <dgm:param type="stBulletLvl" val="1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des" ptType="node"/>
              <dgm:constrLst>
                <dgm:constr type="secFontSz" val="65"/>
                <dgm:constr type="primFontSz" refType="secFontSz"/>
                <dgm:constr type="tMarg" refType="secFontSz" fact="0.15"/>
                <dgm:constr type="bMarg" refType="secFontSz" fact="0.15"/>
                <dgm:constr type="lMarg" refType="secFontSz" fact="0.15"/>
                <dgm:constr type="rMarg" refType="secFontSz" fact="0.15"/>
              </dgm:constrLst>
              <dgm:ruleLst>
                <dgm:rule type="secFontSz" val="5" fact="NaN" max="NaN"/>
              </dgm:ruleLst>
            </dgm:layoutNode>
            <dgm:layoutNode name="parentNode2" styleLbl="node1">
              <dgm:varLst>
                <dgm:chMax val="0"/>
                <dgm:bulletEnabled val="1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connSite2" moveWith="childNode2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layoutNode>
          <dgm:forEach name="Name17" axis="followSib" ptType="sibTrans" cnt="1">
            <dgm:layoutNode name="Name18">
              <dgm:alg type="conn">
                <dgm:param type="connRout" val="curve"/>
                <dgm:param type="srcNode" val="parentNode2"/>
                <dgm:param type="dstNode" val="connSite1"/>
                <dgm:param type="begPts" val="tCtr"/>
                <dgm:param type="endPts" val="tCtr"/>
              </dgm:alg>
              <dgm:shape xmlns:r="http://schemas.openxmlformats.org/officeDocument/2006/relationships" type="conn" r:blip="" zOrderOff="-2">
                <dgm:adjLst/>
              </dgm:shape>
              <dgm:presOf axis="self"/>
              <dgm:choose name="Name19">
                <dgm:if name="Name20" func="var" arg="dir" op="equ" val="norm">
                  <dgm:constrLst>
                    <dgm:constr type="h" refType="w" fact="0.35"/>
                    <dgm:constr type="wArH" refType="h"/>
                    <dgm:constr type="hArH" refType="h"/>
                    <dgm:constr type="connDist"/>
                    <dgm:constr type="diam" refType="connDist" fact="1.15"/>
                    <dgm:constr type="begPad"/>
                    <dgm:constr type="endPad"/>
                  </dgm:constrLst>
                </dgm:if>
                <dgm:else name="Name21">
                  <dgm:constrLst>
                    <dgm:constr type="h" refType="w" fact="0.35"/>
                    <dgm:constr type="wArH" refType="h"/>
                    <dgm:constr type="hArH" refType="h"/>
                    <dgm:constr type="connDist"/>
                    <dgm:constr type="diam" refType="connDist" fact="-1.15"/>
                    <dgm:constr type="begPad"/>
                    <dgm:constr type="endPad"/>
                  </dgm:constrLst>
                </dgm:else>
              </dgm:choose>
              <dgm:ruleLst/>
            </dgm:layoutNode>
          </dgm:forEach>
        </dgm:forEach>
      </dgm:forEach>
    </dgm:layoutNod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cycle8">
  <dgm:title val=""/>
  <dgm:desc val=""/>
  <dgm:catLst>
    <dgm:cat type="cycle" pri="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clrData>
  <dgm:layoutNode name="compositeShape">
    <dgm:varLst>
      <dgm:chMax val="7"/>
      <dgm:dir/>
      <dgm:resizeHandles val="exact"/>
    </dgm:varLst>
    <dgm:alg type="composite">
      <dgm:param type="horzAlign" val="ctr"/>
      <dgm:param type="vertAlign" val="mid"/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equ" val="1">
        <dgm:constrLst>
          <dgm:constr type="l" for="ch" forName="wedge1" refType="w" fact="0.08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dummy1a" refType="w" fact="0.5"/>
          <dgm:constr type="t" for="ch" forName="dummy1a" refType="h" fact="0.08"/>
          <dgm:constr type="l" for="ch" forName="dummy1b" refType="w" fact="0.5"/>
          <dgm:constr type="t" for="ch" forName="dummy1b" refType="h" fact="0.08"/>
          <dgm:constr type="l" for="ch" forName="wedge1Tx" refType="w" fact="0.22"/>
          <dgm:constr type="t" for="ch" forName="wedge1Tx" refType="h" fact="0.22"/>
          <dgm:constr type="w" for="ch" forName="wedge1Tx" refType="w" fact="0.56"/>
          <dgm:constr type="h" for="ch" forName="wedge1Tx" refType="h" fact="0.56"/>
          <dgm:constr type="h" for="ch" forName="arrowWedge1single" refType="w" fact="0.08"/>
          <dgm:constr type="diam" for="ch" forName="arrowWedge1single" refType="w" fact="0.84"/>
          <dgm:constr type="l" for="ch" forName="arrowWedge1single" refType="w" fact="0.5"/>
          <dgm:constr type="t" for="ch" forName="arrowWedge1single" refType="w" fact="0.5"/>
          <dgm:constr type="primFontSz" for="ch" ptType="node" op="equ"/>
        </dgm:constrLst>
      </dgm:if>
      <dgm:if name="Name2" axis="ch" ptType="node" func="cnt" op="equ" val="2">
        <dgm:constrLst>
          <dgm:constr type="l" for="ch" forName="wedge1" refType="w" fact="0.1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dummy1a" refType="w" fact="0.52"/>
          <dgm:constr type="t" for="ch" forName="dummy1a" refType="h" fact="0.08"/>
          <dgm:constr type="l" for="ch" forName="dummy1b" refType="w" fact="0.52"/>
          <dgm:constr type="t" for="ch" forName="dummy1b" refType="h" fact="0.92"/>
          <dgm:constr type="l" for="ch" forName="wedge1Tx" refType="w" fact="0.559"/>
          <dgm:constr type="t" for="ch" forName="wedge1Tx" refType="h" fact="0.3"/>
          <dgm:constr type="w" for="ch" forName="wedge1Tx" refType="w" fact="0.3"/>
          <dgm:constr type="h" for="ch" forName="wedge1Tx" refType="h" fact="0.4"/>
          <dgm:constr type="l" for="ch" forName="wedge2" refType="w" fact="0.06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dummy2a" refType="w" fact="0.48"/>
          <dgm:constr type="t" for="ch" forName="dummy2a" refType="h" fact="0.92"/>
          <dgm:constr type="l" for="ch" forName="dummy2b" refType="w" fact="0.48"/>
          <dgm:constr type="t" for="ch" forName="dummy2b" refType="h" fact="0.08"/>
          <dgm:constr type="r" for="ch" forName="wedge2Tx" refType="w" fact="0.441"/>
          <dgm:constr type="t" for="ch" forName="wedge2Tx" refType="h" fact="0.3"/>
          <dgm:constr type="w" for="ch" forName="wedge2Tx" refType="w" fact="0.3"/>
          <dgm:constr type="h" for="ch" forName="wedge2Tx" refType="h" fact="0.4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primFontSz" for="ch" ptType="node" op="equ"/>
        </dgm:constrLst>
      </dgm:if>
      <dgm:if name="Name3" axis="ch" ptType="node" func="cnt" op="equ" val="3">
        <dgm:constrLst>
          <dgm:constr type="l" for="ch" forName="wedge1" refType="w" fact="0.0973"/>
          <dgm:constr type="t" for="ch" forName="wedge1" refType="w" fact="0.07"/>
          <dgm:constr type="w" for="ch" forName="wedge1" refType="w" fact="0.84"/>
          <dgm:constr type="h" for="ch" forName="wedge1" refType="h" fact="0.84"/>
          <dgm:constr type="l" for="ch" forName="dummy1a" refType="w" fact="0.5173"/>
          <dgm:constr type="t" for="ch" forName="dummy1a" refType="h" fact="0.07"/>
          <dgm:constr type="l" for="ch" forName="dummy1b" refType="w" fact="0.8811"/>
          <dgm:constr type="t" for="ch" forName="dummy1b" refType="h" fact="0.7"/>
          <dgm:constr type="l" for="ch" forName="wedge1Tx" refType="w" fact="0.54"/>
          <dgm:constr type="t" for="ch" forName="wedge1Tx" refType="h" fact="0.248"/>
          <dgm:constr type="w" for="ch" forName="wedge1Tx" refType="w" fact="0.3"/>
          <dgm:constr type="h" for="ch" forName="wedge1Tx" refType="h" fact="0.25"/>
          <dgm:constr type="l" for="ch" forName="wedge2" refType="w" fact="0.08"/>
          <dgm:constr type="t" for="ch" forName="wedge2" refType="w" fact="0.1"/>
          <dgm:constr type="w" for="ch" forName="wedge2" refType="w" fact="0.84"/>
          <dgm:constr type="h" for="ch" forName="wedge2" refType="h" fact="0.84"/>
          <dgm:constr type="l" for="ch" forName="dummy2a" refType="w" fact="0.8637"/>
          <dgm:constr type="t" for="ch" forName="dummy2a" refType="h" fact="0.73"/>
          <dgm:constr type="l" for="ch" forName="dummy2b" refType="w" fact="0.1363"/>
          <dgm:constr type="t" for="ch" forName="dummy2b" refType="h" fact="0.73"/>
          <dgm:constr type="l" for="ch" forName="wedge2Tx" refType="w" fact="0.28"/>
          <dgm:constr type="t" for="ch" forName="wedge2Tx" refType="h" fact="0.645"/>
          <dgm:constr type="w" for="ch" forName="wedge2Tx" refType="w" fact="0.45"/>
          <dgm:constr type="h" for="ch" forName="wedge2Tx" refType="h" fact="0.22"/>
          <dgm:constr type="l" for="ch" forName="wedge3" refType="w" fact="0.0627"/>
          <dgm:constr type="t" for="ch" forName="wedge3" refType="w" fact="0.07"/>
          <dgm:constr type="w" for="ch" forName="wedge3" refType="w" fact="0.84"/>
          <dgm:constr type="h" for="ch" forName="wedge3" refType="h" fact="0.84"/>
          <dgm:constr type="l" for="ch" forName="dummy3a" refType="w" fact="0.1189"/>
          <dgm:constr type="t" for="ch" forName="dummy3a" refType="h" fact="0.7"/>
          <dgm:constr type="l" for="ch" forName="dummy3b" refType="w" fact="0.4827"/>
          <dgm:constr type="t" for="ch" forName="dummy3b" refType="h" fact="0.07"/>
          <dgm:constr type="r" for="ch" forName="wedge3Tx" refType="w" fact="0.46"/>
          <dgm:constr type="t" for="ch" forName="wedge3Tx" refType="h" fact="0.248"/>
          <dgm:constr type="w" for="ch" forName="wedge3Tx" refType="w" fact="0.3"/>
          <dgm:constr type="h" for="ch" forName="wedge3Tx" refType="h" fact="0.25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primFontSz" for="ch" ptType="node" op="equ"/>
        </dgm:constrLst>
      </dgm:if>
      <dgm:if name="Name4" axis="ch" ptType="node" func="cnt" op="equ" val="4">
        <dgm:constrLst>
          <dgm:constr type="l" for="ch" forName="wedge1" refType="w" fact="0.0941"/>
          <dgm:constr type="t" for="ch" forName="wedge1" refType="w" fact="0.0659"/>
          <dgm:constr type="w" for="ch" forName="wedge1" refType="w" fact="0.84"/>
          <dgm:constr type="h" for="ch" forName="wedge1" refType="h" fact="0.84"/>
          <dgm:constr type="l" for="ch" forName="dummy1a" refType="w" fact="0.5141"/>
          <dgm:constr type="t" for="ch" forName="dummy1a" refType="h" fact="0.0659"/>
          <dgm:constr type="l" for="ch" forName="dummy1b" refType="w" fact="0.9341"/>
          <dgm:constr type="t" for="ch" forName="dummy1b" refType="h" fact="0.4859"/>
          <dgm:constr type="l" for="ch" forName="wedge1Tx" refType="w" fact="0.54"/>
          <dgm:constr type="t" for="ch" forName="wedge1Tx" refType="h" fact="0.24"/>
          <dgm:constr type="w" for="ch" forName="wedge1Tx" refType="w" fact="0.31"/>
          <dgm:constr type="h" for="ch" forName="wedge1Tx" refType="h" fact="0.23"/>
          <dgm:constr type="l" for="ch" forName="wedge2" refType="w" fact="0.0941"/>
          <dgm:constr type="t" for="ch" forName="wedge2" refType="w" fact="0.0941"/>
          <dgm:constr type="w" for="ch" forName="wedge2" refType="w" fact="0.84"/>
          <dgm:constr type="h" for="ch" forName="wedge2" refType="h" fact="0.84"/>
          <dgm:constr type="l" for="ch" forName="dummy2a" refType="w" fact="0.9341"/>
          <dgm:constr type="t" for="ch" forName="dummy2a" refType="h" fact="0.5141"/>
          <dgm:constr type="l" for="ch" forName="dummy2b" refType="w" fact="0.5141"/>
          <dgm:constr type="t" for="ch" forName="dummy2b" refType="h" fact="0.9341"/>
          <dgm:constr type="l" for="ch" forName="wedge2Tx" refType="w" fact="0.54"/>
          <dgm:constr type="t" for="ch" forName="wedge2Tx" refType="h" fact="0.53"/>
          <dgm:constr type="w" for="ch" forName="wedge2Tx" refType="w" fact="0.31"/>
          <dgm:constr type="h" for="ch" forName="wedge2Tx" refType="h" fact="0.23"/>
          <dgm:constr type="l" for="ch" forName="wedge3" refType="w" fact="0.0659"/>
          <dgm:constr type="t" for="ch" forName="wedge3" refType="w" fact="0.0941"/>
          <dgm:constr type="w" for="ch" forName="wedge3" refType="w" fact="0.84"/>
          <dgm:constr type="h" for="ch" forName="wedge3" refType="h" fact="0.84"/>
          <dgm:constr type="l" for="ch" forName="dummy3a" refType="w" fact="0.4859"/>
          <dgm:constr type="t" for="ch" forName="dummy3a" refType="h" fact="0.9341"/>
          <dgm:constr type="l" for="ch" forName="dummy3b" refType="w" fact="0.0659"/>
          <dgm:constr type="t" for="ch" forName="dummy3b" refType="h" fact="0.5141"/>
          <dgm:constr type="r" for="ch" forName="wedge3Tx" refType="w" fact="0.46"/>
          <dgm:constr type="t" for="ch" forName="wedge3Tx" refType="h" fact="0.53"/>
          <dgm:constr type="w" for="ch" forName="wedge3Tx" refType="w" fact="0.31"/>
          <dgm:constr type="h" for="ch" forName="wedge3Tx" refType="h" fact="0.23"/>
          <dgm:constr type="l" for="ch" forName="wedge4" refType="w" fact="0.0659"/>
          <dgm:constr type="t" for="ch" forName="wedge4" refType="h" fact="0.0659"/>
          <dgm:constr type="w" for="ch" forName="wedge4" refType="w" fact="0.84"/>
          <dgm:constr type="h" for="ch" forName="wedge4" refType="h" fact="0.84"/>
          <dgm:constr type="l" for="ch" forName="dummy4a" refType="w" fact="0.0659"/>
          <dgm:constr type="t" for="ch" forName="dummy4a" refType="h" fact="0.4859"/>
          <dgm:constr type="l" for="ch" forName="dummy4b" refType="w" fact="0.4859"/>
          <dgm:constr type="t" for="ch" forName="dummy4b" refType="h" fact="0.0659"/>
          <dgm:constr type="r" for="ch" forName="wedge4Tx" refType="w" fact="0.46"/>
          <dgm:constr type="t" for="ch" forName="wedge4Tx" refType="h" fact="0.24"/>
          <dgm:constr type="w" for="ch" forName="wedge4Tx" refType="w" fact="0.31"/>
          <dgm:constr type="h" for="ch" forName="wedge4Tx" refType="h" fact="0.23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primFontSz" for="ch" ptType="node" op="equ"/>
        </dgm:constrLst>
      </dgm:if>
      <dgm:if name="Name5" axis="ch" ptType="node" func="cnt" op="equ" val="5">
        <dgm:constrLst>
          <dgm:constr type="l" for="ch" forName="wedge1" refType="w" fact="0.0918"/>
          <dgm:constr type="t" for="ch" forName="wedge1" refType="w" fact="0.0638"/>
          <dgm:constr type="w" for="ch" forName="wedge1" refType="w" fact="0.84"/>
          <dgm:constr type="h" for="ch" forName="wedge1" refType="h" fact="0.84"/>
          <dgm:constr type="l" for="ch" forName="dummy1a" refType="w" fact="0.5118"/>
          <dgm:constr type="t" for="ch" forName="dummy1a" refType="h" fact="0.0638"/>
          <dgm:constr type="l" for="ch" forName="dummy1b" refType="w" fact="0.9112"/>
          <dgm:constr type="t" for="ch" forName="dummy1b" refType="h" fact="0.354"/>
          <dgm:constr type="l" for="ch" forName="wedge1Tx" refType="w" fact="0.53"/>
          <dgm:constr type="t" for="ch" forName="wedge1Tx" refType="h" fact="0.205"/>
          <dgm:constr type="w" for="ch" forName="wedge1Tx" refType="w" fact="0.27"/>
          <dgm:constr type="h" for="ch" forName="wedge1Tx" refType="h" fact="0.18"/>
          <dgm:constr type="l" for="ch" forName="wedge2" refType="w" fact="0.099"/>
          <dgm:constr type="t" for="ch" forName="wedge2" refType="w" fact="0.0862"/>
          <dgm:constr type="w" for="ch" forName="wedge2" refType="w" fact="0.84"/>
          <dgm:constr type="h" for="ch" forName="wedge2" refType="h" fact="0.84"/>
          <dgm:constr type="l" for="ch" forName="dummy2a" refType="w" fact="0.9185"/>
          <dgm:constr type="t" for="ch" forName="dummy2a" refType="h" fact="0.3764"/>
          <dgm:constr type="l" for="ch" forName="dummy2b" refType="w" fact="0.7659"/>
          <dgm:constr type="t" for="ch" forName="dummy2b" refType="h" fact="0.846"/>
          <dgm:constr type="l" for="ch" forName="wedge2Tx" refType="w" fact="0.64"/>
          <dgm:constr type="t" for="ch" forName="wedge2Tx" refType="h" fact="0.47"/>
          <dgm:constr type="w" for="ch" forName="wedge2Tx" refType="w" fact="0.25"/>
          <dgm:constr type="h" for="ch" forName="wedge2Tx" refType="h" fact="0.2"/>
          <dgm:constr type="l" for="ch" forName="wedge3" refType="w" fact="0.08"/>
          <dgm:constr type="t" for="ch" forName="wedge3" refType="w" fact="0.1"/>
          <dgm:constr type="w" for="ch" forName="wedge3" refType="w" fact="0.84"/>
          <dgm:constr type="h" for="ch" forName="wedge3" refType="h" fact="0.84"/>
          <dgm:constr type="l" for="ch" forName="dummy3a" refType="w" fact="0.7469"/>
          <dgm:constr type="t" for="ch" forName="dummy3a" refType="h" fact="0.8598"/>
          <dgm:constr type="l" for="ch" forName="dummy3b" refType="w" fact="0.2531"/>
          <dgm:constr type="t" for="ch" forName="dummy3b" refType="h" fact="0.8598"/>
          <dgm:constr type="l" for="ch" forName="wedge3Tx" refType="w" fact="0.38"/>
          <dgm:constr type="t" for="ch" forName="wedge3Tx" refType="h" fact="0.69"/>
          <dgm:constr type="w" for="ch" forName="wedge3Tx" refType="w" fact="0.24"/>
          <dgm:constr type="h" for="ch" forName="wedge3Tx" refType="h" fact="0.22"/>
          <dgm:constr type="l" for="ch" forName="wedge4" refType="w" fact="0.061"/>
          <dgm:constr type="t" for="ch" forName="wedge4" refType="h" fact="0.0862"/>
          <dgm:constr type="w" for="ch" forName="wedge4" refType="w" fact="0.84"/>
          <dgm:constr type="h" for="ch" forName="wedge4" refType="h" fact="0.84"/>
          <dgm:constr type="l" for="ch" forName="dummy4a" refType="w" fact="0.2341"/>
          <dgm:constr type="t" for="ch" forName="dummy4a" refType="h" fact="0.846"/>
          <dgm:constr type="l" for="ch" forName="dummy4b" refType="w" fact="0.0815"/>
          <dgm:constr type="t" for="ch" forName="dummy4b" refType="h" fact="0.3764"/>
          <dgm:constr type="r" for="ch" forName="wedge4Tx" refType="w" fact="0.36"/>
          <dgm:constr type="t" for="ch" forName="wedge4Tx" refType="h" fact="0.47"/>
          <dgm:constr type="w" for="ch" forName="wedge4Tx" refType="w" fact="0.25"/>
          <dgm:constr type="h" for="ch" forName="wedge4Tx" refType="h" fact="0.2"/>
          <dgm:constr type="l" for="ch" forName="wedge5" refType="w" fact="0.0682"/>
          <dgm:constr type="t" for="ch" forName="wedge5" refType="h" fact="0.0638"/>
          <dgm:constr type="w" for="ch" forName="wedge5" refType="w" fact="0.84"/>
          <dgm:constr type="h" for="ch" forName="wedge5" refType="h" fact="0.84"/>
          <dgm:constr type="l" for="ch" forName="dummy5a" refType="w" fact="0.0888"/>
          <dgm:constr type="t" for="ch" forName="dummy5a" refType="h" fact="0.354"/>
          <dgm:constr type="l" for="ch" forName="dummy5b" refType="w" fact="0.4882"/>
          <dgm:constr type="t" for="ch" forName="dummy5b" refType="h" fact="0.0638"/>
          <dgm:constr type="r" for="ch" forName="wedge5Tx" refType="w" fact="0.47"/>
          <dgm:constr type="t" for="ch" forName="wedge5Tx" refType="h" fact="0.205"/>
          <dgm:constr type="w" for="ch" forName="wedge5Tx" refType="w" fact="0.27"/>
          <dgm:constr type="h" for="ch" forName="wedge5Tx" refType="h" fact="0.18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primFontSz" for="ch" ptType="node" op="equ"/>
        </dgm:constrLst>
      </dgm:if>
      <dgm:if name="Name6" axis="ch" ptType="node" func="cnt" op="equ" val="6">
        <dgm:constrLst>
          <dgm:constr type="l" for="ch" forName="wedge1" refType="w" fact="0.09"/>
          <dgm:constr type="t" for="ch" forName="wedge1" refType="w" fact="0.0627"/>
          <dgm:constr type="w" for="ch" forName="wedge1" refType="w" fact="0.84"/>
          <dgm:constr type="h" for="ch" forName="wedge1" refType="h" fact="0.84"/>
          <dgm:constr type="l" for="ch" forName="dummy1a" refType="w" fact="0.51"/>
          <dgm:constr type="t" for="ch" forName="dummy1a" refType="h" fact="0.0627"/>
          <dgm:constr type="l" for="ch" forName="dummy1b" refType="w" fact="0.8737"/>
          <dgm:constr type="t" for="ch" forName="dummy1b" refType="h" fact="0.2727"/>
          <dgm:constr type="l" for="ch" forName="wedge1Tx" refType="w" fact="0.53"/>
          <dgm:constr type="t" for="ch" forName="wedge1Tx" refType="h" fact="0.17"/>
          <dgm:constr type="w" for="ch" forName="wedge1Tx" refType="w" fact="0.22"/>
          <dgm:constr type="h" for="ch" forName="wedge1Tx" refType="h" fact="0.17"/>
          <dgm:constr type="l" for="ch" forName="wedge2" refType="w" fact="0.1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dummy2a" refType="w" fact="0.8837"/>
          <dgm:constr type="t" for="ch" forName="dummy2a" refType="h" fact="0.29"/>
          <dgm:constr type="l" for="ch" forName="dummy2b" refType="w" fact="0.8837"/>
          <dgm:constr type="t" for="ch" forName="dummy2b" refType="h" fact="0.71"/>
          <dgm:constr type="l" for="ch" forName="wedge2Tx" refType="w" fact="0.67"/>
          <dgm:constr type="t" for="ch" forName="wedge2Tx" refType="h" fact="0.42"/>
          <dgm:constr type="w" for="ch" forName="wedge2Tx" refType="w" fact="0.23"/>
          <dgm:constr type="h" for="ch" forName="wedge2Tx" refType="h" fact="0.165"/>
          <dgm:constr type="l" for="ch" forName="wedge3" refType="w" fact="0.09"/>
          <dgm:constr type="t" for="ch" forName="wedge3" refType="w" fact="0.0973"/>
          <dgm:constr type="w" for="ch" forName="wedge3" refType="w" fact="0.84"/>
          <dgm:constr type="h" for="ch" forName="wedge3" refType="h" fact="0.84"/>
          <dgm:constr type="l" for="ch" forName="dummy3a" refType="w" fact="0.8737"/>
          <dgm:constr type="t" for="ch" forName="dummy3a" refType="h" fact="0.7273"/>
          <dgm:constr type="l" for="ch" forName="dummy3b" refType="w" fact="0.51"/>
          <dgm:constr type="t" for="ch" forName="dummy3b" refType="h" fact="0.9373"/>
          <dgm:constr type="l" for="ch" forName="wedge3Tx" refType="w" fact="0.53"/>
          <dgm:constr type="t" for="ch" forName="wedge3Tx" refType="h" fact="0.665"/>
          <dgm:constr type="w" for="ch" forName="wedge3Tx" refType="w" fact="0.22"/>
          <dgm:constr type="h" for="ch" forName="wedge3Tx" refType="h" fact="0.17"/>
          <dgm:constr type="l" for="ch" forName="wedge4" refType="w" fact="0.07"/>
          <dgm:constr type="t" for="ch" forName="wedge4" refType="h" fact="0.0973"/>
          <dgm:constr type="w" for="ch" forName="wedge4" refType="w" fact="0.84"/>
          <dgm:constr type="h" for="ch" forName="wedge4" refType="h" fact="0.84"/>
          <dgm:constr type="l" for="ch" forName="dummy4a" refType="w" fact="0.49"/>
          <dgm:constr type="t" for="ch" forName="dummy4a" refType="h" fact="0.9373"/>
          <dgm:constr type="l" for="ch" forName="dummy4b" refType="w" fact="0.1263"/>
          <dgm:constr type="t" for="ch" forName="dummy4b" refType="h" fact="0.7273"/>
          <dgm:constr type="r" for="ch" forName="wedge4Tx" refType="w" fact="0.47"/>
          <dgm:constr type="t" for="ch" forName="wedge4Tx" refType="h" fact="0.665"/>
          <dgm:constr type="w" for="ch" forName="wedge4Tx" refType="w" fact="0.22"/>
          <dgm:constr type="h" for="ch" forName="wedge4Tx" refType="h" fact="0.17"/>
          <dgm:constr type="l" for="ch" forName="wedge5" refType="w" fact="0.06"/>
          <dgm:constr type="t" for="ch" forName="wedge5" refType="h" fact="0.08"/>
          <dgm:constr type="w" for="ch" forName="wedge5" refType="w" fact="0.84"/>
          <dgm:constr type="h" for="ch" forName="wedge5" refType="h" fact="0.84"/>
          <dgm:constr type="l" for="ch" forName="dummy5a" refType="w" fact="0.1163"/>
          <dgm:constr type="t" for="ch" forName="dummy5a" refType="h" fact="0.71"/>
          <dgm:constr type="l" for="ch" forName="dummy5b" refType="w" fact="0.1163"/>
          <dgm:constr type="t" for="ch" forName="dummy5b" refType="h" fact="0.29"/>
          <dgm:constr type="r" for="ch" forName="wedge5Tx" refType="w" fact="0.33"/>
          <dgm:constr type="t" for="ch" forName="wedge5Tx" refType="h" fact="0.42"/>
          <dgm:constr type="w" for="ch" forName="wedge5Tx" refType="w" fact="0.23"/>
          <dgm:constr type="h" for="ch" forName="wedge5Tx" refType="h" fact="0.165"/>
          <dgm:constr type="l" for="ch" forName="wedge6" refType="w" fact="0.07"/>
          <dgm:constr type="t" for="ch" forName="wedge6" refType="h" fact="0.0627"/>
          <dgm:constr type="w" for="ch" forName="wedge6" refType="w" fact="0.84"/>
          <dgm:constr type="h" for="ch" forName="wedge6" refType="h" fact="0.84"/>
          <dgm:constr type="l" for="ch" forName="dummy6a" refType="w" fact="0.1263"/>
          <dgm:constr type="t" for="ch" forName="dummy6a" refType="h" fact="0.2727"/>
          <dgm:constr type="l" for="ch" forName="dummy6b" refType="w" fact="0.49"/>
          <dgm:constr type="t" for="ch" forName="dummy6b" refType="h" fact="0.0627"/>
          <dgm:constr type="r" for="ch" forName="wedge6Tx" refType="w" fact="0.47"/>
          <dgm:constr type="t" for="ch" forName="wedge6Tx" refType="h" fact="0.17"/>
          <dgm:constr type="w" for="ch" forName="wedge6Tx" refType="w" fact="0.22"/>
          <dgm:constr type="h" for="ch" forName="wedge6Tx" refType="h" fact="0.17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h" for="ch" forName="arrowWedge6" refType="w" fact="0.08"/>
          <dgm:constr type="diam" for="ch" forName="arrowWedge6" refType="w" fact="0.84"/>
          <dgm:constr type="l" for="ch" forName="arrowWedge6" refType="w" fact="0.5"/>
          <dgm:constr type="t" for="ch" forName="arrowWedge6" refType="w" fact="0.5"/>
          <dgm:constr type="primFontSz" for="ch" ptType="node" op="equ"/>
        </dgm:constrLst>
      </dgm:if>
      <dgm:else name="Name7">
        <dgm:constrLst>
          <dgm:constr type="l" for="ch" forName="wedge1" refType="w" fact="0.0887"/>
          <dgm:constr type="t" for="ch" forName="wedge1" refType="w" fact="0.062"/>
          <dgm:constr type="w" for="ch" forName="wedge1" refType="w" fact="0.84"/>
          <dgm:constr type="h" for="ch" forName="wedge1" refType="h" fact="0.84"/>
          <dgm:constr type="l" for="ch" forName="dummy1a" refType="w" fact="0.5087"/>
          <dgm:constr type="t" for="ch" forName="dummy1a" refType="h" fact="0.062"/>
          <dgm:constr type="l" for="ch" forName="dummy1b" refType="w" fact="0.837"/>
          <dgm:constr type="t" for="ch" forName="dummy1b" refType="h" fact="0.2201"/>
          <dgm:constr type="l" for="ch" forName="wedge1Tx" refType="w" fact="0.53"/>
          <dgm:constr type="t" for="ch" forName="wedge1Tx" refType="h" fact="0.14"/>
          <dgm:constr type="w" for="ch" forName="wedge1Tx" refType="w" fact="0.2"/>
          <dgm:constr type="h" for="ch" forName="wedge1Tx" refType="h" fact="0.16"/>
          <dgm:constr type="l" for="ch" forName="wedge2" refType="w" fact="0.0995"/>
          <dgm:constr type="t" for="ch" forName="wedge2" refType="w" fact="0.0755"/>
          <dgm:constr type="w" for="ch" forName="wedge2" refType="w" fact="0.84"/>
          <dgm:constr type="h" for="ch" forName="wedge2" refType="h" fact="0.84"/>
          <dgm:constr type="l" for="ch" forName="dummy2a" refType="w" fact="0.8479"/>
          <dgm:constr type="t" for="ch" forName="dummy2a" refType="h" fact="0.2337"/>
          <dgm:constr type="l" for="ch" forName="dummy2b" refType="w" fact="0.929"/>
          <dgm:constr type="t" for="ch" forName="dummy2b" refType="h" fact="0.589"/>
          <dgm:constr type="l" for="ch" forName="wedge2Tx" refType="w" fact="0.67"/>
          <dgm:constr type="t" for="ch" forName="wedge2Tx" refType="h" fact="0.38"/>
          <dgm:constr type="w" for="ch" forName="wedge2Tx" refType="w" fact="0.23"/>
          <dgm:constr type="h" for="ch" forName="wedge2Tx" refType="h" fact="0.14"/>
          <dgm:constr type="l" for="ch" forName="wedge3" refType="w" fact="0.0956"/>
          <dgm:constr type="t" for="ch" forName="wedge3" refType="w" fact="0.0925"/>
          <dgm:constr type="w" for="ch" forName="wedge3" refType="w" fact="0.84"/>
          <dgm:constr type="h" for="ch" forName="wedge3" refType="h" fact="0.84"/>
          <dgm:constr type="l" for="ch" forName="dummy3a" refType="w" fact="0.9251"/>
          <dgm:constr type="t" for="ch" forName="dummy3a" refType="h" fact="0.6059"/>
          <dgm:constr type="l" for="ch" forName="dummy3b" refType="w" fact="0.6979"/>
          <dgm:constr type="t" for="ch" forName="dummy3b" refType="h" fact="0.8909"/>
          <dgm:constr type="l" for="ch" forName="wedge3Tx" refType="w" fact="0.635"/>
          <dgm:constr type="t" for="ch" forName="wedge3Tx" refType="h" fact="0.59"/>
          <dgm:constr type="w" for="ch" forName="wedge3Tx" refType="w" fact="0.2"/>
          <dgm:constr type="h" for="ch" forName="wedge3Tx" refType="h" fact="0.155"/>
          <dgm:constr type="l" for="ch" forName="wedge4" refType="w" fact="0.08"/>
          <dgm:constr type="t" for="ch" forName="wedge4" refType="h" fact="0.1"/>
          <dgm:constr type="w" for="ch" forName="wedge4" refType="w" fact="0.84"/>
          <dgm:constr type="h" for="ch" forName="wedge4" refType="h" fact="0.84"/>
          <dgm:constr type="l" for="ch" forName="dummy4a" refType="w" fact="0.6822"/>
          <dgm:constr type="t" for="ch" forName="dummy4a" refType="h" fact="0.8984"/>
          <dgm:constr type="l" for="ch" forName="dummy4b" refType="w" fact="0.3178"/>
          <dgm:constr type="t" for="ch" forName="dummy4b" refType="h" fact="0.8984"/>
          <dgm:constr type="l" for="ch" forName="wedge4Tx" refType="w" fact="0.4025"/>
          <dgm:constr type="t" for="ch" forName="wedge4Tx" refType="h" fact="0.76"/>
          <dgm:constr type="w" for="ch" forName="wedge4Tx" refType="w" fact="0.195"/>
          <dgm:constr type="h" for="ch" forName="wedge4Tx" refType="h" fact="0.14"/>
          <dgm:constr type="l" for="ch" forName="wedge5" refType="w" fact="0.0644"/>
          <dgm:constr type="t" for="ch" forName="wedge5" refType="h" fact="0.0925"/>
          <dgm:constr type="w" for="ch" forName="wedge5" refType="w" fact="0.84"/>
          <dgm:constr type="h" for="ch" forName="wedge5" refType="h" fact="0.84"/>
          <dgm:constr type="l" for="ch" forName="dummy5a" refType="w" fact="0.3021"/>
          <dgm:constr type="t" for="ch" forName="dummy5a" refType="h" fact="0.8909"/>
          <dgm:constr type="l" for="ch" forName="dummy5b" refType="w" fact="0.0749"/>
          <dgm:constr type="t" for="ch" forName="dummy5b" refType="h" fact="0.6059"/>
          <dgm:constr type="r" for="ch" forName="wedge5Tx" refType="w" fact="0.365"/>
          <dgm:constr type="t" for="ch" forName="wedge5Tx" refType="h" fact="0.59"/>
          <dgm:constr type="w" for="ch" forName="wedge5Tx" refType="w" fact="0.2"/>
          <dgm:constr type="h" for="ch" forName="wedge5Tx" refType="h" fact="0.155"/>
          <dgm:constr type="l" for="ch" forName="wedge6" refType="w" fact="0.0605"/>
          <dgm:constr type="t" for="ch" forName="wedge6" refType="h" fact="0.0755"/>
          <dgm:constr type="w" for="ch" forName="wedge6" refType="w" fact="0.84"/>
          <dgm:constr type="h" for="ch" forName="wedge6" refType="h" fact="0.84"/>
          <dgm:constr type="l" for="ch" forName="dummy6a" refType="w" fact="0.071"/>
          <dgm:constr type="t" for="ch" forName="dummy6a" refType="h" fact="0.589"/>
          <dgm:constr type="l" for="ch" forName="dummy6b" refType="w" fact="0.1521"/>
          <dgm:constr type="t" for="ch" forName="dummy6b" refType="h" fact="0.2337"/>
          <dgm:constr type="r" for="ch" forName="wedge6Tx" refType="w" fact="0.33"/>
          <dgm:constr type="t" for="ch" forName="wedge6Tx" refType="h" fact="0.38"/>
          <dgm:constr type="w" for="ch" forName="wedge6Tx" refType="w" fact="0.23"/>
          <dgm:constr type="h" for="ch" forName="wedge6Tx" refType="h" fact="0.14"/>
          <dgm:constr type="l" for="ch" forName="wedge7" refType="w" fact="0.0713"/>
          <dgm:constr type="t" for="ch" forName="wedge7" refType="h" fact="0.062"/>
          <dgm:constr type="w" for="ch" forName="wedge7" refType="w" fact="0.84"/>
          <dgm:constr type="h" for="ch" forName="wedge7" refType="h" fact="0.84"/>
          <dgm:constr type="l" for="ch" forName="dummy7a" refType="w" fact="0.163"/>
          <dgm:constr type="t" for="ch" forName="dummy7a" refType="h" fact="0.2201"/>
          <dgm:constr type="l" for="ch" forName="dummy7b" refType="w" fact="0.4913"/>
          <dgm:constr type="t" for="ch" forName="dummy7b" refType="h" fact="0.062"/>
          <dgm:constr type="r" for="ch" forName="wedge7Tx" refType="w" fact="0.47"/>
          <dgm:constr type="t" for="ch" forName="wedge7Tx" refType="h" fact="0.14"/>
          <dgm:constr type="w" for="ch" forName="wedge7Tx" refType="w" fact="0.2"/>
          <dgm:constr type="h" for="ch" forName="wedge7Tx" refType="h" fact="0.16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h" for="ch" forName="arrowWedge6" refType="w" fact="0.08"/>
          <dgm:constr type="diam" for="ch" forName="arrowWedge6" refType="w" fact="0.84"/>
          <dgm:constr type="l" for="ch" forName="arrowWedge6" refType="w" fact="0.5"/>
          <dgm:constr type="t" for="ch" forName="arrowWedge6" refType="w" fact="0.5"/>
          <dgm:constr type="h" for="ch" forName="arrowWedge7" refType="w" fact="0.08"/>
          <dgm:constr type="diam" for="ch" forName="arrowWedge7" refType="w" fact="0.84"/>
          <dgm:constr type="l" for="ch" forName="arrowWedge7" refType="w" fact="0.5"/>
          <dgm:constr type="t" for="ch" forName="arrowWedge7" refType="w" fact="0.5"/>
          <dgm:constr type="primFontSz" for="ch" ptType="node" op="equ"/>
        </dgm:constrLst>
      </dgm:else>
    </dgm:choose>
    <dgm:ruleLst/>
    <dgm:choose name="Name8">
      <dgm:if name="Name9" axis="ch" ptType="node" func="cnt" op="gte" val="1">
        <dgm:layoutNode name="wedge1">
          <dgm:alg type="sp"/>
          <dgm:choose name="Name10">
            <dgm:if name="Name11" axis="ch" ptType="node" func="cnt" op="equ" val="1">
              <dgm:shape xmlns:r="http://schemas.openxmlformats.org/officeDocument/2006/relationships" type="ellipse" r:blip="">
                <dgm:adjLst/>
              </dgm:shape>
            </dgm:if>
            <dgm:if name="Name12" axis="ch" ptType="node" func="cnt" op="equ" val="2">
              <dgm:shape xmlns:r="http://schemas.openxmlformats.org/officeDocument/2006/relationships" type="pie" r:blip="">
                <dgm:adjLst>
                  <dgm:adj idx="1" val="270"/>
                  <dgm:adj idx="2" val="90"/>
                </dgm:adjLst>
              </dgm:shape>
            </dgm:if>
            <dgm:if name="Name13" axis="ch" ptType="node" func="cnt" op="equ" val="3">
              <dgm:shape xmlns:r="http://schemas.openxmlformats.org/officeDocument/2006/relationships" type="pie" r:blip="">
                <dgm:adjLst>
                  <dgm:adj idx="1" val="270"/>
                  <dgm:adj idx="2" val="30"/>
                </dgm:adjLst>
              </dgm:shape>
            </dgm:if>
            <dgm:if name="Name14" axis="ch" ptType="node" func="cnt" op="equ" val="4">
              <dgm:shape xmlns:r="http://schemas.openxmlformats.org/officeDocument/2006/relationships" type="pie" r:blip="">
                <dgm:adjLst>
                  <dgm:adj idx="1" val="270"/>
                  <dgm:adj idx="2" val="0"/>
                </dgm:adjLst>
              </dgm:shape>
            </dgm:if>
            <dgm:if name="Name15" axis="ch" ptType="node" func="cnt" op="equ" val="5">
              <dgm:shape xmlns:r="http://schemas.openxmlformats.org/officeDocument/2006/relationships" type="pie" r:blip="">
                <dgm:adjLst>
                  <dgm:adj idx="1" val="270"/>
                  <dgm:adj idx="2" val="342"/>
                </dgm:adjLst>
              </dgm:shape>
            </dgm:if>
            <dgm:if name="Name16" axis="ch" ptType="node" func="cnt" op="equ" val="6">
              <dgm:shape xmlns:r="http://schemas.openxmlformats.org/officeDocument/2006/relationships" type="pie" r:blip="">
                <dgm:adjLst>
                  <dgm:adj idx="1" val="270"/>
                  <dgm:adj idx="2" val="330"/>
                </dgm:adjLst>
              </dgm:shape>
            </dgm:if>
            <dgm:else name="Name17">
              <dgm:shape xmlns:r="http://schemas.openxmlformats.org/officeDocument/2006/relationships" type="pie" r:blip="">
                <dgm:adjLst>
                  <dgm:adj idx="1" val="270"/>
                  <dgm:adj idx="2" val="321.4286"/>
                </dgm:adjLst>
              </dgm:shape>
            </dgm:else>
          </dgm:choose>
          <dgm:choose name="Name18">
            <dgm:if name="Name19" func="var" arg="dir" op="equ" val="norm">
              <dgm:presOf axis="ch desOrSelf" ptType="node node" st="1 1" cnt="1 0"/>
            </dgm:if>
            <dgm:else name="Name20">
              <dgm:choose name="Name21">
                <dgm:if name="Name22" axis="ch" ptType="node" func="cnt" op="equ" val="1">
                  <dgm:presOf axis="ch desOrSelf" ptType="node node" st="1 1" cnt="1 0"/>
                </dgm:if>
                <dgm:if name="Name23" axis="ch" ptType="node" func="cnt" op="equ" val="2">
                  <dgm:presOf axis="ch desOrSelf" ptType="node node" st="2 1" cnt="1 0"/>
                </dgm:if>
                <dgm:if name="Name24" axis="ch" ptType="node" func="cnt" op="equ" val="3">
                  <dgm:presOf axis="ch desOrSelf" ptType="node node" st="3 1" cnt="1 0"/>
                </dgm:if>
                <dgm:if name="Name25" axis="ch" ptType="node" func="cnt" op="equ" val="4">
                  <dgm:presOf axis="ch desOrSelf" ptType="node node" st="4 1" cnt="1 0"/>
                </dgm:if>
                <dgm:if name="Name26" axis="ch" ptType="node" func="cnt" op="equ" val="5">
                  <dgm:presOf axis="ch desOrSelf" ptType="node node" st="5 1" cnt="1 0"/>
                </dgm:if>
                <dgm:if name="Name27" axis="ch" ptType="node" func="cnt" op="equ" val="6">
                  <dgm:presOf axis="ch desOrSelf" ptType="node node" st="6 1" cnt="1 0"/>
                </dgm:if>
                <dgm:else name="Name28">
                  <dgm:presOf axis="ch desOrSelf" ptType="node node" st="7 1" cnt="1 0"/>
                </dgm:else>
              </dgm:choose>
            </dgm:else>
          </dgm:choose>
          <dgm:constrLst/>
          <dgm:ruleLst/>
        </dgm:layoutNode>
        <dgm:layoutNode name="dummy1a" moveWith="wedge1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1b" moveWith="wedge1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1Tx" moveWith="wedg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29">
            <dgm:if name="Name30" func="var" arg="dir" op="equ" val="norm">
              <dgm:presOf axis="ch desOrSelf" ptType="node node" st="1 1" cnt="1 0"/>
            </dgm:if>
            <dgm:else name="Name31">
              <dgm:choose name="Name32">
                <dgm:if name="Name33" axis="ch" ptType="node" func="cnt" op="equ" val="1">
                  <dgm:presOf axis="ch desOrSelf" ptType="node node" st="1 1" cnt="1 0"/>
                </dgm:if>
                <dgm:if name="Name34" axis="ch" ptType="node" func="cnt" op="equ" val="2">
                  <dgm:presOf axis="ch desOrSelf" ptType="node node" st="2 1" cnt="1 0"/>
                </dgm:if>
                <dgm:if name="Name35" axis="ch" ptType="node" func="cnt" op="equ" val="3">
                  <dgm:presOf axis="ch desOrSelf" ptType="node node" st="3 1" cnt="1 0"/>
                </dgm:if>
                <dgm:if name="Name36" axis="ch" ptType="node" func="cnt" op="equ" val="4">
                  <dgm:presOf axis="ch desOrSelf" ptType="node node" st="4 1" cnt="1 0"/>
                </dgm:if>
                <dgm:if name="Name37" axis="ch" ptType="node" func="cnt" op="equ" val="5">
                  <dgm:presOf axis="ch desOrSelf" ptType="node node" st="5 1" cnt="1 0"/>
                </dgm:if>
                <dgm:if name="Name38" axis="ch" ptType="node" func="cnt" op="equ" val="6">
                  <dgm:presOf axis="ch desOrSelf" ptType="node node" st="6 1" cnt="1 0"/>
                </dgm:if>
                <dgm:else name="Name39">
                  <dgm:presOf axis="ch desOrSelf" ptType="node node" st="7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40"/>
    </dgm:choose>
    <dgm:choose name="Name41">
      <dgm:if name="Name42" axis="ch" ptType="node" func="cnt" op="gte" val="2">
        <dgm:layoutNode name="wedge2">
          <dgm:alg type="sp"/>
          <dgm:choose name="Name43">
            <dgm:if name="Name44" axis="ch" ptType="node" func="cnt" op="equ" val="2">
              <dgm:shape xmlns:r="http://schemas.openxmlformats.org/officeDocument/2006/relationships" type="pie" r:blip="">
                <dgm:adjLst>
                  <dgm:adj idx="1" val="90"/>
                  <dgm:adj idx="2" val="270"/>
                </dgm:adjLst>
              </dgm:shape>
            </dgm:if>
            <dgm:if name="Name45" axis="ch" ptType="node" func="cnt" op="equ" val="3">
              <dgm:shape xmlns:r="http://schemas.openxmlformats.org/officeDocument/2006/relationships" type="pie" r:blip="">
                <dgm:adjLst>
                  <dgm:adj idx="1" val="30"/>
                  <dgm:adj idx="2" val="150"/>
                </dgm:adjLst>
              </dgm:shape>
            </dgm:if>
            <dgm:if name="Name46" axis="ch" ptType="node" func="cnt" op="equ" val="4">
              <dgm:shape xmlns:r="http://schemas.openxmlformats.org/officeDocument/2006/relationships" type="pie" r:blip="">
                <dgm:adjLst>
                  <dgm:adj idx="1" val="0"/>
                  <dgm:adj idx="2" val="90"/>
                </dgm:adjLst>
              </dgm:shape>
            </dgm:if>
            <dgm:if name="Name47" axis="ch" ptType="node" func="cnt" op="equ" val="5">
              <dgm:shape xmlns:r="http://schemas.openxmlformats.org/officeDocument/2006/relationships" type="pie" r:blip="">
                <dgm:adjLst>
                  <dgm:adj idx="1" val="342"/>
                  <dgm:adj idx="2" val="54"/>
                </dgm:adjLst>
              </dgm:shape>
            </dgm:if>
            <dgm:if name="Name48" axis="ch" ptType="node" func="cnt" op="equ" val="6">
              <dgm:shape xmlns:r="http://schemas.openxmlformats.org/officeDocument/2006/relationships" type="pie" r:blip="">
                <dgm:adjLst>
                  <dgm:adj idx="1" val="330"/>
                  <dgm:adj idx="2" val="30"/>
                </dgm:adjLst>
              </dgm:shape>
            </dgm:if>
            <dgm:else name="Name49">
              <dgm:shape xmlns:r="http://schemas.openxmlformats.org/officeDocument/2006/relationships" type="pie" r:blip="">
                <dgm:adjLst>
                  <dgm:adj idx="1" val="321.4286"/>
                  <dgm:adj idx="2" val="12.85714"/>
                </dgm:adjLst>
              </dgm:shape>
            </dgm:else>
          </dgm:choose>
          <dgm:choose name="Name50">
            <dgm:if name="Name51" func="var" arg="dir" op="equ" val="norm">
              <dgm:presOf axis="ch desOrSelf" ptType="node node" st="2 1" cnt="1 0"/>
            </dgm:if>
            <dgm:else name="Name52">
              <dgm:choose name="Name53">
                <dgm:if name="Name54" axis="ch" ptType="node" func="cnt" op="equ" val="2">
                  <dgm:presOf axis="ch desOrSelf" ptType="node node" st="1 1" cnt="1 0"/>
                </dgm:if>
                <dgm:if name="Name55" axis="ch" ptType="node" func="cnt" op="equ" val="3">
                  <dgm:presOf axis="ch desOrSelf" ptType="node node" st="2 1" cnt="1 0"/>
                </dgm:if>
                <dgm:if name="Name56" axis="ch" ptType="node" func="cnt" op="equ" val="4">
                  <dgm:presOf axis="ch desOrSelf" ptType="node node" st="3 1" cnt="1 0"/>
                </dgm:if>
                <dgm:if name="Name57" axis="ch" ptType="node" func="cnt" op="equ" val="5">
                  <dgm:presOf axis="ch desOrSelf" ptType="node node" st="4 1" cnt="1 0"/>
                </dgm:if>
                <dgm:if name="Name58" axis="ch" ptType="node" func="cnt" op="equ" val="6">
                  <dgm:presOf axis="ch desOrSelf" ptType="node node" st="5 1" cnt="1 0"/>
                </dgm:if>
                <dgm:else name="Name59">
                  <dgm:presOf axis="ch desOrSelf" ptType="node node" st="6 1" cnt="1 0"/>
                </dgm:else>
              </dgm:choose>
            </dgm:else>
          </dgm:choose>
          <dgm:constrLst/>
          <dgm:ruleLst/>
        </dgm:layoutNode>
        <dgm:layoutNode name="dummy2a" moveWith="wedge2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2b" moveWith="wedge2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2Tx" moveWith="wedge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60">
            <dgm:if name="Name61" func="var" arg="dir" op="equ" val="norm">
              <dgm:presOf axis="ch desOrSelf" ptType="node node" st="2 1" cnt="1 0"/>
            </dgm:if>
            <dgm:else name="Name62">
              <dgm:choose name="Name63">
                <dgm:if name="Name64" axis="ch" ptType="node" func="cnt" op="equ" val="2">
                  <dgm:presOf axis="ch desOrSelf" ptType="node node" st="1 1" cnt="1 0"/>
                </dgm:if>
                <dgm:if name="Name65" axis="ch" ptType="node" func="cnt" op="equ" val="3">
                  <dgm:presOf axis="ch desOrSelf" ptType="node node" st="2 1" cnt="1 0"/>
                </dgm:if>
                <dgm:if name="Name66" axis="ch" ptType="node" func="cnt" op="equ" val="4">
                  <dgm:presOf axis="ch desOrSelf" ptType="node node" st="3 1" cnt="1 0"/>
                </dgm:if>
                <dgm:if name="Name67" axis="ch" ptType="node" func="cnt" op="equ" val="5">
                  <dgm:presOf axis="ch desOrSelf" ptType="node node" st="4 1" cnt="1 0"/>
                </dgm:if>
                <dgm:if name="Name68" axis="ch" ptType="node" func="cnt" op="equ" val="6">
                  <dgm:presOf axis="ch desOrSelf" ptType="node node" st="5 1" cnt="1 0"/>
                </dgm:if>
                <dgm:else name="Name69">
                  <dgm:presOf axis="ch desOrSelf" ptType="node node" st="6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70"/>
    </dgm:choose>
    <dgm:choose name="Name71">
      <dgm:if name="Name72" axis="ch" ptType="node" func="cnt" op="gte" val="3">
        <dgm:layoutNode name="wedge3">
          <dgm:alg type="sp"/>
          <dgm:choose name="Name73">
            <dgm:if name="Name74" axis="ch" ptType="node" func="cnt" op="equ" val="3">
              <dgm:shape xmlns:r="http://schemas.openxmlformats.org/officeDocument/2006/relationships" type="pie" r:blip="">
                <dgm:adjLst>
                  <dgm:adj idx="1" val="150"/>
                  <dgm:adj idx="2" val="270"/>
                </dgm:adjLst>
              </dgm:shape>
            </dgm:if>
            <dgm:if name="Name75" axis="ch" ptType="node" func="cnt" op="equ" val="4">
              <dgm:shape xmlns:r="http://schemas.openxmlformats.org/officeDocument/2006/relationships" type="pie" r:blip="">
                <dgm:adjLst>
                  <dgm:adj idx="1" val="90"/>
                  <dgm:adj idx="2" val="180"/>
                </dgm:adjLst>
              </dgm:shape>
            </dgm:if>
            <dgm:if name="Name76" axis="ch" ptType="node" func="cnt" op="equ" val="5">
              <dgm:shape xmlns:r="http://schemas.openxmlformats.org/officeDocument/2006/relationships" type="pie" r:blip="">
                <dgm:adjLst>
                  <dgm:adj idx="1" val="54"/>
                  <dgm:adj idx="2" val="126"/>
                </dgm:adjLst>
              </dgm:shape>
            </dgm:if>
            <dgm:if name="Name77" axis="ch" ptType="node" func="cnt" op="equ" val="6">
              <dgm:shape xmlns:r="http://schemas.openxmlformats.org/officeDocument/2006/relationships" type="pie" r:blip="">
                <dgm:adjLst>
                  <dgm:adj idx="1" val="30"/>
                  <dgm:adj idx="2" val="90"/>
                </dgm:adjLst>
              </dgm:shape>
            </dgm:if>
            <dgm:else name="Name78">
              <dgm:shape xmlns:r="http://schemas.openxmlformats.org/officeDocument/2006/relationships" type="pie" r:blip="">
                <dgm:adjLst>
                  <dgm:adj idx="1" val="12.85714"/>
                  <dgm:adj idx="2" val="64.28571"/>
                </dgm:adjLst>
              </dgm:shape>
            </dgm:else>
          </dgm:choose>
          <dgm:choose name="Name79">
            <dgm:if name="Name80" func="var" arg="dir" op="equ" val="norm">
              <dgm:presOf axis="ch desOrSelf" ptType="node node" st="3 1" cnt="1 0"/>
            </dgm:if>
            <dgm:else name="Name81">
              <dgm:choose name="Name82">
                <dgm:if name="Name83" axis="ch" ptType="node" func="cnt" op="equ" val="3">
                  <dgm:presOf axis="ch desOrSelf" ptType="node node" st="1 1" cnt="1 0"/>
                </dgm:if>
                <dgm:if name="Name84" axis="ch" ptType="node" func="cnt" op="equ" val="4">
                  <dgm:presOf axis="ch desOrSelf" ptType="node node" st="2 1" cnt="1 0"/>
                </dgm:if>
                <dgm:if name="Name85" axis="ch" ptType="node" func="cnt" op="equ" val="5">
                  <dgm:presOf axis="ch desOrSelf" ptType="node node" st="3 1" cnt="1 0"/>
                </dgm:if>
                <dgm:if name="Name86" axis="ch" ptType="node" func="cnt" op="equ" val="6">
                  <dgm:presOf axis="ch desOrSelf" ptType="node node" st="4 1" cnt="1 0"/>
                </dgm:if>
                <dgm:else name="Name87">
                  <dgm:presOf axis="ch desOrSelf" ptType="node node" st="5 1" cnt="1 0"/>
                </dgm:else>
              </dgm:choose>
            </dgm:else>
          </dgm:choose>
          <dgm:constrLst/>
          <dgm:ruleLst/>
        </dgm:layoutNode>
        <dgm:layoutNode name="dummy3a" moveWith="wedge3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3b" moveWith="wedge3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3Tx" moveWith="wedge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88">
            <dgm:if name="Name89" func="var" arg="dir" op="equ" val="norm">
              <dgm:presOf axis="ch desOrSelf" ptType="node node" st="3 1" cnt="1 0"/>
            </dgm:if>
            <dgm:else name="Name90">
              <dgm:choose name="Name91">
                <dgm:if name="Name92" axis="ch" ptType="node" func="cnt" op="equ" val="3">
                  <dgm:presOf axis="ch desOrSelf" ptType="node node" st="1 1" cnt="1 0"/>
                </dgm:if>
                <dgm:if name="Name93" axis="ch" ptType="node" func="cnt" op="equ" val="4">
                  <dgm:presOf axis="ch desOrSelf" ptType="node node" st="2 1" cnt="1 0"/>
                </dgm:if>
                <dgm:if name="Name94" axis="ch" ptType="node" func="cnt" op="equ" val="5">
                  <dgm:presOf axis="ch desOrSelf" ptType="node node" st="3 1" cnt="1 0"/>
                </dgm:if>
                <dgm:if name="Name95" axis="ch" ptType="node" func="cnt" op="equ" val="6">
                  <dgm:presOf axis="ch desOrSelf" ptType="node node" st="4 1" cnt="1 0"/>
                </dgm:if>
                <dgm:else name="Name96">
                  <dgm:presOf axis="ch desOrSelf" ptType="node node" st="5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97"/>
    </dgm:choose>
    <dgm:choose name="Name98">
      <dgm:if name="Name99" axis="ch" ptType="node" func="cnt" op="gte" val="4">
        <dgm:layoutNode name="wedge4">
          <dgm:alg type="sp"/>
          <dgm:choose name="Name100">
            <dgm:if name="Name101" axis="ch" ptType="node" func="cnt" op="equ" val="4">
              <dgm:shape xmlns:r="http://schemas.openxmlformats.org/officeDocument/2006/relationships" type="pie" r:blip="">
                <dgm:adjLst>
                  <dgm:adj idx="1" val="180"/>
                  <dgm:adj idx="2" val="270"/>
                </dgm:adjLst>
              </dgm:shape>
            </dgm:if>
            <dgm:if name="Name102" axis="ch" ptType="node" func="cnt" op="equ" val="5">
              <dgm:shape xmlns:r="http://schemas.openxmlformats.org/officeDocument/2006/relationships" type="pie" r:blip="">
                <dgm:adjLst>
                  <dgm:adj idx="1" val="126"/>
                  <dgm:adj idx="2" val="198"/>
                </dgm:adjLst>
              </dgm:shape>
            </dgm:if>
            <dgm:if name="Name103" axis="ch" ptType="node" func="cnt" op="equ" val="6">
              <dgm:shape xmlns:r="http://schemas.openxmlformats.org/officeDocument/2006/relationships" type="pie" r:blip="">
                <dgm:adjLst>
                  <dgm:adj idx="1" val="90"/>
                  <dgm:adj idx="2" val="150"/>
                </dgm:adjLst>
              </dgm:shape>
            </dgm:if>
            <dgm:else name="Name104">
              <dgm:shape xmlns:r="http://schemas.openxmlformats.org/officeDocument/2006/relationships" type="pie" r:blip="">
                <dgm:adjLst>
                  <dgm:adj idx="1" val="64.2871"/>
                  <dgm:adj idx="2" val="115.7143"/>
                </dgm:adjLst>
              </dgm:shape>
            </dgm:else>
          </dgm:choose>
          <dgm:choose name="Name105">
            <dgm:if name="Name106" func="var" arg="dir" op="equ" val="norm">
              <dgm:presOf axis="ch desOrSelf" ptType="node node" st="4 1" cnt="1 0"/>
            </dgm:if>
            <dgm:else name="Name107">
              <dgm:choose name="Name108">
                <dgm:if name="Name109" axis="ch" ptType="node" func="cnt" op="equ" val="4">
                  <dgm:presOf axis="ch desOrSelf" ptType="node node" st="1 1" cnt="1 0"/>
                </dgm:if>
                <dgm:if name="Name110" axis="ch" ptType="node" func="cnt" op="equ" val="5">
                  <dgm:presOf axis="ch desOrSelf" ptType="node node" st="2 1" cnt="1 0"/>
                </dgm:if>
                <dgm:if name="Name111" axis="ch" ptType="node" func="cnt" op="equ" val="6">
                  <dgm:presOf axis="ch desOrSelf" ptType="node node" st="3 1" cnt="1 0"/>
                </dgm:if>
                <dgm:else name="Name112">
                  <dgm:presOf axis="ch desOrSelf" ptType="node node" st="4 1" cnt="1 0"/>
                </dgm:else>
              </dgm:choose>
            </dgm:else>
          </dgm:choose>
          <dgm:constrLst/>
          <dgm:ruleLst/>
        </dgm:layoutNode>
        <dgm:layoutNode name="dummy4a" moveWith="wedge4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4b" moveWith="wedge4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4Tx" moveWith="wedge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13">
            <dgm:if name="Name114" func="var" arg="dir" op="equ" val="norm">
              <dgm:presOf axis="ch desOrSelf" ptType="node node" st="4 1" cnt="1 0"/>
            </dgm:if>
            <dgm:else name="Name115">
              <dgm:choose name="Name116">
                <dgm:if name="Name117" axis="ch" ptType="node" func="cnt" op="equ" val="4">
                  <dgm:presOf axis="ch desOrSelf" ptType="node node" st="1 1" cnt="1 0"/>
                </dgm:if>
                <dgm:if name="Name118" axis="ch" ptType="node" func="cnt" op="equ" val="5">
                  <dgm:presOf axis="ch desOrSelf" ptType="node node" st="2 1" cnt="1 0"/>
                </dgm:if>
                <dgm:if name="Name119" axis="ch" ptType="node" func="cnt" op="equ" val="6">
                  <dgm:presOf axis="ch desOrSelf" ptType="node node" st="3 1" cnt="1 0"/>
                </dgm:if>
                <dgm:else name="Name120">
                  <dgm:presOf axis="ch desOrSelf" ptType="node node" st="4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21"/>
    </dgm:choose>
    <dgm:choose name="Name122">
      <dgm:if name="Name123" axis="ch" ptType="node" func="cnt" op="gte" val="5">
        <dgm:layoutNode name="wedge5">
          <dgm:alg type="sp"/>
          <dgm:choose name="Name124">
            <dgm:if name="Name125" axis="ch" ptType="node" func="cnt" op="equ" val="5">
              <dgm:shape xmlns:r="http://schemas.openxmlformats.org/officeDocument/2006/relationships" type="pie" r:blip="">
                <dgm:adjLst>
                  <dgm:adj idx="1" val="198"/>
                  <dgm:adj idx="2" val="270"/>
                </dgm:adjLst>
              </dgm:shape>
            </dgm:if>
            <dgm:if name="Name126" axis="ch" ptType="node" func="cnt" op="equ" val="6">
              <dgm:shape xmlns:r="http://schemas.openxmlformats.org/officeDocument/2006/relationships" type="pie" r:blip="">
                <dgm:adjLst>
                  <dgm:adj idx="1" val="150"/>
                  <dgm:adj idx="2" val="210"/>
                </dgm:adjLst>
              </dgm:shape>
            </dgm:if>
            <dgm:else name="Name127">
              <dgm:shape xmlns:r="http://schemas.openxmlformats.org/officeDocument/2006/relationships" type="pie" r:blip="">
                <dgm:adjLst>
                  <dgm:adj idx="1" val="115.7143"/>
                  <dgm:adj idx="2" val="167.1429"/>
                </dgm:adjLst>
              </dgm:shape>
            </dgm:else>
          </dgm:choose>
          <dgm:choose name="Name128">
            <dgm:if name="Name129" func="var" arg="dir" op="equ" val="norm">
              <dgm:presOf axis="ch desOrSelf" ptType="node node" st="5 1" cnt="1 0"/>
            </dgm:if>
            <dgm:else name="Name130">
              <dgm:choose name="Name131">
                <dgm:if name="Name132" axis="ch" ptType="node" func="cnt" op="equ" val="5">
                  <dgm:presOf axis="ch desOrSelf" ptType="node node" st="1 1" cnt="1 0"/>
                </dgm:if>
                <dgm:if name="Name133" axis="ch" ptType="node" func="cnt" op="equ" val="6">
                  <dgm:presOf axis="ch desOrSelf" ptType="node node" st="2 1" cnt="1 0"/>
                </dgm:if>
                <dgm:else name="Name134">
                  <dgm:presOf axis="ch desOrSelf" ptType="node node" st="3 1" cnt="1 0"/>
                </dgm:else>
              </dgm:choose>
            </dgm:else>
          </dgm:choose>
          <dgm:constrLst/>
          <dgm:ruleLst/>
        </dgm:layoutNode>
        <dgm:layoutNode name="dummy5a" moveWith="wedge5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5b" moveWith="wedge5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5Tx" moveWith="wedge5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35">
            <dgm:if name="Name136" func="var" arg="dir" op="equ" val="norm">
              <dgm:presOf axis="ch desOrSelf" ptType="node node" st="5 1" cnt="1 0"/>
            </dgm:if>
            <dgm:else name="Name137">
              <dgm:choose name="Name138">
                <dgm:if name="Name139" axis="ch" ptType="node" func="cnt" op="equ" val="5">
                  <dgm:presOf axis="ch desOrSelf" ptType="node node" st="1 1" cnt="1 0"/>
                </dgm:if>
                <dgm:if name="Name140" axis="ch" ptType="node" func="cnt" op="equ" val="6">
                  <dgm:presOf axis="ch desOrSelf" ptType="node node" st="2 1" cnt="1 0"/>
                </dgm:if>
                <dgm:else name="Name141">
                  <dgm:presOf axis="ch desOrSelf" ptType="node node" st="3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42"/>
    </dgm:choose>
    <dgm:choose name="Name143">
      <dgm:if name="Name144" axis="ch" ptType="node" func="cnt" op="gte" val="6">
        <dgm:layoutNode name="wedge6">
          <dgm:alg type="sp"/>
          <dgm:choose name="Name145">
            <dgm:if name="Name146" axis="ch" ptType="node" func="cnt" op="equ" val="6">
              <dgm:shape xmlns:r="http://schemas.openxmlformats.org/officeDocument/2006/relationships" type="pie" r:blip="">
                <dgm:adjLst>
                  <dgm:adj idx="1" val="210"/>
                  <dgm:adj idx="2" val="270"/>
                </dgm:adjLst>
              </dgm:shape>
            </dgm:if>
            <dgm:else name="Name147">
              <dgm:shape xmlns:r="http://schemas.openxmlformats.org/officeDocument/2006/relationships" type="pie" r:blip="">
                <dgm:adjLst>
                  <dgm:adj idx="1" val="167.1429"/>
                  <dgm:adj idx="2" val="218.5714"/>
                </dgm:adjLst>
              </dgm:shape>
            </dgm:else>
          </dgm:choose>
          <dgm:choose name="Name148">
            <dgm:if name="Name149" func="var" arg="dir" op="equ" val="norm">
              <dgm:presOf axis="ch desOrSelf" ptType="node node" st="6 1" cnt="1 0"/>
            </dgm:if>
            <dgm:else name="Name150">
              <dgm:choose name="Name151">
                <dgm:if name="Name152" axis="ch" ptType="node" func="cnt" op="equ" val="6">
                  <dgm:presOf axis="ch desOrSelf" ptType="node node" st="1 1" cnt="1 0"/>
                </dgm:if>
                <dgm:else name="Name153">
                  <dgm:presOf axis="ch desOrSelf" ptType="node node" st="2 1" cnt="1 0"/>
                </dgm:else>
              </dgm:choose>
            </dgm:else>
          </dgm:choose>
          <dgm:constrLst/>
          <dgm:ruleLst/>
        </dgm:layoutNode>
        <dgm:layoutNode name="dummy6a" moveWith="wedge6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6b" moveWith="wedge6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6Tx" moveWith="wedge6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54">
            <dgm:if name="Name155" func="var" arg="dir" op="equ" val="norm">
              <dgm:presOf axis="ch desOrSelf" ptType="node node" st="6 1" cnt="1 0"/>
            </dgm:if>
            <dgm:else name="Name156">
              <dgm:choose name="Name157">
                <dgm:if name="Name158" axis="ch" ptType="node" func="cnt" op="equ" val="6">
                  <dgm:presOf axis="ch desOrSelf" ptType="node node" st="1 1" cnt="1 0"/>
                </dgm:if>
                <dgm:else name="Name159">
                  <dgm:presOf axis="ch desOrSelf" ptType="node node" st="2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60"/>
    </dgm:choose>
    <dgm:choose name="Name161">
      <dgm:if name="Name162" axis="ch" ptType="node" func="cnt" op="gte" val="7">
        <dgm:layoutNode name="wedge7">
          <dgm:alg type="sp"/>
          <dgm:shape xmlns:r="http://schemas.openxmlformats.org/officeDocument/2006/relationships" type="pie" r:blip="">
            <dgm:adjLst>
              <dgm:adj idx="1" val="218.5714"/>
              <dgm:adj idx="2" val="270"/>
            </dgm:adjLst>
          </dgm:shape>
          <dgm:choose name="Name163">
            <dgm:if name="Name164" func="var" arg="dir" op="equ" val="norm">
              <dgm:presOf axis="ch desOrSelf" ptType="node node" st="7 1" cnt="1 0"/>
            </dgm:if>
            <dgm:else name="Name165">
              <dgm:presOf axis="ch desOrSelf" ptType="node node" st="1 1" cnt="1 0"/>
            </dgm:else>
          </dgm:choose>
          <dgm:constrLst/>
          <dgm:ruleLst/>
        </dgm:layoutNode>
        <dgm:layoutNode name="dummy7a" moveWith="wedge7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7b" moveWith="wedge7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7Tx" moveWith="wedge7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66">
            <dgm:if name="Name167" func="var" arg="dir" op="equ" val="norm">
              <dgm:presOf axis="ch desOrSelf" ptType="node node" st="7 1" cnt="1 0"/>
            </dgm:if>
            <dgm:else name="Name168">
              <dgm:presOf axis="ch desOrSelf" ptType="node node" st="1 1" cnt="1 0"/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69"/>
    </dgm:choose>
    <dgm:choose name="Name170">
      <dgm:if name="Name171" axis="ch" ptType="node" func="cnt" op="equ" val="1">
        <dgm:forEach name="Name172" axis="ch" ptType="sibTrans" hideLastTrans="0" cnt="1">
          <dgm:layoutNode name="arrowWedge1single" styleLbl="fgSibTrans2D1">
            <dgm:choose name="Name173">
              <dgm:if name="Name174" func="var" arg="dir" op="equ" val="norm">
                <dgm:alg type="conn">
                  <dgm:param type="connRout" val="longCurve"/>
                  <dgm:param type="srcNode" val="dummy1a"/>
                  <dgm:param type="dstNode" val="dummy1b"/>
                  <dgm:param type="begPts" val="tL"/>
                  <dgm:param type="endPts" val="tR"/>
                  <dgm:param type="begSty" val="arr"/>
                  <dgm:param type="endSty" val="noArr"/>
                </dgm:alg>
              </dgm:if>
              <dgm:else name="Name175">
                <dgm:alg type="conn">
                  <dgm:param type="connRout" val="longCurve"/>
                  <dgm:param type="srcNode" val="dummy1a"/>
                  <dgm:param type="dstNode" val="dummy1b"/>
                  <dgm:param type="begPts" val="tL"/>
                  <dgm:param type="endPts" val="tR"/>
                  <dgm:param type="begSty" val="noArr"/>
                  <dgm:param type="endSty" val="arr"/>
                </dgm:alg>
              </dgm:else>
            </dgm:choose>
            <dgm:shape xmlns:r="http://schemas.openxmlformats.org/officeDocument/2006/relationships" type="conn" r:blip="">
              <dgm:adjLst/>
            </dgm:shape>
            <dgm:presOf/>
            <dgm:constrLst>
              <dgm:constr type="w" val="1"/>
              <dgm:constr type="begPad"/>
              <dgm:constr type="endPad"/>
            </dgm:constrLst>
            <dgm:ruleLst/>
          </dgm:layoutNode>
        </dgm:forEach>
      </dgm:if>
      <dgm:if name="Name176" axis="ch" ptType="node" func="cnt" op="gte" val="2">
        <dgm:forEach name="Name177" axis="ch" ptType="sibTrans" hideLastTrans="0" cnt="1">
          <dgm:layoutNode name="arrowWedge1" styleLbl="fgSibTrans2D1">
            <dgm:choose name="Name178">
              <dgm:if name="Name179" func="var" arg="dir" op="equ" val="norm">
                <dgm:alg type="conn">
                  <dgm:param type="connRout" val="curve"/>
                  <dgm:param type="srcNode" val="dummy1a"/>
                  <dgm:param type="dstNode" val="dummy1b"/>
                  <dgm:param type="begPts" val="tL"/>
                  <dgm:param type="endPts" val="tL"/>
                  <dgm:param type="begSty" val="noArr"/>
                  <dgm:param type="endSty" val="arr"/>
                </dgm:alg>
              </dgm:if>
              <dgm:else name="Name180">
                <dgm:alg type="conn">
                  <dgm:param type="connRout" val="curve"/>
                  <dgm:param type="srcNode" val="dummy1a"/>
                  <dgm:param type="dstNode" val="dummy1b"/>
                  <dgm:param type="begPts" val="tL"/>
                  <dgm:param type="endPts" val="tL"/>
                  <dgm:param type="begSty" val="arr"/>
                  <dgm:param type="endSty" val="noArr"/>
                </dgm:alg>
              </dgm:else>
            </dgm:choose>
            <dgm:shape xmlns:r="http://schemas.openxmlformats.org/officeDocument/2006/relationships" type="conn" r:blip="">
              <dgm:adjLst/>
            </dgm:shape>
            <dgm:presOf/>
            <dgm:constrLst>
              <dgm:constr type="w" val="1"/>
              <dgm:constr type="begPad"/>
              <dgm:constr type="endPad"/>
            </dgm:constrLst>
            <dgm:ruleLst/>
          </dgm:layoutNode>
        </dgm:forEach>
      </dgm:if>
      <dgm:else name="Name181"/>
    </dgm:choose>
    <dgm:forEach name="Name182" axis="ch" ptType="sibTrans" hideLastTrans="0" st="2" cnt="1">
      <dgm:layoutNode name="arrowWedge2" styleLbl="fgSibTrans2D1">
        <dgm:choose name="Name183">
          <dgm:if name="Name184" func="var" arg="dir" op="equ" val="norm">
            <dgm:alg type="conn">
              <dgm:param type="connRout" val="curve"/>
              <dgm:param type="srcNode" val="dummy2a"/>
              <dgm:param type="dstNode" val="dummy2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85">
            <dgm:alg type="conn">
              <dgm:param type="connRout" val="curve"/>
              <dgm:param type="srcNode" val="dummy2a"/>
              <dgm:param type="dstNode" val="dummy2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86" axis="ch" ptType="sibTrans" hideLastTrans="0" st="3" cnt="1">
      <dgm:layoutNode name="arrowWedge3" styleLbl="fgSibTrans2D1">
        <dgm:choose name="Name187">
          <dgm:if name="Name188" func="var" arg="dir" op="equ" val="norm">
            <dgm:alg type="conn">
              <dgm:param type="connRout" val="curve"/>
              <dgm:param type="srcNode" val="dummy3a"/>
              <dgm:param type="dstNode" val="dummy3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89">
            <dgm:alg type="conn">
              <dgm:param type="connRout" val="curve"/>
              <dgm:param type="srcNode" val="dummy3a"/>
              <dgm:param type="dstNode" val="dummy3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0" axis="ch" ptType="sibTrans" hideLastTrans="0" st="4" cnt="1">
      <dgm:layoutNode name="arrowWedge4" styleLbl="fgSibTrans2D1">
        <dgm:choose name="Name191">
          <dgm:if name="Name192" func="var" arg="dir" op="equ" val="norm">
            <dgm:alg type="conn">
              <dgm:param type="connRout" val="curve"/>
              <dgm:param type="srcNode" val="dummy4a"/>
              <dgm:param type="dstNode" val="dummy4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93">
            <dgm:alg type="conn">
              <dgm:param type="connRout" val="curve"/>
              <dgm:param type="srcNode" val="dummy4a"/>
              <dgm:param type="dstNode" val="dummy4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4" axis="ch" ptType="sibTrans" hideLastTrans="0" st="5" cnt="1">
      <dgm:layoutNode name="arrowWedge5" styleLbl="fgSibTrans2D1">
        <dgm:choose name="Name195">
          <dgm:if name="Name196" func="var" arg="dir" op="equ" val="norm">
            <dgm:alg type="conn">
              <dgm:param type="connRout" val="curve"/>
              <dgm:param type="srcNode" val="dummy5a"/>
              <dgm:param type="dstNode" val="dummy5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97">
            <dgm:alg type="conn">
              <dgm:param type="connRout" val="curve"/>
              <dgm:param type="srcNode" val="dummy5a"/>
              <dgm:param type="dstNode" val="dummy5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8" axis="ch" ptType="sibTrans" hideLastTrans="0" st="6" cnt="1">
      <dgm:layoutNode name="arrowWedge6" styleLbl="fgSibTrans2D1">
        <dgm:choose name="Name199">
          <dgm:if name="Name200" func="var" arg="dir" op="equ" val="norm">
            <dgm:alg type="conn">
              <dgm:param type="connRout" val="curve"/>
              <dgm:param type="srcNode" val="dummy6a"/>
              <dgm:param type="dstNode" val="dummy6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201">
            <dgm:alg type="conn">
              <dgm:param type="connRout" val="curve"/>
              <dgm:param type="srcNode" val="dummy6a"/>
              <dgm:param type="dstNode" val="dummy6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202" axis="ch" ptType="sibTrans" hideLastTrans="0" st="7" cnt="1">
      <dgm:layoutNode name="arrowWedge7" styleLbl="fgSibTrans2D1">
        <dgm:choose name="Name203">
          <dgm:if name="Name204" func="var" arg="dir" op="equ" val="norm">
            <dgm:alg type="conn">
              <dgm:param type="connRout" val="curve"/>
              <dgm:param type="srcNode" val="dummy7a"/>
              <dgm:param type="dstNode" val="dummy7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205">
            <dgm:alg type="conn">
              <dgm:param type="connRout" val="curve"/>
              <dgm:param type="srcNode" val="dummy7a"/>
              <dgm:param type="dstNode" val="dummy7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3076363" cy="511731"/>
          </a:xfrm>
          <a:prstGeom prst="rect">
            <a:avLst/>
          </a:prstGeom>
        </p:spPr>
        <p:txBody>
          <a:bodyPr vert="horz" lIns="94768" tIns="47384" rIns="94768" bIns="47384" rtlCol="0"/>
          <a:lstStyle>
            <a:lvl1pPr algn="l">
              <a:defRPr sz="1200"/>
            </a:lvl1pPr>
          </a:lstStyle>
          <a:p>
            <a:endParaRPr lang="hr-HR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4021295" y="0"/>
            <a:ext cx="3076363" cy="511731"/>
          </a:xfrm>
          <a:prstGeom prst="rect">
            <a:avLst/>
          </a:prstGeom>
        </p:spPr>
        <p:txBody>
          <a:bodyPr vert="horz" lIns="94768" tIns="47384" rIns="94768" bIns="47384" rtlCol="0"/>
          <a:lstStyle>
            <a:lvl1pPr algn="r">
              <a:defRPr sz="1200"/>
            </a:lvl1pPr>
          </a:lstStyle>
          <a:p>
            <a:fld id="{A1783685-BE57-46B8-92C8-B9FD4CCDFF3A}" type="datetimeFigureOut">
              <a:rPr lang="sr-Latn-CS" smtClean="0"/>
              <a:pPr/>
              <a:t>10.6.2010</a:t>
            </a:fld>
            <a:endParaRPr lang="hr-H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1" y="9721106"/>
            <a:ext cx="3076363" cy="511731"/>
          </a:xfrm>
          <a:prstGeom prst="rect">
            <a:avLst/>
          </a:prstGeom>
        </p:spPr>
        <p:txBody>
          <a:bodyPr vert="horz" lIns="94768" tIns="47384" rIns="94768" bIns="47384" rtlCol="0" anchor="b"/>
          <a:lstStyle>
            <a:lvl1pPr algn="l">
              <a:defRPr sz="1200"/>
            </a:lvl1pPr>
          </a:lstStyle>
          <a:p>
            <a:endParaRPr lang="hr-H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4021295" y="9721106"/>
            <a:ext cx="3076363" cy="511731"/>
          </a:xfrm>
          <a:prstGeom prst="rect">
            <a:avLst/>
          </a:prstGeom>
        </p:spPr>
        <p:txBody>
          <a:bodyPr vert="horz" lIns="94768" tIns="47384" rIns="94768" bIns="47384" rtlCol="0" anchor="b"/>
          <a:lstStyle>
            <a:lvl1pPr algn="r">
              <a:defRPr sz="1200"/>
            </a:lvl1pPr>
          </a:lstStyle>
          <a:p>
            <a:fld id="{60F06737-BD8D-4E99-805E-78312441B383}" type="slidenum">
              <a:rPr lang="hr-HR" smtClean="0"/>
              <a:pPr/>
              <a:t>‹#›</a:t>
            </a:fld>
            <a:endParaRPr lang="hr-H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3076363" cy="511731"/>
          </a:xfrm>
          <a:prstGeom prst="rect">
            <a:avLst/>
          </a:prstGeom>
        </p:spPr>
        <p:txBody>
          <a:bodyPr vert="horz" lIns="94768" tIns="47384" rIns="94768" bIns="47384" rtlCol="0"/>
          <a:lstStyle>
            <a:lvl1pPr algn="l">
              <a:defRPr sz="1200"/>
            </a:lvl1pPr>
          </a:lstStyle>
          <a:p>
            <a:endParaRPr lang="hr-H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021295" y="0"/>
            <a:ext cx="3076363" cy="511731"/>
          </a:xfrm>
          <a:prstGeom prst="rect">
            <a:avLst/>
          </a:prstGeom>
        </p:spPr>
        <p:txBody>
          <a:bodyPr vert="horz" lIns="94768" tIns="47384" rIns="94768" bIns="47384" rtlCol="0"/>
          <a:lstStyle>
            <a:lvl1pPr algn="r">
              <a:defRPr sz="1200"/>
            </a:lvl1pPr>
          </a:lstStyle>
          <a:p>
            <a:fld id="{1E28F1A5-9239-4095-A5FE-B1CEDDB3CED8}" type="datetimeFigureOut">
              <a:rPr lang="sr-Latn-CS" smtClean="0"/>
              <a:pPr/>
              <a:t>10.6.2010</a:t>
            </a:fld>
            <a:endParaRPr lang="hr-H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92188" y="768350"/>
            <a:ext cx="5114925" cy="38369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4768" tIns="47384" rIns="94768" bIns="47384" rtlCol="0" anchor="ctr"/>
          <a:lstStyle/>
          <a:p>
            <a:endParaRPr lang="hr-H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9931" y="4861442"/>
            <a:ext cx="5679440" cy="4605576"/>
          </a:xfrm>
          <a:prstGeom prst="rect">
            <a:avLst/>
          </a:prstGeom>
        </p:spPr>
        <p:txBody>
          <a:bodyPr vert="horz" lIns="94768" tIns="47384" rIns="94768" bIns="47384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1" y="9721106"/>
            <a:ext cx="3076363" cy="511731"/>
          </a:xfrm>
          <a:prstGeom prst="rect">
            <a:avLst/>
          </a:prstGeom>
        </p:spPr>
        <p:txBody>
          <a:bodyPr vert="horz" lIns="94768" tIns="47384" rIns="94768" bIns="47384" rtlCol="0" anchor="b"/>
          <a:lstStyle>
            <a:lvl1pPr algn="l">
              <a:defRPr sz="1200"/>
            </a:lvl1pPr>
          </a:lstStyle>
          <a:p>
            <a:endParaRPr lang="hr-H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021295" y="9721106"/>
            <a:ext cx="3076363" cy="511731"/>
          </a:xfrm>
          <a:prstGeom prst="rect">
            <a:avLst/>
          </a:prstGeom>
        </p:spPr>
        <p:txBody>
          <a:bodyPr vert="horz" lIns="94768" tIns="47384" rIns="94768" bIns="47384" rtlCol="0" anchor="b"/>
          <a:lstStyle>
            <a:lvl1pPr algn="r">
              <a:defRPr sz="1200"/>
            </a:lvl1pPr>
          </a:lstStyle>
          <a:p>
            <a:fld id="{0D1F0F19-AD98-4D49-A81C-2C1FC340ECAE}" type="slidenum">
              <a:rPr lang="hr-HR" smtClean="0"/>
              <a:pPr/>
              <a:t>‹#›</a:t>
            </a:fld>
            <a:endParaRPr lang="hr-H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hr-H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5587B0-2B93-469C-A461-B541EE6B6C23}" type="slidenum">
              <a:rPr lang="hr-HR" smtClean="0"/>
              <a:pPr/>
              <a:t>2</a:t>
            </a:fld>
            <a:endParaRPr lang="hr-HR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5299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hr-HR" smtClean="0">
                <a:latin typeface="Arial" pitchFamily="34" charset="0"/>
                <a:cs typeface="Arial" pitchFamily="34" charset="0"/>
              </a:rPr>
              <a:t>Kompetencije predstavljaju dinamičku kombinaciju</a:t>
            </a:r>
          </a:p>
          <a:p>
            <a:pPr eaLnBrk="1" hangingPunct="1"/>
            <a:r>
              <a:rPr lang="sv-SE" smtClean="0">
                <a:latin typeface="Arial" pitchFamily="34" charset="0"/>
                <a:cs typeface="Arial" pitchFamily="34" charset="0"/>
              </a:rPr>
              <a:t>kognitivnih i metakognitivnih vještina, znanja i</a:t>
            </a:r>
          </a:p>
          <a:p>
            <a:pPr eaLnBrk="1" hangingPunct="1"/>
            <a:r>
              <a:rPr lang="vi-VN" smtClean="0">
                <a:latin typeface="Arial" pitchFamily="34" charset="0"/>
                <a:cs typeface="Arial" pitchFamily="34" charset="0"/>
              </a:rPr>
              <a:t>razumijevanja, međuljudskih i praktičnih vještina te etičkih</a:t>
            </a:r>
          </a:p>
          <a:p>
            <a:pPr eaLnBrk="1" hangingPunct="1"/>
            <a:r>
              <a:rPr lang="hr-HR" smtClean="0">
                <a:latin typeface="Arial" pitchFamily="34" charset="0"/>
                <a:cs typeface="Arial" pitchFamily="34" charset="0"/>
              </a:rPr>
              <a:t>vrijednosti.</a:t>
            </a:r>
          </a:p>
          <a:p>
            <a:pPr eaLnBrk="1" hangingPunct="1"/>
            <a:r>
              <a:rPr lang="pl-PL" smtClean="0">
                <a:latin typeface="Arial" pitchFamily="34" charset="0"/>
                <a:cs typeface="Arial" pitchFamily="34" charset="0"/>
              </a:rPr>
              <a:t>U visokom obrazovanju kompetencije se razvijaju u svim</a:t>
            </a:r>
          </a:p>
          <a:p>
            <a:pPr eaLnBrk="1" hangingPunct="1"/>
            <a:r>
              <a:rPr lang="pl-PL" smtClean="0">
                <a:latin typeface="Arial" pitchFamily="34" charset="0"/>
                <a:cs typeface="Arial" pitchFamily="34" charset="0"/>
              </a:rPr>
              <a:t>programskim jedinicama i utvrđuju se posebno za svaku </a:t>
            </a:r>
            <a:r>
              <a:rPr lang="hr-HR" smtClean="0">
                <a:latin typeface="Arial" pitchFamily="34" charset="0"/>
                <a:cs typeface="Arial" pitchFamily="34" charset="0"/>
              </a:rPr>
              <a:t>razinu studijskog programa.</a:t>
            </a:r>
          </a:p>
          <a:p>
            <a:pPr eaLnBrk="1" hangingPunct="1"/>
            <a:r>
              <a:rPr lang="hr-HR" i="1" smtClean="0"/>
              <a:t>Tuning pojmovnik, 2007</a:t>
            </a:r>
          </a:p>
          <a:p>
            <a:pPr eaLnBrk="1" hangingPunct="1"/>
            <a:endParaRPr lang="hr-HR" i="1" smtClean="0">
              <a:latin typeface="Arial" pitchFamily="34" charset="0"/>
              <a:cs typeface="Arial" pitchFamily="34" charset="0"/>
            </a:endParaRPr>
          </a:p>
          <a:p>
            <a:pPr eaLnBrk="1" hangingPunct="1"/>
            <a:endParaRPr lang="hr-HR" i="1" smtClean="0">
              <a:latin typeface="Arial" pitchFamily="34" charset="0"/>
              <a:cs typeface="Arial" pitchFamily="34" charset="0"/>
            </a:endParaRPr>
          </a:p>
          <a:p>
            <a:pPr eaLnBrk="1" hangingPunct="1"/>
            <a:r>
              <a:rPr lang="en-US" smtClean="0">
                <a:latin typeface="Arial" pitchFamily="34" charset="0"/>
                <a:cs typeface="Arial" pitchFamily="34" charset="0"/>
              </a:rPr>
              <a:t>A competence is the combination of knowledge,</a:t>
            </a:r>
          </a:p>
          <a:p>
            <a:pPr eaLnBrk="1" hangingPunct="1"/>
            <a:r>
              <a:rPr lang="en-US" smtClean="0">
                <a:latin typeface="Arial" pitchFamily="34" charset="0"/>
                <a:cs typeface="Arial" pitchFamily="34" charset="0"/>
              </a:rPr>
              <a:t>skills, attitude and individual characteristics that a</a:t>
            </a:r>
          </a:p>
          <a:p>
            <a:pPr eaLnBrk="1" hangingPunct="1"/>
            <a:r>
              <a:rPr lang="en-US" smtClean="0">
                <a:latin typeface="Arial" pitchFamily="34" charset="0"/>
                <a:cs typeface="Arial" pitchFamily="34" charset="0"/>
              </a:rPr>
              <a:t>person uses to work in accordance with the</a:t>
            </a:r>
          </a:p>
          <a:p>
            <a:pPr eaLnBrk="1" hangingPunct="1"/>
            <a:r>
              <a:rPr lang="en-US" smtClean="0">
                <a:latin typeface="Arial" pitchFamily="34" charset="0"/>
                <a:cs typeface="Arial" pitchFamily="34" charset="0"/>
              </a:rPr>
              <a:t>demands within a specific context (labour, education,</a:t>
            </a:r>
          </a:p>
          <a:p>
            <a:pPr eaLnBrk="1" hangingPunct="1"/>
            <a:r>
              <a:rPr lang="hr-HR" smtClean="0">
                <a:latin typeface="Arial" pitchFamily="34" charset="0"/>
                <a:cs typeface="Arial" pitchFamily="34" charset="0"/>
              </a:rPr>
              <a:t>social-culture).</a:t>
            </a:r>
          </a:p>
          <a:p>
            <a:pPr eaLnBrk="1" hangingPunct="1"/>
            <a:r>
              <a:rPr lang="nl-NL" smtClean="0">
                <a:latin typeface="Arial" pitchFamily="34" charset="0"/>
                <a:cs typeface="Arial" pitchFamily="34" charset="0"/>
              </a:rPr>
              <a:t>(Kallenberg, A.J. (2000), Competenties in het MER Onderwijs, OECR Report</a:t>
            </a:r>
          </a:p>
          <a:p>
            <a:pPr eaLnBrk="1" hangingPunct="1"/>
            <a:r>
              <a:rPr lang="hr-HR" smtClean="0">
                <a:latin typeface="Arial" pitchFamily="34" charset="0"/>
                <a:cs typeface="Arial" pitchFamily="34" charset="0"/>
              </a:rPr>
              <a:t>2000-2002, Rotterdam)</a:t>
            </a:r>
          </a:p>
          <a:p>
            <a:pPr eaLnBrk="1" hangingPunct="1"/>
            <a:endParaRPr lang="hr-HR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530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C11B588-381B-4340-8DBA-B7822739AB9F}" type="slidenum">
              <a:rPr lang="hr-HR" smtClean="0">
                <a:latin typeface="Arial" pitchFamily="34" charset="0"/>
              </a:rPr>
              <a:pPr/>
              <a:t>3</a:t>
            </a:fld>
            <a:endParaRPr lang="hr-HR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811A3CE-50EB-47BF-837B-A48175553DCA}" type="slidenum">
              <a:rPr lang="hr-HR"/>
              <a:pPr/>
              <a:t>4</a:t>
            </a:fld>
            <a:endParaRPr lang="hr-HR"/>
          </a:p>
        </p:txBody>
      </p:sp>
      <p:sp>
        <p:nvSpPr>
          <p:cNvPr id="1126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hr-HR"/>
              <a:t>Skupni rezultati Tuning projekta faza 2.</a:t>
            </a: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8C05B70-8F3C-44D1-8989-303E88FBA4E8}" type="slidenum">
              <a:rPr lang="hr-HR"/>
              <a:pPr/>
              <a:t>5</a:t>
            </a:fld>
            <a:endParaRPr lang="hr-HR"/>
          </a:p>
        </p:txBody>
      </p:sp>
      <p:sp>
        <p:nvSpPr>
          <p:cNvPr id="2355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55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sr-Latn-C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hr-HR" dirty="0"/>
          </a:p>
        </p:txBody>
      </p:sp>
      <p:sp>
        <p:nvSpPr>
          <p:cNvPr id="8" name="Rectangle 7"/>
          <p:cNvSpPr/>
          <p:nvPr userDrawn="1"/>
        </p:nvSpPr>
        <p:spPr>
          <a:xfrm>
            <a:off x="0" y="6519446"/>
            <a:ext cx="91440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hr-HR" sz="1000" dirty="0" smtClean="0">
                <a:solidFill>
                  <a:schemeClr val="bg1">
                    <a:lumMod val="50000"/>
                  </a:schemeClr>
                </a:solidFill>
              </a:rPr>
              <a:t>Predmetno područje: Opći stručni skupovi: IV. Modul </a:t>
            </a:r>
            <a:r>
              <a:rPr lang="hr-HR" sz="1000" b="1" dirty="0" smtClean="0">
                <a:solidFill>
                  <a:schemeClr val="bg1">
                    <a:lumMod val="50000"/>
                  </a:schemeClr>
                </a:solidFill>
              </a:rPr>
              <a:t>- </a:t>
            </a:r>
            <a:r>
              <a:rPr lang="hr-HR" sz="1000" b="1" dirty="0" smtClean="0"/>
              <a:t>Hrvatski kvalifikacijski okvir (HKO), Europski kvalifikacijski okvir (EQF), strategijsko planiranje i osiguranje sustava kvalitete u odgojno - obrazovnim ustanovama </a:t>
            </a:r>
            <a:r>
              <a:rPr lang="hr-HR" sz="1000" dirty="0" smtClean="0">
                <a:solidFill>
                  <a:schemeClr val="bg1">
                    <a:lumMod val="50000"/>
                  </a:schemeClr>
                </a:solidFill>
              </a:rPr>
              <a:t>- Zagreb 10.-21.06.2010.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20172F-241B-4B46-B49F-D69481AC135C}" type="datetimeFigureOut">
              <a:rPr lang="sr-Latn-CS" smtClean="0"/>
              <a:pPr/>
              <a:t>10.6.2010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2A51BB1-6BD8-4902-851F-5F7ABCF1FB17}" type="slidenum">
              <a:rPr lang="hr-HR" smtClean="0"/>
              <a:pPr/>
              <a:t>‹#›</a:t>
            </a:fld>
            <a:endParaRPr lang="hr-HR"/>
          </a:p>
        </p:txBody>
      </p:sp>
      <p:sp>
        <p:nvSpPr>
          <p:cNvPr id="7" name="Date Placeholder 3"/>
          <p:cNvSpPr txBox="1">
            <a:spLocks/>
          </p:cNvSpPr>
          <p:nvPr userDrawn="1"/>
        </p:nvSpPr>
        <p:spPr>
          <a:xfrm>
            <a:off x="357158" y="6492875"/>
            <a:ext cx="847251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lang="hr-HR" sz="1100" b="1" smtClean="0"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r-HR" sz="11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Predmetno područje: Opći stručni skupovi: III. Modul - </a:t>
            </a:r>
            <a:r>
              <a:rPr kumimoji="0" lang="hr-HR" sz="11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Hrvatski kvalifikacijski okvir (HKO), Europski kvalifikacijski okvir (EQF), strategijsko planiranje i osiguranje sustava kvalitete u odgojno - obrazovnim ustanovama </a:t>
            </a:r>
            <a:r>
              <a:rPr kumimoji="0" lang="hr-HR" sz="11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- Zagreb 10.-21.06.2010.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hr-HR" sz="11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hr-HR" sz="11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20172F-241B-4B46-B49F-D69481AC135C}" type="datetimeFigureOut">
              <a:rPr lang="sr-Latn-CS" smtClean="0"/>
              <a:pPr/>
              <a:t>10.6.2010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2A51BB1-6BD8-4902-851F-5F7ABCF1FB17}" type="slidenum">
              <a:rPr lang="hr-HR" smtClean="0"/>
              <a:pPr/>
              <a:t>‹#›</a:t>
            </a:fld>
            <a:endParaRPr lang="hr-HR"/>
          </a:p>
        </p:txBody>
      </p:sp>
      <p:sp>
        <p:nvSpPr>
          <p:cNvPr id="7" name="Date Placeholder 3"/>
          <p:cNvSpPr txBox="1">
            <a:spLocks/>
          </p:cNvSpPr>
          <p:nvPr userDrawn="1"/>
        </p:nvSpPr>
        <p:spPr>
          <a:xfrm>
            <a:off x="428596" y="6492875"/>
            <a:ext cx="847251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lang="hr-HR" sz="1100" b="1" smtClean="0"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r-HR" sz="1100" b="1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Predmetno područje: Opći stručni skupovi: III. Modul - </a:t>
            </a:r>
            <a:r>
              <a:rPr kumimoji="0" lang="hr-HR" sz="11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Hrvatski kvalifikacijski okvir (HKO), Europski kvalifikacijski okvir (EQF), strategijsko planiranje i osiguranje sustava kvalitete u odgojno - obrazovnim ustanovama </a:t>
            </a:r>
            <a:r>
              <a:rPr kumimoji="0" lang="hr-HR" sz="1100" b="1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- Zagreb 10.-21.06.2010.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hr-HR" sz="11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hr-HR" sz="11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xfrm>
            <a:off x="428596" y="6492875"/>
            <a:ext cx="847251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lang="hr-HR" sz="1100" b="1" smtClean="0"/>
            </a:lvl1pPr>
          </a:lstStyle>
          <a:p>
            <a:r>
              <a:rPr lang="hr-HR" smtClean="0">
                <a:solidFill>
                  <a:schemeClr val="bg1">
                    <a:lumMod val="50000"/>
                  </a:schemeClr>
                </a:solidFill>
              </a:rPr>
              <a:t>Predmetno područje: Opći stručni skupovi: III. Modul - </a:t>
            </a:r>
            <a:r>
              <a:rPr lang="hr-HR" smtClean="0"/>
              <a:t>Hrvatski kvalifikacijski okvir (HKO), Europski kvalifikacijski okvir (EQF), strategijsko planiranje i osiguranje sustava kvalitete u odgojno - obrazovnim ustanovama </a:t>
            </a:r>
            <a:r>
              <a:rPr lang="hr-HR" smtClean="0">
                <a:solidFill>
                  <a:schemeClr val="bg1">
                    <a:lumMod val="50000"/>
                  </a:schemeClr>
                </a:solidFill>
              </a:rPr>
              <a:t>- Zagreb 10.-21.06.2010.</a:t>
            </a:r>
          </a:p>
          <a:p>
            <a:endParaRPr lang="hr-HR" smtClean="0"/>
          </a:p>
          <a:p>
            <a:endParaRPr lang="hr-HR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0013" y="301625"/>
            <a:ext cx="7313612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1370013" y="1827213"/>
            <a:ext cx="7313612" cy="4114800"/>
          </a:xfrm>
        </p:spPr>
        <p:txBody>
          <a:bodyPr/>
          <a:lstStyle/>
          <a:p>
            <a:r>
              <a:rPr lang="en-US" smtClean="0"/>
              <a:t>Click icon to add table</a:t>
            </a:r>
            <a:endParaRPr lang="hr-H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B920172F-241B-4B46-B49F-D69481AC135C}" type="datetimeFigureOut">
              <a:rPr lang="sr-Latn-CS" smtClean="0"/>
              <a:pPr/>
              <a:t>10.6.2010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21336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B2A51BB1-6BD8-4902-851F-5F7ABCF1FB17}" type="slidenum">
              <a:rPr lang="hr-HR" smtClean="0"/>
              <a:pPr/>
              <a:t>‹#›</a:t>
            </a:fld>
            <a:endParaRPr lang="hr-HR"/>
          </a:p>
        </p:txBody>
      </p:sp>
      <p:sp>
        <p:nvSpPr>
          <p:cNvPr id="7" name="Date Placeholder 3"/>
          <p:cNvSpPr txBox="1">
            <a:spLocks/>
          </p:cNvSpPr>
          <p:nvPr userDrawn="1"/>
        </p:nvSpPr>
        <p:spPr>
          <a:xfrm>
            <a:off x="428596" y="6492875"/>
            <a:ext cx="847251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lang="hr-HR" sz="1100" b="1" smtClean="0"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r-HR" sz="1100" b="1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Predmetno područje: Opći stručni skupovi: III. Modul - </a:t>
            </a:r>
            <a:r>
              <a:rPr kumimoji="0" lang="hr-HR" sz="11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Hrvatski kvalifikacijski okvir (HKO), Europski kvalifikacijski okvir (EQF), strategijsko planiranje i osiguranje sustava kvalitete u odgojno - obrazovnim ustanovama </a:t>
            </a:r>
            <a:r>
              <a:rPr kumimoji="0" lang="hr-HR" sz="1100" b="1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- Zagreb 10.-21.06.2010.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hr-HR" sz="11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hr-HR" sz="11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71538" y="6675437"/>
            <a:ext cx="2133600" cy="365125"/>
          </a:xfrm>
        </p:spPr>
        <p:txBody>
          <a:bodyPr/>
          <a:lstStyle/>
          <a:p>
            <a:fld id="{B920172F-241B-4B46-B49F-D69481AC135C}" type="datetimeFigureOut">
              <a:rPr lang="sr-Latn-CS" smtClean="0"/>
              <a:pPr/>
              <a:t>10.6.2010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2A51BB1-6BD8-4902-851F-5F7ABCF1FB17}" type="slidenum">
              <a:rPr lang="hr-HR" smtClean="0"/>
              <a:pPr/>
              <a:t>‹#›</a:t>
            </a:fld>
            <a:endParaRPr lang="hr-HR"/>
          </a:p>
        </p:txBody>
      </p:sp>
      <p:sp>
        <p:nvSpPr>
          <p:cNvPr id="7" name="Date Placeholder 3"/>
          <p:cNvSpPr txBox="1">
            <a:spLocks/>
          </p:cNvSpPr>
          <p:nvPr userDrawn="1"/>
        </p:nvSpPr>
        <p:spPr>
          <a:xfrm>
            <a:off x="428596" y="6492875"/>
            <a:ext cx="847251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lang="hr-HR" sz="1100" b="1" smtClean="0"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r-HR" sz="11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Predmetno područje: Opći stručni skupovi: IV. Modul - </a:t>
            </a:r>
            <a:r>
              <a:rPr kumimoji="0" lang="hr-HR" sz="11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Hrvatski kvalifikacijski okvir (HKO), Europski kvalifikacijski okvir (EQF), strategijsko planiranje i osiguranje sustava kvalitete u odgojno - obrazovnim ustanovama </a:t>
            </a:r>
            <a:r>
              <a:rPr kumimoji="0" lang="hr-HR" sz="11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- Zagreb 10.-21.06.2010.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hr-HR" sz="11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hr-HR" sz="11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20172F-241B-4B46-B49F-D69481AC135C}" type="datetimeFigureOut">
              <a:rPr lang="sr-Latn-CS" smtClean="0"/>
              <a:pPr/>
              <a:t>10.6.2010</a:t>
            </a:fld>
            <a:endParaRPr lang="hr-HR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2A51BB1-6BD8-4902-851F-5F7ABCF1FB17}" type="slidenum">
              <a:rPr lang="hr-HR" smtClean="0"/>
              <a:pPr/>
              <a:t>‹#›</a:t>
            </a:fld>
            <a:endParaRPr lang="hr-HR"/>
          </a:p>
        </p:txBody>
      </p:sp>
      <p:sp>
        <p:nvSpPr>
          <p:cNvPr id="8" name="Date Placeholder 3"/>
          <p:cNvSpPr txBox="1">
            <a:spLocks/>
          </p:cNvSpPr>
          <p:nvPr userDrawn="1"/>
        </p:nvSpPr>
        <p:spPr>
          <a:xfrm>
            <a:off x="609600" y="6508750"/>
            <a:ext cx="847251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lang="hr-HR" sz="1100" b="1" smtClean="0"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r-HR" sz="11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Predmetno područje: Opći stručni skupovi: IV. Modul - </a:t>
            </a:r>
            <a:r>
              <a:rPr kumimoji="0" lang="hr-HR" sz="11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Hrvatski kvalifikacijski okvir (HKO), Europski kvalifikacijski okvir (EQF), strategijsko planiranje i osiguranje sustava kvalitete u odgojno - obrazovnim ustanovama </a:t>
            </a:r>
            <a:r>
              <a:rPr kumimoji="0" lang="hr-HR" sz="11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- Zagreb 10.-21.06.2010.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hr-HR" sz="11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hr-HR" sz="11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20172F-241B-4B46-B49F-D69481AC135C}" type="datetimeFigureOut">
              <a:rPr lang="sr-Latn-CS" smtClean="0"/>
              <a:pPr/>
              <a:t>10.6.2010</a:t>
            </a:fld>
            <a:endParaRPr lang="hr-H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hr-H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2A51BB1-6BD8-4902-851F-5F7ABCF1FB17}" type="slidenum">
              <a:rPr lang="hr-HR" smtClean="0"/>
              <a:pPr/>
              <a:t>‹#›</a:t>
            </a:fld>
            <a:endParaRPr lang="hr-HR"/>
          </a:p>
        </p:txBody>
      </p:sp>
      <p:sp>
        <p:nvSpPr>
          <p:cNvPr id="8" name="Date Placeholder 3"/>
          <p:cNvSpPr txBox="1">
            <a:spLocks/>
          </p:cNvSpPr>
          <p:nvPr userDrawn="1"/>
        </p:nvSpPr>
        <p:spPr>
          <a:xfrm>
            <a:off x="571472" y="6508750"/>
            <a:ext cx="847251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lang="hr-HR" sz="1100" b="1" smtClean="0"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r-HR" sz="11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Predmetno područje: Opći stručni skupovi: IV. Modul - </a:t>
            </a:r>
            <a:r>
              <a:rPr kumimoji="0" lang="hr-HR" sz="11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Hrvatski kvalifikacijski okvir (HKO), Europski kvalifikacijski okvir (EQF), strategijsko planiranje i osiguranje sustava kvalitete u odgojno - obrazovnim ustanovama </a:t>
            </a:r>
            <a:r>
              <a:rPr kumimoji="0" lang="hr-HR" sz="11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- Zagreb 10.-21.06.2010.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hr-HR" sz="11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hr-HR" sz="11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20172F-241B-4B46-B49F-D69481AC135C}" type="datetimeFigureOut">
              <a:rPr lang="sr-Latn-CS" smtClean="0"/>
              <a:pPr/>
              <a:t>10.6.2010</a:t>
            </a:fld>
            <a:endParaRPr lang="hr-H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hr-H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2A51BB1-6BD8-4902-851F-5F7ABCF1FB17}" type="slidenum">
              <a:rPr lang="hr-HR" smtClean="0"/>
              <a:pPr/>
              <a:t>‹#›</a:t>
            </a:fld>
            <a:endParaRPr lang="hr-HR"/>
          </a:p>
        </p:txBody>
      </p:sp>
      <p:sp>
        <p:nvSpPr>
          <p:cNvPr id="10" name="Date Placeholder 3"/>
          <p:cNvSpPr txBox="1">
            <a:spLocks/>
          </p:cNvSpPr>
          <p:nvPr userDrawn="1"/>
        </p:nvSpPr>
        <p:spPr>
          <a:xfrm>
            <a:off x="609600" y="6508750"/>
            <a:ext cx="847251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lang="hr-HR" sz="1100" b="1" smtClean="0"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r-HR" sz="11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Predmetno područje: Opći stručni skupovi: IV. Modul - </a:t>
            </a:r>
            <a:r>
              <a:rPr kumimoji="0" lang="hr-HR" sz="11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Hrvatski kvalifikacijski okvir (HKO), Europski kvalifikacijski okvir (EQF), strategijsko planiranje i osiguranje sustava kvalitete u odgojno - obrazovnim ustanovama </a:t>
            </a:r>
            <a:r>
              <a:rPr kumimoji="0" lang="hr-HR" sz="11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- Zagreb 10.-21.06.2010.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hr-HR" sz="11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hr-HR" sz="11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20172F-241B-4B46-B49F-D69481AC135C}" type="datetimeFigureOut">
              <a:rPr lang="sr-Latn-CS" smtClean="0"/>
              <a:pPr/>
              <a:t>10.6.2010</a:t>
            </a:fld>
            <a:endParaRPr lang="hr-H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hr-H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2A51BB1-6BD8-4902-851F-5F7ABCF1FB17}" type="slidenum">
              <a:rPr lang="hr-HR" smtClean="0"/>
              <a:pPr/>
              <a:t>‹#›</a:t>
            </a:fld>
            <a:endParaRPr lang="hr-HR"/>
          </a:p>
        </p:txBody>
      </p:sp>
      <p:sp>
        <p:nvSpPr>
          <p:cNvPr id="6" name="Date Placeholder 3"/>
          <p:cNvSpPr txBox="1">
            <a:spLocks/>
          </p:cNvSpPr>
          <p:nvPr userDrawn="1"/>
        </p:nvSpPr>
        <p:spPr>
          <a:xfrm>
            <a:off x="609600" y="6508750"/>
            <a:ext cx="847251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lang="hr-HR" sz="1100" b="1" smtClean="0"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r-HR" sz="11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Predmetno područje: Opći stručni skupovi: IV. Modul - </a:t>
            </a:r>
            <a:r>
              <a:rPr kumimoji="0" lang="hr-HR" sz="11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Hrvatski kvalifikacijski okvir (HKO), Europski kvalifikacijski okvir (EQF), strategijsko planiranje i osiguranje sustava kvalitete u odgojno - obrazovnim ustanovama </a:t>
            </a:r>
            <a:r>
              <a:rPr kumimoji="0" lang="hr-HR" sz="11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- Zagreb 10.-21.06.2010.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hr-HR" sz="11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hr-HR" sz="11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20172F-241B-4B46-B49F-D69481AC135C}" type="datetimeFigureOut">
              <a:rPr lang="sr-Latn-CS" smtClean="0"/>
              <a:pPr/>
              <a:t>10.6.2010</a:t>
            </a:fld>
            <a:endParaRPr lang="hr-H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hr-H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2A51BB1-6BD8-4902-851F-5F7ABCF1FB17}" type="slidenum">
              <a:rPr lang="hr-HR" smtClean="0"/>
              <a:pPr/>
              <a:t>‹#›</a:t>
            </a:fld>
            <a:endParaRPr lang="hr-HR"/>
          </a:p>
        </p:txBody>
      </p:sp>
      <p:sp>
        <p:nvSpPr>
          <p:cNvPr id="5" name="Date Placeholder 3"/>
          <p:cNvSpPr txBox="1">
            <a:spLocks/>
          </p:cNvSpPr>
          <p:nvPr userDrawn="1"/>
        </p:nvSpPr>
        <p:spPr>
          <a:xfrm>
            <a:off x="609600" y="6508750"/>
            <a:ext cx="847251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lang="hr-HR" sz="1100" b="1" smtClean="0"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r-HR" sz="11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Predmetno područje: Opći stručni skupovi: IV. Modul - </a:t>
            </a:r>
            <a:r>
              <a:rPr kumimoji="0" lang="hr-HR" sz="11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Hrvatski kvalifikacijski okvir (HKO), Europski kvalifikacijski okvir (EQF), strategijsko planiranje i osiguranje sustava kvalitete u odgojno - obrazovnim ustanovama </a:t>
            </a:r>
            <a:r>
              <a:rPr kumimoji="0" lang="hr-HR" sz="11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- Zagreb 10.-21.06.2010.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hr-HR" sz="11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hr-HR" sz="11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20172F-241B-4B46-B49F-D69481AC135C}" type="datetimeFigureOut">
              <a:rPr lang="sr-Latn-CS" smtClean="0"/>
              <a:pPr/>
              <a:t>10.6.2010</a:t>
            </a:fld>
            <a:endParaRPr lang="hr-H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hr-H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2A51BB1-6BD8-4902-851F-5F7ABCF1FB17}" type="slidenum">
              <a:rPr lang="hr-HR" smtClean="0"/>
              <a:pPr/>
              <a:t>‹#›</a:t>
            </a:fld>
            <a:endParaRPr lang="hr-HR"/>
          </a:p>
        </p:txBody>
      </p:sp>
      <p:sp>
        <p:nvSpPr>
          <p:cNvPr id="8" name="Date Placeholder 3"/>
          <p:cNvSpPr txBox="1">
            <a:spLocks/>
          </p:cNvSpPr>
          <p:nvPr userDrawn="1"/>
        </p:nvSpPr>
        <p:spPr>
          <a:xfrm>
            <a:off x="609600" y="6508750"/>
            <a:ext cx="847251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lang="hr-HR" sz="1100" b="1" smtClean="0"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r-HR" sz="1100" b="1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Predmetno područje: Opći stručni skupovi: III. Modul - </a:t>
            </a:r>
            <a:r>
              <a:rPr kumimoji="0" lang="hr-HR" sz="11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Hrvatski kvalifikacijski okvir (HKO), Europski kvalifikacijski okvir (EQF), strategijsko planiranje i osiguranje sustava kvalitete u odgojno - obrazovnim ustanovama </a:t>
            </a:r>
            <a:r>
              <a:rPr kumimoji="0" lang="hr-HR" sz="1100" b="1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- Zagreb 10.-21.06.2010.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hr-HR" sz="11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hr-HR" sz="11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hr-H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20172F-241B-4B46-B49F-D69481AC135C}" type="datetimeFigureOut">
              <a:rPr lang="sr-Latn-CS" smtClean="0"/>
              <a:pPr/>
              <a:t>10.6.2010</a:t>
            </a:fld>
            <a:endParaRPr lang="hr-H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hr-H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2A51BB1-6BD8-4902-851F-5F7ABCF1FB17}" type="slidenum">
              <a:rPr lang="hr-HR" smtClean="0"/>
              <a:pPr/>
              <a:t>‹#›</a:t>
            </a:fld>
            <a:endParaRPr lang="hr-HR"/>
          </a:p>
        </p:txBody>
      </p:sp>
      <p:sp>
        <p:nvSpPr>
          <p:cNvPr id="8" name="Date Placeholder 3"/>
          <p:cNvSpPr txBox="1">
            <a:spLocks/>
          </p:cNvSpPr>
          <p:nvPr userDrawn="1"/>
        </p:nvSpPr>
        <p:spPr>
          <a:xfrm>
            <a:off x="609600" y="6508750"/>
            <a:ext cx="847251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lang="hr-HR" sz="1100" b="1" smtClean="0"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r-HR" sz="11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Predmetno područje: Opći stručni skupovi: III. Modul - </a:t>
            </a:r>
            <a:r>
              <a:rPr kumimoji="0" lang="hr-HR" sz="11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Hrvatski kvalifikacijski okvir (HKO), Europski kvalifikacijski okvir (EQF), strategijsko planiranje i osiguranje sustava kvalitete u odgojno - obrazovnim ustanovama </a:t>
            </a:r>
            <a:r>
              <a:rPr kumimoji="0" lang="hr-HR" sz="11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- Zagreb 10.-21.06.2010.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hr-HR" sz="11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hr-HR" sz="11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Picture1.jpg"/>
          <p:cNvPicPr>
            <a:picLocks noChangeAspect="1"/>
          </p:cNvPicPr>
          <p:nvPr/>
        </p:nvPicPr>
        <p:blipFill>
          <a:blip r:embed="rId15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hr-HR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hr-HR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28596" y="6492875"/>
            <a:ext cx="847251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lang="hr-HR" sz="1100" b="1" smtClean="0"/>
            </a:lvl1pPr>
          </a:lstStyle>
          <a:p>
            <a:r>
              <a:rPr lang="hr-HR" dirty="0" smtClean="0">
                <a:solidFill>
                  <a:schemeClr val="bg1">
                    <a:lumMod val="50000"/>
                  </a:schemeClr>
                </a:solidFill>
              </a:rPr>
              <a:t>Predmetno područje: Opći stručni skupovi: IV. Modul - </a:t>
            </a:r>
            <a:r>
              <a:rPr lang="hr-HR" dirty="0" smtClean="0"/>
              <a:t>Hrvatski kvalifikacijski okvir (HKO), Europski kvalifikacijski okvir (EQF), strategijsko planiranje i osiguranje sustava kvalitete u odgojno - obrazovnim ustanovama </a:t>
            </a:r>
            <a:r>
              <a:rPr lang="hr-HR" dirty="0" smtClean="0">
                <a:solidFill>
                  <a:schemeClr val="bg1">
                    <a:lumMod val="50000"/>
                  </a:schemeClr>
                </a:solidFill>
              </a:rPr>
              <a:t>- Zagreb 10.-21.06.2010.</a:t>
            </a:r>
          </a:p>
          <a:p>
            <a:endParaRPr lang="hr-HR" dirty="0" smtClean="0"/>
          </a:p>
          <a:p>
            <a:endParaRPr lang="hr-HR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r-Latn-C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hyperlink" Target="http://translate.googleusercontent.com/translate_c?hl=sl&amp;langpair=en|sl&amp;u=http://nzcurriculum.tki.org.nz/Curriculum-documents/The-New-Zealand-Curriculum/Key-competencies&amp;rurl=translate.google.si&amp;usg=ALkJrhi65X77WHa-es2hRmuq2fL9gACZmw#U" TargetMode="External"/><Relationship Id="rId7" Type="http://schemas.openxmlformats.org/officeDocument/2006/relationships/image" Target="../media/image14.png"/><Relationship Id="rId2" Type="http://schemas.openxmlformats.org/officeDocument/2006/relationships/hyperlink" Target="http://translate.googleusercontent.com/translate_c?hl=sl&amp;langpair=en|sl&amp;u=http://nzcurriculum.tki.org.nz/Curriculum-documents/The-New-Zealand-Curriculum/Key-competencies&amp;rurl=translate.google.si&amp;usg=ALkJrhi65X77WHa-es2hRmuq2fL9gACZmw#T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translate.googleusercontent.com/translate_c?hl=sl&amp;langpair=en|sl&amp;u=http://nzcurriculum.tki.org.nz/Curriculum-documents/The-New-Zealand-Curriculum/Key-competencies&amp;rurl=translate.google.si&amp;usg=ALkJrhi65X77WHa-es2hRmuq2fL9gACZmw#P" TargetMode="External"/><Relationship Id="rId5" Type="http://schemas.openxmlformats.org/officeDocument/2006/relationships/hyperlink" Target="http://translate.googleusercontent.com/translate_c?hl=sl&amp;langpair=en|sl&amp;u=http://nzcurriculum.tki.org.nz/Curriculum-documents/The-New-Zealand-Curriculum/Key-competencies&amp;rurl=translate.google.si&amp;usg=ALkJrhi65X77WHa-es2hRmuq2fL9gACZmw#R" TargetMode="External"/><Relationship Id="rId4" Type="http://schemas.openxmlformats.org/officeDocument/2006/relationships/hyperlink" Target="http://translate.googleusercontent.com/translate_c?hl=sl&amp;langpair=en|sl&amp;u=http://nzcurriculum.tki.org.nz/Curriculum-documents/The-New-Zealand-Curriculum/Key-competencies&amp;rurl=translate.google.si&amp;usg=ALkJrhi65X77WHa-es2hRmuq2fL9gACZmw#M" TargetMode="Externa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7" Type="http://schemas.openxmlformats.org/officeDocument/2006/relationships/image" Target="../media/image22.png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7" Type="http://schemas.openxmlformats.org/officeDocument/2006/relationships/image" Target="../media/image24.jpeg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itle 17"/>
          <p:cNvSpPr>
            <a:spLocks noGrp="1"/>
          </p:cNvSpPr>
          <p:nvPr>
            <p:ph type="ctrTitle"/>
          </p:nvPr>
        </p:nvSpPr>
        <p:spPr>
          <a:xfrm>
            <a:off x="214282" y="2130425"/>
            <a:ext cx="8643998" cy="1470025"/>
          </a:xfrm>
        </p:spPr>
        <p:txBody>
          <a:bodyPr>
            <a:normAutofit fontScale="90000"/>
          </a:bodyPr>
          <a:lstStyle/>
          <a:p>
            <a:r>
              <a:rPr lang="hr-HR" sz="3600" b="1" dirty="0" smtClean="0"/>
              <a:t>EQF I KOMPETENCIJE ZA CJELOŽIVOTNO UČENJE </a:t>
            </a:r>
            <a:br>
              <a:rPr lang="hr-HR" sz="3600" b="1" dirty="0" smtClean="0"/>
            </a:br>
            <a:r>
              <a:rPr lang="hr-HR" sz="36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Kompetencije – nešto novo?</a:t>
            </a:r>
            <a:endParaRPr lang="hr-HR" sz="3600" b="1" dirty="0">
              <a:solidFill>
                <a:srgbClr val="C00000"/>
              </a:solidFill>
            </a:endParaRPr>
          </a:p>
        </p:txBody>
      </p:sp>
      <p:sp>
        <p:nvSpPr>
          <p:cNvPr id="19" name="Subtitle 18"/>
          <p:cNvSpPr>
            <a:spLocks noGrp="1"/>
          </p:cNvSpPr>
          <p:nvPr>
            <p:ph type="subTitle" idx="1"/>
          </p:nvPr>
        </p:nvSpPr>
        <p:spPr>
          <a:xfrm>
            <a:off x="500034" y="3886200"/>
            <a:ext cx="8072494" cy="1752600"/>
          </a:xfrm>
        </p:spPr>
        <p:txBody>
          <a:bodyPr>
            <a:normAutofit/>
          </a:bodyPr>
          <a:lstStyle/>
          <a:p>
            <a:pPr lvl="0"/>
            <a:r>
              <a:rPr lang="hr-HR" sz="1800" dirty="0" err="1" smtClean="0"/>
              <a:t>dr</a:t>
            </a:r>
            <a:r>
              <a:rPr lang="hr-HR" sz="1800" dirty="0" smtClean="0"/>
              <a:t>. </a:t>
            </a:r>
            <a:r>
              <a:rPr lang="hr-HR" sz="1800" dirty="0" err="1" smtClean="0"/>
              <a:t>sc</a:t>
            </a:r>
            <a:r>
              <a:rPr lang="hr-HR" sz="1800" dirty="0" smtClean="0"/>
              <a:t>. Natalija Komljanc, </a:t>
            </a:r>
            <a:r>
              <a:rPr lang="hr-HR" sz="1800" dirty="0" smtClean="0"/>
              <a:t>Zavod </a:t>
            </a:r>
            <a:r>
              <a:rPr lang="hr-HR" sz="1800" dirty="0" smtClean="0"/>
              <a:t>Republike Slovenije za šolstvo</a:t>
            </a:r>
          </a:p>
          <a:p>
            <a:endParaRPr lang="hr-HR" sz="1800" dirty="0" smtClean="0">
              <a:solidFill>
                <a:schemeClr val="bg2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 dirty="0" smtClean="0"/>
              <a:t>KOMPETENCIJA – IZVOR:</a:t>
            </a:r>
            <a:endParaRPr lang="en-GB" dirty="0"/>
          </a:p>
        </p:txBody>
      </p:sp>
      <p:sp>
        <p:nvSpPr>
          <p:cNvPr id="3" name="Ograda vsebin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l-SI" dirty="0" smtClean="0"/>
              <a:t>David Mc Cleelland, 1960 upotrebio za opis pristojnosti i mjerenje postignuća</a:t>
            </a:r>
          </a:p>
          <a:p>
            <a:r>
              <a:rPr lang="sl-SI" dirty="0" smtClean="0"/>
              <a:t>Opredijelio = 3 kategorije:</a:t>
            </a:r>
          </a:p>
          <a:p>
            <a:pPr lvl="1">
              <a:buFont typeface="Wingdings" pitchFamily="2" charset="2"/>
              <a:buChar char="Ø"/>
            </a:pPr>
            <a:r>
              <a:rPr lang="sl-SI" dirty="0" smtClean="0"/>
              <a:t>znanje</a:t>
            </a:r>
          </a:p>
          <a:p>
            <a:pPr lvl="1">
              <a:buFont typeface="Wingdings" pitchFamily="2" charset="2"/>
              <a:buChar char="Ø"/>
            </a:pPr>
            <a:r>
              <a:rPr lang="sl-SI" dirty="0" err="1" smtClean="0"/>
              <a:t>vještine</a:t>
            </a:r>
            <a:endParaRPr lang="sl-SI" dirty="0" smtClean="0"/>
          </a:p>
          <a:p>
            <a:pPr lvl="1">
              <a:buFont typeface="Wingdings" pitchFamily="2" charset="2"/>
              <a:buChar char="Ø"/>
            </a:pPr>
            <a:r>
              <a:rPr lang="sl-SI" dirty="0" smtClean="0"/>
              <a:t>odnos</a:t>
            </a:r>
          </a:p>
          <a:p>
            <a:pPr>
              <a:buNone/>
            </a:pPr>
            <a:r>
              <a:rPr lang="sl-SI" dirty="0" smtClean="0"/>
              <a:t> </a:t>
            </a:r>
            <a:endParaRPr lang="en-GB" dirty="0"/>
          </a:p>
        </p:txBody>
      </p:sp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00694" y="2643182"/>
            <a:ext cx="2714644" cy="3500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457200" y="1428736"/>
            <a:ext cx="8686800" cy="1143000"/>
          </a:xfrm>
        </p:spPr>
        <p:txBody>
          <a:bodyPr>
            <a:normAutofit/>
          </a:bodyPr>
          <a:lstStyle/>
          <a:p>
            <a:r>
              <a:rPr lang="sl-SI" sz="2800" dirty="0" smtClean="0"/>
              <a:t>    PRIORITETI EU KVALIFIKACIJSKOG OKVIRA ZA CJELOŽIVOTNO UČENJE</a:t>
            </a:r>
            <a:endParaRPr lang="en-GB" sz="2800" dirty="0"/>
          </a:p>
        </p:txBody>
      </p:sp>
      <p:sp>
        <p:nvSpPr>
          <p:cNvPr id="3" name="Ograda vsebine 2"/>
          <p:cNvSpPr>
            <a:spLocks noGrp="1"/>
          </p:cNvSpPr>
          <p:nvPr>
            <p:ph idx="1"/>
          </p:nvPr>
        </p:nvSpPr>
        <p:spPr>
          <a:xfrm>
            <a:off x="457200" y="3000372"/>
            <a:ext cx="8229600" cy="3125791"/>
          </a:xfrm>
        </p:spPr>
        <p:txBody>
          <a:bodyPr>
            <a:normAutofit lnSpcReduction="10000"/>
          </a:bodyPr>
          <a:lstStyle/>
          <a:p>
            <a:pPr>
              <a:buFont typeface="Wingdings" pitchFamily="2" charset="2"/>
              <a:buChar char="Ø"/>
            </a:pPr>
            <a:r>
              <a:rPr lang="sl-SI" dirty="0" err="1" smtClean="0"/>
              <a:t>Otvorenost</a:t>
            </a:r>
            <a:r>
              <a:rPr lang="sl-SI" dirty="0" smtClean="0"/>
              <a:t>, fleksibilnost, transparentnost;</a:t>
            </a:r>
          </a:p>
          <a:p>
            <a:pPr>
              <a:buFont typeface="Wingdings" pitchFamily="2" charset="2"/>
              <a:buChar char="Ø"/>
            </a:pPr>
            <a:r>
              <a:rPr lang="sl-SI" dirty="0" smtClean="0"/>
              <a:t>Neformalno, formalno, vertikalno i horizontalno </a:t>
            </a:r>
            <a:r>
              <a:rPr lang="sl-SI" dirty="0" err="1" smtClean="0"/>
              <a:t>povezivanje</a:t>
            </a:r>
            <a:r>
              <a:rPr lang="sl-SI" dirty="0" smtClean="0"/>
              <a:t>;</a:t>
            </a:r>
          </a:p>
          <a:p>
            <a:pPr>
              <a:buFont typeface="Wingdings" pitchFamily="2" charset="2"/>
              <a:buChar char="Ø"/>
            </a:pPr>
            <a:r>
              <a:rPr lang="sl-SI" dirty="0" smtClean="0"/>
              <a:t>Modernizacija edukacije</a:t>
            </a:r>
          </a:p>
          <a:p>
            <a:pPr>
              <a:buFont typeface="Wingdings" pitchFamily="2" charset="2"/>
              <a:buChar char="Ø"/>
            </a:pPr>
            <a:r>
              <a:rPr lang="sl-SI" dirty="0" err="1" smtClean="0"/>
              <a:t>Europass</a:t>
            </a:r>
            <a:r>
              <a:rPr lang="sl-SI" dirty="0" smtClean="0"/>
              <a:t> dokumenti</a:t>
            </a:r>
          </a:p>
          <a:p>
            <a:pPr>
              <a:buFont typeface="Wingdings" pitchFamily="2" charset="2"/>
              <a:buChar char="Ø"/>
            </a:pPr>
            <a:r>
              <a:rPr lang="sl-SI" dirty="0" smtClean="0"/>
              <a:t>Principi za osiguranje </a:t>
            </a:r>
            <a:r>
              <a:rPr lang="sl-SI" dirty="0" smtClean="0"/>
              <a:t>kvalitete </a:t>
            </a:r>
            <a:endParaRPr lang="sl-SI" dirty="0" smtClean="0"/>
          </a:p>
          <a:p>
            <a:endParaRPr lang="en-GB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sl-SI" dirty="0" smtClean="0"/>
              <a:t>Opredeljeni </a:t>
            </a:r>
            <a:r>
              <a:rPr lang="sl-SI" dirty="0" err="1" smtClean="0"/>
              <a:t>pojmovi</a:t>
            </a:r>
            <a:r>
              <a:rPr lang="sl-SI" dirty="0" smtClean="0"/>
              <a:t> </a:t>
            </a:r>
            <a:r>
              <a:rPr lang="sl-SI" sz="2200" dirty="0" smtClean="0"/>
              <a:t>(EU kvalifikacijski okvir, 2008)</a:t>
            </a:r>
            <a:r>
              <a:rPr lang="sl-SI" dirty="0" smtClean="0"/>
              <a:t>:</a:t>
            </a:r>
            <a:endParaRPr lang="en-GB" dirty="0"/>
          </a:p>
        </p:txBody>
      </p:sp>
      <p:graphicFrame>
        <p:nvGraphicFramePr>
          <p:cNvPr id="4" name="Ograda vsebine 3"/>
          <p:cNvGraphicFramePr>
            <a:graphicFrameLocks noGrp="1"/>
          </p:cNvGraphicFramePr>
          <p:nvPr>
            <p:ph idx="1"/>
          </p:nvPr>
        </p:nvGraphicFramePr>
        <p:xfrm>
          <a:off x="428596" y="2500306"/>
          <a:ext cx="8229600" cy="2494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85974"/>
                <a:gridCol w="6043626"/>
              </a:tblGrid>
              <a:tr h="370840">
                <a:tc>
                  <a:txBody>
                    <a:bodyPr/>
                    <a:lstStyle/>
                    <a:p>
                      <a:r>
                        <a:rPr lang="sl-SI" dirty="0" smtClean="0"/>
                        <a:t>POJMOVI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l-SI" dirty="0" smtClean="0"/>
                        <a:t>OPIS POJMA</a:t>
                      </a:r>
                      <a:endParaRPr lang="en-GB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sl-SI" dirty="0" smtClean="0"/>
                        <a:t>Kvalifikacija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l-SI" dirty="0" err="1" smtClean="0"/>
                        <a:t>Postignuće</a:t>
                      </a:r>
                      <a:r>
                        <a:rPr lang="sl-SI" dirty="0" smtClean="0"/>
                        <a:t> na osnovi standarda znanja</a:t>
                      </a:r>
                      <a:endParaRPr lang="en-GB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sl-SI" dirty="0" smtClean="0"/>
                        <a:t>Izhodi znanja 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l-SI" dirty="0" smtClean="0"/>
                        <a:t>Što </a:t>
                      </a:r>
                      <a:r>
                        <a:rPr lang="sl-SI" dirty="0" smtClean="0"/>
                        <a:t>se </a:t>
                      </a:r>
                      <a:r>
                        <a:rPr lang="sl-SI" dirty="0" smtClean="0"/>
                        <a:t>smije uraditi</a:t>
                      </a:r>
                      <a:r>
                        <a:rPr lang="sl-SI" dirty="0" smtClean="0"/>
                        <a:t>, </a:t>
                      </a:r>
                      <a:r>
                        <a:rPr lang="sl-SI" dirty="0" smtClean="0"/>
                        <a:t> što se razumije</a:t>
                      </a:r>
                      <a:endParaRPr lang="en-GB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sl-SI" dirty="0" smtClean="0"/>
                        <a:t>Znanje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l-SI" dirty="0" smtClean="0"/>
                        <a:t>Činjenice, principi</a:t>
                      </a:r>
                      <a:r>
                        <a:rPr lang="sl-SI" dirty="0" smtClean="0"/>
                        <a:t>, teorije, vještine</a:t>
                      </a:r>
                      <a:endParaRPr lang="en-GB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sl-SI" dirty="0" err="1" smtClean="0"/>
                        <a:t>Vještine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l-SI" dirty="0" smtClean="0"/>
                        <a:t>Logično, intuitivno,</a:t>
                      </a:r>
                      <a:r>
                        <a:rPr lang="sl-SI" baseline="0" dirty="0" smtClean="0"/>
                        <a:t> kreativno </a:t>
                      </a:r>
                      <a:r>
                        <a:rPr lang="sl-SI" baseline="0" dirty="0" err="1" smtClean="0"/>
                        <a:t>rješavanje</a:t>
                      </a:r>
                      <a:r>
                        <a:rPr lang="sl-SI" baseline="0" dirty="0" smtClean="0"/>
                        <a:t> problema</a:t>
                      </a:r>
                      <a:endParaRPr lang="en-GB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sl-SI" dirty="0" err="1" smtClean="0"/>
                        <a:t>Kompetencije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l-SI" dirty="0" smtClean="0"/>
                        <a:t>Upotreba znanja, vještina;</a:t>
                      </a:r>
                      <a:r>
                        <a:rPr lang="sl-SI" baseline="0" dirty="0" smtClean="0"/>
                        <a:t> osobne i </a:t>
                      </a:r>
                      <a:r>
                        <a:rPr lang="sl-SI" baseline="0" dirty="0" smtClean="0"/>
                        <a:t>socijalne </a:t>
                      </a:r>
                      <a:endParaRPr lang="sl-SI" baseline="0" dirty="0" smtClean="0"/>
                    </a:p>
                    <a:p>
                      <a:r>
                        <a:rPr lang="sl-SI" baseline="0" dirty="0" err="1" smtClean="0"/>
                        <a:t>Autonomno</a:t>
                      </a:r>
                      <a:r>
                        <a:rPr lang="sl-SI" baseline="0" dirty="0" smtClean="0"/>
                        <a:t> , odgovorno funkcioniranje u društvu</a:t>
                      </a:r>
                      <a:endParaRPr lang="en-GB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 dirty="0" err="1" smtClean="0"/>
              <a:t>Kompetenčnost</a:t>
            </a:r>
            <a:r>
              <a:rPr lang="sl-SI" dirty="0" smtClean="0"/>
              <a:t> - </a:t>
            </a:r>
            <a:r>
              <a:rPr lang="sl-SI" dirty="0" err="1" smtClean="0"/>
              <a:t>zašto</a:t>
            </a:r>
            <a:r>
              <a:rPr lang="sl-SI" dirty="0" smtClean="0"/>
              <a:t>?</a:t>
            </a:r>
            <a:endParaRPr lang="en-GB" dirty="0"/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86446" y="3643314"/>
            <a:ext cx="2857500" cy="212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43250" y="2801144"/>
            <a:ext cx="2857500" cy="212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5008" y="2000240"/>
            <a:ext cx="2857500" cy="212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PoljeZBesedilom 7"/>
          <p:cNvSpPr txBox="1"/>
          <p:nvPr/>
        </p:nvSpPr>
        <p:spPr>
          <a:xfrm>
            <a:off x="0" y="1643050"/>
            <a:ext cx="564357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l-SI" dirty="0" smtClean="0"/>
              <a:t>    </a:t>
            </a:r>
            <a:r>
              <a:rPr lang="sl-SI" dirty="0" smtClean="0"/>
              <a:t>“Utakmica za budućnost</a:t>
            </a:r>
            <a:r>
              <a:rPr lang="sl-SI" dirty="0" smtClean="0"/>
              <a:t>”</a:t>
            </a:r>
          </a:p>
          <a:p>
            <a:endParaRPr lang="sl-SI" dirty="0" smtClean="0"/>
          </a:p>
          <a:p>
            <a:r>
              <a:rPr lang="sl-SI" dirty="0" smtClean="0"/>
              <a:t>“</a:t>
            </a:r>
            <a:r>
              <a:rPr lang="sl-SI" dirty="0" err="1" smtClean="0"/>
              <a:t>Competing</a:t>
            </a:r>
            <a:r>
              <a:rPr lang="sl-SI" dirty="0" smtClean="0"/>
              <a:t> </a:t>
            </a:r>
            <a:r>
              <a:rPr lang="sl-SI" dirty="0" err="1" smtClean="0"/>
              <a:t>for</a:t>
            </a:r>
            <a:r>
              <a:rPr lang="sl-SI" dirty="0" smtClean="0"/>
              <a:t> </a:t>
            </a:r>
            <a:r>
              <a:rPr lang="sl-SI" dirty="0" err="1" smtClean="0"/>
              <a:t>the</a:t>
            </a:r>
            <a:r>
              <a:rPr lang="sl-SI" dirty="0" smtClean="0"/>
              <a:t> </a:t>
            </a:r>
            <a:r>
              <a:rPr lang="sl-SI" dirty="0" err="1" smtClean="0"/>
              <a:t>future</a:t>
            </a:r>
            <a:r>
              <a:rPr lang="sl-SI" dirty="0" smtClean="0"/>
              <a:t>”, </a:t>
            </a:r>
            <a:r>
              <a:rPr lang="sl-SI" i="1" dirty="0" smtClean="0"/>
              <a:t>K .</a:t>
            </a:r>
            <a:r>
              <a:rPr lang="sl-SI" i="1" dirty="0" err="1" smtClean="0"/>
              <a:t>Prahalad</a:t>
            </a:r>
            <a:r>
              <a:rPr lang="sl-SI" i="1" dirty="0" smtClean="0"/>
              <a:t> in G. </a:t>
            </a:r>
            <a:r>
              <a:rPr lang="sl-SI" i="1" dirty="0" err="1" smtClean="0"/>
              <a:t>Hamel</a:t>
            </a:r>
            <a:r>
              <a:rPr lang="sl-SI" i="1" dirty="0" smtClean="0"/>
              <a:t> 1990</a:t>
            </a:r>
            <a:r>
              <a:rPr lang="sl-SI" dirty="0" smtClean="0"/>
              <a:t> </a:t>
            </a:r>
            <a:endParaRPr lang="en-GB" dirty="0"/>
          </a:p>
        </p:txBody>
      </p:sp>
      <p:sp>
        <p:nvSpPr>
          <p:cNvPr id="9" name="PoljeZBesedilom 8"/>
          <p:cNvSpPr txBox="1"/>
          <p:nvPr/>
        </p:nvSpPr>
        <p:spPr>
          <a:xfrm>
            <a:off x="0" y="5214950"/>
            <a:ext cx="578644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l-SI" sz="2000" dirty="0" smtClean="0"/>
              <a:t>Ovisi  </a:t>
            </a:r>
            <a:r>
              <a:rPr lang="sl-SI" sz="2000" dirty="0" smtClean="0"/>
              <a:t>od socialno-ekonomskega statusa odnosno  kulturne razvijenosti društva (OECD, 2002)</a:t>
            </a:r>
            <a:endParaRPr lang="en-GB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 dirty="0" err="1" smtClean="0"/>
              <a:t>Primjer</a:t>
            </a:r>
            <a:r>
              <a:rPr lang="sl-SI" dirty="0" smtClean="0"/>
              <a:t> </a:t>
            </a:r>
            <a:r>
              <a:rPr lang="sl-SI" dirty="0" err="1" smtClean="0"/>
              <a:t>kompetencija</a:t>
            </a:r>
            <a:r>
              <a:rPr lang="sl-SI" dirty="0" smtClean="0"/>
              <a:t> </a:t>
            </a:r>
            <a:endParaRPr lang="en-GB" dirty="0"/>
          </a:p>
        </p:txBody>
      </p:sp>
      <p:sp>
        <p:nvSpPr>
          <p:cNvPr id="3" name="Ograda vsebine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endParaRPr lang="sl-SI" dirty="0" smtClean="0"/>
          </a:p>
          <a:p>
            <a:r>
              <a:rPr lang="sl-SI" dirty="0" smtClean="0"/>
              <a:t>Novi Zeland: Kurikulum sa pet </a:t>
            </a:r>
          </a:p>
          <a:p>
            <a:pPr>
              <a:buNone/>
            </a:pPr>
            <a:r>
              <a:rPr lang="sl-SI" dirty="0" smtClean="0"/>
              <a:t>    ključnih </a:t>
            </a:r>
            <a:r>
              <a:rPr lang="sl-SI" dirty="0" err="1" smtClean="0"/>
              <a:t>kompetencija</a:t>
            </a:r>
            <a:r>
              <a:rPr lang="sl-SI" dirty="0" smtClean="0"/>
              <a:t>: </a:t>
            </a:r>
          </a:p>
          <a:p>
            <a:pPr marL="514350" indent="-514350">
              <a:buFont typeface="+mj-lt"/>
              <a:buAutoNum type="arabicPeriod"/>
            </a:pPr>
            <a:r>
              <a:rPr lang="sl-SI" dirty="0" err="1" smtClean="0">
                <a:solidFill>
                  <a:schemeClr val="accent6">
                    <a:lumMod val="60000"/>
                    <a:lumOff val="40000"/>
                  </a:schemeClr>
                </a:solidFill>
                <a:hlinkClick r:id="rId2"/>
              </a:rPr>
              <a:t>thinking</a:t>
            </a:r>
            <a:r>
              <a:rPr lang="sl-SI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 /</a:t>
            </a:r>
            <a:r>
              <a:rPr lang="sl-SI" dirty="0" err="1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promišljanje</a:t>
            </a:r>
            <a:r>
              <a:rPr lang="sl-SI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 </a:t>
            </a:r>
          </a:p>
          <a:p>
            <a:pPr marL="514350" indent="-514350">
              <a:buFont typeface="+mj-lt"/>
              <a:buAutoNum type="arabicPeriod"/>
            </a:pPr>
            <a:r>
              <a:rPr lang="sl-SI" dirty="0" smtClean="0">
                <a:solidFill>
                  <a:schemeClr val="accent6">
                    <a:lumMod val="60000"/>
                    <a:lumOff val="40000"/>
                  </a:schemeClr>
                </a:solidFill>
                <a:hlinkClick r:id="rId3"/>
              </a:rPr>
              <a:t>using language, symbols, and texts</a:t>
            </a:r>
            <a:r>
              <a:rPr lang="sl-SI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/ </a:t>
            </a:r>
            <a:r>
              <a:rPr lang="sl-SI" dirty="0" smtClean="0">
                <a:solidFill>
                  <a:schemeClr val="accent6">
                    <a:lumMod val="60000"/>
                    <a:lumOff val="40000"/>
                  </a:schemeClr>
                </a:solidFill>
                <a:hlinkClick r:id="rId3"/>
              </a:rPr>
              <a:t>upotreba jezika, simbola i riječi</a:t>
            </a:r>
            <a:r>
              <a:rPr lang="sl-SI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 </a:t>
            </a:r>
          </a:p>
          <a:p>
            <a:pPr marL="514350" indent="-514350">
              <a:buFont typeface="+mj-lt"/>
              <a:buAutoNum type="arabicPeriod"/>
            </a:pPr>
            <a:r>
              <a:rPr lang="sl-SI" dirty="0" smtClean="0">
                <a:solidFill>
                  <a:schemeClr val="accent6">
                    <a:lumMod val="60000"/>
                    <a:lumOff val="40000"/>
                  </a:schemeClr>
                </a:solidFill>
                <a:hlinkClick r:id="rId4"/>
              </a:rPr>
              <a:t>managing self</a:t>
            </a:r>
            <a:r>
              <a:rPr lang="sl-SI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 /</a:t>
            </a:r>
            <a:r>
              <a:rPr lang="sl-SI" dirty="0" smtClean="0">
                <a:solidFill>
                  <a:schemeClr val="accent6">
                    <a:lumMod val="60000"/>
                    <a:lumOff val="40000"/>
                  </a:schemeClr>
                </a:solidFill>
                <a:hlinkClick r:id="rId4"/>
              </a:rPr>
              <a:t>upravljanje sobom</a:t>
            </a:r>
            <a:r>
              <a:rPr lang="sl-SI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 </a:t>
            </a:r>
          </a:p>
          <a:p>
            <a:pPr marL="514350" indent="-514350">
              <a:buFont typeface="+mj-lt"/>
              <a:buAutoNum type="arabicPeriod"/>
            </a:pPr>
            <a:r>
              <a:rPr lang="sl-SI" dirty="0" smtClean="0">
                <a:solidFill>
                  <a:schemeClr val="accent6">
                    <a:lumMod val="60000"/>
                    <a:lumOff val="40000"/>
                  </a:schemeClr>
                </a:solidFill>
                <a:hlinkClick r:id="rId5"/>
              </a:rPr>
              <a:t>relating to others</a:t>
            </a:r>
            <a:r>
              <a:rPr lang="sl-SI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/ </a:t>
            </a:r>
            <a:r>
              <a:rPr lang="sl-SI" dirty="0" smtClean="0">
                <a:solidFill>
                  <a:schemeClr val="accent6">
                    <a:lumMod val="60000"/>
                    <a:lumOff val="40000"/>
                  </a:schemeClr>
                </a:solidFill>
                <a:hlinkClick r:id="rId5"/>
              </a:rPr>
              <a:t>u vezi s drugim</a:t>
            </a:r>
            <a:r>
              <a:rPr lang="sl-SI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a </a:t>
            </a:r>
          </a:p>
          <a:p>
            <a:pPr marL="514350" indent="-514350">
              <a:buFont typeface="+mj-lt"/>
              <a:buAutoNum type="arabicPeriod"/>
            </a:pPr>
            <a:r>
              <a:rPr lang="sl-SI" dirty="0" smtClean="0">
                <a:solidFill>
                  <a:schemeClr val="accent6">
                    <a:lumMod val="60000"/>
                    <a:lumOff val="40000"/>
                  </a:schemeClr>
                </a:solidFill>
                <a:hlinkClick r:id="rId6"/>
              </a:rPr>
              <a:t>participating and contributing</a:t>
            </a:r>
            <a:r>
              <a:rPr lang="sl-SI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/ sudjeluju i doprinose</a:t>
            </a:r>
          </a:p>
          <a:p>
            <a:endParaRPr lang="en-GB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715272" y="4429132"/>
            <a:ext cx="1209675" cy="1866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239000" y="0"/>
            <a:ext cx="1905000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sl-SI" dirty="0" smtClean="0"/>
              <a:t>PRIMJERI KOMPETENCIJA:</a:t>
            </a:r>
            <a:endParaRPr lang="en-GB" dirty="0"/>
          </a:p>
        </p:txBody>
      </p:sp>
      <p:sp>
        <p:nvSpPr>
          <p:cNvPr id="3" name="Ograda vsebine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Font typeface="Courier New" pitchFamily="49" charset="0"/>
              <a:buChar char="o"/>
            </a:pPr>
            <a:r>
              <a:rPr lang="sl-SI" dirty="0" smtClean="0"/>
              <a:t>kuhanje (kod kuće)</a:t>
            </a:r>
          </a:p>
          <a:p>
            <a:pPr>
              <a:buFont typeface="Courier New" pitchFamily="49" charset="0"/>
              <a:buChar char="o"/>
            </a:pPr>
            <a:r>
              <a:rPr lang="sl-SI" dirty="0" smtClean="0"/>
              <a:t>učenja (davno i danas)</a:t>
            </a:r>
          </a:p>
          <a:p>
            <a:pPr>
              <a:buFont typeface="Courier New" pitchFamily="49" charset="0"/>
              <a:buChar char="o"/>
            </a:pPr>
            <a:r>
              <a:rPr lang="sl-SI" dirty="0" smtClean="0"/>
              <a:t>briga za </a:t>
            </a:r>
            <a:r>
              <a:rPr lang="sl-SI" dirty="0" err="1" smtClean="0"/>
              <a:t>osobno</a:t>
            </a:r>
            <a:r>
              <a:rPr lang="sl-SI" dirty="0" smtClean="0"/>
              <a:t> </a:t>
            </a:r>
            <a:r>
              <a:rPr lang="sl-SI" dirty="0" err="1" smtClean="0"/>
              <a:t>zdravlje</a:t>
            </a:r>
            <a:endParaRPr lang="sl-SI" dirty="0" smtClean="0"/>
          </a:p>
          <a:p>
            <a:pPr>
              <a:buNone/>
            </a:pPr>
            <a:endParaRPr lang="sl-SI" dirty="0" smtClean="0"/>
          </a:p>
          <a:p>
            <a:pPr>
              <a:buNone/>
            </a:pPr>
            <a:r>
              <a:rPr lang="sl-SI" dirty="0" smtClean="0"/>
              <a:t>Poštivati:</a:t>
            </a:r>
          </a:p>
          <a:p>
            <a:pPr>
              <a:buFont typeface="Wingdings" pitchFamily="2" charset="2"/>
              <a:buChar char="ü"/>
            </a:pPr>
            <a:r>
              <a:rPr lang="sl-SI" dirty="0" err="1" smtClean="0"/>
              <a:t>Zdravlje</a:t>
            </a:r>
            <a:endParaRPr lang="sl-SI" dirty="0" smtClean="0"/>
          </a:p>
          <a:p>
            <a:pPr>
              <a:buFont typeface="Wingdings" pitchFamily="2" charset="2"/>
              <a:buChar char="ü"/>
            </a:pPr>
            <a:r>
              <a:rPr lang="sl-SI" dirty="0" smtClean="0"/>
              <a:t>Sigurnost </a:t>
            </a:r>
          </a:p>
          <a:p>
            <a:pPr>
              <a:buFont typeface="Wingdings" pitchFamily="2" charset="2"/>
              <a:buChar char="ü"/>
            </a:pPr>
            <a:r>
              <a:rPr lang="sl-SI" dirty="0" smtClean="0"/>
              <a:t>Etičnost</a:t>
            </a:r>
          </a:p>
          <a:p>
            <a:endParaRPr lang="en-GB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43174" y="4286256"/>
            <a:ext cx="2630512" cy="1357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57752" y="1214422"/>
            <a:ext cx="3419479" cy="24634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399894" y="1214422"/>
            <a:ext cx="2744106" cy="2500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7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214942" y="3429000"/>
            <a:ext cx="3714756" cy="27860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 dirty="0" err="1" smtClean="0"/>
              <a:t>Što</a:t>
            </a:r>
            <a:r>
              <a:rPr lang="sl-SI" dirty="0" smtClean="0"/>
              <a:t> je novo, </a:t>
            </a:r>
            <a:r>
              <a:rPr lang="sl-SI" dirty="0" err="1" smtClean="0"/>
              <a:t>drugačije</a:t>
            </a:r>
            <a:r>
              <a:rPr lang="sl-SI" dirty="0" smtClean="0"/>
              <a:t>?</a:t>
            </a:r>
            <a:endParaRPr lang="en-GB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lum bright="40000"/>
          </a:blip>
          <a:srcRect/>
          <a:stretch>
            <a:fillRect/>
          </a:stretch>
        </p:blipFill>
        <p:spPr bwMode="auto">
          <a:xfrm>
            <a:off x="0" y="2143116"/>
            <a:ext cx="8929718" cy="4197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Ograda vsebin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 algn="just">
              <a:buFont typeface="Wingdings" pitchFamily="2" charset="2"/>
              <a:buChar char="Ø"/>
            </a:pPr>
            <a:r>
              <a:rPr lang="sl-SI" b="1" dirty="0" smtClean="0">
                <a:solidFill>
                  <a:srgbClr val="FF0000"/>
                </a:solidFill>
              </a:rPr>
              <a:t>                  Referentna mjerila</a:t>
            </a:r>
          </a:p>
          <a:p>
            <a:pPr marL="514350" indent="-514350" algn="just">
              <a:buFont typeface="Wingdings" pitchFamily="2" charset="2"/>
              <a:buChar char="Ø"/>
            </a:pPr>
            <a:r>
              <a:rPr lang="sl-SI" b="1" dirty="0" smtClean="0">
                <a:solidFill>
                  <a:srgbClr val="FF0000"/>
                </a:solidFill>
              </a:rPr>
              <a:t>                  Predznanje ljudi</a:t>
            </a:r>
          </a:p>
          <a:p>
            <a:pPr marL="514350" indent="-514350" algn="just">
              <a:buFont typeface="Wingdings" pitchFamily="2" charset="2"/>
              <a:buChar char="Ø"/>
            </a:pPr>
            <a:r>
              <a:rPr lang="sl-SI" b="1" dirty="0" smtClean="0">
                <a:solidFill>
                  <a:srgbClr val="FF0000"/>
                </a:solidFill>
              </a:rPr>
              <a:t>                  Sistem kontrole i vođenja</a:t>
            </a:r>
          </a:p>
          <a:p>
            <a:pPr marL="514350" indent="-514350" algn="just">
              <a:buFont typeface="Wingdings" pitchFamily="2" charset="2"/>
              <a:buChar char="Ø"/>
            </a:pPr>
            <a:r>
              <a:rPr lang="sl-SI" b="1" dirty="0" smtClean="0">
                <a:solidFill>
                  <a:srgbClr val="FF0000"/>
                </a:solidFill>
              </a:rPr>
              <a:t>                  Principi učenja</a:t>
            </a:r>
            <a:endParaRPr lang="en-GB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uščica gor 2"/>
          <p:cNvSpPr/>
          <p:nvPr/>
        </p:nvSpPr>
        <p:spPr>
          <a:xfrm>
            <a:off x="1357313" y="714375"/>
            <a:ext cx="571500" cy="4857750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4" name="Desna puščica 3"/>
          <p:cNvSpPr/>
          <p:nvPr/>
        </p:nvSpPr>
        <p:spPr>
          <a:xfrm>
            <a:off x="1785938" y="5286375"/>
            <a:ext cx="6500812" cy="35718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2053" name="PoljeZBesedilom 4"/>
          <p:cNvSpPr txBox="1">
            <a:spLocks noChangeArrowheads="1"/>
          </p:cNvSpPr>
          <p:nvPr/>
        </p:nvSpPr>
        <p:spPr bwMode="auto">
          <a:xfrm>
            <a:off x="8143875" y="5286375"/>
            <a:ext cx="100012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sl-SI" dirty="0"/>
              <a:t>  </a:t>
            </a:r>
            <a:r>
              <a:rPr lang="sl-SI" dirty="0" err="1" smtClean="0"/>
              <a:t>bude</a:t>
            </a:r>
            <a:endParaRPr lang="en-GB" dirty="0"/>
          </a:p>
        </p:txBody>
      </p:sp>
      <p:sp>
        <p:nvSpPr>
          <p:cNvPr id="6" name="PoljeZBesedilom 5"/>
          <p:cNvSpPr txBox="1"/>
          <p:nvPr/>
        </p:nvSpPr>
        <p:spPr>
          <a:xfrm>
            <a:off x="857250" y="214313"/>
            <a:ext cx="1500188" cy="3698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sl-SI" dirty="0"/>
              <a:t>         </a:t>
            </a:r>
            <a:r>
              <a:rPr lang="sl-SI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FP</a:t>
            </a:r>
            <a:endParaRPr lang="en-GB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PoljeZBesedilom 6"/>
          <p:cNvSpPr txBox="1"/>
          <p:nvPr/>
        </p:nvSpPr>
        <p:spPr>
          <a:xfrm>
            <a:off x="2643188" y="5572125"/>
            <a:ext cx="4357687" cy="3698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sl-SI" dirty="0"/>
              <a:t>                             </a:t>
            </a:r>
            <a:r>
              <a:rPr lang="sl-SI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vrijeme</a:t>
            </a:r>
            <a:endParaRPr lang="en-GB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056" name="PoljeZBesedilom 7"/>
          <p:cNvSpPr txBox="1">
            <a:spLocks noChangeArrowheads="1"/>
          </p:cNvSpPr>
          <p:nvPr/>
        </p:nvSpPr>
        <p:spPr bwMode="auto">
          <a:xfrm>
            <a:off x="4643438" y="5286375"/>
            <a:ext cx="500062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sl-SI"/>
              <a:t>is</a:t>
            </a:r>
            <a:endParaRPr lang="en-GB"/>
          </a:p>
        </p:txBody>
      </p:sp>
      <p:sp>
        <p:nvSpPr>
          <p:cNvPr id="2057" name="PoljeZBesedilom 8"/>
          <p:cNvSpPr txBox="1">
            <a:spLocks noChangeArrowheads="1"/>
          </p:cNvSpPr>
          <p:nvPr/>
        </p:nvSpPr>
        <p:spPr bwMode="auto">
          <a:xfrm>
            <a:off x="1785938" y="5286375"/>
            <a:ext cx="92868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sl-SI" dirty="0" smtClean="0"/>
              <a:t>bilo je</a:t>
            </a:r>
            <a:endParaRPr lang="en-GB" dirty="0"/>
          </a:p>
        </p:txBody>
      </p:sp>
      <p:sp>
        <p:nvSpPr>
          <p:cNvPr id="2058" name="PoljeZBesedilom 9"/>
          <p:cNvSpPr txBox="1">
            <a:spLocks noChangeArrowheads="1"/>
          </p:cNvSpPr>
          <p:nvPr/>
        </p:nvSpPr>
        <p:spPr bwMode="auto">
          <a:xfrm>
            <a:off x="785813" y="1928802"/>
            <a:ext cx="1857375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sl-SI" dirty="0" smtClean="0"/>
              <a:t>razvoj</a:t>
            </a:r>
            <a:endParaRPr lang="en-GB" dirty="0"/>
          </a:p>
        </p:txBody>
      </p:sp>
      <p:sp>
        <p:nvSpPr>
          <p:cNvPr id="12" name="PoljeZBesedilom 11"/>
          <p:cNvSpPr txBox="1"/>
          <p:nvPr/>
        </p:nvSpPr>
        <p:spPr>
          <a:xfrm>
            <a:off x="2286000" y="4000500"/>
            <a:ext cx="5429250" cy="3698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sl-SI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AZ                               PI                              RZ</a:t>
            </a:r>
            <a:endParaRPr lang="en-GB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Navzdol ukrivljena puščica 12"/>
          <p:cNvSpPr/>
          <p:nvPr/>
        </p:nvSpPr>
        <p:spPr>
          <a:xfrm>
            <a:off x="4929188" y="3000375"/>
            <a:ext cx="2428875" cy="928688"/>
          </a:xfrm>
          <a:prstGeom prst="curvedDownArrow">
            <a:avLst>
              <a:gd name="adj1" fmla="val 50000"/>
              <a:gd name="adj2" fmla="val 89655"/>
              <a:gd name="adj3" fmla="val 2912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tx1"/>
              </a:solidFill>
            </a:endParaRPr>
          </a:p>
        </p:txBody>
      </p:sp>
      <p:sp>
        <p:nvSpPr>
          <p:cNvPr id="15" name="Navzdol ukrivljena puščica 14"/>
          <p:cNvSpPr/>
          <p:nvPr/>
        </p:nvSpPr>
        <p:spPr>
          <a:xfrm flipH="1">
            <a:off x="2143125" y="2928938"/>
            <a:ext cx="2428875" cy="1071562"/>
          </a:xfrm>
          <a:prstGeom prst="curvedDownArrow">
            <a:avLst>
              <a:gd name="adj1" fmla="val 34652"/>
              <a:gd name="adj2" fmla="val 83038"/>
              <a:gd name="adj3" fmla="val 2706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tx1"/>
              </a:solidFill>
            </a:endParaRPr>
          </a:p>
        </p:txBody>
      </p:sp>
      <p:cxnSp>
        <p:nvCxnSpPr>
          <p:cNvPr id="17" name="Raven puščični konektor 16"/>
          <p:cNvCxnSpPr/>
          <p:nvPr/>
        </p:nvCxnSpPr>
        <p:spPr>
          <a:xfrm rot="10800000" flipH="1">
            <a:off x="1643042" y="1643050"/>
            <a:ext cx="6858000" cy="3827463"/>
          </a:xfrm>
          <a:prstGeom prst="straightConnector1">
            <a:avLst/>
          </a:prstGeom>
          <a:ln w="76200">
            <a:solidFill>
              <a:schemeClr val="accent5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PoljeZBesedilom 17"/>
          <p:cNvSpPr txBox="1"/>
          <p:nvPr/>
        </p:nvSpPr>
        <p:spPr>
          <a:xfrm>
            <a:off x="6786563" y="1643063"/>
            <a:ext cx="1785937" cy="3698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sl-SI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</a:t>
            </a:r>
            <a:r>
              <a:rPr lang="sl-SI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napredak</a:t>
            </a:r>
            <a:endParaRPr lang="en-GB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9" name="Navzdol ukrivljena puščica 18"/>
          <p:cNvSpPr/>
          <p:nvPr/>
        </p:nvSpPr>
        <p:spPr>
          <a:xfrm>
            <a:off x="3214688" y="4286250"/>
            <a:ext cx="3286125" cy="857250"/>
          </a:xfrm>
          <a:prstGeom prst="curved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tx1"/>
              </a:solidFill>
            </a:endParaRPr>
          </a:p>
        </p:txBody>
      </p:sp>
      <p:sp>
        <p:nvSpPr>
          <p:cNvPr id="20" name="PoljeZBesedilom 19"/>
          <p:cNvSpPr txBox="1"/>
          <p:nvPr/>
        </p:nvSpPr>
        <p:spPr>
          <a:xfrm>
            <a:off x="2643188" y="4929188"/>
            <a:ext cx="4000500" cy="36933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sl-SI" dirty="0"/>
              <a:t> </a:t>
            </a:r>
            <a:r>
              <a:rPr lang="sl-SI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zona </a:t>
            </a:r>
            <a:r>
              <a:rPr lang="sl-SI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proximalne</a:t>
            </a:r>
            <a:r>
              <a:rPr lang="sl-SI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sl-SI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razine</a:t>
            </a:r>
            <a:r>
              <a:rPr lang="sl-SI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znanja</a:t>
            </a:r>
            <a:endParaRPr lang="en-GB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1" name="PoljeZBesedilom 20"/>
          <p:cNvSpPr txBox="1"/>
          <p:nvPr/>
        </p:nvSpPr>
        <p:spPr>
          <a:xfrm>
            <a:off x="3143240" y="500042"/>
            <a:ext cx="521497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sl-SI" sz="32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Mehanizam</a:t>
            </a:r>
            <a:r>
              <a:rPr lang="sl-SI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samoregulacije</a:t>
            </a:r>
            <a:endParaRPr lang="en-GB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23" name="Raven puščični konektor 22"/>
          <p:cNvCxnSpPr/>
          <p:nvPr/>
        </p:nvCxnSpPr>
        <p:spPr>
          <a:xfrm rot="5400000" flipH="1" flipV="1">
            <a:off x="6643688" y="2643188"/>
            <a:ext cx="1587" cy="158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PoljeZBesedilom 23"/>
          <p:cNvSpPr txBox="1"/>
          <p:nvPr/>
        </p:nvSpPr>
        <p:spPr>
          <a:xfrm>
            <a:off x="6643688" y="4857750"/>
            <a:ext cx="1571625" cy="3698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sl-SI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postignuće</a:t>
            </a:r>
            <a:endParaRPr lang="en-GB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26" name="Raven puščični konektor 25"/>
          <p:cNvCxnSpPr/>
          <p:nvPr/>
        </p:nvCxnSpPr>
        <p:spPr>
          <a:xfrm>
            <a:off x="6715125" y="5143500"/>
            <a:ext cx="1571625" cy="1588"/>
          </a:xfrm>
          <a:prstGeom prst="straightConnector1">
            <a:avLst/>
          </a:prstGeom>
          <a:ln w="38100">
            <a:solidFill>
              <a:schemeClr val="accent5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Naslov 1"/>
          <p:cNvSpPr>
            <a:spLocks noGrp="1"/>
          </p:cNvSpPr>
          <p:nvPr>
            <p:ph type="title"/>
          </p:nvPr>
        </p:nvSpPr>
        <p:spPr>
          <a:xfrm>
            <a:off x="500034" y="500042"/>
            <a:ext cx="8229600" cy="1143000"/>
          </a:xfrm>
        </p:spPr>
        <p:txBody>
          <a:bodyPr>
            <a:normAutofit/>
          </a:bodyPr>
          <a:lstStyle/>
          <a:p>
            <a:r>
              <a:rPr lang="sl-SI" sz="3200" dirty="0" smtClean="0"/>
              <a:t>GLOBALIZACIJA: UPLIV KULTURA CJELOGA SVIJETA</a:t>
            </a:r>
            <a:endParaRPr lang="en-GB" sz="3200" dirty="0" smtClean="0"/>
          </a:p>
        </p:txBody>
      </p:sp>
      <p:pic>
        <p:nvPicPr>
          <p:cNvPr id="4099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3786188" y="1785926"/>
            <a:ext cx="5357812" cy="4071935"/>
          </a:xfrm>
          <a:noFill/>
        </p:spPr>
      </p:pic>
      <p:sp>
        <p:nvSpPr>
          <p:cNvPr id="4100" name="PoljeZBesedilom 6"/>
          <p:cNvSpPr txBox="1">
            <a:spLocks noChangeArrowheads="1"/>
          </p:cNvSpPr>
          <p:nvPr/>
        </p:nvSpPr>
        <p:spPr bwMode="auto">
          <a:xfrm>
            <a:off x="0" y="2214563"/>
            <a:ext cx="3786182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sl-SI" dirty="0" smtClean="0"/>
              <a:t>Engleski jezik u </a:t>
            </a:r>
            <a:r>
              <a:rPr lang="sl-SI" dirty="0"/>
              <a:t>21. </a:t>
            </a:r>
            <a:r>
              <a:rPr lang="sl-SI" dirty="0" smtClean="0"/>
              <a:t>st. </a:t>
            </a:r>
            <a:r>
              <a:rPr lang="sl-SI" dirty="0"/>
              <a:t>= </a:t>
            </a:r>
            <a:r>
              <a:rPr lang="sl-SI" dirty="0" err="1"/>
              <a:t>lingua</a:t>
            </a:r>
            <a:r>
              <a:rPr lang="sl-SI" dirty="0"/>
              <a:t> </a:t>
            </a:r>
            <a:r>
              <a:rPr lang="sl-SI" dirty="0" err="1"/>
              <a:t>franca</a:t>
            </a:r>
            <a:r>
              <a:rPr lang="sl-SI" dirty="0"/>
              <a:t> </a:t>
            </a:r>
          </a:p>
          <a:p>
            <a:r>
              <a:rPr lang="sl-SI" dirty="0" smtClean="0"/>
              <a:t>govorni </a:t>
            </a:r>
            <a:r>
              <a:rPr lang="sl-SI" dirty="0"/>
              <a:t>jezik na internetu </a:t>
            </a:r>
            <a:r>
              <a:rPr lang="sl-SI" dirty="0" smtClean="0"/>
              <a:t>i kontaktni </a:t>
            </a:r>
            <a:r>
              <a:rPr lang="sl-SI" dirty="0"/>
              <a:t>jezik </a:t>
            </a:r>
            <a:r>
              <a:rPr lang="sl-SI" dirty="0" smtClean="0"/>
              <a:t>u poslu</a:t>
            </a:r>
            <a:endParaRPr lang="en-GB" dirty="0"/>
          </a:p>
        </p:txBody>
      </p:sp>
      <p:sp>
        <p:nvSpPr>
          <p:cNvPr id="4101" name="PoljeZBesedilom 7"/>
          <p:cNvSpPr txBox="1">
            <a:spLocks noChangeArrowheads="1"/>
          </p:cNvSpPr>
          <p:nvPr/>
        </p:nvSpPr>
        <p:spPr bwMode="auto">
          <a:xfrm>
            <a:off x="214313" y="4786313"/>
            <a:ext cx="3286125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sl-SI" dirty="0" smtClean="0"/>
              <a:t>Engleska 19</a:t>
            </a:r>
            <a:r>
              <a:rPr lang="sl-SI" dirty="0"/>
              <a:t>. stol.  prva globalna supersila </a:t>
            </a:r>
            <a:r>
              <a:rPr lang="sl-SI" dirty="0" smtClean="0"/>
              <a:t>u </a:t>
            </a:r>
            <a:r>
              <a:rPr lang="sl-SI" dirty="0"/>
              <a:t>proizvodnji </a:t>
            </a:r>
            <a:r>
              <a:rPr lang="sl-SI" dirty="0" smtClean="0"/>
              <a:t>i parnim strojevima, </a:t>
            </a:r>
            <a:r>
              <a:rPr lang="sl-SI" dirty="0" smtClean="0"/>
              <a:t>željeznici</a:t>
            </a:r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 1"/>
          <p:cNvGraphicFramePr/>
          <p:nvPr/>
        </p:nvGraphicFramePr>
        <p:xfrm>
          <a:off x="285720" y="928670"/>
          <a:ext cx="8643998" cy="521497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147" name="PoljeZBesedilom 2"/>
          <p:cNvSpPr txBox="1">
            <a:spLocks noChangeArrowheads="1"/>
          </p:cNvSpPr>
          <p:nvPr/>
        </p:nvSpPr>
        <p:spPr bwMode="auto">
          <a:xfrm>
            <a:off x="0" y="142875"/>
            <a:ext cx="9144000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sl-SI" dirty="0" smtClean="0">
                <a:solidFill>
                  <a:srgbClr val="0070C0"/>
                </a:solidFill>
              </a:rPr>
              <a:t>                          Kompetencije čovjeka</a:t>
            </a:r>
            <a:r>
              <a:rPr lang="sl-SI" dirty="0">
                <a:solidFill>
                  <a:srgbClr val="0070C0"/>
                </a:solidFill>
              </a:rPr>
              <a:t>, </a:t>
            </a:r>
            <a:r>
              <a:rPr lang="sl-SI" dirty="0" smtClean="0">
                <a:solidFill>
                  <a:srgbClr val="0070C0"/>
                </a:solidFill>
              </a:rPr>
              <a:t>društva </a:t>
            </a:r>
            <a:r>
              <a:rPr lang="sl-SI" dirty="0">
                <a:solidFill>
                  <a:srgbClr val="0070C0"/>
                </a:solidFill>
              </a:rPr>
              <a:t>za novo </a:t>
            </a:r>
            <a:r>
              <a:rPr lang="sl-SI" dirty="0" smtClean="0">
                <a:solidFill>
                  <a:srgbClr val="0070C0"/>
                </a:solidFill>
              </a:rPr>
              <a:t>tisućljeće: </a:t>
            </a:r>
            <a:endParaRPr lang="sl-SI" dirty="0">
              <a:solidFill>
                <a:srgbClr val="0070C0"/>
              </a:solidFill>
            </a:endParaRPr>
          </a:p>
          <a:p>
            <a:r>
              <a:rPr lang="sl-SI" dirty="0" smtClean="0">
                <a:solidFill>
                  <a:srgbClr val="0070C0"/>
                </a:solidFill>
              </a:rPr>
              <a:t>                                                       Mišljenje  i </a:t>
            </a:r>
            <a:r>
              <a:rPr lang="sl-SI" dirty="0">
                <a:solidFill>
                  <a:srgbClr val="0070C0"/>
                </a:solidFill>
              </a:rPr>
              <a:t>govor </a:t>
            </a:r>
            <a:r>
              <a:rPr lang="sl-SI" dirty="0" smtClean="0">
                <a:solidFill>
                  <a:srgbClr val="0070C0"/>
                </a:solidFill>
              </a:rPr>
              <a:t>s </a:t>
            </a:r>
            <a:r>
              <a:rPr lang="sl-SI" dirty="0">
                <a:solidFill>
                  <a:srgbClr val="0070C0"/>
                </a:solidFill>
              </a:rPr>
              <a:t>kooperativnim </a:t>
            </a:r>
            <a:r>
              <a:rPr lang="sl-SI" dirty="0" smtClean="0">
                <a:solidFill>
                  <a:srgbClr val="0070C0"/>
                </a:solidFill>
              </a:rPr>
              <a:t>surađivanjem                                   			  (</a:t>
            </a:r>
            <a:r>
              <a:rPr lang="sl-SI" dirty="0">
                <a:solidFill>
                  <a:srgbClr val="0070C0"/>
                </a:solidFill>
              </a:rPr>
              <a:t>socialni konstruktivist Vygotski, 1977)</a:t>
            </a:r>
            <a:endParaRPr lang="en-GB" dirty="0">
              <a:solidFill>
                <a:srgbClr val="0070C0"/>
              </a:solidFill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286116" y="2643182"/>
            <a:ext cx="2643206" cy="1374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10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582737" y="214290"/>
            <a:ext cx="7561263" cy="1052513"/>
          </a:xfrm>
        </p:spPr>
        <p:txBody>
          <a:bodyPr/>
          <a:lstStyle/>
          <a:p>
            <a:pPr algn="r" eaLnBrk="1" hangingPunct="1"/>
            <a:r>
              <a:rPr lang="hr-HR" sz="2800" b="1" dirty="0" smtClean="0"/>
              <a:t>Europski kvalifikacijski okviri za </a:t>
            </a:r>
            <a:r>
              <a:rPr lang="hr-HR" sz="2800" b="1" dirty="0" err="1" smtClean="0"/>
              <a:t>cjeloživotno</a:t>
            </a:r>
            <a:r>
              <a:rPr lang="hr-HR" sz="2800" b="1" dirty="0" smtClean="0"/>
              <a:t> učenje </a:t>
            </a:r>
            <a:r>
              <a:rPr lang="hr-HR" sz="2000" i="1" dirty="0" smtClean="0">
                <a:latin typeface="Arial" pitchFamily="34" charset="0"/>
                <a:cs typeface="Arial" pitchFamily="34" charset="0"/>
              </a:rPr>
              <a:t>(P. Lučin, 2005)</a:t>
            </a:r>
            <a:endParaRPr lang="en-US" sz="2000" i="1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5363" name="Text Box 4"/>
          <p:cNvSpPr txBox="1">
            <a:spLocks noChangeArrowheads="1"/>
          </p:cNvSpPr>
          <p:nvPr/>
        </p:nvSpPr>
        <p:spPr bwMode="auto">
          <a:xfrm>
            <a:off x="206375" y="1179513"/>
            <a:ext cx="3105150" cy="968375"/>
          </a:xfrm>
          <a:prstGeom prst="rect">
            <a:avLst/>
          </a:prstGeom>
          <a:solidFill>
            <a:srgbClr val="CC0000"/>
          </a:solidFill>
          <a:ln w="9525">
            <a:solidFill>
              <a:srgbClr val="CC0000"/>
            </a:solidFill>
            <a:miter lim="800000"/>
            <a:headEnd/>
            <a:tailEnd type="none" w="lg" len="lg"/>
          </a:ln>
        </p:spPr>
        <p:txBody>
          <a:bodyPr>
            <a:spAutoFit/>
          </a:bodyPr>
          <a:lstStyle/>
          <a:p>
            <a:r>
              <a:rPr lang="en-US" sz="1900" b="1" dirty="0">
                <a:solidFill>
                  <a:schemeClr val="bg1"/>
                </a:solidFill>
              </a:rPr>
              <a:t>European Qualifications Framework for Lifelong Learning </a:t>
            </a:r>
          </a:p>
        </p:txBody>
      </p:sp>
      <p:sp>
        <p:nvSpPr>
          <p:cNvPr id="175115" name="AutoShape 11"/>
          <p:cNvSpPr>
            <a:spLocks noChangeArrowheads="1"/>
          </p:cNvSpPr>
          <p:nvPr/>
        </p:nvSpPr>
        <p:spPr bwMode="auto">
          <a:xfrm>
            <a:off x="6146800" y="1179513"/>
            <a:ext cx="2951163" cy="1522412"/>
          </a:xfrm>
          <a:prstGeom prst="roundRect">
            <a:avLst>
              <a:gd name="adj" fmla="val 6579"/>
            </a:avLst>
          </a:prstGeom>
          <a:solidFill>
            <a:schemeClr val="accent2">
              <a:lumMod val="75000"/>
            </a:schemeClr>
          </a:solidFill>
          <a:ln w="3175">
            <a:solidFill>
              <a:schemeClr val="accent2"/>
            </a:solidFill>
            <a:round/>
            <a:headEnd/>
            <a:tailEnd type="none" w="lg" len="lg"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anchor="ctr">
            <a:spAutoFit/>
          </a:bodyPr>
          <a:lstStyle/>
          <a:p>
            <a:pPr marL="177800" indent="-177800">
              <a:buFontTx/>
              <a:buChar char="•"/>
              <a:defRPr/>
            </a:pPr>
            <a:r>
              <a:rPr lang="hr-HR" sz="1500" dirty="0">
                <a:solidFill>
                  <a:srgbClr val="EAEAEA"/>
                </a:solidFill>
                <a:latin typeface="Arial" charset="0"/>
              </a:rPr>
              <a:t>Povezivanje nacionalnih kvalifikacijskih okvira na EQF</a:t>
            </a:r>
          </a:p>
          <a:p>
            <a:pPr marL="177800" indent="-177800">
              <a:buFontTx/>
              <a:buChar char="•"/>
              <a:defRPr/>
            </a:pPr>
            <a:r>
              <a:rPr lang="hr-HR" sz="1500" dirty="0">
                <a:solidFill>
                  <a:srgbClr val="EAEAEA"/>
                </a:solidFill>
                <a:latin typeface="Arial" charset="0"/>
              </a:rPr>
              <a:t>Dugoročni proces reforme</a:t>
            </a:r>
          </a:p>
          <a:p>
            <a:pPr marL="177800" indent="-177800">
              <a:buFontTx/>
              <a:buChar char="•"/>
              <a:defRPr/>
            </a:pPr>
            <a:r>
              <a:rPr lang="hr-HR" sz="1500" dirty="0">
                <a:solidFill>
                  <a:srgbClr val="EAEAEA"/>
                </a:solidFill>
                <a:latin typeface="Arial" charset="0"/>
              </a:rPr>
              <a:t>Kvalifikacije koje se temelje na ishodima učenja</a:t>
            </a:r>
          </a:p>
          <a:p>
            <a:pPr marL="177800" indent="-177800">
              <a:buFontTx/>
              <a:buChar char="•"/>
              <a:defRPr/>
            </a:pPr>
            <a:r>
              <a:rPr lang="hr-HR" sz="1500" dirty="0">
                <a:solidFill>
                  <a:srgbClr val="EAEAEA"/>
                </a:solidFill>
                <a:latin typeface="Arial" charset="0"/>
              </a:rPr>
              <a:t>Nacionalni kvalifikacijski okvir</a:t>
            </a:r>
            <a:endParaRPr lang="en-US" sz="1500" dirty="0">
              <a:solidFill>
                <a:srgbClr val="EAEAEA"/>
              </a:solidFill>
              <a:latin typeface="Arial" charset="0"/>
            </a:endParaRPr>
          </a:p>
        </p:txBody>
      </p:sp>
      <p:pic>
        <p:nvPicPr>
          <p:cNvPr id="2" name="Group 23"/>
          <p:cNvPicPr>
            <a:picLocks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75038" y="1169988"/>
            <a:ext cx="2700337" cy="168275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</p:pic>
      <p:grpSp>
        <p:nvGrpSpPr>
          <p:cNvPr id="3" name="Group 22"/>
          <p:cNvGrpSpPr>
            <a:grpSpLocks/>
          </p:cNvGrpSpPr>
          <p:nvPr/>
        </p:nvGrpSpPr>
        <p:grpSpPr bwMode="auto">
          <a:xfrm>
            <a:off x="0" y="3213100"/>
            <a:ext cx="4175125" cy="2879725"/>
            <a:chOff x="130" y="2160"/>
            <a:chExt cx="2296" cy="1588"/>
          </a:xfrm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</p:grpSpPr>
        <p:sp>
          <p:nvSpPr>
            <p:cNvPr id="11282" name="Rectangle 18"/>
            <p:cNvSpPr>
              <a:spLocks noChangeArrowheads="1"/>
            </p:cNvSpPr>
            <p:nvPr/>
          </p:nvSpPr>
          <p:spPr bwMode="auto">
            <a:xfrm>
              <a:off x="130" y="2160"/>
              <a:ext cx="2296" cy="1588"/>
            </a:xfrm>
            <a:prstGeom prst="rect">
              <a:avLst/>
            </a:prstGeom>
            <a:solidFill>
              <a:schemeClr val="accent2"/>
            </a:solidFill>
            <a:ln w="9525">
              <a:noFill/>
              <a:miter lim="800000"/>
              <a:headEnd/>
              <a:tailEnd type="none" w="lg" len="lg"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p3d prstMaterial="metal">
              <a:bevelT w="88900" h="88900"/>
            </a:sp3d>
          </p:spPr>
          <p:txBody>
            <a:bodyPr wrap="none" anchor="ctr"/>
            <a:lstStyle/>
            <a:p>
              <a:pPr>
                <a:defRPr/>
              </a:pPr>
              <a:endParaRPr lang="sr-Latn-CS">
                <a:latin typeface="Arial" charset="0"/>
              </a:endParaRPr>
            </a:p>
          </p:txBody>
        </p:sp>
        <p:sp>
          <p:nvSpPr>
            <p:cNvPr id="11283" name="AutoShape 13"/>
            <p:cNvSpPr>
              <a:spLocks noChangeArrowheads="1"/>
            </p:cNvSpPr>
            <p:nvPr/>
          </p:nvSpPr>
          <p:spPr bwMode="auto">
            <a:xfrm>
              <a:off x="187" y="3062"/>
              <a:ext cx="1279" cy="582"/>
            </a:xfrm>
            <a:prstGeom prst="roundRect">
              <a:avLst>
                <a:gd name="adj" fmla="val 16667"/>
              </a:avLst>
            </a:prstGeom>
            <a:solidFill>
              <a:srgbClr val="002060"/>
            </a:solidFill>
            <a:ln w="9525">
              <a:noFill/>
              <a:round/>
              <a:headEnd/>
              <a:tailEnd type="none" w="lg" len="lg"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p3d prstMaterial="metal">
              <a:bevelT w="88900" h="88900"/>
            </a:sp3d>
          </p:spPr>
          <p:txBody>
            <a:bodyPr anchor="ctr">
              <a:spAutoFit/>
            </a:bodyPr>
            <a:lstStyle/>
            <a:p>
              <a:pPr algn="ctr">
                <a:defRPr/>
              </a:pPr>
              <a:r>
                <a:rPr lang="hr-HR" dirty="0">
                  <a:solidFill>
                    <a:schemeClr val="bg1"/>
                  </a:solidFill>
                  <a:latin typeface="Arial" charset="0"/>
                </a:rPr>
                <a:t>Šire osobne i profesionalne </a:t>
              </a:r>
              <a:r>
                <a:rPr lang="hr-HR" sz="2000" b="1" dirty="0">
                  <a:solidFill>
                    <a:schemeClr val="bg1"/>
                  </a:solidFill>
                  <a:latin typeface="+mj-lt"/>
                </a:rPr>
                <a:t>kompetencije</a:t>
              </a:r>
              <a:endParaRPr lang="en-US" sz="2000" b="1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11284" name="AutoShape 14"/>
            <p:cNvSpPr>
              <a:spLocks noChangeArrowheads="1"/>
            </p:cNvSpPr>
            <p:nvPr/>
          </p:nvSpPr>
          <p:spPr bwMode="auto">
            <a:xfrm>
              <a:off x="196" y="2273"/>
              <a:ext cx="1021" cy="284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9525">
              <a:noFill/>
              <a:round/>
              <a:headEnd/>
              <a:tailEnd type="none" w="lg" len="lg"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p3d prstMaterial="metal">
              <a:bevelT w="88900" h="88900"/>
            </a:sp3d>
          </p:spPr>
          <p:txBody>
            <a:bodyPr wrap="none" anchor="ctr"/>
            <a:lstStyle/>
            <a:p>
              <a:pPr algn="ctr">
                <a:defRPr/>
              </a:pPr>
              <a:r>
                <a:rPr lang="hr-HR">
                  <a:latin typeface="Arial" charset="0"/>
                </a:rPr>
                <a:t>Znanje</a:t>
              </a:r>
              <a:endParaRPr lang="en-US">
                <a:latin typeface="Arial" charset="0"/>
              </a:endParaRPr>
            </a:p>
          </p:txBody>
        </p:sp>
        <p:sp>
          <p:nvSpPr>
            <p:cNvPr id="11285" name="AutoShape 15"/>
            <p:cNvSpPr>
              <a:spLocks noChangeArrowheads="1"/>
            </p:cNvSpPr>
            <p:nvPr/>
          </p:nvSpPr>
          <p:spPr bwMode="auto">
            <a:xfrm>
              <a:off x="196" y="2670"/>
              <a:ext cx="1021" cy="284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9525">
              <a:noFill/>
              <a:round/>
              <a:headEnd/>
              <a:tailEnd type="none" w="lg" len="lg"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p3d prstMaterial="metal">
              <a:bevelT w="88900" h="88900"/>
            </a:sp3d>
          </p:spPr>
          <p:txBody>
            <a:bodyPr wrap="none" anchor="ctr"/>
            <a:lstStyle/>
            <a:p>
              <a:pPr algn="ctr">
                <a:defRPr/>
              </a:pPr>
              <a:r>
                <a:rPr lang="hr-HR">
                  <a:latin typeface="Arial" charset="0"/>
                </a:rPr>
                <a:t>Vještine</a:t>
              </a:r>
              <a:endParaRPr lang="en-US">
                <a:latin typeface="Arial" charset="0"/>
              </a:endParaRPr>
            </a:p>
          </p:txBody>
        </p:sp>
        <p:sp>
          <p:nvSpPr>
            <p:cNvPr id="11286" name="AutoShape 17"/>
            <p:cNvSpPr>
              <a:spLocks noChangeArrowheads="1"/>
            </p:cNvSpPr>
            <p:nvPr/>
          </p:nvSpPr>
          <p:spPr bwMode="auto">
            <a:xfrm>
              <a:off x="1544" y="2240"/>
              <a:ext cx="696" cy="1333"/>
            </a:xfrm>
            <a:prstGeom prst="roundRect">
              <a:avLst>
                <a:gd name="adj" fmla="val 16667"/>
              </a:avLst>
            </a:prstGeom>
            <a:solidFill>
              <a:srgbClr val="FF0000"/>
            </a:solidFill>
            <a:ln w="9525">
              <a:noFill/>
              <a:round/>
              <a:headEnd/>
              <a:tailEnd type="none" w="lg" len="lg"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p3d prstMaterial="metal">
              <a:bevelT w="88900" h="88900"/>
            </a:sp3d>
          </p:spPr>
          <p:txBody>
            <a:bodyPr anchor="ctr"/>
            <a:lstStyle/>
            <a:p>
              <a:pPr algn="ctr">
                <a:defRPr/>
              </a:pPr>
              <a:r>
                <a:rPr lang="hr-HR" b="1" dirty="0">
                  <a:solidFill>
                    <a:schemeClr val="bg1"/>
                  </a:solidFill>
                  <a:latin typeface="Arial" charset="0"/>
                </a:rPr>
                <a:t>Za svaku razinu EQF</a:t>
              </a:r>
              <a:endParaRPr lang="en-US" b="1" dirty="0">
                <a:solidFill>
                  <a:schemeClr val="bg1"/>
                </a:solidFill>
                <a:latin typeface="Arial" charset="0"/>
              </a:endParaRPr>
            </a:p>
          </p:txBody>
        </p:sp>
        <p:sp>
          <p:nvSpPr>
            <p:cNvPr id="11287" name="Line 19"/>
            <p:cNvSpPr>
              <a:spLocks noChangeShapeType="1"/>
            </p:cNvSpPr>
            <p:nvPr/>
          </p:nvSpPr>
          <p:spPr bwMode="auto">
            <a:xfrm>
              <a:off x="1207" y="2415"/>
              <a:ext cx="369" cy="0"/>
            </a:xfrm>
            <a:prstGeom prst="line">
              <a:avLst/>
            </a:prstGeom>
            <a:noFill/>
            <a:ln w="28575">
              <a:noFill/>
              <a:round/>
              <a:headEnd/>
              <a:tailEnd type="stealth" w="lg" len="lg"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p3d prstMaterial="metal">
              <a:bevelT w="88900" h="88900"/>
            </a:sp3d>
          </p:spPr>
          <p:txBody>
            <a:bodyPr/>
            <a:lstStyle/>
            <a:p>
              <a:pPr>
                <a:defRPr/>
              </a:pPr>
              <a:endParaRPr lang="hr-HR">
                <a:latin typeface="Arial" charset="0"/>
              </a:endParaRPr>
            </a:p>
          </p:txBody>
        </p:sp>
        <p:sp>
          <p:nvSpPr>
            <p:cNvPr id="11288" name="Line 20"/>
            <p:cNvSpPr>
              <a:spLocks noChangeShapeType="1"/>
            </p:cNvSpPr>
            <p:nvPr/>
          </p:nvSpPr>
          <p:spPr bwMode="auto">
            <a:xfrm>
              <a:off x="1221" y="2812"/>
              <a:ext cx="369" cy="0"/>
            </a:xfrm>
            <a:prstGeom prst="line">
              <a:avLst/>
            </a:prstGeom>
            <a:noFill/>
            <a:ln w="28575">
              <a:noFill/>
              <a:round/>
              <a:headEnd/>
              <a:tailEnd type="stealth" w="lg" len="lg"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p3d prstMaterial="metal">
              <a:bevelT w="88900" h="88900"/>
            </a:sp3d>
          </p:spPr>
          <p:txBody>
            <a:bodyPr/>
            <a:lstStyle/>
            <a:p>
              <a:pPr>
                <a:defRPr/>
              </a:pPr>
              <a:endParaRPr lang="hr-HR">
                <a:latin typeface="Arial" charset="0"/>
              </a:endParaRPr>
            </a:p>
          </p:txBody>
        </p:sp>
        <p:sp>
          <p:nvSpPr>
            <p:cNvPr id="11289" name="Line 21"/>
            <p:cNvSpPr>
              <a:spLocks noChangeShapeType="1"/>
            </p:cNvSpPr>
            <p:nvPr/>
          </p:nvSpPr>
          <p:spPr bwMode="auto">
            <a:xfrm>
              <a:off x="1221" y="3351"/>
              <a:ext cx="369" cy="0"/>
            </a:xfrm>
            <a:prstGeom prst="line">
              <a:avLst/>
            </a:prstGeom>
            <a:noFill/>
            <a:ln w="28575">
              <a:noFill/>
              <a:round/>
              <a:headEnd/>
              <a:tailEnd type="stealth" w="lg" len="lg"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p3d prstMaterial="metal">
              <a:bevelT w="88900" h="88900"/>
            </a:sp3d>
          </p:spPr>
          <p:txBody>
            <a:bodyPr/>
            <a:lstStyle/>
            <a:p>
              <a:pPr>
                <a:defRPr/>
              </a:pPr>
              <a:endParaRPr lang="hr-HR">
                <a:latin typeface="Arial" charset="0"/>
              </a:endParaRPr>
            </a:p>
          </p:txBody>
        </p:sp>
      </p:grpSp>
      <p:grpSp>
        <p:nvGrpSpPr>
          <p:cNvPr id="4" name="Group 34"/>
          <p:cNvGrpSpPr>
            <a:grpSpLocks/>
          </p:cNvGrpSpPr>
          <p:nvPr/>
        </p:nvGrpSpPr>
        <p:grpSpPr bwMode="auto">
          <a:xfrm>
            <a:off x="4572000" y="3000372"/>
            <a:ext cx="4338636" cy="3338512"/>
            <a:chOff x="2511" y="1888"/>
            <a:chExt cx="3147" cy="2103"/>
          </a:xfrm>
          <a:solidFill>
            <a:srgbClr val="FF0000"/>
          </a:solidFill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</p:grpSpPr>
        <p:sp>
          <p:nvSpPr>
            <p:cNvPr id="175128" name="Rectangle 24"/>
            <p:cNvSpPr>
              <a:spLocks noChangeArrowheads="1"/>
            </p:cNvSpPr>
            <p:nvPr/>
          </p:nvSpPr>
          <p:spPr bwMode="auto">
            <a:xfrm>
              <a:off x="2511" y="1888"/>
              <a:ext cx="3147" cy="2103"/>
            </a:xfrm>
            <a:prstGeom prst="rect">
              <a:avLst/>
            </a:prstGeom>
            <a:solidFill>
              <a:srgbClr val="EAEAEA"/>
            </a:solidFill>
            <a:ln>
              <a:noFill/>
              <a:headEnd/>
              <a:tailEnd type="none" w="lg" len="lg"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p3d prstMaterial="metal">
              <a:bevelT w="88900" h="88900" prst="relaxedInset"/>
            </a:sp3d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/>
            <a:lstStyle/>
            <a:p>
              <a:pPr algn="ctr">
                <a:defRPr/>
              </a:pPr>
              <a:r>
                <a:rPr lang="hr-HR" sz="25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Fokus na ishodima učenja</a:t>
              </a:r>
              <a:endParaRPr lang="en-US" sz="2500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175129" name="AutoShape 25"/>
            <p:cNvSpPr>
              <a:spLocks noChangeArrowheads="1"/>
            </p:cNvSpPr>
            <p:nvPr/>
          </p:nvSpPr>
          <p:spPr bwMode="auto">
            <a:xfrm>
              <a:off x="3560" y="2245"/>
              <a:ext cx="1049" cy="453"/>
            </a:xfrm>
            <a:prstGeom prst="roundRect">
              <a:avLst>
                <a:gd name="adj" fmla="val 16667"/>
              </a:avLst>
            </a:prstGeom>
            <a:grpFill/>
            <a:ln w="9525">
              <a:noFill/>
              <a:round/>
              <a:headEnd/>
              <a:tailEnd type="none" w="lg" len="lg"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p3d prstMaterial="metal">
              <a:bevelT w="88900" h="88900" prst="relaxedInset"/>
            </a:sp3d>
          </p:spPr>
          <p:txBody>
            <a:bodyPr wrap="none" anchor="ctr"/>
            <a:lstStyle/>
            <a:p>
              <a:pPr algn="ctr">
                <a:defRPr/>
              </a:pPr>
              <a:r>
                <a:rPr lang="hr-HR" sz="21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EQF</a:t>
              </a:r>
              <a:endParaRPr lang="en-US" sz="21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endParaRPr>
            </a:p>
          </p:txBody>
        </p:sp>
        <p:sp>
          <p:nvSpPr>
            <p:cNvPr id="11274" name="AutoShape 26"/>
            <p:cNvSpPr>
              <a:spLocks noChangeArrowheads="1"/>
            </p:cNvSpPr>
            <p:nvPr/>
          </p:nvSpPr>
          <p:spPr bwMode="auto">
            <a:xfrm rot="3277069">
              <a:off x="2458" y="2816"/>
              <a:ext cx="1263" cy="512"/>
            </a:xfrm>
            <a:prstGeom prst="roundRect">
              <a:avLst>
                <a:gd name="adj" fmla="val 16667"/>
              </a:avLst>
            </a:prstGeom>
            <a:grpFill/>
            <a:ln w="9525">
              <a:noFill/>
              <a:round/>
              <a:headEnd/>
              <a:tailEnd type="none" w="lg" len="lg"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p3d prstMaterial="metal">
              <a:bevelT w="88900" h="88900" prst="relaxedInset"/>
            </a:sp3d>
          </p:spPr>
          <p:txBody>
            <a:bodyPr wrap="none" anchor="ctr"/>
            <a:lstStyle/>
            <a:p>
              <a:pPr algn="ctr">
                <a:defRPr/>
              </a:pPr>
              <a:r>
                <a:rPr lang="hr-HR" sz="2000" b="1" dirty="0">
                  <a:solidFill>
                    <a:schemeClr val="bg1"/>
                  </a:solidFill>
                  <a:latin typeface="Arial" charset="0"/>
                </a:rPr>
                <a:t>Neformalno</a:t>
              </a:r>
            </a:p>
            <a:p>
              <a:pPr algn="ctr">
                <a:defRPr/>
              </a:pPr>
              <a:r>
                <a:rPr lang="hr-HR" sz="2000" b="1" dirty="0">
                  <a:solidFill>
                    <a:schemeClr val="bg1"/>
                  </a:solidFill>
                  <a:latin typeface="Arial" charset="0"/>
                </a:rPr>
                <a:t> učenje</a:t>
              </a:r>
              <a:endParaRPr lang="en-US" sz="2000" b="1" dirty="0">
                <a:solidFill>
                  <a:schemeClr val="bg1"/>
                </a:solidFill>
                <a:latin typeface="Arial" charset="0"/>
              </a:endParaRPr>
            </a:p>
          </p:txBody>
        </p:sp>
        <p:sp>
          <p:nvSpPr>
            <p:cNvPr id="11275" name="AutoShape 27"/>
            <p:cNvSpPr>
              <a:spLocks noChangeArrowheads="1"/>
            </p:cNvSpPr>
            <p:nvPr/>
          </p:nvSpPr>
          <p:spPr bwMode="auto">
            <a:xfrm rot="18213369">
              <a:off x="4607" y="2965"/>
              <a:ext cx="1219" cy="517"/>
            </a:xfrm>
            <a:prstGeom prst="roundRect">
              <a:avLst>
                <a:gd name="adj" fmla="val 16667"/>
              </a:avLst>
            </a:prstGeom>
            <a:grpFill/>
            <a:ln w="9525">
              <a:noFill/>
              <a:round/>
              <a:headEnd/>
              <a:tailEnd type="none" w="lg" len="lg"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p3d prstMaterial="metal">
              <a:bevelT w="88900" h="88900" prst="relaxedInset"/>
            </a:sp3d>
          </p:spPr>
          <p:txBody>
            <a:bodyPr wrap="none" anchor="ctr"/>
            <a:lstStyle/>
            <a:p>
              <a:pPr algn="ctr">
                <a:defRPr/>
              </a:pPr>
              <a:r>
                <a:rPr lang="hr-HR" sz="2000" b="1" dirty="0" err="1">
                  <a:solidFill>
                    <a:schemeClr val="bg1"/>
                  </a:solidFill>
                  <a:latin typeface="Arial" charset="0"/>
                </a:rPr>
                <a:t>Informalno</a:t>
              </a:r>
              <a:r>
                <a:rPr lang="hr-HR" sz="2000" b="1" dirty="0">
                  <a:solidFill>
                    <a:schemeClr val="bg1"/>
                  </a:solidFill>
                  <a:latin typeface="Arial" charset="0"/>
                </a:rPr>
                <a:t> </a:t>
              </a:r>
            </a:p>
            <a:p>
              <a:pPr algn="ctr">
                <a:defRPr/>
              </a:pPr>
              <a:r>
                <a:rPr lang="hr-HR" sz="2000" b="1" dirty="0">
                  <a:solidFill>
                    <a:schemeClr val="bg1"/>
                  </a:solidFill>
                  <a:latin typeface="Arial" charset="0"/>
                </a:rPr>
                <a:t>učenje</a:t>
              </a:r>
              <a:endParaRPr lang="en-US" sz="2000" b="1" dirty="0">
                <a:solidFill>
                  <a:schemeClr val="bg1"/>
                </a:solidFill>
                <a:latin typeface="Arial" charset="0"/>
              </a:endParaRPr>
            </a:p>
          </p:txBody>
        </p:sp>
        <p:sp>
          <p:nvSpPr>
            <p:cNvPr id="11276" name="AutoShape 28"/>
            <p:cNvSpPr>
              <a:spLocks noChangeArrowheads="1"/>
            </p:cNvSpPr>
            <p:nvPr/>
          </p:nvSpPr>
          <p:spPr bwMode="auto">
            <a:xfrm>
              <a:off x="3560" y="3508"/>
              <a:ext cx="1133" cy="408"/>
            </a:xfrm>
            <a:prstGeom prst="roundRect">
              <a:avLst>
                <a:gd name="adj" fmla="val 16667"/>
              </a:avLst>
            </a:prstGeom>
            <a:grpFill/>
            <a:ln w="9525">
              <a:noFill/>
              <a:round/>
              <a:headEnd/>
              <a:tailEnd type="none" w="lg" len="lg"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p3d prstMaterial="metal">
              <a:bevelT w="88900" h="88900" prst="relaxedInset"/>
            </a:sp3d>
          </p:spPr>
          <p:txBody>
            <a:bodyPr wrap="none" anchor="ctr"/>
            <a:lstStyle/>
            <a:p>
              <a:pPr algn="ctr">
                <a:defRPr/>
              </a:pPr>
              <a:r>
                <a:rPr lang="hr-HR" sz="2000" b="1" dirty="0">
                  <a:solidFill>
                    <a:schemeClr val="bg1"/>
                  </a:solidFill>
                  <a:latin typeface="Arial" charset="0"/>
                </a:rPr>
                <a:t>Formalno </a:t>
              </a:r>
            </a:p>
            <a:p>
              <a:pPr algn="ctr">
                <a:defRPr/>
              </a:pPr>
              <a:r>
                <a:rPr lang="hr-HR" sz="2000" b="1" dirty="0">
                  <a:solidFill>
                    <a:schemeClr val="bg1"/>
                  </a:solidFill>
                  <a:latin typeface="Arial" charset="0"/>
                </a:rPr>
                <a:t>učenje</a:t>
              </a:r>
              <a:endParaRPr lang="en-US" sz="2000" b="1" dirty="0">
                <a:solidFill>
                  <a:schemeClr val="bg1"/>
                </a:solidFill>
                <a:latin typeface="Arial" charset="0"/>
              </a:endParaRPr>
            </a:p>
          </p:txBody>
        </p:sp>
        <p:sp>
          <p:nvSpPr>
            <p:cNvPr id="175133" name="AutoShape 29"/>
            <p:cNvSpPr>
              <a:spLocks noChangeArrowheads="1"/>
            </p:cNvSpPr>
            <p:nvPr/>
          </p:nvSpPr>
          <p:spPr bwMode="auto">
            <a:xfrm>
              <a:off x="3419" y="2869"/>
              <a:ext cx="1361" cy="482"/>
            </a:xfrm>
            <a:custGeom>
              <a:avLst/>
              <a:gdLst>
                <a:gd name="G0" fmla="+- 5400 0 0"/>
                <a:gd name="G1" fmla="+- 21600 0 5400"/>
                <a:gd name="G2" fmla="*/ 5400 1 2"/>
                <a:gd name="G3" fmla="+- 21600 0 G2"/>
                <a:gd name="G4" fmla="+/ 5400 21600 2"/>
                <a:gd name="G5" fmla="+/ G1 0 2"/>
                <a:gd name="G6" fmla="*/ 21600 21600 5400"/>
                <a:gd name="G7" fmla="*/ G6 1 2"/>
                <a:gd name="G8" fmla="+- 21600 0 G7"/>
                <a:gd name="G9" fmla="*/ 21600 1 2"/>
                <a:gd name="G10" fmla="+- 5400 0 G9"/>
                <a:gd name="G11" fmla="?: G10 G8 0"/>
                <a:gd name="G12" fmla="?: G10 G7 21600"/>
                <a:gd name="T0" fmla="*/ 18900 w 21600"/>
                <a:gd name="T1" fmla="*/ 10800 h 21600"/>
                <a:gd name="T2" fmla="*/ 10800 w 21600"/>
                <a:gd name="T3" fmla="*/ 21600 h 21600"/>
                <a:gd name="T4" fmla="*/ 2700 w 21600"/>
                <a:gd name="T5" fmla="*/ 10800 h 21600"/>
                <a:gd name="T6" fmla="*/ 10800 w 21600"/>
                <a:gd name="T7" fmla="*/ 0 h 21600"/>
                <a:gd name="T8" fmla="*/ 4500 w 21600"/>
                <a:gd name="T9" fmla="*/ 4500 h 21600"/>
                <a:gd name="T10" fmla="*/ 17100 w 21600"/>
                <a:gd name="T11" fmla="*/ 171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close/>
                </a:path>
              </a:pathLst>
            </a:custGeom>
            <a:grpFill/>
            <a:ln w="9525">
              <a:noFill/>
              <a:miter lim="800000"/>
              <a:headEnd/>
              <a:tailEnd type="none" w="lg" len="lg"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p3d prstMaterial="metal">
              <a:bevelT w="88900" h="88900" prst="relaxedInset"/>
            </a:sp3d>
          </p:spPr>
          <p:txBody>
            <a:bodyPr anchor="ctr"/>
            <a:lstStyle/>
            <a:p>
              <a:pPr algn="ctr">
                <a:defRPr/>
              </a:pPr>
              <a:r>
                <a:rPr lang="hr-HR" sz="2000" b="1">
                  <a:solidFill>
                    <a:schemeClr val="bg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Arial" charset="0"/>
                </a:rPr>
                <a:t>Ishodi učenja</a:t>
              </a:r>
              <a:endParaRPr lang="en-US" sz="2000"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endParaRPr>
            </a:p>
          </p:txBody>
        </p:sp>
        <p:sp>
          <p:nvSpPr>
            <p:cNvPr id="11278" name="AutoShape 30"/>
            <p:cNvSpPr>
              <a:spLocks noChangeArrowheads="1"/>
            </p:cNvSpPr>
            <p:nvPr/>
          </p:nvSpPr>
          <p:spPr bwMode="auto">
            <a:xfrm rot="-5400000">
              <a:off x="3999" y="3394"/>
              <a:ext cx="227" cy="198"/>
            </a:xfrm>
            <a:prstGeom prst="rightArrow">
              <a:avLst>
                <a:gd name="adj1" fmla="val 50509"/>
                <a:gd name="adj2" fmla="val 62121"/>
              </a:avLst>
            </a:prstGeom>
            <a:grpFill/>
            <a:ln w="9525">
              <a:noFill/>
              <a:miter lim="800000"/>
              <a:headEnd/>
              <a:tailEnd type="none" w="lg" len="lg"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p3d prstMaterial="metal">
              <a:bevelT w="88900" h="88900" prst="relaxedInset"/>
            </a:sp3d>
          </p:spPr>
          <p:txBody>
            <a:bodyPr vert="eaVert" wrap="none" anchor="ctr"/>
            <a:lstStyle/>
            <a:p>
              <a:pPr>
                <a:defRPr/>
              </a:pPr>
              <a:endParaRPr lang="sr-Latn-CS">
                <a:solidFill>
                  <a:schemeClr val="bg1"/>
                </a:solidFill>
                <a:latin typeface="Arial" charset="0"/>
              </a:endParaRPr>
            </a:p>
          </p:txBody>
        </p:sp>
        <p:sp>
          <p:nvSpPr>
            <p:cNvPr id="11279" name="AutoShape 31"/>
            <p:cNvSpPr>
              <a:spLocks noChangeArrowheads="1"/>
            </p:cNvSpPr>
            <p:nvPr/>
          </p:nvSpPr>
          <p:spPr bwMode="auto">
            <a:xfrm rot="-9240820">
              <a:off x="4666" y="3067"/>
              <a:ext cx="227" cy="198"/>
            </a:xfrm>
            <a:prstGeom prst="rightArrow">
              <a:avLst>
                <a:gd name="adj1" fmla="val 50509"/>
                <a:gd name="adj2" fmla="val 62121"/>
              </a:avLst>
            </a:prstGeom>
            <a:grpFill/>
            <a:ln w="9525">
              <a:noFill/>
              <a:miter lim="800000"/>
              <a:headEnd/>
              <a:tailEnd type="none" w="lg" len="lg"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p3d prstMaterial="metal">
              <a:bevelT w="88900" h="88900" prst="relaxedInset"/>
            </a:sp3d>
          </p:spPr>
          <p:txBody>
            <a:bodyPr rot="10800000" wrap="none" anchor="ctr"/>
            <a:lstStyle/>
            <a:p>
              <a:pPr>
                <a:defRPr/>
              </a:pPr>
              <a:endParaRPr lang="sr-Latn-CS">
                <a:solidFill>
                  <a:schemeClr val="bg1"/>
                </a:solidFill>
                <a:latin typeface="Arial" charset="0"/>
              </a:endParaRPr>
            </a:p>
          </p:txBody>
        </p:sp>
        <p:sp>
          <p:nvSpPr>
            <p:cNvPr id="11280" name="AutoShape 32"/>
            <p:cNvSpPr>
              <a:spLocks noChangeArrowheads="1"/>
            </p:cNvSpPr>
            <p:nvPr/>
          </p:nvSpPr>
          <p:spPr bwMode="auto">
            <a:xfrm rot="-1535737">
              <a:off x="3249" y="3067"/>
              <a:ext cx="227" cy="198"/>
            </a:xfrm>
            <a:prstGeom prst="rightArrow">
              <a:avLst>
                <a:gd name="adj1" fmla="val 50509"/>
                <a:gd name="adj2" fmla="val 62121"/>
              </a:avLst>
            </a:prstGeom>
            <a:grpFill/>
            <a:ln w="9525">
              <a:noFill/>
              <a:miter lim="800000"/>
              <a:headEnd/>
              <a:tailEnd type="none" w="lg" len="lg"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p3d prstMaterial="metal">
              <a:bevelT w="88900" h="88900" prst="relaxedInset"/>
            </a:sp3d>
          </p:spPr>
          <p:txBody>
            <a:bodyPr wrap="none" anchor="ctr"/>
            <a:lstStyle/>
            <a:p>
              <a:pPr>
                <a:defRPr/>
              </a:pPr>
              <a:endParaRPr lang="sr-Latn-CS">
                <a:solidFill>
                  <a:schemeClr val="bg1"/>
                </a:solidFill>
                <a:latin typeface="Arial" charset="0"/>
              </a:endParaRPr>
            </a:p>
          </p:txBody>
        </p:sp>
        <p:sp>
          <p:nvSpPr>
            <p:cNvPr id="11281" name="AutoShape 33"/>
            <p:cNvSpPr>
              <a:spLocks noChangeArrowheads="1"/>
            </p:cNvSpPr>
            <p:nvPr/>
          </p:nvSpPr>
          <p:spPr bwMode="auto">
            <a:xfrm rot="16200000">
              <a:off x="3947" y="2713"/>
              <a:ext cx="227" cy="198"/>
            </a:xfrm>
            <a:prstGeom prst="rightArrow">
              <a:avLst>
                <a:gd name="adj1" fmla="val 50509"/>
                <a:gd name="adj2" fmla="val 62121"/>
              </a:avLst>
            </a:prstGeom>
            <a:grpFill/>
            <a:ln w="9525">
              <a:noFill/>
              <a:miter lim="800000"/>
              <a:headEnd/>
              <a:tailEnd type="none" w="lg" len="lg"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p3d prstMaterial="metal">
              <a:bevelT w="88900" h="88900" prst="relaxedInset"/>
            </a:sp3d>
          </p:spPr>
          <p:txBody>
            <a:bodyPr vert="eaVert" wrap="none" anchor="ctr"/>
            <a:lstStyle/>
            <a:p>
              <a:pPr>
                <a:defRPr/>
              </a:pPr>
              <a:endParaRPr lang="sr-Latn-CS">
                <a:solidFill>
                  <a:schemeClr val="bg1"/>
                </a:solidFill>
                <a:latin typeface="Arial" charset="0"/>
              </a:endParaRPr>
            </a:p>
          </p:txBody>
        </p:sp>
      </p:grpSp>
      <p:sp>
        <p:nvSpPr>
          <p:cNvPr id="27" name="Oval 26"/>
          <p:cNvSpPr/>
          <p:nvPr/>
        </p:nvSpPr>
        <p:spPr>
          <a:xfrm>
            <a:off x="0" y="4714884"/>
            <a:ext cx="2857520" cy="1285884"/>
          </a:xfrm>
          <a:prstGeom prst="ellipse">
            <a:avLst/>
          </a:prstGeom>
          <a:noFill/>
          <a:ln w="76200">
            <a:solidFill>
              <a:srgbClr val="FFFF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hr-H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175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7" dur="500"/>
                                        <p:tgtEl>
                                          <p:spTgt spid="175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5106" grpId="0"/>
      <p:bldP spid="17511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 smtClean="0"/>
              <a:t>        </a:t>
            </a:r>
            <a:endParaRPr lang="en-GB" smtClean="0"/>
          </a:p>
        </p:txBody>
      </p:sp>
      <p:sp>
        <p:nvSpPr>
          <p:cNvPr id="7171" name="Ograda vsebin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Tx/>
              <a:buNone/>
            </a:pPr>
            <a:endParaRPr lang="sl-SI" dirty="0" smtClean="0"/>
          </a:p>
          <a:p>
            <a:endParaRPr lang="sl-SI" dirty="0" smtClean="0"/>
          </a:p>
          <a:p>
            <a:endParaRPr lang="sl-SI" dirty="0" smtClean="0"/>
          </a:p>
          <a:p>
            <a:endParaRPr lang="sl-SI" dirty="0" smtClean="0"/>
          </a:p>
          <a:p>
            <a:pPr>
              <a:buFontTx/>
              <a:buNone/>
            </a:pPr>
            <a:endParaRPr lang="en-GB" dirty="0" smtClean="0"/>
          </a:p>
        </p:txBody>
      </p:sp>
      <p:graphicFrame>
        <p:nvGraphicFramePr>
          <p:cNvPr id="4" name="Diagram 3"/>
          <p:cNvGraphicFramePr/>
          <p:nvPr/>
        </p:nvGraphicFramePr>
        <p:xfrm>
          <a:off x="571472" y="1643050"/>
          <a:ext cx="7858180" cy="45720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PoljeZBesedilom 4"/>
          <p:cNvSpPr txBox="1"/>
          <p:nvPr/>
        </p:nvSpPr>
        <p:spPr>
          <a:xfrm>
            <a:off x="6000750" y="4857750"/>
            <a:ext cx="2928938" cy="36933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sl-SI" dirty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IKT, </a:t>
            </a:r>
            <a:r>
              <a:rPr lang="sl-SI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poduzetništvo, jezici…</a:t>
            </a:r>
            <a:endParaRPr lang="en-GB" dirty="0"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3071802" y="357166"/>
            <a:ext cx="5500726" cy="1143008"/>
          </a:xfrm>
          <a:solidFill>
            <a:srgbClr val="00B0F0"/>
          </a:solidFill>
        </p:spPr>
        <p:txBody>
          <a:bodyPr>
            <a:normAutofit fontScale="90000"/>
          </a:bodyPr>
          <a:lstStyle/>
          <a:p>
            <a:pPr algn="ctr">
              <a:defRPr/>
            </a:pPr>
            <a:r>
              <a:rPr lang="sl-SI" dirty="0" err="1" smtClean="0">
                <a:solidFill>
                  <a:schemeClr val="accent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Povezivanje</a:t>
            </a:r>
            <a:r>
              <a:rPr lang="sl-SI" dirty="0" smtClean="0">
                <a:solidFill>
                  <a:schemeClr val="accent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 </a:t>
            </a:r>
            <a:r>
              <a:rPr lang="sl-SI" dirty="0" err="1" smtClean="0">
                <a:solidFill>
                  <a:schemeClr val="accent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škola</a:t>
            </a:r>
            <a:r>
              <a:rPr lang="sl-SI" dirty="0" smtClean="0">
                <a:solidFill>
                  <a:schemeClr val="accent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dom i </a:t>
            </a:r>
            <a:r>
              <a:rPr lang="sl-SI" dirty="0" err="1" smtClean="0">
                <a:solidFill>
                  <a:schemeClr val="accent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okolina</a:t>
            </a:r>
            <a:endParaRPr lang="en-GB" dirty="0">
              <a:solidFill>
                <a:schemeClr val="accent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4" name="Ograda vsebine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1338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PoljeZBesedilom 4"/>
          <p:cNvSpPr txBox="1"/>
          <p:nvPr/>
        </p:nvSpPr>
        <p:spPr>
          <a:xfrm>
            <a:off x="428625" y="5572125"/>
            <a:ext cx="8286750" cy="369888"/>
          </a:xfrm>
          <a:prstGeom prst="rect">
            <a:avLst/>
          </a:prstGeom>
          <a:solidFill>
            <a:srgbClr val="00B0F0"/>
          </a:solidFill>
        </p:spPr>
        <p:txBody>
          <a:bodyPr>
            <a:spAutoFit/>
          </a:bodyPr>
          <a:lstStyle/>
          <a:p>
            <a:pPr>
              <a:defRPr/>
            </a:pPr>
            <a:r>
              <a:rPr lang="sl-SI" dirty="0" err="1">
                <a:solidFill>
                  <a:schemeClr val="accent3"/>
                </a:solidFill>
              </a:rPr>
              <a:t>Montessori</a:t>
            </a:r>
            <a:r>
              <a:rPr lang="sl-SI" dirty="0">
                <a:solidFill>
                  <a:schemeClr val="accent3"/>
                </a:solidFill>
              </a:rPr>
              <a:t>, organska šola, progresivna, odprta šola… </a:t>
            </a:r>
            <a:endParaRPr lang="en-GB" dirty="0">
              <a:solidFill>
                <a:schemeClr val="accent3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2714612" y="500042"/>
            <a:ext cx="6429388" cy="714380"/>
          </a:xfrm>
          <a:solidFill>
            <a:schemeClr val="bg1"/>
          </a:solidFill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sl-SI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Strategija: </a:t>
            </a:r>
            <a:r>
              <a:rPr lang="sl-SI" dirty="0" err="1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Babuška</a:t>
            </a:r>
            <a:r>
              <a:rPr lang="sl-SI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sistem</a:t>
            </a:r>
            <a:endParaRPr lang="en-GB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8435" name="Pravokotnik 4"/>
          <p:cNvSpPr>
            <a:spLocks noChangeArrowheads="1"/>
          </p:cNvSpPr>
          <p:nvPr/>
        </p:nvSpPr>
        <p:spPr bwMode="auto">
          <a:xfrm>
            <a:off x="357188" y="2000240"/>
            <a:ext cx="8786812" cy="3539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buSzPct val="25000"/>
            </a:pPr>
            <a:r>
              <a:rPr lang="sl-SI" sz="3200" dirty="0" smtClean="0">
                <a:solidFill>
                  <a:srgbClr val="0033CC"/>
                </a:solidFill>
              </a:rPr>
              <a:t>Samoregulacija</a:t>
            </a:r>
          </a:p>
          <a:p>
            <a:pPr>
              <a:buSzPct val="25000"/>
            </a:pPr>
            <a:r>
              <a:rPr lang="sl-SI" sz="3200" dirty="0" smtClean="0">
                <a:solidFill>
                  <a:srgbClr val="0033CC"/>
                </a:solidFill>
              </a:rPr>
              <a:t>Diferenciacija kao zbližavanje</a:t>
            </a:r>
          </a:p>
          <a:p>
            <a:pPr>
              <a:buSzPct val="25000"/>
            </a:pPr>
            <a:r>
              <a:rPr lang="sl-SI" sz="3200" dirty="0" smtClean="0">
                <a:solidFill>
                  <a:srgbClr val="0033CC"/>
                </a:solidFill>
              </a:rPr>
              <a:t>socijalnih grupa</a:t>
            </a:r>
            <a:endParaRPr lang="sl-SI" sz="3200" dirty="0">
              <a:solidFill>
                <a:srgbClr val="0033CC"/>
              </a:solidFill>
            </a:endParaRPr>
          </a:p>
          <a:p>
            <a:pPr>
              <a:buSzPct val="50000"/>
            </a:pPr>
            <a:r>
              <a:rPr lang="sl-SI" sz="3200" dirty="0" smtClean="0">
                <a:solidFill>
                  <a:srgbClr val="0033CC"/>
                </a:solidFill>
              </a:rPr>
              <a:t>Principi umjesto pravila</a:t>
            </a:r>
            <a:endParaRPr lang="sl-SI" sz="3200" dirty="0">
              <a:solidFill>
                <a:srgbClr val="0033CC"/>
              </a:solidFill>
            </a:endParaRPr>
          </a:p>
          <a:p>
            <a:pPr>
              <a:buSzPct val="60000"/>
            </a:pPr>
            <a:r>
              <a:rPr lang="en-US" sz="3200" dirty="0" err="1" smtClean="0">
                <a:solidFill>
                  <a:srgbClr val="0033CC"/>
                </a:solidFill>
              </a:rPr>
              <a:t>Integrativ</a:t>
            </a:r>
            <a:r>
              <a:rPr lang="sl-SI" sz="3200" dirty="0" smtClean="0">
                <a:solidFill>
                  <a:srgbClr val="0033CC"/>
                </a:solidFill>
              </a:rPr>
              <a:t>ni</a:t>
            </a:r>
            <a:r>
              <a:rPr lang="en-US" sz="3200" dirty="0" smtClean="0">
                <a:solidFill>
                  <a:srgbClr val="0033CC"/>
                </a:solidFill>
              </a:rPr>
              <a:t> </a:t>
            </a:r>
            <a:r>
              <a:rPr lang="sl-SI" sz="3200" dirty="0" err="1" smtClean="0">
                <a:solidFill>
                  <a:srgbClr val="0033CC"/>
                </a:solidFill>
              </a:rPr>
              <a:t>kurikulum</a:t>
            </a:r>
            <a:endParaRPr lang="sl-SI" sz="3200" dirty="0">
              <a:solidFill>
                <a:srgbClr val="0033CC"/>
              </a:solidFill>
            </a:endParaRPr>
          </a:p>
          <a:p>
            <a:pPr>
              <a:buSzPct val="85000"/>
            </a:pPr>
            <a:r>
              <a:rPr lang="sl-SI" sz="3200" dirty="0" smtClean="0">
                <a:solidFill>
                  <a:srgbClr val="0033CC"/>
                </a:solidFill>
              </a:rPr>
              <a:t>Višeslojni </a:t>
            </a:r>
            <a:r>
              <a:rPr lang="sl-SI" sz="3200" dirty="0" smtClean="0">
                <a:solidFill>
                  <a:srgbClr val="0033CC"/>
                </a:solidFill>
              </a:rPr>
              <a:t>kurikulum</a:t>
            </a:r>
            <a:endParaRPr lang="sl-SI" sz="3200" dirty="0">
              <a:solidFill>
                <a:srgbClr val="0033CC"/>
              </a:solidFill>
            </a:endParaRPr>
          </a:p>
          <a:p>
            <a:pPr>
              <a:buSzPct val="110000"/>
            </a:pPr>
            <a:r>
              <a:rPr lang="sl-SI" sz="3200" dirty="0" err="1" smtClean="0">
                <a:solidFill>
                  <a:srgbClr val="0033CC"/>
                </a:solidFill>
              </a:rPr>
              <a:t>Sveživotno</a:t>
            </a:r>
            <a:r>
              <a:rPr lang="sl-SI" sz="3200" dirty="0" smtClean="0">
                <a:solidFill>
                  <a:srgbClr val="0033CC"/>
                </a:solidFill>
              </a:rPr>
              <a:t> učenje</a:t>
            </a:r>
            <a:endParaRPr lang="en-US" sz="3200" dirty="0">
              <a:solidFill>
                <a:srgbClr val="0033CC"/>
              </a:solidFill>
            </a:endParaRPr>
          </a:p>
        </p:txBody>
      </p:sp>
      <p:pic>
        <p:nvPicPr>
          <p:cNvPr id="18436" name="Picture 7" descr="Animation1"/>
          <p:cNvPicPr>
            <a:picLocks noGrp="1" noChangeAspect="1" noChangeArrowheads="1" noCro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6715125" y="1500188"/>
            <a:ext cx="2085975" cy="4133850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428596" y="1500174"/>
            <a:ext cx="8229600" cy="1143000"/>
          </a:xfrm>
          <a:noFill/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sl-SI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Metodologija </a:t>
            </a:r>
            <a:r>
              <a:rPr lang="sl-SI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inoviranja</a:t>
            </a:r>
            <a:r>
              <a:rPr lang="sl-SI" dirty="0" smtClean="0">
                <a:solidFill>
                  <a:srgbClr val="C00000"/>
                </a:solidFill>
              </a:rPr>
              <a:t>                        </a:t>
            </a:r>
            <a:r>
              <a:rPr lang="sl-SI" sz="2800" dirty="0" err="1" smtClean="0">
                <a:solidFill>
                  <a:srgbClr val="C00000"/>
                </a:solidFill>
              </a:rPr>
              <a:t>Konstruktivistički</a:t>
            </a:r>
            <a:r>
              <a:rPr lang="sl-SI" sz="2800" dirty="0" smtClean="0">
                <a:solidFill>
                  <a:srgbClr val="C00000"/>
                </a:solidFill>
              </a:rPr>
              <a:t> </a:t>
            </a:r>
            <a:r>
              <a:rPr lang="sl-SI" sz="2800" dirty="0" err="1" smtClean="0">
                <a:solidFill>
                  <a:srgbClr val="C00000"/>
                </a:solidFill>
              </a:rPr>
              <a:t>pristup</a:t>
            </a:r>
            <a:endParaRPr lang="en-GB" sz="2800" dirty="0">
              <a:solidFill>
                <a:srgbClr val="C00000"/>
              </a:solidFill>
            </a:endParaRPr>
          </a:p>
        </p:txBody>
      </p:sp>
      <p:sp>
        <p:nvSpPr>
          <p:cNvPr id="3" name="Ograda vsebine 2"/>
          <p:cNvSpPr>
            <a:spLocks noGrp="1"/>
          </p:cNvSpPr>
          <p:nvPr>
            <p:ph idx="1"/>
          </p:nvPr>
        </p:nvSpPr>
        <p:spPr>
          <a:xfrm>
            <a:off x="457200" y="2714620"/>
            <a:ext cx="8686800" cy="3019430"/>
          </a:xfrm>
        </p:spPr>
        <p:txBody>
          <a:bodyPr>
            <a:normAutofit fontScale="92500" lnSpcReduction="20000"/>
          </a:bodyPr>
          <a:lstStyle/>
          <a:p>
            <a:pPr marL="609600" indent="-609600" eaLnBrk="1" hangingPunct="1">
              <a:lnSpc>
                <a:spcPct val="80000"/>
              </a:lnSpc>
              <a:buFontTx/>
              <a:buNone/>
              <a:defRPr/>
            </a:pPr>
            <a:r>
              <a:rPr lang="sl-SI" sz="3600" dirty="0" err="1" smtClean="0">
                <a:solidFill>
                  <a:srgbClr val="6666FF"/>
                </a:solidFill>
              </a:rPr>
              <a:t>Razine</a:t>
            </a:r>
            <a:r>
              <a:rPr lang="sl-SI" sz="3600" dirty="0" smtClean="0">
                <a:solidFill>
                  <a:srgbClr val="6666FF"/>
                </a:solidFill>
              </a:rPr>
              <a:t> inovacija </a:t>
            </a:r>
            <a:r>
              <a:rPr lang="sl-SI" sz="2000" dirty="0" smtClean="0">
                <a:solidFill>
                  <a:srgbClr val="6666FF"/>
                </a:solidFill>
              </a:rPr>
              <a:t>(Komljanc, 2005):</a:t>
            </a:r>
            <a:endParaRPr lang="sl-SI" sz="2000" dirty="0" smtClean="0">
              <a:solidFill>
                <a:srgbClr val="6B6BCF"/>
              </a:solidFill>
            </a:endParaRPr>
          </a:p>
          <a:p>
            <a:pPr marL="609600" indent="-609600" eaLnBrk="1" hangingPunct="1">
              <a:lnSpc>
                <a:spcPct val="80000"/>
              </a:lnSpc>
              <a:buFontTx/>
              <a:buAutoNum type="arabicPeriod"/>
              <a:defRPr/>
            </a:pPr>
            <a:r>
              <a:rPr lang="sl-SI" sz="3600" dirty="0" err="1" smtClean="0">
                <a:solidFill>
                  <a:srgbClr val="6B6BCF"/>
                </a:solidFill>
              </a:rPr>
              <a:t>Osobni</a:t>
            </a:r>
            <a:r>
              <a:rPr lang="sl-SI" sz="3600" dirty="0" smtClean="0">
                <a:solidFill>
                  <a:srgbClr val="6B6BCF"/>
                </a:solidFill>
              </a:rPr>
              <a:t> razvoj</a:t>
            </a:r>
          </a:p>
          <a:p>
            <a:pPr marL="609600" indent="-609600" eaLnBrk="1" hangingPunct="1">
              <a:lnSpc>
                <a:spcPct val="80000"/>
              </a:lnSpc>
              <a:buFontTx/>
              <a:buAutoNum type="arabicPeriod"/>
              <a:defRPr/>
            </a:pPr>
            <a:r>
              <a:rPr lang="sl-SI" sz="3600" dirty="0" smtClean="0">
                <a:solidFill>
                  <a:srgbClr val="6B6BCF"/>
                </a:solidFill>
              </a:rPr>
              <a:t>I</a:t>
            </a:r>
            <a:r>
              <a:rPr lang="en-GB" sz="3600" dirty="0" err="1" smtClean="0">
                <a:solidFill>
                  <a:srgbClr val="6B6BCF"/>
                </a:solidFill>
              </a:rPr>
              <a:t>mplementa</a:t>
            </a:r>
            <a:r>
              <a:rPr lang="sl-SI" sz="3600" dirty="0" err="1" smtClean="0">
                <a:solidFill>
                  <a:srgbClr val="6B6BCF"/>
                </a:solidFill>
              </a:rPr>
              <a:t>cija</a:t>
            </a:r>
            <a:r>
              <a:rPr lang="sl-SI" sz="3600" dirty="0" smtClean="0">
                <a:solidFill>
                  <a:srgbClr val="6B6BCF"/>
                </a:solidFill>
              </a:rPr>
              <a:t> odlične prakse</a:t>
            </a:r>
            <a:r>
              <a:rPr lang="en-GB" sz="3600" dirty="0" smtClean="0">
                <a:solidFill>
                  <a:srgbClr val="6B6BCF"/>
                </a:solidFill>
              </a:rPr>
              <a:t> </a:t>
            </a:r>
            <a:endParaRPr lang="sl-SI" sz="3600" dirty="0" smtClean="0">
              <a:solidFill>
                <a:srgbClr val="6B6BCF"/>
              </a:solidFill>
            </a:endParaRPr>
          </a:p>
          <a:p>
            <a:pPr marL="609600" indent="-609600" eaLnBrk="1" hangingPunct="1">
              <a:lnSpc>
                <a:spcPct val="80000"/>
              </a:lnSpc>
              <a:buFontTx/>
              <a:buAutoNum type="arabicPeriod"/>
              <a:defRPr/>
            </a:pPr>
            <a:r>
              <a:rPr lang="sl-SI" sz="3600" dirty="0" smtClean="0">
                <a:solidFill>
                  <a:srgbClr val="6B6BCF"/>
                </a:solidFill>
              </a:rPr>
              <a:t>Razvoj odlične prakse</a:t>
            </a:r>
          </a:p>
          <a:p>
            <a:pPr marL="609600" indent="-609600" eaLnBrk="1" hangingPunct="1">
              <a:lnSpc>
                <a:spcPct val="80000"/>
              </a:lnSpc>
              <a:buFontTx/>
              <a:buAutoNum type="arabicPeriod"/>
              <a:defRPr/>
            </a:pPr>
            <a:r>
              <a:rPr lang="sl-SI" sz="3600" dirty="0" smtClean="0">
                <a:solidFill>
                  <a:srgbClr val="6B6BCF"/>
                </a:solidFill>
              </a:rPr>
              <a:t>Otkrivanje </a:t>
            </a:r>
            <a:r>
              <a:rPr lang="sl-SI" sz="3600" dirty="0" smtClean="0">
                <a:solidFill>
                  <a:srgbClr val="6B6BCF"/>
                </a:solidFill>
              </a:rPr>
              <a:t>novog</a:t>
            </a:r>
          </a:p>
          <a:p>
            <a:pPr marL="609600" indent="-609600" eaLnBrk="1" hangingPunct="1">
              <a:lnSpc>
                <a:spcPct val="80000"/>
              </a:lnSpc>
              <a:buFontTx/>
              <a:buAutoNum type="arabicPeriod"/>
              <a:defRPr/>
            </a:pPr>
            <a:r>
              <a:rPr lang="sl-SI" sz="3600" dirty="0" smtClean="0">
                <a:solidFill>
                  <a:srgbClr val="6B6BCF"/>
                </a:solidFill>
              </a:rPr>
              <a:t>D</a:t>
            </a:r>
            <a:r>
              <a:rPr lang="en-GB" sz="3600" dirty="0" err="1" smtClean="0">
                <a:solidFill>
                  <a:srgbClr val="6B6BCF"/>
                </a:solidFill>
              </a:rPr>
              <a:t>ida</a:t>
            </a:r>
            <a:r>
              <a:rPr lang="sl-SI" sz="3600" dirty="0" smtClean="0">
                <a:solidFill>
                  <a:srgbClr val="6B6BCF"/>
                </a:solidFill>
              </a:rPr>
              <a:t>k</a:t>
            </a:r>
            <a:r>
              <a:rPr lang="en-GB" sz="3600" dirty="0" err="1" smtClean="0">
                <a:solidFill>
                  <a:srgbClr val="6B6BCF"/>
                </a:solidFill>
              </a:rPr>
              <a:t>ti</a:t>
            </a:r>
            <a:r>
              <a:rPr lang="sl-SI" sz="3600" dirty="0" err="1" smtClean="0">
                <a:solidFill>
                  <a:srgbClr val="6B6BCF"/>
                </a:solidFill>
              </a:rPr>
              <a:t>čka</a:t>
            </a:r>
            <a:r>
              <a:rPr lang="en-GB" sz="3600" dirty="0" smtClean="0">
                <a:solidFill>
                  <a:srgbClr val="6B6BCF"/>
                </a:solidFill>
              </a:rPr>
              <a:t> </a:t>
            </a:r>
            <a:r>
              <a:rPr lang="en-GB" sz="3600" dirty="0" err="1" smtClean="0">
                <a:solidFill>
                  <a:srgbClr val="6B6BCF"/>
                </a:solidFill>
              </a:rPr>
              <a:t>transforma</a:t>
            </a:r>
            <a:r>
              <a:rPr lang="sl-SI" sz="3600" dirty="0" err="1" smtClean="0">
                <a:solidFill>
                  <a:srgbClr val="6B6BCF"/>
                </a:solidFill>
              </a:rPr>
              <a:t>cija</a:t>
            </a:r>
            <a:r>
              <a:rPr lang="en-GB" sz="3600" dirty="0" smtClean="0">
                <a:solidFill>
                  <a:srgbClr val="6B6BCF"/>
                </a:solidFill>
              </a:rPr>
              <a:t> </a:t>
            </a:r>
            <a:r>
              <a:rPr lang="en-GB" sz="3600" dirty="0" err="1" smtClean="0">
                <a:solidFill>
                  <a:srgbClr val="6B6BCF"/>
                </a:solidFill>
              </a:rPr>
              <a:t>edu</a:t>
            </a:r>
            <a:r>
              <a:rPr lang="sl-SI" sz="3600" dirty="0" err="1" smtClean="0">
                <a:solidFill>
                  <a:srgbClr val="6B6BCF"/>
                </a:solidFill>
              </a:rPr>
              <a:t>kacijskog</a:t>
            </a:r>
            <a:r>
              <a:rPr lang="en-GB" sz="3600" dirty="0" smtClean="0">
                <a:solidFill>
                  <a:srgbClr val="6B6BCF"/>
                </a:solidFill>
              </a:rPr>
              <a:t> program</a:t>
            </a:r>
            <a:r>
              <a:rPr lang="sl-SI" sz="3600" dirty="0" smtClean="0">
                <a:solidFill>
                  <a:srgbClr val="6B6BCF"/>
                </a:solidFill>
              </a:rPr>
              <a:t>a</a:t>
            </a:r>
            <a:r>
              <a:rPr lang="en-GB" sz="3600" dirty="0" smtClean="0">
                <a:solidFill>
                  <a:srgbClr val="6B6BCF"/>
                </a:solidFill>
              </a:rPr>
              <a:t> </a:t>
            </a:r>
          </a:p>
          <a:p>
            <a:pPr>
              <a:defRPr/>
            </a:pPr>
            <a:endParaRPr lang="en-GB" dirty="0"/>
          </a:p>
        </p:txBody>
      </p:sp>
      <p:pic>
        <p:nvPicPr>
          <p:cNvPr id="4" name="Picture 4" descr="IPfontCurlz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72396" y="1142984"/>
            <a:ext cx="760412" cy="792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127000" dist="38100" dir="2700000" algn="ctr">
              <a:srgbClr val="000000">
                <a:alpha val="45000"/>
              </a:srgbClr>
            </a:outerShdw>
          </a:effectLst>
          <a:scene3d>
            <a:camera prst="perspectiveFront" fov="2700000">
              <a:rot lat="20376000" lon="1938000" rev="20112001"/>
            </a:camera>
            <a:lightRig rig="soft" dir="t">
              <a:rot lat="0" lon="0" rev="0"/>
            </a:lightRig>
          </a:scene3d>
          <a:sp3d prstMaterial="translucentPowder">
            <a:bevelT w="203200" h="50800" prst="softRound"/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>
              <a:defRPr/>
            </a:pPr>
            <a:r>
              <a:rPr lang="sl-SI" dirty="0" smtClean="0"/>
              <a:t>                              </a:t>
            </a:r>
            <a:r>
              <a:rPr lang="sl-SI" sz="9600" dirty="0" smtClean="0">
                <a:solidFill>
                  <a:schemeClr val="accent6">
                    <a:lumMod val="75000"/>
                  </a:schemeClr>
                </a:solidFill>
              </a:rPr>
              <a:t>3 i</a:t>
            </a:r>
            <a:endParaRPr lang="en-GB" sz="9600" dirty="0">
              <a:solidFill>
                <a:schemeClr val="accent6">
                  <a:lumMod val="75000"/>
                </a:schemeClr>
              </a:solidFill>
            </a:endParaRPr>
          </a:p>
        </p:txBody>
      </p:sp>
      <p:graphicFrame>
        <p:nvGraphicFramePr>
          <p:cNvPr id="5" name="Ograda vsebine 4"/>
          <p:cNvGraphicFramePr>
            <a:graphicFrameLocks noGrp="1"/>
          </p:cNvGraphicFramePr>
          <p:nvPr>
            <p:ph idx="1"/>
          </p:nvPr>
        </p:nvGraphicFramePr>
        <p:xfrm>
          <a:off x="0" y="857232"/>
          <a:ext cx="9001156" cy="54673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4" name="Picture 4" descr="IPfontCurlz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214810" y="3286124"/>
            <a:ext cx="762000" cy="792162"/>
          </a:xfrm>
          <a:prstGeom prst="rect">
            <a:avLst/>
          </a:prstGeom>
          <a:solidFill>
            <a:srgbClr val="FFC000"/>
          </a:solidFill>
          <a:ln w="9525">
            <a:noFill/>
            <a:miter lim="800000"/>
            <a:headEnd/>
            <a:tailEnd/>
          </a:ln>
          <a:effectLst>
            <a:outerShdw blurRad="127000" dist="38100" dir="2700000" algn="ctr">
              <a:srgbClr val="000000">
                <a:alpha val="45000"/>
              </a:srgbClr>
            </a:outerShdw>
          </a:effectLst>
          <a:scene3d>
            <a:camera prst="perspectiveFront" fov="2700000">
              <a:rot lat="20376000" lon="1938000" rev="20112001"/>
            </a:camera>
            <a:lightRig rig="soft" dir="t">
              <a:rot lat="0" lon="0" rev="0"/>
            </a:lightRig>
          </a:scene3d>
          <a:sp3d prstMaterial="translucentPowder">
            <a:bevelT w="203200" h="50800" prst="softRound"/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itle 17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hr-HR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Kompetencije – nešto novo?</a:t>
            </a:r>
            <a:endParaRPr lang="hr-HR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9" name="Subtitle 18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hr-HR" sz="2800" dirty="0" smtClean="0">
                <a:solidFill>
                  <a:schemeClr val="bg2">
                    <a:lumMod val="50000"/>
                  </a:schemeClr>
                </a:solidFill>
              </a:rPr>
              <a:t>Kakav je vaš odgovor sada?</a:t>
            </a:r>
            <a:endParaRPr lang="hr-HR" sz="2800" dirty="0">
              <a:solidFill>
                <a:schemeClr val="bg2">
                  <a:lumMod val="50000"/>
                </a:schemeClr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16" y="3429000"/>
            <a:ext cx="1895475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4714884"/>
            <a:ext cx="1714512" cy="16430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786578" y="357166"/>
            <a:ext cx="2028825" cy="185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642938" y="357188"/>
            <a:ext cx="757237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hr-HR" sz="2800" b="1" dirty="0">
                <a:solidFill>
                  <a:srgbClr val="FF0000"/>
                </a:solidFill>
                <a:cs typeface="Arial" pitchFamily="34" charset="0"/>
              </a:rPr>
              <a:t>KOMPETENCIJE </a:t>
            </a:r>
            <a:r>
              <a:rPr lang="hr-HR" sz="1800" b="1" i="1" dirty="0">
                <a:solidFill>
                  <a:schemeClr val="bg1">
                    <a:lumMod val="50000"/>
                  </a:schemeClr>
                </a:solidFill>
              </a:rPr>
              <a:t>(</a:t>
            </a:r>
            <a:r>
              <a:rPr lang="hr-HR" sz="1800" b="1" i="1" dirty="0" err="1">
                <a:solidFill>
                  <a:schemeClr val="bg1">
                    <a:lumMod val="50000"/>
                  </a:schemeClr>
                </a:solidFill>
              </a:rPr>
              <a:t>Tuning</a:t>
            </a:r>
            <a:r>
              <a:rPr lang="hr-HR" sz="1800" b="1" i="1" dirty="0">
                <a:solidFill>
                  <a:schemeClr val="bg1">
                    <a:lumMod val="50000"/>
                  </a:schemeClr>
                </a:solidFill>
              </a:rPr>
              <a:t> pojmovnik, 2007)</a:t>
            </a:r>
            <a:endParaRPr lang="hr-HR" sz="1800" b="1" dirty="0">
              <a:solidFill>
                <a:schemeClr val="bg1">
                  <a:lumMod val="50000"/>
                </a:schemeClr>
              </a:solidFill>
              <a:cs typeface="Arial" pitchFamily="34" charset="0"/>
            </a:endParaRPr>
          </a:p>
        </p:txBody>
      </p:sp>
      <p:graphicFrame>
        <p:nvGraphicFramePr>
          <p:cNvPr id="4" name="Diagram 3"/>
          <p:cNvGraphicFramePr/>
          <p:nvPr/>
        </p:nvGraphicFramePr>
        <p:xfrm>
          <a:off x="0" y="1643050"/>
          <a:ext cx="4643438" cy="52149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4714875" y="1214438"/>
            <a:ext cx="4214813" cy="4954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hr-HR" sz="2400" dirty="0">
                <a:solidFill>
                  <a:schemeClr val="tx1"/>
                </a:solidFill>
                <a:latin typeface="Arial" charset="0"/>
                <a:cs typeface="Arial" charset="0"/>
              </a:rPr>
              <a:t>•</a:t>
            </a:r>
            <a:r>
              <a:rPr lang="pl-PL" sz="2400" dirty="0">
                <a:solidFill>
                  <a:schemeClr val="tx1"/>
                </a:solidFill>
                <a:latin typeface="Arial" charset="0"/>
                <a:cs typeface="Arial" charset="0"/>
              </a:rPr>
              <a:t>pružaju mogućnost odgovora na zahtjeve koji su bitni za neku </a:t>
            </a:r>
            <a:r>
              <a:rPr lang="hr-HR" sz="2400" dirty="0">
                <a:solidFill>
                  <a:schemeClr val="tx1"/>
                </a:solidFill>
                <a:latin typeface="Arial" charset="0"/>
                <a:cs typeface="Arial" charset="0"/>
              </a:rPr>
              <a:t>funkciju ili ulogu</a:t>
            </a:r>
          </a:p>
          <a:p>
            <a:pPr>
              <a:defRPr/>
            </a:pPr>
            <a:endParaRPr lang="hr-HR" sz="2400" dirty="0">
              <a:solidFill>
                <a:schemeClr val="tx1"/>
              </a:solidFill>
              <a:latin typeface="Arial" charset="0"/>
              <a:cs typeface="Arial" charset="0"/>
            </a:endParaRPr>
          </a:p>
          <a:p>
            <a:pPr>
              <a:buFont typeface="Wingdings" pitchFamily="2" charset="2"/>
              <a:buChar char="Ø"/>
              <a:defRPr/>
            </a:pPr>
            <a:r>
              <a:rPr lang="hr-HR" sz="2400" dirty="0">
                <a:solidFill>
                  <a:schemeClr val="tx1"/>
                </a:solidFill>
                <a:latin typeface="Arial" charset="0"/>
                <a:cs typeface="Arial" charset="0"/>
              </a:rPr>
              <a:t>realizacija ishoda učenja</a:t>
            </a:r>
          </a:p>
          <a:p>
            <a:pPr>
              <a:buFont typeface="Wingdings" pitchFamily="2" charset="2"/>
              <a:buChar char="Ø"/>
              <a:defRPr/>
            </a:pPr>
            <a:r>
              <a:rPr lang="hr-HR" sz="2400" dirty="0">
                <a:solidFill>
                  <a:schemeClr val="tx1"/>
                </a:solidFill>
                <a:latin typeface="Arial" charset="0"/>
                <a:cs typeface="Arial" charset="0"/>
              </a:rPr>
              <a:t>dokaz postignuća</a:t>
            </a:r>
          </a:p>
          <a:p>
            <a:pPr>
              <a:defRPr/>
            </a:pPr>
            <a:endParaRPr lang="hr-HR" sz="2400" dirty="0">
              <a:solidFill>
                <a:schemeClr val="tx1"/>
              </a:solidFill>
              <a:latin typeface="Arial" charset="0"/>
              <a:cs typeface="Arial" charset="0"/>
            </a:endParaRPr>
          </a:p>
          <a:p>
            <a:pPr>
              <a:defRPr/>
            </a:pPr>
            <a:endParaRPr lang="hr-HR" sz="2400" b="1" dirty="0">
              <a:solidFill>
                <a:schemeClr val="tx1"/>
              </a:solidFill>
              <a:latin typeface="Arial" charset="0"/>
              <a:cs typeface="Arial" charset="0"/>
            </a:endParaRPr>
          </a:p>
          <a:p>
            <a:pPr marL="514350" indent="-514350">
              <a:buFont typeface="+mj-lt"/>
              <a:buAutoNum type="romanUcPeriod"/>
              <a:defRPr/>
            </a:pPr>
            <a:r>
              <a:rPr lang="hr-HR" sz="2400" b="1" dirty="0">
                <a:solidFill>
                  <a:srgbClr val="FF0000"/>
                </a:solidFill>
                <a:latin typeface="Arial" charset="0"/>
                <a:cs typeface="Arial" charset="0"/>
              </a:rPr>
              <a:t>generičke (opće) </a:t>
            </a:r>
          </a:p>
          <a:p>
            <a:pPr marL="971550" lvl="1" indent="-514350">
              <a:buFont typeface="Wingdings" pitchFamily="2" charset="2"/>
              <a:buChar char="v"/>
              <a:defRPr/>
            </a:pPr>
            <a:r>
              <a:rPr lang="hr-HR" sz="2400" b="1" dirty="0">
                <a:solidFill>
                  <a:schemeClr val="tx1"/>
                </a:solidFill>
                <a:latin typeface="Arial" charset="0"/>
                <a:cs typeface="Arial" charset="0"/>
              </a:rPr>
              <a:t>instrumentalne</a:t>
            </a:r>
          </a:p>
          <a:p>
            <a:pPr marL="971550" lvl="1" indent="-514350">
              <a:buFont typeface="Wingdings" pitchFamily="2" charset="2"/>
              <a:buChar char="v"/>
              <a:defRPr/>
            </a:pPr>
            <a:r>
              <a:rPr lang="hr-HR" sz="2400" b="1" dirty="0" err="1">
                <a:solidFill>
                  <a:schemeClr val="tx1"/>
                </a:solidFill>
                <a:latin typeface="Arial" charset="0"/>
                <a:cs typeface="Arial" charset="0"/>
              </a:rPr>
              <a:t>interpersonalne</a:t>
            </a:r>
            <a:endParaRPr lang="hr-HR" sz="2400" b="1" dirty="0">
              <a:solidFill>
                <a:schemeClr val="tx1"/>
              </a:solidFill>
              <a:latin typeface="Arial" charset="0"/>
              <a:cs typeface="Arial" charset="0"/>
            </a:endParaRPr>
          </a:p>
          <a:p>
            <a:pPr marL="971550" lvl="1" indent="-514350">
              <a:buFont typeface="Wingdings" pitchFamily="2" charset="2"/>
              <a:buChar char="v"/>
              <a:defRPr/>
            </a:pPr>
            <a:r>
              <a:rPr lang="hr-HR" sz="2400" b="1" dirty="0">
                <a:solidFill>
                  <a:schemeClr val="tx1"/>
                </a:solidFill>
                <a:latin typeface="Arial" charset="0"/>
                <a:cs typeface="Arial" charset="0"/>
              </a:rPr>
              <a:t>sistemske</a:t>
            </a:r>
          </a:p>
          <a:p>
            <a:pPr marL="514350" indent="-514350">
              <a:defRPr/>
            </a:pPr>
            <a:r>
              <a:rPr lang="hr-HR" sz="2400" b="1" dirty="0">
                <a:solidFill>
                  <a:srgbClr val="FF0000"/>
                </a:solidFill>
                <a:latin typeface="Arial" charset="0"/>
                <a:cs typeface="Arial" charset="0"/>
              </a:rPr>
              <a:t>II. 	specifične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1717" name="Group 101"/>
          <p:cNvGraphicFramePr>
            <a:graphicFrameLocks noGrp="1"/>
          </p:cNvGraphicFramePr>
          <p:nvPr>
            <p:ph idx="1"/>
          </p:nvPr>
        </p:nvGraphicFramePr>
        <p:xfrm>
          <a:off x="0" y="404813"/>
          <a:ext cx="9144000" cy="6333167"/>
        </p:xfrm>
        <a:graphic>
          <a:graphicData uri="http://schemas.openxmlformats.org/drawingml/2006/table">
            <a:tbl>
              <a:tblPr>
                <a:tableStyleId>{3C2FFA5D-87B4-456A-9821-1D502468CF0F}</a:tableStyleId>
              </a:tblPr>
              <a:tblGrid>
                <a:gridCol w="5286380"/>
                <a:gridCol w="1000132"/>
                <a:gridCol w="1466838"/>
                <a:gridCol w="1390650"/>
              </a:tblGrid>
              <a:tr h="542925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20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Opis kompetencije</a:t>
                      </a:r>
                      <a:endParaRPr kumimoji="0" lang="hr-HR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>
                            <a:lumMod val="95000"/>
                          </a:schemeClr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akademici</a:t>
                      </a:r>
                    </a:p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(N=998)</a:t>
                      </a:r>
                      <a:endParaRPr kumimoji="0" lang="hr-HR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15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diplomirani</a:t>
                      </a:r>
                    </a:p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15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(5183)</a:t>
                      </a:r>
                      <a:endParaRPr kumimoji="0" lang="hr-HR" sz="1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15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poslodavci</a:t>
                      </a:r>
                    </a:p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15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(N= 944)</a:t>
                      </a:r>
                      <a:endParaRPr kumimoji="0" lang="hr-HR" sz="1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/>
                </a:tc>
              </a:tr>
              <a:tr h="320675">
                <a:tc>
                  <a:txBody>
                    <a:bodyPr/>
                    <a:lstStyle/>
                    <a:p>
                      <a:pPr marL="533400" marR="0" lvl="0" indent="-533400" algn="l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>
                          <a:tab pos="228600" algn="l"/>
                        </a:tabLst>
                      </a:pPr>
                      <a:r>
                        <a:rPr kumimoji="0" lang="hr-HR" sz="20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Mogućnost analize i sinteze</a:t>
                      </a:r>
                      <a:endParaRPr kumimoji="0" lang="hr-HR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>
                            <a:lumMod val="95000"/>
                          </a:schemeClr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17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2</a:t>
                      </a:r>
                      <a:endParaRPr kumimoji="0" lang="hr-HR" sz="1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17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1</a:t>
                      </a:r>
                      <a:endParaRPr kumimoji="0" lang="hr-HR" sz="1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17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3</a:t>
                      </a:r>
                      <a:endParaRPr kumimoji="0" lang="hr-HR" sz="1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/>
                </a:tc>
              </a:tr>
              <a:tr h="320675">
                <a:tc>
                  <a:txBody>
                    <a:bodyPr/>
                    <a:lstStyle/>
                    <a:p>
                      <a:pPr marL="533400" marR="0" lvl="0" indent="-533400" algn="l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>
                          <a:tab pos="228600" algn="l"/>
                        </a:tabLst>
                      </a:pPr>
                      <a:r>
                        <a:rPr kumimoji="0" lang="hr-HR" sz="20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Mogućnost primjene znanja u praksi</a:t>
                      </a:r>
                      <a:endParaRPr kumimoji="0" lang="hr-HR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>
                            <a:lumMod val="95000"/>
                          </a:schemeClr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17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5</a:t>
                      </a:r>
                      <a:endParaRPr kumimoji="0" lang="hr-HR" sz="1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17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3</a:t>
                      </a:r>
                      <a:endParaRPr kumimoji="0" lang="hr-HR" sz="1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17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2</a:t>
                      </a:r>
                      <a:endParaRPr kumimoji="0" lang="hr-HR" sz="1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/>
                </a:tc>
              </a:tr>
              <a:tr h="322263">
                <a:tc>
                  <a:txBody>
                    <a:bodyPr/>
                    <a:lstStyle/>
                    <a:p>
                      <a:pPr marL="533400" marR="0" lvl="0" indent="-533400" algn="l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20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Temeljna opća znanja </a:t>
                      </a:r>
                      <a:endParaRPr kumimoji="0" lang="hr-HR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>
                            <a:lumMod val="95000"/>
                          </a:schemeClr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17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1</a:t>
                      </a:r>
                      <a:endParaRPr kumimoji="0" lang="hr-HR" sz="1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17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12</a:t>
                      </a:r>
                      <a:endParaRPr kumimoji="0" lang="hr-HR" sz="1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17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12</a:t>
                      </a:r>
                      <a:endParaRPr kumimoji="0" lang="hr-HR" sz="1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/>
                </a:tc>
              </a:tr>
              <a:tr h="320675">
                <a:tc>
                  <a:txBody>
                    <a:bodyPr/>
                    <a:lstStyle/>
                    <a:p>
                      <a:pPr marL="533400" marR="0" lvl="0" indent="-533400" algn="l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>
                          <a:tab pos="228600" algn="l"/>
                        </a:tabLst>
                      </a:pPr>
                      <a:r>
                        <a:rPr kumimoji="0" lang="hr-HR" sz="20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Temeljna  primijenjena znanja</a:t>
                      </a:r>
                      <a:endParaRPr kumimoji="0" lang="hr-HR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>
                            <a:lumMod val="95000"/>
                          </a:schemeClr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17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8</a:t>
                      </a:r>
                      <a:endParaRPr kumimoji="0" lang="hr-HR" sz="1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17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11</a:t>
                      </a:r>
                      <a:endParaRPr kumimoji="0" lang="hr-HR" sz="1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17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14</a:t>
                      </a:r>
                      <a:endParaRPr kumimoji="0" lang="hr-HR" sz="1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/>
                </a:tc>
              </a:tr>
              <a:tr h="420047">
                <a:tc>
                  <a:txBody>
                    <a:bodyPr/>
                    <a:lstStyle/>
                    <a:p>
                      <a:pPr marL="533400" marR="0" lvl="0" indent="-533400" algn="l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>
                          <a:tab pos="228600" algn="l"/>
                        </a:tabLst>
                      </a:pPr>
                      <a:r>
                        <a:rPr kumimoji="0" lang="hr-HR" sz="20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Mogućnost pisane i govorne komunikacije</a:t>
                      </a:r>
                      <a:endParaRPr kumimoji="0" lang="hr-HR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>
                            <a:lumMod val="95000"/>
                          </a:schemeClr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17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9</a:t>
                      </a:r>
                      <a:endParaRPr kumimoji="0" lang="hr-HR" sz="1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17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7</a:t>
                      </a:r>
                      <a:endParaRPr kumimoji="0" lang="hr-HR" sz="1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17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7</a:t>
                      </a:r>
                      <a:endParaRPr kumimoji="0" lang="hr-HR" sz="1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/>
                </a:tc>
              </a:tr>
              <a:tr h="320675">
                <a:tc>
                  <a:txBody>
                    <a:bodyPr/>
                    <a:lstStyle/>
                    <a:p>
                      <a:pPr marL="533400" marR="0" lvl="0" indent="-533400" algn="l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>
                          <a:tab pos="228600" algn="l"/>
                        </a:tabLst>
                      </a:pPr>
                      <a:r>
                        <a:rPr kumimoji="0" lang="hr-HR" sz="20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Poznavanje  stranog jezika</a:t>
                      </a:r>
                      <a:endParaRPr kumimoji="0" lang="hr-HR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>
                            <a:lumMod val="95000"/>
                          </a:schemeClr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17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15</a:t>
                      </a:r>
                      <a:endParaRPr kumimoji="0" lang="hr-HR" sz="1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17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14</a:t>
                      </a:r>
                      <a:endParaRPr kumimoji="0" lang="hr-HR" sz="1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17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15</a:t>
                      </a:r>
                      <a:endParaRPr kumimoji="0" lang="hr-HR" sz="1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/>
                </a:tc>
              </a:tr>
              <a:tr h="320675">
                <a:tc>
                  <a:txBody>
                    <a:bodyPr/>
                    <a:lstStyle/>
                    <a:p>
                      <a:pPr marL="533400" marR="0" lvl="0" indent="-533400" algn="l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>
                          <a:tab pos="228600" algn="l"/>
                        </a:tabLst>
                      </a:pPr>
                      <a:r>
                        <a:rPr kumimoji="0" lang="hr-HR" sz="20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Osnovne vještine uporabe računala</a:t>
                      </a:r>
                      <a:endParaRPr kumimoji="0" lang="hr-HR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>
                            <a:lumMod val="95000"/>
                          </a:schemeClr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17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16</a:t>
                      </a:r>
                      <a:endParaRPr kumimoji="0" lang="hr-HR" sz="1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17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4</a:t>
                      </a:r>
                      <a:endParaRPr kumimoji="0" lang="hr-HR" sz="1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17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10</a:t>
                      </a:r>
                      <a:endParaRPr kumimoji="0" lang="hr-HR" sz="1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/>
                </a:tc>
              </a:tr>
              <a:tr h="320675">
                <a:tc>
                  <a:txBody>
                    <a:bodyPr/>
                    <a:lstStyle/>
                    <a:p>
                      <a:pPr marL="533400" marR="0" lvl="0" indent="-533400" algn="l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>
                          <a:tab pos="228600" algn="l"/>
                        </a:tabLst>
                      </a:pPr>
                      <a:r>
                        <a:rPr kumimoji="0" lang="hr-HR" sz="20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Istraživačke vještine</a:t>
                      </a:r>
                      <a:endParaRPr kumimoji="0" lang="hr-HR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>
                            <a:lumMod val="95000"/>
                          </a:schemeClr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17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11</a:t>
                      </a:r>
                      <a:endParaRPr kumimoji="0" lang="hr-HR" sz="1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17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15</a:t>
                      </a:r>
                      <a:endParaRPr kumimoji="0" lang="hr-HR" sz="1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17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17</a:t>
                      </a:r>
                      <a:endParaRPr kumimoji="0" lang="hr-HR" sz="1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/>
                </a:tc>
              </a:tr>
              <a:tr h="320675">
                <a:tc>
                  <a:txBody>
                    <a:bodyPr/>
                    <a:lstStyle/>
                    <a:p>
                      <a:pPr marL="533400" marR="0" lvl="0" indent="-533400" algn="l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>
                          <a:tab pos="228600" algn="l"/>
                        </a:tabLst>
                      </a:pPr>
                      <a:r>
                        <a:rPr kumimoji="0" lang="hr-HR" sz="20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Kapacitet za učenje</a:t>
                      </a:r>
                      <a:endParaRPr kumimoji="0" lang="hr-HR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>
                            <a:lumMod val="95000"/>
                          </a:schemeClr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17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3</a:t>
                      </a:r>
                      <a:endParaRPr kumimoji="0" lang="hr-HR" sz="1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17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2</a:t>
                      </a:r>
                      <a:endParaRPr kumimoji="0" lang="hr-HR" sz="1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17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1</a:t>
                      </a:r>
                      <a:endParaRPr kumimoji="0" lang="hr-HR" sz="1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/>
                </a:tc>
              </a:tr>
              <a:tr h="320675">
                <a:tc>
                  <a:txBody>
                    <a:bodyPr/>
                    <a:lstStyle/>
                    <a:p>
                      <a:pPr marL="533400" marR="0" lvl="0" indent="-533400" algn="l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>
                          <a:tab pos="228600" algn="l"/>
                        </a:tabLst>
                      </a:pPr>
                      <a:r>
                        <a:rPr kumimoji="0" lang="hr-HR" sz="20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Kritičnost i samokritičnost</a:t>
                      </a:r>
                      <a:endParaRPr kumimoji="0" lang="hr-HR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>
                            <a:lumMod val="95000"/>
                          </a:schemeClr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17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6</a:t>
                      </a:r>
                      <a:endParaRPr kumimoji="0" lang="hr-HR" sz="1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17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10</a:t>
                      </a:r>
                      <a:endParaRPr kumimoji="0" lang="hr-HR" sz="1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17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9</a:t>
                      </a:r>
                      <a:endParaRPr kumimoji="0" lang="hr-HR" sz="1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/>
                </a:tc>
              </a:tr>
              <a:tr h="320675">
                <a:tc>
                  <a:txBody>
                    <a:bodyPr/>
                    <a:lstStyle/>
                    <a:p>
                      <a:pPr marL="533400" marR="0" lvl="0" indent="-533400" algn="l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>
                          <a:tab pos="228600" algn="l"/>
                        </a:tabLst>
                      </a:pPr>
                      <a:r>
                        <a:rPr kumimoji="0" lang="hr-HR" sz="20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Prilagodljivost na nove situacije</a:t>
                      </a:r>
                      <a:endParaRPr kumimoji="0" lang="hr-HR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>
                            <a:lumMod val="95000"/>
                          </a:schemeClr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17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7</a:t>
                      </a:r>
                      <a:endParaRPr kumimoji="0" lang="hr-HR" sz="1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17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5</a:t>
                      </a:r>
                      <a:endParaRPr kumimoji="0" lang="hr-HR" sz="1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17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4</a:t>
                      </a:r>
                      <a:endParaRPr kumimoji="0" lang="hr-HR" sz="1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/>
                </a:tc>
              </a:tr>
              <a:tr h="320675">
                <a:tc>
                  <a:txBody>
                    <a:bodyPr/>
                    <a:lstStyle/>
                    <a:p>
                      <a:pPr marL="533400" marR="0" lvl="0" indent="-533400" algn="l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>
                          <a:tab pos="228600" algn="l"/>
                        </a:tabLst>
                      </a:pPr>
                      <a:r>
                        <a:rPr kumimoji="0" lang="hr-HR" sz="20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Mogućnost generiranja novih ideja</a:t>
                      </a:r>
                      <a:endParaRPr kumimoji="0" lang="hr-HR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>
                            <a:lumMod val="95000"/>
                          </a:schemeClr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17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4</a:t>
                      </a:r>
                      <a:endParaRPr kumimoji="0" lang="hr-HR" sz="1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17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9</a:t>
                      </a:r>
                      <a:endParaRPr kumimoji="0" lang="hr-HR" sz="1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17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6</a:t>
                      </a:r>
                      <a:endParaRPr kumimoji="0" lang="hr-HR" sz="1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/>
                </a:tc>
              </a:tr>
              <a:tr h="322263">
                <a:tc>
                  <a:txBody>
                    <a:bodyPr/>
                    <a:lstStyle/>
                    <a:p>
                      <a:pPr marL="533400" marR="0" lvl="0" indent="-533400" algn="l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>
                          <a:tab pos="228600" algn="l"/>
                        </a:tabLst>
                      </a:pPr>
                      <a:r>
                        <a:rPr kumimoji="0" lang="hr-HR" sz="20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Vještine odlučivanja</a:t>
                      </a:r>
                      <a:endParaRPr kumimoji="0" lang="hr-HR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>
                            <a:lumMod val="95000"/>
                          </a:schemeClr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17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12</a:t>
                      </a:r>
                      <a:endParaRPr kumimoji="0" lang="hr-HR" sz="1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17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8</a:t>
                      </a:r>
                      <a:endParaRPr kumimoji="0" lang="hr-HR" sz="1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17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8</a:t>
                      </a:r>
                      <a:endParaRPr kumimoji="0" lang="hr-HR" sz="1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/>
                </a:tc>
              </a:tr>
              <a:tr h="320675">
                <a:tc>
                  <a:txBody>
                    <a:bodyPr/>
                    <a:lstStyle/>
                    <a:p>
                      <a:pPr marL="533400" marR="0" lvl="0" indent="-533400" algn="l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>
                          <a:tab pos="228600" algn="l"/>
                        </a:tabLst>
                      </a:pPr>
                      <a:r>
                        <a:rPr kumimoji="0" lang="hr-HR" sz="200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Interpersonalne</a:t>
                      </a:r>
                      <a:r>
                        <a:rPr kumimoji="0" lang="hr-HR" sz="20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vještine</a:t>
                      </a:r>
                      <a:endParaRPr kumimoji="0" lang="hr-HR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>
                            <a:lumMod val="95000"/>
                          </a:schemeClr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17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14</a:t>
                      </a:r>
                      <a:endParaRPr kumimoji="0" lang="hr-HR" sz="1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17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6</a:t>
                      </a:r>
                      <a:endParaRPr kumimoji="0" lang="hr-HR" sz="1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17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5</a:t>
                      </a:r>
                      <a:endParaRPr kumimoji="0" lang="hr-HR" sz="1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/>
                </a:tc>
              </a:tr>
              <a:tr h="320675">
                <a:tc>
                  <a:txBody>
                    <a:bodyPr/>
                    <a:lstStyle/>
                    <a:p>
                      <a:pPr marL="533400" marR="0" lvl="0" indent="-533400" algn="l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>
                          <a:tab pos="228600" algn="l"/>
                        </a:tabLst>
                      </a:pPr>
                      <a:r>
                        <a:rPr kumimoji="0" lang="hr-HR" sz="20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Sklonost timskom radu</a:t>
                      </a:r>
                      <a:endParaRPr kumimoji="0" lang="hr-HR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>
                            <a:lumMod val="95000"/>
                          </a:schemeClr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17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10</a:t>
                      </a:r>
                      <a:endParaRPr kumimoji="0" lang="hr-HR" sz="1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17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13</a:t>
                      </a:r>
                      <a:endParaRPr kumimoji="0" lang="hr-HR" sz="1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17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11</a:t>
                      </a:r>
                      <a:endParaRPr kumimoji="0" lang="hr-HR" sz="1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/>
                </a:tc>
              </a:tr>
              <a:tr h="291487">
                <a:tc>
                  <a:txBody>
                    <a:bodyPr/>
                    <a:lstStyle/>
                    <a:p>
                      <a:pPr marL="533400" marR="0" lvl="0" indent="-533400" algn="l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>
                          <a:tab pos="228600" algn="l"/>
                        </a:tabLst>
                      </a:pPr>
                      <a:r>
                        <a:rPr kumimoji="0" lang="hr-HR" sz="20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Uvažavanje različitosti i  multikulturalnosti</a:t>
                      </a:r>
                      <a:endParaRPr kumimoji="0" lang="hr-HR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>
                            <a:lumMod val="95000"/>
                          </a:schemeClr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17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17</a:t>
                      </a:r>
                      <a:endParaRPr kumimoji="0" lang="hr-HR" sz="1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17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17</a:t>
                      </a:r>
                      <a:endParaRPr kumimoji="0" lang="hr-HR" sz="1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17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16</a:t>
                      </a:r>
                      <a:endParaRPr kumimoji="0" lang="hr-HR" sz="1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/>
                </a:tc>
              </a:tr>
              <a:tr h="320675">
                <a:tc>
                  <a:txBody>
                    <a:bodyPr/>
                    <a:lstStyle/>
                    <a:p>
                      <a:pPr marL="533400" marR="0" lvl="0" indent="-533400" algn="l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>
                          <a:tab pos="228600" algn="l"/>
                        </a:tabLst>
                      </a:pPr>
                      <a:r>
                        <a:rPr kumimoji="0" lang="hr-HR" sz="20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Etičnost </a:t>
                      </a:r>
                      <a:endParaRPr kumimoji="0" lang="hr-HR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>
                            <a:lumMod val="95000"/>
                          </a:schemeClr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17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13</a:t>
                      </a:r>
                      <a:endParaRPr kumimoji="0" lang="hr-HR" sz="1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17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16</a:t>
                      </a:r>
                      <a:endParaRPr kumimoji="0" lang="hr-HR" sz="1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17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13</a:t>
                      </a:r>
                      <a:endParaRPr kumimoji="0" lang="hr-HR" sz="1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/>
                </a:tc>
              </a:tr>
            </a:tbl>
          </a:graphicData>
        </a:graphic>
      </p:graphicFrame>
      <p:sp>
        <p:nvSpPr>
          <p:cNvPr id="111715" name="Text Box 99"/>
          <p:cNvSpPr txBox="1">
            <a:spLocks noChangeArrowheads="1"/>
          </p:cNvSpPr>
          <p:nvPr/>
        </p:nvSpPr>
        <p:spPr bwMode="auto">
          <a:xfrm>
            <a:off x="0" y="0"/>
            <a:ext cx="8893175" cy="46166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hr-HR" sz="2400" b="1" i="1" dirty="0" err="1" smtClean="0"/>
              <a:t>Tuning</a:t>
            </a:r>
            <a:r>
              <a:rPr lang="hr-HR" sz="2400" b="1" i="1" dirty="0" smtClean="0"/>
              <a:t> pojmovnik, 2007</a:t>
            </a:r>
            <a:endParaRPr lang="sr-Latn-CS" sz="2400" b="1" dirty="0"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500" name="Rectangle 4"/>
          <p:cNvSpPr>
            <a:spLocks noChangeArrowheads="1"/>
          </p:cNvSpPr>
          <p:nvPr/>
        </p:nvSpPr>
        <p:spPr bwMode="auto">
          <a:xfrm>
            <a:off x="214282" y="2000240"/>
            <a:ext cx="3857620" cy="1428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r>
              <a:rPr lang="hr-HR" sz="2400" b="1" dirty="0">
                <a:latin typeface="Arial" pitchFamily="34" charset="0"/>
                <a:cs typeface="Arial" pitchFamily="34" charset="0"/>
              </a:rPr>
              <a:t/>
            </a:r>
            <a:br>
              <a:rPr lang="hr-HR" sz="2400" b="1" dirty="0">
                <a:latin typeface="Arial" pitchFamily="34" charset="0"/>
                <a:cs typeface="Arial" pitchFamily="34" charset="0"/>
              </a:rPr>
            </a:br>
            <a:r>
              <a:rPr lang="hr-HR" sz="2400" dirty="0">
                <a:latin typeface="Arial" pitchFamily="34" charset="0"/>
                <a:cs typeface="Arial" pitchFamily="34" charset="0"/>
              </a:rPr>
              <a:t>Ključne </a:t>
            </a:r>
            <a:r>
              <a:rPr lang="hr-HR" sz="2400" b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kompetencije</a:t>
            </a:r>
            <a:r>
              <a:rPr lang="hr-HR" sz="2400" dirty="0">
                <a:latin typeface="Arial" pitchFamily="34" charset="0"/>
                <a:cs typeface="Arial" pitchFamily="34" charset="0"/>
              </a:rPr>
              <a:t> u ciklusu </a:t>
            </a:r>
            <a:r>
              <a:rPr lang="hr-HR" sz="2400" dirty="0" err="1">
                <a:latin typeface="Arial" pitchFamily="34" charset="0"/>
                <a:cs typeface="Arial" pitchFamily="34" charset="0"/>
              </a:rPr>
              <a:t>cjeloživotnog</a:t>
            </a:r>
            <a:r>
              <a:rPr lang="hr-HR" sz="2400" dirty="0">
                <a:latin typeface="Arial" pitchFamily="34" charset="0"/>
                <a:cs typeface="Arial" pitchFamily="34" charset="0"/>
              </a:rPr>
              <a:t> učenja: </a:t>
            </a:r>
            <a:r>
              <a:rPr lang="hr-HR" sz="2400" b="1" dirty="0">
                <a:latin typeface="Arial" pitchFamily="34" charset="0"/>
                <a:cs typeface="Arial" pitchFamily="34" charset="0"/>
              </a:rPr>
              <a:t/>
            </a:r>
            <a:br>
              <a:rPr lang="hr-HR" sz="2400" b="1" dirty="0">
                <a:latin typeface="Arial" pitchFamily="34" charset="0"/>
                <a:cs typeface="Arial" pitchFamily="34" charset="0"/>
              </a:rPr>
            </a:br>
            <a:endParaRPr lang="hr-HR" sz="24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34501" name="Rectangle 5"/>
          <p:cNvSpPr>
            <a:spLocks noChangeArrowheads="1"/>
          </p:cNvSpPr>
          <p:nvPr/>
        </p:nvSpPr>
        <p:spPr bwMode="auto">
          <a:xfrm>
            <a:off x="4071934" y="1643050"/>
            <a:ext cx="5072066" cy="50720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None/>
            </a:pPr>
            <a:r>
              <a:rPr lang="hr-HR" sz="2000" dirty="0">
                <a:solidFill>
                  <a:srgbClr val="FFFF99"/>
                </a:solidFill>
                <a:latin typeface="Arial" pitchFamily="34" charset="0"/>
                <a:cs typeface="Arial" pitchFamily="34" charset="0"/>
              </a:rPr>
              <a:t>                                                          </a:t>
            </a:r>
          </a:p>
          <a:p>
            <a:pPr marL="457200" indent="-457200" algn="l">
              <a:lnSpc>
                <a:spcPct val="110000"/>
              </a:lnSpc>
              <a:spcBef>
                <a:spcPct val="20000"/>
              </a:spcBef>
              <a:buSzPct val="75000"/>
              <a:buFont typeface="+mj-lt"/>
              <a:buAutoNum type="arabicPeriod"/>
            </a:pPr>
            <a:r>
              <a:rPr lang="hr-HR" sz="2000" dirty="0" smtClean="0">
                <a:latin typeface="Arial" pitchFamily="34" charset="0"/>
                <a:cs typeface="Arial" pitchFamily="34" charset="0"/>
              </a:rPr>
              <a:t>komunikacija </a:t>
            </a:r>
            <a:r>
              <a:rPr lang="hr-HR" sz="2000" dirty="0">
                <a:latin typeface="Arial" pitchFamily="34" charset="0"/>
                <a:cs typeface="Arial" pitchFamily="34" charset="0"/>
              </a:rPr>
              <a:t>na materinjem </a:t>
            </a:r>
            <a:r>
              <a:rPr lang="hr-HR" sz="2000" dirty="0" smtClean="0">
                <a:latin typeface="Arial" pitchFamily="34" charset="0"/>
                <a:cs typeface="Arial" pitchFamily="34" charset="0"/>
              </a:rPr>
              <a:t>jeziku</a:t>
            </a:r>
          </a:p>
          <a:p>
            <a:pPr marL="457200" indent="-457200" algn="l">
              <a:lnSpc>
                <a:spcPct val="110000"/>
              </a:lnSpc>
              <a:spcBef>
                <a:spcPct val="20000"/>
              </a:spcBef>
              <a:buSzPct val="75000"/>
              <a:buFont typeface="+mj-lt"/>
              <a:buAutoNum type="arabicPeriod"/>
            </a:pPr>
            <a:r>
              <a:rPr lang="hr-HR" sz="2000" dirty="0" smtClean="0">
                <a:latin typeface="Arial" pitchFamily="34" charset="0"/>
                <a:cs typeface="Arial" pitchFamily="34" charset="0"/>
              </a:rPr>
              <a:t>komuniciranje na stranom jeziku</a:t>
            </a:r>
          </a:p>
          <a:p>
            <a:pPr marL="457200" indent="-457200" algn="l">
              <a:lnSpc>
                <a:spcPct val="110000"/>
              </a:lnSpc>
              <a:spcBef>
                <a:spcPct val="20000"/>
              </a:spcBef>
              <a:buSzPct val="75000"/>
              <a:buFont typeface="+mj-lt"/>
              <a:buAutoNum type="arabicPeriod"/>
            </a:pPr>
            <a:r>
              <a:rPr lang="hr-HR" sz="2000" dirty="0" smtClean="0">
                <a:latin typeface="Arial" pitchFamily="34" charset="0"/>
                <a:cs typeface="Arial" pitchFamily="34" charset="0"/>
              </a:rPr>
              <a:t>matematička pismenost i osnovna znanja iz  znanosti i tehnologije</a:t>
            </a:r>
          </a:p>
          <a:p>
            <a:pPr marL="457200" indent="-457200" algn="l">
              <a:lnSpc>
                <a:spcPct val="110000"/>
              </a:lnSpc>
              <a:spcBef>
                <a:spcPct val="20000"/>
              </a:spcBef>
              <a:buSzPct val="75000"/>
              <a:buFont typeface="+mj-lt"/>
              <a:buAutoNum type="arabicPeriod"/>
            </a:pPr>
            <a:r>
              <a:rPr lang="hr-HR" sz="2000" dirty="0" smtClean="0">
                <a:latin typeface="Arial" pitchFamily="34" charset="0"/>
                <a:cs typeface="Arial" pitchFamily="34" charset="0"/>
              </a:rPr>
              <a:t>digitalna kompetencija</a:t>
            </a:r>
          </a:p>
          <a:p>
            <a:pPr marL="457200" indent="-457200" algn="l">
              <a:lnSpc>
                <a:spcPct val="110000"/>
              </a:lnSpc>
              <a:spcBef>
                <a:spcPct val="20000"/>
              </a:spcBef>
              <a:buSzPct val="75000"/>
              <a:buFont typeface="+mj-lt"/>
              <a:buAutoNum type="arabicPeriod"/>
            </a:pPr>
            <a:r>
              <a:rPr lang="hr-HR" sz="2000" dirty="0" smtClean="0">
                <a:latin typeface="Arial" pitchFamily="34" charset="0"/>
                <a:cs typeface="Arial" pitchFamily="34" charset="0"/>
              </a:rPr>
              <a:t>kompetencija znati  </a:t>
            </a:r>
            <a:r>
              <a:rPr lang="hr-HR" sz="2000" dirty="0">
                <a:latin typeface="Arial" pitchFamily="34" charset="0"/>
                <a:cs typeface="Arial" pitchFamily="34" charset="0"/>
              </a:rPr>
              <a:t>kako </a:t>
            </a:r>
            <a:r>
              <a:rPr lang="hr-HR" sz="2000" dirty="0" smtClean="0">
                <a:latin typeface="Arial" pitchFamily="34" charset="0"/>
                <a:cs typeface="Arial" pitchFamily="34" charset="0"/>
              </a:rPr>
              <a:t>učiti</a:t>
            </a:r>
          </a:p>
          <a:p>
            <a:pPr marL="457200" indent="-457200" algn="l">
              <a:lnSpc>
                <a:spcPct val="110000"/>
              </a:lnSpc>
              <a:spcBef>
                <a:spcPct val="20000"/>
              </a:spcBef>
              <a:buSzPct val="75000"/>
              <a:buFont typeface="+mj-lt"/>
              <a:buAutoNum type="arabicPeriod"/>
            </a:pPr>
            <a:r>
              <a:rPr lang="hr-HR" sz="2000" dirty="0" smtClean="0">
                <a:latin typeface="Arial" pitchFamily="34" charset="0"/>
                <a:cs typeface="Arial" pitchFamily="34" charset="0"/>
              </a:rPr>
              <a:t>socijalne vještine i građanska kompetencija</a:t>
            </a:r>
          </a:p>
          <a:p>
            <a:pPr marL="457200" indent="-457200" algn="l">
              <a:lnSpc>
                <a:spcPct val="110000"/>
              </a:lnSpc>
              <a:spcBef>
                <a:spcPct val="20000"/>
              </a:spcBef>
              <a:buSzPct val="75000"/>
              <a:buFont typeface="+mj-lt"/>
              <a:buAutoNum type="arabicPeriod"/>
            </a:pPr>
            <a:r>
              <a:rPr lang="hr-HR" sz="2000" dirty="0" smtClean="0">
                <a:latin typeface="Arial" pitchFamily="34" charset="0"/>
                <a:cs typeface="Arial" pitchFamily="34" charset="0"/>
              </a:rPr>
              <a:t>poduzetništvo 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 </a:t>
            </a:r>
            <a:endParaRPr lang="hr-HR" sz="2000" dirty="0">
              <a:latin typeface="Arial" pitchFamily="34" charset="0"/>
              <a:cs typeface="Arial" pitchFamily="34" charset="0"/>
            </a:endParaRPr>
          </a:p>
          <a:p>
            <a:pPr marL="457200" indent="-457200" algn="l">
              <a:lnSpc>
                <a:spcPct val="110000"/>
              </a:lnSpc>
              <a:spcBef>
                <a:spcPct val="20000"/>
              </a:spcBef>
              <a:buSzPct val="75000"/>
              <a:buFont typeface="+mj-lt"/>
              <a:buAutoNum type="arabicPeriod"/>
            </a:pPr>
            <a:r>
              <a:rPr lang="hr-HR" sz="2000" dirty="0" smtClean="0">
                <a:latin typeface="Arial" pitchFamily="34" charset="0"/>
                <a:cs typeface="Arial" pitchFamily="34" charset="0"/>
              </a:rPr>
              <a:t>kulturalna ekspresija (kulturna svijest i izražavanje)                                                                             </a:t>
            </a:r>
            <a:endParaRPr lang="hr-HR" sz="2000" dirty="0">
              <a:latin typeface="Arial" pitchFamily="34" charset="0"/>
              <a:cs typeface="Arial" pitchFamily="34" charset="0"/>
            </a:endParaRPr>
          </a:p>
          <a:p>
            <a:pPr marL="342900" indent="-342900" algn="r">
              <a:lnSpc>
                <a:spcPct val="120000"/>
              </a:lnSpc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None/>
            </a:pPr>
            <a:r>
              <a:rPr lang="hr-HR" sz="2000" i="1" dirty="0">
                <a:solidFill>
                  <a:srgbClr val="FFFF99"/>
                </a:solidFill>
                <a:latin typeface="Arial" pitchFamily="34" charset="0"/>
                <a:cs typeface="Arial" pitchFamily="34" charset="0"/>
              </a:rPr>
              <a:t>                     </a:t>
            </a:r>
            <a:r>
              <a:rPr lang="hr-HR" sz="2000" i="1" dirty="0" smtClean="0">
                <a:solidFill>
                  <a:srgbClr val="FFFF99"/>
                </a:solidFill>
                <a:latin typeface="Arial" pitchFamily="34" charset="0"/>
                <a:cs typeface="Arial" pitchFamily="34" charset="0"/>
              </a:rPr>
              <a:t>    </a:t>
            </a:r>
            <a:r>
              <a:rPr lang="hr-HR" sz="1400" i="1" dirty="0" smtClean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(</a:t>
            </a:r>
            <a:r>
              <a:rPr lang="hr-HR" sz="1400" i="1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EU </a:t>
            </a:r>
            <a:r>
              <a:rPr lang="hr-HR" sz="1400" i="1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Council</a:t>
            </a:r>
            <a:r>
              <a:rPr lang="hr-HR" sz="1400" i="1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, </a:t>
            </a:r>
            <a:r>
              <a:rPr lang="hr-HR" sz="1400" i="1" dirty="0" smtClean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2006</a:t>
            </a:r>
            <a:r>
              <a:rPr lang="hr-HR" sz="1400" i="1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.)</a:t>
            </a:r>
          </a:p>
        </p:txBody>
      </p:sp>
      <p:sp>
        <p:nvSpPr>
          <p:cNvPr id="9" name="Rectangle 7"/>
          <p:cNvSpPr>
            <a:spLocks noChangeArrowheads="1"/>
          </p:cNvSpPr>
          <p:nvPr/>
        </p:nvSpPr>
        <p:spPr bwMode="auto">
          <a:xfrm>
            <a:off x="3571869" y="0"/>
            <a:ext cx="5572132" cy="590931"/>
          </a:xfrm>
          <a:prstGeom prst="rect">
            <a:avLst/>
          </a:prstGeom>
          <a:noFill/>
          <a:ln w="9525">
            <a:noFill/>
            <a:miter lim="800000"/>
            <a:headEnd/>
            <a:tailEnd type="none" w="lg" len="lg"/>
          </a:ln>
        </p:spPr>
        <p:txBody>
          <a:bodyPr wrap="square">
            <a:spAutoFit/>
          </a:bodyPr>
          <a:lstStyle/>
          <a:p>
            <a:pPr algn="r">
              <a:lnSpc>
                <a:spcPct val="90000"/>
              </a:lnSpc>
              <a:spcBef>
                <a:spcPct val="50000"/>
              </a:spcBef>
            </a:pPr>
            <a:r>
              <a:rPr lang="hr-HR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Europska Komisija: </a:t>
            </a:r>
            <a:r>
              <a:rPr lang="hr-HR" i="1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Ključne kompetencije za </a:t>
            </a:r>
            <a:r>
              <a:rPr lang="hr-HR" i="1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cjeloživotno</a:t>
            </a:r>
            <a:r>
              <a:rPr lang="hr-HR" i="1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učenje </a:t>
            </a:r>
            <a:r>
              <a:rPr lang="hr-HR" i="1" dirty="0" smtClean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– EU referentni okvir</a:t>
            </a:r>
            <a:endParaRPr lang="hr-HR" sz="1200" dirty="0">
              <a:solidFill>
                <a:schemeClr val="bg1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50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3450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50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3450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50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23450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50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23450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50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23450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50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23450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50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23450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50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23450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50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23450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914400" y="1071546"/>
            <a:ext cx="8229600" cy="1143000"/>
          </a:xfrm>
        </p:spPr>
        <p:txBody>
          <a:bodyPr/>
          <a:lstStyle/>
          <a:p>
            <a:r>
              <a:rPr lang="sl-SI" dirty="0" smtClean="0"/>
              <a:t>KOMPETENCIJE?</a:t>
            </a:r>
            <a:endParaRPr lang="en-GB" dirty="0"/>
          </a:p>
        </p:txBody>
      </p:sp>
      <p:graphicFrame>
        <p:nvGraphicFramePr>
          <p:cNvPr id="4" name="Ograda vsebine 3"/>
          <p:cNvGraphicFramePr>
            <a:graphicFrameLocks noGrp="1"/>
          </p:cNvGraphicFramePr>
          <p:nvPr>
            <p:ph idx="1"/>
          </p:nvPr>
        </p:nvGraphicFramePr>
        <p:xfrm>
          <a:off x="457200" y="2214554"/>
          <a:ext cx="8229600" cy="391160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285720" y="1000108"/>
            <a:ext cx="8229600" cy="1143000"/>
          </a:xfrm>
        </p:spPr>
        <p:txBody>
          <a:bodyPr/>
          <a:lstStyle/>
          <a:p>
            <a:pPr algn="r"/>
            <a:r>
              <a:rPr lang="sl-SI" dirty="0" smtClean="0"/>
              <a:t>KOMPETENCIJA </a:t>
            </a:r>
            <a:endParaRPr lang="en-GB" dirty="0"/>
          </a:p>
        </p:txBody>
      </p:sp>
      <p:sp>
        <p:nvSpPr>
          <p:cNvPr id="3" name="Ograda vsebine 2"/>
          <p:cNvSpPr>
            <a:spLocks noGrp="1"/>
          </p:cNvSpPr>
          <p:nvPr>
            <p:ph idx="1"/>
          </p:nvPr>
        </p:nvSpPr>
        <p:spPr>
          <a:xfrm>
            <a:off x="214282" y="2428868"/>
            <a:ext cx="8929718" cy="3697295"/>
          </a:xfrm>
        </p:spPr>
        <p:txBody>
          <a:bodyPr/>
          <a:lstStyle/>
          <a:p>
            <a:pPr>
              <a:buFont typeface="Wingdings" pitchFamily="2" charset="2"/>
              <a:buChar char="Ø"/>
            </a:pPr>
            <a:r>
              <a:rPr lang="sl-SI" dirty="0" smtClean="0"/>
              <a:t>                          sposobnost bivanja</a:t>
            </a:r>
          </a:p>
          <a:p>
            <a:pPr>
              <a:buFont typeface="Wingdings" pitchFamily="2" charset="2"/>
              <a:buChar char="Ø"/>
            </a:pPr>
            <a:endParaRPr lang="sl-SI" dirty="0" smtClean="0"/>
          </a:p>
          <a:p>
            <a:pPr>
              <a:buFont typeface="Wingdings" pitchFamily="2" charset="2"/>
              <a:buChar char="Ø"/>
            </a:pPr>
            <a:endParaRPr lang="sl-SI" dirty="0" smtClean="0"/>
          </a:p>
          <a:p>
            <a:pPr>
              <a:buFont typeface="Wingdings" pitchFamily="2" charset="2"/>
              <a:buChar char="Ø"/>
            </a:pPr>
            <a:r>
              <a:rPr lang="sl-SI" dirty="0" smtClean="0"/>
              <a:t>                           sistem </a:t>
            </a:r>
            <a:r>
              <a:rPr lang="sl-SI" dirty="0" err="1" smtClean="0"/>
              <a:t>djelovanja</a:t>
            </a:r>
            <a:endParaRPr lang="sl-SI" dirty="0" smtClean="0"/>
          </a:p>
          <a:p>
            <a:pPr>
              <a:buNone/>
            </a:pPr>
            <a:endParaRPr lang="sl-SI" dirty="0" smtClean="0"/>
          </a:p>
          <a:p>
            <a:pPr>
              <a:buNone/>
            </a:pPr>
            <a:r>
              <a:rPr lang="sl-SI" dirty="0" smtClean="0"/>
              <a:t>za postignuće očekivanih ciljeva (rezultata, mjerila)</a:t>
            </a:r>
            <a:endParaRPr lang="en-GB" dirty="0"/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78075" y="2214554"/>
            <a:ext cx="2865925" cy="2214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PoljeZBesedilom 7"/>
          <p:cNvSpPr txBox="1"/>
          <p:nvPr/>
        </p:nvSpPr>
        <p:spPr>
          <a:xfrm>
            <a:off x="214282" y="4786322"/>
            <a:ext cx="864399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l-SI" sz="36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POSTIZANJE ISKUSTAVA I  INTERESA</a:t>
            </a:r>
            <a:endParaRPr lang="en-GB" sz="36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 dirty="0" smtClean="0"/>
              <a:t>KOMPETENTNOST!</a:t>
            </a:r>
            <a:endParaRPr lang="en-GB" dirty="0"/>
          </a:p>
        </p:txBody>
      </p:sp>
      <p:sp>
        <p:nvSpPr>
          <p:cNvPr id="3" name="Ograda vsebine 2"/>
          <p:cNvSpPr>
            <a:spLocks noGrp="1"/>
          </p:cNvSpPr>
          <p:nvPr>
            <p:ph idx="1"/>
          </p:nvPr>
        </p:nvSpPr>
        <p:spPr>
          <a:xfrm>
            <a:off x="457200" y="2000240"/>
            <a:ext cx="8229600" cy="4125923"/>
          </a:xfrm>
        </p:spPr>
        <p:txBody>
          <a:bodyPr/>
          <a:lstStyle/>
          <a:p>
            <a:r>
              <a:rPr lang="sl-SI" dirty="0" smtClean="0"/>
              <a:t>DJELOVANJE (reakcija, </a:t>
            </a:r>
            <a:r>
              <a:rPr lang="sl-SI" dirty="0" smtClean="0"/>
              <a:t>feed back) </a:t>
            </a:r>
            <a:r>
              <a:rPr lang="sl-SI" dirty="0" smtClean="0"/>
              <a:t>U SITUACIJI</a:t>
            </a:r>
          </a:p>
          <a:p>
            <a:r>
              <a:rPr lang="sl-SI" dirty="0" smtClean="0"/>
              <a:t>IZKUSTVO ZA SVLADAVANJE</a:t>
            </a:r>
            <a:endParaRPr lang="en-GB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6248" y="3429000"/>
            <a:ext cx="4105275" cy="272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sl-SI" dirty="0" smtClean="0"/>
              <a:t>KOMPETENCIJA se temelji na:</a:t>
            </a:r>
            <a:endParaRPr lang="en-GB" dirty="0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57818" y="1357298"/>
            <a:ext cx="3143250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Ograda vsebine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>
              <a:buFont typeface="Wingdings" pitchFamily="2" charset="2"/>
              <a:buChar char="Ø"/>
            </a:pPr>
            <a:r>
              <a:rPr lang="sl-SI" sz="2800" dirty="0" smtClean="0"/>
              <a:t>znanju</a:t>
            </a:r>
          </a:p>
          <a:p>
            <a:pPr>
              <a:buFont typeface="Wingdings" pitchFamily="2" charset="2"/>
              <a:buChar char="Ø"/>
            </a:pPr>
            <a:r>
              <a:rPr lang="sl-SI" sz="2800" dirty="0" smtClean="0"/>
              <a:t>izkustvu</a:t>
            </a:r>
          </a:p>
          <a:p>
            <a:pPr>
              <a:buFont typeface="Wingdings" pitchFamily="2" charset="2"/>
              <a:buChar char="Ø"/>
            </a:pPr>
            <a:r>
              <a:rPr lang="sl-SI" sz="2800" dirty="0" smtClean="0"/>
              <a:t>vrednotama</a:t>
            </a:r>
          </a:p>
          <a:p>
            <a:pPr>
              <a:buFont typeface="Wingdings" pitchFamily="2" charset="2"/>
              <a:buChar char="Ø"/>
            </a:pPr>
            <a:r>
              <a:rPr lang="sl-SI" sz="2800" dirty="0" smtClean="0"/>
              <a:t>dispozicijama </a:t>
            </a:r>
          </a:p>
          <a:p>
            <a:pPr>
              <a:buNone/>
            </a:pPr>
            <a:r>
              <a:rPr lang="sl-SI" sz="2800" dirty="0" smtClean="0"/>
              <a:t>-----------------------</a:t>
            </a:r>
          </a:p>
          <a:p>
            <a:pPr>
              <a:buNone/>
            </a:pPr>
            <a:r>
              <a:rPr lang="sl-SI" sz="2800" dirty="0" smtClean="0">
                <a:solidFill>
                  <a:srgbClr val="C00000"/>
                </a:solidFill>
              </a:rPr>
              <a:t>ISKUSTVA I INTERESI ZA PRILAGOĐAVANJE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ARCETIĆ_Provedba HKO i razvoj kompetencija za cjeloživotno učenje">
  <a:themeElements>
    <a:clrScheme name="Urban">
      <a:dk1>
        <a:sysClr val="windowText" lastClr="000000"/>
      </a:dk1>
      <a:lt1>
        <a:sysClr val="window" lastClr="FFFFFF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MARCETIĆ_Provedba HKO i razvoj kompetencija za cjeloživotno učenje</Template>
  <TotalTime>660</TotalTime>
  <Words>899</Words>
  <Application>Microsoft Office PowerPoint</Application>
  <PresentationFormat>On-screen Show (4:3)</PresentationFormat>
  <Paragraphs>287</Paragraphs>
  <Slides>25</Slides>
  <Notes>4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26" baseType="lpstr">
      <vt:lpstr>MARCETIĆ_Provedba HKO i razvoj kompetencija za cjeloživotno učenje</vt:lpstr>
      <vt:lpstr>EQF I KOMPETENCIJE ZA CJELOŽIVOTNO UČENJE  Kompetencije – nešto novo?</vt:lpstr>
      <vt:lpstr>Europski kvalifikacijski okviri za cjeloživotno učenje (P. Lučin, 2005)</vt:lpstr>
      <vt:lpstr>Slide 3</vt:lpstr>
      <vt:lpstr>Slide 4</vt:lpstr>
      <vt:lpstr>Slide 5</vt:lpstr>
      <vt:lpstr>KOMPETENCIJE?</vt:lpstr>
      <vt:lpstr>KOMPETENCIJA </vt:lpstr>
      <vt:lpstr>KOMPETENTNOST!</vt:lpstr>
      <vt:lpstr>KOMPETENCIJA se temelji na:</vt:lpstr>
      <vt:lpstr>KOMPETENCIJA – IZVOR:</vt:lpstr>
      <vt:lpstr>    PRIORITETI EU KVALIFIKACIJSKOG OKVIRA ZA CJELOŽIVOTNO UČENJE</vt:lpstr>
      <vt:lpstr>Opredeljeni pojmovi (EU kvalifikacijski okvir, 2008):</vt:lpstr>
      <vt:lpstr>Kompetenčnost - zašto?</vt:lpstr>
      <vt:lpstr>Primjer kompetencija </vt:lpstr>
      <vt:lpstr>PRIMJERI KOMPETENCIJA:</vt:lpstr>
      <vt:lpstr>Što je novo, drugačije?</vt:lpstr>
      <vt:lpstr>Slide 17</vt:lpstr>
      <vt:lpstr>GLOBALIZACIJA: UPLIV KULTURA CJELOGA SVIJETA</vt:lpstr>
      <vt:lpstr>Slide 19</vt:lpstr>
      <vt:lpstr>        </vt:lpstr>
      <vt:lpstr>Povezivanje: škola, dom i okolina</vt:lpstr>
      <vt:lpstr>Strategija: Babuška sistem</vt:lpstr>
      <vt:lpstr>Metodologija inoviranja                        Konstruktivistički pristup</vt:lpstr>
      <vt:lpstr>                              3 i</vt:lpstr>
      <vt:lpstr>Kompetencije – nešto novo?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Andreja Marcetić</dc:creator>
  <cp:lastModifiedBy>UID</cp:lastModifiedBy>
  <cp:revision>26</cp:revision>
  <dcterms:created xsi:type="dcterms:W3CDTF">2010-04-30T20:37:16Z</dcterms:created>
  <dcterms:modified xsi:type="dcterms:W3CDTF">2010-06-10T07:07:51Z</dcterms:modified>
</cp:coreProperties>
</file>