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77" r:id="rId3"/>
    <p:sldId id="257" r:id="rId4"/>
    <p:sldId id="258" r:id="rId5"/>
    <p:sldId id="259" r:id="rId6"/>
    <p:sldId id="287" r:id="rId7"/>
    <p:sldId id="286" r:id="rId8"/>
    <p:sldId id="288" r:id="rId9"/>
    <p:sldId id="289" r:id="rId10"/>
    <p:sldId id="264" r:id="rId11"/>
    <p:sldId id="263" r:id="rId12"/>
    <p:sldId id="260" r:id="rId13"/>
    <p:sldId id="283" r:id="rId14"/>
    <p:sldId id="284" r:id="rId15"/>
    <p:sldId id="265" r:id="rId16"/>
    <p:sldId id="290" r:id="rId17"/>
    <p:sldId id="291" r:id="rId18"/>
    <p:sldId id="292" r:id="rId19"/>
    <p:sldId id="268" r:id="rId20"/>
    <p:sldId id="269" r:id="rId21"/>
    <p:sldId id="270" r:id="rId22"/>
    <p:sldId id="271" r:id="rId23"/>
    <p:sldId id="273" r:id="rId24"/>
    <p:sldId id="274" r:id="rId25"/>
    <p:sldId id="281" r:id="rId26"/>
    <p:sldId id="272" r:id="rId27"/>
    <p:sldId id="276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8472DE-14E1-437F-BAE1-442B8EEAC610}" type="doc">
      <dgm:prSet loTypeId="urn:microsoft.com/office/officeart/2009/3/layout/HorizontalOrganizationChart" loCatId="hierarchy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hr-HR"/>
        </a:p>
      </dgm:t>
    </dgm:pt>
    <dgm:pt modelId="{377C18E3-090C-49BC-9536-78E2ED00D22D}">
      <dgm:prSet phldrT="[Text]"/>
      <dgm:spPr/>
      <dgm:t>
        <a:bodyPr/>
        <a:lstStyle/>
        <a:p>
          <a:r>
            <a:rPr lang="hr-HR" dirty="0" smtClean="0"/>
            <a:t>Trojni savez</a:t>
          </a:r>
          <a:endParaRPr lang="hr-HR" dirty="0"/>
        </a:p>
      </dgm:t>
    </dgm:pt>
    <dgm:pt modelId="{E6F6DBA0-D518-4A12-9BCF-700861228956}" type="parTrans" cxnId="{1CAB5CC6-2DBA-4044-B2FE-FBD40D9DD400}">
      <dgm:prSet/>
      <dgm:spPr/>
      <dgm:t>
        <a:bodyPr/>
        <a:lstStyle/>
        <a:p>
          <a:endParaRPr lang="hr-HR"/>
        </a:p>
      </dgm:t>
    </dgm:pt>
    <dgm:pt modelId="{737D155D-2AEE-4FA6-8E75-5705F6F2A932}" type="sibTrans" cxnId="{1CAB5CC6-2DBA-4044-B2FE-FBD40D9DD400}">
      <dgm:prSet/>
      <dgm:spPr/>
      <dgm:t>
        <a:bodyPr/>
        <a:lstStyle/>
        <a:p>
          <a:endParaRPr lang="hr-HR"/>
        </a:p>
      </dgm:t>
    </dgm:pt>
    <dgm:pt modelId="{B9F8D5A0-3896-4B1A-A540-BC7690FF9635}">
      <dgm:prSet phldrT="[Text]"/>
      <dgm:spPr/>
      <dgm:t>
        <a:bodyPr/>
        <a:lstStyle/>
        <a:p>
          <a:r>
            <a:rPr lang="hr-HR" dirty="0" smtClean="0"/>
            <a:t>Njemačka</a:t>
          </a:r>
          <a:endParaRPr lang="hr-HR" dirty="0"/>
        </a:p>
      </dgm:t>
    </dgm:pt>
    <dgm:pt modelId="{788C4DC3-B078-41A7-8892-6A7E4EB28D64}" type="parTrans" cxnId="{AD245B9C-ADDE-4EC5-AC45-CCFD33524CE6}">
      <dgm:prSet/>
      <dgm:spPr/>
      <dgm:t>
        <a:bodyPr/>
        <a:lstStyle/>
        <a:p>
          <a:endParaRPr lang="hr-HR"/>
        </a:p>
      </dgm:t>
    </dgm:pt>
    <dgm:pt modelId="{61A74D7F-6FC2-4A83-AAF4-1F04BDBF8C94}" type="sibTrans" cxnId="{AD245B9C-ADDE-4EC5-AC45-CCFD33524CE6}">
      <dgm:prSet/>
      <dgm:spPr/>
      <dgm:t>
        <a:bodyPr/>
        <a:lstStyle/>
        <a:p>
          <a:endParaRPr lang="hr-HR"/>
        </a:p>
      </dgm:t>
    </dgm:pt>
    <dgm:pt modelId="{7E784BBB-7B66-4759-BED7-DB2AE8101222}">
      <dgm:prSet phldrT="[Text]"/>
      <dgm:spPr/>
      <dgm:t>
        <a:bodyPr/>
        <a:lstStyle/>
        <a:p>
          <a:r>
            <a:rPr lang="hr-HR" dirty="0" smtClean="0"/>
            <a:t>Austro-Ugarska</a:t>
          </a:r>
          <a:endParaRPr lang="hr-HR" dirty="0"/>
        </a:p>
      </dgm:t>
    </dgm:pt>
    <dgm:pt modelId="{3CE76AAE-E357-4AC5-A70D-271EF2EFDC18}" type="parTrans" cxnId="{8736C4DA-8C28-463A-99C9-BD05F7E3AD04}">
      <dgm:prSet/>
      <dgm:spPr/>
      <dgm:t>
        <a:bodyPr/>
        <a:lstStyle/>
        <a:p>
          <a:endParaRPr lang="hr-HR"/>
        </a:p>
      </dgm:t>
    </dgm:pt>
    <dgm:pt modelId="{53B3FB45-69BD-40A9-B41B-C711C19E40CE}" type="sibTrans" cxnId="{8736C4DA-8C28-463A-99C9-BD05F7E3AD04}">
      <dgm:prSet/>
      <dgm:spPr/>
      <dgm:t>
        <a:bodyPr/>
        <a:lstStyle/>
        <a:p>
          <a:endParaRPr lang="hr-HR"/>
        </a:p>
      </dgm:t>
    </dgm:pt>
    <dgm:pt modelId="{E294860F-6F06-44A0-B608-55935E9129C6}">
      <dgm:prSet phldrT="[Text]"/>
      <dgm:spPr/>
      <dgm:t>
        <a:bodyPr/>
        <a:lstStyle/>
        <a:p>
          <a:r>
            <a:rPr lang="hr-HR" dirty="0" smtClean="0"/>
            <a:t>Italija</a:t>
          </a:r>
          <a:endParaRPr lang="hr-HR" dirty="0"/>
        </a:p>
      </dgm:t>
    </dgm:pt>
    <dgm:pt modelId="{3154E59B-6A58-4A67-9C8F-9C6B8CAF3CCD}" type="parTrans" cxnId="{34BCE58E-D43A-496D-AC48-3D5D9A0CA238}">
      <dgm:prSet/>
      <dgm:spPr/>
      <dgm:t>
        <a:bodyPr/>
        <a:lstStyle/>
        <a:p>
          <a:endParaRPr lang="hr-HR"/>
        </a:p>
      </dgm:t>
    </dgm:pt>
    <dgm:pt modelId="{700F1D08-0869-471C-B24D-2CC14779EC06}" type="sibTrans" cxnId="{34BCE58E-D43A-496D-AC48-3D5D9A0CA238}">
      <dgm:prSet/>
      <dgm:spPr/>
      <dgm:t>
        <a:bodyPr/>
        <a:lstStyle/>
        <a:p>
          <a:endParaRPr lang="hr-HR"/>
        </a:p>
      </dgm:t>
    </dgm:pt>
    <dgm:pt modelId="{EB0FF398-CB2C-4993-ABFB-3894BD0D2882}" type="pres">
      <dgm:prSet presAssocID="{7A8472DE-14E1-437F-BAE1-442B8EEAC61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C6AF64D3-3D6B-4E53-A286-3FDF67799DBF}" type="pres">
      <dgm:prSet presAssocID="{377C18E3-090C-49BC-9536-78E2ED00D22D}" presName="hierRoot1" presStyleCnt="0">
        <dgm:presLayoutVars>
          <dgm:hierBranch val="init"/>
        </dgm:presLayoutVars>
      </dgm:prSet>
      <dgm:spPr/>
    </dgm:pt>
    <dgm:pt modelId="{DA2E3DC8-CB5B-4586-9AB0-2B6A102A53A4}" type="pres">
      <dgm:prSet presAssocID="{377C18E3-090C-49BC-9536-78E2ED00D22D}" presName="rootComposite1" presStyleCnt="0"/>
      <dgm:spPr/>
    </dgm:pt>
    <dgm:pt modelId="{CC588BFC-3109-4661-9F53-DD391234CC30}" type="pres">
      <dgm:prSet presAssocID="{377C18E3-090C-49BC-9536-78E2ED00D22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B77E7D0E-E776-4ED4-A6C6-DC8C463AAE2E}" type="pres">
      <dgm:prSet presAssocID="{377C18E3-090C-49BC-9536-78E2ED00D22D}" presName="rootConnector1" presStyleLbl="node1" presStyleIdx="0" presStyleCnt="0"/>
      <dgm:spPr/>
      <dgm:t>
        <a:bodyPr/>
        <a:lstStyle/>
        <a:p>
          <a:endParaRPr lang="hr-HR"/>
        </a:p>
      </dgm:t>
    </dgm:pt>
    <dgm:pt modelId="{628733E1-A1EA-4AFC-B7B6-482C69848E90}" type="pres">
      <dgm:prSet presAssocID="{377C18E3-090C-49BC-9536-78E2ED00D22D}" presName="hierChild2" presStyleCnt="0"/>
      <dgm:spPr/>
    </dgm:pt>
    <dgm:pt modelId="{4A0697CC-95D9-4F10-AF86-C05276C6688D}" type="pres">
      <dgm:prSet presAssocID="{788C4DC3-B078-41A7-8892-6A7E4EB28D64}" presName="Name64" presStyleLbl="parChTrans1D2" presStyleIdx="0" presStyleCnt="3"/>
      <dgm:spPr/>
      <dgm:t>
        <a:bodyPr/>
        <a:lstStyle/>
        <a:p>
          <a:endParaRPr lang="hr-HR"/>
        </a:p>
      </dgm:t>
    </dgm:pt>
    <dgm:pt modelId="{09BEF502-DE3D-4DB1-AD03-6D731D3BC57B}" type="pres">
      <dgm:prSet presAssocID="{B9F8D5A0-3896-4B1A-A540-BC7690FF9635}" presName="hierRoot2" presStyleCnt="0">
        <dgm:presLayoutVars>
          <dgm:hierBranch val="init"/>
        </dgm:presLayoutVars>
      </dgm:prSet>
      <dgm:spPr/>
    </dgm:pt>
    <dgm:pt modelId="{600F4AAD-43CC-4041-89F5-34A9A702855F}" type="pres">
      <dgm:prSet presAssocID="{B9F8D5A0-3896-4B1A-A540-BC7690FF9635}" presName="rootComposite" presStyleCnt="0"/>
      <dgm:spPr/>
    </dgm:pt>
    <dgm:pt modelId="{E12F6295-CAA0-44C7-AC0A-245553F00FB1}" type="pres">
      <dgm:prSet presAssocID="{B9F8D5A0-3896-4B1A-A540-BC7690FF9635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63B1A1C2-FFA5-479E-A8B6-EFFEF1DA2B01}" type="pres">
      <dgm:prSet presAssocID="{B9F8D5A0-3896-4B1A-A540-BC7690FF9635}" presName="rootConnector" presStyleLbl="node2" presStyleIdx="0" presStyleCnt="3"/>
      <dgm:spPr/>
      <dgm:t>
        <a:bodyPr/>
        <a:lstStyle/>
        <a:p>
          <a:endParaRPr lang="hr-HR"/>
        </a:p>
      </dgm:t>
    </dgm:pt>
    <dgm:pt modelId="{747C60EF-BFB1-41A9-8A03-76BEDA5BD27D}" type="pres">
      <dgm:prSet presAssocID="{B9F8D5A0-3896-4B1A-A540-BC7690FF9635}" presName="hierChild4" presStyleCnt="0"/>
      <dgm:spPr/>
    </dgm:pt>
    <dgm:pt modelId="{6B0651D5-D5B9-4823-8576-69B82D5FADC1}" type="pres">
      <dgm:prSet presAssocID="{B9F8D5A0-3896-4B1A-A540-BC7690FF9635}" presName="hierChild5" presStyleCnt="0"/>
      <dgm:spPr/>
    </dgm:pt>
    <dgm:pt modelId="{C2007504-12BC-4FC4-992C-9E491512E25A}" type="pres">
      <dgm:prSet presAssocID="{3CE76AAE-E357-4AC5-A70D-271EF2EFDC18}" presName="Name64" presStyleLbl="parChTrans1D2" presStyleIdx="1" presStyleCnt="3"/>
      <dgm:spPr/>
      <dgm:t>
        <a:bodyPr/>
        <a:lstStyle/>
        <a:p>
          <a:endParaRPr lang="hr-HR"/>
        </a:p>
      </dgm:t>
    </dgm:pt>
    <dgm:pt modelId="{A514E5B4-D670-4685-88E1-F8CF7F285DE4}" type="pres">
      <dgm:prSet presAssocID="{7E784BBB-7B66-4759-BED7-DB2AE8101222}" presName="hierRoot2" presStyleCnt="0">
        <dgm:presLayoutVars>
          <dgm:hierBranch val="init"/>
        </dgm:presLayoutVars>
      </dgm:prSet>
      <dgm:spPr/>
    </dgm:pt>
    <dgm:pt modelId="{38C4C2FB-5177-4987-A487-5AD2E1C0DB42}" type="pres">
      <dgm:prSet presAssocID="{7E784BBB-7B66-4759-BED7-DB2AE8101222}" presName="rootComposite" presStyleCnt="0"/>
      <dgm:spPr/>
    </dgm:pt>
    <dgm:pt modelId="{F7B5A764-73DE-4A6F-B6A4-F62B019AEA26}" type="pres">
      <dgm:prSet presAssocID="{7E784BBB-7B66-4759-BED7-DB2AE8101222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4F95AF7A-7A72-4915-9372-F5817E303B32}" type="pres">
      <dgm:prSet presAssocID="{7E784BBB-7B66-4759-BED7-DB2AE8101222}" presName="rootConnector" presStyleLbl="node2" presStyleIdx="1" presStyleCnt="3"/>
      <dgm:spPr/>
      <dgm:t>
        <a:bodyPr/>
        <a:lstStyle/>
        <a:p>
          <a:endParaRPr lang="hr-HR"/>
        </a:p>
      </dgm:t>
    </dgm:pt>
    <dgm:pt modelId="{C975B6CA-486D-4CA1-85F2-1BAC1EC00AA1}" type="pres">
      <dgm:prSet presAssocID="{7E784BBB-7B66-4759-BED7-DB2AE8101222}" presName="hierChild4" presStyleCnt="0"/>
      <dgm:spPr/>
    </dgm:pt>
    <dgm:pt modelId="{85200393-74C0-4837-87FB-695C2510E091}" type="pres">
      <dgm:prSet presAssocID="{7E784BBB-7B66-4759-BED7-DB2AE8101222}" presName="hierChild5" presStyleCnt="0"/>
      <dgm:spPr/>
    </dgm:pt>
    <dgm:pt modelId="{FDD69F78-4BB8-440E-BB50-9FE5A5566694}" type="pres">
      <dgm:prSet presAssocID="{3154E59B-6A58-4A67-9C8F-9C6B8CAF3CCD}" presName="Name64" presStyleLbl="parChTrans1D2" presStyleIdx="2" presStyleCnt="3"/>
      <dgm:spPr/>
      <dgm:t>
        <a:bodyPr/>
        <a:lstStyle/>
        <a:p>
          <a:endParaRPr lang="hr-HR"/>
        </a:p>
      </dgm:t>
    </dgm:pt>
    <dgm:pt modelId="{445E4BAC-FC7D-46A3-B559-38BA3FF04F11}" type="pres">
      <dgm:prSet presAssocID="{E294860F-6F06-44A0-B608-55935E9129C6}" presName="hierRoot2" presStyleCnt="0">
        <dgm:presLayoutVars>
          <dgm:hierBranch val="init"/>
        </dgm:presLayoutVars>
      </dgm:prSet>
      <dgm:spPr/>
    </dgm:pt>
    <dgm:pt modelId="{5F2BC6C6-3DC7-430B-8A76-32B2220A5920}" type="pres">
      <dgm:prSet presAssocID="{E294860F-6F06-44A0-B608-55935E9129C6}" presName="rootComposite" presStyleCnt="0"/>
      <dgm:spPr/>
    </dgm:pt>
    <dgm:pt modelId="{A7461CF8-AD89-45F0-A4DA-4275841C82BB}" type="pres">
      <dgm:prSet presAssocID="{E294860F-6F06-44A0-B608-55935E9129C6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AE19369B-4FDB-47E0-A628-24A286F3DAEB}" type="pres">
      <dgm:prSet presAssocID="{E294860F-6F06-44A0-B608-55935E9129C6}" presName="rootConnector" presStyleLbl="node2" presStyleIdx="2" presStyleCnt="3"/>
      <dgm:spPr/>
      <dgm:t>
        <a:bodyPr/>
        <a:lstStyle/>
        <a:p>
          <a:endParaRPr lang="hr-HR"/>
        </a:p>
      </dgm:t>
    </dgm:pt>
    <dgm:pt modelId="{2C2FBC28-54AE-47E1-A212-E6FAA98E6C4F}" type="pres">
      <dgm:prSet presAssocID="{E294860F-6F06-44A0-B608-55935E9129C6}" presName="hierChild4" presStyleCnt="0"/>
      <dgm:spPr/>
    </dgm:pt>
    <dgm:pt modelId="{4A6D3234-4475-4964-A51E-AB27D824E3D1}" type="pres">
      <dgm:prSet presAssocID="{E294860F-6F06-44A0-B608-55935E9129C6}" presName="hierChild5" presStyleCnt="0"/>
      <dgm:spPr/>
    </dgm:pt>
    <dgm:pt modelId="{C03F23BF-4DB1-4B5E-8158-3BF53E59FA4F}" type="pres">
      <dgm:prSet presAssocID="{377C18E3-090C-49BC-9536-78E2ED00D22D}" presName="hierChild3" presStyleCnt="0"/>
      <dgm:spPr/>
    </dgm:pt>
  </dgm:ptLst>
  <dgm:cxnLst>
    <dgm:cxn modelId="{3B2565FC-2871-45C1-A1FB-A8239F2B4590}" type="presOf" srcId="{7E784BBB-7B66-4759-BED7-DB2AE8101222}" destId="{4F95AF7A-7A72-4915-9372-F5817E303B32}" srcOrd="1" destOrd="0" presId="urn:microsoft.com/office/officeart/2009/3/layout/HorizontalOrganizationChart"/>
    <dgm:cxn modelId="{4A08E693-2CC4-48D2-9BEF-6C1925161906}" type="presOf" srcId="{B9F8D5A0-3896-4B1A-A540-BC7690FF9635}" destId="{63B1A1C2-FFA5-479E-A8B6-EFFEF1DA2B01}" srcOrd="1" destOrd="0" presId="urn:microsoft.com/office/officeart/2009/3/layout/HorizontalOrganizationChart"/>
    <dgm:cxn modelId="{EA988CC9-E383-4545-A0F9-46D65BEBA2E4}" type="presOf" srcId="{B9F8D5A0-3896-4B1A-A540-BC7690FF9635}" destId="{E12F6295-CAA0-44C7-AC0A-245553F00FB1}" srcOrd="0" destOrd="0" presId="urn:microsoft.com/office/officeart/2009/3/layout/HorizontalOrganizationChart"/>
    <dgm:cxn modelId="{34BCE58E-D43A-496D-AC48-3D5D9A0CA238}" srcId="{377C18E3-090C-49BC-9536-78E2ED00D22D}" destId="{E294860F-6F06-44A0-B608-55935E9129C6}" srcOrd="2" destOrd="0" parTransId="{3154E59B-6A58-4A67-9C8F-9C6B8CAF3CCD}" sibTransId="{700F1D08-0869-471C-B24D-2CC14779EC06}"/>
    <dgm:cxn modelId="{98A6448D-8517-4007-9920-DFDBE45EF946}" type="presOf" srcId="{3154E59B-6A58-4A67-9C8F-9C6B8CAF3CCD}" destId="{FDD69F78-4BB8-440E-BB50-9FE5A5566694}" srcOrd="0" destOrd="0" presId="urn:microsoft.com/office/officeart/2009/3/layout/HorizontalOrganizationChart"/>
    <dgm:cxn modelId="{1CAB5CC6-2DBA-4044-B2FE-FBD40D9DD400}" srcId="{7A8472DE-14E1-437F-BAE1-442B8EEAC610}" destId="{377C18E3-090C-49BC-9536-78E2ED00D22D}" srcOrd="0" destOrd="0" parTransId="{E6F6DBA0-D518-4A12-9BCF-700861228956}" sibTransId="{737D155D-2AEE-4FA6-8E75-5705F6F2A932}"/>
    <dgm:cxn modelId="{946BF0A5-F99B-445F-8FA5-E37A71EF11E6}" type="presOf" srcId="{E294860F-6F06-44A0-B608-55935E9129C6}" destId="{A7461CF8-AD89-45F0-A4DA-4275841C82BB}" srcOrd="0" destOrd="0" presId="urn:microsoft.com/office/officeart/2009/3/layout/HorizontalOrganizationChart"/>
    <dgm:cxn modelId="{AD245B9C-ADDE-4EC5-AC45-CCFD33524CE6}" srcId="{377C18E3-090C-49BC-9536-78E2ED00D22D}" destId="{B9F8D5A0-3896-4B1A-A540-BC7690FF9635}" srcOrd="0" destOrd="0" parTransId="{788C4DC3-B078-41A7-8892-6A7E4EB28D64}" sibTransId="{61A74D7F-6FC2-4A83-AAF4-1F04BDBF8C94}"/>
    <dgm:cxn modelId="{8736C4DA-8C28-463A-99C9-BD05F7E3AD04}" srcId="{377C18E3-090C-49BC-9536-78E2ED00D22D}" destId="{7E784BBB-7B66-4759-BED7-DB2AE8101222}" srcOrd="1" destOrd="0" parTransId="{3CE76AAE-E357-4AC5-A70D-271EF2EFDC18}" sibTransId="{53B3FB45-69BD-40A9-B41B-C711C19E40CE}"/>
    <dgm:cxn modelId="{180F9465-E446-4D2F-B843-B2DEE12AE38C}" type="presOf" srcId="{377C18E3-090C-49BC-9536-78E2ED00D22D}" destId="{B77E7D0E-E776-4ED4-A6C6-DC8C463AAE2E}" srcOrd="1" destOrd="0" presId="urn:microsoft.com/office/officeart/2009/3/layout/HorizontalOrganizationChart"/>
    <dgm:cxn modelId="{A69127E6-AB14-475C-AD95-33392FFDFA08}" type="presOf" srcId="{3CE76AAE-E357-4AC5-A70D-271EF2EFDC18}" destId="{C2007504-12BC-4FC4-992C-9E491512E25A}" srcOrd="0" destOrd="0" presId="urn:microsoft.com/office/officeart/2009/3/layout/HorizontalOrganizationChart"/>
    <dgm:cxn modelId="{90C08690-F801-4DE8-B66A-CB4B10FA27F0}" type="presOf" srcId="{377C18E3-090C-49BC-9536-78E2ED00D22D}" destId="{CC588BFC-3109-4661-9F53-DD391234CC30}" srcOrd="0" destOrd="0" presId="urn:microsoft.com/office/officeart/2009/3/layout/HorizontalOrganizationChart"/>
    <dgm:cxn modelId="{CA1EA6D6-1287-4FF2-A4A9-6B6FB38F5C7F}" type="presOf" srcId="{7A8472DE-14E1-437F-BAE1-442B8EEAC610}" destId="{EB0FF398-CB2C-4993-ABFB-3894BD0D2882}" srcOrd="0" destOrd="0" presId="urn:microsoft.com/office/officeart/2009/3/layout/HorizontalOrganizationChart"/>
    <dgm:cxn modelId="{2DE8F358-7445-4C3D-817F-1BD1D44ACB04}" type="presOf" srcId="{788C4DC3-B078-41A7-8892-6A7E4EB28D64}" destId="{4A0697CC-95D9-4F10-AF86-C05276C6688D}" srcOrd="0" destOrd="0" presId="urn:microsoft.com/office/officeart/2009/3/layout/HorizontalOrganizationChart"/>
    <dgm:cxn modelId="{9EDDA6E9-648E-47E4-896D-FF30056F24DA}" type="presOf" srcId="{7E784BBB-7B66-4759-BED7-DB2AE8101222}" destId="{F7B5A764-73DE-4A6F-B6A4-F62B019AEA26}" srcOrd="0" destOrd="0" presId="urn:microsoft.com/office/officeart/2009/3/layout/HorizontalOrganizationChart"/>
    <dgm:cxn modelId="{7085E61F-191F-45B7-9042-2B52364FE942}" type="presOf" srcId="{E294860F-6F06-44A0-B608-55935E9129C6}" destId="{AE19369B-4FDB-47E0-A628-24A286F3DAEB}" srcOrd="1" destOrd="0" presId="urn:microsoft.com/office/officeart/2009/3/layout/HorizontalOrganizationChart"/>
    <dgm:cxn modelId="{17E800E6-62EC-4738-A040-EB3D5AB34C49}" type="presParOf" srcId="{EB0FF398-CB2C-4993-ABFB-3894BD0D2882}" destId="{C6AF64D3-3D6B-4E53-A286-3FDF67799DBF}" srcOrd="0" destOrd="0" presId="urn:microsoft.com/office/officeart/2009/3/layout/HorizontalOrganizationChart"/>
    <dgm:cxn modelId="{2621E79A-F072-4613-A8A7-7E34AC016C2F}" type="presParOf" srcId="{C6AF64D3-3D6B-4E53-A286-3FDF67799DBF}" destId="{DA2E3DC8-CB5B-4586-9AB0-2B6A102A53A4}" srcOrd="0" destOrd="0" presId="urn:microsoft.com/office/officeart/2009/3/layout/HorizontalOrganizationChart"/>
    <dgm:cxn modelId="{D222CC8B-0CEA-4CD6-8BB5-6A3728595B70}" type="presParOf" srcId="{DA2E3DC8-CB5B-4586-9AB0-2B6A102A53A4}" destId="{CC588BFC-3109-4661-9F53-DD391234CC30}" srcOrd="0" destOrd="0" presId="urn:microsoft.com/office/officeart/2009/3/layout/HorizontalOrganizationChart"/>
    <dgm:cxn modelId="{828A867B-0B83-4069-8C73-85D56EA3D5AE}" type="presParOf" srcId="{DA2E3DC8-CB5B-4586-9AB0-2B6A102A53A4}" destId="{B77E7D0E-E776-4ED4-A6C6-DC8C463AAE2E}" srcOrd="1" destOrd="0" presId="urn:microsoft.com/office/officeart/2009/3/layout/HorizontalOrganizationChart"/>
    <dgm:cxn modelId="{8D02F39B-2A40-456B-B361-D1EF69255B23}" type="presParOf" srcId="{C6AF64D3-3D6B-4E53-A286-3FDF67799DBF}" destId="{628733E1-A1EA-4AFC-B7B6-482C69848E90}" srcOrd="1" destOrd="0" presId="urn:microsoft.com/office/officeart/2009/3/layout/HorizontalOrganizationChart"/>
    <dgm:cxn modelId="{064E06B4-1CFC-4070-B3E7-E5D8D9644B26}" type="presParOf" srcId="{628733E1-A1EA-4AFC-B7B6-482C69848E90}" destId="{4A0697CC-95D9-4F10-AF86-C05276C6688D}" srcOrd="0" destOrd="0" presId="urn:microsoft.com/office/officeart/2009/3/layout/HorizontalOrganizationChart"/>
    <dgm:cxn modelId="{CAFCCD32-FEE7-4270-BE37-2C0F554ADC67}" type="presParOf" srcId="{628733E1-A1EA-4AFC-B7B6-482C69848E90}" destId="{09BEF502-DE3D-4DB1-AD03-6D731D3BC57B}" srcOrd="1" destOrd="0" presId="urn:microsoft.com/office/officeart/2009/3/layout/HorizontalOrganizationChart"/>
    <dgm:cxn modelId="{5B0CC1ED-A9AC-4D28-B402-ECC312361B18}" type="presParOf" srcId="{09BEF502-DE3D-4DB1-AD03-6D731D3BC57B}" destId="{600F4AAD-43CC-4041-89F5-34A9A702855F}" srcOrd="0" destOrd="0" presId="urn:microsoft.com/office/officeart/2009/3/layout/HorizontalOrganizationChart"/>
    <dgm:cxn modelId="{2EE62395-F5AC-48B7-9F82-813B0C9570C7}" type="presParOf" srcId="{600F4AAD-43CC-4041-89F5-34A9A702855F}" destId="{E12F6295-CAA0-44C7-AC0A-245553F00FB1}" srcOrd="0" destOrd="0" presId="urn:microsoft.com/office/officeart/2009/3/layout/HorizontalOrganizationChart"/>
    <dgm:cxn modelId="{4730F5BD-A99E-4E90-8460-E975F195643E}" type="presParOf" srcId="{600F4AAD-43CC-4041-89F5-34A9A702855F}" destId="{63B1A1C2-FFA5-479E-A8B6-EFFEF1DA2B01}" srcOrd="1" destOrd="0" presId="urn:microsoft.com/office/officeart/2009/3/layout/HorizontalOrganizationChart"/>
    <dgm:cxn modelId="{D857C35C-6553-4A52-B881-1598E82FC135}" type="presParOf" srcId="{09BEF502-DE3D-4DB1-AD03-6D731D3BC57B}" destId="{747C60EF-BFB1-41A9-8A03-76BEDA5BD27D}" srcOrd="1" destOrd="0" presId="urn:microsoft.com/office/officeart/2009/3/layout/HorizontalOrganizationChart"/>
    <dgm:cxn modelId="{B1453D2D-922A-430C-9C3D-E08DCBE3DDA9}" type="presParOf" srcId="{09BEF502-DE3D-4DB1-AD03-6D731D3BC57B}" destId="{6B0651D5-D5B9-4823-8576-69B82D5FADC1}" srcOrd="2" destOrd="0" presId="urn:microsoft.com/office/officeart/2009/3/layout/HorizontalOrganizationChart"/>
    <dgm:cxn modelId="{4E9B7AF1-9937-49ED-A1B4-54D8D6CA2279}" type="presParOf" srcId="{628733E1-A1EA-4AFC-B7B6-482C69848E90}" destId="{C2007504-12BC-4FC4-992C-9E491512E25A}" srcOrd="2" destOrd="0" presId="urn:microsoft.com/office/officeart/2009/3/layout/HorizontalOrganizationChart"/>
    <dgm:cxn modelId="{4D70E39E-13C6-49C7-A98F-5DB6FB47B8FB}" type="presParOf" srcId="{628733E1-A1EA-4AFC-B7B6-482C69848E90}" destId="{A514E5B4-D670-4685-88E1-F8CF7F285DE4}" srcOrd="3" destOrd="0" presId="urn:microsoft.com/office/officeart/2009/3/layout/HorizontalOrganizationChart"/>
    <dgm:cxn modelId="{EDDEB3F5-AEE5-43E5-AB92-EF70173EA3A9}" type="presParOf" srcId="{A514E5B4-D670-4685-88E1-F8CF7F285DE4}" destId="{38C4C2FB-5177-4987-A487-5AD2E1C0DB42}" srcOrd="0" destOrd="0" presId="urn:microsoft.com/office/officeart/2009/3/layout/HorizontalOrganizationChart"/>
    <dgm:cxn modelId="{AD44F185-E479-4A89-8074-11E939072466}" type="presParOf" srcId="{38C4C2FB-5177-4987-A487-5AD2E1C0DB42}" destId="{F7B5A764-73DE-4A6F-B6A4-F62B019AEA26}" srcOrd="0" destOrd="0" presId="urn:microsoft.com/office/officeart/2009/3/layout/HorizontalOrganizationChart"/>
    <dgm:cxn modelId="{5E2E3A24-4103-4DED-A886-19BD6A845073}" type="presParOf" srcId="{38C4C2FB-5177-4987-A487-5AD2E1C0DB42}" destId="{4F95AF7A-7A72-4915-9372-F5817E303B32}" srcOrd="1" destOrd="0" presId="urn:microsoft.com/office/officeart/2009/3/layout/HorizontalOrganizationChart"/>
    <dgm:cxn modelId="{4BE97D17-1B2C-441B-8641-8D4C604411A8}" type="presParOf" srcId="{A514E5B4-D670-4685-88E1-F8CF7F285DE4}" destId="{C975B6CA-486D-4CA1-85F2-1BAC1EC00AA1}" srcOrd="1" destOrd="0" presId="urn:microsoft.com/office/officeart/2009/3/layout/HorizontalOrganizationChart"/>
    <dgm:cxn modelId="{A903433E-4B42-47EE-9E97-81C124C04E91}" type="presParOf" srcId="{A514E5B4-D670-4685-88E1-F8CF7F285DE4}" destId="{85200393-74C0-4837-87FB-695C2510E091}" srcOrd="2" destOrd="0" presId="urn:microsoft.com/office/officeart/2009/3/layout/HorizontalOrganizationChart"/>
    <dgm:cxn modelId="{33EE5F02-DF90-4AD3-BAA1-EE4FD45FE4D1}" type="presParOf" srcId="{628733E1-A1EA-4AFC-B7B6-482C69848E90}" destId="{FDD69F78-4BB8-440E-BB50-9FE5A5566694}" srcOrd="4" destOrd="0" presId="urn:microsoft.com/office/officeart/2009/3/layout/HorizontalOrganizationChart"/>
    <dgm:cxn modelId="{F7FABA66-85E7-43B2-AB79-A53EDB3C13D4}" type="presParOf" srcId="{628733E1-A1EA-4AFC-B7B6-482C69848E90}" destId="{445E4BAC-FC7D-46A3-B559-38BA3FF04F11}" srcOrd="5" destOrd="0" presId="urn:microsoft.com/office/officeart/2009/3/layout/HorizontalOrganizationChart"/>
    <dgm:cxn modelId="{3A755B44-44E7-4B7A-A96E-304D863F9181}" type="presParOf" srcId="{445E4BAC-FC7D-46A3-B559-38BA3FF04F11}" destId="{5F2BC6C6-3DC7-430B-8A76-32B2220A5920}" srcOrd="0" destOrd="0" presId="urn:microsoft.com/office/officeart/2009/3/layout/HorizontalOrganizationChart"/>
    <dgm:cxn modelId="{BC5A7657-C810-40F0-A226-39B900B2609C}" type="presParOf" srcId="{5F2BC6C6-3DC7-430B-8A76-32B2220A5920}" destId="{A7461CF8-AD89-45F0-A4DA-4275841C82BB}" srcOrd="0" destOrd="0" presId="urn:microsoft.com/office/officeart/2009/3/layout/HorizontalOrganizationChart"/>
    <dgm:cxn modelId="{C877CE9E-E1BD-4E75-A5DA-EDDBF108DFA3}" type="presParOf" srcId="{5F2BC6C6-3DC7-430B-8A76-32B2220A5920}" destId="{AE19369B-4FDB-47E0-A628-24A286F3DAEB}" srcOrd="1" destOrd="0" presId="urn:microsoft.com/office/officeart/2009/3/layout/HorizontalOrganizationChart"/>
    <dgm:cxn modelId="{B8AD4BFD-2AA4-42C5-8EFB-ABF09F54F391}" type="presParOf" srcId="{445E4BAC-FC7D-46A3-B559-38BA3FF04F11}" destId="{2C2FBC28-54AE-47E1-A212-E6FAA98E6C4F}" srcOrd="1" destOrd="0" presId="urn:microsoft.com/office/officeart/2009/3/layout/HorizontalOrganizationChart"/>
    <dgm:cxn modelId="{3B56B784-C286-4DC4-94FD-3AE96984FFF1}" type="presParOf" srcId="{445E4BAC-FC7D-46A3-B559-38BA3FF04F11}" destId="{4A6D3234-4475-4964-A51E-AB27D824E3D1}" srcOrd="2" destOrd="0" presId="urn:microsoft.com/office/officeart/2009/3/layout/HorizontalOrganizationChart"/>
    <dgm:cxn modelId="{5E1C3504-6140-48A4-B03F-9A59A7E70CBA}" type="presParOf" srcId="{C6AF64D3-3D6B-4E53-A286-3FDF67799DBF}" destId="{C03F23BF-4DB1-4B5E-8158-3BF53E59FA4F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BFCD33-8377-4A74-AF8C-26DCD4705658}" type="doc">
      <dgm:prSet loTypeId="urn:microsoft.com/office/officeart/2009/3/layout/HorizontalOrganizationChart" loCatId="hierarchy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hr-HR"/>
        </a:p>
      </dgm:t>
    </dgm:pt>
    <dgm:pt modelId="{59736733-B81E-4FB8-A47A-699944BAB894}">
      <dgm:prSet phldrT="[Text]"/>
      <dgm:spPr/>
      <dgm:t>
        <a:bodyPr/>
        <a:lstStyle/>
        <a:p>
          <a:r>
            <a:rPr lang="hr-HR" dirty="0" smtClean="0"/>
            <a:t>Antanta</a:t>
          </a:r>
          <a:endParaRPr lang="hr-HR" dirty="0"/>
        </a:p>
      </dgm:t>
    </dgm:pt>
    <dgm:pt modelId="{B371E87C-8ACF-4027-90EF-309E3970E753}" type="parTrans" cxnId="{870F50D3-055A-4670-A054-62C0D2E2D4AC}">
      <dgm:prSet/>
      <dgm:spPr/>
      <dgm:t>
        <a:bodyPr/>
        <a:lstStyle/>
        <a:p>
          <a:endParaRPr lang="hr-HR"/>
        </a:p>
      </dgm:t>
    </dgm:pt>
    <dgm:pt modelId="{C327FCC7-5646-49D6-8F0B-96AE220AAD8D}" type="sibTrans" cxnId="{870F50D3-055A-4670-A054-62C0D2E2D4AC}">
      <dgm:prSet/>
      <dgm:spPr/>
      <dgm:t>
        <a:bodyPr/>
        <a:lstStyle/>
        <a:p>
          <a:endParaRPr lang="hr-HR"/>
        </a:p>
      </dgm:t>
    </dgm:pt>
    <dgm:pt modelId="{FBC88648-3925-4836-BC17-7244FF73E6A1}">
      <dgm:prSet phldrT="[Text]"/>
      <dgm:spPr/>
      <dgm:t>
        <a:bodyPr/>
        <a:lstStyle/>
        <a:p>
          <a:r>
            <a:rPr lang="hr-HR" dirty="0" smtClean="0"/>
            <a:t>Velika Britanija</a:t>
          </a:r>
          <a:endParaRPr lang="hr-HR" dirty="0"/>
        </a:p>
      </dgm:t>
    </dgm:pt>
    <dgm:pt modelId="{53C88CC6-1B58-42A4-AD34-34C7A1CFFF27}" type="parTrans" cxnId="{01CF7CB2-4F64-4201-9489-F18376FAEA21}">
      <dgm:prSet/>
      <dgm:spPr/>
      <dgm:t>
        <a:bodyPr/>
        <a:lstStyle/>
        <a:p>
          <a:endParaRPr lang="hr-HR"/>
        </a:p>
      </dgm:t>
    </dgm:pt>
    <dgm:pt modelId="{ECE21369-79F0-4895-A2E3-D3CE475632C9}" type="sibTrans" cxnId="{01CF7CB2-4F64-4201-9489-F18376FAEA21}">
      <dgm:prSet/>
      <dgm:spPr/>
      <dgm:t>
        <a:bodyPr/>
        <a:lstStyle/>
        <a:p>
          <a:endParaRPr lang="hr-HR"/>
        </a:p>
      </dgm:t>
    </dgm:pt>
    <dgm:pt modelId="{630DFBF3-F68C-4EB1-B197-2EDC6E92C8C1}">
      <dgm:prSet phldrT="[Text]"/>
      <dgm:spPr/>
      <dgm:t>
        <a:bodyPr/>
        <a:lstStyle/>
        <a:p>
          <a:r>
            <a:rPr lang="hr-HR" dirty="0" smtClean="0"/>
            <a:t>Francuska</a:t>
          </a:r>
          <a:endParaRPr lang="hr-HR" dirty="0"/>
        </a:p>
      </dgm:t>
    </dgm:pt>
    <dgm:pt modelId="{F899C791-B037-433A-8C86-500214CF4C64}" type="parTrans" cxnId="{9BCD4419-4003-45AA-BF1E-4062426B4AAB}">
      <dgm:prSet/>
      <dgm:spPr/>
      <dgm:t>
        <a:bodyPr/>
        <a:lstStyle/>
        <a:p>
          <a:endParaRPr lang="hr-HR"/>
        </a:p>
      </dgm:t>
    </dgm:pt>
    <dgm:pt modelId="{0E19E426-F836-4068-8E64-09E9DC21D7A8}" type="sibTrans" cxnId="{9BCD4419-4003-45AA-BF1E-4062426B4AAB}">
      <dgm:prSet/>
      <dgm:spPr/>
      <dgm:t>
        <a:bodyPr/>
        <a:lstStyle/>
        <a:p>
          <a:endParaRPr lang="hr-HR"/>
        </a:p>
      </dgm:t>
    </dgm:pt>
    <dgm:pt modelId="{DF82D5FD-BCCE-4DE9-B020-31C893538BAB}">
      <dgm:prSet phldrT="[Text]"/>
      <dgm:spPr/>
      <dgm:t>
        <a:bodyPr/>
        <a:lstStyle/>
        <a:p>
          <a:r>
            <a:rPr lang="hr-HR" dirty="0" smtClean="0"/>
            <a:t>Rusija</a:t>
          </a:r>
          <a:endParaRPr lang="hr-HR" dirty="0"/>
        </a:p>
      </dgm:t>
    </dgm:pt>
    <dgm:pt modelId="{7EF74507-2D38-4E2F-9327-B467DEE656AF}" type="parTrans" cxnId="{4890D9F8-324E-4628-81FE-932011903FFC}">
      <dgm:prSet/>
      <dgm:spPr/>
      <dgm:t>
        <a:bodyPr/>
        <a:lstStyle/>
        <a:p>
          <a:endParaRPr lang="hr-HR"/>
        </a:p>
      </dgm:t>
    </dgm:pt>
    <dgm:pt modelId="{D068B7E4-A889-459B-93CD-4665F699244B}" type="sibTrans" cxnId="{4890D9F8-324E-4628-81FE-932011903FFC}">
      <dgm:prSet/>
      <dgm:spPr/>
      <dgm:t>
        <a:bodyPr/>
        <a:lstStyle/>
        <a:p>
          <a:endParaRPr lang="hr-HR"/>
        </a:p>
      </dgm:t>
    </dgm:pt>
    <dgm:pt modelId="{2122CA2F-299A-4725-A267-DE323656E361}" type="pres">
      <dgm:prSet presAssocID="{86BFCD33-8377-4A74-AF8C-26DCD470565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90D5E818-A1C1-4D18-A369-A1C8EB841CA5}" type="pres">
      <dgm:prSet presAssocID="{59736733-B81E-4FB8-A47A-699944BAB894}" presName="hierRoot1" presStyleCnt="0">
        <dgm:presLayoutVars>
          <dgm:hierBranch val="init"/>
        </dgm:presLayoutVars>
      </dgm:prSet>
      <dgm:spPr/>
    </dgm:pt>
    <dgm:pt modelId="{60E17EF0-8134-4CB6-BD53-65AAECDEC9B5}" type="pres">
      <dgm:prSet presAssocID="{59736733-B81E-4FB8-A47A-699944BAB894}" presName="rootComposite1" presStyleCnt="0"/>
      <dgm:spPr/>
    </dgm:pt>
    <dgm:pt modelId="{A59EEE53-A164-41BF-99B1-45CC2A018348}" type="pres">
      <dgm:prSet presAssocID="{59736733-B81E-4FB8-A47A-699944BAB89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6880C598-1A4C-4D74-A97B-7E0028C571AB}" type="pres">
      <dgm:prSet presAssocID="{59736733-B81E-4FB8-A47A-699944BAB894}" presName="rootConnector1" presStyleLbl="node1" presStyleIdx="0" presStyleCnt="0"/>
      <dgm:spPr/>
      <dgm:t>
        <a:bodyPr/>
        <a:lstStyle/>
        <a:p>
          <a:endParaRPr lang="hr-HR"/>
        </a:p>
      </dgm:t>
    </dgm:pt>
    <dgm:pt modelId="{FE27E3A4-8B01-4A5E-856E-5064B6D8D8EB}" type="pres">
      <dgm:prSet presAssocID="{59736733-B81E-4FB8-A47A-699944BAB894}" presName="hierChild2" presStyleCnt="0"/>
      <dgm:spPr/>
    </dgm:pt>
    <dgm:pt modelId="{EC586E4E-83EC-48F5-8EB3-FDCDA92CF619}" type="pres">
      <dgm:prSet presAssocID="{53C88CC6-1B58-42A4-AD34-34C7A1CFFF27}" presName="Name64" presStyleLbl="parChTrans1D2" presStyleIdx="0" presStyleCnt="3"/>
      <dgm:spPr/>
      <dgm:t>
        <a:bodyPr/>
        <a:lstStyle/>
        <a:p>
          <a:endParaRPr lang="hr-HR"/>
        </a:p>
      </dgm:t>
    </dgm:pt>
    <dgm:pt modelId="{23573B00-D6EE-4E71-9A79-8258A83AA0EA}" type="pres">
      <dgm:prSet presAssocID="{FBC88648-3925-4836-BC17-7244FF73E6A1}" presName="hierRoot2" presStyleCnt="0">
        <dgm:presLayoutVars>
          <dgm:hierBranch val="init"/>
        </dgm:presLayoutVars>
      </dgm:prSet>
      <dgm:spPr/>
    </dgm:pt>
    <dgm:pt modelId="{D32A5D49-28C0-4CDE-931D-F6E753810E6E}" type="pres">
      <dgm:prSet presAssocID="{FBC88648-3925-4836-BC17-7244FF73E6A1}" presName="rootComposite" presStyleCnt="0"/>
      <dgm:spPr/>
    </dgm:pt>
    <dgm:pt modelId="{C8ACC593-55E5-43C9-AE11-E6F455084719}" type="pres">
      <dgm:prSet presAssocID="{FBC88648-3925-4836-BC17-7244FF73E6A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6F49E9BD-C17C-427A-BEE6-B877DCEC4C8D}" type="pres">
      <dgm:prSet presAssocID="{FBC88648-3925-4836-BC17-7244FF73E6A1}" presName="rootConnector" presStyleLbl="node2" presStyleIdx="0" presStyleCnt="3"/>
      <dgm:spPr/>
      <dgm:t>
        <a:bodyPr/>
        <a:lstStyle/>
        <a:p>
          <a:endParaRPr lang="hr-HR"/>
        </a:p>
      </dgm:t>
    </dgm:pt>
    <dgm:pt modelId="{2EB3F9A8-6E61-450B-AA13-05B5EE097FFA}" type="pres">
      <dgm:prSet presAssocID="{FBC88648-3925-4836-BC17-7244FF73E6A1}" presName="hierChild4" presStyleCnt="0"/>
      <dgm:spPr/>
    </dgm:pt>
    <dgm:pt modelId="{0D24988A-A210-417A-95F3-0C1A8556E0A7}" type="pres">
      <dgm:prSet presAssocID="{FBC88648-3925-4836-BC17-7244FF73E6A1}" presName="hierChild5" presStyleCnt="0"/>
      <dgm:spPr/>
    </dgm:pt>
    <dgm:pt modelId="{8AB30255-97AF-4D6D-A0BA-41C1FC7D044B}" type="pres">
      <dgm:prSet presAssocID="{F899C791-B037-433A-8C86-500214CF4C64}" presName="Name64" presStyleLbl="parChTrans1D2" presStyleIdx="1" presStyleCnt="3"/>
      <dgm:spPr/>
      <dgm:t>
        <a:bodyPr/>
        <a:lstStyle/>
        <a:p>
          <a:endParaRPr lang="hr-HR"/>
        </a:p>
      </dgm:t>
    </dgm:pt>
    <dgm:pt modelId="{94C9BBA0-2814-428F-AB8A-10E42B16976D}" type="pres">
      <dgm:prSet presAssocID="{630DFBF3-F68C-4EB1-B197-2EDC6E92C8C1}" presName="hierRoot2" presStyleCnt="0">
        <dgm:presLayoutVars>
          <dgm:hierBranch val="init"/>
        </dgm:presLayoutVars>
      </dgm:prSet>
      <dgm:spPr/>
    </dgm:pt>
    <dgm:pt modelId="{0C73FCD1-9457-4D04-ADB5-0B8D3BD50997}" type="pres">
      <dgm:prSet presAssocID="{630DFBF3-F68C-4EB1-B197-2EDC6E92C8C1}" presName="rootComposite" presStyleCnt="0"/>
      <dgm:spPr/>
    </dgm:pt>
    <dgm:pt modelId="{C24E00A0-C581-4F00-8B3B-25ED68144502}" type="pres">
      <dgm:prSet presAssocID="{630DFBF3-F68C-4EB1-B197-2EDC6E92C8C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2886171D-D69A-4990-85CD-8A9E6A50F4D8}" type="pres">
      <dgm:prSet presAssocID="{630DFBF3-F68C-4EB1-B197-2EDC6E92C8C1}" presName="rootConnector" presStyleLbl="node2" presStyleIdx="1" presStyleCnt="3"/>
      <dgm:spPr/>
      <dgm:t>
        <a:bodyPr/>
        <a:lstStyle/>
        <a:p>
          <a:endParaRPr lang="hr-HR"/>
        </a:p>
      </dgm:t>
    </dgm:pt>
    <dgm:pt modelId="{765101D5-BFBC-426C-BB07-1FDAB75798A7}" type="pres">
      <dgm:prSet presAssocID="{630DFBF3-F68C-4EB1-B197-2EDC6E92C8C1}" presName="hierChild4" presStyleCnt="0"/>
      <dgm:spPr/>
    </dgm:pt>
    <dgm:pt modelId="{FD2F7523-F924-45A1-B908-686CA962AE34}" type="pres">
      <dgm:prSet presAssocID="{630DFBF3-F68C-4EB1-B197-2EDC6E92C8C1}" presName="hierChild5" presStyleCnt="0"/>
      <dgm:spPr/>
    </dgm:pt>
    <dgm:pt modelId="{0AAC1A25-B080-45AE-9E36-A47771E8B80C}" type="pres">
      <dgm:prSet presAssocID="{7EF74507-2D38-4E2F-9327-B467DEE656AF}" presName="Name64" presStyleLbl="parChTrans1D2" presStyleIdx="2" presStyleCnt="3"/>
      <dgm:spPr/>
      <dgm:t>
        <a:bodyPr/>
        <a:lstStyle/>
        <a:p>
          <a:endParaRPr lang="hr-HR"/>
        </a:p>
      </dgm:t>
    </dgm:pt>
    <dgm:pt modelId="{8591CA62-1FC9-439A-A61D-F36A6172ABB7}" type="pres">
      <dgm:prSet presAssocID="{DF82D5FD-BCCE-4DE9-B020-31C893538BAB}" presName="hierRoot2" presStyleCnt="0">
        <dgm:presLayoutVars>
          <dgm:hierBranch val="init"/>
        </dgm:presLayoutVars>
      </dgm:prSet>
      <dgm:spPr/>
    </dgm:pt>
    <dgm:pt modelId="{D958A889-F35E-4EFC-BD87-19A4017595E9}" type="pres">
      <dgm:prSet presAssocID="{DF82D5FD-BCCE-4DE9-B020-31C893538BAB}" presName="rootComposite" presStyleCnt="0"/>
      <dgm:spPr/>
    </dgm:pt>
    <dgm:pt modelId="{CB79FE23-13FF-4EB2-9658-0F6EE8B31960}" type="pres">
      <dgm:prSet presAssocID="{DF82D5FD-BCCE-4DE9-B020-31C893538BA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07A05654-84F8-422D-92C6-BF53064A9874}" type="pres">
      <dgm:prSet presAssocID="{DF82D5FD-BCCE-4DE9-B020-31C893538BAB}" presName="rootConnector" presStyleLbl="node2" presStyleIdx="2" presStyleCnt="3"/>
      <dgm:spPr/>
      <dgm:t>
        <a:bodyPr/>
        <a:lstStyle/>
        <a:p>
          <a:endParaRPr lang="hr-HR"/>
        </a:p>
      </dgm:t>
    </dgm:pt>
    <dgm:pt modelId="{798E272D-1594-4AFD-8A5C-E974FA36915D}" type="pres">
      <dgm:prSet presAssocID="{DF82D5FD-BCCE-4DE9-B020-31C893538BAB}" presName="hierChild4" presStyleCnt="0"/>
      <dgm:spPr/>
    </dgm:pt>
    <dgm:pt modelId="{96DB9D09-53D8-44F9-9537-8E7B78B50A7E}" type="pres">
      <dgm:prSet presAssocID="{DF82D5FD-BCCE-4DE9-B020-31C893538BAB}" presName="hierChild5" presStyleCnt="0"/>
      <dgm:spPr/>
    </dgm:pt>
    <dgm:pt modelId="{623AADCB-6740-416B-9D75-C98D36B8BEF0}" type="pres">
      <dgm:prSet presAssocID="{59736733-B81E-4FB8-A47A-699944BAB894}" presName="hierChild3" presStyleCnt="0"/>
      <dgm:spPr/>
    </dgm:pt>
  </dgm:ptLst>
  <dgm:cxnLst>
    <dgm:cxn modelId="{01CF7CB2-4F64-4201-9489-F18376FAEA21}" srcId="{59736733-B81E-4FB8-A47A-699944BAB894}" destId="{FBC88648-3925-4836-BC17-7244FF73E6A1}" srcOrd="0" destOrd="0" parTransId="{53C88CC6-1B58-42A4-AD34-34C7A1CFFF27}" sibTransId="{ECE21369-79F0-4895-A2E3-D3CE475632C9}"/>
    <dgm:cxn modelId="{7A63A2A0-9197-4483-82C7-AA35DE9B4EC4}" type="presOf" srcId="{59736733-B81E-4FB8-A47A-699944BAB894}" destId="{A59EEE53-A164-41BF-99B1-45CC2A018348}" srcOrd="0" destOrd="0" presId="urn:microsoft.com/office/officeart/2009/3/layout/HorizontalOrganizationChart"/>
    <dgm:cxn modelId="{AF33A89D-5FA8-4C07-824B-D88691343F59}" type="presOf" srcId="{59736733-B81E-4FB8-A47A-699944BAB894}" destId="{6880C598-1A4C-4D74-A97B-7E0028C571AB}" srcOrd="1" destOrd="0" presId="urn:microsoft.com/office/officeart/2009/3/layout/HorizontalOrganizationChart"/>
    <dgm:cxn modelId="{9BCD4419-4003-45AA-BF1E-4062426B4AAB}" srcId="{59736733-B81E-4FB8-A47A-699944BAB894}" destId="{630DFBF3-F68C-4EB1-B197-2EDC6E92C8C1}" srcOrd="1" destOrd="0" parTransId="{F899C791-B037-433A-8C86-500214CF4C64}" sibTransId="{0E19E426-F836-4068-8E64-09E9DC21D7A8}"/>
    <dgm:cxn modelId="{38B86301-8C37-44AA-8D45-89474675C376}" type="presOf" srcId="{FBC88648-3925-4836-BC17-7244FF73E6A1}" destId="{6F49E9BD-C17C-427A-BEE6-B877DCEC4C8D}" srcOrd="1" destOrd="0" presId="urn:microsoft.com/office/officeart/2009/3/layout/HorizontalOrganizationChart"/>
    <dgm:cxn modelId="{748AC2BB-8FBF-4713-BE7A-78B482D1F865}" type="presOf" srcId="{630DFBF3-F68C-4EB1-B197-2EDC6E92C8C1}" destId="{2886171D-D69A-4990-85CD-8A9E6A50F4D8}" srcOrd="1" destOrd="0" presId="urn:microsoft.com/office/officeart/2009/3/layout/HorizontalOrganizationChart"/>
    <dgm:cxn modelId="{5E73C80A-33F3-4944-A11C-9CFEDDFF821B}" type="presOf" srcId="{86BFCD33-8377-4A74-AF8C-26DCD4705658}" destId="{2122CA2F-299A-4725-A267-DE323656E361}" srcOrd="0" destOrd="0" presId="urn:microsoft.com/office/officeart/2009/3/layout/HorizontalOrganizationChart"/>
    <dgm:cxn modelId="{AB7FEBFF-B214-4383-B75F-6EEFF98ED8A9}" type="presOf" srcId="{630DFBF3-F68C-4EB1-B197-2EDC6E92C8C1}" destId="{C24E00A0-C581-4F00-8B3B-25ED68144502}" srcOrd="0" destOrd="0" presId="urn:microsoft.com/office/officeart/2009/3/layout/HorizontalOrganizationChart"/>
    <dgm:cxn modelId="{870F50D3-055A-4670-A054-62C0D2E2D4AC}" srcId="{86BFCD33-8377-4A74-AF8C-26DCD4705658}" destId="{59736733-B81E-4FB8-A47A-699944BAB894}" srcOrd="0" destOrd="0" parTransId="{B371E87C-8ACF-4027-90EF-309E3970E753}" sibTransId="{C327FCC7-5646-49D6-8F0B-96AE220AAD8D}"/>
    <dgm:cxn modelId="{4ECBD8A3-CB4F-4158-AA48-E130AF5A752A}" type="presOf" srcId="{DF82D5FD-BCCE-4DE9-B020-31C893538BAB}" destId="{CB79FE23-13FF-4EB2-9658-0F6EE8B31960}" srcOrd="0" destOrd="0" presId="urn:microsoft.com/office/officeart/2009/3/layout/HorizontalOrganizationChart"/>
    <dgm:cxn modelId="{1190F193-1FC5-4AF1-A8EC-679E2D789566}" type="presOf" srcId="{DF82D5FD-BCCE-4DE9-B020-31C893538BAB}" destId="{07A05654-84F8-422D-92C6-BF53064A9874}" srcOrd="1" destOrd="0" presId="urn:microsoft.com/office/officeart/2009/3/layout/HorizontalOrganizationChart"/>
    <dgm:cxn modelId="{9B7B70DD-53C7-4039-B783-567FFF1802BD}" type="presOf" srcId="{53C88CC6-1B58-42A4-AD34-34C7A1CFFF27}" destId="{EC586E4E-83EC-48F5-8EB3-FDCDA92CF619}" srcOrd="0" destOrd="0" presId="urn:microsoft.com/office/officeart/2009/3/layout/HorizontalOrganizationChart"/>
    <dgm:cxn modelId="{22EE3B35-F15D-4C11-A45D-052FCB6E8EA0}" type="presOf" srcId="{FBC88648-3925-4836-BC17-7244FF73E6A1}" destId="{C8ACC593-55E5-43C9-AE11-E6F455084719}" srcOrd="0" destOrd="0" presId="urn:microsoft.com/office/officeart/2009/3/layout/HorizontalOrganizationChart"/>
    <dgm:cxn modelId="{68739C18-92D9-4BDF-848D-53DDA03E54FF}" type="presOf" srcId="{7EF74507-2D38-4E2F-9327-B467DEE656AF}" destId="{0AAC1A25-B080-45AE-9E36-A47771E8B80C}" srcOrd="0" destOrd="0" presId="urn:microsoft.com/office/officeart/2009/3/layout/HorizontalOrganizationChart"/>
    <dgm:cxn modelId="{810F9487-0956-477F-BFCE-20621629FA5E}" type="presOf" srcId="{F899C791-B037-433A-8C86-500214CF4C64}" destId="{8AB30255-97AF-4D6D-A0BA-41C1FC7D044B}" srcOrd="0" destOrd="0" presId="urn:microsoft.com/office/officeart/2009/3/layout/HorizontalOrganizationChart"/>
    <dgm:cxn modelId="{4890D9F8-324E-4628-81FE-932011903FFC}" srcId="{59736733-B81E-4FB8-A47A-699944BAB894}" destId="{DF82D5FD-BCCE-4DE9-B020-31C893538BAB}" srcOrd="2" destOrd="0" parTransId="{7EF74507-2D38-4E2F-9327-B467DEE656AF}" sibTransId="{D068B7E4-A889-459B-93CD-4665F699244B}"/>
    <dgm:cxn modelId="{6E2DD0FC-874B-4957-84A2-4C64E8D44824}" type="presParOf" srcId="{2122CA2F-299A-4725-A267-DE323656E361}" destId="{90D5E818-A1C1-4D18-A369-A1C8EB841CA5}" srcOrd="0" destOrd="0" presId="urn:microsoft.com/office/officeart/2009/3/layout/HorizontalOrganizationChart"/>
    <dgm:cxn modelId="{02175EFD-1204-4793-9B47-52CFF6CF6627}" type="presParOf" srcId="{90D5E818-A1C1-4D18-A369-A1C8EB841CA5}" destId="{60E17EF0-8134-4CB6-BD53-65AAECDEC9B5}" srcOrd="0" destOrd="0" presId="urn:microsoft.com/office/officeart/2009/3/layout/HorizontalOrganizationChart"/>
    <dgm:cxn modelId="{0E804E66-199B-4429-98D8-2DBB773DC27E}" type="presParOf" srcId="{60E17EF0-8134-4CB6-BD53-65AAECDEC9B5}" destId="{A59EEE53-A164-41BF-99B1-45CC2A018348}" srcOrd="0" destOrd="0" presId="urn:microsoft.com/office/officeart/2009/3/layout/HorizontalOrganizationChart"/>
    <dgm:cxn modelId="{BC06E2A0-31D5-4049-A729-958677D37C91}" type="presParOf" srcId="{60E17EF0-8134-4CB6-BD53-65AAECDEC9B5}" destId="{6880C598-1A4C-4D74-A97B-7E0028C571AB}" srcOrd="1" destOrd="0" presId="urn:microsoft.com/office/officeart/2009/3/layout/HorizontalOrganizationChart"/>
    <dgm:cxn modelId="{0E33A44B-9DF9-471F-A4CF-5AED376B6223}" type="presParOf" srcId="{90D5E818-A1C1-4D18-A369-A1C8EB841CA5}" destId="{FE27E3A4-8B01-4A5E-856E-5064B6D8D8EB}" srcOrd="1" destOrd="0" presId="urn:microsoft.com/office/officeart/2009/3/layout/HorizontalOrganizationChart"/>
    <dgm:cxn modelId="{A25500B2-701F-4CA3-BFC2-DD0C28868943}" type="presParOf" srcId="{FE27E3A4-8B01-4A5E-856E-5064B6D8D8EB}" destId="{EC586E4E-83EC-48F5-8EB3-FDCDA92CF619}" srcOrd="0" destOrd="0" presId="urn:microsoft.com/office/officeart/2009/3/layout/HorizontalOrganizationChart"/>
    <dgm:cxn modelId="{E0F9D528-F2A3-4608-BD55-FA23DCA66225}" type="presParOf" srcId="{FE27E3A4-8B01-4A5E-856E-5064B6D8D8EB}" destId="{23573B00-D6EE-4E71-9A79-8258A83AA0EA}" srcOrd="1" destOrd="0" presId="urn:microsoft.com/office/officeart/2009/3/layout/HorizontalOrganizationChart"/>
    <dgm:cxn modelId="{746A05BA-4886-4AE1-961A-3436B78BBB5A}" type="presParOf" srcId="{23573B00-D6EE-4E71-9A79-8258A83AA0EA}" destId="{D32A5D49-28C0-4CDE-931D-F6E753810E6E}" srcOrd="0" destOrd="0" presId="urn:microsoft.com/office/officeart/2009/3/layout/HorizontalOrganizationChart"/>
    <dgm:cxn modelId="{9C3854A7-EB7D-4097-B1C7-51BC39943946}" type="presParOf" srcId="{D32A5D49-28C0-4CDE-931D-F6E753810E6E}" destId="{C8ACC593-55E5-43C9-AE11-E6F455084719}" srcOrd="0" destOrd="0" presId="urn:microsoft.com/office/officeart/2009/3/layout/HorizontalOrganizationChart"/>
    <dgm:cxn modelId="{A4292C5E-76D4-40E7-9628-C526331D290D}" type="presParOf" srcId="{D32A5D49-28C0-4CDE-931D-F6E753810E6E}" destId="{6F49E9BD-C17C-427A-BEE6-B877DCEC4C8D}" srcOrd="1" destOrd="0" presId="urn:microsoft.com/office/officeart/2009/3/layout/HorizontalOrganizationChart"/>
    <dgm:cxn modelId="{B7C52F44-2992-45CD-8CD2-8C821FC15E81}" type="presParOf" srcId="{23573B00-D6EE-4E71-9A79-8258A83AA0EA}" destId="{2EB3F9A8-6E61-450B-AA13-05B5EE097FFA}" srcOrd="1" destOrd="0" presId="urn:microsoft.com/office/officeart/2009/3/layout/HorizontalOrganizationChart"/>
    <dgm:cxn modelId="{7C29F2D2-F5D9-4806-B1D4-441B7B52DFA8}" type="presParOf" srcId="{23573B00-D6EE-4E71-9A79-8258A83AA0EA}" destId="{0D24988A-A210-417A-95F3-0C1A8556E0A7}" srcOrd="2" destOrd="0" presId="urn:microsoft.com/office/officeart/2009/3/layout/HorizontalOrganizationChart"/>
    <dgm:cxn modelId="{3122350C-412E-4331-A639-E0B82A8B4946}" type="presParOf" srcId="{FE27E3A4-8B01-4A5E-856E-5064B6D8D8EB}" destId="{8AB30255-97AF-4D6D-A0BA-41C1FC7D044B}" srcOrd="2" destOrd="0" presId="urn:microsoft.com/office/officeart/2009/3/layout/HorizontalOrganizationChart"/>
    <dgm:cxn modelId="{796B06BB-8EF6-41A6-9E65-7512C4D7EDA8}" type="presParOf" srcId="{FE27E3A4-8B01-4A5E-856E-5064B6D8D8EB}" destId="{94C9BBA0-2814-428F-AB8A-10E42B16976D}" srcOrd="3" destOrd="0" presId="urn:microsoft.com/office/officeart/2009/3/layout/HorizontalOrganizationChart"/>
    <dgm:cxn modelId="{1DF77B88-781C-4CFD-9B3A-BE5963F47FC2}" type="presParOf" srcId="{94C9BBA0-2814-428F-AB8A-10E42B16976D}" destId="{0C73FCD1-9457-4D04-ADB5-0B8D3BD50997}" srcOrd="0" destOrd="0" presId="urn:microsoft.com/office/officeart/2009/3/layout/HorizontalOrganizationChart"/>
    <dgm:cxn modelId="{5AC08A8A-7BC3-49E7-87D1-78AC7475A72E}" type="presParOf" srcId="{0C73FCD1-9457-4D04-ADB5-0B8D3BD50997}" destId="{C24E00A0-C581-4F00-8B3B-25ED68144502}" srcOrd="0" destOrd="0" presId="urn:microsoft.com/office/officeart/2009/3/layout/HorizontalOrganizationChart"/>
    <dgm:cxn modelId="{DF97DE95-8A2D-490E-B1DF-C08BE870C28A}" type="presParOf" srcId="{0C73FCD1-9457-4D04-ADB5-0B8D3BD50997}" destId="{2886171D-D69A-4990-85CD-8A9E6A50F4D8}" srcOrd="1" destOrd="0" presId="urn:microsoft.com/office/officeart/2009/3/layout/HorizontalOrganizationChart"/>
    <dgm:cxn modelId="{5EF5BC2F-7F8B-4AC1-B295-B3BEA6FC8C1B}" type="presParOf" srcId="{94C9BBA0-2814-428F-AB8A-10E42B16976D}" destId="{765101D5-BFBC-426C-BB07-1FDAB75798A7}" srcOrd="1" destOrd="0" presId="urn:microsoft.com/office/officeart/2009/3/layout/HorizontalOrganizationChart"/>
    <dgm:cxn modelId="{9AB2F9D0-AD46-405C-9281-F366771D2EE5}" type="presParOf" srcId="{94C9BBA0-2814-428F-AB8A-10E42B16976D}" destId="{FD2F7523-F924-45A1-B908-686CA962AE34}" srcOrd="2" destOrd="0" presId="urn:microsoft.com/office/officeart/2009/3/layout/HorizontalOrganizationChart"/>
    <dgm:cxn modelId="{0C65581E-F27E-4C9D-9F87-740344E971C5}" type="presParOf" srcId="{FE27E3A4-8B01-4A5E-856E-5064B6D8D8EB}" destId="{0AAC1A25-B080-45AE-9E36-A47771E8B80C}" srcOrd="4" destOrd="0" presId="urn:microsoft.com/office/officeart/2009/3/layout/HorizontalOrganizationChart"/>
    <dgm:cxn modelId="{A6C2208B-9616-45A8-BDEB-A2CCC49E70B2}" type="presParOf" srcId="{FE27E3A4-8B01-4A5E-856E-5064B6D8D8EB}" destId="{8591CA62-1FC9-439A-A61D-F36A6172ABB7}" srcOrd="5" destOrd="0" presId="urn:microsoft.com/office/officeart/2009/3/layout/HorizontalOrganizationChart"/>
    <dgm:cxn modelId="{0BD07CBE-A7A9-48FE-BD6E-99D9ECD1F4A3}" type="presParOf" srcId="{8591CA62-1FC9-439A-A61D-F36A6172ABB7}" destId="{D958A889-F35E-4EFC-BD87-19A4017595E9}" srcOrd="0" destOrd="0" presId="urn:microsoft.com/office/officeart/2009/3/layout/HorizontalOrganizationChart"/>
    <dgm:cxn modelId="{F3AF2633-B5C7-4937-B02A-AC4CBB8F8859}" type="presParOf" srcId="{D958A889-F35E-4EFC-BD87-19A4017595E9}" destId="{CB79FE23-13FF-4EB2-9658-0F6EE8B31960}" srcOrd="0" destOrd="0" presId="urn:microsoft.com/office/officeart/2009/3/layout/HorizontalOrganizationChart"/>
    <dgm:cxn modelId="{ACAFE621-D9D3-4B4B-99CF-39D2FAA844A0}" type="presParOf" srcId="{D958A889-F35E-4EFC-BD87-19A4017595E9}" destId="{07A05654-84F8-422D-92C6-BF53064A9874}" srcOrd="1" destOrd="0" presId="urn:microsoft.com/office/officeart/2009/3/layout/HorizontalOrganizationChart"/>
    <dgm:cxn modelId="{19C047CA-82B8-4FA8-9731-EFFDE17FD692}" type="presParOf" srcId="{8591CA62-1FC9-439A-A61D-F36A6172ABB7}" destId="{798E272D-1594-4AFD-8A5C-E974FA36915D}" srcOrd="1" destOrd="0" presId="urn:microsoft.com/office/officeart/2009/3/layout/HorizontalOrganizationChart"/>
    <dgm:cxn modelId="{049B3F0D-F682-4E76-A9DF-ED4B483AA65D}" type="presParOf" srcId="{8591CA62-1FC9-439A-A61D-F36A6172ABB7}" destId="{96DB9D09-53D8-44F9-9537-8E7B78B50A7E}" srcOrd="2" destOrd="0" presId="urn:microsoft.com/office/officeart/2009/3/layout/HorizontalOrganizationChart"/>
    <dgm:cxn modelId="{5F08E6F3-288B-4FA8-835F-5FF905C11B01}" type="presParOf" srcId="{90D5E818-A1C1-4D18-A369-A1C8EB841CA5}" destId="{623AADCB-6740-416B-9D75-C98D36B8BEF0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380482-D881-4CE0-8ED3-4FB4AC64AE88}" type="doc">
      <dgm:prSet loTypeId="urn:microsoft.com/office/officeart/2005/8/layout/pyramid1" loCatId="pyramid" qsTypeId="urn:microsoft.com/office/officeart/2005/8/quickstyle/simple1#3" qsCatId="simple" csTypeId="urn:microsoft.com/office/officeart/2005/8/colors/accent1_2#3" csCatId="accent1" phldr="1"/>
      <dgm:spPr/>
    </dgm:pt>
    <dgm:pt modelId="{657BA8AF-30EE-4F05-A099-4F3890F2BF94}">
      <dgm:prSet phldrT="[Text]"/>
      <dgm:spPr/>
      <dgm:t>
        <a:bodyPr/>
        <a:lstStyle/>
        <a:p>
          <a:r>
            <a:rPr lang="hr-HR" b="1" dirty="0" smtClean="0"/>
            <a:t>1918</a:t>
          </a:r>
          <a:endParaRPr lang="hr-HR" b="1" dirty="0"/>
        </a:p>
      </dgm:t>
    </dgm:pt>
    <dgm:pt modelId="{0B44A712-73F8-47D3-BEE0-EC9170C2F12E}" type="parTrans" cxnId="{8FDD8E6B-DFEB-4CC2-A4E0-2C1A0D7A319A}">
      <dgm:prSet/>
      <dgm:spPr/>
      <dgm:t>
        <a:bodyPr/>
        <a:lstStyle/>
        <a:p>
          <a:endParaRPr lang="hr-HR"/>
        </a:p>
      </dgm:t>
    </dgm:pt>
    <dgm:pt modelId="{B53921DA-1881-424B-A311-3B45F93A2911}" type="sibTrans" cxnId="{8FDD8E6B-DFEB-4CC2-A4E0-2C1A0D7A319A}">
      <dgm:prSet/>
      <dgm:spPr/>
      <dgm:t>
        <a:bodyPr/>
        <a:lstStyle/>
        <a:p>
          <a:endParaRPr lang="hr-HR"/>
        </a:p>
      </dgm:t>
    </dgm:pt>
    <dgm:pt modelId="{3DC2DE4E-CE8D-43BB-A741-70327FF058DF}">
      <dgm:prSet phldrT="[Text]"/>
      <dgm:spPr/>
      <dgm:t>
        <a:bodyPr/>
        <a:lstStyle/>
        <a:p>
          <a:r>
            <a:rPr lang="hr-HR" b="1" dirty="0" smtClean="0"/>
            <a:t>1915 </a:t>
          </a:r>
        </a:p>
        <a:p>
          <a:r>
            <a:rPr lang="hr-HR" dirty="0" smtClean="0"/>
            <a:t>(Italija, Bugarska,)</a:t>
          </a:r>
          <a:endParaRPr lang="hr-HR" dirty="0"/>
        </a:p>
      </dgm:t>
    </dgm:pt>
    <dgm:pt modelId="{3D5B6691-F00D-4CAC-BE0F-7B4000133422}" type="parTrans" cxnId="{00EA0888-5607-41BF-9404-260AB88FCAE3}">
      <dgm:prSet/>
      <dgm:spPr/>
      <dgm:t>
        <a:bodyPr/>
        <a:lstStyle/>
        <a:p>
          <a:endParaRPr lang="hr-HR"/>
        </a:p>
      </dgm:t>
    </dgm:pt>
    <dgm:pt modelId="{4A48224A-B4A8-4C8D-A27B-C363017594B3}" type="sibTrans" cxnId="{00EA0888-5607-41BF-9404-260AB88FCAE3}">
      <dgm:prSet/>
      <dgm:spPr/>
      <dgm:t>
        <a:bodyPr/>
        <a:lstStyle/>
        <a:p>
          <a:endParaRPr lang="hr-HR"/>
        </a:p>
      </dgm:t>
    </dgm:pt>
    <dgm:pt modelId="{C42C7018-F2CB-452E-B78A-6194FE73105B}">
      <dgm:prSet phldrT="[Text]"/>
      <dgm:spPr/>
      <dgm:t>
        <a:bodyPr/>
        <a:lstStyle/>
        <a:p>
          <a:r>
            <a:rPr lang="hr-HR" b="1" dirty="0" smtClean="0"/>
            <a:t>1914</a:t>
          </a:r>
        </a:p>
        <a:p>
          <a:r>
            <a:rPr lang="hr-HR" dirty="0" smtClean="0"/>
            <a:t> (Njemačka, Austro-Ugarska, Francuska, Velika Britanija, Rusija, Turska, Japan, Srbija, Crna Gora)</a:t>
          </a:r>
          <a:endParaRPr lang="hr-HR" dirty="0"/>
        </a:p>
      </dgm:t>
    </dgm:pt>
    <dgm:pt modelId="{A4A3BE55-3BF8-4E73-ABDC-5973C537B2F1}" type="parTrans" cxnId="{1D85F1E2-5189-4859-B44D-21A9D0BC4427}">
      <dgm:prSet/>
      <dgm:spPr/>
      <dgm:t>
        <a:bodyPr/>
        <a:lstStyle/>
        <a:p>
          <a:endParaRPr lang="hr-HR"/>
        </a:p>
      </dgm:t>
    </dgm:pt>
    <dgm:pt modelId="{5C311541-CE03-4045-A280-2F3170273945}" type="sibTrans" cxnId="{1D85F1E2-5189-4859-B44D-21A9D0BC4427}">
      <dgm:prSet/>
      <dgm:spPr/>
      <dgm:t>
        <a:bodyPr/>
        <a:lstStyle/>
        <a:p>
          <a:endParaRPr lang="hr-HR"/>
        </a:p>
      </dgm:t>
    </dgm:pt>
    <dgm:pt modelId="{7248BF6F-4DA7-4C72-A308-FE11C9B77932}">
      <dgm:prSet phldrT="[Text]"/>
      <dgm:spPr/>
      <dgm:t>
        <a:bodyPr/>
        <a:lstStyle/>
        <a:p>
          <a:r>
            <a:rPr lang="hr-HR" b="1" dirty="0" smtClean="0"/>
            <a:t>1917 </a:t>
          </a:r>
        </a:p>
        <a:p>
          <a:r>
            <a:rPr lang="hr-HR" dirty="0" smtClean="0"/>
            <a:t>(SAD)</a:t>
          </a:r>
          <a:endParaRPr lang="hr-HR" dirty="0"/>
        </a:p>
      </dgm:t>
    </dgm:pt>
    <dgm:pt modelId="{7A14C396-9E33-4C83-A1F9-A5EB528077C8}" type="parTrans" cxnId="{231FA542-CC81-4851-A6E7-8B1442B94B3A}">
      <dgm:prSet/>
      <dgm:spPr/>
      <dgm:t>
        <a:bodyPr/>
        <a:lstStyle/>
        <a:p>
          <a:endParaRPr lang="hr-HR"/>
        </a:p>
      </dgm:t>
    </dgm:pt>
    <dgm:pt modelId="{96DA446E-3B22-432B-B615-CC8D94535063}" type="sibTrans" cxnId="{231FA542-CC81-4851-A6E7-8B1442B94B3A}">
      <dgm:prSet/>
      <dgm:spPr/>
      <dgm:t>
        <a:bodyPr/>
        <a:lstStyle/>
        <a:p>
          <a:endParaRPr lang="hr-HR"/>
        </a:p>
      </dgm:t>
    </dgm:pt>
    <dgm:pt modelId="{84573FF9-B6EE-493D-A28D-A182CCD2B49A}">
      <dgm:prSet phldrT="[Text]"/>
      <dgm:spPr/>
      <dgm:t>
        <a:bodyPr/>
        <a:lstStyle/>
        <a:p>
          <a:r>
            <a:rPr lang="hr-HR" b="1" dirty="0" smtClean="0"/>
            <a:t>1916</a:t>
          </a:r>
        </a:p>
        <a:p>
          <a:r>
            <a:rPr lang="hr-HR" dirty="0" smtClean="0"/>
            <a:t>(Rumunjska)</a:t>
          </a:r>
          <a:endParaRPr lang="hr-HR" dirty="0"/>
        </a:p>
      </dgm:t>
    </dgm:pt>
    <dgm:pt modelId="{7B54A7E5-4DE7-49C0-9D6A-038A614776CD}" type="parTrans" cxnId="{0056490C-F72F-41C8-8AD6-DA00B577ED6B}">
      <dgm:prSet/>
      <dgm:spPr/>
      <dgm:t>
        <a:bodyPr/>
        <a:lstStyle/>
        <a:p>
          <a:endParaRPr lang="hr-HR"/>
        </a:p>
      </dgm:t>
    </dgm:pt>
    <dgm:pt modelId="{3D9A3C18-03E7-48EA-AEB7-5E5B199611F2}" type="sibTrans" cxnId="{0056490C-F72F-41C8-8AD6-DA00B577ED6B}">
      <dgm:prSet/>
      <dgm:spPr/>
      <dgm:t>
        <a:bodyPr/>
        <a:lstStyle/>
        <a:p>
          <a:endParaRPr lang="hr-HR"/>
        </a:p>
      </dgm:t>
    </dgm:pt>
    <dgm:pt modelId="{ADE93496-1CAD-4472-A612-89C63EF39901}" type="pres">
      <dgm:prSet presAssocID="{F8380482-D881-4CE0-8ED3-4FB4AC64AE88}" presName="Name0" presStyleCnt="0">
        <dgm:presLayoutVars>
          <dgm:dir/>
          <dgm:animLvl val="lvl"/>
          <dgm:resizeHandles val="exact"/>
        </dgm:presLayoutVars>
      </dgm:prSet>
      <dgm:spPr/>
    </dgm:pt>
    <dgm:pt modelId="{15CC15B8-6D71-47D7-882B-5ADE110EE845}" type="pres">
      <dgm:prSet presAssocID="{657BA8AF-30EE-4F05-A099-4F3890F2BF94}" presName="Name8" presStyleCnt="0"/>
      <dgm:spPr/>
    </dgm:pt>
    <dgm:pt modelId="{EA6DDEB1-B6E1-4332-9181-CF5ECFD753EF}" type="pres">
      <dgm:prSet presAssocID="{657BA8AF-30EE-4F05-A099-4F3890F2BF94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F668581-A038-4D43-9626-AEE1F924C9B2}" type="pres">
      <dgm:prSet presAssocID="{657BA8AF-30EE-4F05-A099-4F3890F2BF9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BAB131D-5FC1-427B-97B9-EEFD6DFC8370}" type="pres">
      <dgm:prSet presAssocID="{7248BF6F-4DA7-4C72-A308-FE11C9B77932}" presName="Name8" presStyleCnt="0"/>
      <dgm:spPr/>
    </dgm:pt>
    <dgm:pt modelId="{3355F770-B394-49B9-91D4-1A49EF639F56}" type="pres">
      <dgm:prSet presAssocID="{7248BF6F-4DA7-4C72-A308-FE11C9B77932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2208A3C-91CA-4D39-8730-997AB3977EAB}" type="pres">
      <dgm:prSet presAssocID="{7248BF6F-4DA7-4C72-A308-FE11C9B7793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3C56AF1-D06D-4201-B994-D2CC3ADE341E}" type="pres">
      <dgm:prSet presAssocID="{84573FF9-B6EE-493D-A28D-A182CCD2B49A}" presName="Name8" presStyleCnt="0"/>
      <dgm:spPr/>
    </dgm:pt>
    <dgm:pt modelId="{CCEEF754-6AD9-41BB-8774-A258EECBB0E0}" type="pres">
      <dgm:prSet presAssocID="{84573FF9-B6EE-493D-A28D-A182CCD2B49A}" presName="level" presStyleLbl="node1" presStyleIdx="2" presStyleCnt="5" custLinFactNeighborX="-926" custLinFactNeighborY="-4547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987324B2-F365-4F24-B02E-2AA2499C6E9C}" type="pres">
      <dgm:prSet presAssocID="{84573FF9-B6EE-493D-A28D-A182CCD2B49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685BE19-08B5-4366-9857-1DAE81A53BC1}" type="pres">
      <dgm:prSet presAssocID="{3DC2DE4E-CE8D-43BB-A741-70327FF058DF}" presName="Name8" presStyleCnt="0"/>
      <dgm:spPr/>
    </dgm:pt>
    <dgm:pt modelId="{CB6F4F60-FFA1-4AEE-86AB-69D218E984EB}" type="pres">
      <dgm:prSet presAssocID="{3DC2DE4E-CE8D-43BB-A741-70327FF058DF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5ACC74E-C0C5-4640-90A3-15886FA92CFD}" type="pres">
      <dgm:prSet presAssocID="{3DC2DE4E-CE8D-43BB-A741-70327FF058D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C311A9A-122B-4725-88D8-8335BFF57268}" type="pres">
      <dgm:prSet presAssocID="{C42C7018-F2CB-452E-B78A-6194FE73105B}" presName="Name8" presStyleCnt="0"/>
      <dgm:spPr/>
    </dgm:pt>
    <dgm:pt modelId="{D33F11C2-DDD6-4B9A-95B0-C909DB6321BE}" type="pres">
      <dgm:prSet presAssocID="{C42C7018-F2CB-452E-B78A-6194FE73105B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44BC7CC-060A-4702-BAB0-49966660712F}" type="pres">
      <dgm:prSet presAssocID="{C42C7018-F2CB-452E-B78A-6194FE73105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1D85F1E2-5189-4859-B44D-21A9D0BC4427}" srcId="{F8380482-D881-4CE0-8ED3-4FB4AC64AE88}" destId="{C42C7018-F2CB-452E-B78A-6194FE73105B}" srcOrd="4" destOrd="0" parTransId="{A4A3BE55-3BF8-4E73-ABDC-5973C537B2F1}" sibTransId="{5C311541-CE03-4045-A280-2F3170273945}"/>
    <dgm:cxn modelId="{00EA0888-5607-41BF-9404-260AB88FCAE3}" srcId="{F8380482-D881-4CE0-8ED3-4FB4AC64AE88}" destId="{3DC2DE4E-CE8D-43BB-A741-70327FF058DF}" srcOrd="3" destOrd="0" parTransId="{3D5B6691-F00D-4CAC-BE0F-7B4000133422}" sibTransId="{4A48224A-B4A8-4C8D-A27B-C363017594B3}"/>
    <dgm:cxn modelId="{8FDD8E6B-DFEB-4CC2-A4E0-2C1A0D7A319A}" srcId="{F8380482-D881-4CE0-8ED3-4FB4AC64AE88}" destId="{657BA8AF-30EE-4F05-A099-4F3890F2BF94}" srcOrd="0" destOrd="0" parTransId="{0B44A712-73F8-47D3-BEE0-EC9170C2F12E}" sibTransId="{B53921DA-1881-424B-A311-3B45F93A2911}"/>
    <dgm:cxn modelId="{231FA542-CC81-4851-A6E7-8B1442B94B3A}" srcId="{F8380482-D881-4CE0-8ED3-4FB4AC64AE88}" destId="{7248BF6F-4DA7-4C72-A308-FE11C9B77932}" srcOrd="1" destOrd="0" parTransId="{7A14C396-9E33-4C83-A1F9-A5EB528077C8}" sibTransId="{96DA446E-3B22-432B-B615-CC8D94535063}"/>
    <dgm:cxn modelId="{6F8E3473-1C05-49D3-8105-9A1451343489}" type="presOf" srcId="{7248BF6F-4DA7-4C72-A308-FE11C9B77932}" destId="{A2208A3C-91CA-4D39-8730-997AB3977EAB}" srcOrd="1" destOrd="0" presId="urn:microsoft.com/office/officeart/2005/8/layout/pyramid1"/>
    <dgm:cxn modelId="{B087B837-AA47-40C4-B4E9-B145FF912914}" type="presOf" srcId="{657BA8AF-30EE-4F05-A099-4F3890F2BF94}" destId="{0F668581-A038-4D43-9626-AEE1F924C9B2}" srcOrd="1" destOrd="0" presId="urn:microsoft.com/office/officeart/2005/8/layout/pyramid1"/>
    <dgm:cxn modelId="{445AE4E6-0728-4C20-8D09-7496FB8ABBD3}" type="presOf" srcId="{657BA8AF-30EE-4F05-A099-4F3890F2BF94}" destId="{EA6DDEB1-B6E1-4332-9181-CF5ECFD753EF}" srcOrd="0" destOrd="0" presId="urn:microsoft.com/office/officeart/2005/8/layout/pyramid1"/>
    <dgm:cxn modelId="{70361973-CD03-4674-B2C6-BD242688FF25}" type="presOf" srcId="{F8380482-D881-4CE0-8ED3-4FB4AC64AE88}" destId="{ADE93496-1CAD-4472-A612-89C63EF39901}" srcOrd="0" destOrd="0" presId="urn:microsoft.com/office/officeart/2005/8/layout/pyramid1"/>
    <dgm:cxn modelId="{376CCAAE-542D-408B-95F4-4B358642F74B}" type="presOf" srcId="{84573FF9-B6EE-493D-A28D-A182CCD2B49A}" destId="{987324B2-F365-4F24-B02E-2AA2499C6E9C}" srcOrd="1" destOrd="0" presId="urn:microsoft.com/office/officeart/2005/8/layout/pyramid1"/>
    <dgm:cxn modelId="{B4BD07B9-49AF-4DEF-B8CB-147BFAAFCA82}" type="presOf" srcId="{C42C7018-F2CB-452E-B78A-6194FE73105B}" destId="{D33F11C2-DDD6-4B9A-95B0-C909DB6321BE}" srcOrd="0" destOrd="0" presId="urn:microsoft.com/office/officeart/2005/8/layout/pyramid1"/>
    <dgm:cxn modelId="{6F204B23-2662-4700-84C2-88E1696CAF40}" type="presOf" srcId="{7248BF6F-4DA7-4C72-A308-FE11C9B77932}" destId="{3355F770-B394-49B9-91D4-1A49EF639F56}" srcOrd="0" destOrd="0" presId="urn:microsoft.com/office/officeart/2005/8/layout/pyramid1"/>
    <dgm:cxn modelId="{209DB790-86BB-4D2B-AEFE-646C48D5D597}" type="presOf" srcId="{84573FF9-B6EE-493D-A28D-A182CCD2B49A}" destId="{CCEEF754-6AD9-41BB-8774-A258EECBB0E0}" srcOrd="0" destOrd="0" presId="urn:microsoft.com/office/officeart/2005/8/layout/pyramid1"/>
    <dgm:cxn modelId="{79119DC3-3579-4043-9643-1C78FAE5DECF}" type="presOf" srcId="{C42C7018-F2CB-452E-B78A-6194FE73105B}" destId="{D44BC7CC-060A-4702-BAB0-49966660712F}" srcOrd="1" destOrd="0" presId="urn:microsoft.com/office/officeart/2005/8/layout/pyramid1"/>
    <dgm:cxn modelId="{681B8E46-3522-484D-943F-27165700CAC9}" type="presOf" srcId="{3DC2DE4E-CE8D-43BB-A741-70327FF058DF}" destId="{E5ACC74E-C0C5-4640-90A3-15886FA92CFD}" srcOrd="1" destOrd="0" presId="urn:microsoft.com/office/officeart/2005/8/layout/pyramid1"/>
    <dgm:cxn modelId="{9960E1CF-F74D-4658-8913-CC5290EA4AC5}" type="presOf" srcId="{3DC2DE4E-CE8D-43BB-A741-70327FF058DF}" destId="{CB6F4F60-FFA1-4AEE-86AB-69D218E984EB}" srcOrd="0" destOrd="0" presId="urn:microsoft.com/office/officeart/2005/8/layout/pyramid1"/>
    <dgm:cxn modelId="{0056490C-F72F-41C8-8AD6-DA00B577ED6B}" srcId="{F8380482-D881-4CE0-8ED3-4FB4AC64AE88}" destId="{84573FF9-B6EE-493D-A28D-A182CCD2B49A}" srcOrd="2" destOrd="0" parTransId="{7B54A7E5-4DE7-49C0-9D6A-038A614776CD}" sibTransId="{3D9A3C18-03E7-48EA-AEB7-5E5B199611F2}"/>
    <dgm:cxn modelId="{A3A445AB-910B-4ECC-8034-5909F1FDD642}" type="presParOf" srcId="{ADE93496-1CAD-4472-A612-89C63EF39901}" destId="{15CC15B8-6D71-47D7-882B-5ADE110EE845}" srcOrd="0" destOrd="0" presId="urn:microsoft.com/office/officeart/2005/8/layout/pyramid1"/>
    <dgm:cxn modelId="{5B47B5D4-FC3C-4233-BA0C-80808D378196}" type="presParOf" srcId="{15CC15B8-6D71-47D7-882B-5ADE110EE845}" destId="{EA6DDEB1-B6E1-4332-9181-CF5ECFD753EF}" srcOrd="0" destOrd="0" presId="urn:microsoft.com/office/officeart/2005/8/layout/pyramid1"/>
    <dgm:cxn modelId="{5398DD6A-FFDB-4528-A959-5367984125DF}" type="presParOf" srcId="{15CC15B8-6D71-47D7-882B-5ADE110EE845}" destId="{0F668581-A038-4D43-9626-AEE1F924C9B2}" srcOrd="1" destOrd="0" presId="urn:microsoft.com/office/officeart/2005/8/layout/pyramid1"/>
    <dgm:cxn modelId="{21853FB6-7BBD-4EFD-8918-B7A1789CA8AC}" type="presParOf" srcId="{ADE93496-1CAD-4472-A612-89C63EF39901}" destId="{6BAB131D-5FC1-427B-97B9-EEFD6DFC8370}" srcOrd="1" destOrd="0" presId="urn:microsoft.com/office/officeart/2005/8/layout/pyramid1"/>
    <dgm:cxn modelId="{0660A360-3CB2-43D2-BAA0-566191FCA71A}" type="presParOf" srcId="{6BAB131D-5FC1-427B-97B9-EEFD6DFC8370}" destId="{3355F770-B394-49B9-91D4-1A49EF639F56}" srcOrd="0" destOrd="0" presId="urn:microsoft.com/office/officeart/2005/8/layout/pyramid1"/>
    <dgm:cxn modelId="{527B92B0-0B6A-42B5-82A3-0CE83CA52A41}" type="presParOf" srcId="{6BAB131D-5FC1-427B-97B9-EEFD6DFC8370}" destId="{A2208A3C-91CA-4D39-8730-997AB3977EAB}" srcOrd="1" destOrd="0" presId="urn:microsoft.com/office/officeart/2005/8/layout/pyramid1"/>
    <dgm:cxn modelId="{19AEB866-4D63-4537-96AB-13F5C36FE5C0}" type="presParOf" srcId="{ADE93496-1CAD-4472-A612-89C63EF39901}" destId="{73C56AF1-D06D-4201-B994-D2CC3ADE341E}" srcOrd="2" destOrd="0" presId="urn:microsoft.com/office/officeart/2005/8/layout/pyramid1"/>
    <dgm:cxn modelId="{1B401CA5-4C09-41E1-8E9C-95F4BCF3AE87}" type="presParOf" srcId="{73C56AF1-D06D-4201-B994-D2CC3ADE341E}" destId="{CCEEF754-6AD9-41BB-8774-A258EECBB0E0}" srcOrd="0" destOrd="0" presId="urn:microsoft.com/office/officeart/2005/8/layout/pyramid1"/>
    <dgm:cxn modelId="{AAC70070-03E9-42D1-B592-BEDFBBF148D8}" type="presParOf" srcId="{73C56AF1-D06D-4201-B994-D2CC3ADE341E}" destId="{987324B2-F365-4F24-B02E-2AA2499C6E9C}" srcOrd="1" destOrd="0" presId="urn:microsoft.com/office/officeart/2005/8/layout/pyramid1"/>
    <dgm:cxn modelId="{5F0C34BF-F173-43A4-9B0D-2CE239107F59}" type="presParOf" srcId="{ADE93496-1CAD-4472-A612-89C63EF39901}" destId="{7685BE19-08B5-4366-9857-1DAE81A53BC1}" srcOrd="3" destOrd="0" presId="urn:microsoft.com/office/officeart/2005/8/layout/pyramid1"/>
    <dgm:cxn modelId="{7C604D9E-239D-409C-9426-337EF20698E0}" type="presParOf" srcId="{7685BE19-08B5-4366-9857-1DAE81A53BC1}" destId="{CB6F4F60-FFA1-4AEE-86AB-69D218E984EB}" srcOrd="0" destOrd="0" presId="urn:microsoft.com/office/officeart/2005/8/layout/pyramid1"/>
    <dgm:cxn modelId="{00C75F0A-B5F2-4265-BA98-415BF5014F9B}" type="presParOf" srcId="{7685BE19-08B5-4366-9857-1DAE81A53BC1}" destId="{E5ACC74E-C0C5-4640-90A3-15886FA92CFD}" srcOrd="1" destOrd="0" presId="urn:microsoft.com/office/officeart/2005/8/layout/pyramid1"/>
    <dgm:cxn modelId="{16F20FE7-C25A-408B-9F07-ABB26092109B}" type="presParOf" srcId="{ADE93496-1CAD-4472-A612-89C63EF39901}" destId="{2C311A9A-122B-4725-88D8-8335BFF57268}" srcOrd="4" destOrd="0" presId="urn:microsoft.com/office/officeart/2005/8/layout/pyramid1"/>
    <dgm:cxn modelId="{A5931ED9-5F6D-4541-8E0E-0AFE4F8D1B68}" type="presParOf" srcId="{2C311A9A-122B-4725-88D8-8335BFF57268}" destId="{D33F11C2-DDD6-4B9A-95B0-C909DB6321BE}" srcOrd="0" destOrd="0" presId="urn:microsoft.com/office/officeart/2005/8/layout/pyramid1"/>
    <dgm:cxn modelId="{DDBEDFAC-89E7-41D0-8097-3E152D9FD7DE}" type="presParOf" srcId="{2C311A9A-122B-4725-88D8-8335BFF57268}" destId="{D44BC7CC-060A-4702-BAB0-49966660712F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hr-HR" sz="2400">
              <a:latin typeface="Times New Roman" pitchFamily="18" charset="0"/>
            </a:endParaRPr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8D45E-A172-42EF-A453-24F67FF17B97}" type="datetimeFigureOut">
              <a:rPr lang="en-US"/>
              <a:pPr>
                <a:defRPr/>
              </a:pPr>
              <a:t>1/8/2013</a:t>
            </a:fld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95DD7-453A-41A6-BD72-DA317C5FFE4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5324A9-DB0F-46FF-BB03-1FC8DA193325}" type="datetimeFigureOut">
              <a:rPr lang="en-US"/>
              <a:pPr>
                <a:defRPr/>
              </a:pPr>
              <a:t>1/8/2013</a:t>
            </a:fld>
            <a:endParaRPr lang="hr-H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E0A27-F902-480B-A16A-B2B0A491C19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F4534-8E1B-430B-A9A0-61E880351D59}" type="datetimeFigureOut">
              <a:rPr lang="en-US"/>
              <a:pPr>
                <a:defRPr/>
              </a:pPr>
              <a:t>1/8/2013</a:t>
            </a:fld>
            <a:endParaRPr lang="hr-H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8CE81-2A53-4E6D-AFCD-97A9295E662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E16C9-5415-452C-96D7-7D2F4EF94B04}" type="datetimeFigureOut">
              <a:rPr lang="en-US"/>
              <a:pPr>
                <a:defRPr/>
              </a:pPr>
              <a:t>1/8/2013</a:t>
            </a:fld>
            <a:endParaRPr lang="hr-H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AA4E88-C872-48EA-91C0-5FE297BAC5D6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49D7A-68E4-4720-AB58-8C51BE047E9C}" type="datetimeFigureOut">
              <a:rPr lang="en-US"/>
              <a:pPr>
                <a:defRPr/>
              </a:pPr>
              <a:t>1/8/2013</a:t>
            </a:fld>
            <a:endParaRPr lang="hr-H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2E3FA-CDDE-4578-B304-2A8DFED6DC5E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C46F8-8560-4879-8689-C5442320B3AD}" type="datetimeFigureOut">
              <a:rPr lang="en-US"/>
              <a:pPr>
                <a:defRPr/>
              </a:pPr>
              <a:t>1/8/2013</a:t>
            </a:fld>
            <a:endParaRPr lang="hr-H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AD082-73D2-4DDD-9939-D51E5EA59CE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DB78D-EB50-46BE-960A-89FD3212643E}" type="datetimeFigureOut">
              <a:rPr lang="en-US"/>
              <a:pPr>
                <a:defRPr/>
              </a:pPr>
              <a:t>1/8/2013</a:t>
            </a:fld>
            <a:endParaRPr lang="hr-HR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27ADA-20C0-44DD-9FE2-1F7A8682964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DD063-16DE-4FFC-A840-29A77D063A32}" type="datetimeFigureOut">
              <a:rPr lang="en-US"/>
              <a:pPr>
                <a:defRPr/>
              </a:pPr>
              <a:t>1/8/2013</a:t>
            </a:fld>
            <a:endParaRPr lang="hr-H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56E8AD-94DE-4982-AB78-C617590E794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EA24C-155A-4AC4-81A9-FC743B870FEF}" type="datetimeFigureOut">
              <a:rPr lang="en-US"/>
              <a:pPr>
                <a:defRPr/>
              </a:pPr>
              <a:t>1/8/2013</a:t>
            </a:fld>
            <a:endParaRPr lang="hr-HR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A568A-0106-4D95-BC70-0F9CB561EBB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81F79-B14A-49B2-ABE2-FA02748D1AF6}" type="datetimeFigureOut">
              <a:rPr lang="en-US"/>
              <a:pPr>
                <a:defRPr/>
              </a:pPr>
              <a:t>1/8/2013</a:t>
            </a:fld>
            <a:endParaRPr lang="hr-H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06475-B69B-4D1A-8E72-EFFC18AF2F4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F6E57-7320-46DF-93F0-0F4C896DA21B}" type="datetimeFigureOut">
              <a:rPr lang="en-US"/>
              <a:pPr>
                <a:defRPr/>
              </a:pPr>
              <a:t>1/8/2013</a:t>
            </a:fld>
            <a:endParaRPr lang="hr-H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E6D97-3CC8-4371-A561-659FE4B46EF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Kliknite da biste uredili stil naslova matrice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</a:p>
        </p:txBody>
      </p:sp>
      <p:sp>
        <p:nvSpPr>
          <p:cNvPr id="51204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hr-HR" sz="2400">
              <a:latin typeface="Times New Roman" pitchFamily="18" charset="0"/>
            </a:endParaRPr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sr-Latn-CS"/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428CAE2C-EB29-4201-88B4-83483458893B}" type="datetimeFigureOut">
              <a:rPr lang="en-US"/>
              <a:pPr>
                <a:defRPr/>
              </a:pPr>
              <a:t>1/8/2013</a:t>
            </a:fld>
            <a:endParaRPr lang="hr-HR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12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C2B8037-F2CD-4491-9AC3-A610AA62061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eaLnBrk="1" hangingPunct="1"/>
            <a:r>
              <a:rPr lang="hr-HR" sz="3600" smtClean="0"/>
              <a:t>NASTAVA POVIJESTI USMJERENA PREMA ISHODIMA UČENJA – PRVI SVJETSKI RAT</a:t>
            </a:r>
            <a:br>
              <a:rPr lang="hr-HR" sz="3600" smtClean="0"/>
            </a:br>
            <a:endParaRPr lang="hr-HR" smtClean="0">
              <a:solidFill>
                <a:srgbClr val="898989"/>
              </a:solidFill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3505200"/>
            <a:ext cx="6219825" cy="165417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endParaRPr lang="hr-HR" sz="1600" smtClean="0">
              <a:solidFill>
                <a:srgbClr val="898989"/>
              </a:solidFill>
            </a:endParaRP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sz="1800" smtClean="0"/>
              <a:t>         </a:t>
            </a:r>
            <a:r>
              <a:rPr lang="hr-HR" sz="2000" b="1" smtClean="0"/>
              <a:t>Mladen Stojić, prof.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sz="2000" b="1" smtClean="0"/>
              <a:t>        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sz="2000" smtClean="0"/>
              <a:t>Rijeka, 7.siječnja 2013.</a:t>
            </a:r>
            <a:br>
              <a:rPr lang="hr-HR" sz="2000" smtClean="0"/>
            </a:br>
            <a:endParaRPr lang="hr-HR" sz="200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hr-HR" smtClean="0"/>
              <a:t>Vojno-politički savezi: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hr-HR" smtClean="0"/>
              <a:t>Vojno-politički savezi: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hr-HR" sz="3400" smtClean="0"/>
              <a:t>Lokalne krize kao predigra Prvome svjetskom ratu i početak rata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hr-HR" smtClean="0"/>
              <a:t>Marokanske krize</a:t>
            </a:r>
          </a:p>
          <a:p>
            <a:pPr eaLnBrk="1" hangingPunct="1"/>
            <a:r>
              <a:rPr lang="hr-HR" smtClean="0"/>
              <a:t>Istočno pitanje</a:t>
            </a:r>
          </a:p>
          <a:p>
            <a:pPr eaLnBrk="1" hangingPunct="1"/>
            <a:r>
              <a:rPr lang="hr-HR" smtClean="0"/>
              <a:t>Balkanski ratovi</a:t>
            </a:r>
          </a:p>
          <a:p>
            <a:pPr eaLnBrk="1" hangingPunct="1"/>
            <a:r>
              <a:rPr lang="hr-HR" smtClean="0"/>
              <a:t>Povod ratu i početak rata</a:t>
            </a:r>
          </a:p>
          <a:p>
            <a:pPr eaLnBrk="1" hangingPunct="1"/>
            <a:r>
              <a:rPr lang="hr-HR" smtClean="0"/>
              <a:t>Otvaranje bojišta i upotreba novih oružja </a:t>
            </a:r>
          </a:p>
          <a:p>
            <a:pPr eaLnBrk="1" hangingPunct="1"/>
            <a:r>
              <a:rPr lang="hr-HR" smtClean="0"/>
              <a:t>Blitzkrieg / munjeviti rat</a:t>
            </a:r>
          </a:p>
          <a:p>
            <a:pPr eaLnBrk="1" hangingPunct="1"/>
            <a:r>
              <a:rPr lang="hr-HR" smtClean="0"/>
              <a:t>Pozicijski rat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1143000"/>
          </a:xfrm>
        </p:spPr>
        <p:txBody>
          <a:bodyPr anchor="ctr"/>
          <a:lstStyle/>
          <a:p>
            <a:pPr eaLnBrk="1" hangingPunct="1"/>
            <a:r>
              <a:rPr lang="hr-HR" sz="3000" smtClean="0"/>
              <a:t>Alfred von Schlieffen</a:t>
            </a:r>
          </a:p>
        </p:txBody>
      </p:sp>
      <p:pic>
        <p:nvPicPr>
          <p:cNvPr id="25602" name="Picture 2" descr="C:\Users\Mladen Stojić\Documents\Mladen\Radionica Mladen\schliffen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1600200"/>
            <a:ext cx="3048000" cy="47244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001000" cy="1216025"/>
          </a:xfrm>
        </p:spPr>
        <p:txBody>
          <a:bodyPr/>
          <a:lstStyle/>
          <a:p>
            <a:pPr eaLnBrk="1" hangingPunct="1"/>
            <a:r>
              <a:rPr lang="hr-HR" smtClean="0"/>
              <a:t>Schlieffenov plan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hr-HR" sz="2000" smtClean="0"/>
              <a:t>Ratni plan nosi ime po svom tvorcu grofu Alfredu von Schlieffenu. Plan je pretpostavljao brzu mobilizaciju, zanemarivanje neutralnosti Belgije i Luksemburga, te snažan i brz prolaz njemačke armije (desno krilo) kroz Belgiju i  osvajanje</a:t>
            </a:r>
            <a:r>
              <a:rPr lang="vi-VN" sz="2000" smtClean="0">
                <a:latin typeface="Arial" charset="0"/>
              </a:rPr>
              <a:t> </a:t>
            </a:r>
            <a:r>
              <a:rPr lang="hr-HR" sz="2000" smtClean="0"/>
              <a:t>Francuske iz dva smjera (Belgija i Rijeka Rajna). Osnovni smisao plana je da se u ratu na zapadnom bojištu izbori brza pobjeda, a prije nego što Rusija može mobilizirati i dopremiti svoju vojsku do Istočne Pruske</a:t>
            </a:r>
            <a:r>
              <a:rPr lang="vi-VN" sz="2000" smtClean="0">
                <a:latin typeface="Arial" charset="0"/>
              </a:rPr>
              <a:t>. </a:t>
            </a:r>
            <a:r>
              <a:rPr lang="hr-HR" sz="2000" smtClean="0"/>
              <a:t>Plan je predviđao 39 dana rata do kapitulacije Pariza</a:t>
            </a:r>
            <a:r>
              <a:rPr lang="vi-VN" sz="2000" smtClean="0">
                <a:latin typeface="Arial" charset="0"/>
              </a:rPr>
              <a:t>. </a:t>
            </a:r>
            <a:r>
              <a:rPr lang="hr-HR" sz="2000" smtClean="0"/>
              <a:t>Pariz</a:t>
            </a:r>
            <a:r>
              <a:rPr lang="vi-VN" sz="2000" smtClean="0">
                <a:latin typeface="Arial" charset="0"/>
              </a:rPr>
              <a:t> </a:t>
            </a:r>
            <a:r>
              <a:rPr lang="hr-HR" sz="2000" smtClean="0"/>
              <a:t>nije trebao biti vojno zauzet, nego je desno krilo njemačke vojske trebalo proći zapadno od Pariza, zarobiti  većinu francuske vojske i </a:t>
            </a:r>
            <a:r>
              <a:rPr lang="vi-VN" sz="2000" smtClean="0">
                <a:latin typeface="Arial" charset="0"/>
              </a:rPr>
              <a:t> </a:t>
            </a:r>
            <a:r>
              <a:rPr lang="hr-HR" sz="1700" smtClean="0">
                <a:latin typeface="Arial" charset="0"/>
              </a:rPr>
              <a:t>zatim</a:t>
            </a:r>
            <a:r>
              <a:rPr lang="hr-HR" sz="2000" smtClean="0">
                <a:latin typeface="Arial" charset="0"/>
              </a:rPr>
              <a:t> </a:t>
            </a:r>
            <a:r>
              <a:rPr lang="hr-HR" sz="2000" smtClean="0"/>
              <a:t>Francusku</a:t>
            </a:r>
            <a:r>
              <a:rPr lang="vi-VN" sz="2000" smtClean="0">
                <a:latin typeface="Arial" charset="0"/>
              </a:rPr>
              <a:t> </a:t>
            </a:r>
            <a:r>
              <a:rPr lang="hr-HR" sz="2000" smtClean="0"/>
              <a:t>prisili na predaju  (ponavljanje strategije kojom je poražena Francuska</a:t>
            </a:r>
            <a:r>
              <a:rPr lang="vi-VN" sz="2000" smtClean="0">
                <a:latin typeface="Arial" charset="0"/>
              </a:rPr>
              <a:t> </a:t>
            </a:r>
            <a:r>
              <a:rPr lang="hr-HR" sz="2000" smtClean="0"/>
              <a:t>u Francusko-pruskom ratu).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hr-HR" smtClean="0"/>
              <a:t>Ulazak zemalja u rat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457200" y="1447800"/>
          <a:ext cx="82296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Napredak tehnike i znanosti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mtClean="0"/>
              <a:t>Uporaba dizel-motora </a:t>
            </a:r>
            <a:r>
              <a:rPr lang="hr-HR" smtClean="0">
                <a:latin typeface="Calibri" pitchFamily="34" charset="0"/>
              </a:rPr>
              <a:t>→</a:t>
            </a:r>
            <a:r>
              <a:rPr lang="hr-HR" smtClean="0"/>
              <a:t> promet, strojevi u proizvodnji</a:t>
            </a:r>
          </a:p>
          <a:p>
            <a:r>
              <a:rPr lang="hr-HR" smtClean="0"/>
              <a:t>Poboljšan način proizvodnje čelika </a:t>
            </a:r>
            <a:r>
              <a:rPr lang="hr-HR" smtClean="0">
                <a:latin typeface="Calibri" pitchFamily="34" charset="0"/>
              </a:rPr>
              <a:t>→ </a:t>
            </a:r>
            <a:r>
              <a:rPr lang="hr-HR" smtClean="0"/>
              <a:t>velike promjene u metalurgiji, u prometu, građevinarstvu, u proizvodnji oružja</a:t>
            </a:r>
          </a:p>
          <a:p>
            <a:r>
              <a:rPr lang="hr-HR" smtClean="0"/>
              <a:t>Nova vrsta eksploziva - dinamit</a:t>
            </a:r>
          </a:p>
          <a:p>
            <a:endParaRPr lang="hr-HR" smtClean="0"/>
          </a:p>
          <a:p>
            <a:pPr>
              <a:buFont typeface="Wingdings" pitchFamily="2" charset="2"/>
              <a:buNone/>
            </a:pPr>
            <a:endParaRPr lang="hr-HR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3400" smtClean="0"/>
              <a:t>UPORABA ZNANOSTI U VOJNE SVRHE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mtClean="0"/>
              <a:t>Prvi put u ratovanju sustavno se upotrebljavaju brojni novi tehnološki izumi</a:t>
            </a:r>
          </a:p>
          <a:p>
            <a:r>
              <a:rPr lang="hr-HR" smtClean="0"/>
              <a:t>Usavršavanje tradicionalnog oružja – teško topništvo, strojnice, puške sa sustavom repetiranja</a:t>
            </a:r>
          </a:p>
          <a:p>
            <a:r>
              <a:rPr lang="hr-HR" smtClean="0"/>
              <a:t>Prva uporaba kemijskog oružja i bojnih otrova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3400" smtClean="0"/>
              <a:t>POLOŽAJ ŽENA U VRIJEME RATA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mtClean="0"/>
              <a:t>Emancipacija žena – obavljaju razne poslove koji su prije bili rezervirani za muškarce (muškarci na frontu)</a:t>
            </a:r>
          </a:p>
          <a:p>
            <a:r>
              <a:rPr lang="hr-HR" smtClean="0"/>
              <a:t>Borba za pravo glasa </a:t>
            </a:r>
          </a:p>
          <a:p>
            <a:r>
              <a:rPr lang="hr-HR" smtClean="0"/>
              <a:t>Pravo na visoko obrazovanje i bavljenje politikom</a:t>
            </a:r>
          </a:p>
          <a:p>
            <a:endParaRPr lang="hr-HR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endParaRPr lang="hr-HR" smtClean="0"/>
          </a:p>
        </p:txBody>
      </p:sp>
      <p:sp>
        <p:nvSpPr>
          <p:cNvPr id="3174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hr-HR" smtClean="0"/>
          </a:p>
        </p:txBody>
      </p:sp>
      <p:pic>
        <p:nvPicPr>
          <p:cNvPr id="31747" name="Picture 2" descr="C:\Users\Mladen Stojić\Downloads\pas-mas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82296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hr-HR" smtClean="0"/>
              <a:t>Tijek rada u radionici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514350" indent="-514350" eaLnBrk="1" hangingPunct="1">
              <a:buFont typeface="Arial" charset="0"/>
              <a:buAutoNum type="arabicPeriod"/>
            </a:pPr>
            <a:r>
              <a:rPr lang="hr-HR" smtClean="0"/>
              <a:t>Uvod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hr-HR" smtClean="0"/>
              <a:t>Rad u skupinama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hr-HR" smtClean="0"/>
              <a:t>Prezentacija rada po grupama 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hr-HR" smtClean="0"/>
              <a:t>Diskusija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hr-HR" smtClean="0"/>
              <a:t>Zaključak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hr-HR" smtClean="0"/>
              <a:t>Simmsov ratni motorni auto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hr-HR" smtClean="0"/>
          </a:p>
        </p:txBody>
      </p:sp>
      <p:pic>
        <p:nvPicPr>
          <p:cNvPr id="32771" name="Picture 2" descr="C:\Users\Mladen Stojić\Downloads\1899-Simmsovo-ratni-motor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954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hr-HR" smtClean="0"/>
              <a:t>Little Willy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hr-HR" smtClean="0"/>
          </a:p>
        </p:txBody>
      </p:sp>
      <p:pic>
        <p:nvPicPr>
          <p:cNvPr id="33795" name="Picture 2" descr="C:\Users\Mladen Stojić\Downloads\1915-LittleWill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hr-HR" smtClean="0"/>
              <a:t>Verdun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hr-HR" smtClean="0"/>
          </a:p>
        </p:txBody>
      </p:sp>
      <p:pic>
        <p:nvPicPr>
          <p:cNvPr id="34819" name="Picture 2" descr="C:\Users\Mladen Stojić\Downloads\1916-Verdun-njemac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00200"/>
            <a:ext cx="8153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hr-HR" sz="3400" smtClean="0"/>
              <a:t>Najmoderniji i najmoćniji brod savezničke flote – Queen Elizabeth</a:t>
            </a:r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600200"/>
            <a:ext cx="8229600" cy="4876800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hr-HR" smtClean="0"/>
              <a:t>Britanski ratni brod - Inflexible</a:t>
            </a:r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524000"/>
            <a:ext cx="8229600" cy="502920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04800"/>
            <a:ext cx="79248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endParaRPr lang="hr-HR" smtClean="0"/>
          </a:p>
        </p:txBody>
      </p:sp>
      <p:graphicFrame>
        <p:nvGraphicFramePr>
          <p:cNvPr id="33949" name="Group 157"/>
          <p:cNvGraphicFramePr>
            <a:graphicFrameLocks noGrp="1"/>
          </p:cNvGraphicFramePr>
          <p:nvPr>
            <p:ph idx="4294967295"/>
          </p:nvPr>
        </p:nvGraphicFramePr>
        <p:xfrm>
          <a:off x="457200" y="152400"/>
          <a:ext cx="8534400" cy="6565900"/>
        </p:xfrm>
        <a:graphic>
          <a:graphicData uri="http://schemas.openxmlformats.org/drawingml/2006/table">
            <a:tbl>
              <a:tblPr/>
              <a:tblGrid>
                <a:gridCol w="1020763"/>
                <a:gridCol w="1284287"/>
                <a:gridCol w="1125538"/>
                <a:gridCol w="1268412"/>
                <a:gridCol w="1125538"/>
                <a:gridCol w="1266825"/>
                <a:gridCol w="1443037"/>
              </a:tblGrid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Države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Mobilizirano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Poginuli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Ranjeni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Zatvoreni i nestali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6923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Ukupno gubitaka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6923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4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% žrtave / mobilizirani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6923C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Antanta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 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 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 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 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 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Rusija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12,000,000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1,700,000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4,950,000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2,500,000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9,150,000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76.3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Francuska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8,410,000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1,357,800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4,266,000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537,000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6,160,800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76.3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Britanski imperij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8,904,467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908,371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2,090,212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191,652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3,190,235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35.8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Italija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5,615,000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650,000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947,000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600,000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2,197,000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39.1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SAD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4,355,000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126,000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234,300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4,500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364,800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8.2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Japan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800,000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300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907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3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1,210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0.2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Rumunjska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750,000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335,706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120,000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80,000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535,706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71.4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Srbija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707,343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45,000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133,148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152,958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331,106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46.8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Belgija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267,000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13,716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44,686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34,659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93,061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34.9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Grčka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230,000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5,000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21,000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17,000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11.7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Portugal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100,000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7,222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13,751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12,318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33,291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33.3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Crna gora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50,000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3,000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7,000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20,000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40.0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Ukupno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42,188,810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5,152,115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12,831,004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4,121,090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22,104,209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52.3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Središnje sile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 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 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 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 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 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 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Njemačko carstvo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11,000,000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1,773,700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4,216,058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1,152,800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7,142,558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64.9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Austro- Ugarska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7,800,000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1,200,000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3,620,000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2,200,000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7,020,000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90.0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Osmansko carstvo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2,850,000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325,000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400,000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250,000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975,000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34.2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Bugarska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1,200,000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87,500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152,390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27,029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266,919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22.2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Ukupno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22,850,000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3,386,200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8,388,448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3,629,829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15,404,477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67.4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UKUPNO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65,038,810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8,538,315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21,219,452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7,750,919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37,508,686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neva"/>
                        </a:rPr>
                        <a:t>57.6</a:t>
                      </a:r>
                      <a:endParaRPr kumimoji="0" lang="hr-H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neva"/>
                      </a:endParaRPr>
                    </a:p>
                  </a:txBody>
                  <a:tcPr marL="90911" marR="90911" marT="9470" marB="947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 idx="4294967295"/>
          </p:nvPr>
        </p:nvSpPr>
        <p:spPr>
          <a:xfrm>
            <a:off x="574675" y="304800"/>
            <a:ext cx="8001000" cy="681038"/>
          </a:xfrm>
        </p:spPr>
        <p:txBody>
          <a:bodyPr anchor="ctr"/>
          <a:lstStyle/>
          <a:p>
            <a:pPr eaLnBrk="1" hangingPunct="1"/>
            <a:r>
              <a:rPr lang="hr-HR" sz="3400" b="1" smtClean="0"/>
              <a:t/>
            </a:r>
            <a:br>
              <a:rPr lang="hr-HR" sz="3400" b="1" smtClean="0"/>
            </a:br>
            <a:r>
              <a:rPr lang="hr-HR" sz="3400" b="1" smtClean="0"/>
              <a:t>Pisani povijesni izvori</a:t>
            </a:r>
            <a:endParaRPr lang="hr-HR" sz="3400" smtClean="0"/>
          </a:p>
        </p:txBody>
      </p:sp>
      <p:sp>
        <p:nvSpPr>
          <p:cNvPr id="3993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hr-HR" sz="3600" smtClean="0"/>
              <a:t>1. Izjave zaraćenih strana o uzrocima sukoba</a:t>
            </a:r>
          </a:p>
          <a:p>
            <a:pPr eaLnBrk="1" hangingPunct="1">
              <a:buFontTx/>
              <a:buNone/>
            </a:pPr>
            <a:r>
              <a:rPr lang="hr-HR" sz="3600" smtClean="0"/>
              <a:t>2. Londonski ugovor</a:t>
            </a:r>
          </a:p>
          <a:p>
            <a:pPr eaLnBrk="1" hangingPunct="1">
              <a:buFontTx/>
              <a:buNone/>
            </a:pPr>
            <a:r>
              <a:rPr lang="hr-HR" sz="3600" smtClean="0"/>
              <a:t>3. Ustav njemačkog carstva 1871.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2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hr-HR" sz="3400" smtClean="0"/>
              <a:t>UZROCI I GLOBALNE POSLJEDICE </a:t>
            </a:r>
            <a:br>
              <a:rPr lang="hr-HR" sz="3400" smtClean="0"/>
            </a:br>
            <a:r>
              <a:rPr lang="hr-HR" sz="3400" smtClean="0"/>
              <a:t>PRVOG SVJETSKOG RATA</a:t>
            </a:r>
          </a:p>
        </p:txBody>
      </p:sp>
      <p:sp>
        <p:nvSpPr>
          <p:cNvPr id="15362" name="Content Placeholder 3"/>
          <p:cNvSpPr>
            <a:spLocks noGrp="1"/>
          </p:cNvSpPr>
          <p:nvPr>
            <p:ph idx="4294967295"/>
          </p:nvPr>
        </p:nvSpPr>
        <p:spPr>
          <a:xfrm>
            <a:off x="566738" y="2182813"/>
            <a:ext cx="8001000" cy="3836987"/>
          </a:xfrm>
        </p:spPr>
        <p:txBody>
          <a:bodyPr/>
          <a:lstStyle/>
          <a:p>
            <a:pPr eaLnBrk="1" hangingPunct="1"/>
            <a:r>
              <a:rPr lang="hr-HR" smtClean="0"/>
              <a:t>Ekonomski razlozi</a:t>
            </a:r>
          </a:p>
          <a:p>
            <a:pPr eaLnBrk="1" hangingPunct="1"/>
            <a:r>
              <a:rPr lang="hr-HR" smtClean="0"/>
              <a:t>Politička suparništva</a:t>
            </a:r>
          </a:p>
          <a:p>
            <a:pPr eaLnBrk="1" hangingPunct="1"/>
            <a:r>
              <a:rPr lang="hr-HR" smtClean="0"/>
              <a:t>Etnički i ideološki sukobi</a:t>
            </a:r>
          </a:p>
          <a:p>
            <a:pPr eaLnBrk="1" hangingPunct="1"/>
            <a:r>
              <a:rPr lang="hr-HR" smtClean="0"/>
              <a:t>Imperijalizam i militarizam</a:t>
            </a:r>
          </a:p>
          <a:p>
            <a:pPr eaLnBrk="1" hangingPunct="1"/>
            <a:endParaRPr lang="hr-HR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hr-HR" sz="3400" smtClean="0"/>
              <a:t>NEJEDNAK GOSPODARSKI RAZVITAK EUROPSKIH DRŽAVA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524000"/>
            <a:ext cx="8229600" cy="4754563"/>
          </a:xfrm>
        </p:spPr>
        <p:txBody>
          <a:bodyPr/>
          <a:lstStyle/>
          <a:p>
            <a:pPr eaLnBrk="1" hangingPunct="1"/>
            <a:endParaRPr lang="hr-HR" sz="2600" smtClean="0"/>
          </a:p>
          <a:p>
            <a:pPr eaLnBrk="1" hangingPunct="1"/>
            <a:r>
              <a:rPr lang="hr-HR" sz="2400" smtClean="0"/>
              <a:t>Zapadna i Srednja Europa - ubrzana industrijalizacija i velike migracije </a:t>
            </a:r>
          </a:p>
          <a:p>
            <a:pPr eaLnBrk="1" hangingPunct="1"/>
            <a:r>
              <a:rPr lang="hr-HR" sz="2400" smtClean="0"/>
              <a:t>Ubrzan razvoj tehnologije i znanosti - nagli gospodarski napredak</a:t>
            </a:r>
          </a:p>
          <a:p>
            <a:pPr eaLnBrk="1" hangingPunct="1"/>
            <a:r>
              <a:rPr lang="hr-HR" sz="2400" smtClean="0"/>
              <a:t>Potreba za novim izvorima jeftine radne snage, ruda i sirovina i novim tržištima za industrijsku robu - kolonijalizam</a:t>
            </a:r>
          </a:p>
          <a:p>
            <a:pPr eaLnBrk="1" hangingPunct="1"/>
            <a:r>
              <a:rPr lang="hr-HR" sz="2400" smtClean="0"/>
              <a:t>JI Europa - ukidanje kmetstva, slaba industrijalizacija – počeci kapitalizma</a:t>
            </a:r>
          </a:p>
          <a:p>
            <a:pPr eaLnBrk="1" hangingPunct="1"/>
            <a:endParaRPr lang="hr-HR" sz="2400" smtClean="0"/>
          </a:p>
          <a:p>
            <a:pPr eaLnBrk="1" hangingPunct="1"/>
            <a:endParaRPr lang="hr-HR" sz="2400" smtClean="0"/>
          </a:p>
          <a:p>
            <a:pPr eaLnBrk="1" hangingPunct="1"/>
            <a:endParaRPr lang="hr-HR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hr-HR" sz="3400" smtClean="0"/>
              <a:t>POLITIČKE PROMJENE U EUROPSKIM DRŽAVAMA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hr-HR" smtClean="0"/>
              <a:t>Ujedinjenje Italije i Njemačke</a:t>
            </a:r>
          </a:p>
          <a:p>
            <a:pPr eaLnBrk="1" hangingPunct="1"/>
            <a:r>
              <a:rPr lang="hr-HR" smtClean="0"/>
              <a:t>Težnja novih država za preraspodjelom kolonija</a:t>
            </a:r>
          </a:p>
          <a:p>
            <a:pPr eaLnBrk="1" hangingPunct="1"/>
            <a:r>
              <a:rPr lang="hr-HR" smtClean="0"/>
              <a:t>Jačanje nacionalizma</a:t>
            </a:r>
          </a:p>
          <a:p>
            <a:pPr eaLnBrk="1" hangingPunct="1"/>
            <a:r>
              <a:rPr lang="hr-HR" smtClean="0"/>
              <a:t>Problemi nacionalne i višenacionalne države</a:t>
            </a:r>
          </a:p>
          <a:p>
            <a:pPr eaLnBrk="1" hangingPunct="1"/>
            <a:r>
              <a:rPr lang="hr-HR" smtClean="0"/>
              <a:t>Stvaranje vojno-političkih saveza: Trojni savez i Antanta</a:t>
            </a:r>
          </a:p>
          <a:p>
            <a:pPr eaLnBrk="1" hangingPunct="1">
              <a:buFont typeface="Wingdings" pitchFamily="2" charset="2"/>
              <a:buNone/>
            </a:pPr>
            <a:endParaRPr lang="hr-HR" smtClean="0"/>
          </a:p>
          <a:p>
            <a:pPr eaLnBrk="1" hangingPunct="1"/>
            <a:endParaRPr lang="hr-HR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3400" smtClean="0"/>
              <a:t>NACIONALIZAM I NACIONALNA DRŽAVA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z="2600" smtClean="0"/>
              <a:t>U JI Europi nacionalne države izrastaju na ruševinama višenacionalnih carstava</a:t>
            </a:r>
          </a:p>
          <a:p>
            <a:r>
              <a:rPr lang="hr-HR" sz="2600" smtClean="0"/>
              <a:t>Nacionalizam prethodi stvaranju nacionalne države</a:t>
            </a:r>
          </a:p>
          <a:p>
            <a:r>
              <a:rPr lang="hr-HR" sz="2600" smtClean="0"/>
              <a:t>Odnos između nacija i religija postaje izuzetno složen</a:t>
            </a:r>
          </a:p>
          <a:p>
            <a:r>
              <a:rPr lang="hr-HR" sz="2600" smtClean="0"/>
              <a:t>Može li nacija objediniti ljude različitih vjeroispovijesti</a:t>
            </a:r>
          </a:p>
          <a:p>
            <a:r>
              <a:rPr lang="hr-HR" sz="2600" smtClean="0"/>
              <a:t>Odnos nacije i jezičnih identiteta</a:t>
            </a:r>
          </a:p>
          <a:p>
            <a:endParaRPr lang="hr-HR" sz="26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3400" smtClean="0"/>
              <a:t>NACIONALNE DRŽAVE U ZAPADNOJ I SREDNJOJ EUROPI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r-HR" sz="2600" smtClean="0"/>
              <a:t>- Francuska, Španjolska i Britanija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r-HR" sz="2600" smtClean="0"/>
              <a:t>- Francuska revolucija i širenje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r-HR" sz="2600" smtClean="0"/>
              <a:t>  nacionalne ideologije – “proljeće naroda”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r-HR" sz="2600" smtClean="0"/>
              <a:t>- Stanovnici Francuske sebe počeli određivati u nacionalnoj odrednici upravo u 19. stoljeću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r-HR" sz="2600" smtClean="0"/>
              <a:t>- ujedinjenje Njemačke i Italije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r-HR" sz="2600" smtClean="0"/>
              <a:t>    </a:t>
            </a:r>
            <a:r>
              <a:rPr lang="hr-HR" sz="2600" b="1" smtClean="0"/>
              <a:t>Nacije nisu “vječni entiteti” već povijesno razvijeni fenomeni koji s vremenom evoluiraju.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NACIONALISTIČKE IDEOLOGIJE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hr-HR" sz="2600" smtClean="0"/>
              <a:t>-   u 19. i početkom 20. stoljeća one usmjeravaju djelovanje velikih skupina ljudi i utječu na funkcioniranje države</a:t>
            </a:r>
          </a:p>
          <a:p>
            <a:pPr>
              <a:buFont typeface="Wingdings" pitchFamily="2" charset="2"/>
              <a:buNone/>
            </a:pPr>
            <a:r>
              <a:rPr lang="hr-HR" sz="2600" smtClean="0"/>
              <a:t>-   tijekom 19. stoljeća u JI Europi nastalo 5 nacionalnih država: Grčka, Srbija, Bugarska, Rumunjska i Crna Gora</a:t>
            </a:r>
          </a:p>
          <a:p>
            <a:pPr>
              <a:buFont typeface="Wingdings" pitchFamily="2" charset="2"/>
              <a:buNone/>
            </a:pPr>
            <a:r>
              <a:rPr lang="hr-HR" sz="2600" smtClean="0"/>
              <a:t>-   uz nacionalne države postoje i višenacionalna carstva: Osmalijsko, Austro-ugarsko i Rusko.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 anchor="ctr"/>
          <a:lstStyle/>
          <a:p>
            <a:pPr eaLnBrk="1" hangingPunct="1"/>
            <a:r>
              <a:rPr lang="hr-HR" sz="2500" smtClean="0"/>
              <a:t>Interesi velikih sila</a:t>
            </a:r>
          </a:p>
        </p:txBody>
      </p:sp>
      <p:graphicFrame>
        <p:nvGraphicFramePr>
          <p:cNvPr id="31797" name="Group 53"/>
          <p:cNvGraphicFramePr>
            <a:graphicFrameLocks noGrp="1"/>
          </p:cNvGraphicFramePr>
          <p:nvPr>
            <p:ph idx="4294967295"/>
          </p:nvPr>
        </p:nvGraphicFramePr>
        <p:xfrm>
          <a:off x="457200" y="990600"/>
          <a:ext cx="8229600" cy="5184775"/>
        </p:xfrm>
        <a:graphic>
          <a:graphicData uri="http://schemas.openxmlformats.org/drawingml/2006/table">
            <a:tbl>
              <a:tblPr/>
              <a:tblGrid>
                <a:gridCol w="2209800"/>
                <a:gridCol w="6019800"/>
              </a:tblGrid>
              <a:tr h="430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Država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Temeljni interesi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Njemačka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Nova podjela kolonija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41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Austro-Ugarska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Potisnuti Osmanlijsko carstvo s jugoistoka Europe i zauzeti dijelove njegovih teritorija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Italija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Zagospodariti Sredozemljem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41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Rusija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Potisnuti Osmanlijsko carstvo s jugoistoka Europe i crnomorske obale: širenje prema Kavkazu i srednjoj Aziji, Pamir (graniči s britanskom Indijom); na Dalekom istoku širenje na sjevernu obalu Amura (sukob s Kinom)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Francuska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Sačuvati kolonije i nakon raspada Osmanlijskog carstva zauzeti njegove azijske dijelove i zagospodariti istočnim Sredozemljem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41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Velika Britanija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Očuvati položaj kolonijalne sile i zauzeti azijske dijelove Osmanlijskog carstva, zagospodariti istočnim Sredozemljem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Japan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Sukob s Rusijom oko Koreje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SAD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Aljaska, Hawaii, Panamski kanal, Puerto Rico, Filipini i Kuba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Latinska Amerika - Monroeva doktrina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Profil">
  <a:themeElements>
    <a:clrScheme name="Profil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280</TotalTime>
  <Words>805</Words>
  <Application>Microsoft Office PowerPoint</Application>
  <PresentationFormat>On-screen Show (4:3)</PresentationFormat>
  <Paragraphs>254</Paragraphs>
  <Slides>27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Predložak dizajna</vt:lpstr>
      </vt:variant>
      <vt:variant>
        <vt:i4>2</vt:i4>
      </vt:variant>
      <vt:variant>
        <vt:lpstr>Naslovi slajdova</vt:lpstr>
      </vt:variant>
      <vt:variant>
        <vt:i4>27</vt:i4>
      </vt:variant>
    </vt:vector>
  </HeadingPairs>
  <TitlesOfParts>
    <vt:vector size="34" baseType="lpstr">
      <vt:lpstr>Verdana</vt:lpstr>
      <vt:lpstr>Arial</vt:lpstr>
      <vt:lpstr>Wingdings</vt:lpstr>
      <vt:lpstr>Calibri</vt:lpstr>
      <vt:lpstr>Geneva</vt:lpstr>
      <vt:lpstr>Profil</vt:lpstr>
      <vt:lpstr>Profil</vt:lpstr>
      <vt:lpstr>NASTAVA POVIJESTI USMJERENA PREMA ISHODIMA UČENJA – PRVI SVJETSKI RAT </vt:lpstr>
      <vt:lpstr>Tijek rada u radionici</vt:lpstr>
      <vt:lpstr>UZROCI I GLOBALNE POSLJEDICE  PRVOG SVJETSKOG RATA</vt:lpstr>
      <vt:lpstr>NEJEDNAK GOSPODARSKI RAZVITAK EUROPSKIH DRŽAVA</vt:lpstr>
      <vt:lpstr>POLITIČKE PROMJENE U EUROPSKIM DRŽAVAMA</vt:lpstr>
      <vt:lpstr>NACIONALIZAM I NACIONALNA DRŽAVA</vt:lpstr>
      <vt:lpstr>NACIONALNE DRŽAVE U ZAPADNOJ I SREDNJOJ EUROPI</vt:lpstr>
      <vt:lpstr>NACIONALISTIČKE IDEOLOGIJE</vt:lpstr>
      <vt:lpstr>Interesi velikih sila</vt:lpstr>
      <vt:lpstr>Vojno-politički savezi:</vt:lpstr>
      <vt:lpstr>Vojno-politički savezi:</vt:lpstr>
      <vt:lpstr>Lokalne krize kao predigra Prvome svjetskom ratu i početak rata</vt:lpstr>
      <vt:lpstr>Alfred von Schlieffen</vt:lpstr>
      <vt:lpstr>Schlieffenov plan</vt:lpstr>
      <vt:lpstr>Ulazak zemalja u rat</vt:lpstr>
      <vt:lpstr>Napredak tehnike i znanosti</vt:lpstr>
      <vt:lpstr>UPORABA ZNANOSTI U VOJNE SVRHE</vt:lpstr>
      <vt:lpstr>POLOŽAJ ŽENA U VRIJEME RATA</vt:lpstr>
      <vt:lpstr>Slajd 19</vt:lpstr>
      <vt:lpstr>Simmsov ratni motorni auto</vt:lpstr>
      <vt:lpstr>Little Willy</vt:lpstr>
      <vt:lpstr>Verdun</vt:lpstr>
      <vt:lpstr>Najmoderniji i najmoćniji brod savezničke flote – Queen Elizabeth</vt:lpstr>
      <vt:lpstr>Britanski ratni brod - Inflexible</vt:lpstr>
      <vt:lpstr>Slajd 25</vt:lpstr>
      <vt:lpstr>Slajd 26</vt:lpstr>
      <vt:lpstr> Pisani povijesni izvori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Županijsko stručno vijeće Radionica – Prvi svjetski rat</dc:title>
  <dc:creator>Mladen Stojić</dc:creator>
  <cp:lastModifiedBy>mmarinovic</cp:lastModifiedBy>
  <cp:revision>23</cp:revision>
  <dcterms:created xsi:type="dcterms:W3CDTF">2006-08-16T00:00:00Z</dcterms:created>
  <dcterms:modified xsi:type="dcterms:W3CDTF">2013-01-08T11:59:39Z</dcterms:modified>
</cp:coreProperties>
</file>