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410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0AEDB1-738D-4DED-9AB4-FB85EE25A2D8}" type="datetimeFigureOut">
              <a:rPr lang="hr-HR" smtClean="0"/>
              <a:pPr/>
              <a:t>27.10.2014.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2F34BD-297F-4BA0-BF14-736052396771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F34BD-297F-4BA0-BF14-736052396771}" type="slidenum">
              <a:rPr lang="hr-HR" smtClean="0"/>
              <a:pPr/>
              <a:t>5</a:t>
            </a:fld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356AD-8664-453F-BD9F-B412F0F791B7}" type="datetimeFigureOut">
              <a:rPr lang="hr-HR" smtClean="0"/>
              <a:pPr/>
              <a:t>27.10.2014.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98AF2-88C0-4BB9-9542-64353C056F3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356AD-8664-453F-BD9F-B412F0F791B7}" type="datetimeFigureOut">
              <a:rPr lang="hr-HR" smtClean="0"/>
              <a:pPr/>
              <a:t>27.10.2014.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98AF2-88C0-4BB9-9542-64353C056F3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356AD-8664-453F-BD9F-B412F0F791B7}" type="datetimeFigureOut">
              <a:rPr lang="hr-HR" smtClean="0"/>
              <a:pPr/>
              <a:t>27.10.2014.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98AF2-88C0-4BB9-9542-64353C056F3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356AD-8664-453F-BD9F-B412F0F791B7}" type="datetimeFigureOut">
              <a:rPr lang="hr-HR" smtClean="0"/>
              <a:pPr/>
              <a:t>27.10.2014.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98AF2-88C0-4BB9-9542-64353C056F3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356AD-8664-453F-BD9F-B412F0F791B7}" type="datetimeFigureOut">
              <a:rPr lang="hr-HR" smtClean="0"/>
              <a:pPr/>
              <a:t>27.10.2014.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98AF2-88C0-4BB9-9542-64353C056F3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356AD-8664-453F-BD9F-B412F0F791B7}" type="datetimeFigureOut">
              <a:rPr lang="hr-HR" smtClean="0"/>
              <a:pPr/>
              <a:t>27.10.2014.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98AF2-88C0-4BB9-9542-64353C056F3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356AD-8664-453F-BD9F-B412F0F791B7}" type="datetimeFigureOut">
              <a:rPr lang="hr-HR" smtClean="0"/>
              <a:pPr/>
              <a:t>27.10.2014.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98AF2-88C0-4BB9-9542-64353C056F3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356AD-8664-453F-BD9F-B412F0F791B7}" type="datetimeFigureOut">
              <a:rPr lang="hr-HR" smtClean="0"/>
              <a:pPr/>
              <a:t>27.10.2014.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98AF2-88C0-4BB9-9542-64353C056F3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356AD-8664-453F-BD9F-B412F0F791B7}" type="datetimeFigureOut">
              <a:rPr lang="hr-HR" smtClean="0"/>
              <a:pPr/>
              <a:t>27.10.2014.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98AF2-88C0-4BB9-9542-64353C056F3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356AD-8664-453F-BD9F-B412F0F791B7}" type="datetimeFigureOut">
              <a:rPr lang="hr-HR" smtClean="0"/>
              <a:pPr/>
              <a:t>27.10.2014.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98AF2-88C0-4BB9-9542-64353C056F3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356AD-8664-453F-BD9F-B412F0F791B7}" type="datetimeFigureOut">
              <a:rPr lang="hr-HR" smtClean="0"/>
              <a:pPr/>
              <a:t>27.10.2014.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98AF2-88C0-4BB9-9542-64353C056F3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22000"/>
            <a:lum/>
          </a:blip>
          <a:srcRect/>
          <a:stretch>
            <a:fillRect l="-31000" r="-3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0356AD-8664-453F-BD9F-B412F0F791B7}" type="datetimeFigureOut">
              <a:rPr lang="hr-HR" smtClean="0"/>
              <a:pPr/>
              <a:t>27.10.2014.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98AF2-88C0-4BB9-9542-64353C056F3F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484784"/>
            <a:ext cx="7848872" cy="1830065"/>
          </a:xfrm>
        </p:spPr>
        <p:txBody>
          <a:bodyPr>
            <a:normAutofit fontScale="90000"/>
          </a:bodyPr>
          <a:lstStyle/>
          <a:p>
            <a:r>
              <a:rPr lang="hr-H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Rehabilitacija učenika s teškoćama u ponašanju i učenju kroz kreativnu aktivnost sviranja 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afričkog </a:t>
            </a:r>
            <a:r>
              <a:rPr lang="hr-H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bubnja 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djembe</a:t>
            </a:r>
            <a:endParaRPr lang="hr-H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3645024"/>
            <a:ext cx="8064896" cy="3212976"/>
          </a:xfrm>
        </p:spPr>
        <p:txBody>
          <a:bodyPr/>
          <a:lstStyle/>
          <a:p>
            <a:endParaRPr lang="hr-HR" dirty="0" smtClean="0">
              <a:solidFill>
                <a:schemeClr val="tx1"/>
              </a:solidFill>
            </a:endParaRPr>
          </a:p>
          <a:p>
            <a:r>
              <a:rPr lang="hr-HR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Državni skup stručnjaka </a:t>
            </a:r>
            <a:br>
              <a:rPr lang="hr-HR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hr-HR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edukacijsko-rehabilitacijskog profila</a:t>
            </a:r>
          </a:p>
          <a:p>
            <a:r>
              <a:rPr lang="hr-HR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Mali Lošinj, 15.-17. listopada 2014. </a:t>
            </a:r>
          </a:p>
          <a:p>
            <a:r>
              <a:rPr lang="hr-HR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prof. rehabilitator Sanda Zlatarić</a:t>
            </a:r>
          </a:p>
          <a:p>
            <a:endParaRPr lang="hr-H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1026" name="Picture 2" descr="K:\bubnjari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705159" cy="61503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0000"/>
            <a:lum/>
          </a:blip>
          <a:srcRect/>
          <a:stretch>
            <a:fillRect l="-31000" r="-3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2553147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hr-HR" sz="3600" dirty="0" smtClean="0"/>
          </a:p>
          <a:p>
            <a:pPr algn="ctr">
              <a:buNone/>
            </a:pPr>
            <a:endParaRPr lang="hr-HR" sz="3600" dirty="0"/>
          </a:p>
          <a:p>
            <a:pPr algn="ctr">
              <a:buNone/>
            </a:pPr>
            <a:endParaRPr lang="hr-HR" sz="3600" dirty="0" smtClean="0"/>
          </a:p>
          <a:p>
            <a:pPr algn="ctr">
              <a:buNone/>
            </a:pPr>
            <a:r>
              <a:rPr lang="hr-HR" sz="3600" b="1" dirty="0" smtClean="0"/>
              <a:t>HVALA NA PAŽNJI !</a:t>
            </a:r>
            <a:endParaRPr lang="hr-HR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hr-HR" sz="4000" b="1" dirty="0" smtClean="0">
                <a:latin typeface="Times New Roman" pitchFamily="18" charset="0"/>
                <a:cs typeface="Times New Roman" pitchFamily="18" charset="0"/>
              </a:rPr>
              <a:t>OŠ Antuna Mihanovića, Osijek</a:t>
            </a:r>
            <a:endParaRPr lang="hr-HR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hr-HR" sz="2800" dirty="0" smtClean="0"/>
              <a:t>392 učenika</a:t>
            </a:r>
          </a:p>
          <a:p>
            <a:pPr>
              <a:spcAft>
                <a:spcPts val="600"/>
              </a:spcAft>
            </a:pPr>
            <a:r>
              <a:rPr lang="hr-HR" sz="2800" dirty="0" smtClean="0"/>
              <a:t>18 razrednih odjela</a:t>
            </a:r>
          </a:p>
          <a:p>
            <a:pPr>
              <a:spcAft>
                <a:spcPts val="600"/>
              </a:spcAft>
            </a:pPr>
            <a:r>
              <a:rPr lang="hr-HR" sz="2800" dirty="0" smtClean="0"/>
              <a:t>29 učitelja predmetne i razredne nastave, 4 stručna suradnika, od toga 13 mentora i 6 savjetnika</a:t>
            </a:r>
          </a:p>
          <a:p>
            <a:pPr>
              <a:spcAft>
                <a:spcPts val="600"/>
              </a:spcAft>
            </a:pPr>
            <a:r>
              <a:rPr lang="hr-HR" sz="2800" dirty="0" smtClean="0"/>
              <a:t>11 učenika sa prilagođenim programom </a:t>
            </a:r>
          </a:p>
          <a:p>
            <a:pPr>
              <a:spcAft>
                <a:spcPts val="600"/>
              </a:spcAft>
            </a:pPr>
            <a:r>
              <a:rPr lang="hr-HR" sz="2800" dirty="0" smtClean="0"/>
              <a:t>27 učenika sa modelom individualizacije</a:t>
            </a:r>
          </a:p>
          <a:p>
            <a:endParaRPr lang="hr-HR" dirty="0" smtClean="0"/>
          </a:p>
          <a:p>
            <a:endParaRPr lang="hr-HR" dirty="0" smtClean="0"/>
          </a:p>
          <a:p>
            <a:endParaRPr lang="hr-HR" dirty="0" smtClean="0"/>
          </a:p>
          <a:p>
            <a:endParaRPr lang="hr-H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4000" b="1" dirty="0">
                <a:latin typeface="Times New Roman" pitchFamily="18" charset="0"/>
                <a:cs typeface="Times New Roman" pitchFamily="18" charset="0"/>
              </a:rPr>
              <a:t>Rehabilitacijske tehnike koje se provode u školi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800" dirty="0" smtClean="0"/>
              <a:t>Ples pisanja</a:t>
            </a:r>
          </a:p>
          <a:p>
            <a:r>
              <a:rPr lang="hr-HR" sz="2800" dirty="0" smtClean="0"/>
              <a:t>Svi 1.r jednom tjedno tijekom cijele školske godine</a:t>
            </a:r>
            <a:endParaRPr lang="hr-HR" sz="2800" dirty="0"/>
          </a:p>
        </p:txBody>
      </p:sp>
      <p:pic>
        <p:nvPicPr>
          <p:cNvPr id="13314" name="Picture 2" descr="DSC027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284984"/>
            <a:ext cx="4248472" cy="34355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313" name="Picture 1" descr="DSC0278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284984"/>
            <a:ext cx="4335734" cy="34563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0" y="2438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CS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sr-Latn-C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4000" b="1" dirty="0">
                <a:latin typeface="Times New Roman" pitchFamily="18" charset="0"/>
                <a:cs typeface="Times New Roman" pitchFamily="18" charset="0"/>
              </a:rPr>
              <a:t>Rehabilitacijske tehnike koje se provode u školi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800" dirty="0" smtClean="0"/>
              <a:t>Rehabilitacija putem pokreta</a:t>
            </a:r>
          </a:p>
          <a:p>
            <a:r>
              <a:rPr lang="hr-HR" sz="2800" dirty="0" smtClean="0"/>
              <a:t>12 učenika 1. r jedan puta tjedno nakon nasave koji su na predupisu pokazali slabije rezultate na Testu spremnosti za školu</a:t>
            </a:r>
            <a:endParaRPr lang="hr-HR" sz="2800" dirty="0"/>
          </a:p>
        </p:txBody>
      </p:sp>
      <p:pic>
        <p:nvPicPr>
          <p:cNvPr id="12290" name="Slika 2" descr="DSC0009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05064"/>
            <a:ext cx="4535488" cy="28529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289" name="Slika 3" descr="DSC001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4005064"/>
            <a:ext cx="4644008" cy="28529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4000" b="1" dirty="0">
                <a:latin typeface="Times New Roman" pitchFamily="18" charset="0"/>
                <a:cs typeface="Times New Roman" pitchFamily="18" charset="0"/>
              </a:rPr>
              <a:t>Rehabilitacijske tehnike koje se provode u školi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>
            <a:normAutofit/>
          </a:bodyPr>
          <a:lstStyle/>
          <a:p>
            <a:r>
              <a:rPr lang="hr-HR" sz="2800" dirty="0" smtClean="0"/>
              <a:t>Terapijsko jahanje</a:t>
            </a:r>
          </a:p>
          <a:p>
            <a:r>
              <a:rPr lang="hr-HR" sz="2800" dirty="0" smtClean="0"/>
              <a:t>6 učenika 2. r djeca sa CP, oštećenjem sluha i ADHD-om</a:t>
            </a:r>
            <a:endParaRPr lang="hr-HR" sz="2800" dirty="0"/>
          </a:p>
        </p:txBody>
      </p:sp>
      <p:pic>
        <p:nvPicPr>
          <p:cNvPr id="3074" name="Picture 2" descr="K:\jahanj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645024"/>
            <a:ext cx="3803915" cy="28529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075" name="Picture 3" descr="K:\jahanje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675867">
            <a:off x="4295816" y="3675271"/>
            <a:ext cx="4464496" cy="2773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4000" b="1" dirty="0">
                <a:latin typeface="Times New Roman" pitchFamily="18" charset="0"/>
                <a:cs typeface="Times New Roman" pitchFamily="18" charset="0"/>
              </a:rPr>
              <a:t>Rehabilitacijske tehnike koje se provode u školi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r>
              <a:rPr lang="hr-HR" dirty="0" smtClean="0"/>
              <a:t>Slušni integracijski trening</a:t>
            </a:r>
          </a:p>
          <a:p>
            <a:r>
              <a:rPr lang="hr-HR" dirty="0" smtClean="0"/>
              <a:t>Svi učenici nižih razreda tijekom drugog polugodišta</a:t>
            </a:r>
          </a:p>
          <a:p>
            <a:r>
              <a:rPr lang="hr-HR" dirty="0" smtClean="0"/>
              <a:t>Pod odmorom umjesto zvona glazba Slušnog integracijskog treninga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4000" b="1" dirty="0">
                <a:latin typeface="Times New Roman" pitchFamily="18" charset="0"/>
                <a:cs typeface="Times New Roman" pitchFamily="18" charset="0"/>
              </a:rPr>
              <a:t>Rehabilitacijske tehnike koje se provode u školi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hr-HR" dirty="0" smtClean="0"/>
          </a:p>
          <a:p>
            <a:pPr>
              <a:buNone/>
            </a:pPr>
            <a:r>
              <a:rPr lang="hr-HR" dirty="0" smtClean="0"/>
              <a:t>Mali bubnjari jedan puta tjedno</a:t>
            </a:r>
          </a:p>
          <a:p>
            <a:r>
              <a:rPr lang="hr-HR" dirty="0" smtClean="0"/>
              <a:t>12 učenika od 2. do 5. r</a:t>
            </a:r>
          </a:p>
          <a:p>
            <a:r>
              <a:rPr lang="hr-HR" dirty="0" smtClean="0"/>
              <a:t>6 učenika sa primjerenim modelom školovanja, teškoće ponašanja i ophođenja, ADHD i 6 učenika bez teškoća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4000" b="1" dirty="0">
                <a:latin typeface="Times New Roman" pitchFamily="18" charset="0"/>
                <a:cs typeface="Times New Roman" pitchFamily="18" charset="0"/>
              </a:rPr>
              <a:t>Cilj</a:t>
            </a:r>
            <a:br>
              <a:rPr lang="hr-HR" sz="4000" b="1" dirty="0">
                <a:latin typeface="Times New Roman" pitchFamily="18" charset="0"/>
                <a:cs typeface="Times New Roman" pitchFamily="18" charset="0"/>
              </a:rPr>
            </a:br>
            <a:endParaRPr lang="hr-HR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hr-HR" dirty="0" smtClean="0"/>
              <a:t>Poboljšanje:</a:t>
            </a:r>
          </a:p>
          <a:p>
            <a:r>
              <a:rPr lang="hr-HR" dirty="0" smtClean="0"/>
              <a:t>Opće motoričke koordinacije</a:t>
            </a:r>
          </a:p>
          <a:p>
            <a:r>
              <a:rPr lang="hr-HR" dirty="0" smtClean="0"/>
              <a:t>Koncentracije i pamćenja</a:t>
            </a:r>
          </a:p>
          <a:p>
            <a:r>
              <a:rPr lang="hr-HR" dirty="0" smtClean="0"/>
              <a:t>Emocionalne ravnoteže</a:t>
            </a:r>
          </a:p>
          <a:p>
            <a:r>
              <a:rPr lang="hr-HR" dirty="0" smtClean="0"/>
              <a:t>Smanjivanje hiperaktivnosti i napetosti</a:t>
            </a:r>
          </a:p>
          <a:p>
            <a:r>
              <a:rPr lang="hr-HR" dirty="0" smtClean="0"/>
              <a:t>Integracija učenika</a:t>
            </a:r>
          </a:p>
          <a:p>
            <a:r>
              <a:rPr lang="hr-HR" dirty="0" smtClean="0"/>
              <a:t>Pružanje osjećaja zadovoljstva</a:t>
            </a:r>
          </a:p>
          <a:p>
            <a:r>
              <a:rPr lang="hr-HR" dirty="0" smtClean="0"/>
              <a:t>Poboljšanje slike o sebi</a:t>
            </a:r>
          </a:p>
          <a:p>
            <a:pPr>
              <a:buNone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b="1" dirty="0">
                <a:latin typeface="Times New Roman" pitchFamily="18" charset="0"/>
                <a:cs typeface="Times New Roman" pitchFamily="18" charset="0"/>
              </a:rPr>
              <a:t>Struktura sata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>
            <a:normAutofit/>
          </a:bodyPr>
          <a:lstStyle/>
          <a:p>
            <a:r>
              <a:rPr lang="hr-HR" sz="2800" dirty="0" smtClean="0"/>
              <a:t>Vježbe koračanja u ritmu ( križno hodanje-Brain gym)</a:t>
            </a:r>
          </a:p>
          <a:p>
            <a:r>
              <a:rPr lang="hr-HR" sz="2800" dirty="0" smtClean="0"/>
              <a:t>Vježbe koncentracije</a:t>
            </a:r>
          </a:p>
          <a:p>
            <a:r>
              <a:rPr lang="hr-HR" sz="2800" dirty="0" smtClean="0"/>
              <a:t>Usvajanje različitih ritmova ( vježbe pamćenja)</a:t>
            </a:r>
          </a:p>
          <a:p>
            <a:r>
              <a:rPr lang="hr-HR" sz="2800" dirty="0" smtClean="0"/>
              <a:t>Uvježbavanje dogovorenog ritma za nastup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239</Words>
  <Application>Microsoft Office PowerPoint</Application>
  <PresentationFormat>On-screen Show (4:3)</PresentationFormat>
  <Paragraphs>51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Rehabilitacija učenika s teškoćama u ponašanju i učenju kroz kreativnu aktivnost sviranja  afričkog bubnja djembe</vt:lpstr>
      <vt:lpstr>OŠ Antuna Mihanovića, Osijek</vt:lpstr>
      <vt:lpstr>Rehabilitacijske tehnike koje se provode u školi </vt:lpstr>
      <vt:lpstr>Rehabilitacijske tehnike koje se provode u školi </vt:lpstr>
      <vt:lpstr>Rehabilitacijske tehnike koje se provode u školi </vt:lpstr>
      <vt:lpstr>Rehabilitacijske tehnike koje se provode u školi </vt:lpstr>
      <vt:lpstr>Rehabilitacijske tehnike koje se provode u školi </vt:lpstr>
      <vt:lpstr>Cilj </vt:lpstr>
      <vt:lpstr>Struktura sata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Rehabilitacija učenika s teškoćama u ponašanju i učenju kroz kreativnu aktivnost sviranja afričkog bubnja djembea</dc:title>
  <dc:creator>Sanda</dc:creator>
  <cp:lastModifiedBy>ipetanjek</cp:lastModifiedBy>
  <cp:revision>26</cp:revision>
  <dcterms:created xsi:type="dcterms:W3CDTF">2014-10-13T17:06:11Z</dcterms:created>
  <dcterms:modified xsi:type="dcterms:W3CDTF">2014-10-27T07:17:52Z</dcterms:modified>
</cp:coreProperties>
</file>