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10.3.2014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KURIKULUM%20GRA&#272;.htm" TargetMode="External"/><Relationship Id="rId2" Type="http://schemas.openxmlformats.org/officeDocument/2006/relationships/hyperlink" Target="NOVINE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GRAĐANSKI ODGOJ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I</a:t>
            </a:r>
          </a:p>
          <a:p>
            <a:r>
              <a:rPr lang="hr-HR" dirty="0" smtClean="0"/>
              <a:t>MATEMATIKA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Eksponencijalna funkcija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Rast stanovništva,demografski problem</a:t>
            </a:r>
          </a:p>
          <a:p>
            <a:r>
              <a:rPr lang="hr-HR" dirty="0" smtClean="0"/>
              <a:t>Množenje bakterija i virusa</a:t>
            </a:r>
          </a:p>
          <a:p>
            <a:r>
              <a:rPr lang="hr-HR" dirty="0" smtClean="0"/>
              <a:t>Vrijeme poluraspada,radioaktivnost,utjecaj na zdravlje</a:t>
            </a:r>
          </a:p>
          <a:p>
            <a:r>
              <a:rPr lang="hr-HR" dirty="0" smtClean="0"/>
              <a:t>Arheološka istraživanja(metoda C-14)</a:t>
            </a:r>
          </a:p>
          <a:p>
            <a:r>
              <a:rPr lang="hr-HR" dirty="0" err="1" smtClean="0"/>
              <a:t>Newtonov</a:t>
            </a:r>
            <a:r>
              <a:rPr lang="hr-HR" dirty="0" smtClean="0"/>
              <a:t> zakon hlađenja/grijanja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Logaritamska funkcija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Potres</a:t>
            </a:r>
          </a:p>
          <a:p>
            <a:r>
              <a:rPr lang="hr-HR" smtClean="0"/>
              <a:t>Glasnoća zvuka</a:t>
            </a:r>
          </a:p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Geometrija prostora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Arhitektura,umjetnost,</a:t>
            </a:r>
            <a:r>
              <a:rPr lang="hr-HR" dirty="0" err="1" smtClean="0"/>
              <a:t>Escher</a:t>
            </a:r>
            <a:endParaRPr lang="hr-HR" dirty="0" smtClean="0"/>
          </a:p>
          <a:p>
            <a:r>
              <a:rPr lang="hr-HR" dirty="0" smtClean="0"/>
              <a:t>Pakiranje</a:t>
            </a:r>
          </a:p>
          <a:p>
            <a:r>
              <a:rPr lang="hr-HR" dirty="0" smtClean="0"/>
              <a:t>Kartografija</a:t>
            </a:r>
          </a:p>
          <a:p>
            <a:r>
              <a:rPr lang="hr-HR" dirty="0" smtClean="0"/>
              <a:t>GPS</a:t>
            </a:r>
          </a:p>
          <a:p>
            <a:r>
              <a:rPr lang="hr-HR" dirty="0" smtClean="0"/>
              <a:t>Kristali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Trigonometrija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Sve periodične pojave</a:t>
            </a:r>
          </a:p>
          <a:p>
            <a:r>
              <a:rPr lang="hr-HR" dirty="0" smtClean="0"/>
              <a:t>Statistika zapošljavanja tijekom godine </a:t>
            </a:r>
          </a:p>
          <a:p>
            <a:r>
              <a:rPr lang="hr-HR" dirty="0" smtClean="0"/>
              <a:t>Mjesečev kalendar</a:t>
            </a:r>
          </a:p>
          <a:p>
            <a:r>
              <a:rPr lang="hr-HR" dirty="0" smtClean="0"/>
              <a:t>Potrošnja električne energije</a:t>
            </a:r>
          </a:p>
          <a:p>
            <a:r>
              <a:rPr lang="hr-HR" dirty="0" smtClean="0"/>
              <a:t>Temperature</a:t>
            </a:r>
          </a:p>
          <a:p>
            <a:r>
              <a:rPr lang="hr-HR" dirty="0" smtClean="0"/>
              <a:t>More za vrijeme </a:t>
            </a:r>
            <a:r>
              <a:rPr lang="hr-HR" dirty="0" err="1" smtClean="0"/>
              <a:t>tsunamija</a:t>
            </a:r>
            <a:endParaRPr lang="hr-HR" dirty="0" smtClean="0"/>
          </a:p>
          <a:p>
            <a:r>
              <a:rPr lang="hr-HR" dirty="0" smtClean="0"/>
              <a:t>Njihalo</a:t>
            </a:r>
          </a:p>
          <a:p>
            <a:r>
              <a:rPr lang="hr-HR" dirty="0" smtClean="0"/>
              <a:t>Navigacija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Analitička geometrija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Putanje svemirskih tijela</a:t>
            </a:r>
          </a:p>
          <a:p>
            <a:r>
              <a:rPr lang="hr-HR" dirty="0" smtClean="0"/>
              <a:t>Meridijani</a:t>
            </a:r>
          </a:p>
          <a:p>
            <a:r>
              <a:rPr lang="hr-HR" dirty="0" smtClean="0"/>
              <a:t>Gibanje protona</a:t>
            </a:r>
          </a:p>
          <a:p>
            <a:r>
              <a:rPr lang="hr-HR" dirty="0" smtClean="0"/>
              <a:t>Projektili</a:t>
            </a:r>
          </a:p>
          <a:p>
            <a:r>
              <a:rPr lang="hr-HR" dirty="0" smtClean="0"/>
              <a:t>Vulkani</a:t>
            </a:r>
          </a:p>
          <a:p>
            <a:r>
              <a:rPr lang="hr-HR" dirty="0" smtClean="0"/>
              <a:t>Arhitektura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Brojevi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Induktivni način zaključivanja</a:t>
            </a:r>
          </a:p>
          <a:p>
            <a:r>
              <a:rPr lang="hr-HR" dirty="0" smtClean="0"/>
              <a:t>Prosti brojevi,kriptografija</a:t>
            </a:r>
          </a:p>
          <a:p>
            <a:r>
              <a:rPr lang="hr-HR" dirty="0" smtClean="0"/>
              <a:t>Sigurnost na Internetu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Kombinatorika i vjerojatnost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LOTO</a:t>
            </a:r>
          </a:p>
          <a:p>
            <a:r>
              <a:rPr lang="hr-HR" dirty="0" smtClean="0"/>
              <a:t>Klađenje</a:t>
            </a:r>
          </a:p>
          <a:p>
            <a:r>
              <a:rPr lang="hr-HR" dirty="0" smtClean="0"/>
              <a:t>Preventiva ovisnosti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Nizovi i redovi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 smtClean="0"/>
              <a:t>Fibonacci</a:t>
            </a:r>
            <a:r>
              <a:rPr lang="hr-HR" dirty="0" smtClean="0"/>
              <a:t>-ev niz</a:t>
            </a:r>
          </a:p>
          <a:p>
            <a:r>
              <a:rPr lang="hr-HR" dirty="0" smtClean="0"/>
              <a:t>Rodoslovlje</a:t>
            </a:r>
          </a:p>
          <a:p>
            <a:r>
              <a:rPr lang="hr-HR" dirty="0" smtClean="0"/>
              <a:t>Filozofija ( paradoksi )</a:t>
            </a:r>
          </a:p>
          <a:p>
            <a:r>
              <a:rPr lang="hr-HR" dirty="0" smtClean="0"/>
              <a:t>Slanje SMS-a</a:t>
            </a:r>
          </a:p>
          <a:p>
            <a:r>
              <a:rPr lang="hr-HR" dirty="0" err="1" smtClean="0"/>
              <a:t>Fraktalne</a:t>
            </a:r>
            <a:r>
              <a:rPr lang="hr-HR" dirty="0" smtClean="0"/>
              <a:t> pojave u prirodi</a:t>
            </a:r>
          </a:p>
          <a:p>
            <a:r>
              <a:rPr lang="hr-HR" dirty="0" smtClean="0"/>
              <a:t>Kamatni račun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Funkcije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Analiza pojava i događanja na temelju grafa (svih vrsta )</a:t>
            </a:r>
          </a:p>
          <a:p>
            <a:r>
              <a:rPr lang="hr-HR" dirty="0" smtClean="0"/>
              <a:t>Optimizacija</a:t>
            </a:r>
          </a:p>
          <a:p>
            <a:r>
              <a:rPr lang="hr-HR" dirty="0" smtClean="0"/>
              <a:t>Derivacija kao alat koji prati promjene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Izbori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Razni modeli glasovanja (natpolovično,dvotrećinsko)</a:t>
            </a:r>
          </a:p>
          <a:p>
            <a:r>
              <a:rPr lang="hr-HR" dirty="0" smtClean="0"/>
              <a:t>Prvi krug, drugi krug (</a:t>
            </a:r>
            <a:r>
              <a:rPr lang="hr-HR" smtClean="0"/>
              <a:t>dobar članak, Pula2013.)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 ZNAMO?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 smtClean="0">
                <a:hlinkClick r:id="rId2" action="ppaction://hlinkfile"/>
              </a:rPr>
              <a:t>NOVINE.htm</a:t>
            </a:r>
            <a:endParaRPr lang="hr-HR" dirty="0" smtClean="0"/>
          </a:p>
          <a:p>
            <a:r>
              <a:rPr lang="hr-HR" dirty="0" smtClean="0">
                <a:hlinkClick r:id="rId3" action="ppaction://hlinkfile"/>
              </a:rPr>
              <a:t>KURIKULUM </a:t>
            </a:r>
            <a:r>
              <a:rPr lang="hr-HR" dirty="0" err="1" smtClean="0">
                <a:hlinkClick r:id="rId3" action="ppaction://hlinkfile"/>
              </a:rPr>
              <a:t>GRAĐ.htm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LINEARNA FUNKCIJA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Polazna taksa za vožnju taksijem je 25 kn,a za svaki prijeđeni km dodatnih 7 kuna. Koliko će </a:t>
            </a:r>
            <a:r>
              <a:rPr lang="hr-HR" dirty="0" err="1" smtClean="0"/>
              <a:t>kostati</a:t>
            </a:r>
            <a:r>
              <a:rPr lang="hr-HR" dirty="0" smtClean="0"/>
              <a:t> vožnja na putu duljine 10km?</a:t>
            </a:r>
          </a:p>
          <a:p>
            <a:r>
              <a:rPr lang="hr-HR" dirty="0" smtClean="0"/>
              <a:t>Ako auto troši 5l benzina na 100km,koliko će koštati vožnja na putu od 120km?</a:t>
            </a:r>
          </a:p>
          <a:p>
            <a:r>
              <a:rPr lang="hr-HR" dirty="0" smtClean="0"/>
              <a:t>Na </a:t>
            </a:r>
            <a:r>
              <a:rPr lang="hr-HR" dirty="0" err="1" smtClean="0"/>
              <a:t>pošilku</a:t>
            </a:r>
            <a:r>
              <a:rPr lang="hr-HR" dirty="0" smtClean="0"/>
              <a:t> do 20dag plaća se 10kn poštarine,a po svakom dodatnom </a:t>
            </a:r>
            <a:r>
              <a:rPr lang="hr-HR" dirty="0" err="1" smtClean="0"/>
              <a:t>dkg</a:t>
            </a:r>
            <a:r>
              <a:rPr lang="hr-HR" dirty="0" smtClean="0"/>
              <a:t> dodaje se 1.5kn. Koliko košta slanje pisma od 50 </a:t>
            </a:r>
            <a:r>
              <a:rPr lang="hr-HR" dirty="0" err="1" smtClean="0"/>
              <a:t>dkg</a:t>
            </a:r>
            <a:r>
              <a:rPr lang="hr-HR" dirty="0" smtClean="0"/>
              <a:t>?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Sukladnost i sličnost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Visina objekta</a:t>
            </a:r>
          </a:p>
          <a:p>
            <a:r>
              <a:rPr lang="hr-HR" dirty="0" smtClean="0"/>
              <a:t>Širina rijeke</a:t>
            </a:r>
          </a:p>
          <a:p>
            <a:r>
              <a:rPr lang="hr-HR" dirty="0" smtClean="0"/>
              <a:t>Brod udaljen od obale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Potencije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Primjena u kemiji,fizici,astronomiji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Krug,kružnica,pravilni mnogokuti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Arhitektura(čipka u kamenu)</a:t>
            </a:r>
          </a:p>
          <a:p>
            <a:r>
              <a:rPr lang="hr-HR" dirty="0" smtClean="0"/>
              <a:t>Dan,noć na planeti Zemlji</a:t>
            </a:r>
          </a:p>
          <a:p>
            <a:r>
              <a:rPr lang="hr-HR" dirty="0" smtClean="0"/>
              <a:t>Arhimed,</a:t>
            </a:r>
            <a:r>
              <a:rPr lang="hr-HR" dirty="0" err="1" smtClean="0"/>
              <a:t>Dürer</a:t>
            </a:r>
            <a:r>
              <a:rPr lang="hr-HR" dirty="0" smtClean="0"/>
              <a:t>,o broju </a:t>
            </a:r>
            <a:r>
              <a:rPr lang="el-GR" dirty="0" smtClean="0"/>
              <a:t>π</a:t>
            </a:r>
            <a:endParaRPr lang="hr-HR" dirty="0" smtClean="0"/>
          </a:p>
          <a:p>
            <a:r>
              <a:rPr lang="hr-HR" dirty="0" smtClean="0"/>
              <a:t>Popločavanje ravnine</a:t>
            </a:r>
          </a:p>
          <a:p>
            <a:r>
              <a:rPr lang="hr-HR" dirty="0" smtClean="0"/>
              <a:t>Zlatni rez (</a:t>
            </a:r>
            <a:r>
              <a:rPr lang="hr-HR" dirty="0" err="1" smtClean="0"/>
              <a:t>npr</a:t>
            </a:r>
            <a:r>
              <a:rPr lang="hr-HR" dirty="0" smtClean="0"/>
              <a:t>. u glazbi 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Kompleksni brojevi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Koliko je duga hrvatska obala-</a:t>
            </a:r>
            <a:r>
              <a:rPr lang="hr-HR" dirty="0" err="1" smtClean="0"/>
              <a:t>fraktali</a:t>
            </a:r>
            <a:endParaRPr lang="hr-HR" dirty="0" smtClean="0"/>
          </a:p>
          <a:p>
            <a:r>
              <a:rPr lang="hr-HR" dirty="0" smtClean="0"/>
              <a:t>Pitajte elektroničare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Kvadratna funkcija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Problem zajedničkog rada</a:t>
            </a:r>
          </a:p>
          <a:p>
            <a:r>
              <a:rPr lang="hr-HR" dirty="0" smtClean="0"/>
              <a:t>Miješanje otopina</a:t>
            </a:r>
          </a:p>
          <a:p>
            <a:r>
              <a:rPr lang="hr-HR" dirty="0" smtClean="0"/>
              <a:t>Prvo sniženje,drugo sniženje,ukupno sniženje?</a:t>
            </a:r>
          </a:p>
          <a:p>
            <a:r>
              <a:rPr lang="hr-HR" dirty="0" smtClean="0"/>
              <a:t>Promjene površina </a:t>
            </a:r>
          </a:p>
          <a:p>
            <a:r>
              <a:rPr lang="hr-HR" dirty="0" smtClean="0"/>
              <a:t>Hitac</a:t>
            </a:r>
          </a:p>
          <a:p>
            <a:r>
              <a:rPr lang="hr-HR" dirty="0" smtClean="0"/>
              <a:t>Arhitektura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Trigonometrija pravokutnog trokuta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Što znači prometni znak s oznakom uspona 10%?</a:t>
            </a:r>
          </a:p>
          <a:p>
            <a:r>
              <a:rPr lang="hr-HR" dirty="0" smtClean="0"/>
              <a:t>Problem invalidskog pristupa</a:t>
            </a:r>
          </a:p>
          <a:p>
            <a:r>
              <a:rPr lang="hr-HR" dirty="0" smtClean="0"/>
              <a:t>Kut elevacije,depresije,paralaksa (promatranje objekata)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294</Words>
  <Application>Microsoft Office PowerPoint</Application>
  <PresentationFormat>Prikaz na zaslonu (4:3)</PresentationFormat>
  <Paragraphs>89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19</vt:i4>
      </vt:variant>
    </vt:vector>
  </HeadingPairs>
  <TitlesOfParts>
    <vt:vector size="20" baseType="lpstr">
      <vt:lpstr>Office tema</vt:lpstr>
      <vt:lpstr>GRAĐANSKI ODGOJ</vt:lpstr>
      <vt:lpstr>ŠTO ZNAMO?</vt:lpstr>
      <vt:lpstr>LINEARNA FUNKCIJA</vt:lpstr>
      <vt:lpstr>Sukladnost i sličnost</vt:lpstr>
      <vt:lpstr>Potencije</vt:lpstr>
      <vt:lpstr>Krug,kružnica,pravilni mnogokuti</vt:lpstr>
      <vt:lpstr>Kompleksni brojevi</vt:lpstr>
      <vt:lpstr>Kvadratna funkcija</vt:lpstr>
      <vt:lpstr>Trigonometrija pravokutnog trokuta</vt:lpstr>
      <vt:lpstr>Eksponencijalna funkcija</vt:lpstr>
      <vt:lpstr>Logaritamska funkcija</vt:lpstr>
      <vt:lpstr>Geometrija prostora</vt:lpstr>
      <vt:lpstr>Trigonometrija</vt:lpstr>
      <vt:lpstr>Analitička geometrija</vt:lpstr>
      <vt:lpstr>Brojevi</vt:lpstr>
      <vt:lpstr>Kombinatorika i vjerojatnost</vt:lpstr>
      <vt:lpstr>Nizovi i redovi</vt:lpstr>
      <vt:lpstr>Funkcije</vt:lpstr>
      <vt:lpstr>Izbori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GRAĐANSKI ODGOJ</dc:title>
  <dc:creator>Helena</dc:creator>
  <cp:lastModifiedBy>Helena</cp:lastModifiedBy>
  <cp:revision>55</cp:revision>
  <dcterms:created xsi:type="dcterms:W3CDTF">2014-02-12T15:09:59Z</dcterms:created>
  <dcterms:modified xsi:type="dcterms:W3CDTF">2014-03-10T18:41:51Z</dcterms:modified>
</cp:coreProperties>
</file>