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4" r:id="rId12"/>
    <p:sldId id="265" r:id="rId1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1A071-2A74-455A-A49A-8BB21E4AC2F6}" type="datetimeFigureOut">
              <a:rPr lang="sr-Latn-CS" smtClean="0"/>
              <a:pPr/>
              <a:t>29.1.2015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72BF-B849-4E00-8E72-52910477636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Glagoljica%20(1).pp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iljuna&#353;%20CO2.ppt" TargetMode="External"/><Relationship Id="rId2" Type="http://schemas.openxmlformats.org/officeDocument/2006/relationships/hyperlink" Target="UGLJIKOV%20DIOKSID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Slike/PB270240.JPG" TargetMode="External"/><Relationship Id="rId4" Type="http://schemas.openxmlformats.org/officeDocument/2006/relationships/hyperlink" Target="Slike/PB270239.J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ANKETA%20O%20INTEGRIRANOM%20DANU%20OSMA&#352;A.pp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Integrirani dan – primjer iz prakse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Alen Andrijić, </a:t>
            </a:r>
            <a:r>
              <a:rPr lang="hr-HR" dirty="0" err="1" smtClean="0"/>
              <a:t>O.Š</a:t>
            </a:r>
            <a:r>
              <a:rPr lang="hr-HR" dirty="0" smtClean="0"/>
              <a:t>. </a:t>
            </a:r>
            <a:r>
              <a:rPr lang="hr-HR" smtClean="0"/>
              <a:t>Blato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Matematika kao pratitelj svih integriranih dana</a:t>
            </a:r>
          </a:p>
          <a:p>
            <a:r>
              <a:rPr lang="hr-HR" dirty="0" smtClean="0"/>
              <a:t>Kažu, kako je integrirati s društvenom grupom predmeta, jezikom?</a:t>
            </a:r>
          </a:p>
          <a:p>
            <a:r>
              <a:rPr lang="hr-HR" dirty="0" smtClean="0"/>
              <a:t>Evo primjera na integriranom danu na temu Glagoljica</a:t>
            </a:r>
          </a:p>
          <a:p>
            <a:r>
              <a:rPr lang="hr-HR" dirty="0" err="1" smtClean="0">
                <a:hlinkClick r:id="rId2" action="ppaction://hlinkpres?slideindex=1&amp;slidetitle="/>
              </a:rPr>
              <a:t>Osnosimetrične</a:t>
            </a:r>
            <a:r>
              <a:rPr lang="hr-HR" dirty="0" smtClean="0">
                <a:hlinkClick r:id="rId2" action="ppaction://hlinkpres?slideindex=1&amp;slidetitle="/>
              </a:rPr>
              <a:t> slike slova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Zaključak i mišljenje učenika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Ovo kao da nismo u školi….</a:t>
            </a:r>
          </a:p>
          <a:p>
            <a:r>
              <a:rPr lang="hr-HR" dirty="0" smtClean="0"/>
              <a:t>Kad će biti opet ????</a:t>
            </a:r>
          </a:p>
          <a:p>
            <a:r>
              <a:rPr lang="hr-HR" dirty="0" smtClean="0"/>
              <a:t>Zar je već gotov radni dan????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Zaključak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Da, teški i zahtjevni su ovi dani, ali ih treba provoditi učenike vesele, otvaraju im nove vidike, ima smisla izučavati matematiku, jer ona ima praktičnu primjenu u svim sferama života, prati i nadopunjuje sve </a:t>
            </a:r>
            <a:r>
              <a:rPr lang="hr-HR" smtClean="0"/>
              <a:t>predmete-građanski odgoj-gospodarski</a:t>
            </a:r>
            <a:r>
              <a:rPr lang="hr-HR" dirty="0" smtClean="0"/>
              <a:t>, ekološki, ljudsko pravni okvir građanskog odgoja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Izreke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“ Život može biti dosadan, ali nastava matematike ne. “</a:t>
            </a:r>
          </a:p>
          <a:p>
            <a:endParaRPr lang="hr-HR" dirty="0" smtClean="0"/>
          </a:p>
          <a:p>
            <a:r>
              <a:rPr lang="hr-HR" dirty="0" smtClean="0"/>
              <a:t>“ Stari ključ ne može otvoriti novu bravu.”</a:t>
            </a:r>
          </a:p>
          <a:p>
            <a:endParaRPr lang="hr-HR" dirty="0"/>
          </a:p>
        </p:txBody>
      </p:sp>
      <p:pic>
        <p:nvPicPr>
          <p:cNvPr id="4" name="Slika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221088"/>
            <a:ext cx="3888432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Općenito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/>
              <a:t>Integrirani dan kao odstupanje od klasičnog načina rada određenog dnevnim rasporedom sati</a:t>
            </a:r>
          </a:p>
          <a:p>
            <a:r>
              <a:rPr lang="hr-HR" dirty="0" smtClean="0"/>
              <a:t>Integrirani dan se temelji na zajedničkom poučavanju teme, a ista se obrađuje s različitih gledišta, odnosno predmeta</a:t>
            </a:r>
          </a:p>
          <a:p>
            <a:r>
              <a:rPr lang="hr-HR" dirty="0" smtClean="0"/>
              <a:t>Temu temeljiti na stvarnim odnosima, u konkretnim slučajevima primjene matematike na rješavanje problema svakodnevnice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Općenito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Istu napraviti u vodoravnoj i vertikalnoj povezanosti s sadržajima predmeta</a:t>
            </a:r>
          </a:p>
          <a:p>
            <a:r>
              <a:rPr lang="hr-HR" dirty="0" smtClean="0"/>
              <a:t>Tijekom izlaganja sadržaja ubaciti igre </a:t>
            </a:r>
            <a:r>
              <a:rPr lang="hr-HR" dirty="0" err="1" smtClean="0"/>
              <a:t>npr</a:t>
            </a:r>
            <a:r>
              <a:rPr lang="hr-HR" dirty="0" smtClean="0"/>
              <a:t>. kvizove koji će integrirani dan učiniti zanimljivijim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Konkretno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Integrirani dan u osmim razredima:</a:t>
            </a:r>
          </a:p>
          <a:p>
            <a:pPr>
              <a:buNone/>
            </a:pPr>
            <a:r>
              <a:rPr lang="hr-HR" dirty="0" smtClean="0"/>
              <a:t>        Tema: 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Ugljikov dioksid u svakodnevnici</a:t>
            </a:r>
          </a:p>
          <a:p>
            <a:pPr>
              <a:buNone/>
            </a:pPr>
            <a:r>
              <a:rPr lang="hr-HR" dirty="0" smtClean="0"/>
              <a:t>Predmeti koji sudjeluju:  </a:t>
            </a:r>
            <a:r>
              <a:rPr lang="hr-HR" dirty="0" smtClean="0">
                <a:solidFill>
                  <a:srgbClr val="FF0000"/>
                </a:solidFill>
              </a:rPr>
              <a:t>biologija, kemija i matematika pomiješani s elementima građanskog odgoja</a:t>
            </a:r>
          </a:p>
          <a:p>
            <a:pPr>
              <a:buNone/>
            </a:pPr>
            <a:r>
              <a:rPr lang="hr-HR" dirty="0" smtClean="0"/>
              <a:t>Učenici se slobodno opredjeljuju za predmet koji žele izučavati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Matematika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Tim učenika “matematičara” je podijeljen u manje skupine, svaka skupina radi svoj zadatak- prikupljanje podataka, izračuni, sastavljanje kviza, plakat</a:t>
            </a:r>
          </a:p>
          <a:p>
            <a:r>
              <a:rPr lang="hr-HR" dirty="0" smtClean="0"/>
              <a:t>Na izradi plakata vrlo marljivo rade učenici koji se teže snalaze u  računanju, ali su ipak izabrali matematiku, kao područje svog rada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Radovi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hlinkClick r:id="rId2" action="ppaction://hlinkpres?slideindex=1&amp;slidetitle="/>
              </a:rPr>
              <a:t>Izračun</a:t>
            </a:r>
            <a:endParaRPr lang="hr-HR" dirty="0" smtClean="0"/>
          </a:p>
          <a:p>
            <a:r>
              <a:rPr lang="hr-HR" dirty="0" smtClean="0">
                <a:hlinkClick r:id="rId3" action="ppaction://hlinkpres?slideindex=1&amp;slidetitle="/>
              </a:rPr>
              <a:t>Kviz </a:t>
            </a:r>
            <a:endParaRPr lang="hr-HR" dirty="0" smtClean="0"/>
          </a:p>
          <a:p>
            <a:r>
              <a:rPr lang="hr-HR" dirty="0" smtClean="0">
                <a:hlinkClick r:id="rId4" action="ppaction://hlinkfile"/>
              </a:rPr>
              <a:t>Plakat</a:t>
            </a:r>
            <a:r>
              <a:rPr lang="hr-HR" dirty="0" smtClean="0"/>
              <a:t>  </a:t>
            </a:r>
            <a:r>
              <a:rPr lang="hr-HR" dirty="0" err="1" smtClean="0">
                <a:hlinkClick r:id="rId5" action="ppaction://hlinkfile"/>
              </a:rPr>
              <a:t>Plakat</a:t>
            </a:r>
            <a:r>
              <a:rPr lang="hr-HR" dirty="0" smtClean="0">
                <a:hlinkClick r:id="rId5" action="ppaction://hlinkfile"/>
              </a:rPr>
              <a:t> 1</a:t>
            </a:r>
            <a:endParaRPr lang="hr-HR" dirty="0" smtClean="0"/>
          </a:p>
          <a:p>
            <a:r>
              <a:rPr lang="hr-HR" dirty="0" smtClean="0"/>
              <a:t>Kviz je odigran među učenicima koji su izabrali biologiju i kemiju kao područje svog rada, “matematičari” nisu imali prava sudjelovanja</a:t>
            </a:r>
            <a:endParaRPr lang="hr-HR" dirty="0"/>
          </a:p>
        </p:txBody>
      </p:sp>
      <p:pic>
        <p:nvPicPr>
          <p:cNvPr id="2050" name="Picture 2" descr="F:\integrirana nastava matematike\Slike\PB27017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1165542"/>
            <a:ext cx="3786214" cy="2192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Korelacija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Što su matematičari proračunali, kemičari su eksperimentalno provjerili i napravili eksperiment koji pokazuje i </a:t>
            </a:r>
            <a:r>
              <a:rPr lang="hr-HR" smtClean="0"/>
              <a:t>dokazuje izračun</a:t>
            </a:r>
            <a:endParaRPr lang="hr-HR" dirty="0"/>
          </a:p>
        </p:txBody>
      </p:sp>
      <p:pic>
        <p:nvPicPr>
          <p:cNvPr id="3074" name="Picture 2" descr="F:\integrirana nastava matematike\Slike\PB2701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286124"/>
            <a:ext cx="5500726" cy="2691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Učenička valorizacija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Valorizacija integriranog dana od strane učenika provedena je u obliku ankete i obrađena od strane učenika statistički</a:t>
            </a:r>
          </a:p>
          <a:p>
            <a:r>
              <a:rPr lang="hr-HR" dirty="0" smtClean="0">
                <a:hlinkClick r:id="rId2" action="ppaction://hlinkpres?slideindex=1&amp;slidetitle="/>
              </a:rPr>
              <a:t>Anketa</a:t>
            </a:r>
            <a:endParaRPr lang="hr-HR" dirty="0"/>
          </a:p>
        </p:txBody>
      </p:sp>
      <p:pic>
        <p:nvPicPr>
          <p:cNvPr id="4098" name="Picture 2" descr="F:\integrirana nastava matematike\Slike\PB2701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357562"/>
            <a:ext cx="4214842" cy="3371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363</Words>
  <Application>Microsoft Office PowerPoint</Application>
  <PresentationFormat>Prikaz na zaslonu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3" baseType="lpstr">
      <vt:lpstr>Office tema</vt:lpstr>
      <vt:lpstr>Integrirani dan – primjer iz prakse</vt:lpstr>
      <vt:lpstr>Izreke</vt:lpstr>
      <vt:lpstr>Općenito</vt:lpstr>
      <vt:lpstr>Općenito</vt:lpstr>
      <vt:lpstr>Konkretno</vt:lpstr>
      <vt:lpstr>Matematika</vt:lpstr>
      <vt:lpstr>Radovi</vt:lpstr>
      <vt:lpstr>Korelacija</vt:lpstr>
      <vt:lpstr>Učenička valorizacija</vt:lpstr>
      <vt:lpstr>Slajd 10</vt:lpstr>
      <vt:lpstr>Zaključak i mišljenje učenika</vt:lpstr>
      <vt:lpstr>Zaključak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Integrirani dan – građanski odgoj</dc:title>
  <dc:creator>Andrijić</dc:creator>
  <cp:lastModifiedBy>Korisnik</cp:lastModifiedBy>
  <cp:revision>15</cp:revision>
  <dcterms:created xsi:type="dcterms:W3CDTF">2014-11-30T09:06:44Z</dcterms:created>
  <dcterms:modified xsi:type="dcterms:W3CDTF">2015-01-29T01:31:50Z</dcterms:modified>
</cp:coreProperties>
</file>