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 smtClean="0"/>
              <a:t>Kliknite da biste uredili stil podnaslova matrice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27DCA-852F-4FF2-8FC9-033A96D3D056}" type="datetimeFigureOut">
              <a:rPr lang="sr-Latn-CS" smtClean="0"/>
              <a:pPr/>
              <a:t>17.2.2015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5505C-2620-4953-846E-D35FC0D502D2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27DCA-852F-4FF2-8FC9-033A96D3D056}" type="datetimeFigureOut">
              <a:rPr lang="sr-Latn-CS" smtClean="0"/>
              <a:pPr/>
              <a:t>17.2.2015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5505C-2620-4953-846E-D35FC0D502D2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27DCA-852F-4FF2-8FC9-033A96D3D056}" type="datetimeFigureOut">
              <a:rPr lang="sr-Latn-CS" smtClean="0"/>
              <a:pPr/>
              <a:t>17.2.2015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5505C-2620-4953-846E-D35FC0D502D2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27DCA-852F-4FF2-8FC9-033A96D3D056}" type="datetimeFigureOut">
              <a:rPr lang="sr-Latn-CS" smtClean="0"/>
              <a:pPr/>
              <a:t>17.2.2015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5505C-2620-4953-846E-D35FC0D502D2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27DCA-852F-4FF2-8FC9-033A96D3D056}" type="datetimeFigureOut">
              <a:rPr lang="sr-Latn-CS" smtClean="0"/>
              <a:pPr/>
              <a:t>17.2.2015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5505C-2620-4953-846E-D35FC0D502D2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27DCA-852F-4FF2-8FC9-033A96D3D056}" type="datetimeFigureOut">
              <a:rPr lang="sr-Latn-CS" smtClean="0"/>
              <a:pPr/>
              <a:t>17.2.2015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5505C-2620-4953-846E-D35FC0D502D2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27DCA-852F-4FF2-8FC9-033A96D3D056}" type="datetimeFigureOut">
              <a:rPr lang="sr-Latn-CS" smtClean="0"/>
              <a:pPr/>
              <a:t>17.2.2015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5505C-2620-4953-846E-D35FC0D502D2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27DCA-852F-4FF2-8FC9-033A96D3D056}" type="datetimeFigureOut">
              <a:rPr lang="sr-Latn-CS" smtClean="0"/>
              <a:pPr/>
              <a:t>17.2.2015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5505C-2620-4953-846E-D35FC0D502D2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27DCA-852F-4FF2-8FC9-033A96D3D056}" type="datetimeFigureOut">
              <a:rPr lang="sr-Latn-CS" smtClean="0"/>
              <a:pPr/>
              <a:t>17.2.2015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5505C-2620-4953-846E-D35FC0D502D2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27DCA-852F-4FF2-8FC9-033A96D3D056}" type="datetimeFigureOut">
              <a:rPr lang="sr-Latn-CS" smtClean="0"/>
              <a:pPr/>
              <a:t>17.2.2015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5505C-2620-4953-846E-D35FC0D502D2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27DCA-852F-4FF2-8FC9-033A96D3D056}" type="datetimeFigureOut">
              <a:rPr lang="sr-Latn-CS" smtClean="0"/>
              <a:pPr/>
              <a:t>17.2.2015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5505C-2620-4953-846E-D35FC0D502D2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27DCA-852F-4FF2-8FC9-033A96D3D056}" type="datetimeFigureOut">
              <a:rPr lang="sr-Latn-CS" smtClean="0"/>
              <a:pPr/>
              <a:t>17.2.2015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5505C-2620-4953-846E-D35FC0D502D2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 descr="PA10000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15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16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17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18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19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2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2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2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23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24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0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25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26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27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28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29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3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90889" y="120852"/>
            <a:ext cx="4962222" cy="6616296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3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3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90889" y="120852"/>
            <a:ext cx="4962222" cy="6616296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33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34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05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35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 descr="PA100036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37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39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4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4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4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43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46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47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07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49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5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5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53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55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56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58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59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6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6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08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63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 descr="PA100064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66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67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68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69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1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1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1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3852" y="947889"/>
            <a:ext cx="6616296" cy="4962222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A100014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90889" y="120852"/>
            <a:ext cx="4962222" cy="6616296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theme/theme1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On-screen Show (4:3)</PresentationFormat>
  <Paragraphs>0</Paragraphs>
  <Slides>55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6" baseType="lpstr">
      <vt:lpstr>Office tema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Dunja</dc:creator>
  <cp:lastModifiedBy>acmaric</cp:lastModifiedBy>
  <cp:revision>7</cp:revision>
  <dcterms:created xsi:type="dcterms:W3CDTF">2015-01-05T09:24:41Z</dcterms:created>
  <dcterms:modified xsi:type="dcterms:W3CDTF">2015-02-17T12:01:37Z</dcterms:modified>
</cp:coreProperties>
</file>