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57" r:id="rId3"/>
    <p:sldId id="283" r:id="rId4"/>
    <p:sldId id="284" r:id="rId5"/>
    <p:sldId id="281" r:id="rId6"/>
    <p:sldId id="258" r:id="rId7"/>
    <p:sldId id="259" r:id="rId8"/>
    <p:sldId id="260"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8" r:id="rId23"/>
    <p:sldId id="276"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992693-09A9-4495-8D8A-F09378A30DD4}" type="datetimeFigureOut">
              <a:rPr lang="en-GB" smtClean="0"/>
              <a:t>04/01/2015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AFCFF5-9209-475D-A6E0-CF7D76052B1E}" type="slidenum">
              <a:rPr lang="en-GB" smtClean="0"/>
              <a:t>‹#›</a:t>
            </a:fld>
            <a:endParaRPr lang="en-GB"/>
          </a:p>
        </p:txBody>
      </p:sp>
    </p:spTree>
    <p:extLst>
      <p:ext uri="{BB962C8B-B14F-4D97-AF65-F5344CB8AC3E}">
        <p14:creationId xmlns:p14="http://schemas.microsoft.com/office/powerpoint/2010/main" val="3119538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FAFCFF5-9209-475D-A6E0-CF7D76052B1E}" type="slidenum">
              <a:rPr lang="en-GB" smtClean="0"/>
              <a:t>1</a:t>
            </a:fld>
            <a:endParaRPr lang="en-GB"/>
          </a:p>
        </p:txBody>
      </p:sp>
    </p:spTree>
    <p:extLst>
      <p:ext uri="{BB962C8B-B14F-4D97-AF65-F5344CB8AC3E}">
        <p14:creationId xmlns:p14="http://schemas.microsoft.com/office/powerpoint/2010/main" val="20726739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1/4/2015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1/4/2015</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1/4/2015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1/4/2015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hr-HR" dirty="0" smtClean="0"/>
              <a:t>BRAIN GYM</a:t>
            </a:r>
            <a:endParaRPr lang="en-GB" dirty="0"/>
          </a:p>
        </p:txBody>
      </p:sp>
      <p:sp>
        <p:nvSpPr>
          <p:cNvPr id="3" name="Subtitle 2"/>
          <p:cNvSpPr>
            <a:spLocks noGrp="1"/>
          </p:cNvSpPr>
          <p:nvPr>
            <p:ph type="subTitle" idx="1"/>
          </p:nvPr>
        </p:nvSpPr>
        <p:spPr/>
        <p:txBody>
          <a:bodyPr/>
          <a:lstStyle/>
          <a:p>
            <a:r>
              <a:rPr lang="hr-HR" dirty="0" smtClean="0"/>
              <a:t>GIMNASTIKA ZA MOZAK</a:t>
            </a:r>
          </a:p>
          <a:p>
            <a:endParaRPr lang="hr-HR" dirty="0"/>
          </a:p>
          <a:p>
            <a:r>
              <a:rPr lang="hr-HR" dirty="0" smtClean="0"/>
              <a:t>Petrana Lubina, prof.</a:t>
            </a:r>
            <a:endParaRPr lang="en-GB" dirty="0"/>
          </a:p>
        </p:txBody>
      </p:sp>
    </p:spTree>
    <p:extLst>
      <p:ext uri="{BB962C8B-B14F-4D97-AF65-F5344CB8AC3E}">
        <p14:creationId xmlns:p14="http://schemas.microsoft.com/office/powerpoint/2010/main" val="26282090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smtClean="0"/>
              <a:t>LIJENE OSMICE</a:t>
            </a:r>
            <a:endParaRPr lang="en-GB" dirty="0"/>
          </a:p>
        </p:txBody>
      </p:sp>
      <p:sp>
        <p:nvSpPr>
          <p:cNvPr id="3" name="Content Placeholder 2"/>
          <p:cNvSpPr>
            <a:spLocks noGrp="1"/>
          </p:cNvSpPr>
          <p:nvPr>
            <p:ph idx="1"/>
          </p:nvPr>
        </p:nvSpPr>
        <p:spPr/>
        <p:txBody>
          <a:bodyPr/>
          <a:lstStyle/>
          <a:p>
            <a:r>
              <a:rPr lang="hr-HR" dirty="0" smtClean="0"/>
              <a:t>Integracija lijevog i desnog oka, poboljšava binokularni vid</a:t>
            </a:r>
          </a:p>
          <a:p>
            <a:r>
              <a:rPr lang="hr-HR" dirty="0" smtClean="0"/>
              <a:t>Čitanje, razumijevanje pročitanog</a:t>
            </a:r>
          </a:p>
          <a:p>
            <a:r>
              <a:rPr lang="hr-HR" dirty="0" smtClean="0"/>
              <a:t>Koncentraciju</a:t>
            </a:r>
          </a:p>
          <a:p>
            <a:r>
              <a:rPr lang="hr-HR" dirty="0" smtClean="0"/>
              <a:t>Sprječava preokretanje i premještanje slova</a:t>
            </a:r>
            <a:endParaRPr lang="en-GB" dirty="0"/>
          </a:p>
        </p:txBody>
      </p:sp>
    </p:spTree>
    <p:extLst>
      <p:ext uri="{BB962C8B-B14F-4D97-AF65-F5344CB8AC3E}">
        <p14:creationId xmlns:p14="http://schemas.microsoft.com/office/powerpoint/2010/main" val="42507349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DVOSTRUKO ŠARANJE</a:t>
            </a:r>
            <a:endParaRPr lang="en-GB" dirty="0"/>
          </a:p>
        </p:txBody>
      </p:sp>
      <p:sp>
        <p:nvSpPr>
          <p:cNvPr id="3" name="Content Placeholder 2"/>
          <p:cNvSpPr>
            <a:spLocks noGrp="1"/>
          </p:cNvSpPr>
          <p:nvPr>
            <p:ph idx="1"/>
          </p:nvPr>
        </p:nvSpPr>
        <p:spPr/>
        <p:txBody>
          <a:bodyPr/>
          <a:lstStyle/>
          <a:p>
            <a:r>
              <a:rPr lang="hr-HR" dirty="0" smtClean="0"/>
              <a:t>Prostorna percepcija</a:t>
            </a:r>
          </a:p>
          <a:p>
            <a:r>
              <a:rPr lang="hr-HR" dirty="0" smtClean="0"/>
              <a:t>Praćenje uputa</a:t>
            </a:r>
          </a:p>
          <a:p>
            <a:r>
              <a:rPr lang="hr-HR" dirty="0" smtClean="0"/>
              <a:t>Dekodiranje pismenih simbola</a:t>
            </a:r>
          </a:p>
          <a:p>
            <a:r>
              <a:rPr lang="hr-HR" dirty="0" smtClean="0"/>
              <a:t>Pisanje</a:t>
            </a:r>
          </a:p>
          <a:p>
            <a:r>
              <a:rPr lang="hr-HR" dirty="0" smtClean="0"/>
              <a:t>Svijest o lijevom i desnom, koordinaciju oko-ruka, motorička spretnost</a:t>
            </a:r>
            <a:endParaRPr lang="en-GB" dirty="0"/>
          </a:p>
        </p:txBody>
      </p:sp>
    </p:spTree>
    <p:extLst>
      <p:ext uri="{BB962C8B-B14F-4D97-AF65-F5344CB8AC3E}">
        <p14:creationId xmlns:p14="http://schemas.microsoft.com/office/powerpoint/2010/main" val="1163054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ABECEDA U OSMICI</a:t>
            </a:r>
            <a:endParaRPr lang="en-GB" dirty="0"/>
          </a:p>
        </p:txBody>
      </p:sp>
      <p:sp>
        <p:nvSpPr>
          <p:cNvPr id="3" name="Content Placeholder 2"/>
          <p:cNvSpPr>
            <a:spLocks noGrp="1"/>
          </p:cNvSpPr>
          <p:nvPr>
            <p:ph idx="1"/>
          </p:nvPr>
        </p:nvSpPr>
        <p:spPr/>
        <p:txBody>
          <a:bodyPr/>
          <a:lstStyle/>
          <a:p>
            <a:r>
              <a:rPr lang="hr-HR" dirty="0" smtClean="0"/>
              <a:t>Koordinacija ruka-oko, prepoznavanje simbola</a:t>
            </a:r>
          </a:p>
          <a:p>
            <a:r>
              <a:rPr lang="hr-HR" dirty="0" smtClean="0"/>
              <a:t>Rukopis, fina motorika</a:t>
            </a:r>
          </a:p>
          <a:p>
            <a:r>
              <a:rPr lang="hr-HR" dirty="0" smtClean="0"/>
              <a:t>Koncentracija</a:t>
            </a:r>
            <a:endParaRPr lang="en-GB" dirty="0"/>
          </a:p>
        </p:txBody>
      </p:sp>
    </p:spTree>
    <p:extLst>
      <p:ext uri="{BB962C8B-B14F-4D97-AF65-F5344CB8AC3E}">
        <p14:creationId xmlns:p14="http://schemas.microsoft.com/office/powerpoint/2010/main" val="9249610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SLON</a:t>
            </a:r>
            <a:endParaRPr lang="en-GB" dirty="0"/>
          </a:p>
        </p:txBody>
      </p:sp>
      <p:sp>
        <p:nvSpPr>
          <p:cNvPr id="3" name="Content Placeholder 2"/>
          <p:cNvSpPr>
            <a:spLocks noGrp="1"/>
          </p:cNvSpPr>
          <p:nvPr>
            <p:ph idx="1"/>
          </p:nvPr>
        </p:nvSpPr>
        <p:spPr/>
        <p:txBody>
          <a:bodyPr/>
          <a:lstStyle/>
          <a:p>
            <a:r>
              <a:rPr lang="hr-HR" dirty="0" smtClean="0"/>
              <a:t>Aktivira unutarnje uho za poboljšanje ravnoteže i integrira mozak za slušanje s oba uha</a:t>
            </a:r>
          </a:p>
          <a:p>
            <a:r>
              <a:rPr lang="hr-HR" dirty="0" smtClean="0"/>
              <a:t>Razumijevanje pri slušanju, govor, glasovna analiza</a:t>
            </a:r>
            <a:endParaRPr lang="en-GB" dirty="0"/>
          </a:p>
        </p:txBody>
      </p:sp>
    </p:spTree>
    <p:extLst>
      <p:ext uri="{BB962C8B-B14F-4D97-AF65-F5344CB8AC3E}">
        <p14:creationId xmlns:p14="http://schemas.microsoft.com/office/powerpoint/2010/main" val="5978308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OKRETANJE VRATA</a:t>
            </a:r>
            <a:br>
              <a:rPr lang="hr-HR" dirty="0" smtClean="0"/>
            </a:br>
            <a:endParaRPr lang="en-GB" dirty="0"/>
          </a:p>
        </p:txBody>
      </p:sp>
      <p:sp>
        <p:nvSpPr>
          <p:cNvPr id="3" name="Content Placeholder 2"/>
          <p:cNvSpPr>
            <a:spLocks noGrp="1"/>
          </p:cNvSpPr>
          <p:nvPr>
            <p:ph idx="1"/>
          </p:nvPr>
        </p:nvSpPr>
        <p:spPr/>
        <p:txBody>
          <a:bodyPr/>
          <a:lstStyle/>
          <a:p>
            <a:r>
              <a:rPr lang="hr-HR" dirty="0" smtClean="0"/>
              <a:t>Opuštanje</a:t>
            </a:r>
          </a:p>
          <a:p>
            <a:r>
              <a:rPr lang="hr-HR" dirty="0" smtClean="0"/>
              <a:t>Glasno čitanje, čitanje u sebi, govor i jezik</a:t>
            </a:r>
          </a:p>
        </p:txBody>
      </p:sp>
    </p:spTree>
    <p:extLst>
      <p:ext uri="{BB962C8B-B14F-4D97-AF65-F5344CB8AC3E}">
        <p14:creationId xmlns:p14="http://schemas.microsoft.com/office/powerpoint/2010/main" val="7473661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SOVA</a:t>
            </a:r>
            <a:endParaRPr lang="en-GB" dirty="0"/>
          </a:p>
        </p:txBody>
      </p:sp>
      <p:sp>
        <p:nvSpPr>
          <p:cNvPr id="3" name="Content Placeholder 2"/>
          <p:cNvSpPr>
            <a:spLocks noGrp="1"/>
          </p:cNvSpPr>
          <p:nvPr>
            <p:ph idx="1"/>
          </p:nvPr>
        </p:nvSpPr>
        <p:spPr/>
        <p:txBody>
          <a:bodyPr/>
          <a:lstStyle/>
          <a:p>
            <a:r>
              <a:rPr lang="hr-HR" dirty="0" smtClean="0"/>
              <a:t>Stimuliranje vizualnih i slušnih vještina te vještina okretanja glave</a:t>
            </a:r>
          </a:p>
          <a:p>
            <a:r>
              <a:rPr lang="hr-HR" dirty="0" smtClean="0"/>
              <a:t>Opušta napetost vrata i ramena</a:t>
            </a:r>
          </a:p>
          <a:p>
            <a:r>
              <a:rPr lang="hr-HR" dirty="0" smtClean="0"/>
              <a:t>Poboljšava krvotok u mozgu, koncentraciju, pamćenje</a:t>
            </a:r>
          </a:p>
          <a:p>
            <a:r>
              <a:rPr lang="hr-HR" dirty="0" smtClean="0"/>
              <a:t>Slušno razumijevanje, govor, pamćenje nizova  npr. u matematici, rad na računalu</a:t>
            </a:r>
            <a:endParaRPr lang="en-GB" dirty="0"/>
          </a:p>
        </p:txBody>
      </p:sp>
    </p:spTree>
    <p:extLst>
      <p:ext uri="{BB962C8B-B14F-4D97-AF65-F5344CB8AC3E}">
        <p14:creationId xmlns:p14="http://schemas.microsoft.com/office/powerpoint/2010/main" val="2823964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MOŽDANE TIPKE</a:t>
            </a:r>
            <a:endParaRPr lang="en-GB" dirty="0"/>
          </a:p>
        </p:txBody>
      </p:sp>
      <p:sp>
        <p:nvSpPr>
          <p:cNvPr id="3" name="Content Placeholder 2"/>
          <p:cNvSpPr>
            <a:spLocks noGrp="1"/>
          </p:cNvSpPr>
          <p:nvPr>
            <p:ph idx="1"/>
          </p:nvPr>
        </p:nvSpPr>
        <p:spPr/>
        <p:txBody>
          <a:bodyPr>
            <a:normAutofit fontScale="92500" lnSpcReduction="10000"/>
          </a:bodyPr>
          <a:lstStyle/>
          <a:p>
            <a:r>
              <a:rPr lang="hr-HR" sz="2800" dirty="0" smtClean="0"/>
              <a:t>slanje poruka iz desne hemisfere mozga do lijeve strane tijela i obrnuto</a:t>
            </a:r>
          </a:p>
          <a:p>
            <a:r>
              <a:rPr lang="hr-HR" sz="2800" dirty="0" smtClean="0"/>
              <a:t>primanje veće količine kisika</a:t>
            </a:r>
          </a:p>
          <a:p>
            <a:r>
              <a:rPr lang="hr-HR" sz="2800" dirty="0"/>
              <a:t>v</a:t>
            </a:r>
            <a:r>
              <a:rPr lang="hr-HR" sz="2800" dirty="0" smtClean="0"/>
              <a:t>eći protok elektromagnetske energije</a:t>
            </a:r>
          </a:p>
          <a:p>
            <a:r>
              <a:rPr lang="hr-HR" sz="2800" dirty="0" smtClean="0"/>
              <a:t>korekcija obrtanja i premještanja slova i brojeva</a:t>
            </a:r>
          </a:p>
          <a:p>
            <a:r>
              <a:rPr lang="hr-HR" sz="2800" dirty="0"/>
              <a:t>m</a:t>
            </a:r>
            <a:r>
              <a:rPr lang="hr-HR" sz="2800" dirty="0" smtClean="0"/>
              <a:t>irno sjedenje tijekom čitanja</a:t>
            </a:r>
          </a:p>
          <a:p>
            <a:r>
              <a:rPr lang="hr-HR" sz="2800" dirty="0"/>
              <a:t>p</a:t>
            </a:r>
            <a:r>
              <a:rPr lang="hr-HR" sz="2800" dirty="0" smtClean="0"/>
              <a:t>oboljšava koncentraciju prije ispita</a:t>
            </a:r>
            <a:endParaRPr lang="en-GB" sz="2800" dirty="0"/>
          </a:p>
        </p:txBody>
      </p:sp>
    </p:spTree>
    <p:extLst>
      <p:ext uri="{BB962C8B-B14F-4D97-AF65-F5344CB8AC3E}">
        <p14:creationId xmlns:p14="http://schemas.microsoft.com/office/powerpoint/2010/main" val="2658286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ZEMALJSKE TIPKE</a:t>
            </a:r>
            <a:endParaRPr lang="en-GB" dirty="0"/>
          </a:p>
        </p:txBody>
      </p:sp>
      <p:sp>
        <p:nvSpPr>
          <p:cNvPr id="3" name="Content Placeholder 2"/>
          <p:cNvSpPr>
            <a:spLocks noGrp="1"/>
          </p:cNvSpPr>
          <p:nvPr>
            <p:ph idx="1"/>
          </p:nvPr>
        </p:nvSpPr>
        <p:spPr/>
        <p:txBody>
          <a:bodyPr/>
          <a:lstStyle/>
          <a:p>
            <a:r>
              <a:rPr lang="hr-HR" dirty="0" smtClean="0"/>
              <a:t>Mentalna budnost</a:t>
            </a:r>
          </a:p>
          <a:p>
            <a:r>
              <a:rPr lang="hr-HR" dirty="0" smtClean="0"/>
              <a:t>Organizacijske vještine</a:t>
            </a:r>
          </a:p>
          <a:p>
            <a:r>
              <a:rPr lang="hr-HR" dirty="0" smtClean="0"/>
              <a:t>Vizualne vještine gledanja blizu-daleko (npr. Pogled iz bilježnice na ploču)</a:t>
            </a:r>
          </a:p>
          <a:p>
            <a:r>
              <a:rPr lang="hr-HR" dirty="0" smtClean="0"/>
              <a:t>Čitanje bez dezorjentacije</a:t>
            </a:r>
            <a:endParaRPr lang="en-GB" dirty="0"/>
          </a:p>
        </p:txBody>
      </p:sp>
    </p:spTree>
    <p:extLst>
      <p:ext uri="{BB962C8B-B14F-4D97-AF65-F5344CB8AC3E}">
        <p14:creationId xmlns:p14="http://schemas.microsoft.com/office/powerpoint/2010/main" val="28937825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RAVNOTEŽNE TIPKE</a:t>
            </a:r>
            <a:br>
              <a:rPr lang="hr-HR" dirty="0" smtClean="0"/>
            </a:br>
            <a:endParaRPr lang="en-GB" dirty="0"/>
          </a:p>
        </p:txBody>
      </p:sp>
      <p:sp>
        <p:nvSpPr>
          <p:cNvPr id="3" name="Content Placeholder 2"/>
          <p:cNvSpPr>
            <a:spLocks noGrp="1"/>
          </p:cNvSpPr>
          <p:nvPr>
            <p:ph idx="1"/>
          </p:nvPr>
        </p:nvSpPr>
        <p:spPr/>
        <p:txBody>
          <a:bodyPr/>
          <a:lstStyle/>
          <a:p>
            <a:r>
              <a:rPr lang="hr-HR" dirty="0" smtClean="0"/>
              <a:t>Akupresurne točke koje omogućuju brzo uspostavljanje ravnoteže za dimenzije lijevo/desno, gore/dolje, natrag/naprijed</a:t>
            </a:r>
          </a:p>
          <a:p>
            <a:r>
              <a:rPr lang="hr-HR" dirty="0" smtClean="0"/>
              <a:t>Odlučivanje, usredotočivanje</a:t>
            </a:r>
          </a:p>
          <a:p>
            <a:r>
              <a:rPr lang="hr-HR" dirty="0" smtClean="0"/>
              <a:t>Opuštanje, otvorenost, prihvaćanjem</a:t>
            </a:r>
          </a:p>
          <a:p>
            <a:r>
              <a:rPr lang="hr-HR" dirty="0" smtClean="0"/>
              <a:t>Prepoznavanje u jezičnoj analizi i matematici</a:t>
            </a:r>
            <a:endParaRPr lang="en-GB" dirty="0"/>
          </a:p>
        </p:txBody>
      </p:sp>
    </p:spTree>
    <p:extLst>
      <p:ext uri="{BB962C8B-B14F-4D97-AF65-F5344CB8AC3E}">
        <p14:creationId xmlns:p14="http://schemas.microsoft.com/office/powerpoint/2010/main" val="260295173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ENERGETSKO ZIJEVANJE</a:t>
            </a:r>
            <a:endParaRPr lang="en-GB" dirty="0"/>
          </a:p>
        </p:txBody>
      </p:sp>
      <p:sp>
        <p:nvSpPr>
          <p:cNvPr id="3" name="Content Placeholder 2"/>
          <p:cNvSpPr>
            <a:spLocks noGrp="1"/>
          </p:cNvSpPr>
          <p:nvPr>
            <p:ph idx="1"/>
          </p:nvPr>
        </p:nvSpPr>
        <p:spPr/>
        <p:txBody>
          <a:bodyPr/>
          <a:lstStyle/>
          <a:p>
            <a:r>
              <a:rPr lang="hr-HR" dirty="0" smtClean="0"/>
              <a:t>Opušta napetost u glavi i čeljusti</a:t>
            </a:r>
          </a:p>
          <a:p>
            <a:r>
              <a:rPr lang="hr-HR" dirty="0" smtClean="0"/>
              <a:t>Veća senzorna percepcija i motoričko funkcioniranje očiju i mišića za vokalizaciju i žvakanje</a:t>
            </a:r>
          </a:p>
          <a:p>
            <a:r>
              <a:rPr lang="hr-HR" dirty="0" smtClean="0"/>
              <a:t>Poboljšanje pažnje i percepcije, verbalne i neverbalne komunikacije</a:t>
            </a:r>
          </a:p>
          <a:p>
            <a:r>
              <a:rPr lang="hr-HR" dirty="0" smtClean="0"/>
              <a:t>Bolje pjevanje, čitanje naglas, javni govor</a:t>
            </a:r>
            <a:endParaRPr lang="en-GB" dirty="0"/>
          </a:p>
        </p:txBody>
      </p:sp>
    </p:spTree>
    <p:extLst>
      <p:ext uri="{BB962C8B-B14F-4D97-AF65-F5344CB8AC3E}">
        <p14:creationId xmlns:p14="http://schemas.microsoft.com/office/powerpoint/2010/main" val="285318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hr-HR" dirty="0" smtClean="0"/>
              <a:t>Brain </a:t>
            </a:r>
            <a:r>
              <a:rPr lang="hr-HR" dirty="0"/>
              <a:t>G</a:t>
            </a:r>
            <a:r>
              <a:rPr lang="hr-HR" dirty="0" smtClean="0"/>
              <a:t>ym predstavlja niz jednostavnih i ugodnih pokreta koji se koriste za poticanje iskustva učenja cijelim mozgom.</a:t>
            </a:r>
          </a:p>
          <a:p>
            <a:r>
              <a:rPr lang="hr-HR" dirty="0" smtClean="0"/>
              <a:t>Ove aktivnosti olakšavaju sve vrste učenja i osobito su učinkovite u području školskih vještina</a:t>
            </a:r>
          </a:p>
          <a:p>
            <a:r>
              <a:rPr lang="hr-HR" dirty="0" smtClean="0"/>
              <a:t>Pomažu učenicima u buđenju njihovih skrivenih potencijala</a:t>
            </a:r>
            <a:endParaRPr lang="en-GB" dirty="0"/>
          </a:p>
        </p:txBody>
      </p:sp>
    </p:spTree>
    <p:extLst>
      <p:ext uri="{BB962C8B-B14F-4D97-AF65-F5344CB8AC3E}">
        <p14:creationId xmlns:p14="http://schemas.microsoft.com/office/powerpoint/2010/main" val="29110500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MISLEĆA KAPA</a:t>
            </a:r>
            <a:endParaRPr lang="en-GB" dirty="0"/>
          </a:p>
        </p:txBody>
      </p:sp>
      <p:sp>
        <p:nvSpPr>
          <p:cNvPr id="3" name="Content Placeholder 2"/>
          <p:cNvSpPr>
            <a:spLocks noGrp="1"/>
          </p:cNvSpPr>
          <p:nvPr>
            <p:ph idx="1"/>
          </p:nvPr>
        </p:nvSpPr>
        <p:spPr/>
        <p:txBody>
          <a:bodyPr/>
          <a:lstStyle/>
          <a:p>
            <a:r>
              <a:rPr lang="hr-HR" dirty="0" smtClean="0"/>
              <a:t>Pomaže učeniku da usmjeri pažnju na slušanje</a:t>
            </a:r>
          </a:p>
          <a:p>
            <a:r>
              <a:rPr lang="hr-HR" dirty="0" smtClean="0"/>
              <a:t>Javni govor, pjevanje </a:t>
            </a:r>
          </a:p>
          <a:p>
            <a:r>
              <a:rPr lang="hr-HR" dirty="0" smtClean="0"/>
              <a:t>Bolje usmjeravanje pažnje</a:t>
            </a:r>
          </a:p>
          <a:p>
            <a:r>
              <a:rPr lang="hr-HR" dirty="0" smtClean="0"/>
              <a:t>Selekcija bitnih zvukova od nebitnih</a:t>
            </a:r>
          </a:p>
          <a:p>
            <a:r>
              <a:rPr lang="hr-HR" dirty="0" smtClean="0"/>
              <a:t>Opuštenost čeljusti , jezika i mišića lica</a:t>
            </a:r>
          </a:p>
          <a:p>
            <a:endParaRPr lang="en-GB" dirty="0"/>
          </a:p>
        </p:txBody>
      </p:sp>
    </p:spTree>
    <p:extLst>
      <p:ext uri="{BB962C8B-B14F-4D97-AF65-F5344CB8AC3E}">
        <p14:creationId xmlns:p14="http://schemas.microsoft.com/office/powerpoint/2010/main" val="9971289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KVAČENJA</a:t>
            </a:r>
            <a:endParaRPr lang="en-GB" dirty="0"/>
          </a:p>
        </p:txBody>
      </p:sp>
      <p:sp>
        <p:nvSpPr>
          <p:cNvPr id="3" name="Content Placeholder 2"/>
          <p:cNvSpPr>
            <a:spLocks noGrp="1"/>
          </p:cNvSpPr>
          <p:nvPr>
            <p:ph idx="1"/>
          </p:nvPr>
        </p:nvSpPr>
        <p:spPr/>
        <p:txBody>
          <a:bodyPr/>
          <a:lstStyle/>
          <a:p>
            <a:r>
              <a:rPr lang="hr-HR" dirty="0" smtClean="0"/>
              <a:t>Usmjerava pažnju i neorganiziranu energiju</a:t>
            </a:r>
          </a:p>
          <a:p>
            <a:r>
              <a:rPr lang="hr-HR" dirty="0" smtClean="0"/>
              <a:t>Jasno slušanje i govorenje</a:t>
            </a:r>
          </a:p>
          <a:p>
            <a:r>
              <a:rPr lang="hr-HR" dirty="0" smtClean="0"/>
              <a:t>Bolja ravnoteža, koordinacija i samokontrola</a:t>
            </a:r>
          </a:p>
          <a:p>
            <a:r>
              <a:rPr lang="hr-HR" dirty="0" smtClean="0"/>
              <a:t>Smanjuje stres, učenik se može lakše usredotočiti na zadatak ili problem</a:t>
            </a:r>
            <a:endParaRPr lang="en-GB" dirty="0"/>
          </a:p>
        </p:txBody>
      </p:sp>
    </p:spTree>
    <p:extLst>
      <p:ext uri="{BB962C8B-B14F-4D97-AF65-F5344CB8AC3E}">
        <p14:creationId xmlns:p14="http://schemas.microsoft.com/office/powerpoint/2010/main" val="18971724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hr-HR" dirty="0" smtClean="0"/>
              <a:t>POZITIVNE TOČKE</a:t>
            </a:r>
            <a:br>
              <a:rPr lang="hr-HR" dirty="0" smtClean="0"/>
            </a:br>
            <a:endParaRPr lang="en-GB" dirty="0"/>
          </a:p>
        </p:txBody>
      </p:sp>
      <p:sp>
        <p:nvSpPr>
          <p:cNvPr id="3" name="Content Placeholder 2"/>
          <p:cNvSpPr>
            <a:spLocks noGrp="1"/>
          </p:cNvSpPr>
          <p:nvPr>
            <p:ph idx="1"/>
          </p:nvPr>
        </p:nvSpPr>
        <p:spPr/>
        <p:txBody>
          <a:bodyPr>
            <a:normAutofit fontScale="92500" lnSpcReduction="20000"/>
          </a:bodyPr>
          <a:lstStyle/>
          <a:p>
            <a:r>
              <a:rPr lang="hr-HR" dirty="0" smtClean="0"/>
              <a:t>Opuštanje memorijskih blokada („Znam odgovor, na vrhu jezika mi je”)</a:t>
            </a:r>
          </a:p>
          <a:p>
            <a:r>
              <a:rPr lang="hr-HR" dirty="0" smtClean="0"/>
              <a:t>Opuštanje refleksa nepromišljenog reagiranja u stresnim situacijama</a:t>
            </a:r>
          </a:p>
          <a:p>
            <a:r>
              <a:rPr lang="hr-HR" dirty="0" smtClean="0"/>
              <a:t>Možemo činiti kad smo nervozni li se nečega bojimo. Znamo da ciljeve možemo postići tek kad se prestanemo brinuti i kad počmemo na njima raditi. Za manje od minute  počinjemo pmirnije planirati budućnost</a:t>
            </a:r>
          </a:p>
          <a:p>
            <a:r>
              <a:rPr lang="hr-HR" dirty="0" smtClean="0"/>
              <a:t>Vještine učenja, pisanja testova, organizacijske sposobnosti</a:t>
            </a:r>
            <a:endParaRPr lang="en-GB" dirty="0"/>
          </a:p>
        </p:txBody>
      </p:sp>
    </p:spTree>
    <p:extLst>
      <p:ext uri="{BB962C8B-B14F-4D97-AF65-F5344CB8AC3E}">
        <p14:creationId xmlns:p14="http://schemas.microsoft.com/office/powerpoint/2010/main" val="41112170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Literatura:</a:t>
            </a:r>
            <a:endParaRPr lang="en-GB" dirty="0"/>
          </a:p>
        </p:txBody>
      </p:sp>
      <p:sp>
        <p:nvSpPr>
          <p:cNvPr id="3" name="Content Placeholder 2"/>
          <p:cNvSpPr>
            <a:spLocks noGrp="1"/>
          </p:cNvSpPr>
          <p:nvPr>
            <p:ph idx="1"/>
          </p:nvPr>
        </p:nvSpPr>
        <p:spPr/>
        <p:txBody>
          <a:bodyPr/>
          <a:lstStyle/>
          <a:p>
            <a:r>
              <a:rPr lang="hr-HR" dirty="0" smtClean="0"/>
              <a:t>Dennison, P. (2008), Brain Gym priručnik za obitelj i edukatore, Ostvarenje, Buševec</a:t>
            </a:r>
            <a:endParaRPr lang="en-GB" dirty="0"/>
          </a:p>
        </p:txBody>
      </p:sp>
    </p:spTree>
    <p:extLst>
      <p:ext uri="{BB962C8B-B14F-4D97-AF65-F5344CB8AC3E}">
        <p14:creationId xmlns:p14="http://schemas.microsoft.com/office/powerpoint/2010/main" val="39537809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hr-HR" dirty="0" smtClean="0"/>
              <a:t>Hvala na pažnji!</a:t>
            </a:r>
            <a:endParaRPr lang="en-GB" dirty="0"/>
          </a:p>
        </p:txBody>
      </p:sp>
      <p:sp>
        <p:nvSpPr>
          <p:cNvPr id="3" name="Content Placeholder 2"/>
          <p:cNvSpPr>
            <a:spLocks noGrp="1"/>
          </p:cNvSpPr>
          <p:nvPr>
            <p:ph idx="1"/>
          </p:nvPr>
        </p:nvSpPr>
        <p:spPr/>
        <p:txBody>
          <a:bodyPr/>
          <a:lstStyle/>
          <a:p>
            <a:endParaRPr lang="en-GB" dirty="0"/>
          </a:p>
        </p:txBody>
      </p:sp>
    </p:spTree>
    <p:extLst>
      <p:ext uri="{BB962C8B-B14F-4D97-AF65-F5344CB8AC3E}">
        <p14:creationId xmlns:p14="http://schemas.microsoft.com/office/powerpoint/2010/main" val="2307993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lnSpcReduction="10000"/>
          </a:bodyPr>
          <a:lstStyle/>
          <a:p>
            <a:r>
              <a:rPr lang="hr-HR" dirty="0" smtClean="0"/>
              <a:t>Program Brain Gyma razvio je u drugoj polovici 20.st. </a:t>
            </a:r>
            <a:r>
              <a:rPr lang="hr-HR" dirty="0"/>
              <a:t>e</a:t>
            </a:r>
            <a:r>
              <a:rPr lang="hr-HR" dirty="0" smtClean="0"/>
              <a:t>dukator i znanstvenik dr. sc. Paul Dennison: „Kretanje otvara vrata učenju”.</a:t>
            </a:r>
          </a:p>
          <a:p>
            <a:r>
              <a:rPr lang="hr-HR" dirty="0" smtClean="0"/>
              <a:t>Vježbama se potiće integracija sustava uma i tijela</a:t>
            </a:r>
          </a:p>
          <a:p>
            <a:r>
              <a:rPr lang="hr-HR" dirty="0" smtClean="0"/>
              <a:t>Usklađeno funkcioniranje svih područja mozga i općenito sustava tijela i uma vodi poboljšanjima:</a:t>
            </a:r>
          </a:p>
          <a:p>
            <a:endParaRPr lang="en-GB" dirty="0"/>
          </a:p>
        </p:txBody>
      </p:sp>
    </p:spTree>
    <p:extLst>
      <p:ext uri="{BB962C8B-B14F-4D97-AF65-F5344CB8AC3E}">
        <p14:creationId xmlns:p14="http://schemas.microsoft.com/office/powerpoint/2010/main" val="1310753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normAutofit/>
          </a:bodyPr>
          <a:lstStyle/>
          <a:p>
            <a:r>
              <a:rPr lang="hr-HR" dirty="0" smtClean="0"/>
              <a:t>Opće motoričke koordinacije</a:t>
            </a:r>
          </a:p>
          <a:p>
            <a:r>
              <a:rPr lang="hr-HR" dirty="0" smtClean="0"/>
              <a:t>Koncentracije i pamćenja</a:t>
            </a:r>
          </a:p>
          <a:p>
            <a:r>
              <a:rPr lang="hr-HR" dirty="0" smtClean="0"/>
              <a:t>Čitanja, pisanja, jezičnih i matematičkih vještina</a:t>
            </a:r>
          </a:p>
          <a:p>
            <a:r>
              <a:rPr lang="hr-HR" dirty="0" smtClean="0"/>
              <a:t>Organizacijskih vještina</a:t>
            </a:r>
          </a:p>
          <a:p>
            <a:r>
              <a:rPr lang="hr-HR" dirty="0" smtClean="0"/>
              <a:t>Logičkog mišljenja i razumijevanja</a:t>
            </a:r>
          </a:p>
          <a:p>
            <a:r>
              <a:rPr lang="hr-HR" dirty="0" smtClean="0"/>
              <a:t>Emocionalne ravnoteže</a:t>
            </a:r>
          </a:p>
          <a:p>
            <a:r>
              <a:rPr lang="hr-HR" dirty="0" smtClean="0"/>
              <a:t>Smanjenju hiperaktivnosti i napetosti</a:t>
            </a:r>
            <a:endParaRPr lang="en-GB" dirty="0"/>
          </a:p>
        </p:txBody>
      </p:sp>
    </p:spTree>
    <p:extLst>
      <p:ext uri="{BB962C8B-B14F-4D97-AF65-F5344CB8AC3E}">
        <p14:creationId xmlns:p14="http://schemas.microsoft.com/office/powerpoint/2010/main" val="29677905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20000"/>
          </a:bodyPr>
          <a:lstStyle/>
          <a:p>
            <a:r>
              <a:rPr lang="hr-HR" dirty="0" smtClean="0"/>
              <a:t>Učitelj prvenstveno mora biti stručnjak u prepoznavanju ponašanja koje upućuje da učenik ima teškoća s dovođenjem informacija do stupnja integracije</a:t>
            </a:r>
          </a:p>
          <a:p>
            <a:r>
              <a:rPr lang="hr-HR" dirty="0" smtClean="0"/>
              <a:t>Zdravo dijete zna kada je „zapelo” i svojim ponašanjem pokazuje da mu je potrebna pomoć</a:t>
            </a:r>
          </a:p>
          <a:p>
            <a:r>
              <a:rPr lang="hr-HR" dirty="0" smtClean="0"/>
              <a:t>Ne postoje lijena, povučena, agresivna ili ljutita djeca.</a:t>
            </a:r>
          </a:p>
          <a:p>
            <a:r>
              <a:rPr lang="hr-HR" dirty="0" smtClean="0"/>
              <a:t>Postoje djeca kojoj nije pružena mogućnost  da uče na njima primjeren način.</a:t>
            </a:r>
            <a:endParaRPr lang="en-GB" dirty="0"/>
          </a:p>
        </p:txBody>
      </p:sp>
    </p:spTree>
    <p:extLst>
      <p:ext uri="{BB962C8B-B14F-4D97-AF65-F5344CB8AC3E}">
        <p14:creationId xmlns:p14="http://schemas.microsoft.com/office/powerpoint/2010/main" val="24318713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Content Placeholder 2"/>
          <p:cNvSpPr>
            <a:spLocks noGrp="1"/>
          </p:cNvSpPr>
          <p:nvPr>
            <p:ph idx="1"/>
          </p:nvPr>
        </p:nvSpPr>
        <p:spPr/>
        <p:txBody>
          <a:bodyPr/>
          <a:lstStyle/>
          <a:p>
            <a:r>
              <a:rPr lang="hr-HR" dirty="0" smtClean="0"/>
              <a:t>Brain Gym pokreti se sviđaju djeci</a:t>
            </a:r>
          </a:p>
          <a:p>
            <a:r>
              <a:rPr lang="hr-HR" dirty="0" smtClean="0"/>
              <a:t>Djeca često sama traže da ih izvode, poučavaju njima svoje prijatelje i jednostavno ih integriraju u svoj život</a:t>
            </a:r>
          </a:p>
          <a:p>
            <a:r>
              <a:rPr lang="hr-HR" dirty="0" smtClean="0"/>
              <a:t>Vješt učitelj koji uživa u kretanju bez problema će nadahnuti djecu!</a:t>
            </a:r>
          </a:p>
          <a:p>
            <a:endParaRPr lang="en-GB" dirty="0"/>
          </a:p>
        </p:txBody>
      </p:sp>
    </p:spTree>
    <p:extLst>
      <p:ext uri="{BB962C8B-B14F-4D97-AF65-F5344CB8AC3E}">
        <p14:creationId xmlns:p14="http://schemas.microsoft.com/office/powerpoint/2010/main" val="28685653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342900">
              <a:spcBef>
                <a:spcPct val="20000"/>
              </a:spcBef>
            </a:pPr>
            <a:r>
              <a:rPr lang="hr-HR" sz="3200" dirty="0">
                <a:solidFill>
                  <a:prstClr val="black"/>
                </a:solidFill>
                <a:ea typeface="+mn-ea"/>
                <a:cs typeface="+mn-cs"/>
              </a:rPr>
              <a:t>Brain Gym se temelji na tri jednostavna pravila:</a:t>
            </a:r>
          </a:p>
        </p:txBody>
      </p:sp>
      <p:sp>
        <p:nvSpPr>
          <p:cNvPr id="3" name="Content Placeholder 2"/>
          <p:cNvSpPr>
            <a:spLocks noGrp="1"/>
          </p:cNvSpPr>
          <p:nvPr>
            <p:ph idx="1"/>
          </p:nvPr>
        </p:nvSpPr>
        <p:spPr/>
        <p:txBody>
          <a:bodyPr/>
          <a:lstStyle/>
          <a:p>
            <a:r>
              <a:rPr lang="hr-HR" dirty="0" smtClean="0"/>
              <a:t>Učenje je prirodna aktivnost koja donosi radost i traje cijeli život</a:t>
            </a:r>
          </a:p>
          <a:p>
            <a:r>
              <a:rPr lang="hr-HR" dirty="0" smtClean="0"/>
              <a:t>Teškoće ili tzv. „blokade u učenju” nisu ništa drugo do nemogućnost nošenja sa stresom i neizvjesnošću novih zadataka</a:t>
            </a:r>
          </a:p>
          <a:p>
            <a:r>
              <a:rPr lang="hr-HR" dirty="0" smtClean="0"/>
              <a:t>Svi smo mi na neki način „blokirani” jer nismo naučili kako se kretati</a:t>
            </a:r>
          </a:p>
          <a:p>
            <a:endParaRPr lang="en-GB" dirty="0"/>
          </a:p>
        </p:txBody>
      </p:sp>
    </p:spTree>
    <p:extLst>
      <p:ext uri="{BB962C8B-B14F-4D97-AF65-F5344CB8AC3E}">
        <p14:creationId xmlns:p14="http://schemas.microsoft.com/office/powerpoint/2010/main" val="33917845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Teo</a:t>
            </a:r>
            <a:endParaRPr lang="en-GB" dirty="0"/>
          </a:p>
        </p:txBody>
      </p:sp>
      <p:sp>
        <p:nvSpPr>
          <p:cNvPr id="3" name="Content Placeholder 2"/>
          <p:cNvSpPr>
            <a:spLocks noGrp="1"/>
          </p:cNvSpPr>
          <p:nvPr>
            <p:ph idx="1"/>
          </p:nvPr>
        </p:nvSpPr>
        <p:spPr/>
        <p:txBody>
          <a:bodyPr/>
          <a:lstStyle/>
          <a:p>
            <a:r>
              <a:rPr lang="hr-HR" dirty="0" smtClean="0"/>
              <a:t>Bok, ja sam Teo! Volim raditi gimnastiku za mozak. Prije mi je u školi bilo naporno. Imao sam dobre ocjene, ali mi je bilo teško. Gimnastika za mozak kao da mi je upalila motor. Osjećam kako mi cijeli mozak bruji. Sada mi je sve lako!</a:t>
            </a:r>
            <a:endParaRPr lang="en-GB" dirty="0"/>
          </a:p>
        </p:txBody>
      </p:sp>
    </p:spTree>
    <p:extLst>
      <p:ext uri="{BB962C8B-B14F-4D97-AF65-F5344CB8AC3E}">
        <p14:creationId xmlns:p14="http://schemas.microsoft.com/office/powerpoint/2010/main" val="29578158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r-HR" dirty="0" smtClean="0"/>
              <a:t>Križno gibanje</a:t>
            </a:r>
            <a:endParaRPr lang="en-GB" dirty="0"/>
          </a:p>
        </p:txBody>
      </p:sp>
      <p:sp>
        <p:nvSpPr>
          <p:cNvPr id="3" name="Content Placeholder 2"/>
          <p:cNvSpPr>
            <a:spLocks noGrp="1"/>
          </p:cNvSpPr>
          <p:nvPr>
            <p:ph idx="1"/>
          </p:nvPr>
        </p:nvSpPr>
        <p:spPr/>
        <p:txBody>
          <a:bodyPr/>
          <a:lstStyle/>
          <a:p>
            <a:r>
              <a:rPr lang="hr-HR" dirty="0" smtClean="0"/>
              <a:t>Aktivira obje moždane hemisfere</a:t>
            </a:r>
          </a:p>
          <a:p>
            <a:r>
              <a:rPr lang="hr-HR" dirty="0" smtClean="0"/>
              <a:t>Poboljšanje koordinacije lijevo-desno, disanja izdržljivosti, prostorne koordinacije i orjentacije</a:t>
            </a:r>
          </a:p>
          <a:p>
            <a:r>
              <a:rPr lang="hr-HR" dirty="0" smtClean="0"/>
              <a:t>Pisanje, slušanje, pamćenje, čitanje</a:t>
            </a:r>
          </a:p>
          <a:p>
            <a:r>
              <a:rPr lang="hr-HR" dirty="0"/>
              <a:t>R</a:t>
            </a:r>
            <a:r>
              <a:rPr lang="hr-HR" dirty="0" smtClean="0"/>
              <a:t>aditi kada učenik ne može kvalitetno izvršiti neki zadatak</a:t>
            </a:r>
          </a:p>
          <a:p>
            <a:endParaRPr lang="hr-HR" dirty="0" smtClean="0"/>
          </a:p>
          <a:p>
            <a:endParaRPr lang="en-GB" dirty="0"/>
          </a:p>
        </p:txBody>
      </p:sp>
    </p:spTree>
    <p:extLst>
      <p:ext uri="{BB962C8B-B14F-4D97-AF65-F5344CB8AC3E}">
        <p14:creationId xmlns:p14="http://schemas.microsoft.com/office/powerpoint/2010/main" val="79547679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170</TotalTime>
  <Words>767</Words>
  <Application>Microsoft Office PowerPoint</Application>
  <PresentationFormat>On-screen Show (4:3)</PresentationFormat>
  <Paragraphs>103</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Austin</vt:lpstr>
      <vt:lpstr>BRAIN GYM</vt:lpstr>
      <vt:lpstr>PowerPoint Presentation</vt:lpstr>
      <vt:lpstr>PowerPoint Presentation</vt:lpstr>
      <vt:lpstr>PowerPoint Presentation</vt:lpstr>
      <vt:lpstr>PowerPoint Presentation</vt:lpstr>
      <vt:lpstr>PowerPoint Presentation</vt:lpstr>
      <vt:lpstr>Brain Gym se temelji na tri jednostavna pravila:</vt:lpstr>
      <vt:lpstr>Teo</vt:lpstr>
      <vt:lpstr>Križno gibanje</vt:lpstr>
      <vt:lpstr>LIJENE OSMICE</vt:lpstr>
      <vt:lpstr>DVOSTRUKO ŠARANJE</vt:lpstr>
      <vt:lpstr>ABECEDA U OSMICI</vt:lpstr>
      <vt:lpstr>SLON</vt:lpstr>
      <vt:lpstr>OKRETANJE VRATA </vt:lpstr>
      <vt:lpstr>SOVA</vt:lpstr>
      <vt:lpstr>MOŽDANE TIPKE</vt:lpstr>
      <vt:lpstr>ZEMALJSKE TIPKE</vt:lpstr>
      <vt:lpstr>RAVNOTEŽNE TIPKE </vt:lpstr>
      <vt:lpstr>ENERGETSKO ZIJEVANJE</vt:lpstr>
      <vt:lpstr>MISLEĆA KAPA</vt:lpstr>
      <vt:lpstr>KVAČENJA</vt:lpstr>
      <vt:lpstr>POZITIVNE TOČKE </vt:lpstr>
      <vt:lpstr>Literatura:</vt:lpstr>
      <vt:lpstr>Hvala na pažnji!</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BRAIN GYM</dc:title>
  <dc:creator>User</dc:creator>
  <cp:lastModifiedBy>User</cp:lastModifiedBy>
  <cp:revision>25</cp:revision>
  <dcterms:created xsi:type="dcterms:W3CDTF">2006-08-16T00:00:00Z</dcterms:created>
  <dcterms:modified xsi:type="dcterms:W3CDTF">2015-01-04T16:50:55Z</dcterms:modified>
</cp:coreProperties>
</file>