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639" r:id="rId4"/>
    <p:sldMasterId id="2147486017" r:id="rId5"/>
    <p:sldMasterId id="2147489212" r:id="rId6"/>
  </p:sldMasterIdLst>
  <p:notesMasterIdLst>
    <p:notesMasterId r:id="rId32"/>
  </p:notesMasterIdLst>
  <p:handoutMasterIdLst>
    <p:handoutMasterId r:id="rId33"/>
  </p:handoutMasterIdLst>
  <p:sldIdLst>
    <p:sldId id="429" r:id="rId7"/>
    <p:sldId id="612" r:id="rId8"/>
    <p:sldId id="536" r:id="rId9"/>
    <p:sldId id="535" r:id="rId10"/>
    <p:sldId id="602" r:id="rId11"/>
    <p:sldId id="593" r:id="rId12"/>
    <p:sldId id="611" r:id="rId13"/>
    <p:sldId id="592" r:id="rId14"/>
    <p:sldId id="604" r:id="rId15"/>
    <p:sldId id="591" r:id="rId16"/>
    <p:sldId id="606" r:id="rId17"/>
    <p:sldId id="590" r:id="rId18"/>
    <p:sldId id="603" r:id="rId19"/>
    <p:sldId id="607" r:id="rId20"/>
    <p:sldId id="599" r:id="rId21"/>
    <p:sldId id="605" r:id="rId22"/>
    <p:sldId id="608" r:id="rId23"/>
    <p:sldId id="598" r:id="rId24"/>
    <p:sldId id="609" r:id="rId25"/>
    <p:sldId id="610" r:id="rId26"/>
    <p:sldId id="600" r:id="rId27"/>
    <p:sldId id="597" r:id="rId28"/>
    <p:sldId id="596" r:id="rId29"/>
    <p:sldId id="601" r:id="rId30"/>
    <p:sldId id="534" r:id="rId31"/>
  </p:sldIdLst>
  <p:sldSz cx="9144000" cy="6858000" type="screen4x3"/>
  <p:notesSz cx="7023100" cy="93091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1E2"/>
    <a:srgbClr val="006600"/>
    <a:srgbClr val="336600"/>
    <a:srgbClr val="339933"/>
    <a:srgbClr val="0F03FB"/>
    <a:srgbClr val="89CFFF"/>
    <a:srgbClr val="C4E59F"/>
    <a:srgbClr val="A7D971"/>
    <a:srgbClr val="CC0099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80" autoAdjust="0"/>
    <p:restoredTop sz="94711" autoAdjust="0"/>
  </p:normalViewPr>
  <p:slideViewPr>
    <p:cSldViewPr snapToObjects="1">
      <p:cViewPr>
        <p:scale>
          <a:sx n="75" d="100"/>
          <a:sy n="75" d="100"/>
        </p:scale>
        <p:origin x="-72" y="-72"/>
      </p:cViewPr>
      <p:guideLst>
        <p:guide orient="horz" pos="781"/>
        <p:guide orient="horz" pos="1071"/>
        <p:guide pos="2880"/>
        <p:guide pos="29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20"/>
    </p:cViewPr>
  </p:sorterViewPr>
  <p:notesViewPr>
    <p:cSldViewPr snapToObjects="1">
      <p:cViewPr varScale="1">
        <p:scale>
          <a:sx n="83" d="100"/>
          <a:sy n="83" d="100"/>
        </p:scale>
        <p:origin x="-3198" y="-96"/>
      </p:cViewPr>
      <p:guideLst>
        <p:guide orient="horz" pos="2932"/>
        <p:guide pos="2212"/>
      </p:guideLst>
    </p:cSldViewPr>
  </p:notesViewPr>
  <p:gridSpacing cx="38405" cy="384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B7CA4EE-FDA2-4181-9A24-4D4F9B114810}" type="datetimeFigureOut">
              <a:rPr lang="en-US"/>
              <a:pPr>
                <a:defRPr/>
              </a:pPr>
              <a:t>4/25/2012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3BD4C2F-237E-476C-A9AB-EEF134FCCAC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2267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66CF8D6-C2B3-4B90-9AD9-5ED553EBE5FC}" type="datetimeFigureOut">
              <a:rPr lang="en-US"/>
              <a:pPr>
                <a:defRPr/>
              </a:pPr>
              <a:t>4/25/2012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21188"/>
            <a:ext cx="5619750" cy="4189412"/>
          </a:xfrm>
          <a:prstGeom prst="rect">
            <a:avLst/>
          </a:prstGeom>
        </p:spPr>
        <p:txBody>
          <a:bodyPr vert="horz" lIns="93324" tIns="46662" rIns="93324" bIns="46662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FE9F468-5B92-4A9E-8500-DA394615018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7069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GB" smtClean="0"/>
          </a:p>
        </p:txBody>
      </p:sp>
      <p:sp>
        <p:nvSpPr>
          <p:cNvPr id="271364" name="Slide Number Placeholder 3"/>
          <p:cNvSpPr txBox="1">
            <a:spLocks noGrp="1"/>
          </p:cNvSpPr>
          <p:nvPr/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324" tIns="46662" rIns="93324" bIns="46662" anchor="b"/>
          <a:lstStyle/>
          <a:p>
            <a:pPr algn="r" defTabSz="933450" eaLnBrk="0" hangingPunct="0">
              <a:defRPr/>
            </a:pPr>
            <a:fld id="{2E6BBA8D-F8A8-4D0B-9849-8C53C6B83AFE}" type="slidenum">
              <a:rPr lang="en-US" sz="1200">
                <a:solidFill>
                  <a:prstClr val="black"/>
                </a:solidFill>
                <a:latin typeface="Arial" pitchFamily="34" charset="0"/>
                <a:cs typeface="+mn-cs"/>
              </a:rPr>
              <a:pPr algn="r" defTabSz="933450" eaLnBrk="0" hangingPunct="0">
                <a:defRPr/>
              </a:pPr>
              <a:t>1</a:t>
            </a:fld>
            <a:endParaRPr lang="en-US" sz="1200">
              <a:solidFill>
                <a:prstClr val="black"/>
              </a:solidFill>
              <a:latin typeface="Arial" pitchFamily="34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10</a:t>
            </a:fld>
            <a:endParaRPr lang="hr-H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11</a:t>
            </a:fld>
            <a:endParaRPr lang="hr-H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12</a:t>
            </a:fld>
            <a:endParaRPr lang="hr-H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13</a:t>
            </a:fld>
            <a:endParaRPr lang="hr-H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14</a:t>
            </a:fld>
            <a:endParaRPr lang="hr-H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15</a:t>
            </a:fld>
            <a:endParaRPr lang="hr-H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16</a:t>
            </a:fld>
            <a:endParaRPr lang="hr-H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17</a:t>
            </a:fld>
            <a:endParaRPr lang="hr-HR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18</a:t>
            </a:fld>
            <a:endParaRPr lang="hr-HR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19</a:t>
            </a:fld>
            <a:endParaRPr lang="hr-H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GB" smtClean="0"/>
          </a:p>
        </p:txBody>
      </p:sp>
      <p:sp>
        <p:nvSpPr>
          <p:cNvPr id="271364" name="Slide Number Placeholder 3"/>
          <p:cNvSpPr txBox="1">
            <a:spLocks noGrp="1"/>
          </p:cNvSpPr>
          <p:nvPr/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324" tIns="46662" rIns="93324" bIns="46662" anchor="b"/>
          <a:lstStyle/>
          <a:p>
            <a:pPr algn="r" defTabSz="933450" eaLnBrk="0" hangingPunct="0">
              <a:defRPr/>
            </a:pPr>
            <a:fld id="{2E6BBA8D-F8A8-4D0B-9849-8C53C6B83AFE}" type="slidenum">
              <a:rPr lang="en-US" sz="1200">
                <a:solidFill>
                  <a:prstClr val="black"/>
                </a:solidFill>
                <a:latin typeface="Arial" pitchFamily="34" charset="0"/>
                <a:cs typeface="+mn-cs"/>
              </a:rPr>
              <a:pPr algn="r" defTabSz="933450" eaLnBrk="0" hangingPunct="0">
                <a:defRPr/>
              </a:pPr>
              <a:t>2</a:t>
            </a:fld>
            <a:endParaRPr lang="en-US" sz="1200">
              <a:solidFill>
                <a:prstClr val="black"/>
              </a:solidFill>
              <a:latin typeface="Arial" pitchFamily="34" charset="0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20</a:t>
            </a:fld>
            <a:endParaRPr lang="hr-HR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21</a:t>
            </a:fld>
            <a:endParaRPr lang="hr-HR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22</a:t>
            </a:fld>
            <a:endParaRPr lang="hr-HR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23</a:t>
            </a:fld>
            <a:endParaRPr lang="hr-HR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24</a:t>
            </a:fld>
            <a:endParaRPr lang="hr-HR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25B4D-9374-4500-A415-390BE7C3F9E1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3</a:t>
            </a:fld>
            <a:endParaRPr lang="hr-H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4</a:t>
            </a:fld>
            <a:endParaRPr lang="hr-H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5</a:t>
            </a:fld>
            <a:endParaRPr lang="hr-H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6</a:t>
            </a:fld>
            <a:endParaRPr lang="hr-H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7</a:t>
            </a:fld>
            <a:endParaRPr lang="hr-H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8</a:t>
            </a:fld>
            <a:endParaRPr lang="hr-H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3584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DE4D2-E8BD-4D1D-BFCF-1312365A00E7}" type="slidenum">
              <a:rPr lang="hr-HR" smtClean="0"/>
              <a:pPr>
                <a:defRPr/>
              </a:pPr>
              <a:t>9</a:t>
            </a:fld>
            <a:endParaRPr lang="hr-H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7CCDF9D-7516-43FC-8311-3BD640FF2C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lika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766" y="625435"/>
            <a:ext cx="5138274" cy="3853705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 contourW="12700">
            <a:bevelT w="50800"/>
            <a:bevelB w="25400"/>
            <a:extrusionClr>
              <a:schemeClr val="accent4">
                <a:lumMod val="75000"/>
              </a:schemeClr>
            </a:extrusionClr>
            <a:contourClr>
              <a:schemeClr val="accent4">
                <a:lumMod val="40000"/>
                <a:lumOff val="60000"/>
              </a:schemeClr>
            </a:contourClr>
          </a:sp3d>
        </p:spPr>
      </p:pic>
      <p:sp>
        <p:nvSpPr>
          <p:cNvPr id="4" name="Rectangle 13"/>
          <p:cNvSpPr/>
          <p:nvPr userDrawn="1"/>
        </p:nvSpPr>
        <p:spPr>
          <a:xfrm>
            <a:off x="1606550" y="0"/>
            <a:ext cx="292100" cy="1968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Rectangle 14"/>
          <p:cNvSpPr/>
          <p:nvPr userDrawn="1"/>
        </p:nvSpPr>
        <p:spPr>
          <a:xfrm>
            <a:off x="0" y="1347788"/>
            <a:ext cx="206375" cy="8540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6" name="Rectangle 15"/>
          <p:cNvSpPr/>
          <p:nvPr userDrawn="1"/>
        </p:nvSpPr>
        <p:spPr>
          <a:xfrm>
            <a:off x="8953500" y="5303838"/>
            <a:ext cx="190500" cy="4730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Rectangle 16"/>
          <p:cNvSpPr/>
          <p:nvPr userDrawn="1"/>
        </p:nvSpPr>
        <p:spPr>
          <a:xfrm>
            <a:off x="1606550" y="6273800"/>
            <a:ext cx="1270000" cy="584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bg1"/>
              </a:solidFill>
            </a:endParaRPr>
          </a:p>
        </p:txBody>
      </p:sp>
      <p:pic>
        <p:nvPicPr>
          <p:cNvPr id="8" name="Picture 2" descr="M:\Public Sector\FY10 Active Jobs\SLX00019_PiL_More Templates\STUDIO\Print\PiL_PPT\Partners-in-Learning_2_bL_r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39725" y="6146800"/>
            <a:ext cx="1766888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1" descr="Blue_Background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itle 1"/>
          <p:cNvSpPr>
            <a:spLocks noGrp="1"/>
          </p:cNvSpPr>
          <p:nvPr>
            <p:ph type="ctrTitle"/>
          </p:nvPr>
        </p:nvSpPr>
        <p:spPr>
          <a:xfrm>
            <a:off x="232067" y="2693700"/>
            <a:ext cx="3844920" cy="1099800"/>
          </a:xfrm>
          <a:effectLst/>
        </p:spPr>
        <p:txBody>
          <a:bodyPr>
            <a:normAutofit/>
          </a:bodyPr>
          <a:lstStyle>
            <a:lvl1pPr algn="l">
              <a:lnSpc>
                <a:spcPct val="90000"/>
              </a:lnSpc>
              <a:defRPr sz="32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5" name="Subtitle 2"/>
          <p:cNvSpPr>
            <a:spLocks noGrp="1"/>
          </p:cNvSpPr>
          <p:nvPr>
            <p:ph type="subTitle" idx="1"/>
          </p:nvPr>
        </p:nvSpPr>
        <p:spPr>
          <a:xfrm>
            <a:off x="233193" y="3918108"/>
            <a:ext cx="3226320" cy="1066800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Rectangle 19"/>
          <p:cNvSpPr>
            <a:spLocks noChangeArrowheads="1"/>
          </p:cNvSpPr>
          <p:nvPr userDrawn="1"/>
        </p:nvSpPr>
        <p:spPr bwMode="auto">
          <a:xfrm>
            <a:off x="1805" y="6623050"/>
            <a:ext cx="190023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  <a:defRPr/>
            </a:pPr>
            <a:r>
              <a:rPr lang="pl-PL" sz="1000" b="1" baseline="0" dirty="0" smtClean="0">
                <a:solidFill>
                  <a:schemeClr val="bg2"/>
                </a:solidFill>
              </a:rPr>
              <a:t>e-kadic@medskolazd.hr</a:t>
            </a:r>
            <a:endParaRPr lang="sv-SE" sz="900" b="1" baseline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012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191" y="663840"/>
            <a:ext cx="3805001" cy="4639998"/>
          </a:xfrm>
          <a:prstGeom prst="rect">
            <a:avLst/>
          </a:prstGeom>
        </p:spPr>
      </p:pic>
      <p:pic>
        <p:nvPicPr>
          <p:cNvPr id="10" name="Picture 21" descr="Blue_Background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1805" y="10955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5"/>
          <p:cNvSpPr/>
          <p:nvPr userDrawn="1"/>
        </p:nvSpPr>
        <p:spPr>
          <a:xfrm>
            <a:off x="8953500" y="5303838"/>
            <a:ext cx="190500" cy="4730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bg1"/>
              </a:solidFill>
            </a:endParaRPr>
          </a:p>
        </p:txBody>
      </p:sp>
      <p:pic>
        <p:nvPicPr>
          <p:cNvPr id="8" name="Picture 2" descr="M:\Public Sector\FY10 Active Jobs\SLX00019_PiL_More Templates\STUDIO\Print\PiL_PPT\Partners-in-Learning_2_bL_r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39725" y="6146800"/>
            <a:ext cx="1766888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itle 1"/>
          <p:cNvSpPr>
            <a:spLocks noGrp="1"/>
          </p:cNvSpPr>
          <p:nvPr>
            <p:ph type="ctrTitle"/>
          </p:nvPr>
        </p:nvSpPr>
        <p:spPr>
          <a:xfrm>
            <a:off x="232067" y="2693700"/>
            <a:ext cx="3844920" cy="1099800"/>
          </a:xfrm>
          <a:effectLst/>
        </p:spPr>
        <p:txBody>
          <a:bodyPr>
            <a:normAutofit/>
          </a:bodyPr>
          <a:lstStyle>
            <a:lvl1pPr algn="l">
              <a:lnSpc>
                <a:spcPct val="90000"/>
              </a:lnSpc>
              <a:defRPr sz="32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5" name="Subtitle 2"/>
          <p:cNvSpPr>
            <a:spLocks noGrp="1"/>
          </p:cNvSpPr>
          <p:nvPr>
            <p:ph type="subTitle" idx="1"/>
          </p:nvPr>
        </p:nvSpPr>
        <p:spPr>
          <a:xfrm>
            <a:off x="233193" y="3918108"/>
            <a:ext cx="3226320" cy="1066800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Rectangle 19"/>
          <p:cNvSpPr>
            <a:spLocks noChangeArrowheads="1"/>
          </p:cNvSpPr>
          <p:nvPr userDrawn="1"/>
        </p:nvSpPr>
        <p:spPr bwMode="auto">
          <a:xfrm>
            <a:off x="1805" y="6623050"/>
            <a:ext cx="190023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  <a:defRPr/>
            </a:pPr>
            <a:r>
              <a:rPr lang="pl-PL" sz="1000" b="1" baseline="0" dirty="0" smtClean="0">
                <a:solidFill>
                  <a:schemeClr val="bg2"/>
                </a:solidFill>
              </a:rPr>
              <a:t>e-kadic@medskolazd.hr</a:t>
            </a:r>
            <a:endParaRPr lang="sv-SE" sz="900" b="1" baseline="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215" y="629205"/>
            <a:ext cx="4647005" cy="3466516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 contourW="12700">
            <a:bevelT w="57150"/>
            <a:bevelB w="25400"/>
            <a:extrusionClr>
              <a:schemeClr val="accent4">
                <a:lumMod val="75000"/>
              </a:schemeClr>
            </a:extrusionClr>
            <a:contourClr>
              <a:schemeClr val="accent4"/>
            </a:contourClr>
          </a:sp3d>
        </p:spPr>
      </p:pic>
      <p:pic>
        <p:nvPicPr>
          <p:cNvPr id="3" name="Picture 3" descr="D:\_Active projects\7 - Microsoft Innovative Schools Toolkit update\Images\PowerPoint backgrounds\blueTitle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1025" y="-12590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M:\Public Sector\FY10 Active Jobs\SLX00019_PiL_More Templates\STUDIO\Print\PiL_PPT\Partners-in-Learning_2_bL_r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57200" y="6146800"/>
            <a:ext cx="1766888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9"/>
          <p:cNvSpPr>
            <a:spLocks noChangeArrowheads="1"/>
          </p:cNvSpPr>
          <p:nvPr userDrawn="1"/>
        </p:nvSpPr>
        <p:spPr bwMode="auto">
          <a:xfrm>
            <a:off x="304800" y="6629400"/>
            <a:ext cx="160174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  <a:defRPr/>
            </a:pPr>
            <a:r>
              <a:rPr lang="pl-PL" sz="1000" b="1" baseline="0" dirty="0" smtClean="0">
                <a:solidFill>
                  <a:schemeClr val="bg2"/>
                </a:solidFill>
              </a:rPr>
              <a:t>Računalo u školi XV.</a:t>
            </a:r>
            <a:endParaRPr lang="sv-SE" sz="900" b="1" baseline="0" dirty="0">
              <a:solidFill>
                <a:schemeClr val="bg2"/>
              </a:solidFill>
            </a:endParaRPr>
          </a:p>
        </p:txBody>
      </p:sp>
      <p:sp>
        <p:nvSpPr>
          <p:cNvPr id="11" name="Rectangle 19"/>
          <p:cNvSpPr>
            <a:spLocks noChangeArrowheads="1"/>
          </p:cNvSpPr>
          <p:nvPr userDrawn="1"/>
        </p:nvSpPr>
        <p:spPr bwMode="auto">
          <a:xfrm>
            <a:off x="0" y="6629400"/>
            <a:ext cx="190654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EC400"/>
              </a:buClr>
              <a:buSzPct val="65000"/>
              <a:buFont typeface="Wingdings" pitchFamily="2" charset="2"/>
              <a:buNone/>
              <a:tabLst/>
              <a:defRPr/>
            </a:pPr>
            <a:r>
              <a:rPr kumimoji="0" lang="pl-PL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004278"/>
                </a:solidFill>
                <a:effectLst/>
                <a:uLnTx/>
                <a:uFillTx/>
              </a:rPr>
              <a:t>e-kadic@medskolazd.hr</a:t>
            </a:r>
            <a:endParaRPr kumimoji="0" lang="sv-SE" sz="900" b="1" i="0" u="none" strike="noStrike" kern="0" cap="none" spc="0" normalizeH="0" baseline="0" noProof="0" dirty="0">
              <a:ln>
                <a:noFill/>
              </a:ln>
              <a:solidFill>
                <a:srgbClr val="004278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rrowheads="1"/>
          </p:cNvSpPr>
          <p:nvPr/>
        </p:nvSpPr>
        <p:spPr bwMode="auto">
          <a:xfrm>
            <a:off x="611188" y="1196975"/>
            <a:ext cx="8137525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rgbClr val="007DD2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hr-HR">
              <a:solidFill>
                <a:srgbClr val="FFFCF9"/>
              </a:solidFill>
            </a:endParaRPr>
          </a:p>
        </p:txBody>
      </p:sp>
      <p:sp>
        <p:nvSpPr>
          <p:cNvPr id="3" name="Text Box 11"/>
          <p:cNvSpPr txBox="1">
            <a:spLocks noChangeArrowheads="1"/>
          </p:cNvSpPr>
          <p:nvPr userDrawn="1"/>
        </p:nvSpPr>
        <p:spPr bwMode="auto">
          <a:xfrm>
            <a:off x="5724525" y="333375"/>
            <a:ext cx="2735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sr-Latn-CS">
              <a:solidFill>
                <a:srgbClr val="FFFCF9"/>
              </a:solidFill>
            </a:endParaRPr>
          </a:p>
        </p:txBody>
      </p:sp>
      <p:sp>
        <p:nvSpPr>
          <p:cNvPr id="4" name="Freeform 14"/>
          <p:cNvSpPr>
            <a:spLocks noChangeArrowheads="1"/>
          </p:cNvSpPr>
          <p:nvPr userDrawn="1"/>
        </p:nvSpPr>
        <p:spPr bwMode="auto">
          <a:xfrm rot="10800000">
            <a:off x="611188" y="5516563"/>
            <a:ext cx="8208962" cy="936625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rgbClr val="007DD2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hr-HR">
              <a:solidFill>
                <a:srgbClr val="FFFCF9"/>
              </a:solidFill>
            </a:endParaRPr>
          </a:p>
        </p:txBody>
      </p:sp>
      <p:pic>
        <p:nvPicPr>
          <p:cNvPr id="5" name="Picture 34" descr="CARNet logotip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684275" y="378621"/>
            <a:ext cx="2040320" cy="592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Slika 8" descr="novi2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76340" y="244470"/>
            <a:ext cx="916020" cy="8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/>
          <p:nvPr userDrawn="1"/>
        </p:nvSpPr>
        <p:spPr>
          <a:xfrm>
            <a:off x="1175695" y="280661"/>
            <a:ext cx="55085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hr-HR" sz="4400" b="1" i="1" baseline="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+mn-cs"/>
              </a:rPr>
              <a:t>e-Dnevnik</a:t>
            </a:r>
            <a:endParaRPr lang="en-US" sz="4400" b="1" i="1" baseline="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87070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974725" y="342900"/>
            <a:ext cx="67151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82663" y="1154113"/>
            <a:ext cx="7780337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43525" y="6234113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AC813D2-95A1-48FB-B100-C28CDE3BC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9"/>
          <p:cNvSpPr>
            <a:spLocks noChangeArrowheads="1"/>
          </p:cNvSpPr>
          <p:nvPr userDrawn="1"/>
        </p:nvSpPr>
        <p:spPr bwMode="auto">
          <a:xfrm>
            <a:off x="0" y="6629400"/>
            <a:ext cx="190654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  <a:defRPr/>
            </a:pPr>
            <a:r>
              <a:rPr lang="pl-PL" sz="1000" b="1" baseline="0" dirty="0" smtClean="0">
                <a:solidFill>
                  <a:schemeClr val="bg2"/>
                </a:solidFill>
              </a:rPr>
              <a:t>e-kadic@medskolazd.hr</a:t>
            </a:r>
            <a:endParaRPr lang="sv-SE" sz="900" b="1" baseline="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679" r:id="rId1"/>
    <p:sldLayoutId id="2147489715" r:id="rId2"/>
    <p:sldLayoutId id="214748968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Font typeface="Arial" charset="0"/>
        <a:defRPr sz="2200">
          <a:solidFill>
            <a:schemeClr val="tx2"/>
          </a:solidFill>
          <a:latin typeface="+mn-lt"/>
          <a:ea typeface="+mn-ea"/>
          <a:cs typeface="+mn-cs"/>
        </a:defRPr>
      </a:lvl1pPr>
      <a:lvl2pPr marL="346075" indent="-346075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SzPct val="100000"/>
        <a:buBlip>
          <a:blip r:embed="rId6"/>
        </a:buBlip>
        <a:defRPr>
          <a:solidFill>
            <a:srgbClr val="A4A5A5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742950" indent="-396875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rgbClr val="A4A5A5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974725" y="342900"/>
            <a:ext cx="67151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82663" y="1154113"/>
            <a:ext cx="7780337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682" r:id="rId1"/>
  </p:sldLayoutIdLst>
  <p:transition spd="med"/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000" kern="1200">
          <a:solidFill>
            <a:srgbClr val="000000"/>
          </a:solidFill>
          <a:latin typeface="Arial" charset="0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Font typeface="Arial" charset="0"/>
        <a:defRPr sz="2200" kern="1200">
          <a:solidFill>
            <a:schemeClr val="tx2"/>
          </a:solidFill>
          <a:latin typeface="Arial" charset="0"/>
          <a:ea typeface="+mn-ea"/>
          <a:cs typeface="+mn-cs"/>
        </a:defRPr>
      </a:lvl1pPr>
      <a:lvl2pPr marL="346075" indent="-346075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SzPct val="100000"/>
        <a:buBlip>
          <a:blip r:embed="rId4"/>
        </a:buBlip>
        <a:defRPr kern="1200">
          <a:solidFill>
            <a:srgbClr val="A4A5A5"/>
          </a:solidFill>
          <a:latin typeface="Arial" charset="0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742950" indent="-396875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rgbClr val="E7711C"/>
          </a:solidFill>
          <a:latin typeface="Arial" charset="0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974725" y="342900"/>
            <a:ext cx="67151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82663" y="1154113"/>
            <a:ext cx="7780337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19"/>
          <p:cNvSpPr>
            <a:spLocks noChangeArrowheads="1"/>
          </p:cNvSpPr>
          <p:nvPr userDrawn="1"/>
        </p:nvSpPr>
        <p:spPr bwMode="auto">
          <a:xfrm>
            <a:off x="0" y="6629400"/>
            <a:ext cx="190654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  <a:defRPr/>
            </a:pPr>
            <a:r>
              <a:rPr lang="pl-PL" sz="1000" b="1" baseline="0" dirty="0" smtClean="0">
                <a:solidFill>
                  <a:schemeClr val="bg2"/>
                </a:solidFill>
              </a:rPr>
              <a:t>e-kadic@medskolazd.hr</a:t>
            </a:r>
            <a:endParaRPr lang="sv-SE" sz="900" b="1" baseline="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714" r:id="rId1"/>
  </p:sldLayoutIdLst>
  <p:transition spd="med"/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000" kern="1200">
          <a:solidFill>
            <a:srgbClr val="000000"/>
          </a:solidFill>
          <a:latin typeface="Arial" pitchFamily="34" charset="0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Font typeface="Arial" charset="0"/>
        <a:defRPr sz="2200" kern="1200">
          <a:solidFill>
            <a:schemeClr val="tx2"/>
          </a:solidFill>
          <a:latin typeface="Arial" pitchFamily="34" charset="0"/>
          <a:ea typeface="+mn-ea"/>
          <a:cs typeface="+mn-cs"/>
        </a:defRPr>
      </a:lvl1pPr>
      <a:lvl2pPr marL="346075" indent="-346075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SzPct val="100000"/>
        <a:buBlip>
          <a:blip r:embed="rId4"/>
        </a:buBlip>
        <a:defRPr kern="1200">
          <a:solidFill>
            <a:srgbClr val="A4A5A5"/>
          </a:solidFill>
          <a:latin typeface="Arial" pitchFamily="34" charset="0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742950" indent="-396875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rgbClr val="E7711C"/>
          </a:solidFill>
          <a:latin typeface="Arial" pitchFamily="34" charset="0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5.JPG"/><Relationship Id="rId5" Type="http://schemas.openxmlformats.org/officeDocument/2006/relationships/image" Target="../media/image54.JPG"/><Relationship Id="rId4" Type="http://schemas.openxmlformats.org/officeDocument/2006/relationships/image" Target="../media/image8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JPG"/><Relationship Id="rId4" Type="http://schemas.openxmlformats.org/officeDocument/2006/relationships/image" Target="../media/image23.JPG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6" descr="drop_yellow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3525" y="702245"/>
            <a:ext cx="2066925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/>
          <p:nvPr/>
        </p:nvSpPr>
        <p:spPr>
          <a:xfrm>
            <a:off x="3359955" y="5195630"/>
            <a:ext cx="42672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hr-HR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+mn-cs"/>
              </a:rPr>
              <a:t>Davor Vidaković</a:t>
            </a:r>
            <a:r>
              <a:rPr lang="hr-HR" sz="20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+mn-cs"/>
              </a:rPr>
              <a:t>, profesor</a:t>
            </a:r>
            <a:endParaRPr lang="en-US" sz="2000" dirty="0">
              <a:solidFill>
                <a:srgbClr val="AFDAF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n-cs"/>
            </a:endParaRPr>
          </a:p>
        </p:txBody>
      </p:sp>
      <p:sp>
        <p:nvSpPr>
          <p:cNvPr id="8" name="Rectangle 3"/>
          <p:cNvSpPr/>
          <p:nvPr/>
        </p:nvSpPr>
        <p:spPr>
          <a:xfrm>
            <a:off x="3227825" y="5525414"/>
            <a:ext cx="45529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hr-HR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+mn-cs"/>
              </a:rPr>
              <a:t>Medicinska škola Ante Kuzmanića </a:t>
            </a:r>
            <a:r>
              <a:rPr lang="hr-HR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+mn-cs"/>
              </a:rPr>
              <a:t>Zadar</a:t>
            </a:r>
            <a:endParaRPr lang="en-US" sz="1400" dirty="0">
              <a:solidFill>
                <a:srgbClr val="AFDAF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n-cs"/>
            </a:endParaRPr>
          </a:p>
        </p:txBody>
      </p:sp>
      <p:pic>
        <p:nvPicPr>
          <p:cNvPr id="7" name="Picture 2" descr="M:\Public Sector\FY10 Active Jobs\SLX00019_PiL_More Templates\STUDIO\Print\PiL_PPT\Partners-in-Learning_2_bL_r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6146800"/>
            <a:ext cx="1766888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801" y="433410"/>
            <a:ext cx="5352414" cy="3838973"/>
          </a:xfrm>
          <a:prstGeom prst="rect">
            <a:avLst/>
          </a:prstGeom>
        </p:spPr>
      </p:pic>
      <p:sp>
        <p:nvSpPr>
          <p:cNvPr id="9" name="Rectangle 3"/>
          <p:cNvSpPr/>
          <p:nvPr/>
        </p:nvSpPr>
        <p:spPr>
          <a:xfrm>
            <a:off x="270665" y="3352190"/>
            <a:ext cx="4800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hr-HR" sz="72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+mn-cs"/>
              </a:rPr>
              <a:t>e-Dnevnik</a:t>
            </a:r>
            <a:endParaRPr lang="en-US" sz="7200" b="1" i="1" dirty="0">
              <a:solidFill>
                <a:srgbClr val="AFDAF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81" y="1239916"/>
            <a:ext cx="7430594" cy="51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8239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90" y="1242615"/>
            <a:ext cx="5815308" cy="4029826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535" y="2067543"/>
            <a:ext cx="6223415" cy="4317494"/>
          </a:xfrm>
          <a:prstGeom prst="rect">
            <a:avLst/>
          </a:prstGeom>
        </p:spPr>
      </p:pic>
      <p:sp>
        <p:nvSpPr>
          <p:cNvPr id="10" name="Elipsa 9"/>
          <p:cNvSpPr/>
          <p:nvPr/>
        </p:nvSpPr>
        <p:spPr>
          <a:xfrm>
            <a:off x="577880" y="3621025"/>
            <a:ext cx="1228960" cy="268835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11" name="Ravni poveznik sa strelicom 10"/>
          <p:cNvCxnSpPr/>
          <p:nvPr/>
        </p:nvCxnSpPr>
        <p:spPr>
          <a:xfrm flipV="1">
            <a:off x="1806839" y="2814520"/>
            <a:ext cx="844911" cy="9147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9419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85" y="1201510"/>
            <a:ext cx="3823952" cy="2820165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261" y="1809562"/>
            <a:ext cx="6268289" cy="4615028"/>
          </a:xfrm>
          <a:prstGeom prst="rect">
            <a:avLst/>
          </a:prstGeom>
        </p:spPr>
      </p:pic>
      <p:sp>
        <p:nvSpPr>
          <p:cNvPr id="7" name="Elipsa 6"/>
          <p:cNvSpPr/>
          <p:nvPr/>
        </p:nvSpPr>
        <p:spPr>
          <a:xfrm>
            <a:off x="616284" y="2699305"/>
            <a:ext cx="792000" cy="268835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5" name="Ravni poveznik sa strelicom 4"/>
          <p:cNvCxnSpPr/>
          <p:nvPr/>
        </p:nvCxnSpPr>
        <p:spPr>
          <a:xfrm flipV="1">
            <a:off x="1339748" y="2392065"/>
            <a:ext cx="1119977" cy="3840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38239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90" y="1511861"/>
            <a:ext cx="8120781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845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20" y="1239915"/>
            <a:ext cx="7450570" cy="514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5027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25" y="1239915"/>
            <a:ext cx="7412165" cy="513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0736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40" y="1239916"/>
            <a:ext cx="7368261" cy="514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941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54" y="1281979"/>
            <a:ext cx="7251971" cy="5031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9791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85" y="1201510"/>
            <a:ext cx="3487589" cy="2419515"/>
          </a:xfrm>
          <a:prstGeom prst="rect">
            <a:avLst/>
          </a:prstGeom>
        </p:spPr>
      </p:pic>
      <p:pic>
        <p:nvPicPr>
          <p:cNvPr id="3" name="Slika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078" y="1952335"/>
            <a:ext cx="6436471" cy="4460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0736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25" y="1201511"/>
            <a:ext cx="5841692" cy="4070929"/>
          </a:xfrm>
          <a:prstGeom prst="rect">
            <a:avLst/>
          </a:prstGeom>
        </p:spPr>
      </p:pic>
      <p:pic>
        <p:nvPicPr>
          <p:cNvPr id="2" name="Slika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053" y="2276850"/>
            <a:ext cx="5949497" cy="413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5348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6" descr="drop_yellow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3525" y="702245"/>
            <a:ext cx="2066925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/>
          <p:nvPr/>
        </p:nvSpPr>
        <p:spPr>
          <a:xfrm>
            <a:off x="3359955" y="5195630"/>
            <a:ext cx="42672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hr-HR" sz="2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+mn-cs"/>
              </a:rPr>
              <a:t>Edin Kadić, </a:t>
            </a:r>
            <a:r>
              <a:rPr lang="hr-HR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+mn-cs"/>
              </a:rPr>
              <a:t>profesor mentor</a:t>
            </a:r>
            <a:endParaRPr lang="en-US" sz="2000" dirty="0">
              <a:solidFill>
                <a:srgbClr val="AFDAF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n-cs"/>
            </a:endParaRPr>
          </a:p>
        </p:txBody>
      </p:sp>
      <p:sp>
        <p:nvSpPr>
          <p:cNvPr id="8" name="Rectangle 3"/>
          <p:cNvSpPr/>
          <p:nvPr/>
        </p:nvSpPr>
        <p:spPr>
          <a:xfrm>
            <a:off x="3227825" y="5525414"/>
            <a:ext cx="45529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hr-HR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+mn-cs"/>
              </a:rPr>
              <a:t>Medicinska škola Ante Kuzmanića </a:t>
            </a:r>
            <a:r>
              <a:rPr lang="hr-HR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+mn-cs"/>
              </a:rPr>
              <a:t>Zadar</a:t>
            </a:r>
            <a:endParaRPr lang="en-US" sz="1400" dirty="0">
              <a:solidFill>
                <a:srgbClr val="AFDAF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n-cs"/>
            </a:endParaRPr>
          </a:p>
        </p:txBody>
      </p:sp>
      <p:pic>
        <p:nvPicPr>
          <p:cNvPr id="7" name="Picture 2" descr="M:\Public Sector\FY10 Active Jobs\SLX00019_PiL_More Templates\STUDIO\Print\PiL_PPT\Partners-in-Learning_2_bL_r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6146800"/>
            <a:ext cx="1766888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801" y="433410"/>
            <a:ext cx="5352414" cy="3838973"/>
          </a:xfrm>
          <a:prstGeom prst="rect">
            <a:avLst/>
          </a:prstGeom>
        </p:spPr>
      </p:pic>
      <p:sp>
        <p:nvSpPr>
          <p:cNvPr id="9" name="Rectangle 3"/>
          <p:cNvSpPr/>
          <p:nvPr/>
        </p:nvSpPr>
        <p:spPr>
          <a:xfrm>
            <a:off x="270665" y="3352190"/>
            <a:ext cx="4800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hr-HR" sz="72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+mn-cs"/>
              </a:rPr>
              <a:t>e-Dnevnik</a:t>
            </a:r>
            <a:endParaRPr lang="en-US" sz="7200" b="1" i="1" dirty="0">
              <a:solidFill>
                <a:srgbClr val="AFDAF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07615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85" y="1201510"/>
            <a:ext cx="3487589" cy="2419515"/>
          </a:xfrm>
          <a:prstGeom prst="rect">
            <a:avLst/>
          </a:prstGeom>
        </p:spPr>
      </p:pic>
      <p:pic>
        <p:nvPicPr>
          <p:cNvPr id="2" name="Slika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598" y="1931205"/>
            <a:ext cx="6476952" cy="449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464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775" y="1291740"/>
            <a:ext cx="4488180" cy="3352800"/>
          </a:xfrm>
          <a:prstGeom prst="rect">
            <a:avLst/>
          </a:prstGeom>
        </p:spPr>
      </p:pic>
      <p:sp>
        <p:nvSpPr>
          <p:cNvPr id="8" name="Pravokutnik 7"/>
          <p:cNvSpPr/>
          <p:nvPr/>
        </p:nvSpPr>
        <p:spPr>
          <a:xfrm>
            <a:off x="769825" y="1968805"/>
            <a:ext cx="35333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400" b="1" dirty="0">
                <a:solidFill>
                  <a:srgbClr val="0070C0"/>
                </a:solidFill>
              </a:rPr>
              <a:t>https://</a:t>
            </a:r>
            <a:r>
              <a:rPr lang="hr-HR" sz="2400" b="1" dirty="0" smtClean="0">
                <a:solidFill>
                  <a:srgbClr val="0070C0"/>
                </a:solidFill>
              </a:rPr>
              <a:t>ocjene.skole.hr</a:t>
            </a:r>
            <a:endParaRPr lang="hr-HR" sz="2400" b="1" dirty="0">
              <a:solidFill>
                <a:srgbClr val="0070C0"/>
              </a:solidFill>
            </a:endParaRP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69" y="3352190"/>
            <a:ext cx="3819227" cy="2948960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 contourW="12700">
            <a:bevelT w="50800"/>
            <a:bevelB w="25400"/>
            <a:extrusionClr>
              <a:schemeClr val="accent4">
                <a:lumMod val="75000"/>
              </a:schemeClr>
            </a:extrusionClr>
            <a:contourClr>
              <a:schemeClr val="accent4">
                <a:lumMod val="40000"/>
                <a:lumOff val="60000"/>
              </a:schemeClr>
            </a:contourClr>
          </a:sp3d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645" y="4734770"/>
            <a:ext cx="1216711" cy="1522902"/>
          </a:xfrm>
          <a:prstGeom prst="rect">
            <a:avLst/>
          </a:prstGeom>
        </p:spPr>
      </p:pic>
      <p:sp>
        <p:nvSpPr>
          <p:cNvPr id="11" name="Pravokutnik 10"/>
          <p:cNvSpPr/>
          <p:nvPr/>
        </p:nvSpPr>
        <p:spPr>
          <a:xfrm>
            <a:off x="5954239" y="5271635"/>
            <a:ext cx="27655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r-HR" sz="2400" b="1" dirty="0" smtClean="0">
                <a:solidFill>
                  <a:srgbClr val="0070C0"/>
                </a:solidFill>
              </a:rPr>
              <a:t>e-mail za roditelje</a:t>
            </a:r>
            <a:endParaRPr lang="hr-HR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3454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65" y="1223401"/>
            <a:ext cx="5107865" cy="3626584"/>
          </a:xfrm>
          <a:prstGeom prst="rect">
            <a:avLst/>
          </a:prstGeom>
          <a:ln w="34925" cmpd="thickThin">
            <a:solidFill>
              <a:schemeClr val="accent4">
                <a:lumMod val="75000"/>
              </a:schemeClr>
            </a:solidFill>
          </a:ln>
        </p:spPr>
      </p:pic>
      <p:pic>
        <p:nvPicPr>
          <p:cNvPr id="2" name="Slika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002" y="2185518"/>
            <a:ext cx="6023547" cy="4239071"/>
          </a:xfrm>
          <a:prstGeom prst="rect">
            <a:avLst/>
          </a:prstGeom>
          <a:ln w="34925" cmpd="thickThin">
            <a:solidFill>
              <a:schemeClr val="accent4">
                <a:lumMod val="75000"/>
              </a:schemeClr>
            </a:solidFill>
          </a:ln>
        </p:spPr>
      </p:pic>
      <p:sp>
        <p:nvSpPr>
          <p:cNvPr id="5" name="Elipsa 4"/>
          <p:cNvSpPr/>
          <p:nvPr/>
        </p:nvSpPr>
        <p:spPr>
          <a:xfrm>
            <a:off x="1153955" y="4657960"/>
            <a:ext cx="576075" cy="2688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18" name="Ravni poveznik 17"/>
          <p:cNvCxnSpPr/>
          <p:nvPr/>
        </p:nvCxnSpPr>
        <p:spPr>
          <a:xfrm>
            <a:off x="1730030" y="4792377"/>
            <a:ext cx="6144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Ravni poveznik 19"/>
          <p:cNvCxnSpPr/>
          <p:nvPr/>
        </p:nvCxnSpPr>
        <p:spPr>
          <a:xfrm flipV="1">
            <a:off x="2344510" y="2584090"/>
            <a:ext cx="0" cy="22082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Ravni poveznik sa strelicom 21"/>
          <p:cNvCxnSpPr/>
          <p:nvPr/>
        </p:nvCxnSpPr>
        <p:spPr>
          <a:xfrm>
            <a:off x="2344510" y="2584090"/>
            <a:ext cx="99853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60736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96" y="1255994"/>
            <a:ext cx="7242989" cy="5168596"/>
          </a:xfrm>
          <a:prstGeom prst="rect">
            <a:avLst/>
          </a:prstGeom>
          <a:ln w="34925" cmpd="thickThin">
            <a:solidFill>
              <a:schemeClr val="accent4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860736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800" y="1239915"/>
            <a:ext cx="4054940" cy="3041205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 contourW="12700">
            <a:bevelT w="50800"/>
            <a:bevelB w="25400"/>
            <a:extrusionClr>
              <a:schemeClr val="accent4">
                <a:lumMod val="75000"/>
              </a:schemeClr>
            </a:extrusionClr>
            <a:contourClr>
              <a:schemeClr val="accent4">
                <a:lumMod val="40000"/>
                <a:lumOff val="60000"/>
              </a:schemeClr>
            </a:contourClr>
          </a:sp3d>
        </p:spPr>
      </p:pic>
      <p:pic>
        <p:nvPicPr>
          <p:cNvPr id="3" name="Slika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15" y="2973671"/>
            <a:ext cx="4647005" cy="3466516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 contourW="12700">
            <a:bevelT w="57150"/>
            <a:bevelB w="25400"/>
            <a:extrusionClr>
              <a:schemeClr val="accent4">
                <a:lumMod val="75000"/>
              </a:schemeClr>
            </a:extrusionClr>
            <a:contourClr>
              <a:schemeClr val="accent4"/>
            </a:contourClr>
          </a:sp3d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7058">
            <a:off x="5667065" y="4225218"/>
            <a:ext cx="2611540" cy="2013062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 contourW="12700">
            <a:bevelT w="50800"/>
            <a:bevelB w="25400"/>
            <a:extrusionClr>
              <a:schemeClr val="accent4">
                <a:lumMod val="75000"/>
              </a:schemeClr>
            </a:extrusionClr>
            <a:contourClr>
              <a:schemeClr val="accent4">
                <a:lumMod val="20000"/>
                <a:lumOff val="80000"/>
              </a:schemeClr>
            </a:contourClr>
          </a:sp3d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1516">
            <a:off x="1362250" y="1295752"/>
            <a:ext cx="1561123" cy="1769273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 contourW="12700">
            <a:bevelT w="50800"/>
            <a:bevelB w="25400"/>
            <a:extrusionClr>
              <a:schemeClr val="accent4">
                <a:lumMod val="75000"/>
              </a:schemeClr>
            </a:extrusionClr>
            <a:contourClr>
              <a:schemeClr val="accent4">
                <a:lumMod val="60000"/>
                <a:lumOff val="40000"/>
              </a:schemeClr>
            </a:contourClr>
          </a:sp3d>
        </p:spPr>
      </p:pic>
    </p:spTree>
    <p:extLst>
      <p:ext uri="{BB962C8B-B14F-4D97-AF65-F5344CB8AC3E}">
        <p14:creationId xmlns:p14="http://schemas.microsoft.com/office/powerpoint/2010/main" val="12255872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niOkvir 5"/>
          <p:cNvSpPr txBox="1"/>
          <p:nvPr/>
        </p:nvSpPr>
        <p:spPr>
          <a:xfrm>
            <a:off x="846715" y="2430470"/>
            <a:ext cx="5538696" cy="2950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… i</a:t>
            </a:r>
          </a:p>
          <a:p>
            <a:pPr>
              <a:lnSpc>
                <a:spcPct val="150000"/>
              </a:lnSpc>
            </a:pPr>
            <a:r>
              <a:rPr lang="hr-HR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nastavlja se…</a:t>
            </a:r>
            <a:endParaRPr lang="hr-HR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Slika 8" descr="novi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62900" y="5695500"/>
            <a:ext cx="1057668" cy="9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Slika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45" y="318195"/>
            <a:ext cx="2205688" cy="8261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82" name="Pravokutnik 8"/>
          <p:cNvSpPr>
            <a:spLocks noChangeArrowheads="1"/>
          </p:cNvSpPr>
          <p:nvPr/>
        </p:nvSpPr>
        <p:spPr bwMode="auto">
          <a:xfrm>
            <a:off x="654050" y="1349375"/>
            <a:ext cx="7681913" cy="164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Tx/>
              <a:buBlip>
                <a:blip r:embed="rId3"/>
              </a:buBlip>
            </a:pPr>
            <a:r>
              <a:rPr lang="hr-HR" sz="2400" b="1" dirty="0" smtClean="0">
                <a:solidFill>
                  <a:srgbClr val="0070C0"/>
                </a:solidFill>
              </a:rPr>
              <a:t>Pilot projekt </a:t>
            </a:r>
            <a:r>
              <a:rPr lang="hr-HR" sz="2400" b="1" dirty="0" err="1" smtClean="0">
                <a:solidFill>
                  <a:srgbClr val="0070C0"/>
                </a:solidFill>
              </a:rPr>
              <a:t>CARNeta</a:t>
            </a:r>
            <a:r>
              <a:rPr lang="hr-HR" sz="2400" b="1" dirty="0" smtClean="0">
                <a:solidFill>
                  <a:srgbClr val="0070C0"/>
                </a:solidFill>
              </a:rPr>
              <a:t> (MZOS):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Blip>
                <a:blip r:embed="rId3"/>
              </a:buBlip>
            </a:pPr>
            <a:r>
              <a:rPr lang="hr-HR" b="1" dirty="0" smtClean="0">
                <a:solidFill>
                  <a:srgbClr val="0070C0"/>
                </a:solidFill>
              </a:rPr>
              <a:t>Medicinska škola Ante Kuzmanića Zadar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Blip>
                <a:blip r:embed="rId3"/>
              </a:buBlip>
            </a:pPr>
            <a:r>
              <a:rPr lang="hr-HR" b="1" dirty="0" smtClean="0">
                <a:solidFill>
                  <a:srgbClr val="0070C0"/>
                </a:solidFill>
              </a:rPr>
              <a:t>XV. Gimnazija Zagreb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Blip>
                <a:blip r:embed="rId3"/>
              </a:buBlip>
            </a:pPr>
            <a:r>
              <a:rPr lang="hr-HR" b="1" dirty="0" smtClean="0">
                <a:solidFill>
                  <a:srgbClr val="0070C0"/>
                </a:solidFill>
              </a:rPr>
              <a:t>Gimnazija Požega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Blip>
                <a:blip r:embed="rId3"/>
              </a:buBlip>
            </a:pPr>
            <a:endParaRPr lang="hr-HR" b="1" dirty="0">
              <a:solidFill>
                <a:srgbClr val="0070C0"/>
              </a:solidFill>
            </a:endParaRPr>
          </a:p>
        </p:txBody>
      </p:sp>
      <p:pic>
        <p:nvPicPr>
          <p:cNvPr id="7" name="Slika 6" descr="P902002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3961" y="2400300"/>
            <a:ext cx="2864739" cy="3924300"/>
          </a:xfrm>
          <a:prstGeom prst="rect">
            <a:avLst/>
          </a:prstGeom>
        </p:spPr>
      </p:pic>
      <p:pic>
        <p:nvPicPr>
          <p:cNvPr id="8" name="Slika 7" descr="P902003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050" y="2714870"/>
            <a:ext cx="4953000" cy="360973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 descr="e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257300"/>
            <a:ext cx="4941794" cy="2520315"/>
          </a:xfrm>
          <a:prstGeom prst="rect">
            <a:avLst/>
          </a:prstGeom>
        </p:spPr>
      </p:pic>
      <p:pic>
        <p:nvPicPr>
          <p:cNvPr id="11" name="Slika 10" descr="P90200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200" y="1333500"/>
            <a:ext cx="2933700" cy="2189274"/>
          </a:xfrm>
          <a:prstGeom prst="rect">
            <a:avLst/>
          </a:prstGeom>
        </p:spPr>
      </p:pic>
      <p:sp>
        <p:nvSpPr>
          <p:cNvPr id="14" name="Pravokutnik 8"/>
          <p:cNvSpPr>
            <a:spLocks noChangeArrowheads="1"/>
          </p:cNvSpPr>
          <p:nvPr/>
        </p:nvSpPr>
        <p:spPr bwMode="auto">
          <a:xfrm>
            <a:off x="846715" y="4005075"/>
            <a:ext cx="7373760" cy="1994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65000"/>
              <a:buFontTx/>
              <a:buBlip>
                <a:blip r:embed="rId5"/>
              </a:buBlip>
            </a:pPr>
            <a:r>
              <a:rPr lang="hr-HR" sz="2800" b="1" dirty="0" smtClean="0">
                <a:solidFill>
                  <a:srgbClr val="0070C0"/>
                </a:solidFill>
              </a:rPr>
              <a:t>Početak školske godine 2011./2012.</a:t>
            </a:r>
          </a:p>
          <a:p>
            <a:pPr marL="1257300" lvl="2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65000"/>
              <a:buBlip>
                <a:blip r:embed="rId5"/>
              </a:buBlip>
            </a:pPr>
            <a:r>
              <a:rPr lang="hr-HR" sz="2400" b="1" dirty="0" smtClean="0">
                <a:solidFill>
                  <a:srgbClr val="0070C0"/>
                </a:solidFill>
              </a:rPr>
              <a:t>Izrada aplikacije </a:t>
            </a:r>
            <a:r>
              <a:rPr lang="hr-HR" sz="2400" dirty="0" smtClean="0">
                <a:solidFill>
                  <a:srgbClr val="0070C0"/>
                </a:solidFill>
              </a:rPr>
              <a:t>(</a:t>
            </a:r>
            <a:r>
              <a:rPr lang="hr-HR" sz="2400" dirty="0" err="1" smtClean="0">
                <a:solidFill>
                  <a:srgbClr val="0070C0"/>
                </a:solidFill>
              </a:rPr>
              <a:t>CARNet</a:t>
            </a:r>
            <a:r>
              <a:rPr lang="hr-HR" sz="2400" dirty="0" smtClean="0">
                <a:solidFill>
                  <a:srgbClr val="0070C0"/>
                </a:solidFill>
              </a:rPr>
              <a:t>)</a:t>
            </a:r>
            <a:endParaRPr lang="hr-HR" sz="2400" b="1" dirty="0" smtClean="0">
              <a:solidFill>
                <a:srgbClr val="0070C0"/>
              </a:solidFill>
            </a:endParaRPr>
          </a:p>
          <a:p>
            <a:pPr marL="1257300" lvl="2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65000"/>
              <a:buBlip>
                <a:blip r:embed="rId5"/>
              </a:buBlip>
            </a:pPr>
            <a:r>
              <a:rPr lang="hr-HR" sz="2400" b="1" dirty="0" smtClean="0">
                <a:solidFill>
                  <a:srgbClr val="0070C0"/>
                </a:solidFill>
              </a:rPr>
              <a:t>Tehničko opremanje škola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 descr="e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257300"/>
            <a:ext cx="4941794" cy="2520315"/>
          </a:xfrm>
          <a:prstGeom prst="rect">
            <a:avLst/>
          </a:prstGeom>
        </p:spPr>
      </p:pic>
      <p:pic>
        <p:nvPicPr>
          <p:cNvPr id="9" name="Slika 8" descr="e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3800" y="3854767"/>
            <a:ext cx="5029200" cy="2546033"/>
          </a:xfrm>
          <a:prstGeom prst="rect">
            <a:avLst/>
          </a:prstGeom>
        </p:spPr>
      </p:pic>
      <p:pic>
        <p:nvPicPr>
          <p:cNvPr id="10" name="Slika 9" descr="P902003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4038600"/>
            <a:ext cx="2845014" cy="2115979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 contourW="12700">
            <a:bevelT w="50800"/>
            <a:bevelB w="25400"/>
            <a:extrusionClr>
              <a:schemeClr val="accent4">
                <a:lumMod val="75000"/>
              </a:schemeClr>
            </a:extrusionClr>
            <a:contourClr>
              <a:schemeClr val="accent3">
                <a:lumMod val="50000"/>
              </a:schemeClr>
            </a:contourClr>
          </a:sp3d>
        </p:spPr>
      </p:pic>
      <p:sp>
        <p:nvSpPr>
          <p:cNvPr id="14" name="Pravokutnik 8"/>
          <p:cNvSpPr>
            <a:spLocks noChangeArrowheads="1"/>
          </p:cNvSpPr>
          <p:nvPr/>
        </p:nvSpPr>
        <p:spPr bwMode="auto">
          <a:xfrm>
            <a:off x="616285" y="2622495"/>
            <a:ext cx="572234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Tx/>
              <a:buBlip>
                <a:blip r:embed="rId6"/>
              </a:buBlip>
            </a:pPr>
            <a:r>
              <a:rPr lang="hr-HR" sz="2400" b="1" dirty="0" smtClean="0">
                <a:solidFill>
                  <a:srgbClr val="FF0000"/>
                </a:solidFill>
              </a:rPr>
              <a:t>Edukacija nastavnika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Tx/>
              <a:buBlip>
                <a:blip r:embed="rId6"/>
              </a:buBlip>
            </a:pPr>
            <a:r>
              <a:rPr lang="hr-HR" sz="2400" b="1" dirty="0" smtClean="0">
                <a:solidFill>
                  <a:srgbClr val="FF0000"/>
                </a:solidFill>
              </a:rPr>
              <a:t>Praktična nadogradnja baze</a:t>
            </a:r>
            <a:endParaRPr lang="hr-HR" b="1" dirty="0" smtClean="0">
              <a:solidFill>
                <a:srgbClr val="FF0000"/>
              </a:solidFill>
            </a:endParaRPr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742" y="1307699"/>
            <a:ext cx="2939333" cy="2419515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 contourW="12700">
            <a:bevelT w="50800"/>
            <a:bevelB w="25400"/>
            <a:extrusionClr>
              <a:schemeClr val="accent4">
                <a:lumMod val="75000"/>
              </a:schemeClr>
            </a:extrusionClr>
            <a:contourClr>
              <a:schemeClr val="accent4"/>
            </a:contourClr>
          </a:sp3d>
        </p:spPr>
      </p:pic>
    </p:spTree>
    <p:extLst>
      <p:ext uri="{BB962C8B-B14F-4D97-AF65-F5344CB8AC3E}">
        <p14:creationId xmlns:p14="http://schemas.microsoft.com/office/powerpoint/2010/main" val="42759595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din Kadic\Desktop\serveri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70" y="2319720"/>
            <a:ext cx="25400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010" y="1321437"/>
            <a:ext cx="2496325" cy="1761918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 contourW="12700">
            <a:bevelT w="50800"/>
            <a:bevelB w="25400"/>
            <a:extrusionClr>
              <a:schemeClr val="accent4">
                <a:lumMod val="75000"/>
              </a:schemeClr>
            </a:extrusionClr>
            <a:contourClr>
              <a:schemeClr val="accent4">
                <a:lumMod val="40000"/>
                <a:lumOff val="60000"/>
              </a:schemeClr>
            </a:contourClr>
          </a:sp3d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209" y="3352190"/>
            <a:ext cx="2065506" cy="2935000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 contourW="12700">
            <a:bevelT w="50800"/>
            <a:bevelB w="25400"/>
            <a:extrusionClr>
              <a:schemeClr val="accent4">
                <a:lumMod val="75000"/>
              </a:schemeClr>
            </a:extrusionClr>
            <a:contourClr>
              <a:schemeClr val="accent4">
                <a:lumMod val="40000"/>
                <a:lumOff val="60000"/>
              </a:schemeClr>
            </a:contourClr>
          </a:sp3d>
        </p:spPr>
      </p:pic>
      <p:pic>
        <p:nvPicPr>
          <p:cNvPr id="9" name="Slika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145" y="2968140"/>
            <a:ext cx="1696136" cy="952885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941" y="1470345"/>
            <a:ext cx="952500" cy="1162050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950" y="4757894"/>
            <a:ext cx="2041488" cy="1308646"/>
          </a:xfrm>
          <a:prstGeom prst="rect">
            <a:avLst/>
          </a:prstGeom>
        </p:spPr>
      </p:pic>
      <p:cxnSp>
        <p:nvCxnSpPr>
          <p:cNvPr id="35" name="Ravni poveznik 34"/>
          <p:cNvCxnSpPr/>
          <p:nvPr/>
        </p:nvCxnSpPr>
        <p:spPr>
          <a:xfrm>
            <a:off x="5785338" y="2196195"/>
            <a:ext cx="0" cy="2561699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Ravni poveznik sa strelicom 40"/>
          <p:cNvCxnSpPr/>
          <p:nvPr/>
        </p:nvCxnSpPr>
        <p:spPr>
          <a:xfrm>
            <a:off x="4769441" y="3477044"/>
            <a:ext cx="1015897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Kutni poveznik 44"/>
          <p:cNvCxnSpPr/>
          <p:nvPr/>
        </p:nvCxnSpPr>
        <p:spPr>
          <a:xfrm rot="10800000" flipV="1">
            <a:off x="2843776" y="2084825"/>
            <a:ext cx="936000" cy="1033626"/>
          </a:xfrm>
          <a:prstGeom prst="bentConnector3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Ravni poveznik sa strelicom 49"/>
          <p:cNvCxnSpPr/>
          <p:nvPr/>
        </p:nvCxnSpPr>
        <p:spPr>
          <a:xfrm flipH="1">
            <a:off x="2830735" y="3460813"/>
            <a:ext cx="101157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Kutni poveznik 52"/>
          <p:cNvCxnSpPr/>
          <p:nvPr/>
        </p:nvCxnSpPr>
        <p:spPr>
          <a:xfrm rot="10800000">
            <a:off x="2843776" y="3921027"/>
            <a:ext cx="864000" cy="1082578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Kutni poveznik 55"/>
          <p:cNvCxnSpPr/>
          <p:nvPr/>
        </p:nvCxnSpPr>
        <p:spPr>
          <a:xfrm>
            <a:off x="4769441" y="2084825"/>
            <a:ext cx="1015897" cy="576075"/>
          </a:xfrm>
          <a:prstGeom prst="bentConnector3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Kutni poveznik 77"/>
          <p:cNvCxnSpPr/>
          <p:nvPr/>
        </p:nvCxnSpPr>
        <p:spPr>
          <a:xfrm rot="10800000" flipH="1">
            <a:off x="5029338" y="3998009"/>
            <a:ext cx="756000" cy="1044000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9" name="Slika 103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94" y="4859525"/>
            <a:ext cx="1626453" cy="334858"/>
          </a:xfrm>
          <a:prstGeom prst="rect">
            <a:avLst/>
          </a:prstGeom>
        </p:spPr>
      </p:pic>
      <p:sp>
        <p:nvSpPr>
          <p:cNvPr id="1040" name="TekstniOkvir 1039"/>
          <p:cNvSpPr txBox="1"/>
          <p:nvPr/>
        </p:nvSpPr>
        <p:spPr>
          <a:xfrm>
            <a:off x="871677" y="5003605"/>
            <a:ext cx="1626453" cy="511112"/>
          </a:xfrm>
          <a:prstGeom prst="rect">
            <a:avLst/>
          </a:prstGeom>
        </p:spPr>
        <p:txBody>
          <a:bodyPr wrap="none" rtlCol="0" anchor="t">
            <a:no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</a:pPr>
            <a:r>
              <a:rPr kumimoji="0" lang="hr-H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serveri</a:t>
            </a:r>
            <a:endParaRPr kumimoji="0" lang="hr-HR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cxnSp>
        <p:nvCxnSpPr>
          <p:cNvPr id="1045" name="Ravni poveznik sa strelicom 1044"/>
          <p:cNvCxnSpPr/>
          <p:nvPr/>
        </p:nvCxnSpPr>
        <p:spPr>
          <a:xfrm>
            <a:off x="5785338" y="2196195"/>
            <a:ext cx="399672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7" name="Ravni poveznik sa strelicom 1046"/>
          <p:cNvCxnSpPr/>
          <p:nvPr/>
        </p:nvCxnSpPr>
        <p:spPr>
          <a:xfrm>
            <a:off x="5785338" y="4757894"/>
            <a:ext cx="676871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38239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25" y="1201510"/>
            <a:ext cx="7532468" cy="5220000"/>
          </a:xfrm>
          <a:prstGeom prst="rect">
            <a:avLst/>
          </a:prstGeom>
        </p:spPr>
      </p:pic>
      <p:sp>
        <p:nvSpPr>
          <p:cNvPr id="6" name="Pravokutnik 8"/>
          <p:cNvSpPr>
            <a:spLocks noChangeArrowheads="1"/>
          </p:cNvSpPr>
          <p:nvPr/>
        </p:nvSpPr>
        <p:spPr bwMode="auto">
          <a:xfrm>
            <a:off x="885120" y="3659430"/>
            <a:ext cx="7181735" cy="228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Tx/>
              <a:buBlip>
                <a:blip r:embed="rId4"/>
              </a:buBlip>
            </a:pPr>
            <a:r>
              <a:rPr lang="hr-HR" sz="2400" b="1" dirty="0" smtClean="0">
                <a:solidFill>
                  <a:schemeClr val="accent4">
                    <a:lumMod val="75000"/>
                  </a:schemeClr>
                </a:solidFill>
              </a:rPr>
              <a:t>Korisničko ime: </a:t>
            </a:r>
            <a:r>
              <a:rPr lang="hr-HR" sz="2400" dirty="0" smtClean="0">
                <a:solidFill>
                  <a:srgbClr val="0070C0"/>
                </a:solidFill>
              </a:rPr>
              <a:t>jedinstveni AAI@</a:t>
            </a:r>
            <a:r>
              <a:rPr lang="hr-HR" sz="2400" dirty="0" err="1" smtClean="0">
                <a:solidFill>
                  <a:srgbClr val="0070C0"/>
                </a:solidFill>
              </a:rPr>
              <a:t>EduHr</a:t>
            </a:r>
            <a:endParaRPr lang="hr-HR" sz="2400" dirty="0" smtClean="0">
              <a:solidFill>
                <a:srgbClr val="0070C0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Tx/>
              <a:buBlip>
                <a:blip r:embed="rId4"/>
              </a:buBlip>
            </a:pPr>
            <a:r>
              <a:rPr lang="hr-HR" sz="2400" b="1" dirty="0" smtClean="0">
                <a:solidFill>
                  <a:schemeClr val="accent4">
                    <a:lumMod val="75000"/>
                  </a:schemeClr>
                </a:solidFill>
              </a:rPr>
              <a:t>Lozinka: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Tx/>
              <a:buBlip>
                <a:blip r:embed="rId4"/>
              </a:buBlip>
            </a:pPr>
            <a:r>
              <a:rPr lang="hr-HR" sz="2400" b="1" dirty="0" smtClean="0">
                <a:solidFill>
                  <a:srgbClr val="0070C0"/>
                </a:solidFill>
              </a:rPr>
              <a:t>Pin: </a:t>
            </a:r>
            <a:r>
              <a:rPr lang="hr-HR" sz="2400" dirty="0" smtClean="0">
                <a:solidFill>
                  <a:srgbClr val="FF0000"/>
                </a:solidFill>
              </a:rPr>
              <a:t>4 znamenke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Tx/>
              <a:buBlip>
                <a:blip r:embed="rId4"/>
              </a:buBlip>
            </a:pPr>
            <a:r>
              <a:rPr lang="hr-HR" sz="2400" b="1" dirty="0" smtClean="0">
                <a:solidFill>
                  <a:srgbClr val="0070C0"/>
                </a:solidFill>
              </a:rPr>
              <a:t>Jednokratna lozinka</a:t>
            </a:r>
            <a:r>
              <a:rPr lang="hr-HR" sz="2400" b="1" smtClean="0">
                <a:solidFill>
                  <a:srgbClr val="0070C0"/>
                </a:solidFill>
              </a:rPr>
              <a:t/>
            </a:r>
            <a:br>
              <a:rPr lang="hr-HR" sz="2400" b="1" smtClean="0">
                <a:solidFill>
                  <a:srgbClr val="0070C0"/>
                </a:solidFill>
              </a:rPr>
            </a:br>
            <a:r>
              <a:rPr lang="hr-HR" sz="2400" b="1" smtClean="0">
                <a:solidFill>
                  <a:srgbClr val="0070C0"/>
                </a:solidFill>
              </a:rPr>
              <a:t>tokena</a:t>
            </a:r>
            <a:r>
              <a:rPr lang="hr-HR" sz="2400" b="1" dirty="0" smtClean="0">
                <a:solidFill>
                  <a:srgbClr val="0070C0"/>
                </a:solidFill>
              </a:rPr>
              <a:t>: </a:t>
            </a:r>
            <a:r>
              <a:rPr lang="hr-HR" sz="2400" dirty="0">
                <a:solidFill>
                  <a:srgbClr val="FF0000"/>
                </a:solidFill>
              </a:rPr>
              <a:t>6</a:t>
            </a:r>
            <a:r>
              <a:rPr lang="hr-HR" sz="2400" dirty="0" smtClean="0">
                <a:solidFill>
                  <a:srgbClr val="FF0000"/>
                </a:solidFill>
              </a:rPr>
              <a:t> znamenki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Tx/>
              <a:buBlip>
                <a:blip r:embed="rId4"/>
              </a:buBlip>
            </a:pPr>
            <a:endParaRPr lang="hr-HR" b="1" dirty="0" smtClean="0">
              <a:solidFill>
                <a:srgbClr val="0070C0"/>
              </a:solidFill>
            </a:endParaRP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935" y="4579950"/>
            <a:ext cx="2765159" cy="130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392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85" y="1201510"/>
            <a:ext cx="3223160" cy="2381110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238" y="2392065"/>
            <a:ext cx="7175312" cy="4032525"/>
          </a:xfrm>
          <a:prstGeom prst="rect">
            <a:avLst/>
          </a:prstGeom>
        </p:spPr>
      </p:pic>
      <p:sp>
        <p:nvSpPr>
          <p:cNvPr id="10" name="Elipsa 9"/>
          <p:cNvSpPr/>
          <p:nvPr/>
        </p:nvSpPr>
        <p:spPr>
          <a:xfrm>
            <a:off x="1408284" y="3083355"/>
            <a:ext cx="667391" cy="268835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38239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16" y="1239915"/>
            <a:ext cx="4578532" cy="2573135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890" y="1835054"/>
            <a:ext cx="6605659" cy="4598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81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_Office Theme">
  <a:themeElements>
    <a:clrScheme name="10_Office Theme 1">
      <a:dk1>
        <a:srgbClr val="AFDAF6"/>
      </a:dk1>
      <a:lt1>
        <a:srgbClr val="FFFFFF"/>
      </a:lt1>
      <a:dk2>
        <a:srgbClr val="5990CA"/>
      </a:dk2>
      <a:lt2>
        <a:srgbClr val="004278"/>
      </a:lt2>
      <a:accent1>
        <a:srgbClr val="FEC400"/>
      </a:accent1>
      <a:accent2>
        <a:srgbClr val="E58E00"/>
      </a:accent2>
      <a:accent3>
        <a:srgbClr val="FFFFFF"/>
      </a:accent3>
      <a:accent4>
        <a:srgbClr val="95BAD2"/>
      </a:accent4>
      <a:accent5>
        <a:srgbClr val="FEDEAA"/>
      </a:accent5>
      <a:accent6>
        <a:srgbClr val="CF8000"/>
      </a:accent6>
      <a:hlink>
        <a:srgbClr val="004278"/>
      </a:hlink>
      <a:folHlink>
        <a:srgbClr val="882708"/>
      </a:folHlink>
    </a:clrScheme>
    <a:fontScheme name="10_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Office Theme 1">
        <a:dk1>
          <a:srgbClr val="AFDAF6"/>
        </a:dk1>
        <a:lt1>
          <a:srgbClr val="FFFFFF"/>
        </a:lt1>
        <a:dk2>
          <a:srgbClr val="5990CA"/>
        </a:dk2>
        <a:lt2>
          <a:srgbClr val="004278"/>
        </a:lt2>
        <a:accent1>
          <a:srgbClr val="FEC400"/>
        </a:accent1>
        <a:accent2>
          <a:srgbClr val="E58E00"/>
        </a:accent2>
        <a:accent3>
          <a:srgbClr val="FFFFFF"/>
        </a:accent3>
        <a:accent4>
          <a:srgbClr val="95BAD2"/>
        </a:accent4>
        <a:accent5>
          <a:srgbClr val="FEDEAA"/>
        </a:accent5>
        <a:accent6>
          <a:srgbClr val="CF8000"/>
        </a:accent6>
        <a:hlink>
          <a:srgbClr val="004278"/>
        </a:hlink>
        <a:folHlink>
          <a:srgbClr val="88270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3_Office Theme">
  <a:themeElements>
    <a:clrScheme name="Custom 1">
      <a:dk1>
        <a:srgbClr val="FFFCF9"/>
      </a:dk1>
      <a:lt1>
        <a:sysClr val="window" lastClr="FFFFFF"/>
      </a:lt1>
      <a:dk2>
        <a:srgbClr val="D7D8D9"/>
      </a:dk2>
      <a:lt2>
        <a:srgbClr val="FFFFFF"/>
      </a:lt2>
      <a:accent1>
        <a:srgbClr val="E6E6E6"/>
      </a:accent1>
      <a:accent2>
        <a:srgbClr val="F9AF18"/>
      </a:accent2>
      <a:accent3>
        <a:srgbClr val="78C5DD"/>
      </a:accent3>
      <a:accent4>
        <a:srgbClr val="0081BE"/>
      </a:accent4>
      <a:accent5>
        <a:srgbClr val="FAB900"/>
      </a:accent5>
      <a:accent6>
        <a:srgbClr val="E7711C"/>
      </a:accent6>
      <a:hlink>
        <a:srgbClr val="0070C0"/>
      </a:hlink>
      <a:folHlink>
        <a:srgbClr val="FF0000"/>
      </a:folHlink>
    </a:clrScheme>
    <a:fontScheme name="11_Office Them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 typeface="Arial"/>
          <a:buNone/>
          <a:tabLst/>
          <a:defRPr kumimoji="0" sz="1600" b="0" i="0" u="none" strike="noStrike" kern="1200" cap="none" spc="0" normalizeH="0" baseline="0" noProof="0" dirty="0" smtClean="0">
            <a:ln>
              <a:noFill/>
            </a:ln>
            <a:solidFill>
              <a:srgbClr val="FFFFFF"/>
            </a:solidFill>
            <a:effectLst/>
            <a:uLnTx/>
            <a:uFillTx/>
            <a:latin typeface="+mn-lt"/>
            <a:ea typeface="+mn-ea"/>
            <a:cs typeface="+mn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4_Office Theme">
  <a:themeElements>
    <a:clrScheme name="Custom 1">
      <a:dk1>
        <a:srgbClr val="FFFCF9"/>
      </a:dk1>
      <a:lt1>
        <a:sysClr val="window" lastClr="FFFFFF"/>
      </a:lt1>
      <a:dk2>
        <a:srgbClr val="D7D8D9"/>
      </a:dk2>
      <a:lt2>
        <a:srgbClr val="FFFFFF"/>
      </a:lt2>
      <a:accent1>
        <a:srgbClr val="E6E6E6"/>
      </a:accent1>
      <a:accent2>
        <a:srgbClr val="F9AF18"/>
      </a:accent2>
      <a:accent3>
        <a:srgbClr val="78C5DD"/>
      </a:accent3>
      <a:accent4>
        <a:srgbClr val="0081BE"/>
      </a:accent4>
      <a:accent5>
        <a:srgbClr val="FAB900"/>
      </a:accent5>
      <a:accent6>
        <a:srgbClr val="E7711C"/>
      </a:accent6>
      <a:hlink>
        <a:srgbClr val="0070C0"/>
      </a:hlink>
      <a:folHlink>
        <a:srgbClr val="FF0000"/>
      </a:folHlink>
    </a:clrScheme>
    <a:fontScheme name="11_Office Them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 typeface="Arial"/>
          <a:buNone/>
          <a:tabLst/>
          <a:defRPr kumimoji="0" sz="1600" b="0" i="0" u="none" strike="noStrike" kern="1200" cap="none" spc="0" normalizeH="0" baseline="0" noProof="0" dirty="0" smtClean="0">
            <a:ln>
              <a:noFill/>
            </a:ln>
            <a:solidFill>
              <a:srgbClr val="FFFFFF"/>
            </a:solidFill>
            <a:effectLst/>
            <a:uLnTx/>
            <a:uFillTx/>
            <a:latin typeface="+mn-lt"/>
            <a:ea typeface="+mn-ea"/>
            <a:cs typeface="+mn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3186E7DC638498827BC7640978DD0" ma:contentTypeVersion="0" ma:contentTypeDescription="Create a new document." ma:contentTypeScope="" ma:versionID="5eebb9e7e8a6e5e033e7d928fec798ad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FD5B1BDC-7C0E-4575-B6DF-AA6D62F426FD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0EFF69C-9A1D-4B8F-821F-E826446AC0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50BA38-CD1B-4FB9-83F9-91E0008D86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Microsoft Office PowerPoint</Application>
  <PresentationFormat>On-screen Show (4:3)</PresentationFormat>
  <Paragraphs>49</Paragraphs>
  <Slides>25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12_Office Theme</vt:lpstr>
      <vt:lpstr>13_Office Theme</vt:lpstr>
      <vt:lpstr>14_Office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/>
  <cp:revision>30</cp:revision>
  <dcterms:created xsi:type="dcterms:W3CDTF">2009-12-23T20:17:22Z</dcterms:created>
  <dcterms:modified xsi:type="dcterms:W3CDTF">2012-04-25T14:56:05Z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0x01010076D3186E7DC638498827BC7640978DD0</vt:lpwstr>
  </property>
</Properties>
</file>