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8" r:id="rId4"/>
    <p:sldId id="261" r:id="rId5"/>
    <p:sldId id="272" r:id="rId6"/>
    <p:sldId id="273" r:id="rId7"/>
    <p:sldId id="274" r:id="rId8"/>
    <p:sldId id="259" r:id="rId9"/>
    <p:sldId id="264" r:id="rId10"/>
    <p:sldId id="286" r:id="rId11"/>
    <p:sldId id="287" r:id="rId12"/>
    <p:sldId id="288" r:id="rId13"/>
    <p:sldId id="289" r:id="rId14"/>
    <p:sldId id="291" r:id="rId15"/>
    <p:sldId id="292" r:id="rId16"/>
    <p:sldId id="293" r:id="rId17"/>
    <p:sldId id="294" r:id="rId18"/>
    <p:sldId id="295" r:id="rId19"/>
    <p:sldId id="297" r:id="rId20"/>
    <p:sldId id="302" r:id="rId21"/>
    <p:sldId id="303" r:id="rId22"/>
    <p:sldId id="304" r:id="rId23"/>
    <p:sldId id="277" r:id="rId24"/>
    <p:sldId id="279" r:id="rId25"/>
    <p:sldId id="281" r:id="rId26"/>
    <p:sldId id="282" r:id="rId27"/>
    <p:sldId id="280" r:id="rId28"/>
    <p:sldId id="283" r:id="rId29"/>
    <p:sldId id="260" r:id="rId30"/>
    <p:sldId id="265" r:id="rId31"/>
    <p:sldId id="306" r:id="rId32"/>
    <p:sldId id="267" r:id="rId33"/>
    <p:sldId id="268" r:id="rId34"/>
    <p:sldId id="269" r:id="rId35"/>
    <p:sldId id="270" r:id="rId36"/>
    <p:sldId id="305" r:id="rId37"/>
    <p:sldId id="262" r:id="rId38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D65056-5547-4F0C-81B7-ED1A70C7243B}" type="doc">
      <dgm:prSet loTypeId="urn:microsoft.com/office/officeart/2005/8/layout/orgChart1" loCatId="hierarchy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hr-HR"/>
        </a:p>
      </dgm:t>
    </dgm:pt>
    <dgm:pt modelId="{6DEEA87D-49C6-4339-AF70-7F6463C572F2}">
      <dgm:prSet phldrT="[Tekst]"/>
      <dgm:spPr/>
      <dgm:t>
        <a:bodyPr/>
        <a:lstStyle/>
        <a:p>
          <a:r>
            <a:rPr lang="hr-HR" dirty="0" smtClean="0"/>
            <a:t>Ravnatelj</a:t>
          </a:r>
          <a:endParaRPr lang="hr-HR" dirty="0"/>
        </a:p>
      </dgm:t>
    </dgm:pt>
    <dgm:pt modelId="{3AF78A9F-CB2C-49C7-AD92-60D433B7B4B5}" type="parTrans" cxnId="{FC253005-E695-466C-A3B9-04188A40C5B3}">
      <dgm:prSet/>
      <dgm:spPr/>
      <dgm:t>
        <a:bodyPr/>
        <a:lstStyle/>
        <a:p>
          <a:endParaRPr lang="hr-HR"/>
        </a:p>
      </dgm:t>
    </dgm:pt>
    <dgm:pt modelId="{84F17E7B-9426-4652-8D6C-6385677B2BE7}" type="sibTrans" cxnId="{FC253005-E695-466C-A3B9-04188A40C5B3}">
      <dgm:prSet/>
      <dgm:spPr/>
      <dgm:t>
        <a:bodyPr/>
        <a:lstStyle/>
        <a:p>
          <a:endParaRPr lang="hr-HR"/>
        </a:p>
      </dgm:t>
    </dgm:pt>
    <dgm:pt modelId="{C32E4912-17D3-4682-8027-1361AAD491D0}" type="asst">
      <dgm:prSet phldrT="[Tekst]"/>
      <dgm:spPr/>
      <dgm:t>
        <a:bodyPr/>
        <a:lstStyle/>
        <a:p>
          <a:r>
            <a:rPr lang="hr-HR" dirty="0" smtClean="0"/>
            <a:t>Tajnica </a:t>
          </a:r>
          <a:endParaRPr lang="hr-HR" dirty="0"/>
        </a:p>
      </dgm:t>
    </dgm:pt>
    <dgm:pt modelId="{70E12BAD-CCC6-4D7B-92D5-4EAF0E8ADD63}" type="parTrans" cxnId="{05102ECA-065F-48EB-9AA5-96150E3F37B1}">
      <dgm:prSet/>
      <dgm:spPr/>
      <dgm:t>
        <a:bodyPr/>
        <a:lstStyle/>
        <a:p>
          <a:endParaRPr lang="hr-HR"/>
        </a:p>
      </dgm:t>
    </dgm:pt>
    <dgm:pt modelId="{40E4716C-DAD3-45DD-A261-6A004800D86E}" type="sibTrans" cxnId="{05102ECA-065F-48EB-9AA5-96150E3F37B1}">
      <dgm:prSet/>
      <dgm:spPr/>
      <dgm:t>
        <a:bodyPr/>
        <a:lstStyle/>
        <a:p>
          <a:endParaRPr lang="hr-HR"/>
        </a:p>
      </dgm:t>
    </dgm:pt>
    <dgm:pt modelId="{AD93558D-8751-4B91-9D0A-98D66411DB2B}">
      <dgm:prSet phldrT="[Tekst]"/>
      <dgm:spPr/>
      <dgm:t>
        <a:bodyPr/>
        <a:lstStyle/>
        <a:p>
          <a:r>
            <a:rPr lang="hr-HR" dirty="0" smtClean="0"/>
            <a:t>Računovodstvo </a:t>
          </a:r>
          <a:endParaRPr lang="hr-HR" dirty="0"/>
        </a:p>
      </dgm:t>
    </dgm:pt>
    <dgm:pt modelId="{5BA55EDA-2B48-4A56-B47B-3A58ECB822DA}" type="parTrans" cxnId="{E5B35C65-67B8-4A69-B1AD-62DCDFE1CEEA}">
      <dgm:prSet/>
      <dgm:spPr/>
      <dgm:t>
        <a:bodyPr/>
        <a:lstStyle/>
        <a:p>
          <a:endParaRPr lang="hr-HR"/>
        </a:p>
      </dgm:t>
    </dgm:pt>
    <dgm:pt modelId="{02EB40E8-EBB4-4D7C-82CE-2099A92872AE}" type="sibTrans" cxnId="{E5B35C65-67B8-4A69-B1AD-62DCDFE1CEEA}">
      <dgm:prSet/>
      <dgm:spPr/>
      <dgm:t>
        <a:bodyPr/>
        <a:lstStyle/>
        <a:p>
          <a:endParaRPr lang="hr-HR"/>
        </a:p>
      </dgm:t>
    </dgm:pt>
    <dgm:pt modelId="{3562C1BD-8A81-4ECE-A9EC-EF6DF52D6B98}">
      <dgm:prSet phldrT="[Tekst]"/>
      <dgm:spPr/>
      <dgm:t>
        <a:bodyPr/>
        <a:lstStyle/>
        <a:p>
          <a:r>
            <a:rPr lang="hr-HR" dirty="0" smtClean="0"/>
            <a:t>Tajništvo </a:t>
          </a:r>
          <a:endParaRPr lang="hr-HR" dirty="0"/>
        </a:p>
      </dgm:t>
    </dgm:pt>
    <dgm:pt modelId="{02868AB1-0BD7-468C-9207-1E7AF6571C76}" type="parTrans" cxnId="{C582EB6C-C227-434B-B715-BEA9B424DE12}">
      <dgm:prSet/>
      <dgm:spPr/>
      <dgm:t>
        <a:bodyPr/>
        <a:lstStyle/>
        <a:p>
          <a:endParaRPr lang="hr-HR"/>
        </a:p>
      </dgm:t>
    </dgm:pt>
    <dgm:pt modelId="{CF95A2C0-99CB-4C93-ACC1-DC21E5B64CCF}" type="sibTrans" cxnId="{C582EB6C-C227-434B-B715-BEA9B424DE12}">
      <dgm:prSet/>
      <dgm:spPr/>
      <dgm:t>
        <a:bodyPr/>
        <a:lstStyle/>
        <a:p>
          <a:endParaRPr lang="hr-HR"/>
        </a:p>
      </dgm:t>
    </dgm:pt>
    <dgm:pt modelId="{84B772D4-A1CD-4596-9B24-A0A9EAAC8A9D}">
      <dgm:prSet phldrT="[Tekst]"/>
      <dgm:spPr/>
      <dgm:t>
        <a:bodyPr/>
        <a:lstStyle/>
        <a:p>
          <a:r>
            <a:rPr lang="hr-HR" dirty="0" smtClean="0"/>
            <a:t>Nastava </a:t>
          </a:r>
        </a:p>
      </dgm:t>
    </dgm:pt>
    <dgm:pt modelId="{1505370F-B230-4D9F-A988-D2DA550EF64A}" type="parTrans" cxnId="{0DF26E2E-3D5E-4D4B-8EA8-B5D05F6EEC90}">
      <dgm:prSet/>
      <dgm:spPr/>
      <dgm:t>
        <a:bodyPr/>
        <a:lstStyle/>
        <a:p>
          <a:endParaRPr lang="hr-HR"/>
        </a:p>
      </dgm:t>
    </dgm:pt>
    <dgm:pt modelId="{299A8372-713F-4377-A684-68B10B857AF0}" type="sibTrans" cxnId="{0DF26E2E-3D5E-4D4B-8EA8-B5D05F6EEC90}">
      <dgm:prSet/>
      <dgm:spPr/>
      <dgm:t>
        <a:bodyPr/>
        <a:lstStyle/>
        <a:p>
          <a:endParaRPr lang="hr-HR"/>
        </a:p>
      </dgm:t>
    </dgm:pt>
    <dgm:pt modelId="{4CF62589-060C-46BB-BB43-692D28271B88}">
      <dgm:prSet/>
      <dgm:spPr/>
      <dgm:t>
        <a:bodyPr/>
        <a:lstStyle/>
        <a:p>
          <a:r>
            <a:rPr lang="hr-HR" dirty="0" smtClean="0"/>
            <a:t>Pedagog</a:t>
          </a:r>
        </a:p>
      </dgm:t>
    </dgm:pt>
    <dgm:pt modelId="{1015292A-7AB5-4B7D-9DE5-B128A2E0C1CC}" type="parTrans" cxnId="{0DFA93DD-F664-4D1D-B211-9E960CB3B5C2}">
      <dgm:prSet/>
      <dgm:spPr/>
      <dgm:t>
        <a:bodyPr/>
        <a:lstStyle/>
        <a:p>
          <a:endParaRPr lang="hr-HR"/>
        </a:p>
      </dgm:t>
    </dgm:pt>
    <dgm:pt modelId="{E17C69D4-19B3-42FD-983E-1606E60AE6D9}" type="sibTrans" cxnId="{0DFA93DD-F664-4D1D-B211-9E960CB3B5C2}">
      <dgm:prSet/>
      <dgm:spPr/>
      <dgm:t>
        <a:bodyPr/>
        <a:lstStyle/>
        <a:p>
          <a:endParaRPr lang="hr-HR"/>
        </a:p>
      </dgm:t>
    </dgm:pt>
    <dgm:pt modelId="{643EC636-78AF-452F-B51B-C1CDEB08FF38}">
      <dgm:prSet/>
      <dgm:spPr/>
      <dgm:t>
        <a:bodyPr/>
        <a:lstStyle/>
        <a:p>
          <a:r>
            <a:rPr lang="hr-HR" dirty="0" smtClean="0"/>
            <a:t>Humanističke znanosti ….</a:t>
          </a:r>
          <a:endParaRPr lang="hr-HR" dirty="0"/>
        </a:p>
      </dgm:t>
    </dgm:pt>
    <dgm:pt modelId="{7BBF113A-2927-4D3E-A687-8DDC12A939C6}" type="parTrans" cxnId="{803A3C41-7A89-4C06-B1E0-8BB347745448}">
      <dgm:prSet/>
      <dgm:spPr/>
      <dgm:t>
        <a:bodyPr/>
        <a:lstStyle/>
        <a:p>
          <a:endParaRPr lang="hr-HR"/>
        </a:p>
      </dgm:t>
    </dgm:pt>
    <dgm:pt modelId="{301A7213-C8A3-425B-BB73-32B3273CADB5}" type="sibTrans" cxnId="{803A3C41-7A89-4C06-B1E0-8BB347745448}">
      <dgm:prSet/>
      <dgm:spPr/>
      <dgm:t>
        <a:bodyPr/>
        <a:lstStyle/>
        <a:p>
          <a:endParaRPr lang="hr-HR"/>
        </a:p>
      </dgm:t>
    </dgm:pt>
    <dgm:pt modelId="{14D3CE85-D295-49E9-B0A2-3E6BBD6FB45F}">
      <dgm:prSet/>
      <dgm:spPr/>
      <dgm:t>
        <a:bodyPr/>
        <a:lstStyle/>
        <a:p>
          <a:r>
            <a:rPr lang="hr-HR" dirty="0" smtClean="0"/>
            <a:t>Društvene znanosti </a:t>
          </a:r>
          <a:endParaRPr lang="hr-HR" dirty="0"/>
        </a:p>
      </dgm:t>
    </dgm:pt>
    <dgm:pt modelId="{5A3E5C00-4A67-45D4-9703-A0FCECFFF7FF}" type="parTrans" cxnId="{76F39F60-3A8E-4B2C-B5D7-7E2935615F17}">
      <dgm:prSet/>
      <dgm:spPr/>
      <dgm:t>
        <a:bodyPr/>
        <a:lstStyle/>
        <a:p>
          <a:endParaRPr lang="hr-HR"/>
        </a:p>
      </dgm:t>
    </dgm:pt>
    <dgm:pt modelId="{B39E41DB-81F7-4F66-BC19-A075031AB775}" type="sibTrans" cxnId="{76F39F60-3A8E-4B2C-B5D7-7E2935615F17}">
      <dgm:prSet/>
      <dgm:spPr/>
      <dgm:t>
        <a:bodyPr/>
        <a:lstStyle/>
        <a:p>
          <a:endParaRPr lang="hr-HR"/>
        </a:p>
      </dgm:t>
    </dgm:pt>
    <dgm:pt modelId="{E1450A6A-F477-44F4-A5C3-A4B2DB56637E}">
      <dgm:prSet/>
      <dgm:spPr/>
      <dgm:t>
        <a:bodyPr/>
        <a:lstStyle/>
        <a:p>
          <a:r>
            <a:rPr lang="hr-HR" dirty="0" smtClean="0"/>
            <a:t>Jezici </a:t>
          </a:r>
          <a:endParaRPr lang="hr-HR" dirty="0"/>
        </a:p>
      </dgm:t>
    </dgm:pt>
    <dgm:pt modelId="{AA78ED4A-862E-41F5-86AB-F85E4E05C1C8}" type="parTrans" cxnId="{036D60A8-75C9-4A35-95CF-3AEBD7934C19}">
      <dgm:prSet/>
      <dgm:spPr/>
      <dgm:t>
        <a:bodyPr/>
        <a:lstStyle/>
        <a:p>
          <a:endParaRPr lang="hr-HR"/>
        </a:p>
      </dgm:t>
    </dgm:pt>
    <dgm:pt modelId="{2AF9248E-6C5B-44BB-8E23-678B83A51C16}" type="sibTrans" cxnId="{036D60A8-75C9-4A35-95CF-3AEBD7934C19}">
      <dgm:prSet/>
      <dgm:spPr/>
      <dgm:t>
        <a:bodyPr/>
        <a:lstStyle/>
        <a:p>
          <a:endParaRPr lang="hr-HR"/>
        </a:p>
      </dgm:t>
    </dgm:pt>
    <dgm:pt modelId="{FCA79D6A-20D6-4220-8CD7-B9AD85A1D6D6}">
      <dgm:prSet/>
      <dgm:spPr/>
      <dgm:t>
        <a:bodyPr/>
        <a:lstStyle/>
        <a:p>
          <a:r>
            <a:rPr lang="hr-HR" dirty="0" smtClean="0"/>
            <a:t>Prirodne znanosti </a:t>
          </a:r>
          <a:endParaRPr lang="hr-HR" dirty="0"/>
        </a:p>
      </dgm:t>
    </dgm:pt>
    <dgm:pt modelId="{FE0425DB-F6ED-4C66-9CB9-A991BD49747A}" type="parTrans" cxnId="{50561EA6-EEB6-47F9-A256-C3D2A005B97E}">
      <dgm:prSet/>
      <dgm:spPr/>
      <dgm:t>
        <a:bodyPr/>
        <a:lstStyle/>
        <a:p>
          <a:endParaRPr lang="hr-HR"/>
        </a:p>
      </dgm:t>
    </dgm:pt>
    <dgm:pt modelId="{82D162F5-0887-491C-951B-A791C79D7677}" type="sibTrans" cxnId="{50561EA6-EEB6-47F9-A256-C3D2A005B97E}">
      <dgm:prSet/>
      <dgm:spPr/>
      <dgm:t>
        <a:bodyPr/>
        <a:lstStyle/>
        <a:p>
          <a:endParaRPr lang="hr-HR"/>
        </a:p>
      </dgm:t>
    </dgm:pt>
    <dgm:pt modelId="{4E9AD4C0-B7C7-4097-85BD-1CCC002F6BF6}">
      <dgm:prSet/>
      <dgm:spPr/>
      <dgm:t>
        <a:bodyPr/>
        <a:lstStyle/>
        <a:p>
          <a:r>
            <a:rPr lang="hr-HR" dirty="0" smtClean="0"/>
            <a:t>Strani jezik</a:t>
          </a:r>
          <a:endParaRPr lang="hr-HR" dirty="0"/>
        </a:p>
      </dgm:t>
    </dgm:pt>
    <dgm:pt modelId="{1EC3ADB1-88FB-4C67-93AE-1220870B0DBE}" type="parTrans" cxnId="{398A5C3B-9AFE-4C76-AA37-F13676268161}">
      <dgm:prSet/>
      <dgm:spPr/>
    </dgm:pt>
    <dgm:pt modelId="{BD2B2AFD-E43A-4C3B-8255-63FC4338A0E6}" type="sibTrans" cxnId="{398A5C3B-9AFE-4C76-AA37-F13676268161}">
      <dgm:prSet/>
      <dgm:spPr/>
    </dgm:pt>
    <dgm:pt modelId="{93CE1ADF-B1A2-4680-898E-143768C8954D}">
      <dgm:prSet/>
      <dgm:spPr/>
      <dgm:t>
        <a:bodyPr/>
        <a:lstStyle/>
        <a:p>
          <a:r>
            <a:rPr lang="hr-HR" dirty="0" smtClean="0"/>
            <a:t>Hrvatski jezik</a:t>
          </a:r>
          <a:endParaRPr lang="hr-HR" dirty="0"/>
        </a:p>
      </dgm:t>
    </dgm:pt>
    <dgm:pt modelId="{09675C58-99C4-4C73-9C2A-46DDCC1C9475}" type="parTrans" cxnId="{3C89ABCD-C704-4117-BBAE-022506D6A7B1}">
      <dgm:prSet/>
      <dgm:spPr/>
    </dgm:pt>
    <dgm:pt modelId="{C9931B8D-8541-4B6D-978C-AAFD51413BD6}" type="sibTrans" cxnId="{3C89ABCD-C704-4117-BBAE-022506D6A7B1}">
      <dgm:prSet/>
      <dgm:spPr/>
    </dgm:pt>
    <dgm:pt modelId="{58FBBD55-812B-4F4E-A0BD-8976A7FAF447}">
      <dgm:prSet/>
      <dgm:spPr/>
      <dgm:t>
        <a:bodyPr/>
        <a:lstStyle/>
        <a:p>
          <a:r>
            <a:rPr lang="hr-HR" dirty="0" smtClean="0"/>
            <a:t>Strani jezik 1I</a:t>
          </a:r>
        </a:p>
      </dgm:t>
    </dgm:pt>
    <dgm:pt modelId="{9E0022E9-020B-4972-976A-6430520B42FD}" type="parTrans" cxnId="{D204E343-3496-4B7E-B65A-81B3536674D0}">
      <dgm:prSet/>
      <dgm:spPr/>
    </dgm:pt>
    <dgm:pt modelId="{35C0B8A4-5F7C-4009-BBEC-D3B67D59A4AF}" type="sibTrans" cxnId="{D204E343-3496-4B7E-B65A-81B3536674D0}">
      <dgm:prSet/>
      <dgm:spPr/>
    </dgm:pt>
    <dgm:pt modelId="{C8A98C32-B148-4268-BAEE-2D972521F78E}">
      <dgm:prSet/>
      <dgm:spPr/>
      <dgm:t>
        <a:bodyPr/>
        <a:lstStyle/>
        <a:p>
          <a:r>
            <a:rPr lang="hr-HR" dirty="0" smtClean="0"/>
            <a:t>Strani jezik I</a:t>
          </a:r>
          <a:endParaRPr lang="hr-HR" dirty="0"/>
        </a:p>
      </dgm:t>
    </dgm:pt>
    <dgm:pt modelId="{B4B36FA8-638A-434B-BA14-F63E48EE311F}" type="parTrans" cxnId="{320E6D29-93EE-4B03-8D4F-CE97AB7191A5}">
      <dgm:prSet/>
      <dgm:spPr/>
    </dgm:pt>
    <dgm:pt modelId="{D0A64457-0DC8-4AF6-B1BF-E42C3D336FC2}" type="sibTrans" cxnId="{320E6D29-93EE-4B03-8D4F-CE97AB7191A5}">
      <dgm:prSet/>
      <dgm:spPr/>
    </dgm:pt>
    <dgm:pt modelId="{941F0F48-12B6-47C5-8608-ED3EC38756AA}" type="pres">
      <dgm:prSet presAssocID="{32D65056-5547-4F0C-81B7-ED1A70C724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66ACD613-C4D1-4B05-AF4A-8C06B7C8B8F0}" type="pres">
      <dgm:prSet presAssocID="{6DEEA87D-49C6-4339-AF70-7F6463C572F2}" presName="hierRoot1" presStyleCnt="0">
        <dgm:presLayoutVars>
          <dgm:hierBranch val="init"/>
        </dgm:presLayoutVars>
      </dgm:prSet>
      <dgm:spPr/>
    </dgm:pt>
    <dgm:pt modelId="{7E542180-31D8-47AC-943A-B06F50CDEB18}" type="pres">
      <dgm:prSet presAssocID="{6DEEA87D-49C6-4339-AF70-7F6463C572F2}" presName="rootComposite1" presStyleCnt="0"/>
      <dgm:spPr/>
    </dgm:pt>
    <dgm:pt modelId="{B45A977B-6692-4C2B-8CB9-944D98789A6E}" type="pres">
      <dgm:prSet presAssocID="{6DEEA87D-49C6-4339-AF70-7F6463C572F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1CB21F71-3BA0-4219-945A-1AB87F2D0560}" type="pres">
      <dgm:prSet presAssocID="{6DEEA87D-49C6-4339-AF70-7F6463C572F2}" presName="rootConnector1" presStyleLbl="node1" presStyleIdx="0" presStyleCnt="0"/>
      <dgm:spPr/>
      <dgm:t>
        <a:bodyPr/>
        <a:lstStyle/>
        <a:p>
          <a:endParaRPr lang="hr-HR"/>
        </a:p>
      </dgm:t>
    </dgm:pt>
    <dgm:pt modelId="{0DA248B4-34E9-4471-8042-791D4233CB9F}" type="pres">
      <dgm:prSet presAssocID="{6DEEA87D-49C6-4339-AF70-7F6463C572F2}" presName="hierChild2" presStyleCnt="0"/>
      <dgm:spPr/>
    </dgm:pt>
    <dgm:pt modelId="{9E4EBC97-D984-4FF8-A86A-B00DD89BB7B1}" type="pres">
      <dgm:prSet presAssocID="{5BA55EDA-2B48-4A56-B47B-3A58ECB822DA}" presName="Name37" presStyleLbl="parChTrans1D2" presStyleIdx="0" presStyleCnt="5"/>
      <dgm:spPr/>
      <dgm:t>
        <a:bodyPr/>
        <a:lstStyle/>
        <a:p>
          <a:endParaRPr lang="hr-HR"/>
        </a:p>
      </dgm:t>
    </dgm:pt>
    <dgm:pt modelId="{D3B647D1-06F2-4874-A95A-F3E911DD4925}" type="pres">
      <dgm:prSet presAssocID="{AD93558D-8751-4B91-9D0A-98D66411DB2B}" presName="hierRoot2" presStyleCnt="0">
        <dgm:presLayoutVars>
          <dgm:hierBranch val="init"/>
        </dgm:presLayoutVars>
      </dgm:prSet>
      <dgm:spPr/>
    </dgm:pt>
    <dgm:pt modelId="{F8989872-1AEC-4550-BFA7-1E1B25F9A299}" type="pres">
      <dgm:prSet presAssocID="{AD93558D-8751-4B91-9D0A-98D66411DB2B}" presName="rootComposite" presStyleCnt="0"/>
      <dgm:spPr/>
    </dgm:pt>
    <dgm:pt modelId="{7E44D4F7-D56C-45B0-BE1D-56FCDDBEA7E8}" type="pres">
      <dgm:prSet presAssocID="{AD93558D-8751-4B91-9D0A-98D66411DB2B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D05AB36-34A8-40C1-B03C-3AA7231EC631}" type="pres">
      <dgm:prSet presAssocID="{AD93558D-8751-4B91-9D0A-98D66411DB2B}" presName="rootConnector" presStyleLbl="node2" presStyleIdx="0" presStyleCnt="4"/>
      <dgm:spPr/>
      <dgm:t>
        <a:bodyPr/>
        <a:lstStyle/>
        <a:p>
          <a:endParaRPr lang="hr-HR"/>
        </a:p>
      </dgm:t>
    </dgm:pt>
    <dgm:pt modelId="{DA41B0F4-184F-4E4F-852C-9B1F3EA43A00}" type="pres">
      <dgm:prSet presAssocID="{AD93558D-8751-4B91-9D0A-98D66411DB2B}" presName="hierChild4" presStyleCnt="0"/>
      <dgm:spPr/>
    </dgm:pt>
    <dgm:pt modelId="{6F786FDE-1EFE-41E0-AFA3-534E0B58A8E4}" type="pres">
      <dgm:prSet presAssocID="{AD93558D-8751-4B91-9D0A-98D66411DB2B}" presName="hierChild5" presStyleCnt="0"/>
      <dgm:spPr/>
    </dgm:pt>
    <dgm:pt modelId="{73388F7F-55AA-4AF0-B332-7FC3D004E6AE}" type="pres">
      <dgm:prSet presAssocID="{02868AB1-0BD7-468C-9207-1E7AF6571C76}" presName="Name37" presStyleLbl="parChTrans1D2" presStyleIdx="1" presStyleCnt="5"/>
      <dgm:spPr/>
      <dgm:t>
        <a:bodyPr/>
        <a:lstStyle/>
        <a:p>
          <a:endParaRPr lang="hr-HR"/>
        </a:p>
      </dgm:t>
    </dgm:pt>
    <dgm:pt modelId="{1813B4ED-DD4D-4C0D-B9CC-65CA5A3397E6}" type="pres">
      <dgm:prSet presAssocID="{3562C1BD-8A81-4ECE-A9EC-EF6DF52D6B98}" presName="hierRoot2" presStyleCnt="0">
        <dgm:presLayoutVars>
          <dgm:hierBranch val="init"/>
        </dgm:presLayoutVars>
      </dgm:prSet>
      <dgm:spPr/>
    </dgm:pt>
    <dgm:pt modelId="{B40A54F6-F8F9-4F0C-A31A-847A8C0A12DA}" type="pres">
      <dgm:prSet presAssocID="{3562C1BD-8A81-4ECE-A9EC-EF6DF52D6B98}" presName="rootComposite" presStyleCnt="0"/>
      <dgm:spPr/>
    </dgm:pt>
    <dgm:pt modelId="{78967B84-1353-4604-A528-7D29643AC81D}" type="pres">
      <dgm:prSet presAssocID="{3562C1BD-8A81-4ECE-A9EC-EF6DF52D6B9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B037182-C4C1-45BD-88CC-D50D03F3A2A9}" type="pres">
      <dgm:prSet presAssocID="{3562C1BD-8A81-4ECE-A9EC-EF6DF52D6B98}" presName="rootConnector" presStyleLbl="node2" presStyleIdx="1" presStyleCnt="4"/>
      <dgm:spPr/>
      <dgm:t>
        <a:bodyPr/>
        <a:lstStyle/>
        <a:p>
          <a:endParaRPr lang="hr-HR"/>
        </a:p>
      </dgm:t>
    </dgm:pt>
    <dgm:pt modelId="{1D1AF7DD-553C-4C91-ABD1-69ED41ED8459}" type="pres">
      <dgm:prSet presAssocID="{3562C1BD-8A81-4ECE-A9EC-EF6DF52D6B98}" presName="hierChild4" presStyleCnt="0"/>
      <dgm:spPr/>
    </dgm:pt>
    <dgm:pt modelId="{466F013D-D989-4134-AE17-0D572632148F}" type="pres">
      <dgm:prSet presAssocID="{3562C1BD-8A81-4ECE-A9EC-EF6DF52D6B98}" presName="hierChild5" presStyleCnt="0"/>
      <dgm:spPr/>
    </dgm:pt>
    <dgm:pt modelId="{1B6FB161-444A-4A32-905D-A77A87DA0084}" type="pres">
      <dgm:prSet presAssocID="{1505370F-B230-4D9F-A988-D2DA550EF64A}" presName="Name37" presStyleLbl="parChTrans1D2" presStyleIdx="2" presStyleCnt="5"/>
      <dgm:spPr/>
      <dgm:t>
        <a:bodyPr/>
        <a:lstStyle/>
        <a:p>
          <a:endParaRPr lang="hr-HR"/>
        </a:p>
      </dgm:t>
    </dgm:pt>
    <dgm:pt modelId="{C88A25A7-FC44-462F-A0FA-944401512CCC}" type="pres">
      <dgm:prSet presAssocID="{84B772D4-A1CD-4596-9B24-A0A9EAAC8A9D}" presName="hierRoot2" presStyleCnt="0">
        <dgm:presLayoutVars>
          <dgm:hierBranch val="init"/>
        </dgm:presLayoutVars>
      </dgm:prSet>
      <dgm:spPr/>
    </dgm:pt>
    <dgm:pt modelId="{E0ADF71B-531A-48F1-B810-87C73CCDF813}" type="pres">
      <dgm:prSet presAssocID="{84B772D4-A1CD-4596-9B24-A0A9EAAC8A9D}" presName="rootComposite" presStyleCnt="0"/>
      <dgm:spPr/>
    </dgm:pt>
    <dgm:pt modelId="{0C113DE3-7568-49C5-8A28-1B2F9BED8F13}" type="pres">
      <dgm:prSet presAssocID="{84B772D4-A1CD-4596-9B24-A0A9EAAC8A9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E8A3D933-9F10-4EE9-AED9-94F0AFB59AF4}" type="pres">
      <dgm:prSet presAssocID="{84B772D4-A1CD-4596-9B24-A0A9EAAC8A9D}" presName="rootConnector" presStyleLbl="node2" presStyleIdx="2" presStyleCnt="4"/>
      <dgm:spPr/>
      <dgm:t>
        <a:bodyPr/>
        <a:lstStyle/>
        <a:p>
          <a:endParaRPr lang="hr-HR"/>
        </a:p>
      </dgm:t>
    </dgm:pt>
    <dgm:pt modelId="{D3D7EC96-9CE8-4AD5-95B2-86F3DB759620}" type="pres">
      <dgm:prSet presAssocID="{84B772D4-A1CD-4596-9B24-A0A9EAAC8A9D}" presName="hierChild4" presStyleCnt="0"/>
      <dgm:spPr/>
    </dgm:pt>
    <dgm:pt modelId="{BCF1F4EB-D69D-486D-A815-5699043CADE1}" type="pres">
      <dgm:prSet presAssocID="{AA78ED4A-862E-41F5-86AB-F85E4E05C1C8}" presName="Name37" presStyleLbl="parChTrans1D3" presStyleIdx="0" presStyleCnt="4"/>
      <dgm:spPr/>
      <dgm:t>
        <a:bodyPr/>
        <a:lstStyle/>
        <a:p>
          <a:endParaRPr lang="hr-HR"/>
        </a:p>
      </dgm:t>
    </dgm:pt>
    <dgm:pt modelId="{D78B4F26-AF3B-4696-9BC3-5C1C7D7469BE}" type="pres">
      <dgm:prSet presAssocID="{E1450A6A-F477-44F4-A5C3-A4B2DB56637E}" presName="hierRoot2" presStyleCnt="0">
        <dgm:presLayoutVars>
          <dgm:hierBranch val="init"/>
        </dgm:presLayoutVars>
      </dgm:prSet>
      <dgm:spPr/>
    </dgm:pt>
    <dgm:pt modelId="{D5049BCD-177A-427E-BAEF-FC861B017DC9}" type="pres">
      <dgm:prSet presAssocID="{E1450A6A-F477-44F4-A5C3-A4B2DB56637E}" presName="rootComposite" presStyleCnt="0"/>
      <dgm:spPr/>
    </dgm:pt>
    <dgm:pt modelId="{DA065E93-8C8B-4AE2-99D0-6C49C5927A41}" type="pres">
      <dgm:prSet presAssocID="{E1450A6A-F477-44F4-A5C3-A4B2DB56637E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AE9F688-1D7B-4999-9CF8-FD4710F4A34B}" type="pres">
      <dgm:prSet presAssocID="{E1450A6A-F477-44F4-A5C3-A4B2DB56637E}" presName="rootConnector" presStyleLbl="node3" presStyleIdx="0" presStyleCnt="4"/>
      <dgm:spPr/>
      <dgm:t>
        <a:bodyPr/>
        <a:lstStyle/>
        <a:p>
          <a:endParaRPr lang="hr-HR"/>
        </a:p>
      </dgm:t>
    </dgm:pt>
    <dgm:pt modelId="{48C97D5F-B507-45F5-9E24-59ADC1467BC8}" type="pres">
      <dgm:prSet presAssocID="{E1450A6A-F477-44F4-A5C3-A4B2DB56637E}" presName="hierChild4" presStyleCnt="0"/>
      <dgm:spPr/>
    </dgm:pt>
    <dgm:pt modelId="{FDD6F647-2C54-465F-AF91-2D78B1F73D53}" type="pres">
      <dgm:prSet presAssocID="{09675C58-99C4-4C73-9C2A-46DDCC1C9475}" presName="Name37" presStyleLbl="parChTrans1D4" presStyleIdx="0" presStyleCnt="4"/>
      <dgm:spPr/>
    </dgm:pt>
    <dgm:pt modelId="{54635096-3781-470D-9449-C43C55D9EF98}" type="pres">
      <dgm:prSet presAssocID="{93CE1ADF-B1A2-4680-898E-143768C8954D}" presName="hierRoot2" presStyleCnt="0">
        <dgm:presLayoutVars>
          <dgm:hierBranch val="init"/>
        </dgm:presLayoutVars>
      </dgm:prSet>
      <dgm:spPr/>
    </dgm:pt>
    <dgm:pt modelId="{FB0B5F20-17CB-4FFE-86A8-37E7CDC5BE27}" type="pres">
      <dgm:prSet presAssocID="{93CE1ADF-B1A2-4680-898E-143768C8954D}" presName="rootComposite" presStyleCnt="0"/>
      <dgm:spPr/>
    </dgm:pt>
    <dgm:pt modelId="{75B4F6C6-5B43-4A6B-956F-B1B19B0D1AD9}" type="pres">
      <dgm:prSet presAssocID="{93CE1ADF-B1A2-4680-898E-143768C8954D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40028F6-EB2A-4157-ADC1-5A406A5538ED}" type="pres">
      <dgm:prSet presAssocID="{93CE1ADF-B1A2-4680-898E-143768C8954D}" presName="rootConnector" presStyleLbl="node4" presStyleIdx="0" presStyleCnt="4"/>
      <dgm:spPr/>
      <dgm:t>
        <a:bodyPr/>
        <a:lstStyle/>
        <a:p>
          <a:endParaRPr lang="hr-HR"/>
        </a:p>
      </dgm:t>
    </dgm:pt>
    <dgm:pt modelId="{6C470478-3AD4-408D-AAEE-1867F566BE81}" type="pres">
      <dgm:prSet presAssocID="{93CE1ADF-B1A2-4680-898E-143768C8954D}" presName="hierChild4" presStyleCnt="0"/>
      <dgm:spPr/>
    </dgm:pt>
    <dgm:pt modelId="{FB217A4E-473F-49E4-8A28-E2DE69A0EF18}" type="pres">
      <dgm:prSet presAssocID="{93CE1ADF-B1A2-4680-898E-143768C8954D}" presName="hierChild5" presStyleCnt="0"/>
      <dgm:spPr/>
    </dgm:pt>
    <dgm:pt modelId="{F7FD98DE-1ED8-4BE0-8719-F5D3CAD5E52B}" type="pres">
      <dgm:prSet presAssocID="{1EC3ADB1-88FB-4C67-93AE-1220870B0DBE}" presName="Name37" presStyleLbl="parChTrans1D4" presStyleIdx="1" presStyleCnt="4"/>
      <dgm:spPr/>
    </dgm:pt>
    <dgm:pt modelId="{093C5C80-B269-46D4-9C0D-AC7A6AB4420A}" type="pres">
      <dgm:prSet presAssocID="{4E9AD4C0-B7C7-4097-85BD-1CCC002F6BF6}" presName="hierRoot2" presStyleCnt="0">
        <dgm:presLayoutVars>
          <dgm:hierBranch val="init"/>
        </dgm:presLayoutVars>
      </dgm:prSet>
      <dgm:spPr/>
    </dgm:pt>
    <dgm:pt modelId="{D39FBE41-9041-4584-B9D9-00FEBAD7EDF1}" type="pres">
      <dgm:prSet presAssocID="{4E9AD4C0-B7C7-4097-85BD-1CCC002F6BF6}" presName="rootComposite" presStyleCnt="0"/>
      <dgm:spPr/>
    </dgm:pt>
    <dgm:pt modelId="{394EA49B-41C2-442C-BAAE-0C6A23FF28C0}" type="pres">
      <dgm:prSet presAssocID="{4E9AD4C0-B7C7-4097-85BD-1CCC002F6BF6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BBE7A15-2A8B-442E-83CC-7CFFE0A1E8E5}" type="pres">
      <dgm:prSet presAssocID="{4E9AD4C0-B7C7-4097-85BD-1CCC002F6BF6}" presName="rootConnector" presStyleLbl="node4" presStyleIdx="1" presStyleCnt="4"/>
      <dgm:spPr/>
      <dgm:t>
        <a:bodyPr/>
        <a:lstStyle/>
        <a:p>
          <a:endParaRPr lang="hr-HR"/>
        </a:p>
      </dgm:t>
    </dgm:pt>
    <dgm:pt modelId="{6EE89C3E-0344-485A-A307-40AB35FB5813}" type="pres">
      <dgm:prSet presAssocID="{4E9AD4C0-B7C7-4097-85BD-1CCC002F6BF6}" presName="hierChild4" presStyleCnt="0"/>
      <dgm:spPr/>
    </dgm:pt>
    <dgm:pt modelId="{6FB03A54-FE2D-40BA-8729-4B20E1CA43A3}" type="pres">
      <dgm:prSet presAssocID="{B4B36FA8-638A-434B-BA14-F63E48EE311F}" presName="Name37" presStyleLbl="parChTrans1D4" presStyleIdx="2" presStyleCnt="4"/>
      <dgm:spPr/>
    </dgm:pt>
    <dgm:pt modelId="{FAA54279-DA01-4F46-B66D-7FDA26E10F95}" type="pres">
      <dgm:prSet presAssocID="{C8A98C32-B148-4268-BAEE-2D972521F78E}" presName="hierRoot2" presStyleCnt="0">
        <dgm:presLayoutVars>
          <dgm:hierBranch val="init"/>
        </dgm:presLayoutVars>
      </dgm:prSet>
      <dgm:spPr/>
    </dgm:pt>
    <dgm:pt modelId="{16820DCB-02CA-44B9-A107-BF1757F8B00F}" type="pres">
      <dgm:prSet presAssocID="{C8A98C32-B148-4268-BAEE-2D972521F78E}" presName="rootComposite" presStyleCnt="0"/>
      <dgm:spPr/>
    </dgm:pt>
    <dgm:pt modelId="{37256CF2-96D1-4F07-B6EF-9F3690889771}" type="pres">
      <dgm:prSet presAssocID="{C8A98C32-B148-4268-BAEE-2D972521F78E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BFEDAD1-2151-4391-948F-2C1CC296E831}" type="pres">
      <dgm:prSet presAssocID="{C8A98C32-B148-4268-BAEE-2D972521F78E}" presName="rootConnector" presStyleLbl="node4" presStyleIdx="2" presStyleCnt="4"/>
      <dgm:spPr/>
      <dgm:t>
        <a:bodyPr/>
        <a:lstStyle/>
        <a:p>
          <a:endParaRPr lang="hr-HR"/>
        </a:p>
      </dgm:t>
    </dgm:pt>
    <dgm:pt modelId="{48EDDF0D-4041-4D93-A6F4-720D7BBCE17E}" type="pres">
      <dgm:prSet presAssocID="{C8A98C32-B148-4268-BAEE-2D972521F78E}" presName="hierChild4" presStyleCnt="0"/>
      <dgm:spPr/>
    </dgm:pt>
    <dgm:pt modelId="{EEE7FB87-6417-4576-9EBA-DA330336BEBF}" type="pres">
      <dgm:prSet presAssocID="{C8A98C32-B148-4268-BAEE-2D972521F78E}" presName="hierChild5" presStyleCnt="0"/>
      <dgm:spPr/>
    </dgm:pt>
    <dgm:pt modelId="{0FDD465F-F9B3-46C5-B0C3-001BA93524B7}" type="pres">
      <dgm:prSet presAssocID="{9E0022E9-020B-4972-976A-6430520B42FD}" presName="Name37" presStyleLbl="parChTrans1D4" presStyleIdx="3" presStyleCnt="4"/>
      <dgm:spPr/>
    </dgm:pt>
    <dgm:pt modelId="{A52ECED3-F999-4266-BAB6-E4CBB149EC50}" type="pres">
      <dgm:prSet presAssocID="{58FBBD55-812B-4F4E-A0BD-8976A7FAF447}" presName="hierRoot2" presStyleCnt="0">
        <dgm:presLayoutVars>
          <dgm:hierBranch val="init"/>
        </dgm:presLayoutVars>
      </dgm:prSet>
      <dgm:spPr/>
    </dgm:pt>
    <dgm:pt modelId="{9B19768F-E6EB-4000-96A6-8E92D2603D03}" type="pres">
      <dgm:prSet presAssocID="{58FBBD55-812B-4F4E-A0BD-8976A7FAF447}" presName="rootComposite" presStyleCnt="0"/>
      <dgm:spPr/>
    </dgm:pt>
    <dgm:pt modelId="{E6A54CB9-809C-43A0-99D6-DCA111388742}" type="pres">
      <dgm:prSet presAssocID="{58FBBD55-812B-4F4E-A0BD-8976A7FAF447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AFE50823-0000-42A8-86F5-831D89C8517C}" type="pres">
      <dgm:prSet presAssocID="{58FBBD55-812B-4F4E-A0BD-8976A7FAF447}" presName="rootConnector" presStyleLbl="node4" presStyleIdx="3" presStyleCnt="4"/>
      <dgm:spPr/>
      <dgm:t>
        <a:bodyPr/>
        <a:lstStyle/>
        <a:p>
          <a:endParaRPr lang="hr-HR"/>
        </a:p>
      </dgm:t>
    </dgm:pt>
    <dgm:pt modelId="{83C93907-1E49-4572-8E2E-80DEE69349EF}" type="pres">
      <dgm:prSet presAssocID="{58FBBD55-812B-4F4E-A0BD-8976A7FAF447}" presName="hierChild4" presStyleCnt="0"/>
      <dgm:spPr/>
    </dgm:pt>
    <dgm:pt modelId="{D8D2189D-03E2-41DD-90EB-A00351CB37AA}" type="pres">
      <dgm:prSet presAssocID="{58FBBD55-812B-4F4E-A0BD-8976A7FAF447}" presName="hierChild5" presStyleCnt="0"/>
      <dgm:spPr/>
    </dgm:pt>
    <dgm:pt modelId="{9A969D80-0D98-4E87-9BC3-814EBE6EDDC7}" type="pres">
      <dgm:prSet presAssocID="{4E9AD4C0-B7C7-4097-85BD-1CCC002F6BF6}" presName="hierChild5" presStyleCnt="0"/>
      <dgm:spPr/>
    </dgm:pt>
    <dgm:pt modelId="{7BEBC24B-1EB7-4812-8B17-B4484C7F57C2}" type="pres">
      <dgm:prSet presAssocID="{E1450A6A-F477-44F4-A5C3-A4B2DB56637E}" presName="hierChild5" presStyleCnt="0"/>
      <dgm:spPr/>
    </dgm:pt>
    <dgm:pt modelId="{8FD12B43-EAB4-438C-9BA8-7916938E3C41}" type="pres">
      <dgm:prSet presAssocID="{5A3E5C00-4A67-45D4-9703-A0FCECFFF7FF}" presName="Name37" presStyleLbl="parChTrans1D3" presStyleIdx="1" presStyleCnt="4"/>
      <dgm:spPr/>
      <dgm:t>
        <a:bodyPr/>
        <a:lstStyle/>
        <a:p>
          <a:endParaRPr lang="hr-HR"/>
        </a:p>
      </dgm:t>
    </dgm:pt>
    <dgm:pt modelId="{E7198260-0D44-4C5A-8C7D-5623CD4B0CCD}" type="pres">
      <dgm:prSet presAssocID="{14D3CE85-D295-49E9-B0A2-3E6BBD6FB45F}" presName="hierRoot2" presStyleCnt="0">
        <dgm:presLayoutVars>
          <dgm:hierBranch val="init"/>
        </dgm:presLayoutVars>
      </dgm:prSet>
      <dgm:spPr/>
    </dgm:pt>
    <dgm:pt modelId="{1282572E-6CC4-4857-9A4B-C1C8CB2B9594}" type="pres">
      <dgm:prSet presAssocID="{14D3CE85-D295-49E9-B0A2-3E6BBD6FB45F}" presName="rootComposite" presStyleCnt="0"/>
      <dgm:spPr/>
    </dgm:pt>
    <dgm:pt modelId="{6F6E33AD-1696-461B-9089-AC8903C72D12}" type="pres">
      <dgm:prSet presAssocID="{14D3CE85-D295-49E9-B0A2-3E6BBD6FB45F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BAAEEB5-E4B2-46AB-8BEA-A14AD5B0ADE7}" type="pres">
      <dgm:prSet presAssocID="{14D3CE85-D295-49E9-B0A2-3E6BBD6FB45F}" presName="rootConnector" presStyleLbl="node3" presStyleIdx="1" presStyleCnt="4"/>
      <dgm:spPr/>
      <dgm:t>
        <a:bodyPr/>
        <a:lstStyle/>
        <a:p>
          <a:endParaRPr lang="hr-HR"/>
        </a:p>
      </dgm:t>
    </dgm:pt>
    <dgm:pt modelId="{2DB2EF39-728B-42E7-BB6A-427E1BE98289}" type="pres">
      <dgm:prSet presAssocID="{14D3CE85-D295-49E9-B0A2-3E6BBD6FB45F}" presName="hierChild4" presStyleCnt="0"/>
      <dgm:spPr/>
    </dgm:pt>
    <dgm:pt modelId="{7415762C-BDD9-450D-997E-70E2F5F5BBB2}" type="pres">
      <dgm:prSet presAssocID="{14D3CE85-D295-49E9-B0A2-3E6BBD6FB45F}" presName="hierChild5" presStyleCnt="0"/>
      <dgm:spPr/>
    </dgm:pt>
    <dgm:pt modelId="{E6937D9B-8651-40EF-9247-B502BA37228E}" type="pres">
      <dgm:prSet presAssocID="{FE0425DB-F6ED-4C66-9CB9-A991BD49747A}" presName="Name37" presStyleLbl="parChTrans1D3" presStyleIdx="2" presStyleCnt="4"/>
      <dgm:spPr/>
      <dgm:t>
        <a:bodyPr/>
        <a:lstStyle/>
        <a:p>
          <a:endParaRPr lang="hr-HR"/>
        </a:p>
      </dgm:t>
    </dgm:pt>
    <dgm:pt modelId="{F3A8E59F-F004-471F-BDF8-ED6A860121DD}" type="pres">
      <dgm:prSet presAssocID="{FCA79D6A-20D6-4220-8CD7-B9AD85A1D6D6}" presName="hierRoot2" presStyleCnt="0">
        <dgm:presLayoutVars>
          <dgm:hierBranch val="init"/>
        </dgm:presLayoutVars>
      </dgm:prSet>
      <dgm:spPr/>
    </dgm:pt>
    <dgm:pt modelId="{E6576882-F41E-48FA-9E1E-D919AB36C8C1}" type="pres">
      <dgm:prSet presAssocID="{FCA79D6A-20D6-4220-8CD7-B9AD85A1D6D6}" presName="rootComposite" presStyleCnt="0"/>
      <dgm:spPr/>
    </dgm:pt>
    <dgm:pt modelId="{6462E3F2-4D1A-4D1E-9EB7-041B0024930E}" type="pres">
      <dgm:prSet presAssocID="{FCA79D6A-20D6-4220-8CD7-B9AD85A1D6D6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5BEFD56B-ECDF-4E7D-90B5-95894E2BFA6B}" type="pres">
      <dgm:prSet presAssocID="{FCA79D6A-20D6-4220-8CD7-B9AD85A1D6D6}" presName="rootConnector" presStyleLbl="node3" presStyleIdx="2" presStyleCnt="4"/>
      <dgm:spPr/>
      <dgm:t>
        <a:bodyPr/>
        <a:lstStyle/>
        <a:p>
          <a:endParaRPr lang="hr-HR"/>
        </a:p>
      </dgm:t>
    </dgm:pt>
    <dgm:pt modelId="{43AD3473-AE88-4AB5-B325-734D92EF095F}" type="pres">
      <dgm:prSet presAssocID="{FCA79D6A-20D6-4220-8CD7-B9AD85A1D6D6}" presName="hierChild4" presStyleCnt="0"/>
      <dgm:spPr/>
    </dgm:pt>
    <dgm:pt modelId="{50EF2F2E-8496-45AB-BE32-AECB8FBA5112}" type="pres">
      <dgm:prSet presAssocID="{FCA79D6A-20D6-4220-8CD7-B9AD85A1D6D6}" presName="hierChild5" presStyleCnt="0"/>
      <dgm:spPr/>
    </dgm:pt>
    <dgm:pt modelId="{FD782E18-AD82-4C04-85FA-C87BB046C897}" type="pres">
      <dgm:prSet presAssocID="{7BBF113A-2927-4D3E-A687-8DDC12A939C6}" presName="Name37" presStyleLbl="parChTrans1D3" presStyleIdx="3" presStyleCnt="4"/>
      <dgm:spPr/>
      <dgm:t>
        <a:bodyPr/>
        <a:lstStyle/>
        <a:p>
          <a:endParaRPr lang="hr-HR"/>
        </a:p>
      </dgm:t>
    </dgm:pt>
    <dgm:pt modelId="{CEACF741-0FD0-4D77-8A4A-C2908430ADF2}" type="pres">
      <dgm:prSet presAssocID="{643EC636-78AF-452F-B51B-C1CDEB08FF38}" presName="hierRoot2" presStyleCnt="0">
        <dgm:presLayoutVars>
          <dgm:hierBranch val="init"/>
        </dgm:presLayoutVars>
      </dgm:prSet>
      <dgm:spPr/>
    </dgm:pt>
    <dgm:pt modelId="{50689EE3-6048-4296-8BB9-EE7779723F81}" type="pres">
      <dgm:prSet presAssocID="{643EC636-78AF-452F-B51B-C1CDEB08FF38}" presName="rootComposite" presStyleCnt="0"/>
      <dgm:spPr/>
    </dgm:pt>
    <dgm:pt modelId="{F33BF91D-A9BA-418B-957E-2C504123E618}" type="pres">
      <dgm:prSet presAssocID="{643EC636-78AF-452F-B51B-C1CDEB08FF38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BB9CB8D-0578-4D1F-85F6-1483C7E3B747}" type="pres">
      <dgm:prSet presAssocID="{643EC636-78AF-452F-B51B-C1CDEB08FF38}" presName="rootConnector" presStyleLbl="node3" presStyleIdx="3" presStyleCnt="4"/>
      <dgm:spPr/>
      <dgm:t>
        <a:bodyPr/>
        <a:lstStyle/>
        <a:p>
          <a:endParaRPr lang="hr-HR"/>
        </a:p>
      </dgm:t>
    </dgm:pt>
    <dgm:pt modelId="{0C3FAF43-96F9-43C4-9B36-F82FB48F0ABE}" type="pres">
      <dgm:prSet presAssocID="{643EC636-78AF-452F-B51B-C1CDEB08FF38}" presName="hierChild4" presStyleCnt="0"/>
      <dgm:spPr/>
    </dgm:pt>
    <dgm:pt modelId="{899033DB-B00D-4690-B98B-100E6E53FBDD}" type="pres">
      <dgm:prSet presAssocID="{643EC636-78AF-452F-B51B-C1CDEB08FF38}" presName="hierChild5" presStyleCnt="0"/>
      <dgm:spPr/>
    </dgm:pt>
    <dgm:pt modelId="{A7E71DE1-13D0-49F8-8E3E-5DB83C66DD69}" type="pres">
      <dgm:prSet presAssocID="{84B772D4-A1CD-4596-9B24-A0A9EAAC8A9D}" presName="hierChild5" presStyleCnt="0"/>
      <dgm:spPr/>
    </dgm:pt>
    <dgm:pt modelId="{2D26810F-707A-4E0F-A023-9E3374C8FEA3}" type="pres">
      <dgm:prSet presAssocID="{1015292A-7AB5-4B7D-9DE5-B128A2E0C1CC}" presName="Name37" presStyleLbl="parChTrans1D2" presStyleIdx="3" presStyleCnt="5"/>
      <dgm:spPr/>
      <dgm:t>
        <a:bodyPr/>
        <a:lstStyle/>
        <a:p>
          <a:endParaRPr lang="hr-HR"/>
        </a:p>
      </dgm:t>
    </dgm:pt>
    <dgm:pt modelId="{D3765A9C-EC35-4EE1-8C2F-1F8718CC4682}" type="pres">
      <dgm:prSet presAssocID="{4CF62589-060C-46BB-BB43-692D28271B88}" presName="hierRoot2" presStyleCnt="0">
        <dgm:presLayoutVars>
          <dgm:hierBranch val="init"/>
        </dgm:presLayoutVars>
      </dgm:prSet>
      <dgm:spPr/>
    </dgm:pt>
    <dgm:pt modelId="{BAFA9740-F511-42C9-ABCC-848D49B2921A}" type="pres">
      <dgm:prSet presAssocID="{4CF62589-060C-46BB-BB43-692D28271B88}" presName="rootComposite" presStyleCnt="0"/>
      <dgm:spPr/>
    </dgm:pt>
    <dgm:pt modelId="{7A400BB4-8300-4C2F-ABA7-1FB03822D275}" type="pres">
      <dgm:prSet presAssocID="{4CF62589-060C-46BB-BB43-692D28271B88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A312556-08A7-483F-825E-595A236C4660}" type="pres">
      <dgm:prSet presAssocID="{4CF62589-060C-46BB-BB43-692D28271B88}" presName="rootConnector" presStyleLbl="node2" presStyleIdx="3" presStyleCnt="4"/>
      <dgm:spPr/>
      <dgm:t>
        <a:bodyPr/>
        <a:lstStyle/>
        <a:p>
          <a:endParaRPr lang="hr-HR"/>
        </a:p>
      </dgm:t>
    </dgm:pt>
    <dgm:pt modelId="{C8782060-7FA0-4516-959C-32C3F99E5D47}" type="pres">
      <dgm:prSet presAssocID="{4CF62589-060C-46BB-BB43-692D28271B88}" presName="hierChild4" presStyleCnt="0"/>
      <dgm:spPr/>
    </dgm:pt>
    <dgm:pt modelId="{FBA58745-6A09-4730-A5B2-7D3E943958C1}" type="pres">
      <dgm:prSet presAssocID="{4CF62589-060C-46BB-BB43-692D28271B88}" presName="hierChild5" presStyleCnt="0"/>
      <dgm:spPr/>
    </dgm:pt>
    <dgm:pt modelId="{0F0EC5BC-92A9-4FB1-B27B-8A6E90C86F57}" type="pres">
      <dgm:prSet presAssocID="{6DEEA87D-49C6-4339-AF70-7F6463C572F2}" presName="hierChild3" presStyleCnt="0"/>
      <dgm:spPr/>
    </dgm:pt>
    <dgm:pt modelId="{9D423411-1C68-49A6-A3DA-8DA98A0A8EA6}" type="pres">
      <dgm:prSet presAssocID="{70E12BAD-CCC6-4D7B-92D5-4EAF0E8ADD63}" presName="Name111" presStyleLbl="parChTrans1D2" presStyleIdx="4" presStyleCnt="5"/>
      <dgm:spPr/>
      <dgm:t>
        <a:bodyPr/>
        <a:lstStyle/>
        <a:p>
          <a:endParaRPr lang="hr-HR"/>
        </a:p>
      </dgm:t>
    </dgm:pt>
    <dgm:pt modelId="{F97E7116-48F3-4152-956C-D508F34C83CC}" type="pres">
      <dgm:prSet presAssocID="{C32E4912-17D3-4682-8027-1361AAD491D0}" presName="hierRoot3" presStyleCnt="0">
        <dgm:presLayoutVars>
          <dgm:hierBranch val="init"/>
        </dgm:presLayoutVars>
      </dgm:prSet>
      <dgm:spPr/>
    </dgm:pt>
    <dgm:pt modelId="{C1015C29-8C9D-4DFC-8311-2073298B09B7}" type="pres">
      <dgm:prSet presAssocID="{C32E4912-17D3-4682-8027-1361AAD491D0}" presName="rootComposite3" presStyleCnt="0"/>
      <dgm:spPr/>
    </dgm:pt>
    <dgm:pt modelId="{19679A58-446D-4336-8859-47705593B57D}" type="pres">
      <dgm:prSet presAssocID="{C32E4912-17D3-4682-8027-1361AAD491D0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A519367F-3195-4510-A9F0-0DE02F7E4A47}" type="pres">
      <dgm:prSet presAssocID="{C32E4912-17D3-4682-8027-1361AAD491D0}" presName="rootConnector3" presStyleLbl="asst1" presStyleIdx="0" presStyleCnt="1"/>
      <dgm:spPr/>
      <dgm:t>
        <a:bodyPr/>
        <a:lstStyle/>
        <a:p>
          <a:endParaRPr lang="hr-HR"/>
        </a:p>
      </dgm:t>
    </dgm:pt>
    <dgm:pt modelId="{943ACF72-F372-488F-A72C-F6593BA999CD}" type="pres">
      <dgm:prSet presAssocID="{C32E4912-17D3-4682-8027-1361AAD491D0}" presName="hierChild6" presStyleCnt="0"/>
      <dgm:spPr/>
    </dgm:pt>
    <dgm:pt modelId="{34D2E634-3AC8-488A-BB75-C3343A44BE41}" type="pres">
      <dgm:prSet presAssocID="{C32E4912-17D3-4682-8027-1361AAD491D0}" presName="hierChild7" presStyleCnt="0"/>
      <dgm:spPr/>
    </dgm:pt>
  </dgm:ptLst>
  <dgm:cxnLst>
    <dgm:cxn modelId="{53801F9C-50BE-4855-87C2-E70A17EE8D7A}" type="presOf" srcId="{93CE1ADF-B1A2-4680-898E-143768C8954D}" destId="{D40028F6-EB2A-4157-ADC1-5A406A5538ED}" srcOrd="1" destOrd="0" presId="urn:microsoft.com/office/officeart/2005/8/layout/orgChart1"/>
    <dgm:cxn modelId="{1C5EA54F-7CA3-43D8-927F-CBAFE5B86920}" type="presOf" srcId="{B4B36FA8-638A-434B-BA14-F63E48EE311F}" destId="{6FB03A54-FE2D-40BA-8729-4B20E1CA43A3}" srcOrd="0" destOrd="0" presId="urn:microsoft.com/office/officeart/2005/8/layout/orgChart1"/>
    <dgm:cxn modelId="{DEFD86CE-109B-44EA-BF60-6225953487DA}" type="presOf" srcId="{1505370F-B230-4D9F-A988-D2DA550EF64A}" destId="{1B6FB161-444A-4A32-905D-A77A87DA0084}" srcOrd="0" destOrd="0" presId="urn:microsoft.com/office/officeart/2005/8/layout/orgChart1"/>
    <dgm:cxn modelId="{A452CB8B-2D84-4072-A679-C63365D0E67E}" type="presOf" srcId="{E1450A6A-F477-44F4-A5C3-A4B2DB56637E}" destId="{7AE9F688-1D7B-4999-9CF8-FD4710F4A34B}" srcOrd="1" destOrd="0" presId="urn:microsoft.com/office/officeart/2005/8/layout/orgChart1"/>
    <dgm:cxn modelId="{E5B35C65-67B8-4A69-B1AD-62DCDFE1CEEA}" srcId="{6DEEA87D-49C6-4339-AF70-7F6463C572F2}" destId="{AD93558D-8751-4B91-9D0A-98D66411DB2B}" srcOrd="1" destOrd="0" parTransId="{5BA55EDA-2B48-4A56-B47B-3A58ECB822DA}" sibTransId="{02EB40E8-EBB4-4D7C-82CE-2099A92872AE}"/>
    <dgm:cxn modelId="{BCDF138F-1655-4DA0-84DA-3191525A3192}" type="presOf" srcId="{1015292A-7AB5-4B7D-9DE5-B128A2E0C1CC}" destId="{2D26810F-707A-4E0F-A023-9E3374C8FEA3}" srcOrd="0" destOrd="0" presId="urn:microsoft.com/office/officeart/2005/8/layout/orgChart1"/>
    <dgm:cxn modelId="{03965C79-646D-43F8-8AA3-F28D99D29D80}" type="presOf" srcId="{93CE1ADF-B1A2-4680-898E-143768C8954D}" destId="{75B4F6C6-5B43-4A6B-956F-B1B19B0D1AD9}" srcOrd="0" destOrd="0" presId="urn:microsoft.com/office/officeart/2005/8/layout/orgChart1"/>
    <dgm:cxn modelId="{6B08ED97-5D01-4763-BF2C-881A5D03E036}" type="presOf" srcId="{1EC3ADB1-88FB-4C67-93AE-1220870B0DBE}" destId="{F7FD98DE-1ED8-4BE0-8719-F5D3CAD5E52B}" srcOrd="0" destOrd="0" presId="urn:microsoft.com/office/officeart/2005/8/layout/orgChart1"/>
    <dgm:cxn modelId="{C582EB6C-C227-434B-B715-BEA9B424DE12}" srcId="{6DEEA87D-49C6-4339-AF70-7F6463C572F2}" destId="{3562C1BD-8A81-4ECE-A9EC-EF6DF52D6B98}" srcOrd="2" destOrd="0" parTransId="{02868AB1-0BD7-468C-9207-1E7AF6571C76}" sibTransId="{CF95A2C0-99CB-4C93-ACC1-DC21E5B64CCF}"/>
    <dgm:cxn modelId="{08B9D6B9-F7B5-42EC-9F16-B6272AB45CE3}" type="presOf" srcId="{32D65056-5547-4F0C-81B7-ED1A70C7243B}" destId="{941F0F48-12B6-47C5-8608-ED3EC38756AA}" srcOrd="0" destOrd="0" presId="urn:microsoft.com/office/officeart/2005/8/layout/orgChart1"/>
    <dgm:cxn modelId="{FE20637A-0656-40DD-A32F-C6CDBD701F49}" type="presOf" srcId="{FCA79D6A-20D6-4220-8CD7-B9AD85A1D6D6}" destId="{6462E3F2-4D1A-4D1E-9EB7-041B0024930E}" srcOrd="0" destOrd="0" presId="urn:microsoft.com/office/officeart/2005/8/layout/orgChart1"/>
    <dgm:cxn modelId="{93EE6584-C9AA-47F5-AE7C-2E123230AA4F}" type="presOf" srcId="{E1450A6A-F477-44F4-A5C3-A4B2DB56637E}" destId="{DA065E93-8C8B-4AE2-99D0-6C49C5927A41}" srcOrd="0" destOrd="0" presId="urn:microsoft.com/office/officeart/2005/8/layout/orgChart1"/>
    <dgm:cxn modelId="{7287D5E8-4AE7-487F-B406-609B6E60B5AA}" type="presOf" srcId="{6DEEA87D-49C6-4339-AF70-7F6463C572F2}" destId="{B45A977B-6692-4C2B-8CB9-944D98789A6E}" srcOrd="0" destOrd="0" presId="urn:microsoft.com/office/officeart/2005/8/layout/orgChart1"/>
    <dgm:cxn modelId="{F5336AFB-EC0A-4BAE-BA9B-406A2DF34A5F}" type="presOf" srcId="{AA78ED4A-862E-41F5-86AB-F85E4E05C1C8}" destId="{BCF1F4EB-D69D-486D-A815-5699043CADE1}" srcOrd="0" destOrd="0" presId="urn:microsoft.com/office/officeart/2005/8/layout/orgChart1"/>
    <dgm:cxn modelId="{FC253005-E695-466C-A3B9-04188A40C5B3}" srcId="{32D65056-5547-4F0C-81B7-ED1A70C7243B}" destId="{6DEEA87D-49C6-4339-AF70-7F6463C572F2}" srcOrd="0" destOrd="0" parTransId="{3AF78A9F-CB2C-49C7-AD92-60D433B7B4B5}" sibTransId="{84F17E7B-9426-4652-8D6C-6385677B2BE7}"/>
    <dgm:cxn modelId="{08C14467-82E8-4A9C-A6B3-A2BB0AC05F96}" type="presOf" srcId="{14D3CE85-D295-49E9-B0A2-3E6BBD6FB45F}" destId="{6F6E33AD-1696-461B-9089-AC8903C72D12}" srcOrd="0" destOrd="0" presId="urn:microsoft.com/office/officeart/2005/8/layout/orgChart1"/>
    <dgm:cxn modelId="{0DF26E2E-3D5E-4D4B-8EA8-B5D05F6EEC90}" srcId="{6DEEA87D-49C6-4339-AF70-7F6463C572F2}" destId="{84B772D4-A1CD-4596-9B24-A0A9EAAC8A9D}" srcOrd="3" destOrd="0" parTransId="{1505370F-B230-4D9F-A988-D2DA550EF64A}" sibTransId="{299A8372-713F-4377-A684-68B10B857AF0}"/>
    <dgm:cxn modelId="{49FF7B95-7F23-4D7D-A077-8DC5982887EC}" type="presOf" srcId="{C8A98C32-B148-4268-BAEE-2D972521F78E}" destId="{37256CF2-96D1-4F07-B6EF-9F3690889771}" srcOrd="0" destOrd="0" presId="urn:microsoft.com/office/officeart/2005/8/layout/orgChart1"/>
    <dgm:cxn modelId="{320E6D29-93EE-4B03-8D4F-CE97AB7191A5}" srcId="{4E9AD4C0-B7C7-4097-85BD-1CCC002F6BF6}" destId="{C8A98C32-B148-4268-BAEE-2D972521F78E}" srcOrd="0" destOrd="0" parTransId="{B4B36FA8-638A-434B-BA14-F63E48EE311F}" sibTransId="{D0A64457-0DC8-4AF6-B1BF-E42C3D336FC2}"/>
    <dgm:cxn modelId="{658DA5D0-0E5C-48CF-9838-13C142193A2B}" type="presOf" srcId="{9E0022E9-020B-4972-976A-6430520B42FD}" destId="{0FDD465F-F9B3-46C5-B0C3-001BA93524B7}" srcOrd="0" destOrd="0" presId="urn:microsoft.com/office/officeart/2005/8/layout/orgChart1"/>
    <dgm:cxn modelId="{F5C30416-BAE5-44EC-A1A4-20AF90395C8C}" type="presOf" srcId="{C32E4912-17D3-4682-8027-1361AAD491D0}" destId="{A519367F-3195-4510-A9F0-0DE02F7E4A47}" srcOrd="1" destOrd="0" presId="urn:microsoft.com/office/officeart/2005/8/layout/orgChart1"/>
    <dgm:cxn modelId="{629184AE-68D0-4192-9DFF-44C104724E75}" type="presOf" srcId="{58FBBD55-812B-4F4E-A0BD-8976A7FAF447}" destId="{AFE50823-0000-42A8-86F5-831D89C8517C}" srcOrd="1" destOrd="0" presId="urn:microsoft.com/office/officeart/2005/8/layout/orgChart1"/>
    <dgm:cxn modelId="{50561EA6-EEB6-47F9-A256-C3D2A005B97E}" srcId="{84B772D4-A1CD-4596-9B24-A0A9EAAC8A9D}" destId="{FCA79D6A-20D6-4220-8CD7-B9AD85A1D6D6}" srcOrd="2" destOrd="0" parTransId="{FE0425DB-F6ED-4C66-9CB9-A991BD49747A}" sibTransId="{82D162F5-0887-491C-951B-A791C79D7677}"/>
    <dgm:cxn modelId="{5AABE05E-CDF6-46B2-9BC6-ED9E08F167CA}" type="presOf" srcId="{AD93558D-8751-4B91-9D0A-98D66411DB2B}" destId="{7E44D4F7-D56C-45B0-BE1D-56FCDDBEA7E8}" srcOrd="0" destOrd="0" presId="urn:microsoft.com/office/officeart/2005/8/layout/orgChart1"/>
    <dgm:cxn modelId="{2B8DFA3B-AFD4-4110-962B-C7C411CDC79C}" type="presOf" srcId="{84B772D4-A1CD-4596-9B24-A0A9EAAC8A9D}" destId="{0C113DE3-7568-49C5-8A28-1B2F9BED8F13}" srcOrd="0" destOrd="0" presId="urn:microsoft.com/office/officeart/2005/8/layout/orgChart1"/>
    <dgm:cxn modelId="{3C89ABCD-C704-4117-BBAE-022506D6A7B1}" srcId="{E1450A6A-F477-44F4-A5C3-A4B2DB56637E}" destId="{93CE1ADF-B1A2-4680-898E-143768C8954D}" srcOrd="0" destOrd="0" parTransId="{09675C58-99C4-4C73-9C2A-46DDCC1C9475}" sibTransId="{C9931B8D-8541-4B6D-978C-AAFD51413BD6}"/>
    <dgm:cxn modelId="{CCFB6BA2-368A-4A2A-B0E8-9FA433F67198}" type="presOf" srcId="{14D3CE85-D295-49E9-B0A2-3E6BBD6FB45F}" destId="{CBAAEEB5-E4B2-46AB-8BEA-A14AD5B0ADE7}" srcOrd="1" destOrd="0" presId="urn:microsoft.com/office/officeart/2005/8/layout/orgChart1"/>
    <dgm:cxn modelId="{C335B7B4-8700-4E0F-9391-1D25232931CE}" type="presOf" srcId="{FCA79D6A-20D6-4220-8CD7-B9AD85A1D6D6}" destId="{5BEFD56B-ECDF-4E7D-90B5-95894E2BFA6B}" srcOrd="1" destOrd="0" presId="urn:microsoft.com/office/officeart/2005/8/layout/orgChart1"/>
    <dgm:cxn modelId="{D204E343-3496-4B7E-B65A-81B3536674D0}" srcId="{4E9AD4C0-B7C7-4097-85BD-1CCC002F6BF6}" destId="{58FBBD55-812B-4F4E-A0BD-8976A7FAF447}" srcOrd="1" destOrd="0" parTransId="{9E0022E9-020B-4972-976A-6430520B42FD}" sibTransId="{35C0B8A4-5F7C-4009-BBEC-D3B67D59A4AF}"/>
    <dgm:cxn modelId="{B6974CED-8D92-4D50-819B-AB6EC1B718BC}" type="presOf" srcId="{643EC636-78AF-452F-B51B-C1CDEB08FF38}" destId="{3BB9CB8D-0578-4D1F-85F6-1483C7E3B747}" srcOrd="1" destOrd="0" presId="urn:microsoft.com/office/officeart/2005/8/layout/orgChart1"/>
    <dgm:cxn modelId="{03E4E759-1F59-4402-A986-D4B7AE4C2ED6}" type="presOf" srcId="{84B772D4-A1CD-4596-9B24-A0A9EAAC8A9D}" destId="{E8A3D933-9F10-4EE9-AED9-94F0AFB59AF4}" srcOrd="1" destOrd="0" presId="urn:microsoft.com/office/officeart/2005/8/layout/orgChart1"/>
    <dgm:cxn modelId="{70CA64FE-0E3F-407F-948C-E65540BC4980}" type="presOf" srcId="{7BBF113A-2927-4D3E-A687-8DDC12A939C6}" destId="{FD782E18-AD82-4C04-85FA-C87BB046C897}" srcOrd="0" destOrd="0" presId="urn:microsoft.com/office/officeart/2005/8/layout/orgChart1"/>
    <dgm:cxn modelId="{55DAD7F7-F83E-4380-8EDB-9C5E669786CB}" type="presOf" srcId="{3562C1BD-8A81-4ECE-A9EC-EF6DF52D6B98}" destId="{78967B84-1353-4604-A528-7D29643AC81D}" srcOrd="0" destOrd="0" presId="urn:microsoft.com/office/officeart/2005/8/layout/orgChart1"/>
    <dgm:cxn modelId="{398A5C3B-9AFE-4C76-AA37-F13676268161}" srcId="{E1450A6A-F477-44F4-A5C3-A4B2DB56637E}" destId="{4E9AD4C0-B7C7-4097-85BD-1CCC002F6BF6}" srcOrd="1" destOrd="0" parTransId="{1EC3ADB1-88FB-4C67-93AE-1220870B0DBE}" sibTransId="{BD2B2AFD-E43A-4C3B-8255-63FC4338A0E6}"/>
    <dgm:cxn modelId="{1B8A4618-7225-4173-B5EE-4555DD7EE500}" type="presOf" srcId="{643EC636-78AF-452F-B51B-C1CDEB08FF38}" destId="{F33BF91D-A9BA-418B-957E-2C504123E618}" srcOrd="0" destOrd="0" presId="urn:microsoft.com/office/officeart/2005/8/layout/orgChart1"/>
    <dgm:cxn modelId="{B195AFE1-98F0-45A0-9513-88BCBB78D3BB}" type="presOf" srcId="{58FBBD55-812B-4F4E-A0BD-8976A7FAF447}" destId="{E6A54CB9-809C-43A0-99D6-DCA111388742}" srcOrd="0" destOrd="0" presId="urn:microsoft.com/office/officeart/2005/8/layout/orgChart1"/>
    <dgm:cxn modelId="{9730839E-8715-4100-B039-0069CE498418}" type="presOf" srcId="{C32E4912-17D3-4682-8027-1361AAD491D0}" destId="{19679A58-446D-4336-8859-47705593B57D}" srcOrd="0" destOrd="0" presId="urn:microsoft.com/office/officeart/2005/8/layout/orgChart1"/>
    <dgm:cxn modelId="{2615F095-A471-424F-ACB1-85066D56BA27}" type="presOf" srcId="{5A3E5C00-4A67-45D4-9703-A0FCECFFF7FF}" destId="{8FD12B43-EAB4-438C-9BA8-7916938E3C41}" srcOrd="0" destOrd="0" presId="urn:microsoft.com/office/officeart/2005/8/layout/orgChart1"/>
    <dgm:cxn modelId="{E247FCF1-54C7-4CD2-9592-2EC4296C6D2E}" type="presOf" srcId="{C8A98C32-B148-4268-BAEE-2D972521F78E}" destId="{7BFEDAD1-2151-4391-948F-2C1CC296E831}" srcOrd="1" destOrd="0" presId="urn:microsoft.com/office/officeart/2005/8/layout/orgChart1"/>
    <dgm:cxn modelId="{0DFA93DD-F664-4D1D-B211-9E960CB3B5C2}" srcId="{6DEEA87D-49C6-4339-AF70-7F6463C572F2}" destId="{4CF62589-060C-46BB-BB43-692D28271B88}" srcOrd="4" destOrd="0" parTransId="{1015292A-7AB5-4B7D-9DE5-B128A2E0C1CC}" sibTransId="{E17C69D4-19B3-42FD-983E-1606E60AE6D9}"/>
    <dgm:cxn modelId="{BDEC1A64-6080-4623-8762-3F600AE4ED03}" type="presOf" srcId="{4E9AD4C0-B7C7-4097-85BD-1CCC002F6BF6}" destId="{394EA49B-41C2-442C-BAAE-0C6A23FF28C0}" srcOrd="0" destOrd="0" presId="urn:microsoft.com/office/officeart/2005/8/layout/orgChart1"/>
    <dgm:cxn modelId="{1947EDDD-E875-404F-92D8-F3DB25A1E026}" type="presOf" srcId="{70E12BAD-CCC6-4D7B-92D5-4EAF0E8ADD63}" destId="{9D423411-1C68-49A6-A3DA-8DA98A0A8EA6}" srcOrd="0" destOrd="0" presId="urn:microsoft.com/office/officeart/2005/8/layout/orgChart1"/>
    <dgm:cxn modelId="{A25C6757-E11F-44EB-AECE-66FCDDB14E64}" type="presOf" srcId="{AD93558D-8751-4B91-9D0A-98D66411DB2B}" destId="{CD05AB36-34A8-40C1-B03C-3AA7231EC631}" srcOrd="1" destOrd="0" presId="urn:microsoft.com/office/officeart/2005/8/layout/orgChart1"/>
    <dgm:cxn modelId="{05102ECA-065F-48EB-9AA5-96150E3F37B1}" srcId="{6DEEA87D-49C6-4339-AF70-7F6463C572F2}" destId="{C32E4912-17D3-4682-8027-1361AAD491D0}" srcOrd="0" destOrd="0" parTransId="{70E12BAD-CCC6-4D7B-92D5-4EAF0E8ADD63}" sibTransId="{40E4716C-DAD3-45DD-A261-6A004800D86E}"/>
    <dgm:cxn modelId="{98F9A7A8-9013-4ABA-84D2-A3E8D408664B}" type="presOf" srcId="{FE0425DB-F6ED-4C66-9CB9-A991BD49747A}" destId="{E6937D9B-8651-40EF-9247-B502BA37228E}" srcOrd="0" destOrd="0" presId="urn:microsoft.com/office/officeart/2005/8/layout/orgChart1"/>
    <dgm:cxn modelId="{76F39F60-3A8E-4B2C-B5D7-7E2935615F17}" srcId="{84B772D4-A1CD-4596-9B24-A0A9EAAC8A9D}" destId="{14D3CE85-D295-49E9-B0A2-3E6BBD6FB45F}" srcOrd="1" destOrd="0" parTransId="{5A3E5C00-4A67-45D4-9703-A0FCECFFF7FF}" sibTransId="{B39E41DB-81F7-4F66-BC19-A075031AB775}"/>
    <dgm:cxn modelId="{7A4C8B54-CC10-49EC-870F-C1817B3DAE79}" type="presOf" srcId="{3562C1BD-8A81-4ECE-A9EC-EF6DF52D6B98}" destId="{FB037182-C4C1-45BD-88CC-D50D03F3A2A9}" srcOrd="1" destOrd="0" presId="urn:microsoft.com/office/officeart/2005/8/layout/orgChart1"/>
    <dgm:cxn modelId="{036D60A8-75C9-4A35-95CF-3AEBD7934C19}" srcId="{84B772D4-A1CD-4596-9B24-A0A9EAAC8A9D}" destId="{E1450A6A-F477-44F4-A5C3-A4B2DB56637E}" srcOrd="0" destOrd="0" parTransId="{AA78ED4A-862E-41F5-86AB-F85E4E05C1C8}" sibTransId="{2AF9248E-6C5B-44BB-8E23-678B83A51C16}"/>
    <dgm:cxn modelId="{266EBCD4-6F28-4076-BD15-5E968FFD767A}" type="presOf" srcId="{4E9AD4C0-B7C7-4097-85BD-1CCC002F6BF6}" destId="{CBBE7A15-2A8B-442E-83CC-7CFFE0A1E8E5}" srcOrd="1" destOrd="0" presId="urn:microsoft.com/office/officeart/2005/8/layout/orgChart1"/>
    <dgm:cxn modelId="{4DB73C71-CA22-4378-B695-0658B30DAF79}" type="presOf" srcId="{09675C58-99C4-4C73-9C2A-46DDCC1C9475}" destId="{FDD6F647-2C54-465F-AF91-2D78B1F73D53}" srcOrd="0" destOrd="0" presId="urn:microsoft.com/office/officeart/2005/8/layout/orgChart1"/>
    <dgm:cxn modelId="{9A0EBA67-E49C-41F8-B87B-7B30548AB933}" type="presOf" srcId="{02868AB1-0BD7-468C-9207-1E7AF6571C76}" destId="{73388F7F-55AA-4AF0-B332-7FC3D004E6AE}" srcOrd="0" destOrd="0" presId="urn:microsoft.com/office/officeart/2005/8/layout/orgChart1"/>
    <dgm:cxn modelId="{803A3C41-7A89-4C06-B1E0-8BB347745448}" srcId="{84B772D4-A1CD-4596-9B24-A0A9EAAC8A9D}" destId="{643EC636-78AF-452F-B51B-C1CDEB08FF38}" srcOrd="3" destOrd="0" parTransId="{7BBF113A-2927-4D3E-A687-8DDC12A939C6}" sibTransId="{301A7213-C8A3-425B-BB73-32B3273CADB5}"/>
    <dgm:cxn modelId="{E312C003-8D0B-4809-95E9-A322A8F5AB38}" type="presOf" srcId="{5BA55EDA-2B48-4A56-B47B-3A58ECB822DA}" destId="{9E4EBC97-D984-4FF8-A86A-B00DD89BB7B1}" srcOrd="0" destOrd="0" presId="urn:microsoft.com/office/officeart/2005/8/layout/orgChart1"/>
    <dgm:cxn modelId="{D8D2807C-1DDD-45DE-8DCD-E837168B756A}" type="presOf" srcId="{4CF62589-060C-46BB-BB43-692D28271B88}" destId="{FA312556-08A7-483F-825E-595A236C4660}" srcOrd="1" destOrd="0" presId="urn:microsoft.com/office/officeart/2005/8/layout/orgChart1"/>
    <dgm:cxn modelId="{96B67501-7CC9-43A5-B0EE-FDCF14D8D24E}" type="presOf" srcId="{4CF62589-060C-46BB-BB43-692D28271B88}" destId="{7A400BB4-8300-4C2F-ABA7-1FB03822D275}" srcOrd="0" destOrd="0" presId="urn:microsoft.com/office/officeart/2005/8/layout/orgChart1"/>
    <dgm:cxn modelId="{F8524493-332B-44FB-B796-B843D3113B17}" type="presOf" srcId="{6DEEA87D-49C6-4339-AF70-7F6463C572F2}" destId="{1CB21F71-3BA0-4219-945A-1AB87F2D0560}" srcOrd="1" destOrd="0" presId="urn:microsoft.com/office/officeart/2005/8/layout/orgChart1"/>
    <dgm:cxn modelId="{E3F43C8B-A450-4E8A-91F8-D2FC3BDF6692}" type="presParOf" srcId="{941F0F48-12B6-47C5-8608-ED3EC38756AA}" destId="{66ACD613-C4D1-4B05-AF4A-8C06B7C8B8F0}" srcOrd="0" destOrd="0" presId="urn:microsoft.com/office/officeart/2005/8/layout/orgChart1"/>
    <dgm:cxn modelId="{1E8D2C82-FA85-42D2-B30D-1D81E65DF33A}" type="presParOf" srcId="{66ACD613-C4D1-4B05-AF4A-8C06B7C8B8F0}" destId="{7E542180-31D8-47AC-943A-B06F50CDEB18}" srcOrd="0" destOrd="0" presId="urn:microsoft.com/office/officeart/2005/8/layout/orgChart1"/>
    <dgm:cxn modelId="{DD824A94-B2EA-45BC-8405-0495F8894EFF}" type="presParOf" srcId="{7E542180-31D8-47AC-943A-B06F50CDEB18}" destId="{B45A977B-6692-4C2B-8CB9-944D98789A6E}" srcOrd="0" destOrd="0" presId="urn:microsoft.com/office/officeart/2005/8/layout/orgChart1"/>
    <dgm:cxn modelId="{457BAF05-E270-4962-B93B-2F5C7D8CD8CC}" type="presParOf" srcId="{7E542180-31D8-47AC-943A-B06F50CDEB18}" destId="{1CB21F71-3BA0-4219-945A-1AB87F2D0560}" srcOrd="1" destOrd="0" presId="urn:microsoft.com/office/officeart/2005/8/layout/orgChart1"/>
    <dgm:cxn modelId="{F3A4227E-7249-4DD7-9F96-AB7FD41D1E9F}" type="presParOf" srcId="{66ACD613-C4D1-4B05-AF4A-8C06B7C8B8F0}" destId="{0DA248B4-34E9-4471-8042-791D4233CB9F}" srcOrd="1" destOrd="0" presId="urn:microsoft.com/office/officeart/2005/8/layout/orgChart1"/>
    <dgm:cxn modelId="{2DFDE1D4-9ADF-4CBF-B5A6-5C57F71EBB32}" type="presParOf" srcId="{0DA248B4-34E9-4471-8042-791D4233CB9F}" destId="{9E4EBC97-D984-4FF8-A86A-B00DD89BB7B1}" srcOrd="0" destOrd="0" presId="urn:microsoft.com/office/officeart/2005/8/layout/orgChart1"/>
    <dgm:cxn modelId="{586C157B-6F6E-4B8E-AA5B-76641F951585}" type="presParOf" srcId="{0DA248B4-34E9-4471-8042-791D4233CB9F}" destId="{D3B647D1-06F2-4874-A95A-F3E911DD4925}" srcOrd="1" destOrd="0" presId="urn:microsoft.com/office/officeart/2005/8/layout/orgChart1"/>
    <dgm:cxn modelId="{167572E3-A170-40B6-8BBC-6DD8E597E8D3}" type="presParOf" srcId="{D3B647D1-06F2-4874-A95A-F3E911DD4925}" destId="{F8989872-1AEC-4550-BFA7-1E1B25F9A299}" srcOrd="0" destOrd="0" presId="urn:microsoft.com/office/officeart/2005/8/layout/orgChart1"/>
    <dgm:cxn modelId="{2F006F7E-36AC-4D14-9D8A-F77CA7FCD9D2}" type="presParOf" srcId="{F8989872-1AEC-4550-BFA7-1E1B25F9A299}" destId="{7E44D4F7-D56C-45B0-BE1D-56FCDDBEA7E8}" srcOrd="0" destOrd="0" presId="urn:microsoft.com/office/officeart/2005/8/layout/orgChart1"/>
    <dgm:cxn modelId="{A7EA3C8D-0A29-4EA4-AE99-F8BE582E1CF2}" type="presParOf" srcId="{F8989872-1AEC-4550-BFA7-1E1B25F9A299}" destId="{CD05AB36-34A8-40C1-B03C-3AA7231EC631}" srcOrd="1" destOrd="0" presId="urn:microsoft.com/office/officeart/2005/8/layout/orgChart1"/>
    <dgm:cxn modelId="{84DB3AD8-1B37-4DD8-AD70-7D4E2FDDCEE9}" type="presParOf" srcId="{D3B647D1-06F2-4874-A95A-F3E911DD4925}" destId="{DA41B0F4-184F-4E4F-852C-9B1F3EA43A00}" srcOrd="1" destOrd="0" presId="urn:microsoft.com/office/officeart/2005/8/layout/orgChart1"/>
    <dgm:cxn modelId="{42C60D36-F1B2-403F-A930-22D188421537}" type="presParOf" srcId="{D3B647D1-06F2-4874-A95A-F3E911DD4925}" destId="{6F786FDE-1EFE-41E0-AFA3-534E0B58A8E4}" srcOrd="2" destOrd="0" presId="urn:microsoft.com/office/officeart/2005/8/layout/orgChart1"/>
    <dgm:cxn modelId="{CFF2687C-F0AB-4E3E-AB0E-391C66A01A88}" type="presParOf" srcId="{0DA248B4-34E9-4471-8042-791D4233CB9F}" destId="{73388F7F-55AA-4AF0-B332-7FC3D004E6AE}" srcOrd="2" destOrd="0" presId="urn:microsoft.com/office/officeart/2005/8/layout/orgChart1"/>
    <dgm:cxn modelId="{F2496950-2357-4B9C-8D4D-DD76AEA53F3D}" type="presParOf" srcId="{0DA248B4-34E9-4471-8042-791D4233CB9F}" destId="{1813B4ED-DD4D-4C0D-B9CC-65CA5A3397E6}" srcOrd="3" destOrd="0" presId="urn:microsoft.com/office/officeart/2005/8/layout/orgChart1"/>
    <dgm:cxn modelId="{10031562-CF22-4F0B-947F-3F5ED840365B}" type="presParOf" srcId="{1813B4ED-DD4D-4C0D-B9CC-65CA5A3397E6}" destId="{B40A54F6-F8F9-4F0C-A31A-847A8C0A12DA}" srcOrd="0" destOrd="0" presId="urn:microsoft.com/office/officeart/2005/8/layout/orgChart1"/>
    <dgm:cxn modelId="{4551CC4B-7824-4365-88DA-96D9BBF0164C}" type="presParOf" srcId="{B40A54F6-F8F9-4F0C-A31A-847A8C0A12DA}" destId="{78967B84-1353-4604-A528-7D29643AC81D}" srcOrd="0" destOrd="0" presId="urn:microsoft.com/office/officeart/2005/8/layout/orgChart1"/>
    <dgm:cxn modelId="{98326FF5-64C6-4B99-A097-27F5E1F7DF40}" type="presParOf" srcId="{B40A54F6-F8F9-4F0C-A31A-847A8C0A12DA}" destId="{FB037182-C4C1-45BD-88CC-D50D03F3A2A9}" srcOrd="1" destOrd="0" presId="urn:microsoft.com/office/officeart/2005/8/layout/orgChart1"/>
    <dgm:cxn modelId="{9B79DC06-CD0E-4432-AC36-FDB833F3A5F3}" type="presParOf" srcId="{1813B4ED-DD4D-4C0D-B9CC-65CA5A3397E6}" destId="{1D1AF7DD-553C-4C91-ABD1-69ED41ED8459}" srcOrd="1" destOrd="0" presId="urn:microsoft.com/office/officeart/2005/8/layout/orgChart1"/>
    <dgm:cxn modelId="{D99051FB-2E62-4E20-B044-A62CE0E5B3BC}" type="presParOf" srcId="{1813B4ED-DD4D-4C0D-B9CC-65CA5A3397E6}" destId="{466F013D-D989-4134-AE17-0D572632148F}" srcOrd="2" destOrd="0" presId="urn:microsoft.com/office/officeart/2005/8/layout/orgChart1"/>
    <dgm:cxn modelId="{FD43D75B-38CB-4700-92C0-2FFFDE8BF8C5}" type="presParOf" srcId="{0DA248B4-34E9-4471-8042-791D4233CB9F}" destId="{1B6FB161-444A-4A32-905D-A77A87DA0084}" srcOrd="4" destOrd="0" presId="urn:microsoft.com/office/officeart/2005/8/layout/orgChart1"/>
    <dgm:cxn modelId="{7E4AE50E-14DE-4F6B-B696-5B065BFE7637}" type="presParOf" srcId="{0DA248B4-34E9-4471-8042-791D4233CB9F}" destId="{C88A25A7-FC44-462F-A0FA-944401512CCC}" srcOrd="5" destOrd="0" presId="urn:microsoft.com/office/officeart/2005/8/layout/orgChart1"/>
    <dgm:cxn modelId="{B903C8DE-DBB3-4260-8706-57C29BB93EE3}" type="presParOf" srcId="{C88A25A7-FC44-462F-A0FA-944401512CCC}" destId="{E0ADF71B-531A-48F1-B810-87C73CCDF813}" srcOrd="0" destOrd="0" presId="urn:microsoft.com/office/officeart/2005/8/layout/orgChart1"/>
    <dgm:cxn modelId="{B253B67D-60E3-428D-A8DA-4B4950611550}" type="presParOf" srcId="{E0ADF71B-531A-48F1-B810-87C73CCDF813}" destId="{0C113DE3-7568-49C5-8A28-1B2F9BED8F13}" srcOrd="0" destOrd="0" presId="urn:microsoft.com/office/officeart/2005/8/layout/orgChart1"/>
    <dgm:cxn modelId="{61409C61-8259-41C8-9E64-E9542ECF6B7C}" type="presParOf" srcId="{E0ADF71B-531A-48F1-B810-87C73CCDF813}" destId="{E8A3D933-9F10-4EE9-AED9-94F0AFB59AF4}" srcOrd="1" destOrd="0" presId="urn:microsoft.com/office/officeart/2005/8/layout/orgChart1"/>
    <dgm:cxn modelId="{8FD95CB2-A962-4519-B616-D13C77FDD3B2}" type="presParOf" srcId="{C88A25A7-FC44-462F-A0FA-944401512CCC}" destId="{D3D7EC96-9CE8-4AD5-95B2-86F3DB759620}" srcOrd="1" destOrd="0" presId="urn:microsoft.com/office/officeart/2005/8/layout/orgChart1"/>
    <dgm:cxn modelId="{EE07CDE9-244E-4F86-AF02-9D9771BBA142}" type="presParOf" srcId="{D3D7EC96-9CE8-4AD5-95B2-86F3DB759620}" destId="{BCF1F4EB-D69D-486D-A815-5699043CADE1}" srcOrd="0" destOrd="0" presId="urn:microsoft.com/office/officeart/2005/8/layout/orgChart1"/>
    <dgm:cxn modelId="{C1966D66-D3C5-4B23-8649-9CC410491F83}" type="presParOf" srcId="{D3D7EC96-9CE8-4AD5-95B2-86F3DB759620}" destId="{D78B4F26-AF3B-4696-9BC3-5C1C7D7469BE}" srcOrd="1" destOrd="0" presId="urn:microsoft.com/office/officeart/2005/8/layout/orgChart1"/>
    <dgm:cxn modelId="{C97F436A-2EAB-4F19-910A-1AEBF178C5A7}" type="presParOf" srcId="{D78B4F26-AF3B-4696-9BC3-5C1C7D7469BE}" destId="{D5049BCD-177A-427E-BAEF-FC861B017DC9}" srcOrd="0" destOrd="0" presId="urn:microsoft.com/office/officeart/2005/8/layout/orgChart1"/>
    <dgm:cxn modelId="{F557FE4B-A71B-439D-8E84-7FAD8F7A7E3A}" type="presParOf" srcId="{D5049BCD-177A-427E-BAEF-FC861B017DC9}" destId="{DA065E93-8C8B-4AE2-99D0-6C49C5927A41}" srcOrd="0" destOrd="0" presId="urn:microsoft.com/office/officeart/2005/8/layout/orgChart1"/>
    <dgm:cxn modelId="{C25813BE-1B35-4540-8BB2-D020F8D72AC5}" type="presParOf" srcId="{D5049BCD-177A-427E-BAEF-FC861B017DC9}" destId="{7AE9F688-1D7B-4999-9CF8-FD4710F4A34B}" srcOrd="1" destOrd="0" presId="urn:microsoft.com/office/officeart/2005/8/layout/orgChart1"/>
    <dgm:cxn modelId="{928264FD-D6A4-4F3A-AA7E-23DAF243528B}" type="presParOf" srcId="{D78B4F26-AF3B-4696-9BC3-5C1C7D7469BE}" destId="{48C97D5F-B507-45F5-9E24-59ADC1467BC8}" srcOrd="1" destOrd="0" presId="urn:microsoft.com/office/officeart/2005/8/layout/orgChart1"/>
    <dgm:cxn modelId="{169F9A8B-5D5C-42C6-BCB2-A431C50BADC8}" type="presParOf" srcId="{48C97D5F-B507-45F5-9E24-59ADC1467BC8}" destId="{FDD6F647-2C54-465F-AF91-2D78B1F73D53}" srcOrd="0" destOrd="0" presId="urn:microsoft.com/office/officeart/2005/8/layout/orgChart1"/>
    <dgm:cxn modelId="{3F238149-1E8E-4340-81C1-78FDAD2F575F}" type="presParOf" srcId="{48C97D5F-B507-45F5-9E24-59ADC1467BC8}" destId="{54635096-3781-470D-9449-C43C55D9EF98}" srcOrd="1" destOrd="0" presId="urn:microsoft.com/office/officeart/2005/8/layout/orgChart1"/>
    <dgm:cxn modelId="{AAD8E7D3-E862-4D88-9E62-8B2B5A22F849}" type="presParOf" srcId="{54635096-3781-470D-9449-C43C55D9EF98}" destId="{FB0B5F20-17CB-4FFE-86A8-37E7CDC5BE27}" srcOrd="0" destOrd="0" presId="urn:microsoft.com/office/officeart/2005/8/layout/orgChart1"/>
    <dgm:cxn modelId="{4720A5D9-2DC8-4B9F-BB4C-967B2ED188FA}" type="presParOf" srcId="{FB0B5F20-17CB-4FFE-86A8-37E7CDC5BE27}" destId="{75B4F6C6-5B43-4A6B-956F-B1B19B0D1AD9}" srcOrd="0" destOrd="0" presId="urn:microsoft.com/office/officeart/2005/8/layout/orgChart1"/>
    <dgm:cxn modelId="{BDD8B2DF-64D4-4DE3-AC74-61BCABBECB0F}" type="presParOf" srcId="{FB0B5F20-17CB-4FFE-86A8-37E7CDC5BE27}" destId="{D40028F6-EB2A-4157-ADC1-5A406A5538ED}" srcOrd="1" destOrd="0" presId="urn:microsoft.com/office/officeart/2005/8/layout/orgChart1"/>
    <dgm:cxn modelId="{0D3290AE-1B92-4B20-8C23-6400829105A1}" type="presParOf" srcId="{54635096-3781-470D-9449-C43C55D9EF98}" destId="{6C470478-3AD4-408D-AAEE-1867F566BE81}" srcOrd="1" destOrd="0" presId="urn:microsoft.com/office/officeart/2005/8/layout/orgChart1"/>
    <dgm:cxn modelId="{03D07827-83FF-4B08-B0A7-CB7E78D25854}" type="presParOf" srcId="{54635096-3781-470D-9449-C43C55D9EF98}" destId="{FB217A4E-473F-49E4-8A28-E2DE69A0EF18}" srcOrd="2" destOrd="0" presId="urn:microsoft.com/office/officeart/2005/8/layout/orgChart1"/>
    <dgm:cxn modelId="{EAC738F1-72C5-4CC6-AF07-24B4695832E7}" type="presParOf" srcId="{48C97D5F-B507-45F5-9E24-59ADC1467BC8}" destId="{F7FD98DE-1ED8-4BE0-8719-F5D3CAD5E52B}" srcOrd="2" destOrd="0" presId="urn:microsoft.com/office/officeart/2005/8/layout/orgChart1"/>
    <dgm:cxn modelId="{B8828898-A534-4470-9C19-4C085B0D8468}" type="presParOf" srcId="{48C97D5F-B507-45F5-9E24-59ADC1467BC8}" destId="{093C5C80-B269-46D4-9C0D-AC7A6AB4420A}" srcOrd="3" destOrd="0" presId="urn:microsoft.com/office/officeart/2005/8/layout/orgChart1"/>
    <dgm:cxn modelId="{F5579C1F-2501-4707-9254-CFCB5F103902}" type="presParOf" srcId="{093C5C80-B269-46D4-9C0D-AC7A6AB4420A}" destId="{D39FBE41-9041-4584-B9D9-00FEBAD7EDF1}" srcOrd="0" destOrd="0" presId="urn:microsoft.com/office/officeart/2005/8/layout/orgChart1"/>
    <dgm:cxn modelId="{F5AF867D-DEE3-4A2D-A80A-6B89A701F359}" type="presParOf" srcId="{D39FBE41-9041-4584-B9D9-00FEBAD7EDF1}" destId="{394EA49B-41C2-442C-BAAE-0C6A23FF28C0}" srcOrd="0" destOrd="0" presId="urn:microsoft.com/office/officeart/2005/8/layout/orgChart1"/>
    <dgm:cxn modelId="{F2B4AA0E-E3F5-43EC-AAE4-9871F32C7639}" type="presParOf" srcId="{D39FBE41-9041-4584-B9D9-00FEBAD7EDF1}" destId="{CBBE7A15-2A8B-442E-83CC-7CFFE0A1E8E5}" srcOrd="1" destOrd="0" presId="urn:microsoft.com/office/officeart/2005/8/layout/orgChart1"/>
    <dgm:cxn modelId="{EB7111C4-B8A5-40B2-8CDC-62380B6A8125}" type="presParOf" srcId="{093C5C80-B269-46D4-9C0D-AC7A6AB4420A}" destId="{6EE89C3E-0344-485A-A307-40AB35FB5813}" srcOrd="1" destOrd="0" presId="urn:microsoft.com/office/officeart/2005/8/layout/orgChart1"/>
    <dgm:cxn modelId="{C2A17763-91A4-4B1E-85B4-41960AEEC6F6}" type="presParOf" srcId="{6EE89C3E-0344-485A-A307-40AB35FB5813}" destId="{6FB03A54-FE2D-40BA-8729-4B20E1CA43A3}" srcOrd="0" destOrd="0" presId="urn:microsoft.com/office/officeart/2005/8/layout/orgChart1"/>
    <dgm:cxn modelId="{15F66254-2E3B-4316-BB41-36AB84372CBC}" type="presParOf" srcId="{6EE89C3E-0344-485A-A307-40AB35FB5813}" destId="{FAA54279-DA01-4F46-B66D-7FDA26E10F95}" srcOrd="1" destOrd="0" presId="urn:microsoft.com/office/officeart/2005/8/layout/orgChart1"/>
    <dgm:cxn modelId="{45AFAD74-3C76-477D-9430-091C0069B2AA}" type="presParOf" srcId="{FAA54279-DA01-4F46-B66D-7FDA26E10F95}" destId="{16820DCB-02CA-44B9-A107-BF1757F8B00F}" srcOrd="0" destOrd="0" presId="urn:microsoft.com/office/officeart/2005/8/layout/orgChart1"/>
    <dgm:cxn modelId="{07D46E94-D756-4432-ACB0-71AECEF9679E}" type="presParOf" srcId="{16820DCB-02CA-44B9-A107-BF1757F8B00F}" destId="{37256CF2-96D1-4F07-B6EF-9F3690889771}" srcOrd="0" destOrd="0" presId="urn:microsoft.com/office/officeart/2005/8/layout/orgChart1"/>
    <dgm:cxn modelId="{C768D24A-8341-4E64-90A3-1964F6B0C41C}" type="presParOf" srcId="{16820DCB-02CA-44B9-A107-BF1757F8B00F}" destId="{7BFEDAD1-2151-4391-948F-2C1CC296E831}" srcOrd="1" destOrd="0" presId="urn:microsoft.com/office/officeart/2005/8/layout/orgChart1"/>
    <dgm:cxn modelId="{AC0122B7-411E-4E34-99D6-07646283AF10}" type="presParOf" srcId="{FAA54279-DA01-4F46-B66D-7FDA26E10F95}" destId="{48EDDF0D-4041-4D93-A6F4-720D7BBCE17E}" srcOrd="1" destOrd="0" presId="urn:microsoft.com/office/officeart/2005/8/layout/orgChart1"/>
    <dgm:cxn modelId="{E47336E4-E80D-4D29-A16B-4E758AA9DF28}" type="presParOf" srcId="{FAA54279-DA01-4F46-B66D-7FDA26E10F95}" destId="{EEE7FB87-6417-4576-9EBA-DA330336BEBF}" srcOrd="2" destOrd="0" presId="urn:microsoft.com/office/officeart/2005/8/layout/orgChart1"/>
    <dgm:cxn modelId="{EC3133D6-474B-49AA-A7B5-F27CF37ABB95}" type="presParOf" srcId="{6EE89C3E-0344-485A-A307-40AB35FB5813}" destId="{0FDD465F-F9B3-46C5-B0C3-001BA93524B7}" srcOrd="2" destOrd="0" presId="urn:microsoft.com/office/officeart/2005/8/layout/orgChart1"/>
    <dgm:cxn modelId="{9A14D748-FDF3-41D9-9EFC-9F0F84AC3FCC}" type="presParOf" srcId="{6EE89C3E-0344-485A-A307-40AB35FB5813}" destId="{A52ECED3-F999-4266-BAB6-E4CBB149EC50}" srcOrd="3" destOrd="0" presId="urn:microsoft.com/office/officeart/2005/8/layout/orgChart1"/>
    <dgm:cxn modelId="{D82B9B1D-3689-411D-861F-07037305EDF7}" type="presParOf" srcId="{A52ECED3-F999-4266-BAB6-E4CBB149EC50}" destId="{9B19768F-E6EB-4000-96A6-8E92D2603D03}" srcOrd="0" destOrd="0" presId="urn:microsoft.com/office/officeart/2005/8/layout/orgChart1"/>
    <dgm:cxn modelId="{A73B6DD0-52D9-46B4-9992-0B9283EB9528}" type="presParOf" srcId="{9B19768F-E6EB-4000-96A6-8E92D2603D03}" destId="{E6A54CB9-809C-43A0-99D6-DCA111388742}" srcOrd="0" destOrd="0" presId="urn:microsoft.com/office/officeart/2005/8/layout/orgChart1"/>
    <dgm:cxn modelId="{92A9F7C7-54DF-419D-8942-24D51F63B3DF}" type="presParOf" srcId="{9B19768F-E6EB-4000-96A6-8E92D2603D03}" destId="{AFE50823-0000-42A8-86F5-831D89C8517C}" srcOrd="1" destOrd="0" presId="urn:microsoft.com/office/officeart/2005/8/layout/orgChart1"/>
    <dgm:cxn modelId="{54A7AE7D-598A-413A-86CD-C50FAC397565}" type="presParOf" srcId="{A52ECED3-F999-4266-BAB6-E4CBB149EC50}" destId="{83C93907-1E49-4572-8E2E-80DEE69349EF}" srcOrd="1" destOrd="0" presId="urn:microsoft.com/office/officeart/2005/8/layout/orgChart1"/>
    <dgm:cxn modelId="{DA73502D-DB4C-46B0-A7BF-6E2E5ABCA221}" type="presParOf" srcId="{A52ECED3-F999-4266-BAB6-E4CBB149EC50}" destId="{D8D2189D-03E2-41DD-90EB-A00351CB37AA}" srcOrd="2" destOrd="0" presId="urn:microsoft.com/office/officeart/2005/8/layout/orgChart1"/>
    <dgm:cxn modelId="{92FC1668-3B35-4B09-8013-EB07E444DF74}" type="presParOf" srcId="{093C5C80-B269-46D4-9C0D-AC7A6AB4420A}" destId="{9A969D80-0D98-4E87-9BC3-814EBE6EDDC7}" srcOrd="2" destOrd="0" presId="urn:microsoft.com/office/officeart/2005/8/layout/orgChart1"/>
    <dgm:cxn modelId="{E64ED29C-E0E1-477E-9EB5-3B8C4F10396D}" type="presParOf" srcId="{D78B4F26-AF3B-4696-9BC3-5C1C7D7469BE}" destId="{7BEBC24B-1EB7-4812-8B17-B4484C7F57C2}" srcOrd="2" destOrd="0" presId="urn:microsoft.com/office/officeart/2005/8/layout/orgChart1"/>
    <dgm:cxn modelId="{8887F6E9-2447-4679-9B37-F08593AB535F}" type="presParOf" srcId="{D3D7EC96-9CE8-4AD5-95B2-86F3DB759620}" destId="{8FD12B43-EAB4-438C-9BA8-7916938E3C41}" srcOrd="2" destOrd="0" presId="urn:microsoft.com/office/officeart/2005/8/layout/orgChart1"/>
    <dgm:cxn modelId="{83FEA7F0-9F80-4B41-A634-0C010E79AA48}" type="presParOf" srcId="{D3D7EC96-9CE8-4AD5-95B2-86F3DB759620}" destId="{E7198260-0D44-4C5A-8C7D-5623CD4B0CCD}" srcOrd="3" destOrd="0" presId="urn:microsoft.com/office/officeart/2005/8/layout/orgChart1"/>
    <dgm:cxn modelId="{B3D0BBE7-8CDA-4E45-9B3E-C06F08CF20BE}" type="presParOf" srcId="{E7198260-0D44-4C5A-8C7D-5623CD4B0CCD}" destId="{1282572E-6CC4-4857-9A4B-C1C8CB2B9594}" srcOrd="0" destOrd="0" presId="urn:microsoft.com/office/officeart/2005/8/layout/orgChart1"/>
    <dgm:cxn modelId="{C3B9D9ED-428A-4547-9446-781791006DA0}" type="presParOf" srcId="{1282572E-6CC4-4857-9A4B-C1C8CB2B9594}" destId="{6F6E33AD-1696-461B-9089-AC8903C72D12}" srcOrd="0" destOrd="0" presId="urn:microsoft.com/office/officeart/2005/8/layout/orgChart1"/>
    <dgm:cxn modelId="{220360C8-B506-4180-92BF-0D77AC6BED9F}" type="presParOf" srcId="{1282572E-6CC4-4857-9A4B-C1C8CB2B9594}" destId="{CBAAEEB5-E4B2-46AB-8BEA-A14AD5B0ADE7}" srcOrd="1" destOrd="0" presId="urn:microsoft.com/office/officeart/2005/8/layout/orgChart1"/>
    <dgm:cxn modelId="{F909B904-AE85-480E-B1D0-417920C9D069}" type="presParOf" srcId="{E7198260-0D44-4C5A-8C7D-5623CD4B0CCD}" destId="{2DB2EF39-728B-42E7-BB6A-427E1BE98289}" srcOrd="1" destOrd="0" presId="urn:microsoft.com/office/officeart/2005/8/layout/orgChart1"/>
    <dgm:cxn modelId="{80532AF0-B75E-4230-90B9-FA3320B15684}" type="presParOf" srcId="{E7198260-0D44-4C5A-8C7D-5623CD4B0CCD}" destId="{7415762C-BDD9-450D-997E-70E2F5F5BBB2}" srcOrd="2" destOrd="0" presId="urn:microsoft.com/office/officeart/2005/8/layout/orgChart1"/>
    <dgm:cxn modelId="{30677CD2-D0A7-4776-97B5-8E38E9D5615D}" type="presParOf" srcId="{D3D7EC96-9CE8-4AD5-95B2-86F3DB759620}" destId="{E6937D9B-8651-40EF-9247-B502BA37228E}" srcOrd="4" destOrd="0" presId="urn:microsoft.com/office/officeart/2005/8/layout/orgChart1"/>
    <dgm:cxn modelId="{04190DC1-BE1C-442E-88A5-AA1E524C9C54}" type="presParOf" srcId="{D3D7EC96-9CE8-4AD5-95B2-86F3DB759620}" destId="{F3A8E59F-F004-471F-BDF8-ED6A860121DD}" srcOrd="5" destOrd="0" presId="urn:microsoft.com/office/officeart/2005/8/layout/orgChart1"/>
    <dgm:cxn modelId="{F91C8737-2D8B-44D5-88E9-3BB30B3FC14F}" type="presParOf" srcId="{F3A8E59F-F004-471F-BDF8-ED6A860121DD}" destId="{E6576882-F41E-48FA-9E1E-D919AB36C8C1}" srcOrd="0" destOrd="0" presId="urn:microsoft.com/office/officeart/2005/8/layout/orgChart1"/>
    <dgm:cxn modelId="{5565F16E-60D9-4C7F-A5E7-ECA76D83F61F}" type="presParOf" srcId="{E6576882-F41E-48FA-9E1E-D919AB36C8C1}" destId="{6462E3F2-4D1A-4D1E-9EB7-041B0024930E}" srcOrd="0" destOrd="0" presId="urn:microsoft.com/office/officeart/2005/8/layout/orgChart1"/>
    <dgm:cxn modelId="{88AC087F-F67E-4CE4-B289-73B21F8A1A7F}" type="presParOf" srcId="{E6576882-F41E-48FA-9E1E-D919AB36C8C1}" destId="{5BEFD56B-ECDF-4E7D-90B5-95894E2BFA6B}" srcOrd="1" destOrd="0" presId="urn:microsoft.com/office/officeart/2005/8/layout/orgChart1"/>
    <dgm:cxn modelId="{16DE9EA1-DEB7-456A-8F4F-76095DDED72F}" type="presParOf" srcId="{F3A8E59F-F004-471F-BDF8-ED6A860121DD}" destId="{43AD3473-AE88-4AB5-B325-734D92EF095F}" srcOrd="1" destOrd="0" presId="urn:microsoft.com/office/officeart/2005/8/layout/orgChart1"/>
    <dgm:cxn modelId="{B527F883-DF04-4100-98CE-705C74816C9A}" type="presParOf" srcId="{F3A8E59F-F004-471F-BDF8-ED6A860121DD}" destId="{50EF2F2E-8496-45AB-BE32-AECB8FBA5112}" srcOrd="2" destOrd="0" presId="urn:microsoft.com/office/officeart/2005/8/layout/orgChart1"/>
    <dgm:cxn modelId="{81A57472-4989-44FD-AB30-04707637C98C}" type="presParOf" srcId="{D3D7EC96-9CE8-4AD5-95B2-86F3DB759620}" destId="{FD782E18-AD82-4C04-85FA-C87BB046C897}" srcOrd="6" destOrd="0" presId="urn:microsoft.com/office/officeart/2005/8/layout/orgChart1"/>
    <dgm:cxn modelId="{64158769-496B-45E4-8737-2DF19884799A}" type="presParOf" srcId="{D3D7EC96-9CE8-4AD5-95B2-86F3DB759620}" destId="{CEACF741-0FD0-4D77-8A4A-C2908430ADF2}" srcOrd="7" destOrd="0" presId="urn:microsoft.com/office/officeart/2005/8/layout/orgChart1"/>
    <dgm:cxn modelId="{A8E1D264-ACE7-4C77-ACE0-3AE2B70DBDC5}" type="presParOf" srcId="{CEACF741-0FD0-4D77-8A4A-C2908430ADF2}" destId="{50689EE3-6048-4296-8BB9-EE7779723F81}" srcOrd="0" destOrd="0" presId="urn:microsoft.com/office/officeart/2005/8/layout/orgChart1"/>
    <dgm:cxn modelId="{7D0F69F6-B03C-4481-BE7C-ABED25F470D7}" type="presParOf" srcId="{50689EE3-6048-4296-8BB9-EE7779723F81}" destId="{F33BF91D-A9BA-418B-957E-2C504123E618}" srcOrd="0" destOrd="0" presId="urn:microsoft.com/office/officeart/2005/8/layout/orgChart1"/>
    <dgm:cxn modelId="{0240FE93-0ABB-401E-8D26-E96B0D8DDBD2}" type="presParOf" srcId="{50689EE3-6048-4296-8BB9-EE7779723F81}" destId="{3BB9CB8D-0578-4D1F-85F6-1483C7E3B747}" srcOrd="1" destOrd="0" presId="urn:microsoft.com/office/officeart/2005/8/layout/orgChart1"/>
    <dgm:cxn modelId="{205B5AA3-2F63-4E99-BF9D-154250CC82F6}" type="presParOf" srcId="{CEACF741-0FD0-4D77-8A4A-C2908430ADF2}" destId="{0C3FAF43-96F9-43C4-9B36-F82FB48F0ABE}" srcOrd="1" destOrd="0" presId="urn:microsoft.com/office/officeart/2005/8/layout/orgChart1"/>
    <dgm:cxn modelId="{7B9E19D6-5D76-4BD7-BC4C-22A57C627A8A}" type="presParOf" srcId="{CEACF741-0FD0-4D77-8A4A-C2908430ADF2}" destId="{899033DB-B00D-4690-B98B-100E6E53FBDD}" srcOrd="2" destOrd="0" presId="urn:microsoft.com/office/officeart/2005/8/layout/orgChart1"/>
    <dgm:cxn modelId="{9D695E81-FE06-40EC-8D5B-FD4A1B980195}" type="presParOf" srcId="{C88A25A7-FC44-462F-A0FA-944401512CCC}" destId="{A7E71DE1-13D0-49F8-8E3E-5DB83C66DD69}" srcOrd="2" destOrd="0" presId="urn:microsoft.com/office/officeart/2005/8/layout/orgChart1"/>
    <dgm:cxn modelId="{2FF35246-6D18-4133-85B6-A3BA7AA4BAB6}" type="presParOf" srcId="{0DA248B4-34E9-4471-8042-791D4233CB9F}" destId="{2D26810F-707A-4E0F-A023-9E3374C8FEA3}" srcOrd="6" destOrd="0" presId="urn:microsoft.com/office/officeart/2005/8/layout/orgChart1"/>
    <dgm:cxn modelId="{5E6E77B1-BE86-4F95-B1C9-BE4C96102D4A}" type="presParOf" srcId="{0DA248B4-34E9-4471-8042-791D4233CB9F}" destId="{D3765A9C-EC35-4EE1-8C2F-1F8718CC4682}" srcOrd="7" destOrd="0" presId="urn:microsoft.com/office/officeart/2005/8/layout/orgChart1"/>
    <dgm:cxn modelId="{2CDE10FC-B802-4712-AAE5-907F73DB8B54}" type="presParOf" srcId="{D3765A9C-EC35-4EE1-8C2F-1F8718CC4682}" destId="{BAFA9740-F511-42C9-ABCC-848D49B2921A}" srcOrd="0" destOrd="0" presId="urn:microsoft.com/office/officeart/2005/8/layout/orgChart1"/>
    <dgm:cxn modelId="{C2CCBDB5-0422-468C-B793-3720F9A3D113}" type="presParOf" srcId="{BAFA9740-F511-42C9-ABCC-848D49B2921A}" destId="{7A400BB4-8300-4C2F-ABA7-1FB03822D275}" srcOrd="0" destOrd="0" presId="urn:microsoft.com/office/officeart/2005/8/layout/orgChart1"/>
    <dgm:cxn modelId="{5D48E151-C742-40D2-8E50-A4F51D328126}" type="presParOf" srcId="{BAFA9740-F511-42C9-ABCC-848D49B2921A}" destId="{FA312556-08A7-483F-825E-595A236C4660}" srcOrd="1" destOrd="0" presId="urn:microsoft.com/office/officeart/2005/8/layout/orgChart1"/>
    <dgm:cxn modelId="{BDFF9742-6680-40FE-9921-077ACD993FD6}" type="presParOf" srcId="{D3765A9C-EC35-4EE1-8C2F-1F8718CC4682}" destId="{C8782060-7FA0-4516-959C-32C3F99E5D47}" srcOrd="1" destOrd="0" presId="urn:microsoft.com/office/officeart/2005/8/layout/orgChart1"/>
    <dgm:cxn modelId="{F786D31E-6AD6-4159-B00D-751BBA699348}" type="presParOf" srcId="{D3765A9C-EC35-4EE1-8C2F-1F8718CC4682}" destId="{FBA58745-6A09-4730-A5B2-7D3E943958C1}" srcOrd="2" destOrd="0" presId="urn:microsoft.com/office/officeart/2005/8/layout/orgChart1"/>
    <dgm:cxn modelId="{A7F49BC1-E8E0-47FE-8F22-DE17E3CA1852}" type="presParOf" srcId="{66ACD613-C4D1-4B05-AF4A-8C06B7C8B8F0}" destId="{0F0EC5BC-92A9-4FB1-B27B-8A6E90C86F57}" srcOrd="2" destOrd="0" presId="urn:microsoft.com/office/officeart/2005/8/layout/orgChart1"/>
    <dgm:cxn modelId="{35C27D47-4BC5-4FAB-BE68-6A72411C8197}" type="presParOf" srcId="{0F0EC5BC-92A9-4FB1-B27B-8A6E90C86F57}" destId="{9D423411-1C68-49A6-A3DA-8DA98A0A8EA6}" srcOrd="0" destOrd="0" presId="urn:microsoft.com/office/officeart/2005/8/layout/orgChart1"/>
    <dgm:cxn modelId="{7382D538-D856-45E1-939C-39BDC049F588}" type="presParOf" srcId="{0F0EC5BC-92A9-4FB1-B27B-8A6E90C86F57}" destId="{F97E7116-48F3-4152-956C-D508F34C83CC}" srcOrd="1" destOrd="0" presId="urn:microsoft.com/office/officeart/2005/8/layout/orgChart1"/>
    <dgm:cxn modelId="{EFD6EA29-1D36-4BEE-A549-85C67FF91D93}" type="presParOf" srcId="{F97E7116-48F3-4152-956C-D508F34C83CC}" destId="{C1015C29-8C9D-4DFC-8311-2073298B09B7}" srcOrd="0" destOrd="0" presId="urn:microsoft.com/office/officeart/2005/8/layout/orgChart1"/>
    <dgm:cxn modelId="{02A3721E-9DA7-484B-8286-5BEAE37EBF55}" type="presParOf" srcId="{C1015C29-8C9D-4DFC-8311-2073298B09B7}" destId="{19679A58-446D-4336-8859-47705593B57D}" srcOrd="0" destOrd="0" presId="urn:microsoft.com/office/officeart/2005/8/layout/orgChart1"/>
    <dgm:cxn modelId="{EE2338C4-6347-407A-A644-8D9A89AD5156}" type="presParOf" srcId="{C1015C29-8C9D-4DFC-8311-2073298B09B7}" destId="{A519367F-3195-4510-A9F0-0DE02F7E4A47}" srcOrd="1" destOrd="0" presId="urn:microsoft.com/office/officeart/2005/8/layout/orgChart1"/>
    <dgm:cxn modelId="{710788E6-3A21-4371-B07B-FF8828F2E969}" type="presParOf" srcId="{F97E7116-48F3-4152-956C-D508F34C83CC}" destId="{943ACF72-F372-488F-A72C-F6593BA999CD}" srcOrd="1" destOrd="0" presId="urn:microsoft.com/office/officeart/2005/8/layout/orgChart1"/>
    <dgm:cxn modelId="{36610983-D9AD-4771-9AD9-A5BF5C0D2A5A}" type="presParOf" srcId="{F97E7116-48F3-4152-956C-D508F34C83CC}" destId="{34D2E634-3AC8-488A-BB75-C3343A44BE4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E0FB4-166C-4691-9809-3DDA838749F1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A5DAA-7B4B-485C-B482-26C76CF2640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05395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DAA-7B4B-485C-B482-26C76CF26405}" type="slidenum">
              <a:rPr lang="hr-HR" smtClean="0"/>
              <a:pPr/>
              <a:t>9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DAA-7B4B-485C-B482-26C76CF26405}" type="slidenum">
              <a:rPr lang="hr-HR" smtClean="0"/>
              <a:pPr/>
              <a:t>34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22" name="Podnaslov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20" name="Rezervirano mjesto podnožj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10" name="Rezervirano mjesto broja slajd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Naslov i dijagram ili organizacijski grafik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za SmartArt 2"/>
          <p:cNvSpPr>
            <a:spLocks noGrp="1"/>
          </p:cNvSpPr>
          <p:nvPr>
            <p:ph type="dgm" idx="1"/>
          </p:nvPr>
        </p:nvSpPr>
        <p:spPr>
          <a:xfrm>
            <a:off x="1066800" y="1981200"/>
            <a:ext cx="7543800" cy="4114800"/>
          </a:xfrm>
        </p:spPr>
        <p:txBody>
          <a:bodyPr/>
          <a:lstStyle/>
          <a:p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9CBF6E-A441-4045-B8C4-EDF79C194EE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Naslov, isječak crteža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za ClipArt 2"/>
          <p:cNvSpPr>
            <a:spLocks noGrp="1"/>
          </p:cNvSpPr>
          <p:nvPr>
            <p:ph type="clipArt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31A14-589C-4FF5-882A-A656B67615B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Pravokut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ut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Pravokut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Pravokut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9" name="Dijagram toka: Postupak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Dijagram toka: Postupak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Rezervirano mjesto naslova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9" name="Rezervirano mjesto teksta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24" name="Rezervirano mjesto datum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5EC135-4DB0-4D7A-AFFC-B5A451397859}" type="datetimeFigureOut">
              <a:rPr lang="sr-Latn-CS" smtClean="0"/>
              <a:pPr/>
              <a:t>26.4.2012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hr-HR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6B75EBB-F306-4F44-91BC-09E6FFDC09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5" name="Pravokut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fzg.unizg.hr/studiji/poslijediplomski/poslijediplomski-doktorski-studij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choolleadership.e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357290" y="1142984"/>
            <a:ext cx="7406640" cy="2000264"/>
          </a:xfrm>
        </p:spPr>
        <p:txBody>
          <a:bodyPr>
            <a:noAutofit/>
          </a:bodyPr>
          <a:lstStyle/>
          <a:p>
            <a:pPr algn="just"/>
            <a:r>
              <a:rPr lang="hr-HR" sz="4000" dirty="0" smtClean="0"/>
              <a:t>Stjecanje stručnih kompetencija</a:t>
            </a:r>
            <a:endParaRPr lang="hr-HR" sz="4000" dirty="0"/>
          </a:p>
        </p:txBody>
      </p:sp>
      <p:sp>
        <p:nvSpPr>
          <p:cNvPr id="4" name="Podnaslov 3"/>
          <p:cNvSpPr>
            <a:spLocks noGrp="1"/>
          </p:cNvSpPr>
          <p:nvPr>
            <p:ph type="subTitle" idx="1"/>
          </p:nvPr>
        </p:nvSpPr>
        <p:spPr>
          <a:xfrm>
            <a:off x="1428728" y="3857628"/>
            <a:ext cx="7406640" cy="1752600"/>
          </a:xfrm>
        </p:spPr>
        <p:txBody>
          <a:bodyPr/>
          <a:lstStyle/>
          <a:p>
            <a:pPr algn="r"/>
            <a:r>
              <a:rPr lang="hr-HR" dirty="0" smtClean="0"/>
              <a:t>Zadar, 25.04.2012.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838200"/>
          </a:xfrm>
        </p:spPr>
        <p:txBody>
          <a:bodyPr/>
          <a:lstStyle/>
          <a:p>
            <a:pPr eaLnBrk="1" hangingPunct="1"/>
            <a:r>
              <a:rPr lang="hr-HR" smtClean="0">
                <a:latin typeface="Arial" pitchFamily="34" charset="0"/>
              </a:rPr>
              <a:t>RAZVITAK MANAGERA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143000"/>
            <a:ext cx="77724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800" dirty="0" smtClean="0"/>
              <a:t>…</a:t>
            </a:r>
            <a:r>
              <a:rPr lang="hr-HR" sz="2800" i="1" dirty="0" smtClean="0"/>
              <a:t>odnosi se na dugoročne, prema budućnosti orijentirane programe i napredak koji osoba učini pri učenju kako rukovoditi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2800" i="1" dirty="0" smtClean="0"/>
          </a:p>
          <a:p>
            <a:pPr eaLnBrk="1" hangingPunct="1">
              <a:lnSpc>
                <a:spcPct val="90000"/>
              </a:lnSpc>
            </a:pPr>
            <a:r>
              <a:rPr lang="hr-HR" sz="2800" b="1" dirty="0" err="1" smtClean="0"/>
              <a:t>Managerska</a:t>
            </a:r>
            <a:r>
              <a:rPr lang="hr-HR" sz="2800" b="1" dirty="0" smtClean="0"/>
              <a:t> izobrazba</a:t>
            </a:r>
            <a:r>
              <a:rPr lang="hr-HR" sz="2800" dirty="0" smtClean="0"/>
              <a:t> odnosi se na programe koji pomažu procesu učenja i uglavnom je prava kratkoročna aktivnost koja pomaže ljudima da bolje rade svoj posao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b="1" dirty="0" smtClean="0"/>
              <a:t>Organizacijski razvitak</a:t>
            </a:r>
            <a:r>
              <a:rPr lang="hr-HR" sz="2800" dirty="0" smtClean="0"/>
              <a:t> je sustavni integrirani i planirani pristup poboljšanju djelotvornosti skupina ljudi i cijele organizacije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838200"/>
          </a:xfrm>
        </p:spPr>
        <p:txBody>
          <a:bodyPr/>
          <a:lstStyle/>
          <a:p>
            <a:pPr eaLnBrk="1" hangingPunct="1"/>
            <a:r>
              <a:rPr lang="hr-HR" sz="3200" b="1" smtClean="0">
                <a:latin typeface="Arial" pitchFamily="34" charset="0"/>
              </a:rPr>
              <a:t>Proces managerskog razvitka i izobrazbe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066800" y="1252526"/>
            <a:ext cx="21336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 b="1"/>
              <a:t>SADAŠNJI POSAO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4038600" y="1219200"/>
            <a:ext cx="21336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 b="1"/>
              <a:t>SLJEDEĆI POSAO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7010400" y="1219200"/>
            <a:ext cx="21336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 b="1"/>
              <a:t>BUDUĆNOST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066800" y="2209800"/>
            <a:ext cx="9906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/>
              <a:t>STVARNO</a:t>
            </a:r>
          </a:p>
          <a:p>
            <a:pPr algn="ctr"/>
            <a:r>
              <a:rPr lang="hr-HR" sz="1400"/>
              <a:t>IZVRŠENJE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286000" y="2209800"/>
            <a:ext cx="11430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/>
              <a:t>ZAHTIJEVNO </a:t>
            </a:r>
          </a:p>
          <a:p>
            <a:pPr algn="ctr"/>
            <a:r>
              <a:rPr lang="hr-HR" sz="1400"/>
              <a:t>IZVRŠENJE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657600" y="2209800"/>
            <a:ext cx="12954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/>
              <a:t>SADAŠNJE</a:t>
            </a:r>
          </a:p>
          <a:p>
            <a:pPr algn="ctr"/>
            <a:r>
              <a:rPr lang="hr-HR" sz="1400"/>
              <a:t>NADLEŽNOSTI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029200" y="2209800"/>
            <a:ext cx="12954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/>
              <a:t>ZAHTJEVANE</a:t>
            </a:r>
          </a:p>
          <a:p>
            <a:pPr algn="ctr"/>
            <a:r>
              <a:rPr lang="hr-HR" sz="1400"/>
              <a:t>NADLEŽNOSTI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1066800" y="3200400"/>
            <a:ext cx="2133600" cy="838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hr-HR" sz="1400" dirty="0"/>
          </a:p>
          <a:p>
            <a:pPr algn="ctr"/>
            <a:r>
              <a:rPr lang="hr-HR" sz="1400" b="1" dirty="0"/>
              <a:t>RAZLIKE:</a:t>
            </a:r>
            <a:r>
              <a:rPr lang="hr-HR" sz="1400" dirty="0"/>
              <a:t> POTREBE </a:t>
            </a:r>
          </a:p>
          <a:p>
            <a:pPr algn="ctr"/>
            <a:r>
              <a:rPr lang="hr-HR" sz="1400" dirty="0"/>
              <a:t>IDENTIFICIRANE </a:t>
            </a:r>
          </a:p>
          <a:p>
            <a:pPr algn="ctr"/>
            <a:r>
              <a:rPr lang="hr-HR" sz="1400" dirty="0"/>
              <a:t>PREGLEDOM IZVRŠENJA</a:t>
            </a:r>
          </a:p>
          <a:p>
            <a:pPr algn="ctr"/>
            <a:endParaRPr lang="hr-HR" sz="1400" dirty="0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3657600" y="3200400"/>
            <a:ext cx="2438400" cy="76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 b="1"/>
              <a:t>RAZLIKE:</a:t>
            </a:r>
            <a:r>
              <a:rPr lang="hr-HR" sz="1400"/>
              <a:t> POTREBE </a:t>
            </a:r>
          </a:p>
          <a:p>
            <a:pPr algn="ctr"/>
            <a:r>
              <a:rPr lang="hr-HR" sz="1400"/>
              <a:t>IDENTIFICIRANE </a:t>
            </a:r>
          </a:p>
          <a:p>
            <a:pPr algn="ctr"/>
            <a:r>
              <a:rPr lang="hr-HR" sz="1400"/>
              <a:t>PREGLEDOM POTENCIJALA</a:t>
            </a:r>
            <a:endParaRPr lang="hr-HR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7010400" y="2209800"/>
            <a:ext cx="2133600" cy="990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 dirty="0"/>
              <a:t>NOVE KOMPNTNCIJE </a:t>
            </a:r>
          </a:p>
          <a:p>
            <a:pPr algn="ctr"/>
            <a:r>
              <a:rPr lang="hr-HR" sz="1400" dirty="0"/>
              <a:t>ZAHTIJEVANE PREMA</a:t>
            </a:r>
          </a:p>
          <a:p>
            <a:pPr algn="ctr"/>
            <a:r>
              <a:rPr lang="hr-HR" sz="1400" dirty="0"/>
              <a:t>PROMJENJENOJ TEHNOL.</a:t>
            </a:r>
          </a:p>
          <a:p>
            <a:pPr algn="ctr"/>
            <a:r>
              <a:rPr lang="hr-HR" sz="1400" dirty="0"/>
              <a:t>I METODAMA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6477000" y="3657600"/>
            <a:ext cx="2667000" cy="76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 sz="1400"/>
          </a:p>
          <a:p>
            <a:r>
              <a:rPr lang="hr-HR" sz="1400"/>
              <a:t>DODATNE POTREBE</a:t>
            </a:r>
          </a:p>
          <a:p>
            <a:r>
              <a:rPr lang="hr-HR" sz="1400"/>
              <a:t>IDENTIFICIRANE OD STRANE </a:t>
            </a:r>
          </a:p>
          <a:p>
            <a:r>
              <a:rPr lang="hr-HR" sz="1400"/>
              <a:t>GLAVNOG RUKOVODSTVA </a:t>
            </a:r>
          </a:p>
          <a:p>
            <a:endParaRPr lang="hr-HR" sz="1400"/>
          </a:p>
        </p:txBody>
      </p:sp>
      <p:sp>
        <p:nvSpPr>
          <p:cNvPr id="30734" name="Line 21"/>
          <p:cNvSpPr>
            <a:spLocks noChangeShapeType="1"/>
          </p:cNvSpPr>
          <p:nvPr/>
        </p:nvSpPr>
        <p:spPr bwMode="auto">
          <a:xfrm>
            <a:off x="1524000" y="1828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35" name="Line 30"/>
          <p:cNvSpPr>
            <a:spLocks noChangeShapeType="1"/>
          </p:cNvSpPr>
          <p:nvPr/>
        </p:nvSpPr>
        <p:spPr bwMode="auto">
          <a:xfrm>
            <a:off x="2819400" y="1828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36" name="Line 31"/>
          <p:cNvSpPr>
            <a:spLocks noChangeShapeType="1"/>
          </p:cNvSpPr>
          <p:nvPr/>
        </p:nvSpPr>
        <p:spPr bwMode="auto">
          <a:xfrm>
            <a:off x="1752600" y="28194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37" name="Line 32"/>
          <p:cNvSpPr>
            <a:spLocks noChangeShapeType="1"/>
          </p:cNvSpPr>
          <p:nvPr/>
        </p:nvSpPr>
        <p:spPr bwMode="auto">
          <a:xfrm>
            <a:off x="2743200" y="28194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38" name="Line 33"/>
          <p:cNvSpPr>
            <a:spLocks noChangeShapeType="1"/>
          </p:cNvSpPr>
          <p:nvPr/>
        </p:nvSpPr>
        <p:spPr bwMode="auto">
          <a:xfrm>
            <a:off x="4419600" y="1828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39" name="Line 34"/>
          <p:cNvSpPr>
            <a:spLocks noChangeShapeType="1"/>
          </p:cNvSpPr>
          <p:nvPr/>
        </p:nvSpPr>
        <p:spPr bwMode="auto">
          <a:xfrm>
            <a:off x="5410200" y="1828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40" name="Line 35"/>
          <p:cNvSpPr>
            <a:spLocks noChangeShapeType="1"/>
          </p:cNvSpPr>
          <p:nvPr/>
        </p:nvSpPr>
        <p:spPr bwMode="auto">
          <a:xfrm>
            <a:off x="4343400" y="28194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41" name="Line 36"/>
          <p:cNvSpPr>
            <a:spLocks noChangeShapeType="1"/>
          </p:cNvSpPr>
          <p:nvPr/>
        </p:nvSpPr>
        <p:spPr bwMode="auto">
          <a:xfrm>
            <a:off x="5486400" y="28194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42" name="Rectangle 38"/>
          <p:cNvSpPr>
            <a:spLocks noChangeArrowheads="1"/>
          </p:cNvSpPr>
          <p:nvPr/>
        </p:nvSpPr>
        <p:spPr bwMode="auto">
          <a:xfrm>
            <a:off x="2743200" y="4343400"/>
            <a:ext cx="23622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/>
              <a:t>INDIVIDUALNE </a:t>
            </a:r>
          </a:p>
          <a:p>
            <a:pPr algn="ctr"/>
            <a:r>
              <a:rPr lang="hr-HR" sz="1400"/>
              <a:t>POTREBE ZA IZOBRAZBOM</a:t>
            </a:r>
          </a:p>
        </p:txBody>
      </p:sp>
      <p:sp>
        <p:nvSpPr>
          <p:cNvPr id="30743" name="Rectangle 39"/>
          <p:cNvSpPr>
            <a:spLocks noChangeArrowheads="1"/>
          </p:cNvSpPr>
          <p:nvPr/>
        </p:nvSpPr>
        <p:spPr bwMode="auto">
          <a:xfrm>
            <a:off x="2819400" y="5257800"/>
            <a:ext cx="17526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 dirty="0"/>
              <a:t>PLAN IZOBRAZBE </a:t>
            </a:r>
          </a:p>
          <a:p>
            <a:pPr algn="ctr"/>
            <a:r>
              <a:rPr lang="hr-HR" sz="1400" dirty="0" smtClean="0"/>
              <a:t>ŠKOLE</a:t>
            </a:r>
            <a:endParaRPr lang="hr-HR" sz="1400" dirty="0"/>
          </a:p>
        </p:txBody>
      </p:sp>
      <p:sp>
        <p:nvSpPr>
          <p:cNvPr id="30744" name="Rectangle 40"/>
          <p:cNvSpPr>
            <a:spLocks noChangeArrowheads="1"/>
          </p:cNvSpPr>
          <p:nvPr/>
        </p:nvSpPr>
        <p:spPr bwMode="auto">
          <a:xfrm>
            <a:off x="1600200" y="5943600"/>
            <a:ext cx="12192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 dirty="0"/>
              <a:t>IZOBRAZBA </a:t>
            </a:r>
          </a:p>
          <a:p>
            <a:pPr algn="ctr"/>
            <a:r>
              <a:rPr lang="hr-HR" sz="1400" dirty="0"/>
              <a:t>NA POSLU</a:t>
            </a:r>
          </a:p>
        </p:txBody>
      </p:sp>
      <p:sp>
        <p:nvSpPr>
          <p:cNvPr id="30745" name="Rectangle 41"/>
          <p:cNvSpPr>
            <a:spLocks noChangeArrowheads="1"/>
          </p:cNvSpPr>
          <p:nvPr/>
        </p:nvSpPr>
        <p:spPr bwMode="auto">
          <a:xfrm>
            <a:off x="3886200" y="5943600"/>
            <a:ext cx="2209800" cy="533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/>
              <a:t>VANJSKA I</a:t>
            </a:r>
          </a:p>
          <a:p>
            <a:pPr algn="ctr"/>
            <a:r>
              <a:rPr lang="hr-HR" sz="1400"/>
              <a:t>UNUTARNJA IZOBRAZBA</a:t>
            </a:r>
          </a:p>
        </p:txBody>
      </p:sp>
      <p:sp>
        <p:nvSpPr>
          <p:cNvPr id="30746" name="Rectangle 42"/>
          <p:cNvSpPr>
            <a:spLocks noChangeArrowheads="1"/>
          </p:cNvSpPr>
          <p:nvPr/>
        </p:nvSpPr>
        <p:spPr bwMode="auto">
          <a:xfrm>
            <a:off x="7086600" y="5791200"/>
            <a:ext cx="1752600" cy="4572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1400" dirty="0">
                <a:solidFill>
                  <a:schemeClr val="bg2">
                    <a:lumMod val="10000"/>
                  </a:schemeClr>
                </a:solidFill>
              </a:rPr>
              <a:t>ORGANIZACIJSKI</a:t>
            </a:r>
          </a:p>
          <a:p>
            <a:pPr algn="ctr"/>
            <a:r>
              <a:rPr lang="hr-HR" sz="1400" dirty="0">
                <a:solidFill>
                  <a:schemeClr val="bg2">
                    <a:lumMod val="10000"/>
                  </a:schemeClr>
                </a:solidFill>
              </a:rPr>
              <a:t>RAZVITAK</a:t>
            </a:r>
          </a:p>
        </p:txBody>
      </p:sp>
      <p:sp>
        <p:nvSpPr>
          <p:cNvPr id="30747" name="Line 49"/>
          <p:cNvSpPr>
            <a:spLocks noChangeShapeType="1"/>
          </p:cNvSpPr>
          <p:nvPr/>
        </p:nvSpPr>
        <p:spPr bwMode="auto">
          <a:xfrm>
            <a:off x="8153400" y="1828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48" name="Line 50"/>
          <p:cNvSpPr>
            <a:spLocks noChangeShapeType="1"/>
          </p:cNvSpPr>
          <p:nvPr/>
        </p:nvSpPr>
        <p:spPr bwMode="auto">
          <a:xfrm>
            <a:off x="7924800" y="3276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49" name="Line 51"/>
          <p:cNvSpPr>
            <a:spLocks noChangeShapeType="1"/>
          </p:cNvSpPr>
          <p:nvPr/>
        </p:nvSpPr>
        <p:spPr bwMode="auto">
          <a:xfrm>
            <a:off x="4114800" y="3962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50" name="Line 52"/>
          <p:cNvSpPr>
            <a:spLocks noChangeShapeType="1"/>
          </p:cNvSpPr>
          <p:nvPr/>
        </p:nvSpPr>
        <p:spPr bwMode="auto">
          <a:xfrm>
            <a:off x="2971800" y="4038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51" name="Line 53"/>
          <p:cNvSpPr>
            <a:spLocks noChangeShapeType="1"/>
          </p:cNvSpPr>
          <p:nvPr/>
        </p:nvSpPr>
        <p:spPr bwMode="auto">
          <a:xfrm>
            <a:off x="3657600" y="4876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52" name="Line 54"/>
          <p:cNvSpPr>
            <a:spLocks noChangeShapeType="1"/>
          </p:cNvSpPr>
          <p:nvPr/>
        </p:nvSpPr>
        <p:spPr bwMode="auto">
          <a:xfrm flipH="1">
            <a:off x="4572000" y="4419600"/>
            <a:ext cx="26670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53" name="Line 57"/>
          <p:cNvSpPr>
            <a:spLocks noChangeShapeType="1"/>
          </p:cNvSpPr>
          <p:nvPr/>
        </p:nvSpPr>
        <p:spPr bwMode="auto">
          <a:xfrm flipH="1">
            <a:off x="2819400" y="5791200"/>
            <a:ext cx="533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54" name="Line 58"/>
          <p:cNvSpPr>
            <a:spLocks noChangeShapeType="1"/>
          </p:cNvSpPr>
          <p:nvPr/>
        </p:nvSpPr>
        <p:spPr bwMode="auto">
          <a:xfrm>
            <a:off x="3429000" y="5791200"/>
            <a:ext cx="4572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cxnSp>
        <p:nvCxnSpPr>
          <p:cNvPr id="30755" name="AutoShape 59"/>
          <p:cNvCxnSpPr>
            <a:cxnSpLocks noChangeShapeType="1"/>
          </p:cNvCxnSpPr>
          <p:nvPr/>
        </p:nvCxnSpPr>
        <p:spPr bwMode="auto">
          <a:xfrm rot="5400000">
            <a:off x="4171950" y="3067050"/>
            <a:ext cx="609600" cy="6972300"/>
          </a:xfrm>
          <a:prstGeom prst="bentConnector2">
            <a:avLst/>
          </a:prstGeom>
          <a:noFill/>
          <a:ln w="38100">
            <a:solidFill>
              <a:schemeClr val="tx1"/>
            </a:solidFill>
            <a:prstDash val="dash"/>
            <a:miter lim="800000"/>
            <a:headEnd/>
            <a:tailEnd/>
          </a:ln>
        </p:spPr>
      </p:cxnSp>
      <p:cxnSp>
        <p:nvCxnSpPr>
          <p:cNvPr id="30756" name="AutoShape 60"/>
          <p:cNvCxnSpPr>
            <a:cxnSpLocks noChangeShapeType="1"/>
          </p:cNvCxnSpPr>
          <p:nvPr/>
        </p:nvCxnSpPr>
        <p:spPr bwMode="auto">
          <a:xfrm flipV="1">
            <a:off x="990600" y="5562600"/>
            <a:ext cx="1828800" cy="1028700"/>
          </a:xfrm>
          <a:prstGeom prst="bentConnector3">
            <a:avLst>
              <a:gd name="adj1" fmla="val -88"/>
            </a:avLst>
          </a:prstGeom>
          <a:noFill/>
          <a:ln w="38100">
            <a:solidFill>
              <a:schemeClr val="tx1"/>
            </a:solidFill>
            <a:prstDash val="dash"/>
            <a:miter lim="800000"/>
            <a:headEnd/>
            <a:tailEnd type="triangle" w="med" len="med"/>
          </a:ln>
        </p:spPr>
      </p:cxnSp>
      <p:cxnSp>
        <p:nvCxnSpPr>
          <p:cNvPr id="30757" name="AutoShape 63"/>
          <p:cNvCxnSpPr>
            <a:cxnSpLocks noChangeShapeType="1"/>
            <a:stCxn id="30743" idx="3"/>
            <a:endCxn id="30746" idx="0"/>
          </p:cNvCxnSpPr>
          <p:nvPr/>
        </p:nvCxnSpPr>
        <p:spPr bwMode="auto">
          <a:xfrm>
            <a:off x="4572000" y="5524500"/>
            <a:ext cx="3390900" cy="266700"/>
          </a:xfrm>
          <a:prstGeom prst="bentConnector2">
            <a:avLst/>
          </a:prstGeom>
          <a:noFill/>
          <a:ln w="38100">
            <a:solidFill>
              <a:schemeClr val="tx1"/>
            </a:solidFill>
            <a:prstDash val="dash"/>
            <a:miter lim="800000"/>
            <a:headEnd/>
            <a:tailEnd type="triangle" w="med" len="med"/>
          </a:ln>
        </p:spPr>
      </p:cxnSp>
      <p:sp>
        <p:nvSpPr>
          <p:cNvPr id="30758" name="Line 64"/>
          <p:cNvSpPr>
            <a:spLocks noChangeShapeType="1"/>
          </p:cNvSpPr>
          <p:nvPr/>
        </p:nvSpPr>
        <p:spPr bwMode="auto">
          <a:xfrm>
            <a:off x="4953000" y="6553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0759" name="Line 65"/>
          <p:cNvSpPr>
            <a:spLocks noChangeShapeType="1"/>
          </p:cNvSpPr>
          <p:nvPr/>
        </p:nvSpPr>
        <p:spPr bwMode="auto">
          <a:xfrm>
            <a:off x="2133600" y="6553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0"/>
            <a:ext cx="7772400" cy="1066800"/>
          </a:xfrm>
        </p:spPr>
        <p:txBody>
          <a:bodyPr/>
          <a:lstStyle/>
          <a:p>
            <a:pPr eaLnBrk="1" hangingPunct="1"/>
            <a:r>
              <a:rPr lang="hr-HR" sz="3600" smtClean="0">
                <a:latin typeface="Arial" pitchFamily="34" charset="0"/>
              </a:rPr>
              <a:t>KORACI U RAZVITKU MANAGERA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8229600" cy="54102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hr-HR" sz="2800" b="1" dirty="0" smtClean="0"/>
              <a:t>SADAŠNJI POSAO –</a:t>
            </a:r>
            <a:r>
              <a:rPr lang="hr-HR" dirty="0" smtClean="0"/>
              <a:t> </a:t>
            </a:r>
            <a:r>
              <a:rPr lang="hr-HR" sz="2400" dirty="0" err="1" smtClean="0"/>
              <a:t>managerski</a:t>
            </a:r>
            <a:r>
              <a:rPr lang="hr-HR" sz="2400" dirty="0" smtClean="0"/>
              <a:t> razvitak i izobrazba moraju se zasnivati na analizi potreba izvedenih iz usporedbe stvarnog izvršenja i ponašanja sa zahtjevnim izvršenjem i ponašanjem   </a:t>
            </a:r>
            <a:r>
              <a:rPr lang="hr-HR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2000" b="1" dirty="0" smtClean="0">
                <a:solidFill>
                  <a:schemeClr val="tx2">
                    <a:lumMod val="50000"/>
                  </a:schemeClr>
                </a:solidFill>
              </a:rPr>
              <a:t>IZVRŠENJE          RAZLIKA               ANALIZA               POTREBE 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20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                                 METODE OBUKE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600" b="1" dirty="0" smtClean="0"/>
              <a:t>Upisna kvota:                                               Slaba                                         Tečaj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600" b="1" dirty="0" smtClean="0"/>
              <a:t>300 jedinica                                                 prognoza                                prognoziranja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16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16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600" b="1" dirty="0" smtClean="0"/>
              <a:t>                  Razlika = 100 jedinica         zbog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600" b="1" dirty="0" smtClean="0"/>
              <a:t>                                                                                                                         Tečaj rješavanja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600" b="1" dirty="0" smtClean="0"/>
              <a:t>                                                                                                                           konflikta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600" b="1" dirty="0" smtClean="0"/>
              <a:t>Stvarno upisanih:                                           Konflikti među            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600" b="1" dirty="0" smtClean="0"/>
              <a:t>200 jedinica                                                    nastavnicima                         Organizacijski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600" b="1" dirty="0" smtClean="0"/>
              <a:t>                                                                                                                           razvitak</a:t>
            </a:r>
          </a:p>
        </p:txBody>
      </p:sp>
      <p:sp>
        <p:nvSpPr>
          <p:cNvPr id="31748" name="AutoShape 8"/>
          <p:cNvSpPr>
            <a:spLocks noChangeArrowheads="1"/>
          </p:cNvSpPr>
          <p:nvPr/>
        </p:nvSpPr>
        <p:spPr bwMode="auto">
          <a:xfrm rot="-1727096">
            <a:off x="2351235" y="5367470"/>
            <a:ext cx="762000" cy="274144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31749" name="AutoShape 9"/>
          <p:cNvSpPr>
            <a:spLocks noChangeArrowheads="1"/>
          </p:cNvSpPr>
          <p:nvPr/>
        </p:nvSpPr>
        <p:spPr bwMode="auto">
          <a:xfrm rot="-1727096">
            <a:off x="5029200" y="45720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31750" name="AutoShape 10"/>
          <p:cNvSpPr>
            <a:spLocks noChangeArrowheads="1"/>
          </p:cNvSpPr>
          <p:nvPr/>
        </p:nvSpPr>
        <p:spPr bwMode="auto">
          <a:xfrm>
            <a:off x="6400800" y="39624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31751" name="AutoShape 11"/>
          <p:cNvSpPr>
            <a:spLocks noChangeArrowheads="1"/>
          </p:cNvSpPr>
          <p:nvPr/>
        </p:nvSpPr>
        <p:spPr bwMode="auto">
          <a:xfrm>
            <a:off x="3929058" y="5000636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31752" name="AutoShape 12"/>
          <p:cNvSpPr>
            <a:spLocks noChangeArrowheads="1"/>
          </p:cNvSpPr>
          <p:nvPr/>
        </p:nvSpPr>
        <p:spPr bwMode="auto">
          <a:xfrm rot="1951888">
            <a:off x="2438400" y="4419600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31753" name="AutoShape 13"/>
          <p:cNvSpPr>
            <a:spLocks noChangeArrowheads="1"/>
          </p:cNvSpPr>
          <p:nvPr/>
        </p:nvSpPr>
        <p:spPr bwMode="auto">
          <a:xfrm rot="1951888">
            <a:off x="5029200" y="5334000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31754" name="AutoShape 14"/>
          <p:cNvSpPr>
            <a:spLocks noChangeArrowheads="1"/>
          </p:cNvSpPr>
          <p:nvPr/>
        </p:nvSpPr>
        <p:spPr bwMode="auto">
          <a:xfrm rot="-1727096">
            <a:off x="6629400" y="55626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31755" name="AutoShape 15"/>
          <p:cNvSpPr>
            <a:spLocks noChangeArrowheads="1"/>
          </p:cNvSpPr>
          <p:nvPr/>
        </p:nvSpPr>
        <p:spPr bwMode="auto">
          <a:xfrm>
            <a:off x="6781800" y="59436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304800"/>
            <a:ext cx="7772400" cy="5791200"/>
          </a:xfrm>
        </p:spPr>
        <p:txBody>
          <a:bodyPr/>
          <a:lstStyle/>
          <a:p>
            <a:pPr eaLnBrk="1" hangingPunct="1"/>
            <a:r>
              <a:rPr lang="hr-HR" sz="2800" dirty="0" smtClean="0"/>
              <a:t>SLJEDEĆI POSAO</a:t>
            </a:r>
            <a:r>
              <a:rPr lang="hr-HR" dirty="0" smtClean="0"/>
              <a:t> </a:t>
            </a:r>
            <a:r>
              <a:rPr lang="hr-HR" sz="2400" dirty="0" smtClean="0"/>
              <a:t>– identificiraju se potrebe za izobrazbom za sljedeći posao. </a:t>
            </a:r>
            <a:r>
              <a:rPr lang="hr-HR" sz="2400" dirty="0" err="1" smtClean="0"/>
              <a:t>Npr</a:t>
            </a:r>
            <a:r>
              <a:rPr lang="hr-HR" sz="2400" dirty="0" smtClean="0"/>
              <a:t>.  Profesor kemije postaje ravnatelj, pa mu trebaju </a:t>
            </a:r>
            <a:r>
              <a:rPr lang="hr-HR" sz="2400" dirty="0" smtClean="0">
                <a:solidFill>
                  <a:srgbClr val="FF9933"/>
                </a:solidFill>
              </a:rPr>
              <a:t>koja znanja</a:t>
            </a:r>
            <a:r>
              <a:rPr lang="hr-HR" sz="2400" dirty="0" smtClean="0"/>
              <a:t>?</a:t>
            </a:r>
          </a:p>
          <a:p>
            <a:pPr eaLnBrk="1" hangingPunct="1">
              <a:buFont typeface="Wingdings" pitchFamily="2" charset="2"/>
              <a:buNone/>
            </a:pPr>
            <a:endParaRPr lang="hr-HR" sz="2400" dirty="0" smtClean="0"/>
          </a:p>
          <a:p>
            <a:pPr eaLnBrk="1" hangingPunct="1"/>
            <a:r>
              <a:rPr lang="hr-HR" sz="2800" dirty="0" smtClean="0"/>
              <a:t>BUDUĆE POTREBE </a:t>
            </a:r>
            <a:r>
              <a:rPr lang="hr-HR" sz="2400" dirty="0" smtClean="0"/>
              <a:t>– predviđa se koje će nove sposobnosti zahtijevati očekivana primjena tehnologije i metoda. Tako rade moderne organizacije koje se pripremaju za dalju budućnost.</a:t>
            </a:r>
            <a:endParaRPr lang="hr-HR" sz="28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0"/>
            <a:ext cx="7772400" cy="9906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Izobrazba na poslu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43000"/>
            <a:ext cx="8229600" cy="5486400"/>
          </a:xfrm>
        </p:spPr>
        <p:txBody>
          <a:bodyPr/>
          <a:lstStyle/>
          <a:p>
            <a:pPr eaLnBrk="1" hangingPunct="1"/>
            <a:r>
              <a:rPr lang="hr-HR" sz="2800" dirty="0" smtClean="0">
                <a:solidFill>
                  <a:schemeClr val="hlink"/>
                </a:solidFill>
              </a:rPr>
              <a:t>Planirano napredovanje –</a:t>
            </a:r>
            <a:r>
              <a:rPr lang="hr-HR" dirty="0" smtClean="0"/>
              <a:t> </a:t>
            </a:r>
            <a:r>
              <a:rPr lang="hr-HR" sz="2400" dirty="0" smtClean="0"/>
              <a:t>nemojte se koncentrirati samo na sljedeći posao, dobro obavite sadašnji</a:t>
            </a:r>
            <a:r>
              <a:rPr lang="hr-HR" dirty="0" smtClean="0"/>
              <a:t> </a:t>
            </a:r>
          </a:p>
          <a:p>
            <a:pPr eaLnBrk="1" hangingPunct="1"/>
            <a:r>
              <a:rPr lang="hr-HR" sz="2800" dirty="0" smtClean="0">
                <a:solidFill>
                  <a:schemeClr val="hlink"/>
                </a:solidFill>
              </a:rPr>
              <a:t>Promjena posla –</a:t>
            </a:r>
            <a:r>
              <a:rPr lang="hr-HR" sz="2400" dirty="0" smtClean="0"/>
              <a:t> svrha promjene posla je da se proširi znanje </a:t>
            </a:r>
            <a:r>
              <a:rPr lang="hr-HR" sz="2400" dirty="0" err="1" smtClean="0"/>
              <a:t>managera</a:t>
            </a:r>
            <a:r>
              <a:rPr lang="hr-HR" sz="2400" dirty="0" smtClean="0"/>
              <a:t> ili potencijalnih </a:t>
            </a:r>
            <a:r>
              <a:rPr lang="hr-HR" sz="2400" dirty="0" err="1" smtClean="0"/>
              <a:t>managera</a:t>
            </a:r>
            <a:r>
              <a:rPr lang="hr-HR" sz="2400" dirty="0" smtClean="0"/>
              <a:t> (različiti programi rotacije)</a:t>
            </a:r>
            <a:endParaRPr lang="hr-HR" dirty="0" smtClean="0"/>
          </a:p>
          <a:p>
            <a:pPr eaLnBrk="1" hangingPunct="1"/>
            <a:r>
              <a:rPr lang="hr-HR" sz="2800" dirty="0" smtClean="0">
                <a:solidFill>
                  <a:schemeClr val="hlink"/>
                </a:solidFill>
              </a:rPr>
              <a:t>Stvaranje položaja “pomoćnika”</a:t>
            </a:r>
          </a:p>
          <a:p>
            <a:pPr eaLnBrk="1" hangingPunct="1"/>
            <a:r>
              <a:rPr lang="hr-HR" sz="2800" dirty="0" smtClean="0">
                <a:solidFill>
                  <a:schemeClr val="hlink"/>
                </a:solidFill>
              </a:rPr>
              <a:t>Privremena imenovanja (</a:t>
            </a:r>
            <a:r>
              <a:rPr lang="hr-HR" sz="2800" dirty="0" err="1" smtClean="0">
                <a:solidFill>
                  <a:schemeClr val="hlink"/>
                </a:solidFill>
              </a:rPr>
              <a:t>v.d</a:t>
            </a:r>
            <a:r>
              <a:rPr lang="hr-HR" sz="2800" dirty="0" smtClean="0">
                <a:solidFill>
                  <a:schemeClr val="hlink"/>
                </a:solidFill>
              </a:rPr>
              <a:t>.)</a:t>
            </a:r>
          </a:p>
          <a:p>
            <a:pPr eaLnBrk="1" hangingPunct="1"/>
            <a:r>
              <a:rPr lang="hr-HR" sz="2800" dirty="0" smtClean="0">
                <a:solidFill>
                  <a:schemeClr val="hlink"/>
                </a:solidFill>
              </a:rPr>
              <a:t>Komisije i niži odbori –</a:t>
            </a:r>
            <a:r>
              <a:rPr lang="hr-HR" sz="2400" dirty="0" smtClean="0"/>
              <a:t> “višestruko kolektivno rukovodstvo”. Rad s iskusnim </a:t>
            </a:r>
            <a:r>
              <a:rPr lang="hr-HR" sz="2400" dirty="0" err="1" smtClean="0"/>
              <a:t>managerima</a:t>
            </a:r>
            <a:r>
              <a:rPr lang="hr-HR" sz="2400" dirty="0" smtClean="0"/>
              <a:t>, upoznaju se s brojnim pitanjima koja se tiču cijele organizacije. </a:t>
            </a:r>
            <a:endParaRPr lang="hr-HR" dirty="0" smtClean="0"/>
          </a:p>
          <a:p>
            <a:pPr eaLnBrk="1" hangingPunct="1"/>
            <a:r>
              <a:rPr lang="hr-HR" sz="2800" dirty="0" smtClean="0">
                <a:solidFill>
                  <a:schemeClr val="hlink"/>
                </a:solidFill>
              </a:rPr>
              <a:t>Vježbanje (trening) </a:t>
            </a:r>
            <a:r>
              <a:rPr lang="hr-HR" sz="2400" dirty="0" smtClean="0">
                <a:solidFill>
                  <a:schemeClr val="hlink"/>
                </a:solidFill>
              </a:rPr>
              <a:t>–</a:t>
            </a:r>
            <a:r>
              <a:rPr lang="hr-HR" sz="2400" dirty="0" smtClean="0"/>
              <a:t> izobrazba na poslu je neprekidan proces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0"/>
            <a:ext cx="7772400" cy="10668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Unutarnja i vanjska izobrazba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219200"/>
            <a:ext cx="77724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2800" dirty="0" smtClean="0"/>
              <a:t>Ponuđena od strane obrazovnih ustanova 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2800" dirty="0" err="1" smtClean="0"/>
              <a:t>managerskih</a:t>
            </a:r>
            <a:r>
              <a:rPr lang="hr-HR" sz="2800" dirty="0" smtClean="0"/>
              <a:t> udruženja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hr-HR" sz="2800" dirty="0" smtClean="0"/>
              <a:t>Konferencijski programi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hr-HR" sz="2800" dirty="0" smtClean="0"/>
              <a:t>Sveučilišni management programi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hr-HR" sz="2800" dirty="0" smtClean="0"/>
              <a:t>Članci, televizije i video upute </a:t>
            </a:r>
            <a:r>
              <a:rPr lang="hr-HR" sz="2400" dirty="0" smtClean="0">
                <a:solidFill>
                  <a:schemeClr val="hlink"/>
                </a:solidFill>
              </a:rPr>
              <a:t>(samo razvitak)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hr-HR" sz="2800" dirty="0" smtClean="0"/>
              <a:t>Poslovne simulacije, empirijske vježbe i ekspertni sustavi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hr-HR" sz="2800" dirty="0" smtClean="0"/>
              <a:t>Posebni programi izobrazbe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hr-HR" sz="2800" dirty="0" smtClean="0"/>
              <a:t>Ocjena i prijenos 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hr-HR" sz="28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Razvojni ciljevi uključuju:</a:t>
            </a:r>
          </a:p>
        </p:txBody>
      </p:sp>
      <p:sp>
        <p:nvSpPr>
          <p:cNvPr id="3686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297363" cy="4114800"/>
          </a:xfrm>
        </p:spPr>
        <p:txBody>
          <a:bodyPr/>
          <a:lstStyle/>
          <a:p>
            <a:pPr eaLnBrk="1" hangingPunct="1"/>
            <a:r>
              <a:rPr lang="hr-HR" sz="2800" smtClean="0"/>
              <a:t>Povećanje znanja </a:t>
            </a:r>
          </a:p>
          <a:p>
            <a:pPr eaLnBrk="1" hangingPunct="1"/>
            <a:r>
              <a:rPr lang="hr-HR" sz="2800" smtClean="0"/>
              <a:t>Razvitak stavova koji dovode do dobrog upravljanja</a:t>
            </a:r>
          </a:p>
          <a:p>
            <a:pPr eaLnBrk="1" hangingPunct="1"/>
            <a:r>
              <a:rPr lang="hr-HR" sz="2800" smtClean="0"/>
              <a:t>Stjecanje vještina</a:t>
            </a:r>
          </a:p>
          <a:p>
            <a:pPr eaLnBrk="1" hangingPunct="1"/>
            <a:r>
              <a:rPr lang="hr-HR" sz="2800" smtClean="0"/>
              <a:t>Poboljšanje upravljanja</a:t>
            </a:r>
          </a:p>
          <a:p>
            <a:pPr eaLnBrk="1" hangingPunct="1"/>
            <a:r>
              <a:rPr lang="hr-HR" sz="2800" smtClean="0"/>
              <a:t>Postizanje ciljeva poduzeća</a:t>
            </a:r>
          </a:p>
        </p:txBody>
      </p:sp>
      <p:pic>
        <p:nvPicPr>
          <p:cNvPr id="36868" name="Picture 5" descr="C:\Program Files\Common Files\Microsoft Shared\Clipart\cagcat50\bs02064_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3163" y="2384425"/>
            <a:ext cx="3322637" cy="33067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0"/>
            <a:ext cx="7772400" cy="1219200"/>
          </a:xfrm>
        </p:spPr>
        <p:txBody>
          <a:bodyPr/>
          <a:lstStyle/>
          <a:p>
            <a:pPr eaLnBrk="1" hangingPunct="1"/>
            <a:r>
              <a:rPr lang="hr-HR" sz="4000" smtClean="0"/>
              <a:t>UPRAVLJANJE PROMJENOM</a:t>
            </a:r>
            <a:r>
              <a:rPr lang="hr-HR" smtClean="0"/>
              <a:t>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219200"/>
            <a:ext cx="7772400" cy="4876800"/>
          </a:xfrm>
        </p:spPr>
        <p:txBody>
          <a:bodyPr/>
          <a:lstStyle/>
          <a:p>
            <a:pPr eaLnBrk="1" hangingPunct="1"/>
            <a:r>
              <a:rPr lang="hr-HR" sz="2800" smtClean="0"/>
              <a:t>Promjene koje utječu na managerski i organizacijski razvitak: </a:t>
            </a:r>
          </a:p>
          <a:p>
            <a:pPr eaLnBrk="1" hangingPunct="1">
              <a:buFont typeface="Wingdings" pitchFamily="2" charset="2"/>
              <a:buNone/>
            </a:pPr>
            <a:endParaRPr lang="hr-HR" sz="2800" smtClean="0"/>
          </a:p>
          <a:p>
            <a:pPr eaLnBrk="1" hangingPunct="1">
              <a:buFontTx/>
              <a:buChar char="•"/>
            </a:pPr>
            <a:r>
              <a:rPr lang="hr-HR" sz="2000" b="1" smtClean="0"/>
              <a:t>Sve veća upotreba računala</a:t>
            </a:r>
          </a:p>
          <a:p>
            <a:pPr eaLnBrk="1" hangingPunct="1">
              <a:buFontTx/>
              <a:buChar char="•"/>
            </a:pPr>
            <a:r>
              <a:rPr lang="hr-HR" sz="2000" b="1" smtClean="0"/>
              <a:t>Edukacija kroz cijeli život odrasle osobe</a:t>
            </a:r>
          </a:p>
          <a:p>
            <a:pPr eaLnBrk="1" hangingPunct="1">
              <a:buFontTx/>
              <a:buChar char="•"/>
            </a:pPr>
            <a:r>
              <a:rPr lang="hr-HR" sz="2000" b="1" smtClean="0"/>
              <a:t>Udjel stručnjaka će se povećati, a potreba za proizvodnim radnicima će se smanjiti</a:t>
            </a:r>
          </a:p>
          <a:p>
            <a:pPr eaLnBrk="1" hangingPunct="1">
              <a:buFontTx/>
              <a:buChar char="•"/>
            </a:pPr>
            <a:r>
              <a:rPr lang="hr-HR" sz="2000" b="1" smtClean="0"/>
              <a:t>Promjena od proizvodnje do uslužne djelatnosti</a:t>
            </a:r>
          </a:p>
          <a:p>
            <a:pPr eaLnBrk="1" hangingPunct="1">
              <a:buFontTx/>
              <a:buChar char="•"/>
            </a:pPr>
            <a:r>
              <a:rPr lang="hr-HR" sz="2000" b="1" smtClean="0"/>
              <a:t>Izbor obrazovnih mogućnosti će se povećati</a:t>
            </a:r>
          </a:p>
          <a:p>
            <a:pPr eaLnBrk="1" hangingPunct="1">
              <a:buFontTx/>
              <a:buChar char="•"/>
            </a:pPr>
            <a:r>
              <a:rPr lang="hr-HR" sz="2000" b="1" smtClean="0"/>
              <a:t>Internacionalizacija se nastavlja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0"/>
            <a:ext cx="7772400" cy="1143000"/>
          </a:xfrm>
        </p:spPr>
        <p:txBody>
          <a:bodyPr/>
          <a:lstStyle/>
          <a:p>
            <a:pPr eaLnBrk="1" hangingPunct="1"/>
            <a:r>
              <a:rPr lang="hr-HR" smtClean="0"/>
              <a:t>Tehnike za iniciranje promjene </a:t>
            </a:r>
          </a:p>
        </p:txBody>
      </p:sp>
      <p:sp>
        <p:nvSpPr>
          <p:cNvPr id="38915" name="Line 4"/>
          <p:cNvSpPr>
            <a:spLocks noChangeShapeType="1"/>
          </p:cNvSpPr>
          <p:nvPr/>
        </p:nvSpPr>
        <p:spPr bwMode="auto">
          <a:xfrm>
            <a:off x="1295400" y="3810000"/>
            <a:ext cx="502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8916" name="Line 6"/>
          <p:cNvSpPr>
            <a:spLocks noChangeShapeType="1"/>
          </p:cNvSpPr>
          <p:nvPr/>
        </p:nvSpPr>
        <p:spPr bwMode="auto">
          <a:xfrm>
            <a:off x="1295400" y="3352800"/>
            <a:ext cx="50292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8917" name="Line 8"/>
          <p:cNvSpPr>
            <a:spLocks noChangeShapeType="1"/>
          </p:cNvSpPr>
          <p:nvPr/>
        </p:nvSpPr>
        <p:spPr bwMode="auto">
          <a:xfrm flipV="1">
            <a:off x="2057400" y="4114800"/>
            <a:ext cx="0" cy="19050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8918" name="Line 12"/>
          <p:cNvSpPr>
            <a:spLocks noChangeShapeType="1"/>
          </p:cNvSpPr>
          <p:nvPr/>
        </p:nvSpPr>
        <p:spPr bwMode="auto">
          <a:xfrm flipV="1">
            <a:off x="3886200" y="4114800"/>
            <a:ext cx="0" cy="19050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8919" name="Line 13"/>
          <p:cNvSpPr>
            <a:spLocks noChangeShapeType="1"/>
          </p:cNvSpPr>
          <p:nvPr/>
        </p:nvSpPr>
        <p:spPr bwMode="auto">
          <a:xfrm flipV="1">
            <a:off x="5334000" y="4038600"/>
            <a:ext cx="0" cy="19050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8920" name="Text Box 14"/>
          <p:cNvSpPr txBox="1">
            <a:spLocks noChangeArrowheads="1"/>
          </p:cNvSpPr>
          <p:nvPr/>
        </p:nvSpPr>
        <p:spPr bwMode="auto">
          <a:xfrm rot="5400000">
            <a:off x="1672432" y="4956968"/>
            <a:ext cx="174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800" b="1">
                <a:latin typeface="Arial" pitchFamily="34" charset="0"/>
              </a:rPr>
              <a:t>Nove direktive</a:t>
            </a:r>
          </a:p>
        </p:txBody>
      </p:sp>
      <p:sp>
        <p:nvSpPr>
          <p:cNvPr id="38921" name="Text Box 16"/>
          <p:cNvSpPr txBox="1">
            <a:spLocks noChangeArrowheads="1"/>
          </p:cNvSpPr>
          <p:nvPr/>
        </p:nvSpPr>
        <p:spPr bwMode="auto">
          <a:xfrm rot="5400000">
            <a:off x="3494882" y="4963318"/>
            <a:ext cx="160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800" b="1">
                <a:latin typeface="Arial" pitchFamily="34" charset="0"/>
              </a:rPr>
              <a:t>Nova politika</a:t>
            </a:r>
          </a:p>
        </p:txBody>
      </p:sp>
      <p:sp>
        <p:nvSpPr>
          <p:cNvPr id="38922" name="Text Box 17"/>
          <p:cNvSpPr txBox="1">
            <a:spLocks noChangeArrowheads="1"/>
          </p:cNvSpPr>
          <p:nvPr/>
        </p:nvSpPr>
        <p:spPr bwMode="auto">
          <a:xfrm rot="5362945">
            <a:off x="4917282" y="4912518"/>
            <a:ext cx="180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800" b="1">
                <a:latin typeface="Arial" pitchFamily="34" charset="0"/>
              </a:rPr>
              <a:t>Obuka (vježba)</a:t>
            </a:r>
          </a:p>
        </p:txBody>
      </p:sp>
      <p:sp>
        <p:nvSpPr>
          <p:cNvPr id="38923" name="Text Box 18"/>
          <p:cNvSpPr txBox="1">
            <a:spLocks noChangeArrowheads="1"/>
          </p:cNvSpPr>
          <p:nvPr/>
        </p:nvSpPr>
        <p:spPr bwMode="auto">
          <a:xfrm>
            <a:off x="2362200" y="6248400"/>
            <a:ext cx="230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>
                <a:latin typeface="Arial" pitchFamily="34" charset="0"/>
              </a:rPr>
              <a:t>Snage vođenja </a:t>
            </a:r>
          </a:p>
        </p:txBody>
      </p:sp>
      <p:sp>
        <p:nvSpPr>
          <p:cNvPr id="38924" name="Text Box 19"/>
          <p:cNvSpPr txBox="1">
            <a:spLocks noChangeArrowheads="1"/>
          </p:cNvSpPr>
          <p:nvPr/>
        </p:nvSpPr>
        <p:spPr bwMode="auto">
          <a:xfrm>
            <a:off x="6613525" y="3617913"/>
            <a:ext cx="160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800" b="1">
                <a:latin typeface="Arial" pitchFamily="34" charset="0"/>
              </a:rPr>
              <a:t>SADAŠNJA</a:t>
            </a:r>
          </a:p>
          <a:p>
            <a:r>
              <a:rPr lang="hr-HR" sz="1800" b="1">
                <a:latin typeface="Arial" pitchFamily="34" charset="0"/>
              </a:rPr>
              <a:t>RAVNOTEŽA</a:t>
            </a:r>
          </a:p>
        </p:txBody>
      </p:sp>
      <p:sp>
        <p:nvSpPr>
          <p:cNvPr id="38925" name="Text Box 20"/>
          <p:cNvSpPr txBox="1">
            <a:spLocks noChangeArrowheads="1"/>
          </p:cNvSpPr>
          <p:nvPr/>
        </p:nvSpPr>
        <p:spPr bwMode="auto">
          <a:xfrm>
            <a:off x="6537325" y="3008313"/>
            <a:ext cx="1822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800" b="1">
                <a:latin typeface="Arial" pitchFamily="34" charset="0"/>
              </a:rPr>
              <a:t>NOVO STANJE</a:t>
            </a:r>
          </a:p>
        </p:txBody>
      </p:sp>
      <p:sp>
        <p:nvSpPr>
          <p:cNvPr id="38926" name="Line 21"/>
          <p:cNvSpPr>
            <a:spLocks noChangeShapeType="1"/>
          </p:cNvSpPr>
          <p:nvPr/>
        </p:nvSpPr>
        <p:spPr bwMode="auto">
          <a:xfrm>
            <a:off x="1524000" y="1295400"/>
            <a:ext cx="0" cy="17526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8927" name="Line 22"/>
          <p:cNvSpPr>
            <a:spLocks noChangeShapeType="1"/>
          </p:cNvSpPr>
          <p:nvPr/>
        </p:nvSpPr>
        <p:spPr bwMode="auto">
          <a:xfrm>
            <a:off x="2743200" y="1295400"/>
            <a:ext cx="0" cy="17526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8928" name="Line 23"/>
          <p:cNvSpPr>
            <a:spLocks noChangeShapeType="1"/>
          </p:cNvSpPr>
          <p:nvPr/>
        </p:nvSpPr>
        <p:spPr bwMode="auto">
          <a:xfrm>
            <a:off x="4114800" y="1295400"/>
            <a:ext cx="0" cy="17526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8929" name="Line 24"/>
          <p:cNvSpPr>
            <a:spLocks noChangeShapeType="1"/>
          </p:cNvSpPr>
          <p:nvPr/>
        </p:nvSpPr>
        <p:spPr bwMode="auto">
          <a:xfrm>
            <a:off x="5410200" y="1371600"/>
            <a:ext cx="0" cy="17526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hr-HR"/>
          </a:p>
        </p:txBody>
      </p:sp>
      <p:sp>
        <p:nvSpPr>
          <p:cNvPr id="38930" name="Text Box 25"/>
          <p:cNvSpPr txBox="1">
            <a:spLocks noChangeArrowheads="1"/>
          </p:cNvSpPr>
          <p:nvPr/>
        </p:nvSpPr>
        <p:spPr bwMode="auto">
          <a:xfrm rot="5371271">
            <a:off x="2694782" y="1953418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800" b="1">
                <a:latin typeface="Arial" pitchFamily="34" charset="0"/>
              </a:rPr>
              <a:t>Strah</a:t>
            </a:r>
          </a:p>
        </p:txBody>
      </p:sp>
      <p:sp>
        <p:nvSpPr>
          <p:cNvPr id="38931" name="Text Box 26"/>
          <p:cNvSpPr txBox="1">
            <a:spLocks noChangeArrowheads="1"/>
          </p:cNvSpPr>
          <p:nvPr/>
        </p:nvSpPr>
        <p:spPr bwMode="auto">
          <a:xfrm rot="5389109">
            <a:off x="967582" y="1928018"/>
            <a:ext cx="193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800" b="1">
                <a:latin typeface="Arial" pitchFamily="34" charset="0"/>
              </a:rPr>
              <a:t>Nepoznati efekti</a:t>
            </a:r>
          </a:p>
        </p:txBody>
      </p:sp>
      <p:sp>
        <p:nvSpPr>
          <p:cNvPr id="38932" name="Text Box 27"/>
          <p:cNvSpPr txBox="1">
            <a:spLocks noChangeArrowheads="1"/>
          </p:cNvSpPr>
          <p:nvPr/>
        </p:nvSpPr>
        <p:spPr bwMode="auto">
          <a:xfrm rot="5400000">
            <a:off x="3711575" y="1774825"/>
            <a:ext cx="1844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600" b="1">
                <a:latin typeface="Arial" pitchFamily="34" charset="0"/>
              </a:rPr>
              <a:t>Nepoznati razlozi</a:t>
            </a:r>
          </a:p>
          <a:p>
            <a:r>
              <a:rPr lang="hr-HR" sz="1600" b="1">
                <a:latin typeface="Arial" pitchFamily="34" charset="0"/>
              </a:rPr>
              <a:t> promjene</a:t>
            </a:r>
          </a:p>
        </p:txBody>
      </p:sp>
      <p:sp>
        <p:nvSpPr>
          <p:cNvPr id="38933" name="Text Box 28"/>
          <p:cNvSpPr txBox="1">
            <a:spLocks noChangeArrowheads="1"/>
          </p:cNvSpPr>
          <p:nvPr/>
        </p:nvSpPr>
        <p:spPr bwMode="auto">
          <a:xfrm rot="5400000">
            <a:off x="5006182" y="1928018"/>
            <a:ext cx="163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800" b="1">
                <a:latin typeface="Arial" pitchFamily="34" charset="0"/>
              </a:rPr>
              <a:t>Gubitak moći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OTPOR PROMJENI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Nepoznato uzrokuje strah i otpor </a:t>
            </a:r>
          </a:p>
          <a:p>
            <a:pPr eaLnBrk="1" hangingPunct="1"/>
            <a:r>
              <a:rPr lang="hr-HR" smtClean="0"/>
              <a:t>Nepoznavanje razloga promjene stvara otpor</a:t>
            </a:r>
          </a:p>
          <a:p>
            <a:pPr eaLnBrk="1" hangingPunct="1"/>
            <a:r>
              <a:rPr lang="hr-HR" smtClean="0"/>
              <a:t>Promjena može rezultirati redukcijom povlastice ili gubitkom moći  </a:t>
            </a:r>
          </a:p>
        </p:txBody>
      </p:sp>
      <p:sp>
        <p:nvSpPr>
          <p:cNvPr id="4" name="Pravokutnik 3"/>
          <p:cNvSpPr/>
          <p:nvPr/>
        </p:nvSpPr>
        <p:spPr>
          <a:xfrm>
            <a:off x="2500266" y="5903893"/>
            <a:ext cx="66437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r-HR" sz="2800" i="1" dirty="0" smtClean="0">
                <a:solidFill>
                  <a:srgbClr val="0070C0"/>
                </a:solidFill>
              </a:rPr>
              <a:t>Konflikt može biti i koristan, jer može potaći da se tema prezentira s različitih gledišta</a:t>
            </a:r>
            <a:endParaRPr lang="hr-HR" sz="28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Tko vas je na ovo pripremio </a:t>
            </a:r>
            <a:endParaRPr lang="hr-HR" dirty="0"/>
          </a:p>
        </p:txBody>
      </p:sp>
      <p:pic>
        <p:nvPicPr>
          <p:cNvPr id="1026" name="Picture 2" descr="C:\Users\Bozena\AppData\Local\Microsoft\Windows\Temporary Internet Files\Content.IE5\ZOG1F167\MP900427686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7403" y="1447800"/>
            <a:ext cx="7254744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Napraviti plan osobnog stručnog razvoja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Saznajte što ne znate </a:t>
            </a:r>
          </a:p>
          <a:p>
            <a:r>
              <a:rPr lang="hr-HR" dirty="0" smtClean="0"/>
              <a:t>Izvidite tradicionalne metode stručnog usavršavanja </a:t>
            </a:r>
          </a:p>
          <a:p>
            <a:r>
              <a:rPr lang="hr-HR" dirty="0" smtClean="0"/>
              <a:t>Pronađite što vam odgovara: </a:t>
            </a:r>
            <a:r>
              <a:rPr lang="hr-HR" dirty="0" smtClean="0">
                <a:hlinkClick r:id="rId2"/>
              </a:rPr>
              <a:t>http://www.ufzg.unizg.hr/studiji/poslijediplomski/</a:t>
            </a:r>
            <a:r>
              <a:rPr lang="hr-HR" dirty="0" err="1" smtClean="0">
                <a:hlinkClick r:id="rId2"/>
              </a:rPr>
              <a:t>poslijediplomski</a:t>
            </a:r>
            <a:r>
              <a:rPr lang="hr-HR" dirty="0" smtClean="0">
                <a:hlinkClick r:id="rId2"/>
              </a:rPr>
              <a:t>-doktorski-studij/</a:t>
            </a:r>
            <a:endParaRPr lang="hr-HR" dirty="0" smtClean="0"/>
          </a:p>
          <a:p>
            <a:r>
              <a:rPr lang="hr-HR" dirty="0" smtClean="0"/>
              <a:t>Simulacije, studije slučaja i </a:t>
            </a:r>
            <a:r>
              <a:rPr lang="hr-HR" dirty="0" err="1" smtClean="0"/>
              <a:t>sl</a:t>
            </a:r>
            <a:r>
              <a:rPr lang="hr-HR" dirty="0" smtClean="0"/>
              <a:t>.</a:t>
            </a:r>
          </a:p>
          <a:p>
            <a:r>
              <a:rPr lang="hr-HR" dirty="0" smtClean="0"/>
              <a:t>Digitalne tehnologije i e-učenje 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Benchmarking</a:t>
            </a:r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Nakon što upoznate sebe, saznajte tko taj posao radi jako dobro, analizirajte, preuzmite, razradite, prilagodite, implementirajte i kontrolirajte…</a:t>
            </a:r>
            <a:endParaRPr lang="hr-HR" dirty="0"/>
          </a:p>
        </p:txBody>
      </p:sp>
      <p:pic>
        <p:nvPicPr>
          <p:cNvPr id="1026" name="Picture 2" descr="http://www.skf.com/cmimages/2377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500438"/>
            <a:ext cx="3357549" cy="3006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 tom svom napretku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Ne smijete zaboraviti na znanje koje ima vaša škola </a:t>
            </a:r>
          </a:p>
          <a:p>
            <a:r>
              <a:rPr lang="hr-HR" dirty="0" smtClean="0"/>
              <a:t>Cijelo životno učenje je preduvjet uspješnosti </a:t>
            </a:r>
            <a:endParaRPr lang="hr-HR" dirty="0"/>
          </a:p>
        </p:txBody>
      </p:sp>
      <p:pic>
        <p:nvPicPr>
          <p:cNvPr id="36866" name="Picture 2" descr="http://www.odraz.hr/news/big/media/76613/learn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929066"/>
            <a:ext cx="3810000" cy="2571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Mala provjera ….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123944"/>
          </a:xfrm>
        </p:spPr>
        <p:txBody>
          <a:bodyPr>
            <a:normAutofit/>
          </a:bodyPr>
          <a:lstStyle/>
          <a:p>
            <a:r>
              <a:rPr lang="hr-HR" dirty="0" smtClean="0"/>
              <a:t>Možemo li nabrojiti temeljne funkcije menadžmenta?</a:t>
            </a:r>
          </a:p>
          <a:p>
            <a:endParaRPr lang="hr-HR" dirty="0" smtClean="0"/>
          </a:p>
          <a:p>
            <a:pPr>
              <a:buNone/>
            </a:pPr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1500166" y="3214686"/>
            <a:ext cx="515961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800" b="1" i="1" dirty="0" smtClean="0">
                <a:solidFill>
                  <a:srgbClr val="002060"/>
                </a:solidFill>
              </a:rPr>
              <a:t>PLANIRANJE</a:t>
            </a:r>
          </a:p>
          <a:p>
            <a:pPr>
              <a:buFont typeface="Arial" pitchFamily="34" charset="0"/>
              <a:buChar char="•"/>
            </a:pPr>
            <a:r>
              <a:rPr lang="hr-HR" sz="2800" b="1" i="1" dirty="0" smtClean="0">
                <a:solidFill>
                  <a:srgbClr val="002060"/>
                </a:solidFill>
              </a:rPr>
              <a:t>ORGANIZIRANJE</a:t>
            </a:r>
          </a:p>
          <a:p>
            <a:pPr>
              <a:buFont typeface="Arial" pitchFamily="34" charset="0"/>
              <a:buChar char="•"/>
            </a:pPr>
            <a:r>
              <a:rPr lang="hr-HR" sz="2800" b="1" i="1" dirty="0" smtClean="0">
                <a:solidFill>
                  <a:srgbClr val="002060"/>
                </a:solidFill>
              </a:rPr>
              <a:t>KADROVSKO POPUNJAVANJE</a:t>
            </a:r>
          </a:p>
          <a:p>
            <a:pPr>
              <a:buFont typeface="Arial" pitchFamily="34" charset="0"/>
              <a:buChar char="•"/>
            </a:pPr>
            <a:r>
              <a:rPr lang="hr-HR" sz="2800" b="1" i="1" dirty="0" smtClean="0">
                <a:solidFill>
                  <a:srgbClr val="002060"/>
                </a:solidFill>
              </a:rPr>
              <a:t>VOĐENJE</a:t>
            </a:r>
          </a:p>
          <a:p>
            <a:pPr>
              <a:buFont typeface="Arial" pitchFamily="34" charset="0"/>
              <a:buChar char="•"/>
            </a:pPr>
            <a:r>
              <a:rPr lang="hr-HR" sz="2800" b="1" i="1" dirty="0" smtClean="0">
                <a:solidFill>
                  <a:srgbClr val="002060"/>
                </a:solidFill>
              </a:rPr>
              <a:t>KOTROLIRANJE</a:t>
            </a:r>
            <a:endParaRPr lang="hr-HR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04800" y="0"/>
            <a:ext cx="3352800" cy="14478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sr-Latn-CS" sz="1800">
              <a:effectLst/>
            </a:endParaRPr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381000" y="1981200"/>
            <a:ext cx="3200400" cy="9144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>
                <a:solidFill>
                  <a:schemeClr val="bg1"/>
                </a:solidFill>
                <a:effectLst/>
              </a:rPr>
              <a:t>POSTAVLJANJE CILJEVA: 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04800" y="3429000"/>
            <a:ext cx="32766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hr-HR"/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304800" y="5334000"/>
            <a:ext cx="3286125" cy="145097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>
              <a:spcBef>
                <a:spcPct val="0"/>
              </a:spcBef>
              <a:buClrTx/>
              <a:buFontTx/>
              <a:buNone/>
            </a:pPr>
            <a:endParaRPr lang="sr-Latn-CS" sz="1800">
              <a:effectLst/>
            </a:endParaRPr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2133600" y="1524000"/>
            <a:ext cx="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2057400" y="2895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>
            <a:off x="2057400" y="472440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3581400" y="60198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 flipH="1" flipV="1">
            <a:off x="4191000" y="762000"/>
            <a:ext cx="0" cy="5257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4191000" y="7620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180" name="Rectangle 14"/>
          <p:cNvSpPr>
            <a:spLocks noChangeArrowheads="1"/>
          </p:cNvSpPr>
          <p:nvPr/>
        </p:nvSpPr>
        <p:spPr bwMode="auto">
          <a:xfrm>
            <a:off x="4876800" y="0"/>
            <a:ext cx="3836988" cy="15240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>USPOREĐIVANJE ALTERNATIVA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>U SVJETLU POSTAVLJENIH CILJEVA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endParaRPr lang="hr-HR" sz="1400" dirty="0">
              <a:solidFill>
                <a:schemeClr val="bg1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Koja alternativa pruža najbolje šanse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za ostvarivanje naših ciljeva uz najniže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troškove i </a:t>
            </a:r>
            <a:r>
              <a:rPr lang="hr-HR" sz="1400" dirty="0" smtClean="0">
                <a:solidFill>
                  <a:schemeClr val="bg1"/>
                </a:solidFill>
                <a:effectLst/>
              </a:rPr>
              <a:t>najviše učinke</a:t>
            </a:r>
            <a:endParaRPr lang="hr-HR" sz="1400" dirty="0">
              <a:solidFill>
                <a:schemeClr val="bg1"/>
              </a:solidFill>
              <a:effectLst/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4876800" y="1828800"/>
            <a:ext cx="3962400" cy="10668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b="1">
                <a:solidFill>
                  <a:schemeClr val="bg2"/>
                </a:solidFill>
                <a:effectLst/>
              </a:rPr>
              <a:t>IZBOR ALTERNATIVE:</a:t>
            </a:r>
            <a:r>
              <a:rPr lang="hr-HR" sz="1800" b="1">
                <a:solidFill>
                  <a:schemeClr val="bg2"/>
                </a:solidFill>
                <a:effectLst/>
              </a:rPr>
              <a:t>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endParaRPr lang="hr-HR" sz="1800" b="1">
              <a:solidFill>
                <a:schemeClr val="bg2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b="1">
                <a:solidFill>
                  <a:schemeClr val="bg2"/>
                </a:solidFill>
                <a:effectLst/>
              </a:rPr>
              <a:t>Izbor pravca akcije koji ćemo slijediti</a:t>
            </a:r>
            <a:r>
              <a:rPr lang="hr-HR" sz="1400">
                <a:effectLst/>
              </a:rPr>
              <a:t> </a:t>
            </a:r>
          </a:p>
        </p:txBody>
      </p:sp>
      <p:sp>
        <p:nvSpPr>
          <p:cNvPr id="7182" name="Rectangle 16"/>
          <p:cNvSpPr>
            <a:spLocks noChangeArrowheads="1"/>
          </p:cNvSpPr>
          <p:nvPr/>
        </p:nvSpPr>
        <p:spPr bwMode="auto">
          <a:xfrm>
            <a:off x="4953000" y="3200400"/>
            <a:ext cx="3733800" cy="1468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>FORMIRANJE PRATEĆIH PLANOVA: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/>
            </a:r>
            <a:br>
              <a:rPr lang="hr-HR" sz="1600" dirty="0">
                <a:solidFill>
                  <a:schemeClr val="bg1"/>
                </a:solidFill>
                <a:effectLst/>
              </a:rPr>
            </a:br>
            <a:r>
              <a:rPr lang="hr-HR" sz="1400" dirty="0">
                <a:solidFill>
                  <a:schemeClr val="bg1"/>
                </a:solidFill>
                <a:effectLst/>
              </a:rPr>
              <a:t>Kao što su planovi za: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Kupovinu opreme, Kupovnu materijala,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zapošljavanje i obuku radnika, razvitak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novog </a:t>
            </a:r>
            <a:r>
              <a:rPr lang="hr-HR" sz="1400" dirty="0" smtClean="0">
                <a:solidFill>
                  <a:schemeClr val="bg1"/>
                </a:solidFill>
                <a:effectLst/>
              </a:rPr>
              <a:t>programa</a:t>
            </a:r>
            <a:endParaRPr lang="hr-HR" sz="1600" dirty="0">
              <a:solidFill>
                <a:schemeClr val="bg1"/>
              </a:solidFill>
              <a:effectLst/>
            </a:endParaRPr>
          </a:p>
        </p:txBody>
      </p:sp>
      <p:sp>
        <p:nvSpPr>
          <p:cNvPr id="7183" name="Rectangle 17"/>
          <p:cNvSpPr>
            <a:spLocks noChangeArrowheads="1"/>
          </p:cNvSpPr>
          <p:nvPr/>
        </p:nvSpPr>
        <p:spPr bwMode="auto">
          <a:xfrm>
            <a:off x="4876800" y="5257800"/>
            <a:ext cx="3733800" cy="1471613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>KVANTIFICIRANJE PLANOVA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>STVARANJA PRORAČUNA: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Razvitak proračuna kao što su: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 smtClean="0">
                <a:solidFill>
                  <a:schemeClr val="bg1"/>
                </a:solidFill>
              </a:rPr>
              <a:t>Upisne kvote, dodatna usavršavanja – cijene,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 smtClean="0">
                <a:solidFill>
                  <a:schemeClr val="bg1"/>
                </a:solidFill>
                <a:effectLst/>
              </a:rPr>
              <a:t>Operativni troškovi </a:t>
            </a:r>
            <a:r>
              <a:rPr lang="hr-HR" sz="1400" dirty="0">
                <a:solidFill>
                  <a:schemeClr val="bg1"/>
                </a:solidFill>
                <a:effectLst/>
              </a:rPr>
              <a:t>nužni za ostvarivanje planova,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Izdaci za kapitalnu opremu </a:t>
            </a:r>
          </a:p>
        </p:txBody>
      </p:sp>
      <p:sp>
        <p:nvSpPr>
          <p:cNvPr id="7184" name="Rectangle 19"/>
          <p:cNvSpPr>
            <a:spLocks noChangeArrowheads="1"/>
          </p:cNvSpPr>
          <p:nvPr/>
        </p:nvSpPr>
        <p:spPr bwMode="auto">
          <a:xfrm>
            <a:off x="381000" y="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hr-HR" sz="1800" dirty="0">
                <a:solidFill>
                  <a:schemeClr val="bg1"/>
                </a:solidFill>
                <a:effectLst/>
              </a:rPr>
              <a:t>BITI SVJESTAN PRILIKA</a:t>
            </a:r>
          </a:p>
        </p:txBody>
      </p:sp>
      <p:sp>
        <p:nvSpPr>
          <p:cNvPr id="7185" name="Text Box 20"/>
          <p:cNvSpPr txBox="1">
            <a:spLocks noChangeArrowheads="1"/>
          </p:cNvSpPr>
          <p:nvPr/>
        </p:nvSpPr>
        <p:spPr bwMode="auto">
          <a:xfrm>
            <a:off x="304800" y="381000"/>
            <a:ext cx="3352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U svijetlu: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endParaRPr lang="hr-HR" sz="1400" dirty="0">
              <a:solidFill>
                <a:schemeClr val="bg1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Tržišta; Konkurencija; </a:t>
            </a:r>
            <a:r>
              <a:rPr lang="hr-HR" sz="1400" dirty="0" smtClean="0">
                <a:solidFill>
                  <a:schemeClr val="bg1"/>
                </a:solidFill>
                <a:effectLst/>
              </a:rPr>
              <a:t>Želje</a:t>
            </a:r>
            <a:endParaRPr lang="hr-HR" sz="1400" dirty="0">
              <a:solidFill>
                <a:schemeClr val="bg1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 smtClean="0">
                <a:solidFill>
                  <a:schemeClr val="bg1"/>
                </a:solidFill>
                <a:effectLst/>
              </a:rPr>
              <a:t>Korisnika, </a:t>
            </a:r>
            <a:r>
              <a:rPr lang="hr-HR" sz="1400" dirty="0">
                <a:solidFill>
                  <a:schemeClr val="bg1"/>
                </a:solidFill>
                <a:effectLst/>
              </a:rPr>
              <a:t>Naših snaga, Naših slabosti</a:t>
            </a:r>
          </a:p>
        </p:txBody>
      </p:sp>
      <p:sp>
        <p:nvSpPr>
          <p:cNvPr id="7186" name="Text Box 22"/>
          <p:cNvSpPr txBox="1">
            <a:spLocks noChangeArrowheads="1"/>
          </p:cNvSpPr>
          <p:nvPr/>
        </p:nvSpPr>
        <p:spPr bwMode="auto">
          <a:xfrm>
            <a:off x="457200" y="21336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sr-Latn-CS" sz="1800">
              <a:effectLst/>
            </a:endParaRPr>
          </a:p>
        </p:txBody>
      </p:sp>
      <p:sp>
        <p:nvSpPr>
          <p:cNvPr id="7187" name="Text Box 23"/>
          <p:cNvSpPr txBox="1">
            <a:spLocks noChangeArrowheads="1"/>
          </p:cNvSpPr>
          <p:nvPr/>
        </p:nvSpPr>
        <p:spPr bwMode="auto">
          <a:xfrm>
            <a:off x="381000" y="2362200"/>
            <a:ext cx="3200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>
                <a:solidFill>
                  <a:schemeClr val="bg1"/>
                </a:solidFill>
                <a:effectLst/>
              </a:rPr>
              <a:t>Gdje želimo biti, što želimo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>
                <a:solidFill>
                  <a:schemeClr val="bg1"/>
                </a:solidFill>
                <a:effectLst/>
              </a:rPr>
              <a:t>ostvariti i kada </a:t>
            </a:r>
          </a:p>
        </p:txBody>
      </p:sp>
      <p:sp>
        <p:nvSpPr>
          <p:cNvPr id="7188" name="Text Box 28"/>
          <p:cNvSpPr txBox="1">
            <a:spLocks noChangeArrowheads="1"/>
          </p:cNvSpPr>
          <p:nvPr/>
        </p:nvSpPr>
        <p:spPr bwMode="auto">
          <a:xfrm>
            <a:off x="304800" y="3429000"/>
            <a:ext cx="3352800" cy="125095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>RAZMATRANJE PRETPOSTAVKI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>PLANIRANJA: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endParaRPr lang="hr-HR" sz="1600" dirty="0">
              <a:solidFill>
                <a:schemeClr val="bg1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U kakvoj će se okolini-unutarnjoj ili vanjskoj ostvarivati naši planovi</a:t>
            </a:r>
          </a:p>
        </p:txBody>
      </p:sp>
      <p:sp>
        <p:nvSpPr>
          <p:cNvPr id="7189" name="Text Box 30"/>
          <p:cNvSpPr txBox="1">
            <a:spLocks noChangeArrowheads="1"/>
          </p:cNvSpPr>
          <p:nvPr/>
        </p:nvSpPr>
        <p:spPr bwMode="auto">
          <a:xfrm>
            <a:off x="304800" y="5410200"/>
            <a:ext cx="3581400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>IDENTIFICIRANJE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600" dirty="0">
                <a:solidFill>
                  <a:schemeClr val="bg1"/>
                </a:solidFill>
                <a:effectLst/>
              </a:rPr>
              <a:t>ALTERNATIVA: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endParaRPr lang="hr-HR" sz="1600" dirty="0">
              <a:solidFill>
                <a:schemeClr val="bg1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Koje alternative najviše obećavaju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hr-HR" sz="1400" dirty="0">
                <a:solidFill>
                  <a:schemeClr val="bg1"/>
                </a:solidFill>
                <a:effectLst/>
              </a:rPr>
              <a:t>u ostvarenju naših ciljeva</a:t>
            </a:r>
            <a:r>
              <a:rPr lang="hr-HR" sz="1800" dirty="0">
                <a:solidFill>
                  <a:schemeClr val="bg1"/>
                </a:solidFill>
                <a:effectLst/>
              </a:rPr>
              <a:t> </a:t>
            </a:r>
          </a:p>
        </p:txBody>
      </p:sp>
      <p:sp>
        <p:nvSpPr>
          <p:cNvPr id="27685" name="Line 37"/>
          <p:cNvSpPr>
            <a:spLocks noChangeShapeType="1"/>
          </p:cNvSpPr>
          <p:nvPr/>
        </p:nvSpPr>
        <p:spPr bwMode="auto">
          <a:xfrm>
            <a:off x="6629400" y="15240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27686" name="Line 38"/>
          <p:cNvSpPr>
            <a:spLocks noChangeShapeType="1"/>
          </p:cNvSpPr>
          <p:nvPr/>
        </p:nvSpPr>
        <p:spPr bwMode="auto">
          <a:xfrm>
            <a:off x="6705600" y="281940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27687" name="Line 39"/>
          <p:cNvSpPr>
            <a:spLocks noChangeShapeType="1"/>
          </p:cNvSpPr>
          <p:nvPr/>
        </p:nvSpPr>
        <p:spPr bwMode="auto">
          <a:xfrm>
            <a:off x="6477000" y="47244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3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57290" y="1357298"/>
            <a:ext cx="7481910" cy="47478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r-HR" dirty="0" smtClean="0"/>
              <a:t>U PLANIRANJU I KORDINACIJI PLANIRANJA MNOGO SE GRIJEŠI 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2976" y="5286388"/>
            <a:ext cx="8001024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dirty="0" smtClean="0">
                <a:solidFill>
                  <a:srgbClr val="D60093"/>
                </a:solidFill>
              </a:rPr>
              <a:t>TKO VIŠE ZNA MOŽE LAKŠE I TOČNIJE POGAĐATI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05" name="Rectangle 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Funkcionalna organizacija </a:t>
            </a:r>
          </a:p>
        </p:txBody>
      </p:sp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MATRIČNA ILI MREŽNA ORGANIZACIJA</a:t>
            </a:r>
            <a:endParaRPr lang="hr-HR" dirty="0"/>
          </a:p>
        </p:txBody>
      </p:sp>
      <p:pic>
        <p:nvPicPr>
          <p:cNvPr id="4098" name="Picture 2" descr="http://posao.tportal.hr/resources/files/images/articles/big-images/106/timski_r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93017"/>
            <a:ext cx="7929618" cy="5464983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857488" y="3286124"/>
            <a:ext cx="38576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KOMBINIRANJE OBRAZACA FUNKCIONALNE PODJELE I </a:t>
            </a:r>
          </a:p>
          <a:p>
            <a:r>
              <a:rPr lang="hr-HR" dirty="0" smtClean="0"/>
              <a:t>PODJELE NA TEMELJU PROJEKATA </a:t>
            </a:r>
          </a:p>
          <a:p>
            <a:r>
              <a:rPr lang="hr-HR" dirty="0" smtClean="0"/>
              <a:t>ILI PROIZVODA U ISTOJ </a:t>
            </a:r>
          </a:p>
          <a:p>
            <a:r>
              <a:rPr lang="hr-HR" dirty="0" smtClean="0"/>
              <a:t>ORGANIZACIJSKOJ STRUKTURI </a:t>
            </a:r>
            <a:endParaRPr lang="hr-H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KADROVIRANJE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POPUNJAVANJE I ODRŽAVANJE POPUNJENIMA MJESTA U ORGANIZACIJSKOJ STRUKTURI</a:t>
            </a:r>
          </a:p>
          <a:p>
            <a:r>
              <a:rPr lang="hr-H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Usklađivanje osobe i posla </a:t>
            </a:r>
          </a:p>
          <a:p>
            <a:r>
              <a:rPr lang="hr-HR" dirty="0" smtClean="0"/>
              <a:t>Izbor osobe je proces odabira između kandidata upravo one osobe koja je najprikladnija za sadašnju položaj ili položaj budućnosti </a:t>
            </a:r>
          </a:p>
          <a:p>
            <a:pPr>
              <a:buNone/>
            </a:pP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Vođenje (</a:t>
            </a:r>
            <a:r>
              <a:rPr lang="hr-HR" dirty="0" err="1" smtClean="0"/>
              <a:t>leadership</a:t>
            </a:r>
            <a:r>
              <a:rPr lang="hr-HR" dirty="0" smtClean="0"/>
              <a:t>)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Neprinudno usmjeravanje pojedinaca i skupina prema postizanju ciljeva….</a:t>
            </a:r>
          </a:p>
          <a:p>
            <a:r>
              <a:rPr lang="hr-HR" dirty="0" smtClean="0"/>
              <a:t>Kompleksan proces u kojem jedna osoba utječe na druge kako bi ostvarili misiju, zadatak ili cilj, te usmjerava organizaciju na način da ona postane čvrsta i povezana</a:t>
            </a:r>
          </a:p>
        </p:txBody>
      </p:sp>
      <p:pic>
        <p:nvPicPr>
          <p:cNvPr id="4098" name="Picture 2" descr="C:\Users\Bozena\AppData\Local\Microsoft\Windows\Temporary Internet Files\Content.IE5\ZOG1F167\MP90043941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857760"/>
            <a:ext cx="8143900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Koliko vas je znalo pročitati bilancu</a:t>
            </a:r>
            <a:br>
              <a:rPr lang="hr-HR" dirty="0" smtClean="0"/>
            </a:br>
            <a:r>
              <a:rPr lang="hr-HR" dirty="0" smtClean="0"/>
              <a:t>prvi dan kada je postao ravnatelj </a:t>
            </a:r>
            <a:endParaRPr lang="hr-HR" dirty="0"/>
          </a:p>
        </p:txBody>
      </p:sp>
      <p:pic>
        <p:nvPicPr>
          <p:cNvPr id="2050" name="Picture 2" descr="C:\Users\Bozena\AppData\Local\Microsoft\Windows\Temporary Internet Files\Content.IE5\ZOG1F167\MP900399475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71612"/>
            <a:ext cx="2496312" cy="3121152"/>
          </a:xfrm>
          <a:prstGeom prst="rect">
            <a:avLst/>
          </a:prstGeom>
          <a:noFill/>
        </p:spPr>
      </p:pic>
      <p:sp>
        <p:nvSpPr>
          <p:cNvPr id="5" name="TekstniOkvir 4"/>
          <p:cNvSpPr txBox="1"/>
          <p:nvPr/>
        </p:nvSpPr>
        <p:spPr>
          <a:xfrm>
            <a:off x="5643570" y="1928802"/>
            <a:ext cx="2478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 smtClean="0"/>
              <a:t>Trebate li to znati?</a:t>
            </a:r>
            <a:endParaRPr lang="hr-HR" sz="2400" dirty="0"/>
          </a:p>
        </p:txBody>
      </p:sp>
      <p:sp>
        <p:nvSpPr>
          <p:cNvPr id="6" name="Pravokutnik 5"/>
          <p:cNvSpPr/>
          <p:nvPr/>
        </p:nvSpPr>
        <p:spPr>
          <a:xfrm>
            <a:off x="1285852" y="5500702"/>
            <a:ext cx="7000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Osigurati i nadzirati da se sredstva za financiranje troše u skladu s</a:t>
            </a:r>
          </a:p>
          <a:p>
            <a:r>
              <a:rPr lang="hr-HR" dirty="0" smtClean="0"/>
              <a:t>namjenama (</a:t>
            </a:r>
            <a:r>
              <a:rPr lang="hr-HR" dirty="0" err="1"/>
              <a:t>č</a:t>
            </a:r>
            <a:r>
              <a:rPr lang="hr-HR" dirty="0" err="1" smtClean="0"/>
              <a:t>l</a:t>
            </a:r>
            <a:r>
              <a:rPr lang="hr-HR" dirty="0" smtClean="0"/>
              <a:t>. 141. do 145. Zakona o odgoju)</a:t>
            </a:r>
            <a:endParaRPr lang="hr-HR" dirty="0"/>
          </a:p>
        </p:txBody>
      </p:sp>
      <p:sp>
        <p:nvSpPr>
          <p:cNvPr id="7" name="TekstniOkvir 6"/>
          <p:cNvSpPr txBox="1"/>
          <p:nvPr/>
        </p:nvSpPr>
        <p:spPr>
          <a:xfrm>
            <a:off x="4214810" y="3071810"/>
            <a:ext cx="3881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>
                <a:solidFill>
                  <a:srgbClr val="7030A0"/>
                </a:solidFill>
              </a:rPr>
              <a:t>Može li se knjižiti račun za taksi usluge</a:t>
            </a:r>
          </a:p>
          <a:p>
            <a:r>
              <a:rPr lang="hr-HR" dirty="0">
                <a:solidFill>
                  <a:srgbClr val="7030A0"/>
                </a:solidFill>
              </a:rPr>
              <a:t>k</a:t>
            </a:r>
            <a:r>
              <a:rPr lang="hr-HR" dirty="0" smtClean="0">
                <a:solidFill>
                  <a:srgbClr val="7030A0"/>
                </a:solidFill>
              </a:rPr>
              <a:t>ao trošak prijevoza na putnom nalogu?</a:t>
            </a:r>
            <a:endParaRPr lang="hr-HR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Na temelju tih znanja ravnatelji utječu na ponašanje ljudi u školi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Autoritativni ravnatelj </a:t>
            </a:r>
          </a:p>
          <a:p>
            <a:r>
              <a:rPr lang="hr-HR" dirty="0" smtClean="0">
                <a:solidFill>
                  <a:srgbClr val="FF0000"/>
                </a:solidFill>
              </a:rPr>
              <a:t>Demokratski ravnatelj</a:t>
            </a:r>
          </a:p>
          <a:p>
            <a:r>
              <a:rPr lang="hr-HR" dirty="0" smtClean="0"/>
              <a:t>Vođenje odriješenih ruku (</a:t>
            </a:r>
            <a:r>
              <a:rPr lang="hr-HR" dirty="0" err="1" smtClean="0"/>
              <a:t>laissez</a:t>
            </a:r>
            <a:r>
              <a:rPr lang="hr-HR" dirty="0" smtClean="0"/>
              <a:t>-</a:t>
            </a:r>
            <a:r>
              <a:rPr lang="hr-HR" dirty="0" err="1" smtClean="0"/>
              <a:t>faire</a:t>
            </a:r>
            <a:r>
              <a:rPr lang="hr-HR" dirty="0" smtClean="0"/>
              <a:t>)</a:t>
            </a:r>
          </a:p>
          <a:p>
            <a:pPr algn="r">
              <a:buNone/>
            </a:pPr>
            <a:r>
              <a:rPr lang="hr-HR" sz="1600" dirty="0" smtClean="0"/>
              <a:t>(</a:t>
            </a:r>
            <a:r>
              <a:rPr lang="hr-HR" sz="1600" dirty="0" err="1" smtClean="0"/>
              <a:t>Gustaines</a:t>
            </a:r>
            <a:r>
              <a:rPr lang="hr-HR" sz="1600" dirty="0" smtClean="0"/>
              <a:t>, 2004.)</a:t>
            </a:r>
          </a:p>
          <a:p>
            <a:r>
              <a:rPr lang="hr-HR" dirty="0" smtClean="0"/>
              <a:t>Potpuno autokratski </a:t>
            </a:r>
          </a:p>
          <a:p>
            <a:r>
              <a:rPr lang="hr-HR" dirty="0" smtClean="0"/>
              <a:t>Umjereno autokratski</a:t>
            </a:r>
          </a:p>
          <a:p>
            <a:r>
              <a:rPr lang="hr-HR" dirty="0" smtClean="0"/>
              <a:t>Konzultativni </a:t>
            </a:r>
          </a:p>
          <a:p>
            <a:r>
              <a:rPr lang="hr-HR" dirty="0" smtClean="0"/>
              <a:t>Participativni </a:t>
            </a:r>
          </a:p>
          <a:p>
            <a:pPr algn="r">
              <a:buNone/>
            </a:pPr>
            <a:r>
              <a:rPr lang="hr-HR" sz="1600" dirty="0" smtClean="0"/>
              <a:t>(</a:t>
            </a:r>
            <a:r>
              <a:rPr lang="hr-HR" sz="1600" dirty="0" err="1" smtClean="0"/>
              <a:t>Likret</a:t>
            </a:r>
            <a:r>
              <a:rPr lang="hr-HR" sz="1600" dirty="0" smtClean="0"/>
              <a:t>)</a:t>
            </a:r>
          </a:p>
          <a:p>
            <a:pPr algn="r">
              <a:buNone/>
            </a:pPr>
            <a:endParaRPr lang="hr-HR" sz="2800" dirty="0" smtClean="0"/>
          </a:p>
          <a:p>
            <a:pPr>
              <a:buNone/>
            </a:pPr>
            <a:endParaRPr lang="hr-HR" dirty="0" smtClean="0"/>
          </a:p>
          <a:p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UPRAVLJAČKA MREŽA </a:t>
            </a:r>
            <a:endParaRPr lang="hr-HR" dirty="0"/>
          </a:p>
        </p:txBody>
      </p:sp>
      <p:sp>
        <p:nvSpPr>
          <p:cNvPr id="101432" name="Rectangle 56"/>
          <p:cNvSpPr>
            <a:spLocks noGrp="1" noChangeArrowheads="1"/>
          </p:cNvSpPr>
          <p:nvPr>
            <p:ph type="body" idx="4294967295"/>
          </p:nvPr>
        </p:nvSpPr>
        <p:spPr>
          <a:xfrm>
            <a:off x="1644650" y="1447800"/>
            <a:ext cx="749935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hr-HR" sz="2000" b="1" dirty="0"/>
          </a:p>
          <a:p>
            <a:pPr>
              <a:buFont typeface="Wingdings" pitchFamily="2" charset="2"/>
              <a:buNone/>
            </a:pPr>
            <a:endParaRPr lang="hr-HR" dirty="0"/>
          </a:p>
        </p:txBody>
      </p:sp>
      <p:sp>
        <p:nvSpPr>
          <p:cNvPr id="101379" name="AutoShape 3"/>
          <p:cNvSpPr>
            <a:spLocks noChangeArrowheads="1"/>
          </p:cNvSpPr>
          <p:nvPr/>
        </p:nvSpPr>
        <p:spPr bwMode="auto">
          <a:xfrm>
            <a:off x="1828800" y="1676400"/>
            <a:ext cx="5867400" cy="4572000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r-HR">
              <a:solidFill>
                <a:schemeClr val="hlink"/>
              </a:solidFill>
            </a:endParaRPr>
          </a:p>
        </p:txBody>
      </p:sp>
      <p:sp>
        <p:nvSpPr>
          <p:cNvPr id="101380" name="Line 4"/>
          <p:cNvSpPr>
            <a:spLocks noChangeShapeType="1"/>
          </p:cNvSpPr>
          <p:nvPr/>
        </p:nvSpPr>
        <p:spPr bwMode="auto">
          <a:xfrm>
            <a:off x="2514600" y="1676400"/>
            <a:ext cx="0" cy="457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81" name="Line 5"/>
          <p:cNvSpPr>
            <a:spLocks noChangeShapeType="1"/>
          </p:cNvSpPr>
          <p:nvPr/>
        </p:nvSpPr>
        <p:spPr bwMode="auto">
          <a:xfrm>
            <a:off x="3200400" y="1676400"/>
            <a:ext cx="0" cy="457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82" name="Line 6"/>
          <p:cNvSpPr>
            <a:spLocks noChangeShapeType="1"/>
          </p:cNvSpPr>
          <p:nvPr/>
        </p:nvSpPr>
        <p:spPr bwMode="auto">
          <a:xfrm>
            <a:off x="3886200" y="1676400"/>
            <a:ext cx="0" cy="457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83" name="Line 7"/>
          <p:cNvSpPr>
            <a:spLocks noChangeShapeType="1"/>
          </p:cNvSpPr>
          <p:nvPr/>
        </p:nvSpPr>
        <p:spPr bwMode="auto">
          <a:xfrm>
            <a:off x="4495800" y="1676400"/>
            <a:ext cx="0" cy="457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5105400" y="1676400"/>
            <a:ext cx="0" cy="457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85" name="Line 9"/>
          <p:cNvSpPr>
            <a:spLocks noChangeShapeType="1"/>
          </p:cNvSpPr>
          <p:nvPr/>
        </p:nvSpPr>
        <p:spPr bwMode="auto">
          <a:xfrm>
            <a:off x="5715000" y="1676400"/>
            <a:ext cx="0" cy="457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86" name="Line 10"/>
          <p:cNvSpPr>
            <a:spLocks noChangeShapeType="1"/>
          </p:cNvSpPr>
          <p:nvPr/>
        </p:nvSpPr>
        <p:spPr bwMode="auto">
          <a:xfrm>
            <a:off x="6324600" y="1676400"/>
            <a:ext cx="0" cy="457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87" name="Line 11"/>
          <p:cNvSpPr>
            <a:spLocks noChangeShapeType="1"/>
          </p:cNvSpPr>
          <p:nvPr/>
        </p:nvSpPr>
        <p:spPr bwMode="auto">
          <a:xfrm>
            <a:off x="7010400" y="1676400"/>
            <a:ext cx="0" cy="457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89" name="Line 13"/>
          <p:cNvSpPr>
            <a:spLocks noChangeShapeType="1"/>
          </p:cNvSpPr>
          <p:nvPr/>
        </p:nvSpPr>
        <p:spPr bwMode="auto">
          <a:xfrm>
            <a:off x="1828800" y="5791200"/>
            <a:ext cx="5867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91" name="Line 15"/>
          <p:cNvSpPr>
            <a:spLocks noChangeShapeType="1"/>
          </p:cNvSpPr>
          <p:nvPr/>
        </p:nvSpPr>
        <p:spPr bwMode="auto">
          <a:xfrm>
            <a:off x="1828800" y="4800600"/>
            <a:ext cx="5867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92" name="Line 16"/>
          <p:cNvSpPr>
            <a:spLocks noChangeShapeType="1"/>
          </p:cNvSpPr>
          <p:nvPr/>
        </p:nvSpPr>
        <p:spPr bwMode="auto">
          <a:xfrm>
            <a:off x="1828800" y="4267200"/>
            <a:ext cx="5867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93" name="Line 17"/>
          <p:cNvSpPr>
            <a:spLocks noChangeShapeType="1"/>
          </p:cNvSpPr>
          <p:nvPr/>
        </p:nvSpPr>
        <p:spPr bwMode="auto">
          <a:xfrm>
            <a:off x="1828800" y="5334000"/>
            <a:ext cx="5867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94" name="Line 18"/>
          <p:cNvSpPr>
            <a:spLocks noChangeShapeType="1"/>
          </p:cNvSpPr>
          <p:nvPr/>
        </p:nvSpPr>
        <p:spPr bwMode="auto">
          <a:xfrm>
            <a:off x="1828800" y="3733800"/>
            <a:ext cx="5867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95" name="Line 19"/>
          <p:cNvSpPr>
            <a:spLocks noChangeShapeType="1"/>
          </p:cNvSpPr>
          <p:nvPr/>
        </p:nvSpPr>
        <p:spPr bwMode="auto">
          <a:xfrm>
            <a:off x="1828800" y="3200400"/>
            <a:ext cx="5867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96" name="Line 20"/>
          <p:cNvSpPr>
            <a:spLocks noChangeShapeType="1"/>
          </p:cNvSpPr>
          <p:nvPr/>
        </p:nvSpPr>
        <p:spPr bwMode="auto">
          <a:xfrm>
            <a:off x="1828800" y="2667000"/>
            <a:ext cx="5867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97" name="Line 21"/>
          <p:cNvSpPr>
            <a:spLocks noChangeShapeType="1"/>
          </p:cNvSpPr>
          <p:nvPr/>
        </p:nvSpPr>
        <p:spPr bwMode="auto">
          <a:xfrm>
            <a:off x="1828800" y="2209800"/>
            <a:ext cx="5867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hr-HR"/>
          </a:p>
        </p:txBody>
      </p:sp>
      <p:sp>
        <p:nvSpPr>
          <p:cNvPr id="101398" name="AutoShape 22"/>
          <p:cNvSpPr>
            <a:spLocks noChangeArrowheads="1"/>
          </p:cNvSpPr>
          <p:nvPr/>
        </p:nvSpPr>
        <p:spPr bwMode="auto">
          <a:xfrm>
            <a:off x="1828800" y="1676400"/>
            <a:ext cx="685800" cy="533400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1399" name="AutoShape 23"/>
          <p:cNvSpPr>
            <a:spLocks noChangeArrowheads="1"/>
          </p:cNvSpPr>
          <p:nvPr/>
        </p:nvSpPr>
        <p:spPr bwMode="auto">
          <a:xfrm>
            <a:off x="1828800" y="5791200"/>
            <a:ext cx="685800" cy="457200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1400" name="AutoShape 24"/>
          <p:cNvSpPr>
            <a:spLocks noChangeArrowheads="1"/>
          </p:cNvSpPr>
          <p:nvPr/>
        </p:nvSpPr>
        <p:spPr bwMode="auto">
          <a:xfrm>
            <a:off x="7010400" y="5791200"/>
            <a:ext cx="685800" cy="457200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1401" name="AutoShape 25"/>
          <p:cNvSpPr>
            <a:spLocks noChangeArrowheads="1"/>
          </p:cNvSpPr>
          <p:nvPr/>
        </p:nvSpPr>
        <p:spPr bwMode="auto">
          <a:xfrm>
            <a:off x="7010400" y="1676400"/>
            <a:ext cx="685800" cy="533400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1524000" y="5867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1</a:t>
            </a:r>
          </a:p>
        </p:txBody>
      </p:sp>
      <p:sp>
        <p:nvSpPr>
          <p:cNvPr id="101403" name="Rectangle 27"/>
          <p:cNvSpPr>
            <a:spLocks noChangeArrowheads="1"/>
          </p:cNvSpPr>
          <p:nvPr/>
        </p:nvSpPr>
        <p:spPr bwMode="auto">
          <a:xfrm>
            <a:off x="1524000" y="54102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2</a:t>
            </a:r>
          </a:p>
        </p:txBody>
      </p:sp>
      <p:sp>
        <p:nvSpPr>
          <p:cNvPr id="101404" name="Rectangle 28"/>
          <p:cNvSpPr>
            <a:spLocks noChangeArrowheads="1"/>
          </p:cNvSpPr>
          <p:nvPr/>
        </p:nvSpPr>
        <p:spPr bwMode="auto">
          <a:xfrm>
            <a:off x="1524000" y="4876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3</a:t>
            </a:r>
          </a:p>
        </p:txBody>
      </p:sp>
      <p:sp>
        <p:nvSpPr>
          <p:cNvPr id="101405" name="Rectangle 29"/>
          <p:cNvSpPr>
            <a:spLocks noChangeArrowheads="1"/>
          </p:cNvSpPr>
          <p:nvPr/>
        </p:nvSpPr>
        <p:spPr bwMode="auto">
          <a:xfrm>
            <a:off x="1524000" y="27432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7</a:t>
            </a:r>
          </a:p>
        </p:txBody>
      </p:sp>
      <p:sp>
        <p:nvSpPr>
          <p:cNvPr id="101406" name="Rectangle 30"/>
          <p:cNvSpPr>
            <a:spLocks noChangeArrowheads="1"/>
          </p:cNvSpPr>
          <p:nvPr/>
        </p:nvSpPr>
        <p:spPr bwMode="auto">
          <a:xfrm>
            <a:off x="1524000" y="2286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8</a:t>
            </a:r>
          </a:p>
        </p:txBody>
      </p:sp>
      <p:sp>
        <p:nvSpPr>
          <p:cNvPr id="101407" name="Rectangle 31"/>
          <p:cNvSpPr>
            <a:spLocks noChangeArrowheads="1"/>
          </p:cNvSpPr>
          <p:nvPr/>
        </p:nvSpPr>
        <p:spPr bwMode="auto">
          <a:xfrm>
            <a:off x="1524000" y="1676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9</a:t>
            </a:r>
          </a:p>
        </p:txBody>
      </p:sp>
      <p:sp>
        <p:nvSpPr>
          <p:cNvPr id="101408" name="Rectangle 32"/>
          <p:cNvSpPr>
            <a:spLocks noChangeArrowheads="1"/>
          </p:cNvSpPr>
          <p:nvPr/>
        </p:nvSpPr>
        <p:spPr bwMode="auto">
          <a:xfrm>
            <a:off x="1524000" y="3352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6</a:t>
            </a:r>
          </a:p>
        </p:txBody>
      </p:sp>
      <p:sp>
        <p:nvSpPr>
          <p:cNvPr id="101409" name="Rectangle 33"/>
          <p:cNvSpPr>
            <a:spLocks noChangeArrowheads="1"/>
          </p:cNvSpPr>
          <p:nvPr/>
        </p:nvSpPr>
        <p:spPr bwMode="auto">
          <a:xfrm>
            <a:off x="1524000" y="38862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5</a:t>
            </a:r>
          </a:p>
        </p:txBody>
      </p:sp>
      <p:sp>
        <p:nvSpPr>
          <p:cNvPr id="101410" name="Rectangle 34"/>
          <p:cNvSpPr>
            <a:spLocks noChangeArrowheads="1"/>
          </p:cNvSpPr>
          <p:nvPr/>
        </p:nvSpPr>
        <p:spPr bwMode="auto">
          <a:xfrm>
            <a:off x="1524000" y="4419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4</a:t>
            </a:r>
          </a:p>
        </p:txBody>
      </p:sp>
      <p:sp>
        <p:nvSpPr>
          <p:cNvPr id="101411" name="Text Box 35"/>
          <p:cNvSpPr txBox="1">
            <a:spLocks noChangeArrowheads="1"/>
          </p:cNvSpPr>
          <p:nvPr/>
        </p:nvSpPr>
        <p:spPr bwMode="auto">
          <a:xfrm>
            <a:off x="1981200" y="6324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1</a:t>
            </a:r>
          </a:p>
        </p:txBody>
      </p:sp>
      <p:sp>
        <p:nvSpPr>
          <p:cNvPr id="101412" name="Rectangle 36"/>
          <p:cNvSpPr>
            <a:spLocks noChangeArrowheads="1"/>
          </p:cNvSpPr>
          <p:nvPr/>
        </p:nvSpPr>
        <p:spPr bwMode="auto">
          <a:xfrm>
            <a:off x="2743200" y="6324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2</a:t>
            </a:r>
          </a:p>
        </p:txBody>
      </p:sp>
      <p:sp>
        <p:nvSpPr>
          <p:cNvPr id="101413" name="Rectangle 37"/>
          <p:cNvSpPr>
            <a:spLocks noChangeArrowheads="1"/>
          </p:cNvSpPr>
          <p:nvPr/>
        </p:nvSpPr>
        <p:spPr bwMode="auto">
          <a:xfrm>
            <a:off x="3429000" y="6324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3</a:t>
            </a:r>
          </a:p>
        </p:txBody>
      </p:sp>
      <p:sp>
        <p:nvSpPr>
          <p:cNvPr id="101414" name="Rectangle 38"/>
          <p:cNvSpPr>
            <a:spLocks noChangeArrowheads="1"/>
          </p:cNvSpPr>
          <p:nvPr/>
        </p:nvSpPr>
        <p:spPr bwMode="auto">
          <a:xfrm>
            <a:off x="4114800" y="6324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4</a:t>
            </a:r>
          </a:p>
        </p:txBody>
      </p:sp>
      <p:sp>
        <p:nvSpPr>
          <p:cNvPr id="101415" name="Rectangle 39"/>
          <p:cNvSpPr>
            <a:spLocks noChangeArrowheads="1"/>
          </p:cNvSpPr>
          <p:nvPr/>
        </p:nvSpPr>
        <p:spPr bwMode="auto">
          <a:xfrm>
            <a:off x="4724400" y="6324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5</a:t>
            </a:r>
          </a:p>
        </p:txBody>
      </p:sp>
      <p:sp>
        <p:nvSpPr>
          <p:cNvPr id="101416" name="Rectangle 40"/>
          <p:cNvSpPr>
            <a:spLocks noChangeArrowheads="1"/>
          </p:cNvSpPr>
          <p:nvPr/>
        </p:nvSpPr>
        <p:spPr bwMode="auto">
          <a:xfrm>
            <a:off x="5334000" y="6324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6</a:t>
            </a:r>
          </a:p>
        </p:txBody>
      </p:sp>
      <p:sp>
        <p:nvSpPr>
          <p:cNvPr id="101417" name="Rectangle 41"/>
          <p:cNvSpPr>
            <a:spLocks noChangeArrowheads="1"/>
          </p:cNvSpPr>
          <p:nvPr/>
        </p:nvSpPr>
        <p:spPr bwMode="auto">
          <a:xfrm>
            <a:off x="5943600" y="6324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7</a:t>
            </a:r>
          </a:p>
        </p:txBody>
      </p:sp>
      <p:sp>
        <p:nvSpPr>
          <p:cNvPr id="101418" name="Rectangle 42"/>
          <p:cNvSpPr>
            <a:spLocks noChangeArrowheads="1"/>
          </p:cNvSpPr>
          <p:nvPr/>
        </p:nvSpPr>
        <p:spPr bwMode="auto">
          <a:xfrm>
            <a:off x="7239000" y="6324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9</a:t>
            </a:r>
          </a:p>
        </p:txBody>
      </p:sp>
      <p:sp>
        <p:nvSpPr>
          <p:cNvPr id="101419" name="Rectangle 43"/>
          <p:cNvSpPr>
            <a:spLocks noChangeArrowheads="1"/>
          </p:cNvSpPr>
          <p:nvPr/>
        </p:nvSpPr>
        <p:spPr bwMode="auto">
          <a:xfrm>
            <a:off x="6553200" y="6324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 i="0"/>
              <a:t>8</a:t>
            </a:r>
          </a:p>
        </p:txBody>
      </p:sp>
      <p:sp>
        <p:nvSpPr>
          <p:cNvPr id="101420" name="Text Box 44"/>
          <p:cNvSpPr txBox="1">
            <a:spLocks noChangeArrowheads="1"/>
          </p:cNvSpPr>
          <p:nvPr/>
        </p:nvSpPr>
        <p:spPr bwMode="auto">
          <a:xfrm rot="-5400000">
            <a:off x="386556" y="3880644"/>
            <a:ext cx="1970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 b="1" i="0"/>
              <a:t>BRIGA ZA LJUDE</a:t>
            </a:r>
            <a:r>
              <a:rPr lang="hr-HR"/>
              <a:t> </a:t>
            </a:r>
          </a:p>
        </p:txBody>
      </p:sp>
      <p:sp>
        <p:nvSpPr>
          <p:cNvPr id="101421" name="Text Box 45"/>
          <p:cNvSpPr txBox="1">
            <a:spLocks noChangeArrowheads="1"/>
          </p:cNvSpPr>
          <p:nvPr/>
        </p:nvSpPr>
        <p:spPr bwMode="auto">
          <a:xfrm>
            <a:off x="3581400" y="6629400"/>
            <a:ext cx="313374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hr-HR" sz="1400" b="1" i="0" dirty="0"/>
              <a:t>BRIGA </a:t>
            </a:r>
            <a:r>
              <a:rPr lang="hr-HR" sz="1400" b="1" i="0" dirty="0" smtClean="0"/>
              <a:t>ZA IZVRŠENJE </a:t>
            </a:r>
            <a:endParaRPr lang="hr-HR" sz="1400" b="1" i="0" dirty="0"/>
          </a:p>
        </p:txBody>
      </p:sp>
      <p:sp>
        <p:nvSpPr>
          <p:cNvPr id="101422" name="AutoShape 46"/>
          <p:cNvSpPr>
            <a:spLocks noChangeArrowheads="1"/>
          </p:cNvSpPr>
          <p:nvPr/>
        </p:nvSpPr>
        <p:spPr bwMode="auto">
          <a:xfrm>
            <a:off x="4495800" y="3733800"/>
            <a:ext cx="609600" cy="533400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1424" name="Text Box 48"/>
          <p:cNvSpPr txBox="1">
            <a:spLocks noChangeArrowheads="1"/>
          </p:cNvSpPr>
          <p:nvPr/>
        </p:nvSpPr>
        <p:spPr bwMode="auto">
          <a:xfrm>
            <a:off x="2514600" y="175260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r-HR" sz="1400" b="1" i="0">
              <a:solidFill>
                <a:srgbClr val="336600"/>
              </a:solidFill>
            </a:endParaRPr>
          </a:p>
        </p:txBody>
      </p:sp>
      <p:sp>
        <p:nvSpPr>
          <p:cNvPr id="101426" name="Rectangle 50"/>
          <p:cNvSpPr>
            <a:spLocks noChangeArrowheads="1"/>
          </p:cNvSpPr>
          <p:nvPr/>
        </p:nvSpPr>
        <p:spPr bwMode="auto">
          <a:xfrm>
            <a:off x="2514600" y="1676400"/>
            <a:ext cx="2209800" cy="167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hr-HR" sz="1400" b="1" i="0">
                <a:solidFill>
                  <a:srgbClr val="FF0000"/>
                </a:solidFill>
              </a:rPr>
              <a:t>1.9. UPRAVLJANJE </a:t>
            </a:r>
          </a:p>
          <a:p>
            <a:r>
              <a:rPr lang="hr-HR" sz="1400" b="1" i="0"/>
              <a:t>Značajna pažnja </a:t>
            </a:r>
          </a:p>
          <a:p>
            <a:r>
              <a:rPr lang="hr-HR" sz="1400" b="1" i="0"/>
              <a:t>posvećena potrebama </a:t>
            </a:r>
          </a:p>
          <a:p>
            <a:r>
              <a:rPr lang="hr-HR" sz="1400" b="1" i="0"/>
              <a:t>ljudi vodi prijateljskoj i </a:t>
            </a:r>
          </a:p>
          <a:p>
            <a:r>
              <a:rPr lang="hr-HR" sz="1400" b="1" i="0"/>
              <a:t>ugodnoj atmosferi te </a:t>
            </a:r>
          </a:p>
          <a:p>
            <a:r>
              <a:rPr lang="hr-HR" sz="1400" b="1" i="0"/>
              <a:t>odgovarajućem tempu</a:t>
            </a:r>
          </a:p>
          <a:p>
            <a:r>
              <a:rPr lang="hr-HR" sz="1400" b="1" i="0"/>
              <a:t>rada</a:t>
            </a:r>
          </a:p>
        </p:txBody>
      </p:sp>
      <p:sp>
        <p:nvSpPr>
          <p:cNvPr id="101428" name="Rectangle 52"/>
          <p:cNvSpPr>
            <a:spLocks noChangeArrowheads="1"/>
          </p:cNvSpPr>
          <p:nvPr/>
        </p:nvSpPr>
        <p:spPr bwMode="auto">
          <a:xfrm>
            <a:off x="5105400" y="3581400"/>
            <a:ext cx="2362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 sz="1400" b="1" i="0">
              <a:solidFill>
                <a:srgbClr val="FF0000"/>
              </a:solidFill>
            </a:endParaRPr>
          </a:p>
          <a:p>
            <a:r>
              <a:rPr lang="hr-HR" sz="1400" b="1" i="0">
                <a:solidFill>
                  <a:srgbClr val="FF0000"/>
                </a:solidFill>
              </a:rPr>
              <a:t>5.5. UPRAVLJANJE </a:t>
            </a:r>
          </a:p>
          <a:p>
            <a:r>
              <a:rPr lang="hr-HR" sz="1400" b="1" i="0"/>
              <a:t>Adekvatno ostvarenje kroz</a:t>
            </a:r>
          </a:p>
          <a:p>
            <a:r>
              <a:rPr lang="hr-HR" sz="1400" b="1" i="0"/>
              <a:t>uravnoteženost radnih</a:t>
            </a:r>
          </a:p>
          <a:p>
            <a:r>
              <a:rPr lang="hr-HR" sz="1400" b="1" i="0"/>
              <a:t>zahtijeva i održavanje </a:t>
            </a:r>
          </a:p>
          <a:p>
            <a:r>
              <a:rPr lang="hr-HR" sz="1400" b="1" i="0"/>
              <a:t>zadovoljavajućeg morala   </a:t>
            </a:r>
          </a:p>
          <a:p>
            <a:endParaRPr lang="hr-HR"/>
          </a:p>
        </p:txBody>
      </p:sp>
      <p:sp>
        <p:nvSpPr>
          <p:cNvPr id="101429" name="Rectangle 53"/>
          <p:cNvSpPr>
            <a:spLocks noChangeArrowheads="1"/>
          </p:cNvSpPr>
          <p:nvPr/>
        </p:nvSpPr>
        <p:spPr bwMode="auto">
          <a:xfrm>
            <a:off x="5029200" y="1676400"/>
            <a:ext cx="19050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hr-HR" sz="1400" b="1" i="0">
                <a:solidFill>
                  <a:srgbClr val="FF0000"/>
                </a:solidFill>
              </a:rPr>
              <a:t>9.9. UPRAVLJANJE </a:t>
            </a:r>
          </a:p>
          <a:p>
            <a:r>
              <a:rPr lang="hr-HR" sz="1400" b="1" i="0"/>
              <a:t>Rad obavljaju ljudi </a:t>
            </a:r>
          </a:p>
          <a:p>
            <a:r>
              <a:rPr lang="hr-HR" sz="1400" b="1" i="0"/>
              <a:t>predani poslu, </a:t>
            </a:r>
          </a:p>
          <a:p>
            <a:r>
              <a:rPr lang="hr-HR" sz="1400" b="1" i="0"/>
              <a:t>povezani zajedničkim </a:t>
            </a:r>
          </a:p>
          <a:p>
            <a:r>
              <a:rPr lang="hr-HR" sz="1400" b="1" i="0"/>
              <a:t>interes. u org. svrsi, </a:t>
            </a:r>
          </a:p>
          <a:p>
            <a:r>
              <a:rPr lang="hr-HR" sz="1400" b="1" i="0"/>
              <a:t>te povjerenjem i </a:t>
            </a:r>
          </a:p>
          <a:p>
            <a:r>
              <a:rPr lang="hr-HR" sz="1400" b="1" i="0"/>
              <a:t>poštovanjem</a:t>
            </a:r>
          </a:p>
        </p:txBody>
      </p:sp>
      <p:sp>
        <p:nvSpPr>
          <p:cNvPr id="101430" name="Rectangle 54"/>
          <p:cNvSpPr>
            <a:spLocks noChangeArrowheads="1"/>
          </p:cNvSpPr>
          <p:nvPr/>
        </p:nvSpPr>
        <p:spPr bwMode="auto">
          <a:xfrm>
            <a:off x="2514600" y="5105400"/>
            <a:ext cx="18288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hr-HR" sz="1400" b="1" i="0">
                <a:solidFill>
                  <a:srgbClr val="FF0000"/>
                </a:solidFill>
              </a:rPr>
              <a:t>1.1. UPRAVLJANJE </a:t>
            </a:r>
          </a:p>
          <a:p>
            <a:r>
              <a:rPr lang="hr-HR" sz="1400" b="1" i="0"/>
              <a:t>Iskazivanje min. </a:t>
            </a:r>
          </a:p>
          <a:p>
            <a:r>
              <a:rPr lang="hr-HR" sz="1400" b="1" i="0"/>
              <a:t>napora potrebnog da</a:t>
            </a:r>
          </a:p>
          <a:p>
            <a:r>
              <a:rPr lang="hr-HR" sz="1400" b="1" i="0"/>
              <a:t>se organizira posao</a:t>
            </a:r>
          </a:p>
          <a:p>
            <a:r>
              <a:rPr lang="hr-HR" sz="1400" b="1" i="0"/>
              <a:t>i održi org, moral </a:t>
            </a:r>
            <a:endParaRPr lang="hr-HR"/>
          </a:p>
        </p:txBody>
      </p:sp>
      <p:sp>
        <p:nvSpPr>
          <p:cNvPr id="101431" name="Rectangle 55"/>
          <p:cNvSpPr>
            <a:spLocks noChangeArrowheads="1"/>
          </p:cNvSpPr>
          <p:nvPr/>
        </p:nvSpPr>
        <p:spPr bwMode="auto">
          <a:xfrm>
            <a:off x="5029200" y="5105400"/>
            <a:ext cx="19812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hr-HR" sz="1400" b="1" i="0">
                <a:solidFill>
                  <a:srgbClr val="FF0000"/>
                </a:solidFill>
              </a:rPr>
              <a:t>9.1. UPRAVLJANJE </a:t>
            </a:r>
          </a:p>
          <a:p>
            <a:r>
              <a:rPr lang="hr-HR" sz="1400" b="1" i="0"/>
              <a:t>Uspješnost rezultira iz</a:t>
            </a:r>
          </a:p>
          <a:p>
            <a:r>
              <a:rPr lang="hr-HR" sz="1400" b="1" i="0"/>
              <a:t>takvih radnih dogovora </a:t>
            </a:r>
          </a:p>
          <a:p>
            <a:r>
              <a:rPr lang="hr-HR" sz="1400" b="1" i="0"/>
              <a:t>u kojima ljudski elem.</a:t>
            </a:r>
          </a:p>
          <a:p>
            <a:r>
              <a:rPr lang="hr-HR" sz="1400" b="1" i="0"/>
              <a:t>ima malo efekata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ZAŠTO JE VOĐENJE TAKO VAŽNO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Zbog složenosti društvenih zahtjeva koji se postavljaju pred škole</a:t>
            </a:r>
          </a:p>
          <a:p>
            <a:r>
              <a:rPr lang="hr-HR" dirty="0" smtClean="0"/>
              <a:t>Osiguranja suradnje svih zainteresiranih dionika </a:t>
            </a:r>
          </a:p>
          <a:p>
            <a:r>
              <a:rPr lang="hr-HR" dirty="0" smtClean="0"/>
              <a:t>STVARANJE DUGOROČNIH EFEKATA IZ VEĆEG BROJA INICIJATIVA KRATKOROČNOG UNAPRIJEĐENJA ŠKOLA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VOĐA </a:t>
            </a:r>
            <a:endParaRPr lang="hr-HR" dirty="0"/>
          </a:p>
        </p:txBody>
      </p:sp>
      <p:pic>
        <p:nvPicPr>
          <p:cNvPr id="22532" name="Picture 4" descr="C:\Users\Bozena\AppData\Local\Microsoft\Windows\Temporary Internet Files\Content.IE5\Y0PKZYJ8\MP90044911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0"/>
            <a:ext cx="3068216" cy="3214662"/>
          </a:xfrm>
          <a:prstGeom prst="rect">
            <a:avLst/>
          </a:prstGeom>
          <a:noFill/>
        </p:spPr>
      </p:pic>
      <p:sp>
        <p:nvSpPr>
          <p:cNvPr id="7" name="TekstniOkvir 6"/>
          <p:cNvSpPr txBox="1"/>
          <p:nvPr/>
        </p:nvSpPr>
        <p:spPr>
          <a:xfrm>
            <a:off x="1142976" y="1714488"/>
            <a:ext cx="4819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Posao vođe je stvaranje zajedničkog razumijevanja</a:t>
            </a:r>
          </a:p>
          <a:p>
            <a:r>
              <a:rPr lang="hr-HR" dirty="0"/>
              <a:t>r</a:t>
            </a:r>
            <a:r>
              <a:rPr lang="hr-HR" dirty="0" smtClean="0"/>
              <a:t>avnateljeve vizije </a:t>
            </a:r>
            <a:endParaRPr lang="hr-HR" dirty="0"/>
          </a:p>
        </p:txBody>
      </p:sp>
      <p:sp>
        <p:nvSpPr>
          <p:cNvPr id="8" name="TekstniOkvir 7"/>
          <p:cNvSpPr txBox="1"/>
          <p:nvPr/>
        </p:nvSpPr>
        <p:spPr>
          <a:xfrm>
            <a:off x="3500430" y="500042"/>
            <a:ext cx="2124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4000" dirty="0" smtClean="0"/>
              <a:t>2 + </a:t>
            </a:r>
            <a:r>
              <a:rPr lang="hr-HR" sz="4000" dirty="0" err="1" smtClean="0"/>
              <a:t>2</a:t>
            </a:r>
            <a:r>
              <a:rPr lang="hr-HR" sz="4000" dirty="0" smtClean="0"/>
              <a:t> = 5</a:t>
            </a:r>
            <a:endParaRPr lang="hr-HR" sz="4000" dirty="0"/>
          </a:p>
        </p:txBody>
      </p:sp>
      <p:sp>
        <p:nvSpPr>
          <p:cNvPr id="9" name="TekstniOkvir 8"/>
          <p:cNvSpPr txBox="1"/>
          <p:nvPr/>
        </p:nvSpPr>
        <p:spPr>
          <a:xfrm>
            <a:off x="1000100" y="2857496"/>
            <a:ext cx="7929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/>
              <a:t>POSJEDOVANJE VIZIJE JE NUŽNOST </a:t>
            </a:r>
          </a:p>
          <a:p>
            <a:r>
              <a:rPr lang="hr-HR" sz="2000" dirty="0" smtClean="0"/>
              <a:t>KAO I NJEZINA UGRADNJA U ORGANIZACIJSKU STRUKTURU</a:t>
            </a:r>
            <a:endParaRPr lang="hr-HR" sz="2000" dirty="0"/>
          </a:p>
        </p:txBody>
      </p:sp>
      <p:sp>
        <p:nvSpPr>
          <p:cNvPr id="10" name="Pravokutnik 9"/>
          <p:cNvSpPr/>
          <p:nvPr/>
        </p:nvSpPr>
        <p:spPr>
          <a:xfrm>
            <a:off x="1142976" y="3929066"/>
            <a:ext cx="1500198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 smtClean="0">
                <a:solidFill>
                  <a:schemeClr val="tx1"/>
                </a:solidFill>
              </a:rPr>
              <a:t>Temeljne vrijednosti i etička polazišta školskog menadžmenta</a:t>
            </a:r>
            <a:endParaRPr lang="hr-HR" sz="1200" dirty="0">
              <a:solidFill>
                <a:schemeClr val="tx1"/>
              </a:solidFill>
            </a:endParaRPr>
          </a:p>
        </p:txBody>
      </p:sp>
      <p:sp>
        <p:nvSpPr>
          <p:cNvPr id="11" name="Pravokutnik 10"/>
          <p:cNvSpPr/>
          <p:nvPr/>
        </p:nvSpPr>
        <p:spPr>
          <a:xfrm>
            <a:off x="1142976" y="5643578"/>
            <a:ext cx="1500198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 smtClean="0">
                <a:solidFill>
                  <a:schemeClr val="tx1"/>
                </a:solidFill>
              </a:rPr>
              <a:t>Vizija budućeg razvoja</a:t>
            </a:r>
            <a:endParaRPr lang="hr-HR" sz="1200" dirty="0">
              <a:solidFill>
                <a:schemeClr val="tx1"/>
              </a:solidFill>
            </a:endParaRPr>
          </a:p>
        </p:txBody>
      </p:sp>
      <p:sp>
        <p:nvSpPr>
          <p:cNvPr id="12" name="Pravokutnik 11"/>
          <p:cNvSpPr/>
          <p:nvPr/>
        </p:nvSpPr>
        <p:spPr>
          <a:xfrm>
            <a:off x="4429124" y="4857760"/>
            <a:ext cx="1428760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 smtClean="0">
                <a:solidFill>
                  <a:schemeClr val="tx1"/>
                </a:solidFill>
              </a:rPr>
              <a:t>STRATEŠKO VOĐENJE</a:t>
            </a:r>
            <a:endParaRPr lang="hr-HR" sz="1600" dirty="0">
              <a:solidFill>
                <a:schemeClr val="tx1"/>
              </a:solidFill>
            </a:endParaRPr>
          </a:p>
        </p:txBody>
      </p:sp>
      <p:sp>
        <p:nvSpPr>
          <p:cNvPr id="13" name="Pravokutnik 12"/>
          <p:cNvSpPr/>
          <p:nvPr/>
        </p:nvSpPr>
        <p:spPr>
          <a:xfrm>
            <a:off x="7215206" y="5572140"/>
            <a:ext cx="1500198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>
                <a:solidFill>
                  <a:schemeClr val="tx1"/>
                </a:solidFill>
              </a:rPr>
              <a:t>Provedba tekućih aktivnosti u školi</a:t>
            </a:r>
            <a:endParaRPr lang="hr-HR" sz="1400" dirty="0">
              <a:solidFill>
                <a:schemeClr val="tx1"/>
              </a:solidFill>
            </a:endParaRPr>
          </a:p>
        </p:txBody>
      </p:sp>
      <p:sp>
        <p:nvSpPr>
          <p:cNvPr id="14" name="Pravokutnik 13"/>
          <p:cNvSpPr/>
          <p:nvPr/>
        </p:nvSpPr>
        <p:spPr>
          <a:xfrm>
            <a:off x="7215206" y="4071942"/>
            <a:ext cx="1500198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>
                <a:solidFill>
                  <a:schemeClr val="tx1"/>
                </a:solidFill>
              </a:rPr>
              <a:t>Planiranje tekućih aktivnosti u školi </a:t>
            </a:r>
            <a:endParaRPr lang="hr-HR" sz="1400" dirty="0">
              <a:solidFill>
                <a:schemeClr val="tx1"/>
              </a:solidFill>
            </a:endParaRPr>
          </a:p>
        </p:txBody>
      </p:sp>
      <p:cxnSp>
        <p:nvCxnSpPr>
          <p:cNvPr id="22" name="Kutni poveznik 21"/>
          <p:cNvCxnSpPr>
            <a:stCxn id="10" idx="3"/>
            <a:endCxn id="12" idx="0"/>
          </p:cNvCxnSpPr>
          <p:nvPr/>
        </p:nvCxnSpPr>
        <p:spPr>
          <a:xfrm>
            <a:off x="2643174" y="4286256"/>
            <a:ext cx="2500330" cy="5715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blik 24"/>
          <p:cNvCxnSpPr>
            <a:stCxn id="11" idx="3"/>
            <a:endCxn id="12" idx="2"/>
          </p:cNvCxnSpPr>
          <p:nvPr/>
        </p:nvCxnSpPr>
        <p:spPr>
          <a:xfrm flipV="1">
            <a:off x="2643174" y="5572140"/>
            <a:ext cx="2500330" cy="42862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avni poveznik 32"/>
          <p:cNvCxnSpPr>
            <a:stCxn id="12" idx="3"/>
          </p:cNvCxnSpPr>
          <p:nvPr/>
        </p:nvCxnSpPr>
        <p:spPr>
          <a:xfrm>
            <a:off x="5857884" y="5214950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Oblik 59"/>
          <p:cNvCxnSpPr>
            <a:stCxn id="14" idx="1"/>
          </p:cNvCxnSpPr>
          <p:nvPr/>
        </p:nvCxnSpPr>
        <p:spPr>
          <a:xfrm rot="10800000" flipV="1">
            <a:off x="6715140" y="4429132"/>
            <a:ext cx="500066" cy="1500198"/>
          </a:xfrm>
          <a:prstGeom prst="bentConnector2">
            <a:avLst/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avni poveznik 63"/>
          <p:cNvCxnSpPr>
            <a:endCxn id="13" idx="1"/>
          </p:cNvCxnSpPr>
          <p:nvPr/>
        </p:nvCxnSpPr>
        <p:spPr>
          <a:xfrm>
            <a:off x="6715140" y="5929330"/>
            <a:ext cx="500066" cy="1588"/>
          </a:xfrm>
          <a:prstGeom prst="line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Ravni poveznik sa strelicom 68"/>
          <p:cNvCxnSpPr>
            <a:stCxn id="14" idx="2"/>
            <a:endCxn id="13" idx="0"/>
          </p:cNvCxnSpPr>
          <p:nvPr/>
        </p:nvCxnSpPr>
        <p:spPr>
          <a:xfrm rot="5400000">
            <a:off x="7572396" y="5179231"/>
            <a:ext cx="785818" cy="158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avni poveznik sa strelicom 73"/>
          <p:cNvCxnSpPr>
            <a:stCxn id="10" idx="2"/>
            <a:endCxn id="11" idx="0"/>
          </p:cNvCxnSpPr>
          <p:nvPr/>
        </p:nvCxnSpPr>
        <p:spPr>
          <a:xfrm rot="5400000">
            <a:off x="1393009" y="5143512"/>
            <a:ext cx="1000132" cy="158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kstniOkvir 76"/>
          <p:cNvSpPr txBox="1"/>
          <p:nvPr/>
        </p:nvSpPr>
        <p:spPr>
          <a:xfrm>
            <a:off x="7072330" y="6643710"/>
            <a:ext cx="2005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 smtClean="0"/>
              <a:t>Alfirević, Pavičić, Kutleša, Matković</a:t>
            </a:r>
            <a:endParaRPr lang="hr-HR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Školsko vođenje </a:t>
            </a:r>
            <a:endParaRPr lang="hr-HR" dirty="0"/>
          </a:p>
        </p:txBody>
      </p:sp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</p:nvPr>
        </p:nvGraphicFramePr>
        <p:xfrm>
          <a:off x="142844" y="928671"/>
          <a:ext cx="9001156" cy="5405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78"/>
                <a:gridCol w="4500578"/>
              </a:tblGrid>
              <a:tr h="628776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TRADICIONALI (tehničko-racionalni)</a:t>
                      </a:r>
                      <a:r>
                        <a:rPr lang="hr-HR" baseline="0" dirty="0" smtClean="0"/>
                        <a:t> PRISTUP </a:t>
                      </a:r>
                      <a:endParaRPr lang="hr-HR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SUVREMENI</a:t>
                      </a:r>
                      <a:r>
                        <a:rPr lang="hr-HR" baseline="0" dirty="0" smtClean="0"/>
                        <a:t> KOMPLEKSNI PRISTUP </a:t>
                      </a:r>
                      <a:endParaRPr lang="hr-HR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628776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Vođenje proizlazi iz kvalitete pojedinca (ravnatelja/ice)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Vođenje je karakteristika uspješnih društvenih sustava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862979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Vođenje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proizlazi iz hijerarhijskog odnosa školskog menadžmenta i povezano je s ravnateljskim radnim mjestom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Vođenje se može dogoditi bilo gdje u školi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Vođenje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znači utjecaj vođe za sljedbenike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Vođenje je složen proces u kojem jedni članovi društvenog sustava utječu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na druge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628776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Vođenje je drugačije i značajnije od menadžmenta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Nije korisno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praviti razliku između menadžmenta i vođenja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76616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Vođe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su specifični ljudi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Svatko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može biti vođa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628776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Vođe u velikoj mjeri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utječu na rezultat škole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Vodstvo je samo jedan od čimbenika koji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utječu na rezultat škole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628776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Učinkovito vodstvo može se generalizirati (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i naučiti)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bg1"/>
                          </a:solidFill>
                        </a:rPr>
                        <a:t>Kontekst (društvena sredina)</a:t>
                      </a:r>
                      <a:r>
                        <a:rPr lang="hr-HR" baseline="0" dirty="0" smtClean="0">
                          <a:solidFill>
                            <a:schemeClr val="bg1"/>
                          </a:solidFill>
                        </a:rPr>
                        <a:t> je ključna za uspješnost vodstva </a:t>
                      </a:r>
                      <a:endParaRPr lang="hr-H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Pravokutnik 6"/>
          <p:cNvSpPr/>
          <p:nvPr/>
        </p:nvSpPr>
        <p:spPr>
          <a:xfrm>
            <a:off x="5793659" y="6488668"/>
            <a:ext cx="28823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1200" dirty="0" err="1" smtClean="0"/>
              <a:t>Simkins</a:t>
            </a:r>
            <a:r>
              <a:rPr lang="hr-HR" sz="1200" dirty="0" smtClean="0"/>
              <a:t> u Alfirević, Pavičić, Kutleša, Matković</a:t>
            </a:r>
            <a:endParaRPr lang="hr-H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790580" cy="1143000"/>
          </a:xfrm>
        </p:spPr>
        <p:txBody>
          <a:bodyPr>
            <a:normAutofit/>
          </a:bodyPr>
          <a:lstStyle/>
          <a:p>
            <a:r>
              <a:rPr lang="hr-HR" dirty="0" smtClean="0"/>
              <a:t>Transformacijsko vodstvo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071670" y="1285860"/>
            <a:ext cx="6862018" cy="4962540"/>
          </a:xfrm>
        </p:spPr>
        <p:txBody>
          <a:bodyPr>
            <a:normAutofit/>
          </a:bodyPr>
          <a:lstStyle/>
          <a:p>
            <a:r>
              <a:rPr lang="hr-HR" sz="2400" dirty="0" smtClean="0"/>
              <a:t>Visoko osobno stremljenje ciljevima </a:t>
            </a:r>
          </a:p>
          <a:p>
            <a:r>
              <a:rPr lang="hr-HR" sz="2400" dirty="0" smtClean="0"/>
              <a:t>Požrtvovnost </a:t>
            </a:r>
          </a:p>
          <a:p>
            <a:r>
              <a:rPr lang="hr-HR" sz="2400" dirty="0" smtClean="0"/>
              <a:t>Međusobno poticanje </a:t>
            </a:r>
          </a:p>
          <a:p>
            <a:r>
              <a:rPr lang="hr-HR" sz="2400" dirty="0" smtClean="0"/>
              <a:t>Samozatajan </a:t>
            </a:r>
          </a:p>
          <a:p>
            <a:r>
              <a:rPr lang="hr-HR" sz="2400" dirty="0" smtClean="0"/>
              <a:t>Potpora kolegama </a:t>
            </a:r>
            <a:endParaRPr lang="hr-HR" sz="2400" dirty="0"/>
          </a:p>
        </p:txBody>
      </p:sp>
      <p:pic>
        <p:nvPicPr>
          <p:cNvPr id="23556" name="Picture 4" descr="C:\Users\Bozena\AppData\Local\Microsoft\Windows\Temporary Internet Files\Content.IE5\BOGWH4I8\MP900398747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1670" cy="6858000"/>
          </a:xfrm>
          <a:prstGeom prst="rect">
            <a:avLst/>
          </a:prstGeom>
          <a:noFill/>
        </p:spPr>
      </p:pic>
      <p:sp>
        <p:nvSpPr>
          <p:cNvPr id="7" name="Jednakokračni trokut 6"/>
          <p:cNvSpPr/>
          <p:nvPr/>
        </p:nvSpPr>
        <p:spPr>
          <a:xfrm rot="10800000">
            <a:off x="5000628" y="3429000"/>
            <a:ext cx="3929090" cy="3143272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hr-HR" dirty="0">
              <a:solidFill>
                <a:schemeClr val="tx1"/>
              </a:solidFill>
            </a:endParaRPr>
          </a:p>
        </p:txBody>
      </p:sp>
      <p:cxnSp>
        <p:nvCxnSpPr>
          <p:cNvPr id="11" name="Ravni poveznik 10"/>
          <p:cNvCxnSpPr/>
          <p:nvPr/>
        </p:nvCxnSpPr>
        <p:spPr>
          <a:xfrm rot="10800000">
            <a:off x="5857884" y="4786322"/>
            <a:ext cx="2286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vni poveznik 16"/>
          <p:cNvCxnSpPr/>
          <p:nvPr/>
        </p:nvCxnSpPr>
        <p:spPr>
          <a:xfrm>
            <a:off x="5429256" y="4071942"/>
            <a:ext cx="307183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niOkvir 20"/>
          <p:cNvSpPr txBox="1"/>
          <p:nvPr/>
        </p:nvSpPr>
        <p:spPr>
          <a:xfrm>
            <a:off x="5929322" y="3571876"/>
            <a:ext cx="22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Učenici i drugi dionici</a:t>
            </a:r>
            <a:endParaRPr lang="hr-HR" dirty="0"/>
          </a:p>
        </p:txBody>
      </p:sp>
      <p:cxnSp>
        <p:nvCxnSpPr>
          <p:cNvPr id="28" name="Ravni poveznik 27"/>
          <p:cNvCxnSpPr/>
          <p:nvPr/>
        </p:nvCxnSpPr>
        <p:spPr>
          <a:xfrm>
            <a:off x="6357950" y="5643578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niOkvir 30"/>
          <p:cNvSpPr txBox="1"/>
          <p:nvPr/>
        </p:nvSpPr>
        <p:spPr>
          <a:xfrm>
            <a:off x="6572264" y="5643578"/>
            <a:ext cx="843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U</a:t>
            </a:r>
            <a:r>
              <a:rPr lang="hr-HR" dirty="0" smtClean="0"/>
              <a:t>prava</a:t>
            </a:r>
            <a:endParaRPr lang="hr-HR" dirty="0"/>
          </a:p>
        </p:txBody>
      </p:sp>
      <p:sp>
        <p:nvSpPr>
          <p:cNvPr id="32" name="TekstniOkvir 31"/>
          <p:cNvSpPr txBox="1"/>
          <p:nvPr/>
        </p:nvSpPr>
        <p:spPr>
          <a:xfrm>
            <a:off x="6429388" y="5072074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Menadžeri</a:t>
            </a:r>
            <a:endParaRPr lang="hr-HR" dirty="0"/>
          </a:p>
        </p:txBody>
      </p:sp>
      <p:sp>
        <p:nvSpPr>
          <p:cNvPr id="34" name="TekstniOkvir 33"/>
          <p:cNvSpPr txBox="1"/>
          <p:nvPr/>
        </p:nvSpPr>
        <p:spPr>
          <a:xfrm>
            <a:off x="6215074" y="4143380"/>
            <a:ext cx="1693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Zaposlenici i </a:t>
            </a:r>
          </a:p>
          <a:p>
            <a:r>
              <a:rPr lang="hr-HR" dirty="0"/>
              <a:t>v</a:t>
            </a:r>
            <a:r>
              <a:rPr lang="hr-HR" dirty="0" smtClean="0"/>
              <a:t>anjski suradnici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KONTROLIRANJE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Kontrolirajte sami sebe i neka vas drugi kontroliraju </a:t>
            </a:r>
          </a:p>
          <a:p>
            <a:r>
              <a:rPr lang="hr-HR" dirty="0" smtClean="0"/>
              <a:t>Dozvolite kritiku </a:t>
            </a:r>
          </a:p>
          <a:p>
            <a:r>
              <a:rPr lang="hr-HR" dirty="0" smtClean="0"/>
              <a:t>Naučite se da je sve podložno kontroli pa tako i vi </a:t>
            </a:r>
            <a:endParaRPr lang="hr-HR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niOkvir 6"/>
          <p:cNvSpPr txBox="1"/>
          <p:nvPr/>
        </p:nvSpPr>
        <p:spPr>
          <a:xfrm>
            <a:off x="2928926" y="2071678"/>
            <a:ext cx="5282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Hvala na suradnji i pažnji</a:t>
            </a:r>
            <a:endParaRPr lang="hr-HR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145" name="Picture 1" descr="C:\Users\Bozena\AppData\Local\Microsoft\Windows\Temporary Internet Files\Content.IE5\JGFG3RT0\MP90042311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256"/>
            <a:ext cx="2428868" cy="2571744"/>
          </a:xfrm>
          <a:prstGeom prst="rect">
            <a:avLst/>
          </a:prstGeom>
          <a:noFill/>
        </p:spPr>
      </p:pic>
      <p:pic>
        <p:nvPicPr>
          <p:cNvPr id="6146" name="Picture 2" descr="C:\Users\Bozena\AppData\Local\Microsoft\Windows\Temporary Internet Files\Content.IE5\BOGWH4I8\MP90039887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00298" cy="2500314"/>
          </a:xfrm>
          <a:prstGeom prst="rect">
            <a:avLst/>
          </a:prstGeom>
          <a:noFill/>
        </p:spPr>
      </p:pic>
      <p:pic>
        <p:nvPicPr>
          <p:cNvPr id="6147" name="Picture 3" descr="C:\Users\Bozena\AppData\Local\Microsoft\Windows\Temporary Internet Files\Content.IE5\ZOG1F167\MP90039883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00306"/>
            <a:ext cx="2504013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Koliko vas se uključilo na forum e-učenja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hlinkClick r:id="rId2"/>
              </a:rPr>
              <a:t>http://www.schoolleadership.eu/</a:t>
            </a:r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Koliko vas tečno govori i piše dva strana jezika a temeljno niste profesori jezika?</a:t>
            </a:r>
            <a:endParaRPr lang="hr-HR" dirty="0"/>
          </a:p>
        </p:txBody>
      </p:sp>
      <p:pic>
        <p:nvPicPr>
          <p:cNvPr id="5123" name="Picture 3" descr="C:\Users\Bozena\AppData\Local\Microsoft\Windows\Temporary Internet Files\Content.IE5\BOGWH4I8\MP90043954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214554"/>
            <a:ext cx="3914780" cy="2613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Koliko vas je sigurno da su mu pravi ljudi na pravim mjestima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57290" y="4071942"/>
            <a:ext cx="7498080" cy="2000264"/>
          </a:xfrm>
        </p:spPr>
        <p:txBody>
          <a:bodyPr/>
          <a:lstStyle/>
          <a:p>
            <a:r>
              <a:rPr lang="hr-HR" dirty="0" smtClean="0"/>
              <a:t>Znate li </a:t>
            </a:r>
            <a:r>
              <a:rPr lang="hr-HR" dirty="0" err="1" smtClean="0"/>
              <a:t>kadrovirati</a:t>
            </a:r>
            <a:r>
              <a:rPr lang="hr-HR" dirty="0" smtClean="0"/>
              <a:t>?</a:t>
            </a:r>
          </a:p>
          <a:p>
            <a:endParaRPr lang="hr-HR" dirty="0" smtClean="0"/>
          </a:p>
          <a:p>
            <a:r>
              <a:rPr lang="hr-HR" dirty="0" smtClean="0"/>
              <a:t>Kako ćete to provjeriti?</a:t>
            </a:r>
          </a:p>
          <a:p>
            <a:pPr>
              <a:buNone/>
            </a:pPr>
            <a:endParaRPr lang="hr-HR" dirty="0"/>
          </a:p>
        </p:txBody>
      </p:sp>
      <p:pic>
        <p:nvPicPr>
          <p:cNvPr id="24578" name="Picture 2" descr="C:\Users\Bozena\AppData\Local\Microsoft\Windows\Temporary Internet Files\Content.IE5\JGFG3RT0\MC90043485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000108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Kako izgleda vaš radni dan?</a:t>
            </a:r>
            <a:endParaRPr lang="hr-HR" dirty="0"/>
          </a:p>
        </p:txBody>
      </p:sp>
      <p:pic>
        <p:nvPicPr>
          <p:cNvPr id="25602" name="Picture 2" descr="C:\Users\Bozena\AppData\Local\Microsoft\Windows\Temporary Internet Files\Content.IE5\Y0PKZYJ8\MP900430899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87135" y="1447800"/>
            <a:ext cx="7195279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 JE TO ŠKOLA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Sustav </a:t>
            </a:r>
            <a:endParaRPr lang="hr-H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lipsa 3"/>
          <p:cNvSpPr/>
          <p:nvPr/>
        </p:nvSpPr>
        <p:spPr>
          <a:xfrm>
            <a:off x="1857356" y="3143248"/>
            <a:ext cx="1714512" cy="128588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Ulaz </a:t>
            </a:r>
            <a:endParaRPr lang="hr-HR" dirty="0"/>
          </a:p>
        </p:txBody>
      </p:sp>
      <p:sp>
        <p:nvSpPr>
          <p:cNvPr id="5" name="Elipsa 4"/>
          <p:cNvSpPr/>
          <p:nvPr/>
        </p:nvSpPr>
        <p:spPr>
          <a:xfrm>
            <a:off x="7143768" y="3071810"/>
            <a:ext cx="1714512" cy="12858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Izlaz </a:t>
            </a:r>
            <a:endParaRPr lang="hr-HR" dirty="0"/>
          </a:p>
        </p:txBody>
      </p:sp>
      <p:sp>
        <p:nvSpPr>
          <p:cNvPr id="7" name="Strelica udesno 6"/>
          <p:cNvSpPr/>
          <p:nvPr/>
        </p:nvSpPr>
        <p:spPr>
          <a:xfrm>
            <a:off x="3857620" y="3214686"/>
            <a:ext cx="2857520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Transformacijski proces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Ravnatelj je poslovodni i</a:t>
            </a:r>
            <a:br>
              <a:rPr lang="hr-HR" dirty="0" smtClean="0"/>
            </a:br>
            <a:r>
              <a:rPr lang="hr-HR" dirty="0" smtClean="0"/>
              <a:t>stručni voditelj školske ustanove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VI STE MENADŽERI NEPROFITNIH ORGANIZACIJA 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</p:txBody>
      </p:sp>
      <p:pic>
        <p:nvPicPr>
          <p:cNvPr id="3075" name="Picture 3" descr="C:\Users\Bozena\AppData\Local\Microsoft\Windows\Temporary Internet Files\Content.IE5\JGFG3RT0\MC90021311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500306"/>
            <a:ext cx="949147" cy="182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Potrebno je proći osobnu transformaciju </a:t>
            </a:r>
            <a:endParaRPr lang="hr-HR" dirty="0"/>
          </a:p>
        </p:txBody>
      </p:sp>
      <p:sp>
        <p:nvSpPr>
          <p:cNvPr id="10" name="Rezervirano mjesto sadržaja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dirty="0" smtClean="0"/>
              <a:t>Učitelj </a:t>
            </a:r>
            <a:endParaRPr lang="hr-HR" dirty="0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dirty="0" smtClean="0"/>
              <a:t>Ravnatelj </a:t>
            </a:r>
            <a:endParaRPr lang="hr-HR" dirty="0"/>
          </a:p>
        </p:txBody>
      </p:sp>
      <p:pic>
        <p:nvPicPr>
          <p:cNvPr id="21511" name="Picture 7" descr="C:\Users\Bozena\AppData\Local\Microsoft\Windows\Temporary Internet Files\Content.IE5\JGFG3RT0\MP90042267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72066" y="2857496"/>
            <a:ext cx="3786214" cy="2868214"/>
          </a:xfrm>
          <a:prstGeom prst="rect">
            <a:avLst/>
          </a:prstGeom>
          <a:noFill/>
        </p:spPr>
      </p:pic>
      <p:pic>
        <p:nvPicPr>
          <p:cNvPr id="21513" name="Picture 9" descr="C:\Users\Bozena\AppData\Local\Microsoft\Windows\Temporary Internet Files\Content.IE5\BOGWH4I8\MP90043954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857496"/>
            <a:ext cx="4260717" cy="2844536"/>
          </a:xfrm>
          <a:prstGeom prst="rect">
            <a:avLst/>
          </a:prstGeom>
          <a:noFill/>
        </p:spPr>
      </p:pic>
      <p:sp>
        <p:nvSpPr>
          <p:cNvPr id="20" name="TekstniOkvir 19"/>
          <p:cNvSpPr txBox="1"/>
          <p:nvPr/>
        </p:nvSpPr>
        <p:spPr>
          <a:xfrm>
            <a:off x="4429124" y="6500834"/>
            <a:ext cx="4652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Za to su vam potrebna dodatna znanja i vještine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j">
  <a:themeElements>
    <a:clrScheme name="Građansk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icij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miter lim="800000"/>
          <a:headEnd/>
          <a:tailEnd/>
        </a:ln>
      </a:spPr>
      <a:bodyPr wrap="none" anchor="ctr"/>
      <a:lstStyle>
        <a:defPPr>
          <a:spcBef>
            <a:spcPct val="0"/>
          </a:spcBef>
          <a:buClrTx/>
          <a:buFontTx/>
          <a:buNone/>
          <a:defRPr sz="1800">
            <a:effectLst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590</TotalTime>
  <Words>1416</Words>
  <Application>Microsoft Office PowerPoint</Application>
  <PresentationFormat>On-screen Show (4:3)</PresentationFormat>
  <Paragraphs>347</Paragraphs>
  <Slides>37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Solsticij</vt:lpstr>
      <vt:lpstr>Stjecanje stručnih kompetencija</vt:lpstr>
      <vt:lpstr>Tko vas je na ovo pripremio </vt:lpstr>
      <vt:lpstr>Koliko vas je znalo pročitati bilancu prvi dan kada je postao ravnatelj </vt:lpstr>
      <vt:lpstr>Koliko vas se uključilo na forum e-učenja </vt:lpstr>
      <vt:lpstr>Koliko vas je sigurno da su mu pravi ljudi na pravim mjestima</vt:lpstr>
      <vt:lpstr>Kako izgleda vaš radni dan?</vt:lpstr>
      <vt:lpstr>ŠTO JE TO ŠKOLA</vt:lpstr>
      <vt:lpstr>Ravnatelj je poslovodni i stručni voditelj školske ustanove</vt:lpstr>
      <vt:lpstr>Potrebno je proći osobnu transformaciju </vt:lpstr>
      <vt:lpstr>RAZVITAK MANAGERA</vt:lpstr>
      <vt:lpstr>Proces managerskog razvitka i izobrazbe</vt:lpstr>
      <vt:lpstr>KORACI U RAZVITKU MANAGERA</vt:lpstr>
      <vt:lpstr>PowerPoint Presentation</vt:lpstr>
      <vt:lpstr>Izobrazba na poslu </vt:lpstr>
      <vt:lpstr>Unutarnja i vanjska izobrazba </vt:lpstr>
      <vt:lpstr>Razvojni ciljevi uključuju:</vt:lpstr>
      <vt:lpstr>UPRAVLJANJE PROMJENOM </vt:lpstr>
      <vt:lpstr>Tehnike za iniciranje promjene </vt:lpstr>
      <vt:lpstr>OTPOR PROMJENI </vt:lpstr>
      <vt:lpstr>Napraviti plan osobnog stručnog razvoja</vt:lpstr>
      <vt:lpstr>Benchmarking </vt:lpstr>
      <vt:lpstr>U tom svom napretku </vt:lpstr>
      <vt:lpstr>Mala provjera ….</vt:lpstr>
      <vt:lpstr>PowerPoint Presentation</vt:lpstr>
      <vt:lpstr>U PLANIRANJU I KORDINACIJI PLANIRANJA MNOGO SE GRIJEŠI </vt:lpstr>
      <vt:lpstr>Funkcionalna organizacija </vt:lpstr>
      <vt:lpstr>MATRIČNA ILI MREŽNA ORGANIZACIJA</vt:lpstr>
      <vt:lpstr>KADROVIRANJE </vt:lpstr>
      <vt:lpstr>Vođenje (leadership) </vt:lpstr>
      <vt:lpstr>Na temelju tih znanja ravnatelji utječu na ponašanje ljudi u školi </vt:lpstr>
      <vt:lpstr>UPRAVLJAČKA MREŽA </vt:lpstr>
      <vt:lpstr>ZAŠTO JE VOĐENJE TAKO VAŽNO</vt:lpstr>
      <vt:lpstr>VOĐA </vt:lpstr>
      <vt:lpstr>Školsko vođenje </vt:lpstr>
      <vt:lpstr>Transformacijsko vodstvo</vt:lpstr>
      <vt:lpstr>KONTROLIRANJE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Bozena</dc:creator>
  <cp:lastModifiedBy>PC</cp:lastModifiedBy>
  <cp:revision>73</cp:revision>
  <dcterms:created xsi:type="dcterms:W3CDTF">2012-04-22T12:33:07Z</dcterms:created>
  <dcterms:modified xsi:type="dcterms:W3CDTF">2012-04-26T06:37:54Z</dcterms:modified>
</cp:coreProperties>
</file>