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21"/>
  </p:handoutMasterIdLst>
  <p:sldIdLst>
    <p:sldId id="256" r:id="rId2"/>
    <p:sldId id="275" r:id="rId3"/>
    <p:sldId id="269" r:id="rId4"/>
    <p:sldId id="259" r:id="rId5"/>
    <p:sldId id="280" r:id="rId6"/>
    <p:sldId id="282" r:id="rId7"/>
    <p:sldId id="257" r:id="rId8"/>
    <p:sldId id="261" r:id="rId9"/>
    <p:sldId id="262" r:id="rId10"/>
    <p:sldId id="272" r:id="rId11"/>
    <p:sldId id="271" r:id="rId12"/>
    <p:sldId id="263" r:id="rId13"/>
    <p:sldId id="273" r:id="rId14"/>
    <p:sldId id="276" r:id="rId15"/>
    <p:sldId id="274" r:id="rId16"/>
    <p:sldId id="266" r:id="rId17"/>
    <p:sldId id="260" r:id="rId18"/>
    <p:sldId id="281" r:id="rId19"/>
    <p:sldId id="265" r:id="rId20"/>
  </p:sldIdLst>
  <p:sldSz cx="9144000" cy="6858000" type="screen4x3"/>
  <p:notesSz cx="6888163" cy="100203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46" y="-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Vrtić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Pretilost djevojčice</c:v>
                </c:pt>
                <c:pt idx="1">
                  <c:v>Zdrava težina djevojčica</c:v>
                </c:pt>
                <c:pt idx="2">
                  <c:v>Pretilost dječaci</c:v>
                </c:pt>
                <c:pt idx="3">
                  <c:v>Zdrava težina dječaci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6.9</c:v>
                </c:pt>
                <c:pt idx="1">
                  <c:v>41.38</c:v>
                </c:pt>
                <c:pt idx="2">
                  <c:v>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Škola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Pretilost djevojčice</c:v>
                </c:pt>
                <c:pt idx="1">
                  <c:v>Zdrava težina djevojčica</c:v>
                </c:pt>
                <c:pt idx="2">
                  <c:v>Pretilost dječaci</c:v>
                </c:pt>
                <c:pt idx="3">
                  <c:v>Zdrava težina dječaci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47.67</c:v>
                </c:pt>
                <c:pt idx="1">
                  <c:v>52.33</c:v>
                </c:pt>
                <c:pt idx="2">
                  <c:v>50.96</c:v>
                </c:pt>
                <c:pt idx="3">
                  <c:v>49.04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538432"/>
        <c:axId val="35621120"/>
      </c:barChart>
      <c:catAx>
        <c:axId val="35538432"/>
        <c:scaling>
          <c:orientation val="minMax"/>
        </c:scaling>
        <c:delete val="0"/>
        <c:axPos val="b"/>
        <c:majorTickMark val="none"/>
        <c:minorTickMark val="none"/>
        <c:tickLblPos val="nextTo"/>
        <c:crossAx val="35621120"/>
        <c:crosses val="autoZero"/>
        <c:auto val="1"/>
        <c:lblAlgn val="ctr"/>
        <c:lblOffset val="100"/>
        <c:noMultiLvlLbl val="0"/>
      </c:catAx>
      <c:valAx>
        <c:axId val="3562112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553843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sr-Latn-RS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062152-3252-48BF-84C0-DE8FCA72B186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CEB2D1B9-D3EE-4F13-890C-A58504F3E519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hr-H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Slijeva nadesno:</a:t>
          </a:r>
        </a:p>
        <a:p>
          <a:pPr>
            <a:lnSpc>
              <a:spcPct val="100000"/>
            </a:lnSpc>
          </a:pPr>
          <a:r>
            <a:rPr lang="hr-H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Ana Krelja, Danijela Panić i Krešo Dembić </a:t>
          </a:r>
          <a:endParaRPr lang="hr-HR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A183B4-4FE6-41BB-B1AC-03725392678D}" type="parTrans" cxnId="{001D0318-5091-4A7F-905F-B1CF4C404485}">
      <dgm:prSet/>
      <dgm:spPr/>
      <dgm:t>
        <a:bodyPr/>
        <a:lstStyle/>
        <a:p>
          <a:endParaRPr lang="hr-HR"/>
        </a:p>
      </dgm:t>
    </dgm:pt>
    <dgm:pt modelId="{8769AEE2-50AE-4403-9A4C-BF3531EC302C}" type="sibTrans" cxnId="{001D0318-5091-4A7F-905F-B1CF4C404485}">
      <dgm:prSet/>
      <dgm:spPr/>
      <dgm:t>
        <a:bodyPr/>
        <a:lstStyle/>
        <a:p>
          <a:endParaRPr lang="hr-HR"/>
        </a:p>
      </dgm:t>
    </dgm:pt>
    <dgm:pt modelId="{0541552D-3337-4449-B6AE-D7EAFE42E66A}">
      <dgm:prSet phldrT="[Text]" custT="1"/>
      <dgm:spPr/>
      <dgm:t>
        <a:bodyPr/>
        <a:lstStyle/>
        <a:p>
          <a:r>
            <a:rPr lang="hr-H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54 učenika usmjerenja fizioterapeutski tehničar/</a:t>
          </a:r>
        </a:p>
        <a:p>
          <a:r>
            <a:rPr lang="hr-H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fizioterapeutska tehničarka</a:t>
          </a:r>
          <a:endParaRPr lang="hr-HR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137122-B8F3-4511-8F7D-4682DA1E6A0E}" type="parTrans" cxnId="{73F99050-070A-437F-9924-B7B1B39E43BA}">
      <dgm:prSet/>
      <dgm:spPr/>
      <dgm:t>
        <a:bodyPr/>
        <a:lstStyle/>
        <a:p>
          <a:endParaRPr lang="hr-HR"/>
        </a:p>
      </dgm:t>
    </dgm:pt>
    <dgm:pt modelId="{A28FE8A7-2FE6-4443-AAA9-21DA6F8E7EF7}" type="sibTrans" cxnId="{73F99050-070A-437F-9924-B7B1B39E43BA}">
      <dgm:prSet/>
      <dgm:spPr/>
      <dgm:t>
        <a:bodyPr/>
        <a:lstStyle/>
        <a:p>
          <a:endParaRPr lang="hr-HR"/>
        </a:p>
      </dgm:t>
    </dgm:pt>
    <dgm:pt modelId="{C73B53EE-4157-4F6A-8012-7EE52F62A2B6}">
      <dgm:prSet phldrT="[Text]" custT="1"/>
      <dgm:spPr/>
      <dgm:t>
        <a:bodyPr/>
        <a:lstStyle/>
        <a:p>
          <a:r>
            <a:rPr lang="hr-H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238 korisnika (48 vrtićke dobi i 190 osnovnoškolaca) </a:t>
          </a:r>
        </a:p>
        <a:p>
          <a:r>
            <a:rPr lang="hr-H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Osnovna škola Veli Vrh, Osnovna škola Marčana, </a:t>
          </a:r>
        </a:p>
        <a:p>
          <a:r>
            <a:rPr lang="hr-H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Dječji vrtić Veli Vrh, Dječji vrtić </a:t>
          </a:r>
          <a:r>
            <a:rPr lang="hr-HR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Štinjan</a:t>
          </a:r>
          <a:r>
            <a:rPr lang="hr-HR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Dječji vrtić Marčana</a:t>
          </a:r>
          <a:endParaRPr lang="hr-HR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0A32DD-B027-449C-81B4-23B401D60350}" type="parTrans" cxnId="{793817C8-1A06-4D98-8C35-7D002CF03F3B}">
      <dgm:prSet/>
      <dgm:spPr/>
      <dgm:t>
        <a:bodyPr/>
        <a:lstStyle/>
        <a:p>
          <a:endParaRPr lang="hr-HR"/>
        </a:p>
      </dgm:t>
    </dgm:pt>
    <dgm:pt modelId="{65301DB5-0DC3-42EA-AC71-8082CDFDEFCE}" type="sibTrans" cxnId="{793817C8-1A06-4D98-8C35-7D002CF03F3B}">
      <dgm:prSet/>
      <dgm:spPr/>
      <dgm:t>
        <a:bodyPr/>
        <a:lstStyle/>
        <a:p>
          <a:endParaRPr lang="hr-HR"/>
        </a:p>
      </dgm:t>
    </dgm:pt>
    <dgm:pt modelId="{77D76D2F-B318-4289-AE91-FEC1BC391E5C}" type="pres">
      <dgm:prSet presAssocID="{17062152-3252-48BF-84C0-DE8FCA72B186}" presName="linearFlow" presStyleCnt="0">
        <dgm:presLayoutVars>
          <dgm:dir/>
          <dgm:resizeHandles val="exact"/>
        </dgm:presLayoutVars>
      </dgm:prSet>
      <dgm:spPr/>
    </dgm:pt>
    <dgm:pt modelId="{8A5543A4-F998-46A1-95E3-94962504D46C}" type="pres">
      <dgm:prSet presAssocID="{CEB2D1B9-D3EE-4F13-890C-A58504F3E519}" presName="composite" presStyleCnt="0"/>
      <dgm:spPr/>
    </dgm:pt>
    <dgm:pt modelId="{175E681E-AFB4-4089-B173-390B7BC3CDA7}" type="pres">
      <dgm:prSet presAssocID="{CEB2D1B9-D3EE-4F13-890C-A58504F3E519}" presName="imgShp" presStyleLbl="fgImgPlace1" presStyleIdx="0" presStyleCnt="3" custScaleX="159330" custScaleY="132930" custLinFactNeighborX="-67249" custLinFactNeighborY="743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B7275AB-4F15-4E44-938A-B5A3997510A9}" type="pres">
      <dgm:prSet presAssocID="{CEB2D1B9-D3EE-4F13-890C-A58504F3E519}" presName="txShp" presStyleLbl="node1" presStyleIdx="0" presStyleCnt="3" custScaleX="106094" custScaleY="106099" custLinFactNeighborX="16840" custLinFactNeighborY="145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21A3687-BB12-4BFE-9FBC-CFC18347774D}" type="pres">
      <dgm:prSet presAssocID="{8769AEE2-50AE-4403-9A4C-BF3531EC302C}" presName="spacing" presStyleCnt="0"/>
      <dgm:spPr/>
    </dgm:pt>
    <dgm:pt modelId="{7F1F9705-38B7-4890-9718-70DCAD8BFC8D}" type="pres">
      <dgm:prSet presAssocID="{0541552D-3337-4449-B6AE-D7EAFE42E66A}" presName="composite" presStyleCnt="0"/>
      <dgm:spPr/>
    </dgm:pt>
    <dgm:pt modelId="{B44F0E7B-7BC6-4EF7-859D-9DE525D0E520}" type="pres">
      <dgm:prSet presAssocID="{0541552D-3337-4449-B6AE-D7EAFE42E66A}" presName="imgShp" presStyleLbl="fgImgPlace1" presStyleIdx="1" presStyleCnt="3" custScaleX="194796" custScaleY="143811" custLinFactNeighborX="-68889" custLinFactNeighborY="821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28C4D03-5043-4C8B-9CAB-4823B2698892}" type="pres">
      <dgm:prSet presAssocID="{0541552D-3337-4449-B6AE-D7EAFE42E66A}" presName="txShp" presStyleLbl="node1" presStyleIdx="1" presStyleCnt="3" custScaleX="108505" custScaleY="129540" custLinFactNeighborX="14237" custLinFactNeighborY="1080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F3FB22E-7EAD-444F-B113-49E1D66799E1}" type="pres">
      <dgm:prSet presAssocID="{A28FE8A7-2FE6-4443-AAA9-21DA6F8E7EF7}" presName="spacing" presStyleCnt="0"/>
      <dgm:spPr/>
    </dgm:pt>
    <dgm:pt modelId="{7AAD4D8B-2788-4B28-9CC3-FB97D8F22BFC}" type="pres">
      <dgm:prSet presAssocID="{C73B53EE-4157-4F6A-8012-7EE52F62A2B6}" presName="composite" presStyleCnt="0"/>
      <dgm:spPr/>
    </dgm:pt>
    <dgm:pt modelId="{63A2E87D-F5C4-4094-88F4-1C2A126281BA}" type="pres">
      <dgm:prSet presAssocID="{C73B53EE-4157-4F6A-8012-7EE52F62A2B6}" presName="imgShp" presStyleLbl="fgImgPlace1" presStyleIdx="2" presStyleCnt="3" custScaleX="242315" custScaleY="183981" custLinFactNeighborX="-89641" custLinFactNeighborY="-168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8ECF506-6C03-46FE-8C12-9E86EDB54348}" type="pres">
      <dgm:prSet presAssocID="{C73B53EE-4157-4F6A-8012-7EE52F62A2B6}" presName="txShp" presStyleLbl="node1" presStyleIdx="2" presStyleCnt="3" custScaleX="107582" custScaleY="114870" custLinFactNeighborX="15062" custLinFactNeighborY="-1413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B7EBA904-95A0-4C98-9D39-86B6A140C1F6}" type="presOf" srcId="{0541552D-3337-4449-B6AE-D7EAFE42E66A}" destId="{F28C4D03-5043-4C8B-9CAB-4823B2698892}" srcOrd="0" destOrd="0" presId="urn:microsoft.com/office/officeart/2005/8/layout/vList3#1"/>
    <dgm:cxn modelId="{001D0318-5091-4A7F-905F-B1CF4C404485}" srcId="{17062152-3252-48BF-84C0-DE8FCA72B186}" destId="{CEB2D1B9-D3EE-4F13-890C-A58504F3E519}" srcOrd="0" destOrd="0" parTransId="{8BA183B4-4FE6-41BB-B1AC-03725392678D}" sibTransId="{8769AEE2-50AE-4403-9A4C-BF3531EC302C}"/>
    <dgm:cxn modelId="{793817C8-1A06-4D98-8C35-7D002CF03F3B}" srcId="{17062152-3252-48BF-84C0-DE8FCA72B186}" destId="{C73B53EE-4157-4F6A-8012-7EE52F62A2B6}" srcOrd="2" destOrd="0" parTransId="{230A32DD-B027-449C-81B4-23B401D60350}" sibTransId="{65301DB5-0DC3-42EA-AC71-8082CDFDEFCE}"/>
    <dgm:cxn modelId="{A0CEB191-9748-4503-BFA0-728A5084BA88}" type="presOf" srcId="{CEB2D1B9-D3EE-4F13-890C-A58504F3E519}" destId="{5B7275AB-4F15-4E44-938A-B5A3997510A9}" srcOrd="0" destOrd="0" presId="urn:microsoft.com/office/officeart/2005/8/layout/vList3#1"/>
    <dgm:cxn modelId="{B4FEA38B-963B-44D9-BD14-71EAD7DF7C3B}" type="presOf" srcId="{C73B53EE-4157-4F6A-8012-7EE52F62A2B6}" destId="{38ECF506-6C03-46FE-8C12-9E86EDB54348}" srcOrd="0" destOrd="0" presId="urn:microsoft.com/office/officeart/2005/8/layout/vList3#1"/>
    <dgm:cxn modelId="{73F99050-070A-437F-9924-B7B1B39E43BA}" srcId="{17062152-3252-48BF-84C0-DE8FCA72B186}" destId="{0541552D-3337-4449-B6AE-D7EAFE42E66A}" srcOrd="1" destOrd="0" parTransId="{21137122-B8F3-4511-8F7D-4682DA1E6A0E}" sibTransId="{A28FE8A7-2FE6-4443-AAA9-21DA6F8E7EF7}"/>
    <dgm:cxn modelId="{511387EF-5DA2-4024-A6AF-E213D42FE568}" type="presOf" srcId="{17062152-3252-48BF-84C0-DE8FCA72B186}" destId="{77D76D2F-B318-4289-AE91-FEC1BC391E5C}" srcOrd="0" destOrd="0" presId="urn:microsoft.com/office/officeart/2005/8/layout/vList3#1"/>
    <dgm:cxn modelId="{2A67BEFF-8F01-4995-ADAA-A466A5A91D72}" type="presParOf" srcId="{77D76D2F-B318-4289-AE91-FEC1BC391E5C}" destId="{8A5543A4-F998-46A1-95E3-94962504D46C}" srcOrd="0" destOrd="0" presId="urn:microsoft.com/office/officeart/2005/8/layout/vList3#1"/>
    <dgm:cxn modelId="{20BA3B75-16D5-4A1C-A0DE-91C5C8E3EFAE}" type="presParOf" srcId="{8A5543A4-F998-46A1-95E3-94962504D46C}" destId="{175E681E-AFB4-4089-B173-390B7BC3CDA7}" srcOrd="0" destOrd="0" presId="urn:microsoft.com/office/officeart/2005/8/layout/vList3#1"/>
    <dgm:cxn modelId="{FB50BA28-8BE1-455A-84C5-EAE301C35CC8}" type="presParOf" srcId="{8A5543A4-F998-46A1-95E3-94962504D46C}" destId="{5B7275AB-4F15-4E44-938A-B5A3997510A9}" srcOrd="1" destOrd="0" presId="urn:microsoft.com/office/officeart/2005/8/layout/vList3#1"/>
    <dgm:cxn modelId="{6A069F13-F1FF-4CB0-949A-BAB55FBF3A96}" type="presParOf" srcId="{77D76D2F-B318-4289-AE91-FEC1BC391E5C}" destId="{521A3687-BB12-4BFE-9FBC-CFC18347774D}" srcOrd="1" destOrd="0" presId="urn:microsoft.com/office/officeart/2005/8/layout/vList3#1"/>
    <dgm:cxn modelId="{3F0A3174-8367-4018-985D-0E65FF077FB9}" type="presParOf" srcId="{77D76D2F-B318-4289-AE91-FEC1BC391E5C}" destId="{7F1F9705-38B7-4890-9718-70DCAD8BFC8D}" srcOrd="2" destOrd="0" presId="urn:microsoft.com/office/officeart/2005/8/layout/vList3#1"/>
    <dgm:cxn modelId="{E6FA7776-5091-4BE4-A5A3-C0C2E6F47545}" type="presParOf" srcId="{7F1F9705-38B7-4890-9718-70DCAD8BFC8D}" destId="{B44F0E7B-7BC6-4EF7-859D-9DE525D0E520}" srcOrd="0" destOrd="0" presId="urn:microsoft.com/office/officeart/2005/8/layout/vList3#1"/>
    <dgm:cxn modelId="{A64EC0BF-7D64-47E6-B1A3-15846EED70BC}" type="presParOf" srcId="{7F1F9705-38B7-4890-9718-70DCAD8BFC8D}" destId="{F28C4D03-5043-4C8B-9CAB-4823B2698892}" srcOrd="1" destOrd="0" presId="urn:microsoft.com/office/officeart/2005/8/layout/vList3#1"/>
    <dgm:cxn modelId="{39121E7C-05CD-48C5-A374-807EB115F4CF}" type="presParOf" srcId="{77D76D2F-B318-4289-AE91-FEC1BC391E5C}" destId="{7F3FB22E-7EAD-444F-B113-49E1D66799E1}" srcOrd="3" destOrd="0" presId="urn:microsoft.com/office/officeart/2005/8/layout/vList3#1"/>
    <dgm:cxn modelId="{D5A180BD-AA6E-417A-BD14-464BE49C0F63}" type="presParOf" srcId="{77D76D2F-B318-4289-AE91-FEC1BC391E5C}" destId="{7AAD4D8B-2788-4B28-9CC3-FB97D8F22BFC}" srcOrd="4" destOrd="0" presId="urn:microsoft.com/office/officeart/2005/8/layout/vList3#1"/>
    <dgm:cxn modelId="{E8F40E8A-F30D-45CD-886C-E4E2C87655D6}" type="presParOf" srcId="{7AAD4D8B-2788-4B28-9CC3-FB97D8F22BFC}" destId="{63A2E87D-F5C4-4094-88F4-1C2A126281BA}" srcOrd="0" destOrd="0" presId="urn:microsoft.com/office/officeart/2005/8/layout/vList3#1"/>
    <dgm:cxn modelId="{3F8174F9-C216-4514-B4BC-78D8E0CC126A}" type="presParOf" srcId="{7AAD4D8B-2788-4B28-9CC3-FB97D8F22BFC}" destId="{38ECF506-6C03-46FE-8C12-9E86EDB54348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9D53DE-15E6-498F-9CE9-1603972D20B4}" type="doc">
      <dgm:prSet loTypeId="urn:microsoft.com/office/officeart/2005/8/layout/radial6" loCatId="cycle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hr-HR"/>
        </a:p>
      </dgm:t>
    </dgm:pt>
    <dgm:pt modelId="{78258890-0E6F-4D8D-ADDF-6A8967678E71}">
      <dgm:prSet phldrT="[Text]" custT="1"/>
      <dgm:spPr/>
      <dgm:t>
        <a:bodyPr/>
        <a:lstStyle/>
        <a:p>
          <a:r>
            <a:rPr lang="hr-HR" sz="1800" b="1" i="1" dirty="0" smtClean="0"/>
            <a:t>Pokretom do zdravlja</a:t>
          </a:r>
          <a:endParaRPr lang="hr-HR" sz="1800" b="1" i="1" dirty="0"/>
        </a:p>
      </dgm:t>
    </dgm:pt>
    <dgm:pt modelId="{5F2D3C4B-5CC8-402B-84BF-33F2EEDD36F5}" type="parTrans" cxnId="{1C747B91-4386-40BB-84FC-50508F035F0E}">
      <dgm:prSet/>
      <dgm:spPr/>
      <dgm:t>
        <a:bodyPr/>
        <a:lstStyle/>
        <a:p>
          <a:endParaRPr lang="hr-HR" sz="1400" b="1"/>
        </a:p>
      </dgm:t>
    </dgm:pt>
    <dgm:pt modelId="{E33F7372-E9A8-4969-826A-8689E399AB96}" type="sibTrans" cxnId="{1C747B91-4386-40BB-84FC-50508F035F0E}">
      <dgm:prSet/>
      <dgm:spPr/>
      <dgm:t>
        <a:bodyPr/>
        <a:lstStyle/>
        <a:p>
          <a:endParaRPr lang="hr-HR" sz="1400" b="1"/>
        </a:p>
      </dgm:t>
    </dgm:pt>
    <dgm:pt modelId="{ED1C772A-5F22-46AE-AC03-EBB7AAFE205E}">
      <dgm:prSet phldrT="[Text]" custT="1"/>
      <dgm:spPr/>
      <dgm:t>
        <a:bodyPr/>
        <a:lstStyle/>
        <a:p>
          <a:r>
            <a:rPr lang="hr-HR" sz="1400" b="1" dirty="0" smtClean="0"/>
            <a:t>Edukacija roditelja, osoblja i učenika</a:t>
          </a:r>
          <a:endParaRPr lang="hr-HR" sz="1400" b="1" dirty="0"/>
        </a:p>
      </dgm:t>
    </dgm:pt>
    <dgm:pt modelId="{664D4402-E5A8-46A0-8D3C-D04CE92D9504}" type="parTrans" cxnId="{C92420E3-322E-4F76-AE56-D59E264E0533}">
      <dgm:prSet/>
      <dgm:spPr/>
      <dgm:t>
        <a:bodyPr/>
        <a:lstStyle/>
        <a:p>
          <a:endParaRPr lang="hr-HR" sz="1400" b="1"/>
        </a:p>
      </dgm:t>
    </dgm:pt>
    <dgm:pt modelId="{C10F69AA-0EFA-4C79-80D0-D446E7E43D73}" type="sibTrans" cxnId="{C92420E3-322E-4F76-AE56-D59E264E0533}">
      <dgm:prSet/>
      <dgm:spPr/>
      <dgm:t>
        <a:bodyPr/>
        <a:lstStyle/>
        <a:p>
          <a:endParaRPr lang="hr-HR" sz="1400" b="1"/>
        </a:p>
      </dgm:t>
    </dgm:pt>
    <dgm:pt modelId="{450B62A8-21A0-4216-A516-117003EF7EE6}">
      <dgm:prSet phldrT="[Text]" custT="1"/>
      <dgm:spPr/>
      <dgm:t>
        <a:bodyPr/>
        <a:lstStyle/>
        <a:p>
          <a:r>
            <a:rPr lang="hr-HR" sz="1400" b="1" dirty="0" smtClean="0"/>
            <a:t>Promocija zdravog oblika života</a:t>
          </a:r>
          <a:endParaRPr lang="hr-HR" sz="1400" b="1" dirty="0"/>
        </a:p>
      </dgm:t>
    </dgm:pt>
    <dgm:pt modelId="{48243AB3-F966-4501-98E1-706C3C352D8C}" type="parTrans" cxnId="{D0DB9391-61E6-4710-979F-AB867CB531F5}">
      <dgm:prSet/>
      <dgm:spPr/>
      <dgm:t>
        <a:bodyPr/>
        <a:lstStyle/>
        <a:p>
          <a:endParaRPr lang="hr-HR" sz="1400" b="1"/>
        </a:p>
      </dgm:t>
    </dgm:pt>
    <dgm:pt modelId="{B20BC4E5-A091-4FAF-ADCB-A84DB7E1FEFA}" type="sibTrans" cxnId="{D0DB9391-61E6-4710-979F-AB867CB531F5}">
      <dgm:prSet/>
      <dgm:spPr/>
      <dgm:t>
        <a:bodyPr/>
        <a:lstStyle/>
        <a:p>
          <a:endParaRPr lang="hr-HR" sz="1400" b="1"/>
        </a:p>
      </dgm:t>
    </dgm:pt>
    <dgm:pt modelId="{1DCF8216-15BE-4058-96E4-51BB5DCFE85D}">
      <dgm:prSet phldrT="[Text]" custT="1"/>
      <dgm:spPr/>
      <dgm:t>
        <a:bodyPr/>
        <a:lstStyle/>
        <a:p>
          <a:r>
            <a:rPr lang="hr-HR" sz="1200" b="1" dirty="0" smtClean="0"/>
            <a:t>Poticanje ustanova za odgoj  i obrazovanje na otklanjanje čimbenika rizika iz okoline</a:t>
          </a:r>
          <a:endParaRPr lang="hr-HR" sz="1200" b="1" dirty="0"/>
        </a:p>
      </dgm:t>
    </dgm:pt>
    <dgm:pt modelId="{B2182D4D-981C-459E-961A-CE6E46477D4B}" type="parTrans" cxnId="{85052486-8A8D-4B29-899C-56C340B57693}">
      <dgm:prSet/>
      <dgm:spPr/>
      <dgm:t>
        <a:bodyPr/>
        <a:lstStyle/>
        <a:p>
          <a:endParaRPr lang="hr-HR" sz="1400" b="1"/>
        </a:p>
      </dgm:t>
    </dgm:pt>
    <dgm:pt modelId="{880DEAE5-4772-4278-9203-02A530C5531D}" type="sibTrans" cxnId="{85052486-8A8D-4B29-899C-56C340B57693}">
      <dgm:prSet/>
      <dgm:spPr/>
      <dgm:t>
        <a:bodyPr/>
        <a:lstStyle/>
        <a:p>
          <a:endParaRPr lang="hr-HR" sz="1400" b="1"/>
        </a:p>
      </dgm:t>
    </dgm:pt>
    <dgm:pt modelId="{61AC7841-4212-49E5-99B3-B3BB1FB67616}">
      <dgm:prSet phldrT="[Text]" custT="1"/>
      <dgm:spPr/>
      <dgm:t>
        <a:bodyPr/>
        <a:lstStyle/>
        <a:p>
          <a:r>
            <a:rPr lang="hr-HR" sz="1400" b="1" dirty="0" smtClean="0"/>
            <a:t>Evaluacija i mjerenje fizičkih parametara</a:t>
          </a:r>
          <a:endParaRPr lang="hr-HR" sz="1400" b="1" dirty="0"/>
        </a:p>
      </dgm:t>
    </dgm:pt>
    <dgm:pt modelId="{F3CED27A-C8A9-4B98-8A47-7192F015A7B1}" type="parTrans" cxnId="{F4783C9A-CE5A-47C1-A526-D047ADB8B708}">
      <dgm:prSet/>
      <dgm:spPr/>
      <dgm:t>
        <a:bodyPr/>
        <a:lstStyle/>
        <a:p>
          <a:endParaRPr lang="hr-HR" sz="1400" b="1"/>
        </a:p>
      </dgm:t>
    </dgm:pt>
    <dgm:pt modelId="{08BC55B3-71A6-4CFD-ABEE-4C8F213DEA5A}" type="sibTrans" cxnId="{F4783C9A-CE5A-47C1-A526-D047ADB8B708}">
      <dgm:prSet/>
      <dgm:spPr/>
      <dgm:t>
        <a:bodyPr/>
        <a:lstStyle/>
        <a:p>
          <a:endParaRPr lang="hr-HR" sz="1400" b="1"/>
        </a:p>
      </dgm:t>
    </dgm:pt>
    <dgm:pt modelId="{E14EB51A-76E8-441B-8348-BA3BB5DB026E}">
      <dgm:prSet phldrT="[Text]" custT="1"/>
      <dgm:spPr/>
      <dgm:t>
        <a:bodyPr/>
        <a:lstStyle/>
        <a:p>
          <a:r>
            <a:rPr lang="hr-HR" sz="1400" b="1" dirty="0" smtClean="0"/>
            <a:t>Modificirane vježbe za prevenciju pretilosti</a:t>
          </a:r>
          <a:endParaRPr lang="hr-HR" sz="1400" b="1" dirty="0"/>
        </a:p>
      </dgm:t>
    </dgm:pt>
    <dgm:pt modelId="{45038A5D-EAEB-465D-983B-D86916832BA8}" type="parTrans" cxnId="{A08FC6FE-A7CE-49C3-8D31-9C0D04223AB8}">
      <dgm:prSet/>
      <dgm:spPr/>
      <dgm:t>
        <a:bodyPr/>
        <a:lstStyle/>
        <a:p>
          <a:endParaRPr lang="hr-HR" sz="1400" b="1"/>
        </a:p>
      </dgm:t>
    </dgm:pt>
    <dgm:pt modelId="{953B3A4C-1280-4E1E-8D41-6FFA39E5D1A4}" type="sibTrans" cxnId="{A08FC6FE-A7CE-49C3-8D31-9C0D04223AB8}">
      <dgm:prSet/>
      <dgm:spPr/>
      <dgm:t>
        <a:bodyPr/>
        <a:lstStyle/>
        <a:p>
          <a:endParaRPr lang="hr-HR" sz="1400" b="1"/>
        </a:p>
      </dgm:t>
    </dgm:pt>
    <dgm:pt modelId="{2CEC5841-B0BA-4B35-9AC4-F6A134241973}">
      <dgm:prSet phldrT="[Text]" custT="1"/>
      <dgm:spPr/>
      <dgm:t>
        <a:bodyPr/>
        <a:lstStyle/>
        <a:p>
          <a:r>
            <a:rPr lang="hr-HR" sz="1400" b="1" dirty="0" smtClean="0"/>
            <a:t>Modificirane vježbe za prevenciju posturalnih deformiteta</a:t>
          </a:r>
          <a:endParaRPr lang="hr-HR" sz="1400" b="1" dirty="0"/>
        </a:p>
      </dgm:t>
    </dgm:pt>
    <dgm:pt modelId="{97087B8C-79BD-435A-859C-C3DF0B8AA4C6}" type="parTrans" cxnId="{FD8AAFC6-A75E-4FF1-B962-4AD231268C41}">
      <dgm:prSet/>
      <dgm:spPr/>
      <dgm:t>
        <a:bodyPr/>
        <a:lstStyle/>
        <a:p>
          <a:endParaRPr lang="hr-HR" sz="1400" b="1"/>
        </a:p>
      </dgm:t>
    </dgm:pt>
    <dgm:pt modelId="{DEA49DCA-32D8-463F-8F90-4355F2A24FA1}" type="sibTrans" cxnId="{FD8AAFC6-A75E-4FF1-B962-4AD231268C41}">
      <dgm:prSet/>
      <dgm:spPr/>
      <dgm:t>
        <a:bodyPr/>
        <a:lstStyle/>
        <a:p>
          <a:endParaRPr lang="hr-HR" sz="1400" b="1"/>
        </a:p>
      </dgm:t>
    </dgm:pt>
    <dgm:pt modelId="{54273C7B-1F69-4FEF-9759-5ED3A1932A92}">
      <dgm:prSet phldrT="[Text]" custT="1"/>
      <dgm:spPr/>
      <dgm:t>
        <a:bodyPr/>
        <a:lstStyle/>
        <a:p>
          <a:r>
            <a:rPr lang="hr-HR" sz="1400" b="1" dirty="0" smtClean="0"/>
            <a:t>Analiza uspješnosti projekta</a:t>
          </a:r>
          <a:endParaRPr lang="hr-HR" sz="1400" b="1" dirty="0"/>
        </a:p>
      </dgm:t>
    </dgm:pt>
    <dgm:pt modelId="{CEDCC18B-6634-40D4-9F0A-CB8208839839}" type="parTrans" cxnId="{9DB1FC08-5A40-44BE-A4C8-1FFD84B21973}">
      <dgm:prSet/>
      <dgm:spPr/>
      <dgm:t>
        <a:bodyPr/>
        <a:lstStyle/>
        <a:p>
          <a:endParaRPr lang="hr-HR" sz="1400" b="1"/>
        </a:p>
      </dgm:t>
    </dgm:pt>
    <dgm:pt modelId="{189A500B-6F4E-4D84-8130-2E2AE934307B}" type="sibTrans" cxnId="{9DB1FC08-5A40-44BE-A4C8-1FFD84B21973}">
      <dgm:prSet/>
      <dgm:spPr/>
      <dgm:t>
        <a:bodyPr/>
        <a:lstStyle/>
        <a:p>
          <a:endParaRPr lang="hr-HR" sz="1400" b="1"/>
        </a:p>
      </dgm:t>
    </dgm:pt>
    <dgm:pt modelId="{B180E646-AE5B-4A78-8AFD-92351CC4A9FB}" type="pres">
      <dgm:prSet presAssocID="{479D53DE-15E6-498F-9CE9-1603972D20B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47A6C7EC-120C-412B-B6D2-17CA12F4EA8E}" type="pres">
      <dgm:prSet presAssocID="{78258890-0E6F-4D8D-ADDF-6A8967678E71}" presName="centerShape" presStyleLbl="node0" presStyleIdx="0" presStyleCnt="1"/>
      <dgm:spPr/>
      <dgm:t>
        <a:bodyPr/>
        <a:lstStyle/>
        <a:p>
          <a:endParaRPr lang="hr-HR"/>
        </a:p>
      </dgm:t>
    </dgm:pt>
    <dgm:pt modelId="{AFD52FD6-B759-4B9F-848C-B45B5962FE7B}" type="pres">
      <dgm:prSet presAssocID="{ED1C772A-5F22-46AE-AC03-EBB7AAFE205E}" presName="node" presStyleLbl="node1" presStyleIdx="0" presStyleCnt="7" custScaleX="11988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1C59A64D-FBDC-4FE3-AB62-94234307DB89}" type="pres">
      <dgm:prSet presAssocID="{ED1C772A-5F22-46AE-AC03-EBB7AAFE205E}" presName="dummy" presStyleCnt="0"/>
      <dgm:spPr/>
    </dgm:pt>
    <dgm:pt modelId="{C15FA199-F957-47F5-97B9-E0BCA2086260}" type="pres">
      <dgm:prSet presAssocID="{C10F69AA-0EFA-4C79-80D0-D446E7E43D73}" presName="sibTrans" presStyleLbl="sibTrans2D1" presStyleIdx="0" presStyleCnt="7"/>
      <dgm:spPr/>
      <dgm:t>
        <a:bodyPr/>
        <a:lstStyle/>
        <a:p>
          <a:endParaRPr lang="hr-HR"/>
        </a:p>
      </dgm:t>
    </dgm:pt>
    <dgm:pt modelId="{29A62724-6B7B-4CEA-A278-CBED4F3ABBA2}" type="pres">
      <dgm:prSet presAssocID="{450B62A8-21A0-4216-A516-117003EF7EE6}" presName="node" presStyleLbl="node1" presStyleIdx="1" presStyleCnt="7" custScaleX="110361" custScaleY="10585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B836023C-F01C-48F5-93DC-A60A260A5BBB}" type="pres">
      <dgm:prSet presAssocID="{450B62A8-21A0-4216-A516-117003EF7EE6}" presName="dummy" presStyleCnt="0"/>
      <dgm:spPr/>
    </dgm:pt>
    <dgm:pt modelId="{5609FDBA-CDBA-4371-B2CC-378489C74AD7}" type="pres">
      <dgm:prSet presAssocID="{B20BC4E5-A091-4FAF-ADCB-A84DB7E1FEFA}" presName="sibTrans" presStyleLbl="sibTrans2D1" presStyleIdx="1" presStyleCnt="7"/>
      <dgm:spPr/>
      <dgm:t>
        <a:bodyPr/>
        <a:lstStyle/>
        <a:p>
          <a:endParaRPr lang="hr-HR"/>
        </a:p>
      </dgm:t>
    </dgm:pt>
    <dgm:pt modelId="{623680DC-3396-43E5-A279-67882A63CB94}" type="pres">
      <dgm:prSet presAssocID="{1DCF8216-15BE-4058-96E4-51BB5DCFE85D}" presName="node" presStyleLbl="node1" presStyleIdx="2" presStyleCnt="7" custScaleX="140991" custScaleY="138562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06600E8-F63C-4C41-A2F2-99C5E181B9A7}" type="pres">
      <dgm:prSet presAssocID="{1DCF8216-15BE-4058-96E4-51BB5DCFE85D}" presName="dummy" presStyleCnt="0"/>
      <dgm:spPr/>
    </dgm:pt>
    <dgm:pt modelId="{1D7958BA-FDB0-4FD4-8A2C-8057E4D6C94D}" type="pres">
      <dgm:prSet presAssocID="{880DEAE5-4772-4278-9203-02A530C5531D}" presName="sibTrans" presStyleLbl="sibTrans2D1" presStyleIdx="2" presStyleCnt="7"/>
      <dgm:spPr/>
      <dgm:t>
        <a:bodyPr/>
        <a:lstStyle/>
        <a:p>
          <a:endParaRPr lang="hr-HR"/>
        </a:p>
      </dgm:t>
    </dgm:pt>
    <dgm:pt modelId="{9FAFD697-A7B1-49E7-BAF5-F77E59971B93}" type="pres">
      <dgm:prSet presAssocID="{61AC7841-4212-49E5-99B3-B3BB1FB67616}" presName="node" presStyleLbl="node1" presStyleIdx="3" presStyleCnt="7" custScaleX="118093" custScaleY="126651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C9E732F-05AD-4A97-A2C6-E53B03B0C43C}" type="pres">
      <dgm:prSet presAssocID="{61AC7841-4212-49E5-99B3-B3BB1FB67616}" presName="dummy" presStyleCnt="0"/>
      <dgm:spPr/>
    </dgm:pt>
    <dgm:pt modelId="{95FB6891-0225-4E56-AF49-C2E6C1229D71}" type="pres">
      <dgm:prSet presAssocID="{08BC55B3-71A6-4CFD-ABEE-4C8F213DEA5A}" presName="sibTrans" presStyleLbl="sibTrans2D1" presStyleIdx="3" presStyleCnt="7"/>
      <dgm:spPr/>
      <dgm:t>
        <a:bodyPr/>
        <a:lstStyle/>
        <a:p>
          <a:endParaRPr lang="hr-HR"/>
        </a:p>
      </dgm:t>
    </dgm:pt>
    <dgm:pt modelId="{BC0B832B-4355-478A-876F-879DAF13D55B}" type="pres">
      <dgm:prSet presAssocID="{E14EB51A-76E8-441B-8348-BA3BB5DB026E}" presName="node" presStyleLbl="node1" presStyleIdx="4" presStyleCnt="7" custScaleX="129418" custScaleY="11431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88E561DC-49F7-4E79-8056-A2FF3E5AF53B}" type="pres">
      <dgm:prSet presAssocID="{E14EB51A-76E8-441B-8348-BA3BB5DB026E}" presName="dummy" presStyleCnt="0"/>
      <dgm:spPr/>
    </dgm:pt>
    <dgm:pt modelId="{716D7727-F6A1-49B9-8386-8D00B4878FA8}" type="pres">
      <dgm:prSet presAssocID="{953B3A4C-1280-4E1E-8D41-6FFA39E5D1A4}" presName="sibTrans" presStyleLbl="sibTrans2D1" presStyleIdx="4" presStyleCnt="7"/>
      <dgm:spPr/>
      <dgm:t>
        <a:bodyPr/>
        <a:lstStyle/>
        <a:p>
          <a:endParaRPr lang="hr-HR"/>
        </a:p>
      </dgm:t>
    </dgm:pt>
    <dgm:pt modelId="{CE64D582-59EB-4ACC-8728-DEEFCDE0AC67}" type="pres">
      <dgm:prSet presAssocID="{2CEC5841-B0BA-4B35-9AC4-F6A134241973}" presName="node" presStyleLbl="node1" presStyleIdx="5" presStyleCnt="7" custScaleX="135160" custScaleY="13239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C8B09D2-6FFD-4BF6-871B-F1F0787A6E42}" type="pres">
      <dgm:prSet presAssocID="{2CEC5841-B0BA-4B35-9AC4-F6A134241973}" presName="dummy" presStyleCnt="0"/>
      <dgm:spPr/>
    </dgm:pt>
    <dgm:pt modelId="{D6B39C99-5BD5-453C-BE55-5E1A5F44A8DE}" type="pres">
      <dgm:prSet presAssocID="{DEA49DCA-32D8-463F-8F90-4355F2A24FA1}" presName="sibTrans" presStyleLbl="sibTrans2D1" presStyleIdx="5" presStyleCnt="7"/>
      <dgm:spPr/>
      <dgm:t>
        <a:bodyPr/>
        <a:lstStyle/>
        <a:p>
          <a:endParaRPr lang="hr-HR"/>
        </a:p>
      </dgm:t>
    </dgm:pt>
    <dgm:pt modelId="{75153543-15BA-43A9-ACE3-BD2077917DDB}" type="pres">
      <dgm:prSet presAssocID="{54273C7B-1F69-4FEF-9759-5ED3A1932A92}" presName="node" presStyleLbl="node1" presStyleIdx="6" presStyleCnt="7" custScaleX="126940" custScaleY="119181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E7FE9FDB-469B-430E-B422-A6DA2E857159}" type="pres">
      <dgm:prSet presAssocID="{54273C7B-1F69-4FEF-9759-5ED3A1932A92}" presName="dummy" presStyleCnt="0"/>
      <dgm:spPr/>
    </dgm:pt>
    <dgm:pt modelId="{51C3DBA6-856B-4874-8491-82F425DD6B2E}" type="pres">
      <dgm:prSet presAssocID="{189A500B-6F4E-4D84-8130-2E2AE934307B}" presName="sibTrans" presStyleLbl="sibTrans2D1" presStyleIdx="6" presStyleCnt="7"/>
      <dgm:spPr/>
      <dgm:t>
        <a:bodyPr/>
        <a:lstStyle/>
        <a:p>
          <a:endParaRPr lang="hr-HR"/>
        </a:p>
      </dgm:t>
    </dgm:pt>
  </dgm:ptLst>
  <dgm:cxnLst>
    <dgm:cxn modelId="{1C747B91-4386-40BB-84FC-50508F035F0E}" srcId="{479D53DE-15E6-498F-9CE9-1603972D20B4}" destId="{78258890-0E6F-4D8D-ADDF-6A8967678E71}" srcOrd="0" destOrd="0" parTransId="{5F2D3C4B-5CC8-402B-84BF-33F2EEDD36F5}" sibTransId="{E33F7372-E9A8-4969-826A-8689E399AB96}"/>
    <dgm:cxn modelId="{DEB71BB7-5D39-467B-B947-F77D3F340400}" type="presOf" srcId="{189A500B-6F4E-4D84-8130-2E2AE934307B}" destId="{51C3DBA6-856B-4874-8491-82F425DD6B2E}" srcOrd="0" destOrd="0" presId="urn:microsoft.com/office/officeart/2005/8/layout/radial6"/>
    <dgm:cxn modelId="{B27A4C2B-B228-42CF-88BB-D3A87A983DA2}" type="presOf" srcId="{880DEAE5-4772-4278-9203-02A530C5531D}" destId="{1D7958BA-FDB0-4FD4-8A2C-8057E4D6C94D}" srcOrd="0" destOrd="0" presId="urn:microsoft.com/office/officeart/2005/8/layout/radial6"/>
    <dgm:cxn modelId="{557BF637-8951-4819-A5AF-645810265A2B}" type="presOf" srcId="{C10F69AA-0EFA-4C79-80D0-D446E7E43D73}" destId="{C15FA199-F957-47F5-97B9-E0BCA2086260}" srcOrd="0" destOrd="0" presId="urn:microsoft.com/office/officeart/2005/8/layout/radial6"/>
    <dgm:cxn modelId="{BD17F6B5-E0F9-49F6-86A4-7BB85D052261}" type="presOf" srcId="{953B3A4C-1280-4E1E-8D41-6FFA39E5D1A4}" destId="{716D7727-F6A1-49B9-8386-8D00B4878FA8}" srcOrd="0" destOrd="0" presId="urn:microsoft.com/office/officeart/2005/8/layout/radial6"/>
    <dgm:cxn modelId="{C92420E3-322E-4F76-AE56-D59E264E0533}" srcId="{78258890-0E6F-4D8D-ADDF-6A8967678E71}" destId="{ED1C772A-5F22-46AE-AC03-EBB7AAFE205E}" srcOrd="0" destOrd="0" parTransId="{664D4402-E5A8-46A0-8D3C-D04CE92D9504}" sibTransId="{C10F69AA-0EFA-4C79-80D0-D446E7E43D73}"/>
    <dgm:cxn modelId="{54155216-A70F-4946-947C-069D1B70BC84}" type="presOf" srcId="{08BC55B3-71A6-4CFD-ABEE-4C8F213DEA5A}" destId="{95FB6891-0225-4E56-AF49-C2E6C1229D71}" srcOrd="0" destOrd="0" presId="urn:microsoft.com/office/officeart/2005/8/layout/radial6"/>
    <dgm:cxn modelId="{25790BDA-055F-497B-BCAD-37CF36BCB84E}" type="presOf" srcId="{78258890-0E6F-4D8D-ADDF-6A8967678E71}" destId="{47A6C7EC-120C-412B-B6D2-17CA12F4EA8E}" srcOrd="0" destOrd="0" presId="urn:microsoft.com/office/officeart/2005/8/layout/radial6"/>
    <dgm:cxn modelId="{5393EEC3-5861-4A8D-9D81-B0ECFF5B0107}" type="presOf" srcId="{E14EB51A-76E8-441B-8348-BA3BB5DB026E}" destId="{BC0B832B-4355-478A-876F-879DAF13D55B}" srcOrd="0" destOrd="0" presId="urn:microsoft.com/office/officeart/2005/8/layout/radial6"/>
    <dgm:cxn modelId="{9DB1FC08-5A40-44BE-A4C8-1FFD84B21973}" srcId="{78258890-0E6F-4D8D-ADDF-6A8967678E71}" destId="{54273C7B-1F69-4FEF-9759-5ED3A1932A92}" srcOrd="6" destOrd="0" parTransId="{CEDCC18B-6634-40D4-9F0A-CB8208839839}" sibTransId="{189A500B-6F4E-4D84-8130-2E2AE934307B}"/>
    <dgm:cxn modelId="{0E07BE50-FF9E-44C0-8832-D531512A63AC}" type="presOf" srcId="{ED1C772A-5F22-46AE-AC03-EBB7AAFE205E}" destId="{AFD52FD6-B759-4B9F-848C-B45B5962FE7B}" srcOrd="0" destOrd="0" presId="urn:microsoft.com/office/officeart/2005/8/layout/radial6"/>
    <dgm:cxn modelId="{C8EAD175-665A-490D-9477-A741C115B877}" type="presOf" srcId="{1DCF8216-15BE-4058-96E4-51BB5DCFE85D}" destId="{623680DC-3396-43E5-A279-67882A63CB94}" srcOrd="0" destOrd="0" presId="urn:microsoft.com/office/officeart/2005/8/layout/radial6"/>
    <dgm:cxn modelId="{D0DB9391-61E6-4710-979F-AB867CB531F5}" srcId="{78258890-0E6F-4D8D-ADDF-6A8967678E71}" destId="{450B62A8-21A0-4216-A516-117003EF7EE6}" srcOrd="1" destOrd="0" parTransId="{48243AB3-F966-4501-98E1-706C3C352D8C}" sibTransId="{B20BC4E5-A091-4FAF-ADCB-A84DB7E1FEFA}"/>
    <dgm:cxn modelId="{0698486C-08A1-48CC-9057-C44FC7EA0964}" type="presOf" srcId="{B20BC4E5-A091-4FAF-ADCB-A84DB7E1FEFA}" destId="{5609FDBA-CDBA-4371-B2CC-378489C74AD7}" srcOrd="0" destOrd="0" presId="urn:microsoft.com/office/officeart/2005/8/layout/radial6"/>
    <dgm:cxn modelId="{BD7A9F61-F335-4FD2-925E-D4F8791C80A6}" type="presOf" srcId="{61AC7841-4212-49E5-99B3-B3BB1FB67616}" destId="{9FAFD697-A7B1-49E7-BAF5-F77E59971B93}" srcOrd="0" destOrd="0" presId="urn:microsoft.com/office/officeart/2005/8/layout/radial6"/>
    <dgm:cxn modelId="{85052486-8A8D-4B29-899C-56C340B57693}" srcId="{78258890-0E6F-4D8D-ADDF-6A8967678E71}" destId="{1DCF8216-15BE-4058-96E4-51BB5DCFE85D}" srcOrd="2" destOrd="0" parTransId="{B2182D4D-981C-459E-961A-CE6E46477D4B}" sibTransId="{880DEAE5-4772-4278-9203-02A530C5531D}"/>
    <dgm:cxn modelId="{19E2FF19-2401-4042-BC0A-E1CDC360BD12}" type="presOf" srcId="{479D53DE-15E6-498F-9CE9-1603972D20B4}" destId="{B180E646-AE5B-4A78-8AFD-92351CC4A9FB}" srcOrd="0" destOrd="0" presId="urn:microsoft.com/office/officeart/2005/8/layout/radial6"/>
    <dgm:cxn modelId="{F8CFD737-D2F5-4433-8458-F8A56E415BE3}" type="presOf" srcId="{54273C7B-1F69-4FEF-9759-5ED3A1932A92}" destId="{75153543-15BA-43A9-ACE3-BD2077917DDB}" srcOrd="0" destOrd="0" presId="urn:microsoft.com/office/officeart/2005/8/layout/radial6"/>
    <dgm:cxn modelId="{7E8081A6-7F4D-4DC3-8FAA-64555C23FB55}" type="presOf" srcId="{DEA49DCA-32D8-463F-8F90-4355F2A24FA1}" destId="{D6B39C99-5BD5-453C-BE55-5E1A5F44A8DE}" srcOrd="0" destOrd="0" presId="urn:microsoft.com/office/officeart/2005/8/layout/radial6"/>
    <dgm:cxn modelId="{CD2E7360-185F-4F88-ABD6-A4D700A76F84}" type="presOf" srcId="{450B62A8-21A0-4216-A516-117003EF7EE6}" destId="{29A62724-6B7B-4CEA-A278-CBED4F3ABBA2}" srcOrd="0" destOrd="0" presId="urn:microsoft.com/office/officeart/2005/8/layout/radial6"/>
    <dgm:cxn modelId="{AF54AD33-429F-4FB7-AB32-6563DC3FB9B4}" type="presOf" srcId="{2CEC5841-B0BA-4B35-9AC4-F6A134241973}" destId="{CE64D582-59EB-4ACC-8728-DEEFCDE0AC67}" srcOrd="0" destOrd="0" presId="urn:microsoft.com/office/officeart/2005/8/layout/radial6"/>
    <dgm:cxn modelId="{A08FC6FE-A7CE-49C3-8D31-9C0D04223AB8}" srcId="{78258890-0E6F-4D8D-ADDF-6A8967678E71}" destId="{E14EB51A-76E8-441B-8348-BA3BB5DB026E}" srcOrd="4" destOrd="0" parTransId="{45038A5D-EAEB-465D-983B-D86916832BA8}" sibTransId="{953B3A4C-1280-4E1E-8D41-6FFA39E5D1A4}"/>
    <dgm:cxn modelId="{F4783C9A-CE5A-47C1-A526-D047ADB8B708}" srcId="{78258890-0E6F-4D8D-ADDF-6A8967678E71}" destId="{61AC7841-4212-49E5-99B3-B3BB1FB67616}" srcOrd="3" destOrd="0" parTransId="{F3CED27A-C8A9-4B98-8A47-7192F015A7B1}" sibTransId="{08BC55B3-71A6-4CFD-ABEE-4C8F213DEA5A}"/>
    <dgm:cxn modelId="{FD8AAFC6-A75E-4FF1-B962-4AD231268C41}" srcId="{78258890-0E6F-4D8D-ADDF-6A8967678E71}" destId="{2CEC5841-B0BA-4B35-9AC4-F6A134241973}" srcOrd="5" destOrd="0" parTransId="{97087B8C-79BD-435A-859C-C3DF0B8AA4C6}" sibTransId="{DEA49DCA-32D8-463F-8F90-4355F2A24FA1}"/>
    <dgm:cxn modelId="{CBD6C46E-2435-46D5-A6FE-01577BE16648}" type="presParOf" srcId="{B180E646-AE5B-4A78-8AFD-92351CC4A9FB}" destId="{47A6C7EC-120C-412B-B6D2-17CA12F4EA8E}" srcOrd="0" destOrd="0" presId="urn:microsoft.com/office/officeart/2005/8/layout/radial6"/>
    <dgm:cxn modelId="{EAD34651-A581-420F-B05F-0C3E974AA255}" type="presParOf" srcId="{B180E646-AE5B-4A78-8AFD-92351CC4A9FB}" destId="{AFD52FD6-B759-4B9F-848C-B45B5962FE7B}" srcOrd="1" destOrd="0" presId="urn:microsoft.com/office/officeart/2005/8/layout/radial6"/>
    <dgm:cxn modelId="{F7AC3CC9-1FC4-4433-8BB5-2323E831C07C}" type="presParOf" srcId="{B180E646-AE5B-4A78-8AFD-92351CC4A9FB}" destId="{1C59A64D-FBDC-4FE3-AB62-94234307DB89}" srcOrd="2" destOrd="0" presId="urn:microsoft.com/office/officeart/2005/8/layout/radial6"/>
    <dgm:cxn modelId="{00EF3284-3AEB-4347-B8C9-CD54821257D8}" type="presParOf" srcId="{B180E646-AE5B-4A78-8AFD-92351CC4A9FB}" destId="{C15FA199-F957-47F5-97B9-E0BCA2086260}" srcOrd="3" destOrd="0" presId="urn:microsoft.com/office/officeart/2005/8/layout/radial6"/>
    <dgm:cxn modelId="{9FEE7217-6B19-45BF-91B9-06D4EC882073}" type="presParOf" srcId="{B180E646-AE5B-4A78-8AFD-92351CC4A9FB}" destId="{29A62724-6B7B-4CEA-A278-CBED4F3ABBA2}" srcOrd="4" destOrd="0" presId="urn:microsoft.com/office/officeart/2005/8/layout/radial6"/>
    <dgm:cxn modelId="{1E8966DF-402B-4CAF-876A-A823A77DD7D8}" type="presParOf" srcId="{B180E646-AE5B-4A78-8AFD-92351CC4A9FB}" destId="{B836023C-F01C-48F5-93DC-A60A260A5BBB}" srcOrd="5" destOrd="0" presId="urn:microsoft.com/office/officeart/2005/8/layout/radial6"/>
    <dgm:cxn modelId="{0FAFBB3F-DDEB-40E7-A318-8A4409F62371}" type="presParOf" srcId="{B180E646-AE5B-4A78-8AFD-92351CC4A9FB}" destId="{5609FDBA-CDBA-4371-B2CC-378489C74AD7}" srcOrd="6" destOrd="0" presId="urn:microsoft.com/office/officeart/2005/8/layout/radial6"/>
    <dgm:cxn modelId="{3BDF7280-2100-4E66-9BFD-0B9741DFABE2}" type="presParOf" srcId="{B180E646-AE5B-4A78-8AFD-92351CC4A9FB}" destId="{623680DC-3396-43E5-A279-67882A63CB94}" srcOrd="7" destOrd="0" presId="urn:microsoft.com/office/officeart/2005/8/layout/radial6"/>
    <dgm:cxn modelId="{309E34B7-A8F2-495E-A113-9E29BA6E044F}" type="presParOf" srcId="{B180E646-AE5B-4A78-8AFD-92351CC4A9FB}" destId="{706600E8-F63C-4C41-A2F2-99C5E181B9A7}" srcOrd="8" destOrd="0" presId="urn:microsoft.com/office/officeart/2005/8/layout/radial6"/>
    <dgm:cxn modelId="{A7243B81-6B4A-4A90-8AB0-8EF985FF2927}" type="presParOf" srcId="{B180E646-AE5B-4A78-8AFD-92351CC4A9FB}" destId="{1D7958BA-FDB0-4FD4-8A2C-8057E4D6C94D}" srcOrd="9" destOrd="0" presId="urn:microsoft.com/office/officeart/2005/8/layout/radial6"/>
    <dgm:cxn modelId="{4C92CBC5-67D1-47C4-ADD7-C2DE40886502}" type="presParOf" srcId="{B180E646-AE5B-4A78-8AFD-92351CC4A9FB}" destId="{9FAFD697-A7B1-49E7-BAF5-F77E59971B93}" srcOrd="10" destOrd="0" presId="urn:microsoft.com/office/officeart/2005/8/layout/radial6"/>
    <dgm:cxn modelId="{23216A43-F7CF-4FB2-BE51-51E62F80DAEC}" type="presParOf" srcId="{B180E646-AE5B-4A78-8AFD-92351CC4A9FB}" destId="{5C9E732F-05AD-4A97-A2C6-E53B03B0C43C}" srcOrd="11" destOrd="0" presId="urn:microsoft.com/office/officeart/2005/8/layout/radial6"/>
    <dgm:cxn modelId="{3277A81B-1DEC-4DE6-89B5-3113D02403E0}" type="presParOf" srcId="{B180E646-AE5B-4A78-8AFD-92351CC4A9FB}" destId="{95FB6891-0225-4E56-AF49-C2E6C1229D71}" srcOrd="12" destOrd="0" presId="urn:microsoft.com/office/officeart/2005/8/layout/radial6"/>
    <dgm:cxn modelId="{5EFE2DB1-0073-4E77-A113-F8A3B3F937F0}" type="presParOf" srcId="{B180E646-AE5B-4A78-8AFD-92351CC4A9FB}" destId="{BC0B832B-4355-478A-876F-879DAF13D55B}" srcOrd="13" destOrd="0" presId="urn:microsoft.com/office/officeart/2005/8/layout/radial6"/>
    <dgm:cxn modelId="{BB68E091-C5A9-46E4-8F64-2F2A04C7B47C}" type="presParOf" srcId="{B180E646-AE5B-4A78-8AFD-92351CC4A9FB}" destId="{88E561DC-49F7-4E79-8056-A2FF3E5AF53B}" srcOrd="14" destOrd="0" presId="urn:microsoft.com/office/officeart/2005/8/layout/radial6"/>
    <dgm:cxn modelId="{81440DE5-EB51-457D-9001-200D4837B48F}" type="presParOf" srcId="{B180E646-AE5B-4A78-8AFD-92351CC4A9FB}" destId="{716D7727-F6A1-49B9-8386-8D00B4878FA8}" srcOrd="15" destOrd="0" presId="urn:microsoft.com/office/officeart/2005/8/layout/radial6"/>
    <dgm:cxn modelId="{2C5FD4D7-B4FA-4BD0-A3C8-F7DEE5820326}" type="presParOf" srcId="{B180E646-AE5B-4A78-8AFD-92351CC4A9FB}" destId="{CE64D582-59EB-4ACC-8728-DEEFCDE0AC67}" srcOrd="16" destOrd="0" presId="urn:microsoft.com/office/officeart/2005/8/layout/radial6"/>
    <dgm:cxn modelId="{333B5949-3DDE-4309-92E9-F3A47A1B9F50}" type="presParOf" srcId="{B180E646-AE5B-4A78-8AFD-92351CC4A9FB}" destId="{DC8B09D2-6FFD-4BF6-871B-F1F0787A6E42}" srcOrd="17" destOrd="0" presId="urn:microsoft.com/office/officeart/2005/8/layout/radial6"/>
    <dgm:cxn modelId="{072B3A22-BF03-49B5-8820-28B9A29C90E8}" type="presParOf" srcId="{B180E646-AE5B-4A78-8AFD-92351CC4A9FB}" destId="{D6B39C99-5BD5-453C-BE55-5E1A5F44A8DE}" srcOrd="18" destOrd="0" presId="urn:microsoft.com/office/officeart/2005/8/layout/radial6"/>
    <dgm:cxn modelId="{00A7FE61-43B5-44BB-A6A3-668726826E51}" type="presParOf" srcId="{B180E646-AE5B-4A78-8AFD-92351CC4A9FB}" destId="{75153543-15BA-43A9-ACE3-BD2077917DDB}" srcOrd="19" destOrd="0" presId="urn:microsoft.com/office/officeart/2005/8/layout/radial6"/>
    <dgm:cxn modelId="{8DA8AD70-194B-49CA-9B93-6D1383A69C0D}" type="presParOf" srcId="{B180E646-AE5B-4A78-8AFD-92351CC4A9FB}" destId="{E7FE9FDB-469B-430E-B422-A6DA2E857159}" srcOrd="20" destOrd="0" presId="urn:microsoft.com/office/officeart/2005/8/layout/radial6"/>
    <dgm:cxn modelId="{2A8CF8E4-B0E2-4467-A2AB-4D43B6D24BCE}" type="presParOf" srcId="{B180E646-AE5B-4A78-8AFD-92351CC4A9FB}" destId="{51C3DBA6-856B-4874-8491-82F425DD6B2E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412C8F-262F-4418-889E-C5E51D0A113D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hr-HR"/>
        </a:p>
      </dgm:t>
    </dgm:pt>
    <dgm:pt modelId="{DF59E6DA-BFF2-49E7-95A9-CBDE07F6EFE1}" type="pres">
      <dgm:prSet presAssocID="{9E412C8F-262F-4418-889E-C5E51D0A113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hr-HR"/>
        </a:p>
      </dgm:t>
    </dgm:pt>
  </dgm:ptLst>
  <dgm:cxnLst>
    <dgm:cxn modelId="{F7C4DD79-CFA7-4581-8E23-651175AB0139}" type="presOf" srcId="{9E412C8F-262F-4418-889E-C5E51D0A113D}" destId="{DF59E6DA-BFF2-49E7-95A9-CBDE07F6EFE1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857FEA-5667-42CF-9B28-98193246954C}" type="doc">
      <dgm:prSet loTypeId="urn:microsoft.com/office/officeart/2005/8/layout/hList7#2" loCatId="process" qsTypeId="urn:microsoft.com/office/officeart/2005/8/quickstyle/3d1" qsCatId="3D" csTypeId="urn:microsoft.com/office/officeart/2005/8/colors/colorful1#3" csCatId="colorful" phldr="1"/>
      <dgm:spPr/>
      <dgm:t>
        <a:bodyPr/>
        <a:lstStyle/>
        <a:p>
          <a:endParaRPr lang="hr-HR"/>
        </a:p>
      </dgm:t>
    </dgm:pt>
    <dgm:pt modelId="{0AB7A1D4-110A-4DF7-8F35-1D8B4F3849E1}">
      <dgm:prSet phldrT="[Text]"/>
      <dgm:spPr/>
      <dgm:t>
        <a:bodyPr/>
        <a:lstStyle/>
        <a:p>
          <a:r>
            <a:rPr lang="hr-HR" sz="17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Vrtićka skupina</a:t>
          </a:r>
        </a:p>
      </dgm:t>
    </dgm:pt>
    <dgm:pt modelId="{6965C526-44E9-4BB3-837B-23BC0D13EE95}" type="parTrans" cxnId="{613667E3-1183-4DE8-B390-4A88A20C8E3C}">
      <dgm:prSet/>
      <dgm:spPr/>
      <dgm:t>
        <a:bodyPr/>
        <a:lstStyle/>
        <a:p>
          <a:endParaRPr lang="hr-HR"/>
        </a:p>
      </dgm:t>
    </dgm:pt>
    <dgm:pt modelId="{EFF10677-C024-4EDE-8D36-840EFCBB8504}" type="sibTrans" cxnId="{613667E3-1183-4DE8-B390-4A88A20C8E3C}">
      <dgm:prSet/>
      <dgm:spPr/>
      <dgm:t>
        <a:bodyPr/>
        <a:lstStyle/>
        <a:p>
          <a:endParaRPr lang="hr-HR"/>
        </a:p>
      </dgm:t>
    </dgm:pt>
    <dgm:pt modelId="{286D55E1-13CA-4F4B-ACD9-147B0743A283}">
      <dgm:prSet phldrT="[Text]"/>
      <dgm:spPr/>
      <dgm:t>
        <a:bodyPr/>
        <a:lstStyle/>
        <a:p>
          <a:r>
            <a:rPr lang="hr-HR" sz="17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Osnovnoškolci</a:t>
          </a:r>
          <a:r>
            <a:rPr lang="hr-HR" sz="17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hr-HR" sz="17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DD38BD-7749-4C68-ADB4-499C50748806}" type="parTrans" cxnId="{3E00B218-406F-4035-88E0-0997D2078107}">
      <dgm:prSet/>
      <dgm:spPr/>
      <dgm:t>
        <a:bodyPr/>
        <a:lstStyle/>
        <a:p>
          <a:endParaRPr lang="hr-HR"/>
        </a:p>
      </dgm:t>
    </dgm:pt>
    <dgm:pt modelId="{601EC249-6918-4486-8803-9240352936AA}" type="sibTrans" cxnId="{3E00B218-406F-4035-88E0-0997D2078107}">
      <dgm:prSet/>
      <dgm:spPr/>
      <dgm:t>
        <a:bodyPr/>
        <a:lstStyle/>
        <a:p>
          <a:endParaRPr lang="hr-HR"/>
        </a:p>
      </dgm:t>
    </dgm:pt>
    <dgm:pt modelId="{BC81D0C3-D5C9-4E01-9243-855F4FF10BEE}">
      <dgm:prSet phldrT="[Text]"/>
      <dgm:spPr/>
      <dgm:t>
        <a:bodyPr/>
        <a:lstStyle/>
        <a:p>
          <a:r>
            <a:rPr lang="hr-HR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190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učenika  (</a:t>
          </a:r>
          <a:r>
            <a:rPr lang="hr-HR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104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 </a:t>
          </a:r>
          <a:r>
            <a:rPr lang="hr-HR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86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djevojčica)</a:t>
          </a:r>
          <a:endParaRPr lang="hr-HR" sz="1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3C9CF2-AD1C-46C2-95E1-4BDD8025784D}" type="parTrans" cxnId="{D40A8702-0140-482A-A3DA-3747F5A96908}">
      <dgm:prSet/>
      <dgm:spPr/>
      <dgm:t>
        <a:bodyPr/>
        <a:lstStyle/>
        <a:p>
          <a:endParaRPr lang="hr-HR"/>
        </a:p>
      </dgm:t>
    </dgm:pt>
    <dgm:pt modelId="{D391E3ED-360B-48BC-AF6D-E2DC5C44F7C1}" type="sibTrans" cxnId="{D40A8702-0140-482A-A3DA-3747F5A96908}">
      <dgm:prSet/>
      <dgm:spPr/>
      <dgm:t>
        <a:bodyPr/>
        <a:lstStyle/>
        <a:p>
          <a:endParaRPr lang="hr-HR"/>
        </a:p>
      </dgm:t>
    </dgm:pt>
    <dgm:pt modelId="{B530C8FD-3372-4DDA-97D3-D8B8A6994E5B}">
      <dgm:prSet phldrT="[Text]" custT="1"/>
      <dgm:spPr/>
      <dgm:t>
        <a:bodyPr/>
        <a:lstStyle/>
        <a:p>
          <a:r>
            <a:rPr lang="hr-HR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Pretilost 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 </a:t>
          </a:r>
          <a:r>
            <a:rPr lang="hr-HR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53 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 </a:t>
          </a:r>
          <a:r>
            <a:rPr lang="hr-HR" sz="13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41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djevojčice)</a:t>
          </a:r>
          <a:endParaRPr lang="hr-HR" sz="1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8141B5-E4D3-41B7-B5C1-5B59C926E734}" type="parTrans" cxnId="{3B7AABE6-4499-408F-AEBF-BBCD0E1E4C44}">
      <dgm:prSet/>
      <dgm:spPr/>
      <dgm:t>
        <a:bodyPr/>
        <a:lstStyle/>
        <a:p>
          <a:endParaRPr lang="hr-HR"/>
        </a:p>
      </dgm:t>
    </dgm:pt>
    <dgm:pt modelId="{61E95A29-8F65-4EEA-B9BD-D4D798BCF3E7}" type="sibTrans" cxnId="{3B7AABE6-4499-408F-AEBF-BBCD0E1E4C44}">
      <dgm:prSet/>
      <dgm:spPr/>
      <dgm:t>
        <a:bodyPr/>
        <a:lstStyle/>
        <a:p>
          <a:endParaRPr lang="hr-HR"/>
        </a:p>
      </dgm:t>
    </dgm:pt>
    <dgm:pt modelId="{CEBDA73F-3550-4A93-B0A2-251E70D23EE3}">
      <dgm:prSet phldrT="[Text]" custT="1"/>
      <dgm:spPr/>
      <dgm:t>
        <a:bodyPr/>
        <a:lstStyle/>
        <a:p>
          <a:r>
            <a:rPr lang="hr-HR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Posturalni deformiteti kralježnice (</a:t>
          </a:r>
          <a:r>
            <a:rPr lang="hr-HR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44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</a:t>
          </a:r>
          <a:r>
            <a:rPr lang="hr-HR" sz="13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41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djevojčica)</a:t>
          </a:r>
          <a:endParaRPr lang="hr-HR" sz="1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BBDAD9-8C9E-49FD-AB1B-AD36004BCBCB}" type="parTrans" cxnId="{2F5E3153-A442-480B-AF8E-4C13766B4368}">
      <dgm:prSet/>
      <dgm:spPr/>
      <dgm:t>
        <a:bodyPr/>
        <a:lstStyle/>
        <a:p>
          <a:endParaRPr lang="hr-HR"/>
        </a:p>
      </dgm:t>
    </dgm:pt>
    <dgm:pt modelId="{68B1E55D-5FB6-46F0-B79E-594409D866DF}" type="sibTrans" cxnId="{2F5E3153-A442-480B-AF8E-4C13766B4368}">
      <dgm:prSet/>
      <dgm:spPr/>
      <dgm:t>
        <a:bodyPr/>
        <a:lstStyle/>
        <a:p>
          <a:endParaRPr lang="hr-HR"/>
        </a:p>
      </dgm:t>
    </dgm:pt>
    <dgm:pt modelId="{6A7B69D3-CB98-41B9-AB78-2C23BDBB2DFD}">
      <dgm:prSet phldrT="[Text]" custT="1"/>
      <dgm:spPr/>
      <dgm:t>
        <a:bodyPr/>
        <a:lstStyle/>
        <a:p>
          <a:r>
            <a:rPr lang="hr-HR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Ispodprosječna razvijenost motoričkih vještina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naglasak na snagu (</a:t>
          </a:r>
          <a:r>
            <a:rPr lang="hr-HR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61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 </a:t>
          </a:r>
          <a:r>
            <a:rPr lang="hr-HR" sz="13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69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djevojčica)</a:t>
          </a:r>
          <a:endParaRPr lang="hr-HR" sz="1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657603-A7D9-4B6F-95D8-0BF13323F819}" type="parTrans" cxnId="{6DED1CF3-A728-4303-9FF6-446848E15E16}">
      <dgm:prSet/>
      <dgm:spPr/>
      <dgm:t>
        <a:bodyPr/>
        <a:lstStyle/>
        <a:p>
          <a:endParaRPr lang="hr-HR"/>
        </a:p>
      </dgm:t>
    </dgm:pt>
    <dgm:pt modelId="{0415824F-07E6-4CBA-AC7E-31291B7531CD}" type="sibTrans" cxnId="{6DED1CF3-A728-4303-9FF6-446848E15E16}">
      <dgm:prSet/>
      <dgm:spPr/>
      <dgm:t>
        <a:bodyPr/>
        <a:lstStyle/>
        <a:p>
          <a:endParaRPr lang="hr-HR"/>
        </a:p>
      </dgm:t>
    </dgm:pt>
    <dgm:pt modelId="{CFDDC9B2-4B65-4532-8837-580B1A46B6B3}">
      <dgm:prSet phldrT="[Text]"/>
      <dgm:spPr/>
      <dgm:t>
        <a:bodyPr/>
        <a:lstStyle/>
        <a:p>
          <a:r>
            <a:rPr lang="hr-HR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48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djece (</a:t>
          </a:r>
          <a:r>
            <a:rPr lang="hr-HR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19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 / </a:t>
          </a:r>
          <a:r>
            <a:rPr lang="hr-HR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29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djevojčica)</a:t>
          </a:r>
        </a:p>
      </dgm:t>
    </dgm:pt>
    <dgm:pt modelId="{8D0B833E-EBB9-4199-9C99-FFC275652EAE}" type="parTrans" cxnId="{E4BDEB6C-F98E-45B2-86DA-8519BB7F5CF9}">
      <dgm:prSet/>
      <dgm:spPr/>
      <dgm:t>
        <a:bodyPr/>
        <a:lstStyle/>
        <a:p>
          <a:endParaRPr lang="hr-HR"/>
        </a:p>
      </dgm:t>
    </dgm:pt>
    <dgm:pt modelId="{B00B90CA-CB85-48D1-AB49-47B40F803D68}" type="sibTrans" cxnId="{E4BDEB6C-F98E-45B2-86DA-8519BB7F5CF9}">
      <dgm:prSet/>
      <dgm:spPr/>
      <dgm:t>
        <a:bodyPr/>
        <a:lstStyle/>
        <a:p>
          <a:endParaRPr lang="hr-HR"/>
        </a:p>
      </dgm:t>
    </dgm:pt>
    <dgm:pt modelId="{74B6B98F-3A01-4EC4-9DB5-0DA5041AC186}">
      <dgm:prSet phldrT="[Text]" custT="1"/>
      <dgm:spPr/>
      <dgm:t>
        <a:bodyPr/>
        <a:lstStyle/>
        <a:p>
          <a:r>
            <a:rPr lang="hr-HR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Pretilost 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hr-HR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hr-HR" sz="13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 </a:t>
          </a:r>
          <a:r>
            <a:rPr lang="hr-HR" sz="13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djevojčice)</a:t>
          </a:r>
        </a:p>
      </dgm:t>
    </dgm:pt>
    <dgm:pt modelId="{70F6B842-257A-4204-932C-4DAF6AB265D9}" type="parTrans" cxnId="{C994174A-0CEC-4A08-AF81-106A16252D6A}">
      <dgm:prSet/>
      <dgm:spPr/>
      <dgm:t>
        <a:bodyPr/>
        <a:lstStyle/>
        <a:p>
          <a:endParaRPr lang="hr-HR"/>
        </a:p>
      </dgm:t>
    </dgm:pt>
    <dgm:pt modelId="{21D9023C-389A-4424-8F01-D94BCE91ED7F}" type="sibTrans" cxnId="{C994174A-0CEC-4A08-AF81-106A16252D6A}">
      <dgm:prSet/>
      <dgm:spPr/>
      <dgm:t>
        <a:bodyPr/>
        <a:lstStyle/>
        <a:p>
          <a:endParaRPr lang="hr-HR"/>
        </a:p>
      </dgm:t>
    </dgm:pt>
    <dgm:pt modelId="{9AD4D352-A913-4DCA-B1DE-EC96DD6126BF}">
      <dgm:prSet phldrT="[Text]" custT="1"/>
      <dgm:spPr/>
      <dgm:t>
        <a:bodyPr/>
        <a:lstStyle/>
        <a:p>
          <a:r>
            <a:rPr lang="hr-HR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Ispodprosječna razvijenost motoričkih vještina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nagasak na snagu (</a:t>
          </a:r>
          <a:r>
            <a:rPr lang="hr-HR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19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 </a:t>
          </a:r>
          <a:r>
            <a:rPr lang="hr-HR" sz="13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24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djevojčice)</a:t>
          </a:r>
        </a:p>
      </dgm:t>
    </dgm:pt>
    <dgm:pt modelId="{320BCE6F-7A96-4770-BDCD-73ED25D1ED1B}" type="parTrans" cxnId="{6C9AFE5C-89CC-4032-B747-A6AE7385A19E}">
      <dgm:prSet/>
      <dgm:spPr/>
      <dgm:t>
        <a:bodyPr/>
        <a:lstStyle/>
        <a:p>
          <a:endParaRPr lang="hr-HR"/>
        </a:p>
      </dgm:t>
    </dgm:pt>
    <dgm:pt modelId="{6CB21BA1-F869-44E9-88B2-262B2479AA71}" type="sibTrans" cxnId="{6C9AFE5C-89CC-4032-B747-A6AE7385A19E}">
      <dgm:prSet/>
      <dgm:spPr/>
      <dgm:t>
        <a:bodyPr/>
        <a:lstStyle/>
        <a:p>
          <a:endParaRPr lang="hr-HR"/>
        </a:p>
      </dgm:t>
    </dgm:pt>
    <dgm:pt modelId="{9A5265C1-0D5F-49F9-A2D7-94F24AD64914}">
      <dgm:prSet phldrT="[Text]" custT="1"/>
      <dgm:spPr/>
      <dgm:t>
        <a:bodyPr/>
        <a:lstStyle/>
        <a:p>
          <a:r>
            <a:rPr lang="hr-HR" sz="14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Pothranjenost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 </a:t>
          </a:r>
          <a:r>
            <a:rPr lang="hr-HR" sz="13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19 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 </a:t>
          </a:r>
          <a:r>
            <a:rPr lang="hr-HR" sz="13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</a:t>
          </a:r>
          <a:r>
            <a:rPr lang="hr-HR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djevojčica)</a:t>
          </a:r>
        </a:p>
      </dgm:t>
    </dgm:pt>
    <dgm:pt modelId="{FC7CEE58-F747-49BD-90E5-A4CC37439727}" type="parTrans" cxnId="{395B98A7-00BE-47F6-B93C-6EA9B52980AA}">
      <dgm:prSet/>
      <dgm:spPr/>
      <dgm:t>
        <a:bodyPr/>
        <a:lstStyle/>
        <a:p>
          <a:endParaRPr lang="hr-HR"/>
        </a:p>
      </dgm:t>
    </dgm:pt>
    <dgm:pt modelId="{70FFFC76-5BB0-445D-A15F-BF517A136E3E}" type="sibTrans" cxnId="{395B98A7-00BE-47F6-B93C-6EA9B52980AA}">
      <dgm:prSet/>
      <dgm:spPr/>
      <dgm:t>
        <a:bodyPr/>
        <a:lstStyle/>
        <a:p>
          <a:endParaRPr lang="hr-HR"/>
        </a:p>
      </dgm:t>
    </dgm:pt>
    <dgm:pt modelId="{E3038896-A23A-4E76-97CD-8BCC7C2F14D0}">
      <dgm:prSet phldrT="[Text]"/>
      <dgm:spPr/>
      <dgm:t>
        <a:bodyPr/>
        <a:lstStyle/>
        <a:p>
          <a:endParaRPr lang="hr-HR" sz="13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370C5C-413C-4C85-A447-D7D9B9241AA8}" type="parTrans" cxnId="{C52C2775-3DC3-4C3D-ACF2-FFA058023E79}">
      <dgm:prSet/>
      <dgm:spPr/>
    </dgm:pt>
    <dgm:pt modelId="{08D8FE44-C1CF-4D55-8A10-E6A4C6C9E7B3}" type="sibTrans" cxnId="{C52C2775-3DC3-4C3D-ACF2-FFA058023E79}">
      <dgm:prSet/>
      <dgm:spPr/>
    </dgm:pt>
    <dgm:pt modelId="{B2D9F82D-9166-4217-AC4B-9402ED6FB988}">
      <dgm:prSet phldrT="[Text]" custT="1"/>
      <dgm:spPr/>
      <dgm:t>
        <a:bodyPr/>
        <a:lstStyle/>
        <a:p>
          <a:endParaRPr lang="hr-HR" sz="13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467050-1C42-460B-8A93-614505359E49}" type="parTrans" cxnId="{CB97C592-F8DA-482D-8FCF-78A7F1DC6287}">
      <dgm:prSet/>
      <dgm:spPr/>
    </dgm:pt>
    <dgm:pt modelId="{05C4C476-91C8-48C9-899D-5E567420FACA}" type="sibTrans" cxnId="{CB97C592-F8DA-482D-8FCF-78A7F1DC6287}">
      <dgm:prSet/>
      <dgm:spPr/>
    </dgm:pt>
    <dgm:pt modelId="{A7CFC769-FF6C-4562-8EE5-ADB771167520}">
      <dgm:prSet phldrT="[Text]" custT="1"/>
      <dgm:spPr/>
      <dgm:t>
        <a:bodyPr/>
        <a:lstStyle/>
        <a:p>
          <a:endParaRPr lang="hr-HR" sz="13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F32A40-EC1A-4C7D-ADE4-E40286A1AB39}" type="parTrans" cxnId="{43948D13-8FEE-48FA-8544-43CFE2B58F58}">
      <dgm:prSet/>
      <dgm:spPr/>
    </dgm:pt>
    <dgm:pt modelId="{5B70C5BE-13C1-4D18-9B3D-00D934FEBE4B}" type="sibTrans" cxnId="{43948D13-8FEE-48FA-8544-43CFE2B58F58}">
      <dgm:prSet/>
      <dgm:spPr/>
    </dgm:pt>
    <dgm:pt modelId="{3491D751-D226-4A82-8A9C-780E47DFE173}">
      <dgm:prSet phldrT="[Text]" custT="1"/>
      <dgm:spPr/>
      <dgm:t>
        <a:bodyPr/>
        <a:lstStyle/>
        <a:p>
          <a:endParaRPr lang="hr-HR" sz="1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7FF283-C97F-42D6-86B7-FB47DE47D005}" type="parTrans" cxnId="{025AA62A-0673-4360-9AA9-8351BEE1F579}">
      <dgm:prSet/>
      <dgm:spPr/>
    </dgm:pt>
    <dgm:pt modelId="{A8344933-4DC2-4985-AAD8-83B5353A4AD5}" type="sibTrans" cxnId="{025AA62A-0673-4360-9AA9-8351BEE1F579}">
      <dgm:prSet/>
      <dgm:spPr/>
    </dgm:pt>
    <dgm:pt modelId="{BB775D16-872F-4422-96E2-894F536A89AF}">
      <dgm:prSet phldrT="[Text]" custT="1"/>
      <dgm:spPr/>
      <dgm:t>
        <a:bodyPr/>
        <a:lstStyle/>
        <a:p>
          <a:endParaRPr lang="hr-HR" sz="1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9930EF-5CF1-479E-9C80-9CF187F7F03E}" type="parTrans" cxnId="{EC63BCC8-A555-4174-95D2-5C629EAC544C}">
      <dgm:prSet/>
      <dgm:spPr/>
    </dgm:pt>
    <dgm:pt modelId="{E0AE6504-4F64-4E7C-BF27-0A1726AB7D93}" type="sibTrans" cxnId="{EC63BCC8-A555-4174-95D2-5C629EAC544C}">
      <dgm:prSet/>
      <dgm:spPr/>
    </dgm:pt>
    <dgm:pt modelId="{A99E397F-2ED2-4723-86EB-281934292E29}">
      <dgm:prSet phldrT="[Text]" custT="1"/>
      <dgm:spPr/>
      <dgm:t>
        <a:bodyPr/>
        <a:lstStyle/>
        <a:p>
          <a:endParaRPr lang="hr-HR" sz="1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C7A9D7-FDD9-4374-A56D-BE248FBFF429}" type="parTrans" cxnId="{3D30145F-2811-4560-A061-46A72B866799}">
      <dgm:prSet/>
      <dgm:spPr/>
    </dgm:pt>
    <dgm:pt modelId="{EE5D6018-09BA-4385-AD8C-2BACEC1E264C}" type="sibTrans" cxnId="{3D30145F-2811-4560-A061-46A72B866799}">
      <dgm:prSet/>
      <dgm:spPr/>
    </dgm:pt>
    <dgm:pt modelId="{4C599A89-C417-447C-B4CB-321303D50BF2}" type="pres">
      <dgm:prSet presAssocID="{4F857FEA-5667-42CF-9B28-98193246954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B543A70F-3293-4891-A39F-43152B0E3693}" type="pres">
      <dgm:prSet presAssocID="{4F857FEA-5667-42CF-9B28-98193246954C}" presName="fgShape" presStyleLbl="fgShp" presStyleIdx="0" presStyleCnt="1"/>
      <dgm:spPr/>
    </dgm:pt>
    <dgm:pt modelId="{E286075D-4420-40D1-9D15-B37D22192FFE}" type="pres">
      <dgm:prSet presAssocID="{4F857FEA-5667-42CF-9B28-98193246954C}" presName="linComp" presStyleCnt="0"/>
      <dgm:spPr/>
    </dgm:pt>
    <dgm:pt modelId="{96A6D395-C3BA-4019-82C1-709B63DDEB21}" type="pres">
      <dgm:prSet presAssocID="{0AB7A1D4-110A-4DF7-8F35-1D8B4F3849E1}" presName="compNode" presStyleCnt="0"/>
      <dgm:spPr/>
    </dgm:pt>
    <dgm:pt modelId="{5958FF46-83EB-45CF-8C5A-BD9C3BD82FDE}" type="pres">
      <dgm:prSet presAssocID="{0AB7A1D4-110A-4DF7-8F35-1D8B4F3849E1}" presName="bkgdShape" presStyleLbl="node1" presStyleIdx="0" presStyleCnt="2" custLinFactNeighborX="781" custLinFactNeighborY="-466"/>
      <dgm:spPr/>
      <dgm:t>
        <a:bodyPr/>
        <a:lstStyle/>
        <a:p>
          <a:endParaRPr lang="hr-HR"/>
        </a:p>
      </dgm:t>
    </dgm:pt>
    <dgm:pt modelId="{2527C0E2-7447-4D69-9D57-58D04C3246EE}" type="pres">
      <dgm:prSet presAssocID="{0AB7A1D4-110A-4DF7-8F35-1D8B4F3849E1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FE45AC5-ED67-4EED-B6E5-416C8FFEB00E}" type="pres">
      <dgm:prSet presAssocID="{0AB7A1D4-110A-4DF7-8F35-1D8B4F3849E1}" presName="invisiNode" presStyleLbl="node1" presStyleIdx="0" presStyleCnt="2"/>
      <dgm:spPr/>
    </dgm:pt>
    <dgm:pt modelId="{8C733C3E-FE8C-4307-9CC0-11F3D09F6727}" type="pres">
      <dgm:prSet presAssocID="{0AB7A1D4-110A-4DF7-8F35-1D8B4F3849E1}" presName="imagNode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hr-HR"/>
        </a:p>
      </dgm:t>
    </dgm:pt>
    <dgm:pt modelId="{CB7188AD-7005-4DEC-88EF-BE49FB4AB46D}" type="pres">
      <dgm:prSet presAssocID="{EFF10677-C024-4EDE-8D36-840EFCBB8504}" presName="sibTrans" presStyleLbl="sibTrans2D1" presStyleIdx="0" presStyleCnt="0"/>
      <dgm:spPr/>
      <dgm:t>
        <a:bodyPr/>
        <a:lstStyle/>
        <a:p>
          <a:endParaRPr lang="hr-HR"/>
        </a:p>
      </dgm:t>
    </dgm:pt>
    <dgm:pt modelId="{EFAE505B-E754-42C8-A7EA-E00DD5717334}" type="pres">
      <dgm:prSet presAssocID="{286D55E1-13CA-4F4B-ACD9-147B0743A283}" presName="compNode" presStyleCnt="0"/>
      <dgm:spPr/>
    </dgm:pt>
    <dgm:pt modelId="{230FCCC9-A431-4629-B0F3-454842486A33}" type="pres">
      <dgm:prSet presAssocID="{286D55E1-13CA-4F4B-ACD9-147B0743A283}" presName="bkgdShape" presStyleLbl="node1" presStyleIdx="1" presStyleCnt="2" custLinFactNeighborX="179"/>
      <dgm:spPr/>
      <dgm:t>
        <a:bodyPr/>
        <a:lstStyle/>
        <a:p>
          <a:endParaRPr lang="hr-HR"/>
        </a:p>
      </dgm:t>
    </dgm:pt>
    <dgm:pt modelId="{AB7721BA-AE54-4684-9236-37BEF0D48C0B}" type="pres">
      <dgm:prSet presAssocID="{286D55E1-13CA-4F4B-ACD9-147B0743A283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A75C1AE2-BEE3-4F0F-8A20-DAE9202C2686}" type="pres">
      <dgm:prSet presAssocID="{286D55E1-13CA-4F4B-ACD9-147B0743A283}" presName="invisiNode" presStyleLbl="node1" presStyleIdx="1" presStyleCnt="2"/>
      <dgm:spPr/>
    </dgm:pt>
    <dgm:pt modelId="{2B83310F-7707-42D5-B82D-F413B816119F}" type="pres">
      <dgm:prSet presAssocID="{286D55E1-13CA-4F4B-ACD9-147B0743A283}" presName="imagNode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hr-HR"/>
        </a:p>
      </dgm:t>
    </dgm:pt>
  </dgm:ptLst>
  <dgm:cxnLst>
    <dgm:cxn modelId="{41E39668-D13D-440D-9065-F3288810D318}" type="presOf" srcId="{E3038896-A23A-4E76-97CD-8BCC7C2F14D0}" destId="{2527C0E2-7447-4D69-9D57-58D04C3246EE}" srcOrd="1" destOrd="2" presId="urn:microsoft.com/office/officeart/2005/8/layout/hList7#2"/>
    <dgm:cxn modelId="{0422C239-0917-441F-9F0A-63D41AEC13BD}" type="presOf" srcId="{CEBDA73F-3550-4A93-B0A2-251E70D23EE3}" destId="{230FCCC9-A431-4629-B0F3-454842486A33}" srcOrd="0" destOrd="5" presId="urn:microsoft.com/office/officeart/2005/8/layout/hList7#2"/>
    <dgm:cxn modelId="{9A6958F7-D3CA-4C0B-B902-EC9987A7073B}" type="presOf" srcId="{B530C8FD-3372-4DDA-97D3-D8B8A6994E5B}" destId="{AB7721BA-AE54-4684-9236-37BEF0D48C0B}" srcOrd="1" destOrd="3" presId="urn:microsoft.com/office/officeart/2005/8/layout/hList7#2"/>
    <dgm:cxn modelId="{997C2C0B-4002-46AC-A30B-CF15635A92F5}" type="presOf" srcId="{4F857FEA-5667-42CF-9B28-98193246954C}" destId="{4C599A89-C417-447C-B4CB-321303D50BF2}" srcOrd="0" destOrd="0" presId="urn:microsoft.com/office/officeart/2005/8/layout/hList7#2"/>
    <dgm:cxn modelId="{25DE7EDF-D31F-4956-94F9-89422B2AB816}" type="presOf" srcId="{CEBDA73F-3550-4A93-B0A2-251E70D23EE3}" destId="{AB7721BA-AE54-4684-9236-37BEF0D48C0B}" srcOrd="1" destOrd="5" presId="urn:microsoft.com/office/officeart/2005/8/layout/hList7#2"/>
    <dgm:cxn modelId="{C52C2775-3DC3-4C3D-ACF2-FFA058023E79}" srcId="{0AB7A1D4-110A-4DF7-8F35-1D8B4F3849E1}" destId="{E3038896-A23A-4E76-97CD-8BCC7C2F14D0}" srcOrd="1" destOrd="0" parTransId="{E3370C5C-413C-4C85-A447-D7D9B9241AA8}" sibTransId="{08D8FE44-C1CF-4D55-8A10-E6A4C6C9E7B3}"/>
    <dgm:cxn modelId="{E4BDEB6C-F98E-45B2-86DA-8519BB7F5CF9}" srcId="{0AB7A1D4-110A-4DF7-8F35-1D8B4F3849E1}" destId="{CFDDC9B2-4B65-4532-8837-580B1A46B6B3}" srcOrd="0" destOrd="0" parTransId="{8D0B833E-EBB9-4199-9C99-FFC275652EAE}" sibTransId="{B00B90CA-CB85-48D1-AB49-47B40F803D68}"/>
    <dgm:cxn modelId="{943EFBB5-F66C-4191-B32F-CDC8B1714198}" type="presOf" srcId="{74B6B98F-3A01-4EC4-9DB5-0DA5041AC186}" destId="{2527C0E2-7447-4D69-9D57-58D04C3246EE}" srcOrd="1" destOrd="5" presId="urn:microsoft.com/office/officeart/2005/8/layout/hList7#2"/>
    <dgm:cxn modelId="{613667E3-1183-4DE8-B390-4A88A20C8E3C}" srcId="{4F857FEA-5667-42CF-9B28-98193246954C}" destId="{0AB7A1D4-110A-4DF7-8F35-1D8B4F3849E1}" srcOrd="0" destOrd="0" parTransId="{6965C526-44E9-4BB3-837B-23BC0D13EE95}" sibTransId="{EFF10677-C024-4EDE-8D36-840EFCBB8504}"/>
    <dgm:cxn modelId="{A38C634C-6D8F-43F0-8A62-54998192D4B5}" type="presOf" srcId="{6A7B69D3-CB98-41B9-AB78-2C23BDBB2DFD}" destId="{AB7721BA-AE54-4684-9236-37BEF0D48C0B}" srcOrd="1" destOrd="7" presId="urn:microsoft.com/office/officeart/2005/8/layout/hList7#2"/>
    <dgm:cxn modelId="{3B7AABE6-4499-408F-AEBF-BBCD0E1E4C44}" srcId="{286D55E1-13CA-4F4B-ACD9-147B0743A283}" destId="{B530C8FD-3372-4DDA-97D3-D8B8A6994E5B}" srcOrd="2" destOrd="0" parTransId="{198141B5-E4D3-41B7-B5C1-5B59C926E734}" sibTransId="{61E95A29-8F65-4EEA-B9BD-D4D798BCF3E7}"/>
    <dgm:cxn modelId="{DDA16A74-F1B4-47B8-97BC-D87D551C9418}" type="presOf" srcId="{3491D751-D226-4A82-8A9C-780E47DFE173}" destId="{230FCCC9-A431-4629-B0F3-454842486A33}" srcOrd="0" destOrd="2" presId="urn:microsoft.com/office/officeart/2005/8/layout/hList7#2"/>
    <dgm:cxn modelId="{1DF1876E-380E-4AB7-BE9C-DD2A3BA3C228}" type="presOf" srcId="{B2D9F82D-9166-4217-AC4B-9402ED6FB988}" destId="{2527C0E2-7447-4D69-9D57-58D04C3246EE}" srcOrd="1" destOrd="4" presId="urn:microsoft.com/office/officeart/2005/8/layout/hList7#2"/>
    <dgm:cxn modelId="{B2C0F93D-0EA0-4675-A97F-3C6F176862DB}" type="presOf" srcId="{EFF10677-C024-4EDE-8D36-840EFCBB8504}" destId="{CB7188AD-7005-4DEC-88EF-BE49FB4AB46D}" srcOrd="0" destOrd="0" presId="urn:microsoft.com/office/officeart/2005/8/layout/hList7#2"/>
    <dgm:cxn modelId="{2F5E3153-A442-480B-AF8E-4C13766B4368}" srcId="{286D55E1-13CA-4F4B-ACD9-147B0743A283}" destId="{CEBDA73F-3550-4A93-B0A2-251E70D23EE3}" srcOrd="4" destOrd="0" parTransId="{83BBDAD9-8C9E-49FD-AB1B-AD36004BCBCB}" sibTransId="{68B1E55D-5FB6-46F0-B79E-594409D866DF}"/>
    <dgm:cxn modelId="{1F15C64F-A933-4583-B642-9980387901EB}" type="presOf" srcId="{B2D9F82D-9166-4217-AC4B-9402ED6FB988}" destId="{5958FF46-83EB-45CF-8C5A-BD9C3BD82FDE}" srcOrd="0" destOrd="4" presId="urn:microsoft.com/office/officeart/2005/8/layout/hList7#2"/>
    <dgm:cxn modelId="{D530DFE3-B6C0-4732-A9F0-839361DF123E}" type="presOf" srcId="{BB775D16-872F-4422-96E2-894F536A89AF}" destId="{AB7721BA-AE54-4684-9236-37BEF0D48C0B}" srcOrd="1" destOrd="4" presId="urn:microsoft.com/office/officeart/2005/8/layout/hList7#2"/>
    <dgm:cxn modelId="{2E304616-98BD-4DFC-98A0-034DFFCA61CD}" type="presOf" srcId="{9A5265C1-0D5F-49F9-A2D7-94F24AD64914}" destId="{2527C0E2-7447-4D69-9D57-58D04C3246EE}" srcOrd="1" destOrd="3" presId="urn:microsoft.com/office/officeart/2005/8/layout/hList7#2"/>
    <dgm:cxn modelId="{3D30145F-2811-4560-A061-46A72B866799}" srcId="{286D55E1-13CA-4F4B-ACD9-147B0743A283}" destId="{A99E397F-2ED2-4723-86EB-281934292E29}" srcOrd="5" destOrd="0" parTransId="{B6C7A9D7-FDD9-4374-A56D-BE248FBFF429}" sibTransId="{EE5D6018-09BA-4385-AD8C-2BACEC1E264C}"/>
    <dgm:cxn modelId="{D40A8702-0140-482A-A3DA-3747F5A96908}" srcId="{286D55E1-13CA-4F4B-ACD9-147B0743A283}" destId="{BC81D0C3-D5C9-4E01-9243-855F4FF10BEE}" srcOrd="0" destOrd="0" parTransId="{443C9CF2-AD1C-46C2-95E1-4BDD8025784D}" sibTransId="{D391E3ED-360B-48BC-AF6D-E2DC5C44F7C1}"/>
    <dgm:cxn modelId="{0B2659CF-31CB-40C9-A467-B07A5C054AD2}" type="presOf" srcId="{A99E397F-2ED2-4723-86EB-281934292E29}" destId="{230FCCC9-A431-4629-B0F3-454842486A33}" srcOrd="0" destOrd="6" presId="urn:microsoft.com/office/officeart/2005/8/layout/hList7#2"/>
    <dgm:cxn modelId="{C994174A-0CEC-4A08-AF81-106A16252D6A}" srcId="{0AB7A1D4-110A-4DF7-8F35-1D8B4F3849E1}" destId="{74B6B98F-3A01-4EC4-9DB5-0DA5041AC186}" srcOrd="4" destOrd="0" parTransId="{70F6B842-257A-4204-932C-4DAF6AB265D9}" sibTransId="{21D9023C-389A-4424-8F01-D94BCE91ED7F}"/>
    <dgm:cxn modelId="{6DED1CF3-A728-4303-9FF6-446848E15E16}" srcId="{286D55E1-13CA-4F4B-ACD9-147B0743A283}" destId="{6A7B69D3-CB98-41B9-AB78-2C23BDBB2DFD}" srcOrd="6" destOrd="0" parTransId="{F0657603-A7D9-4B6F-95D8-0BF13323F819}" sibTransId="{0415824F-07E6-4CBA-AC7E-31291B7531CD}"/>
    <dgm:cxn modelId="{A3F50A86-AE0B-442B-B28D-24A00C30E3F7}" type="presOf" srcId="{B530C8FD-3372-4DDA-97D3-D8B8A6994E5B}" destId="{230FCCC9-A431-4629-B0F3-454842486A33}" srcOrd="0" destOrd="3" presId="urn:microsoft.com/office/officeart/2005/8/layout/hList7#2"/>
    <dgm:cxn modelId="{92BF66ED-E7B2-4CBB-80DF-B65A1B336B22}" type="presOf" srcId="{A7CFC769-FF6C-4562-8EE5-ADB771167520}" destId="{5958FF46-83EB-45CF-8C5A-BD9C3BD82FDE}" srcOrd="0" destOrd="6" presId="urn:microsoft.com/office/officeart/2005/8/layout/hList7#2"/>
    <dgm:cxn modelId="{EAF48213-000A-40CE-9E50-379FCBC17AB9}" type="presOf" srcId="{0AB7A1D4-110A-4DF7-8F35-1D8B4F3849E1}" destId="{5958FF46-83EB-45CF-8C5A-BD9C3BD82FDE}" srcOrd="0" destOrd="0" presId="urn:microsoft.com/office/officeart/2005/8/layout/hList7#2"/>
    <dgm:cxn modelId="{84732F17-02F7-403D-AE02-CB55017B1BEA}" type="presOf" srcId="{286D55E1-13CA-4F4B-ACD9-147B0743A283}" destId="{AB7721BA-AE54-4684-9236-37BEF0D48C0B}" srcOrd="1" destOrd="0" presId="urn:microsoft.com/office/officeart/2005/8/layout/hList7#2"/>
    <dgm:cxn modelId="{CCC593B5-D1F7-41DD-8CF9-835F435939D9}" type="presOf" srcId="{74B6B98F-3A01-4EC4-9DB5-0DA5041AC186}" destId="{5958FF46-83EB-45CF-8C5A-BD9C3BD82FDE}" srcOrd="0" destOrd="5" presId="urn:microsoft.com/office/officeart/2005/8/layout/hList7#2"/>
    <dgm:cxn modelId="{025AA62A-0673-4360-9AA9-8351BEE1F579}" srcId="{286D55E1-13CA-4F4B-ACD9-147B0743A283}" destId="{3491D751-D226-4A82-8A9C-780E47DFE173}" srcOrd="1" destOrd="0" parTransId="{4C7FF283-C97F-42D6-86B7-FB47DE47D005}" sibTransId="{A8344933-4DC2-4985-AAD8-83B5353A4AD5}"/>
    <dgm:cxn modelId="{CB97C592-F8DA-482D-8FCF-78A7F1DC6287}" srcId="{0AB7A1D4-110A-4DF7-8F35-1D8B4F3849E1}" destId="{B2D9F82D-9166-4217-AC4B-9402ED6FB988}" srcOrd="3" destOrd="0" parTransId="{F3467050-1C42-460B-8A93-614505359E49}" sibTransId="{05C4C476-91C8-48C9-899D-5E567420FACA}"/>
    <dgm:cxn modelId="{80A102D6-7429-48CC-8FE1-2CF8EFA7CB82}" type="presOf" srcId="{A7CFC769-FF6C-4562-8EE5-ADB771167520}" destId="{2527C0E2-7447-4D69-9D57-58D04C3246EE}" srcOrd="1" destOrd="6" presId="urn:microsoft.com/office/officeart/2005/8/layout/hList7#2"/>
    <dgm:cxn modelId="{FE1F5E87-7021-47B2-A7B4-33DA1E4641DA}" type="presOf" srcId="{CFDDC9B2-4B65-4532-8837-580B1A46B6B3}" destId="{5958FF46-83EB-45CF-8C5A-BD9C3BD82FDE}" srcOrd="0" destOrd="1" presId="urn:microsoft.com/office/officeart/2005/8/layout/hList7#2"/>
    <dgm:cxn modelId="{43948D13-8FEE-48FA-8544-43CFE2B58F58}" srcId="{0AB7A1D4-110A-4DF7-8F35-1D8B4F3849E1}" destId="{A7CFC769-FF6C-4562-8EE5-ADB771167520}" srcOrd="5" destOrd="0" parTransId="{F1F32A40-EC1A-4C7D-ADE4-E40286A1AB39}" sibTransId="{5B70C5BE-13C1-4D18-9B3D-00D934FEBE4B}"/>
    <dgm:cxn modelId="{EC63BCC8-A555-4174-95D2-5C629EAC544C}" srcId="{286D55E1-13CA-4F4B-ACD9-147B0743A283}" destId="{BB775D16-872F-4422-96E2-894F536A89AF}" srcOrd="3" destOrd="0" parTransId="{389930EF-5CF1-479E-9C80-9CF187F7F03E}" sibTransId="{E0AE6504-4F64-4E7C-BF27-0A1726AB7D93}"/>
    <dgm:cxn modelId="{73B038EF-729D-4E93-8A84-B56FFC212D32}" type="presOf" srcId="{A99E397F-2ED2-4723-86EB-281934292E29}" destId="{AB7721BA-AE54-4684-9236-37BEF0D48C0B}" srcOrd="1" destOrd="6" presId="urn:microsoft.com/office/officeart/2005/8/layout/hList7#2"/>
    <dgm:cxn modelId="{30F4016E-06C2-4BE1-A8D0-4B3AD449C725}" type="presOf" srcId="{E3038896-A23A-4E76-97CD-8BCC7C2F14D0}" destId="{5958FF46-83EB-45CF-8C5A-BD9C3BD82FDE}" srcOrd="0" destOrd="2" presId="urn:microsoft.com/office/officeart/2005/8/layout/hList7#2"/>
    <dgm:cxn modelId="{E88281FC-E26B-4144-B98C-0AE381C03BDB}" type="presOf" srcId="{9AD4D352-A913-4DCA-B1DE-EC96DD6126BF}" destId="{2527C0E2-7447-4D69-9D57-58D04C3246EE}" srcOrd="1" destOrd="7" presId="urn:microsoft.com/office/officeart/2005/8/layout/hList7#2"/>
    <dgm:cxn modelId="{D50704D4-3346-4676-A3A0-7D4380A3B89D}" type="presOf" srcId="{0AB7A1D4-110A-4DF7-8F35-1D8B4F3849E1}" destId="{2527C0E2-7447-4D69-9D57-58D04C3246EE}" srcOrd="1" destOrd="0" presId="urn:microsoft.com/office/officeart/2005/8/layout/hList7#2"/>
    <dgm:cxn modelId="{E2ED023F-3A87-437F-97DD-B91CE2542638}" type="presOf" srcId="{286D55E1-13CA-4F4B-ACD9-147B0743A283}" destId="{230FCCC9-A431-4629-B0F3-454842486A33}" srcOrd="0" destOrd="0" presId="urn:microsoft.com/office/officeart/2005/8/layout/hList7#2"/>
    <dgm:cxn modelId="{C943F20B-B69E-4D4E-943C-C521CFAD8FAC}" type="presOf" srcId="{6A7B69D3-CB98-41B9-AB78-2C23BDBB2DFD}" destId="{230FCCC9-A431-4629-B0F3-454842486A33}" srcOrd="0" destOrd="7" presId="urn:microsoft.com/office/officeart/2005/8/layout/hList7#2"/>
    <dgm:cxn modelId="{340DC29F-8673-4A30-A116-7A542D4E1227}" type="presOf" srcId="{9AD4D352-A913-4DCA-B1DE-EC96DD6126BF}" destId="{5958FF46-83EB-45CF-8C5A-BD9C3BD82FDE}" srcOrd="0" destOrd="7" presId="urn:microsoft.com/office/officeart/2005/8/layout/hList7#2"/>
    <dgm:cxn modelId="{90B479E6-DAE6-4BE3-8E1D-A10E737B916A}" type="presOf" srcId="{9A5265C1-0D5F-49F9-A2D7-94F24AD64914}" destId="{5958FF46-83EB-45CF-8C5A-BD9C3BD82FDE}" srcOrd="0" destOrd="3" presId="urn:microsoft.com/office/officeart/2005/8/layout/hList7#2"/>
    <dgm:cxn modelId="{3E00B218-406F-4035-88E0-0997D2078107}" srcId="{4F857FEA-5667-42CF-9B28-98193246954C}" destId="{286D55E1-13CA-4F4B-ACD9-147B0743A283}" srcOrd="1" destOrd="0" parTransId="{07DD38BD-7749-4C68-ADB4-499C50748806}" sibTransId="{601EC249-6918-4486-8803-9240352936AA}"/>
    <dgm:cxn modelId="{395B98A7-00BE-47F6-B93C-6EA9B52980AA}" srcId="{0AB7A1D4-110A-4DF7-8F35-1D8B4F3849E1}" destId="{9A5265C1-0D5F-49F9-A2D7-94F24AD64914}" srcOrd="2" destOrd="0" parTransId="{FC7CEE58-F747-49BD-90E5-A4CC37439727}" sibTransId="{70FFFC76-5BB0-445D-A15F-BF517A136E3E}"/>
    <dgm:cxn modelId="{1248EC98-60B8-4BA4-97E6-E9771F28F861}" type="presOf" srcId="{BC81D0C3-D5C9-4E01-9243-855F4FF10BEE}" destId="{230FCCC9-A431-4629-B0F3-454842486A33}" srcOrd="0" destOrd="1" presId="urn:microsoft.com/office/officeart/2005/8/layout/hList7#2"/>
    <dgm:cxn modelId="{3C49DA79-089E-4448-A9F4-AFE433474BF3}" type="presOf" srcId="{CFDDC9B2-4B65-4532-8837-580B1A46B6B3}" destId="{2527C0E2-7447-4D69-9D57-58D04C3246EE}" srcOrd="1" destOrd="1" presId="urn:microsoft.com/office/officeart/2005/8/layout/hList7#2"/>
    <dgm:cxn modelId="{100D67CB-6AC8-4DBB-974A-B3B7E6930B6E}" type="presOf" srcId="{BC81D0C3-D5C9-4E01-9243-855F4FF10BEE}" destId="{AB7721BA-AE54-4684-9236-37BEF0D48C0B}" srcOrd="1" destOrd="1" presId="urn:microsoft.com/office/officeart/2005/8/layout/hList7#2"/>
    <dgm:cxn modelId="{6C9AFE5C-89CC-4032-B747-A6AE7385A19E}" srcId="{0AB7A1D4-110A-4DF7-8F35-1D8B4F3849E1}" destId="{9AD4D352-A913-4DCA-B1DE-EC96DD6126BF}" srcOrd="6" destOrd="0" parTransId="{320BCE6F-7A96-4770-BDCD-73ED25D1ED1B}" sibTransId="{6CB21BA1-F869-44E9-88B2-262B2479AA71}"/>
    <dgm:cxn modelId="{4D73D3F3-8F94-43B3-99C3-060E19ABE7B1}" type="presOf" srcId="{3491D751-D226-4A82-8A9C-780E47DFE173}" destId="{AB7721BA-AE54-4684-9236-37BEF0D48C0B}" srcOrd="1" destOrd="2" presId="urn:microsoft.com/office/officeart/2005/8/layout/hList7#2"/>
    <dgm:cxn modelId="{B04B73F1-7C4E-4FB1-863F-EA54FB71EB86}" type="presOf" srcId="{BB775D16-872F-4422-96E2-894F536A89AF}" destId="{230FCCC9-A431-4629-B0F3-454842486A33}" srcOrd="0" destOrd="4" presId="urn:microsoft.com/office/officeart/2005/8/layout/hList7#2"/>
    <dgm:cxn modelId="{7D63AC52-06C6-498E-A201-0956B8234518}" type="presParOf" srcId="{4C599A89-C417-447C-B4CB-321303D50BF2}" destId="{B543A70F-3293-4891-A39F-43152B0E3693}" srcOrd="0" destOrd="0" presId="urn:microsoft.com/office/officeart/2005/8/layout/hList7#2"/>
    <dgm:cxn modelId="{DAECDDF0-F01F-4E5D-99EF-531C926F9D49}" type="presParOf" srcId="{4C599A89-C417-447C-B4CB-321303D50BF2}" destId="{E286075D-4420-40D1-9D15-B37D22192FFE}" srcOrd="1" destOrd="0" presId="urn:microsoft.com/office/officeart/2005/8/layout/hList7#2"/>
    <dgm:cxn modelId="{5D916762-119A-483F-AE03-E8CB030A5F24}" type="presParOf" srcId="{E286075D-4420-40D1-9D15-B37D22192FFE}" destId="{96A6D395-C3BA-4019-82C1-709B63DDEB21}" srcOrd="0" destOrd="0" presId="urn:microsoft.com/office/officeart/2005/8/layout/hList7#2"/>
    <dgm:cxn modelId="{D2B73C65-F716-4BB1-A852-5F7B1F08B033}" type="presParOf" srcId="{96A6D395-C3BA-4019-82C1-709B63DDEB21}" destId="{5958FF46-83EB-45CF-8C5A-BD9C3BD82FDE}" srcOrd="0" destOrd="0" presId="urn:microsoft.com/office/officeart/2005/8/layout/hList7#2"/>
    <dgm:cxn modelId="{8EACF2D7-2229-40C6-9DD3-1086D4FCE317}" type="presParOf" srcId="{96A6D395-C3BA-4019-82C1-709B63DDEB21}" destId="{2527C0E2-7447-4D69-9D57-58D04C3246EE}" srcOrd="1" destOrd="0" presId="urn:microsoft.com/office/officeart/2005/8/layout/hList7#2"/>
    <dgm:cxn modelId="{4807F58D-6A45-4BFA-82DD-C41BC72BC227}" type="presParOf" srcId="{96A6D395-C3BA-4019-82C1-709B63DDEB21}" destId="{DFE45AC5-ED67-4EED-B6E5-416C8FFEB00E}" srcOrd="2" destOrd="0" presId="urn:microsoft.com/office/officeart/2005/8/layout/hList7#2"/>
    <dgm:cxn modelId="{1DC21B66-5E31-4498-B5A2-2B601B73995F}" type="presParOf" srcId="{96A6D395-C3BA-4019-82C1-709B63DDEB21}" destId="{8C733C3E-FE8C-4307-9CC0-11F3D09F6727}" srcOrd="3" destOrd="0" presId="urn:microsoft.com/office/officeart/2005/8/layout/hList7#2"/>
    <dgm:cxn modelId="{8763B2BF-962E-46DB-B633-E7D8F4028661}" type="presParOf" srcId="{E286075D-4420-40D1-9D15-B37D22192FFE}" destId="{CB7188AD-7005-4DEC-88EF-BE49FB4AB46D}" srcOrd="1" destOrd="0" presId="urn:microsoft.com/office/officeart/2005/8/layout/hList7#2"/>
    <dgm:cxn modelId="{A7A6DDAA-A3B2-47B7-81A7-B0D7B37ACD15}" type="presParOf" srcId="{E286075D-4420-40D1-9D15-B37D22192FFE}" destId="{EFAE505B-E754-42C8-A7EA-E00DD5717334}" srcOrd="2" destOrd="0" presId="urn:microsoft.com/office/officeart/2005/8/layout/hList7#2"/>
    <dgm:cxn modelId="{A4785196-28C5-46C4-8F00-CF3DA97ED6E3}" type="presParOf" srcId="{EFAE505B-E754-42C8-A7EA-E00DD5717334}" destId="{230FCCC9-A431-4629-B0F3-454842486A33}" srcOrd="0" destOrd="0" presId="urn:microsoft.com/office/officeart/2005/8/layout/hList7#2"/>
    <dgm:cxn modelId="{B4C6F669-0804-45F7-90C2-771A2D6581B8}" type="presParOf" srcId="{EFAE505B-E754-42C8-A7EA-E00DD5717334}" destId="{AB7721BA-AE54-4684-9236-37BEF0D48C0B}" srcOrd="1" destOrd="0" presId="urn:microsoft.com/office/officeart/2005/8/layout/hList7#2"/>
    <dgm:cxn modelId="{69F3F20C-5E8B-4EFF-B888-450F2777B1D3}" type="presParOf" srcId="{EFAE505B-E754-42C8-A7EA-E00DD5717334}" destId="{A75C1AE2-BEE3-4F0F-8A20-DAE9202C2686}" srcOrd="2" destOrd="0" presId="urn:microsoft.com/office/officeart/2005/8/layout/hList7#2"/>
    <dgm:cxn modelId="{1B298EDC-1B0A-46CA-87BD-ED2F1E0A77C7}" type="presParOf" srcId="{EFAE505B-E754-42C8-A7EA-E00DD5717334}" destId="{2B83310F-7707-42D5-B82D-F413B816119F}" srcOrd="3" destOrd="0" presId="urn:microsoft.com/office/officeart/2005/8/layout/hList7#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7275AB-4F15-4E44-938A-B5A3997510A9}">
      <dsp:nvSpPr>
        <dsp:cNvPr id="0" name=""/>
        <dsp:cNvSpPr/>
      </dsp:nvSpPr>
      <dsp:spPr>
        <a:xfrm rot="10800000">
          <a:off x="2623452" y="149096"/>
          <a:ext cx="6300140" cy="106313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186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Slijeva nadesno: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Ana Krelja, Danijela Panić i Krešo Dembić </a:t>
          </a:r>
          <a:endParaRPr lang="hr-HR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889235" y="149096"/>
        <a:ext cx="6034357" cy="1063133"/>
      </dsp:txXfrm>
    </dsp:sp>
    <dsp:sp modelId="{175E681E-AFB4-4089-B173-390B7BC3CDA7}">
      <dsp:nvSpPr>
        <dsp:cNvPr id="0" name=""/>
        <dsp:cNvSpPr/>
      </dsp:nvSpPr>
      <dsp:spPr>
        <a:xfrm>
          <a:off x="332279" y="74601"/>
          <a:ext cx="1596519" cy="133198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8C4D03-5043-4C8B-9CAB-4823B2698892}">
      <dsp:nvSpPr>
        <dsp:cNvPr id="0" name=""/>
        <dsp:cNvSpPr/>
      </dsp:nvSpPr>
      <dsp:spPr>
        <a:xfrm rot="10800000">
          <a:off x="2450345" y="1713529"/>
          <a:ext cx="6443311" cy="129801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186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54 učenika usmjerenja fizioterapeutski tehničar/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fizioterapeutska tehničarka</a:t>
          </a:r>
          <a:endParaRPr lang="hr-HR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774849" y="1713529"/>
        <a:ext cx="6118807" cy="1298017"/>
      </dsp:txXfrm>
    </dsp:sp>
    <dsp:sp modelId="{B44F0E7B-7BC6-4EF7-859D-9DE525D0E520}">
      <dsp:nvSpPr>
        <dsp:cNvPr id="0" name=""/>
        <dsp:cNvSpPr/>
      </dsp:nvSpPr>
      <dsp:spPr>
        <a:xfrm>
          <a:off x="191209" y="1713524"/>
          <a:ext cx="1951896" cy="144101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ECF506-6C03-46FE-8C12-9E86EDB54348}">
      <dsp:nvSpPr>
        <dsp:cNvPr id="0" name=""/>
        <dsp:cNvSpPr/>
      </dsp:nvSpPr>
      <dsp:spPr>
        <a:xfrm rot="10800000">
          <a:off x="2541216" y="3575942"/>
          <a:ext cx="6388501" cy="11510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186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238 korisnika (48 vrtićke dobi i 190 osnovnoškolaca)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Osnovna škola Veli Vrh, Osnovna škola Marčana,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Dječji vrtić Veli Vrh, Dječji vrtić </a:t>
          </a:r>
          <a:r>
            <a:rPr lang="hr-HR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Štinjan</a:t>
          </a:r>
          <a:r>
            <a:rPr lang="hr-HR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Dječji vrtić Marčana</a:t>
          </a:r>
          <a:endParaRPr lang="hr-HR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828971" y="3575942"/>
        <a:ext cx="6100746" cy="1151021"/>
      </dsp:txXfrm>
    </dsp:sp>
    <dsp:sp modelId="{63A2E87D-F5C4-4094-88F4-1C2A126281BA}">
      <dsp:nvSpPr>
        <dsp:cNvPr id="0" name=""/>
        <dsp:cNvSpPr/>
      </dsp:nvSpPr>
      <dsp:spPr>
        <a:xfrm>
          <a:off x="0" y="3354500"/>
          <a:ext cx="2428046" cy="184352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C3DBA6-856B-4874-8491-82F425DD6B2E}">
      <dsp:nvSpPr>
        <dsp:cNvPr id="0" name=""/>
        <dsp:cNvSpPr/>
      </dsp:nvSpPr>
      <dsp:spPr>
        <a:xfrm>
          <a:off x="1279243" y="544799"/>
          <a:ext cx="5045509" cy="5045509"/>
        </a:xfrm>
        <a:prstGeom prst="blockArc">
          <a:avLst>
            <a:gd name="adj1" fmla="val 13114286"/>
            <a:gd name="adj2" fmla="val 16200000"/>
            <a:gd name="adj3" fmla="val 39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3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6B39C99-5BD5-453C-BE55-5E1A5F44A8DE}">
      <dsp:nvSpPr>
        <dsp:cNvPr id="0" name=""/>
        <dsp:cNvSpPr/>
      </dsp:nvSpPr>
      <dsp:spPr>
        <a:xfrm>
          <a:off x="1279243" y="544799"/>
          <a:ext cx="5045509" cy="5045509"/>
        </a:xfrm>
        <a:prstGeom prst="blockArc">
          <a:avLst>
            <a:gd name="adj1" fmla="val 10028571"/>
            <a:gd name="adj2" fmla="val 13114286"/>
            <a:gd name="adj3" fmla="val 39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2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16D7727-F6A1-49B9-8386-8D00B4878FA8}">
      <dsp:nvSpPr>
        <dsp:cNvPr id="0" name=""/>
        <dsp:cNvSpPr/>
      </dsp:nvSpPr>
      <dsp:spPr>
        <a:xfrm>
          <a:off x="1279243" y="544799"/>
          <a:ext cx="5045509" cy="5045509"/>
        </a:xfrm>
        <a:prstGeom prst="blockArc">
          <a:avLst>
            <a:gd name="adj1" fmla="val 6942857"/>
            <a:gd name="adj2" fmla="val 10028571"/>
            <a:gd name="adj3" fmla="val 39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6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5FB6891-0225-4E56-AF49-C2E6C1229D71}">
      <dsp:nvSpPr>
        <dsp:cNvPr id="0" name=""/>
        <dsp:cNvSpPr/>
      </dsp:nvSpPr>
      <dsp:spPr>
        <a:xfrm>
          <a:off x="1279243" y="544799"/>
          <a:ext cx="5045509" cy="5045509"/>
        </a:xfrm>
        <a:prstGeom prst="blockArc">
          <a:avLst>
            <a:gd name="adj1" fmla="val 3857143"/>
            <a:gd name="adj2" fmla="val 6942857"/>
            <a:gd name="adj3" fmla="val 39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5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D7958BA-FDB0-4FD4-8A2C-8057E4D6C94D}">
      <dsp:nvSpPr>
        <dsp:cNvPr id="0" name=""/>
        <dsp:cNvSpPr/>
      </dsp:nvSpPr>
      <dsp:spPr>
        <a:xfrm>
          <a:off x="1279243" y="544799"/>
          <a:ext cx="5045509" cy="5045509"/>
        </a:xfrm>
        <a:prstGeom prst="blockArc">
          <a:avLst>
            <a:gd name="adj1" fmla="val 771429"/>
            <a:gd name="adj2" fmla="val 3857143"/>
            <a:gd name="adj3" fmla="val 39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4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609FDBA-CDBA-4371-B2CC-378489C74AD7}">
      <dsp:nvSpPr>
        <dsp:cNvPr id="0" name=""/>
        <dsp:cNvSpPr/>
      </dsp:nvSpPr>
      <dsp:spPr>
        <a:xfrm>
          <a:off x="1279243" y="544799"/>
          <a:ext cx="5045509" cy="5045509"/>
        </a:xfrm>
        <a:prstGeom prst="blockArc">
          <a:avLst>
            <a:gd name="adj1" fmla="val 19285714"/>
            <a:gd name="adj2" fmla="val 771429"/>
            <a:gd name="adj3" fmla="val 39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3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15FA199-F957-47F5-97B9-E0BCA2086260}">
      <dsp:nvSpPr>
        <dsp:cNvPr id="0" name=""/>
        <dsp:cNvSpPr/>
      </dsp:nvSpPr>
      <dsp:spPr>
        <a:xfrm>
          <a:off x="1279243" y="544799"/>
          <a:ext cx="5045509" cy="5045509"/>
        </a:xfrm>
        <a:prstGeom prst="blockArc">
          <a:avLst>
            <a:gd name="adj1" fmla="val 16200000"/>
            <a:gd name="adj2" fmla="val 19285714"/>
            <a:gd name="adj3" fmla="val 39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2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7A6C7EC-120C-412B-B6D2-17CA12F4EA8E}">
      <dsp:nvSpPr>
        <dsp:cNvPr id="0" name=""/>
        <dsp:cNvSpPr/>
      </dsp:nvSpPr>
      <dsp:spPr>
        <a:xfrm>
          <a:off x="2825991" y="2091547"/>
          <a:ext cx="1952014" cy="195201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800" b="1" i="1" kern="1200" dirty="0" smtClean="0"/>
            <a:t>Pokretom do zdravlja</a:t>
          </a:r>
          <a:endParaRPr lang="hr-HR" sz="1800" b="1" i="1" kern="1200" dirty="0"/>
        </a:p>
      </dsp:txBody>
      <dsp:txXfrm>
        <a:off x="3111857" y="2377413"/>
        <a:ext cx="1380282" cy="1380282"/>
      </dsp:txXfrm>
    </dsp:sp>
    <dsp:sp modelId="{AFD52FD6-B759-4B9F-848C-B45B5962FE7B}">
      <dsp:nvSpPr>
        <dsp:cNvPr id="0" name=""/>
        <dsp:cNvSpPr/>
      </dsp:nvSpPr>
      <dsp:spPr>
        <a:xfrm>
          <a:off x="2982951" y="-89214"/>
          <a:ext cx="1638093" cy="136640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2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400" b="1" kern="1200" dirty="0" smtClean="0"/>
            <a:t>Edukacija roditelja, osoblja i učenika</a:t>
          </a:r>
          <a:endParaRPr lang="hr-HR" sz="1400" b="1" kern="1200" dirty="0"/>
        </a:p>
      </dsp:txBody>
      <dsp:txXfrm>
        <a:off x="3222844" y="110892"/>
        <a:ext cx="1158307" cy="966197"/>
      </dsp:txXfrm>
    </dsp:sp>
    <dsp:sp modelId="{29A62724-6B7B-4CEA-A278-CBED4F3ABBA2}">
      <dsp:nvSpPr>
        <dsp:cNvPr id="0" name=""/>
        <dsp:cNvSpPr/>
      </dsp:nvSpPr>
      <dsp:spPr>
        <a:xfrm>
          <a:off x="4981916" y="802105"/>
          <a:ext cx="1507983" cy="144641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3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400" b="1" kern="1200" dirty="0" smtClean="0"/>
            <a:t>Promocija zdravog oblika života</a:t>
          </a:r>
          <a:endParaRPr lang="hr-HR" sz="1400" b="1" kern="1200" dirty="0"/>
        </a:p>
      </dsp:txBody>
      <dsp:txXfrm>
        <a:off x="5202755" y="1013927"/>
        <a:ext cx="1066305" cy="1022769"/>
      </dsp:txXfrm>
    </dsp:sp>
    <dsp:sp modelId="{623680DC-3396-43E5-A279-67882A63CB94}">
      <dsp:nvSpPr>
        <dsp:cNvPr id="0" name=""/>
        <dsp:cNvSpPr/>
      </dsp:nvSpPr>
      <dsp:spPr>
        <a:xfrm>
          <a:off x="5250287" y="2671311"/>
          <a:ext cx="1926515" cy="189332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4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200" b="1" kern="1200" dirty="0" smtClean="0"/>
            <a:t>Poticanje ustanova za odgoj  i obrazovanje na otklanjanje čimbenika rizika iz okoline</a:t>
          </a:r>
          <a:endParaRPr lang="hr-HR" sz="1200" b="1" kern="1200" dirty="0"/>
        </a:p>
      </dsp:txBody>
      <dsp:txXfrm>
        <a:off x="5532419" y="2948582"/>
        <a:ext cx="1362251" cy="1338782"/>
      </dsp:txXfrm>
    </dsp:sp>
    <dsp:sp modelId="{9FAFD697-A7B1-49E7-BAF5-F77E59971B93}">
      <dsp:nvSpPr>
        <dsp:cNvPr id="0" name=""/>
        <dsp:cNvSpPr/>
      </dsp:nvSpPr>
      <dsp:spPr>
        <a:xfrm>
          <a:off x="4068420" y="4430872"/>
          <a:ext cx="1613634" cy="173057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5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400" b="1" kern="1200" dirty="0" smtClean="0"/>
            <a:t>Evaluacija i mjerenje fizičkih parametara</a:t>
          </a:r>
          <a:endParaRPr lang="hr-HR" sz="1400" b="1" kern="1200" dirty="0"/>
        </a:p>
      </dsp:txBody>
      <dsp:txXfrm>
        <a:off x="4304731" y="4684308"/>
        <a:ext cx="1141012" cy="1223699"/>
      </dsp:txXfrm>
    </dsp:sp>
    <dsp:sp modelId="{BC0B832B-4355-478A-876F-879DAF13D55B}">
      <dsp:nvSpPr>
        <dsp:cNvPr id="0" name=""/>
        <dsp:cNvSpPr/>
      </dsp:nvSpPr>
      <dsp:spPr>
        <a:xfrm>
          <a:off x="1844568" y="4515166"/>
          <a:ext cx="1768380" cy="1561984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6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400" b="1" kern="1200" dirty="0" smtClean="0"/>
            <a:t>Modificirane vježbe za prevenciju pretilosti</a:t>
          </a:r>
          <a:endParaRPr lang="hr-HR" sz="1400" b="1" kern="1200" dirty="0"/>
        </a:p>
      </dsp:txBody>
      <dsp:txXfrm>
        <a:off x="2103541" y="4743913"/>
        <a:ext cx="1250434" cy="1104490"/>
      </dsp:txXfrm>
    </dsp:sp>
    <dsp:sp modelId="{CE64D582-59EB-4ACC-8728-DEEFCDE0AC67}">
      <dsp:nvSpPr>
        <dsp:cNvPr id="0" name=""/>
        <dsp:cNvSpPr/>
      </dsp:nvSpPr>
      <dsp:spPr>
        <a:xfrm>
          <a:off x="467031" y="2713458"/>
          <a:ext cx="1846839" cy="180903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2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400" b="1" kern="1200" dirty="0" smtClean="0"/>
            <a:t>Modificirane vježbe za prevenciju posturalnih deformiteta</a:t>
          </a:r>
          <a:endParaRPr lang="hr-HR" sz="1400" b="1" kern="1200" dirty="0"/>
        </a:p>
      </dsp:txBody>
      <dsp:txXfrm>
        <a:off x="737494" y="2978384"/>
        <a:ext cx="1305913" cy="1279179"/>
      </dsp:txXfrm>
    </dsp:sp>
    <dsp:sp modelId="{75153543-15BA-43A9-ACE3-BD2077917DDB}">
      <dsp:nvSpPr>
        <dsp:cNvPr id="0" name=""/>
        <dsp:cNvSpPr/>
      </dsp:nvSpPr>
      <dsp:spPr>
        <a:xfrm>
          <a:off x="1000827" y="711062"/>
          <a:ext cx="1734520" cy="162850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3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400" b="1" kern="1200" dirty="0" smtClean="0"/>
            <a:t>Analiza uspješnosti projekta</a:t>
          </a:r>
          <a:endParaRPr lang="hr-HR" sz="1400" b="1" kern="1200" dirty="0"/>
        </a:p>
      </dsp:txBody>
      <dsp:txXfrm>
        <a:off x="1254842" y="949550"/>
        <a:ext cx="1226490" cy="11515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58FF46-83EB-45CF-8C5A-BD9C3BD82FDE}">
      <dsp:nvSpPr>
        <dsp:cNvPr id="0" name=""/>
        <dsp:cNvSpPr/>
      </dsp:nvSpPr>
      <dsp:spPr>
        <a:xfrm>
          <a:off x="37246" y="0"/>
          <a:ext cx="4289612" cy="59293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1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Vrtićka skupina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48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djece (</a:t>
          </a:r>
          <a:r>
            <a:rPr lang="hr-HR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19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 / </a:t>
          </a:r>
          <a:r>
            <a:rPr lang="hr-HR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29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djevojčica)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r-HR" sz="13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4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Pothranjenost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 </a:t>
          </a:r>
          <a:r>
            <a:rPr lang="hr-HR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19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 </a:t>
          </a:r>
          <a:r>
            <a:rPr lang="hr-HR" sz="13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djevojčica)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r-HR" sz="13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Pretilost 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hr-HR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hr-HR" sz="13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 </a:t>
          </a:r>
          <a:r>
            <a:rPr lang="hr-HR" sz="13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djevojčice)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r-HR" sz="13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Ispodprosječna razvijenost motoričkih vještina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nagasak na snagu (</a:t>
          </a:r>
          <a:r>
            <a:rPr lang="hr-HR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19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 </a:t>
          </a:r>
          <a:r>
            <a:rPr lang="hr-HR" sz="13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24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djevojčice)</a:t>
          </a:r>
        </a:p>
      </dsp:txBody>
      <dsp:txXfrm>
        <a:off x="37246" y="2371732"/>
        <a:ext cx="4289612" cy="2371732"/>
      </dsp:txXfrm>
    </dsp:sp>
    <dsp:sp modelId="{8C733C3E-FE8C-4307-9CC0-11F3D09F6727}">
      <dsp:nvSpPr>
        <dsp:cNvPr id="0" name=""/>
        <dsp:cNvSpPr/>
      </dsp:nvSpPr>
      <dsp:spPr>
        <a:xfrm>
          <a:off x="1161317" y="355759"/>
          <a:ext cx="1974466" cy="197446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30FCCC9-A431-4629-B0F3-454842486A33}">
      <dsp:nvSpPr>
        <dsp:cNvPr id="0" name=""/>
        <dsp:cNvSpPr/>
      </dsp:nvSpPr>
      <dsp:spPr>
        <a:xfrm>
          <a:off x="4425791" y="0"/>
          <a:ext cx="4289612" cy="59293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t" anchorCtr="1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Osnovnoškolci</a:t>
          </a:r>
          <a:r>
            <a:rPr lang="hr-HR" sz="17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hr-HR" sz="17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190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učenika  (</a:t>
          </a:r>
          <a:r>
            <a:rPr lang="hr-HR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104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 </a:t>
          </a:r>
          <a:r>
            <a:rPr lang="hr-HR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86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djevojčica)</a:t>
          </a:r>
          <a:endParaRPr lang="hr-HR" sz="1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r-HR" sz="1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Pretilost 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 </a:t>
          </a:r>
          <a:r>
            <a:rPr lang="hr-HR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53 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 </a:t>
          </a:r>
          <a:r>
            <a:rPr lang="hr-HR" sz="13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41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djevojčice)</a:t>
          </a:r>
          <a:endParaRPr lang="hr-HR" sz="1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r-HR" sz="1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Posturalni deformiteti kralježnice (</a:t>
          </a:r>
          <a:r>
            <a:rPr lang="hr-HR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44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</a:t>
          </a:r>
          <a:r>
            <a:rPr lang="hr-HR" sz="13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41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djevojčica)</a:t>
          </a:r>
          <a:endParaRPr lang="hr-HR" sz="1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r-HR" sz="1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Ispodprosječna razvijenost motoričkih vještina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naglasak na snagu (</a:t>
          </a:r>
          <a:r>
            <a:rPr lang="hr-HR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61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dječaka / </a:t>
          </a:r>
          <a:r>
            <a:rPr lang="hr-HR" sz="13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69 </a:t>
          </a:r>
          <a:r>
            <a:rPr lang="hr-HR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djevojčica)</a:t>
          </a:r>
          <a:endParaRPr lang="hr-HR" sz="1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25791" y="2371732"/>
        <a:ext cx="4289612" cy="2371732"/>
      </dsp:txXfrm>
    </dsp:sp>
    <dsp:sp modelId="{2B83310F-7707-42D5-B82D-F413B816119F}">
      <dsp:nvSpPr>
        <dsp:cNvPr id="0" name=""/>
        <dsp:cNvSpPr/>
      </dsp:nvSpPr>
      <dsp:spPr>
        <a:xfrm>
          <a:off x="5579619" y="355759"/>
          <a:ext cx="1974466" cy="197446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543A70F-3293-4891-A39F-43152B0E3693}">
      <dsp:nvSpPr>
        <dsp:cNvPr id="0" name=""/>
        <dsp:cNvSpPr/>
      </dsp:nvSpPr>
      <dsp:spPr>
        <a:xfrm>
          <a:off x="348616" y="4743464"/>
          <a:ext cx="8018171" cy="889399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#2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60930-FAB1-4284-BA53-6216EB555577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AB309-62B3-45AC-99FC-604D42D73B9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965548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C410EEF-7B5A-4B68-860C-1187E4BC090E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2DFC7F2-90CC-4D24-8B5E-785FB59CA74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410EEF-7B5A-4B68-860C-1187E4BC090E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FC7F2-90CC-4D24-8B5E-785FB59CA74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410EEF-7B5A-4B68-860C-1187E4BC090E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FC7F2-90CC-4D24-8B5E-785FB59CA74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410EEF-7B5A-4B68-860C-1187E4BC090E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FC7F2-90CC-4D24-8B5E-785FB59CA746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410EEF-7B5A-4B68-860C-1187E4BC090E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FC7F2-90CC-4D24-8B5E-785FB59CA746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410EEF-7B5A-4B68-860C-1187E4BC090E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FC7F2-90CC-4D24-8B5E-785FB59CA746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410EEF-7B5A-4B68-860C-1187E4BC090E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FC7F2-90CC-4D24-8B5E-785FB59CA74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410EEF-7B5A-4B68-860C-1187E4BC090E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FC7F2-90CC-4D24-8B5E-785FB59CA746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410EEF-7B5A-4B68-860C-1187E4BC090E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FC7F2-90CC-4D24-8B5E-785FB59CA74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C410EEF-7B5A-4B68-860C-1187E4BC090E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DFC7F2-90CC-4D24-8B5E-785FB59CA746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C410EEF-7B5A-4B68-860C-1187E4BC090E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2DFC7F2-90CC-4D24-8B5E-785FB59CA746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C410EEF-7B5A-4B68-860C-1187E4BC090E}" type="datetimeFigureOut">
              <a:rPr lang="sr-Latn-CS" smtClean="0"/>
              <a:pPr/>
              <a:t>22.4.2015</a:t>
            </a:fld>
            <a:endParaRPr lang="hr-H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2DFC7F2-90CC-4D24-8B5E-785FB59CA746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1142984"/>
            <a:ext cx="7772400" cy="1829761"/>
          </a:xfrm>
        </p:spPr>
        <p:txBody>
          <a:bodyPr>
            <a:normAutofit/>
          </a:bodyPr>
          <a:lstStyle/>
          <a:p>
            <a:pPr algn="ctr"/>
            <a:r>
              <a:rPr lang="hr-HR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Pokretom do zdravlja</a:t>
            </a:r>
            <a:endParaRPr lang="hr-HR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3611607"/>
            <a:ext cx="8643998" cy="1199704"/>
          </a:xfrm>
        </p:spPr>
        <p:txBody>
          <a:bodyPr>
            <a:normAutofit/>
          </a:bodyPr>
          <a:lstStyle/>
          <a:p>
            <a:pPr algn="ctr"/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Projekt Medicinske škole Pula</a:t>
            </a:r>
          </a:p>
          <a:p>
            <a:pPr algn="ctr"/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izioterapeutski tehničar/fizioterapeutska tehničarka</a:t>
            </a: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/>
          <a:lstStyle/>
          <a:p>
            <a:pPr marL="624078" indent="-514350">
              <a:buNone/>
            </a:pPr>
            <a:r>
              <a:rPr lang="hr-H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hr-HR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DIO SATA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igra za zagrijavanje</a:t>
            </a:r>
          </a:p>
          <a:p>
            <a:pPr marL="624078" indent="-514350">
              <a:buNone/>
            </a:pP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vježbe istezanja</a:t>
            </a:r>
          </a:p>
          <a:p>
            <a:pPr marL="624078" indent="-514350">
              <a:buNone/>
            </a:pPr>
            <a:endParaRPr lang="hr-H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4078" indent="-514350">
              <a:buNone/>
            </a:pPr>
            <a:r>
              <a:rPr lang="hr-H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hr-HR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DIO SATA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rotacijski poligoni za razvoj svih </a:t>
            </a:r>
          </a:p>
          <a:p>
            <a:pPr marL="624078" indent="-514350">
              <a:buNone/>
            </a:pP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motoričkih vještina</a:t>
            </a:r>
          </a:p>
          <a:p>
            <a:pPr marL="624078" indent="-514350">
              <a:buNone/>
            </a:pPr>
            <a:endParaRPr lang="hr-H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4078" indent="-514350">
              <a:buNone/>
            </a:pPr>
            <a:r>
              <a:rPr lang="hr-H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hr-H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DIO SATA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završna igra </a:t>
            </a:r>
          </a:p>
          <a:p>
            <a:pPr marL="624078" indent="-514350">
              <a:buNone/>
            </a:pP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vježbe istezanja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285728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Primjer jednog susreta s vrtićkim uzrastom – 90 min</a:t>
            </a:r>
            <a:endParaRPr lang="en-US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85728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Primjer jednog susreta s osnovnoškolcima – 90 min</a:t>
            </a:r>
            <a:endParaRPr lang="en-US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624078" indent="-514350">
              <a:buNone/>
            </a:pPr>
            <a:r>
              <a:rPr lang="hr-HR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hr-H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DIO SATA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motivacijska igra </a:t>
            </a:r>
          </a:p>
          <a:p>
            <a:pPr marL="624078" indent="-514350">
              <a:buNone/>
            </a:pP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igra za zagrijavanje</a:t>
            </a:r>
          </a:p>
          <a:p>
            <a:pPr marL="624078" indent="-514350">
              <a:buNone/>
            </a:pP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vježbe istezanja</a:t>
            </a:r>
          </a:p>
          <a:p>
            <a:pPr marL="624078" indent="-514350">
              <a:buNone/>
            </a:pPr>
            <a:endParaRPr lang="hr-HR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4078" indent="-514350">
              <a:buNone/>
            </a:pPr>
            <a:r>
              <a:rPr lang="hr-HR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hr-H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DIO SATA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korektivne vježbe</a:t>
            </a:r>
          </a:p>
          <a:p>
            <a:pPr marL="624078" indent="-514350">
              <a:buNone/>
            </a:pPr>
            <a:endParaRPr lang="hr-H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4078" indent="-514350">
              <a:buNone/>
            </a:pPr>
            <a:r>
              <a:rPr lang="hr-HR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hr-H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DIO SATA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poligoni za razvoj motoričkih </a:t>
            </a: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vještina</a:t>
            </a:r>
          </a:p>
          <a:p>
            <a:pPr marL="624078" indent="-514350">
              <a:buNone/>
            </a:pP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		</a:t>
            </a:r>
            <a:endParaRPr lang="hr-H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4078" indent="-514350">
              <a:buNone/>
            </a:pPr>
            <a:r>
              <a:rPr lang="hr-HR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hr-H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DIO SATA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završna igra</a:t>
            </a:r>
          </a:p>
          <a:p>
            <a:pPr marL="624078" indent="-514350">
              <a:buNone/>
            </a:pP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vježbe istezanja</a:t>
            </a:r>
          </a:p>
          <a:p>
            <a:pPr marL="624078" indent="-514350">
              <a:buNone/>
            </a:pP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384" y="247262"/>
            <a:ext cx="4244591" cy="6572272"/>
          </a:xfrm>
          <a:prstGeom prst="rect">
            <a:avLst/>
          </a:prstGeom>
        </p:spPr>
      </p:pic>
      <p:pic>
        <p:nvPicPr>
          <p:cNvPr id="5" name="Picture 4" descr="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47262"/>
            <a:ext cx="4286280" cy="296742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464378" y="357166"/>
            <a:ext cx="60901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Modificirane vježbe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68126" y="2500306"/>
            <a:ext cx="315240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Animacijske igre</a:t>
            </a:r>
            <a:endParaRPr lang="en-US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729" y="3286124"/>
            <a:ext cx="4297709" cy="335758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28596" y="5500702"/>
            <a:ext cx="207170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Korektivne vježbe</a:t>
            </a:r>
            <a:endParaRPr 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57752" y="5214950"/>
            <a:ext cx="346173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Poligoni za razvoj motoričkih vještina</a:t>
            </a:r>
            <a:endParaRPr 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5" name="Diagram 34"/>
          <p:cNvGraphicFramePr/>
          <p:nvPr>
            <p:extLst>
              <p:ext uri="{D42A27DB-BD31-4B8C-83A1-F6EECF244321}">
                <p14:modId xmlns:p14="http://schemas.microsoft.com/office/powerpoint/2010/main" val="582515251"/>
              </p:ext>
            </p:extLst>
          </p:nvPr>
        </p:nvGraphicFramePr>
        <p:xfrm>
          <a:off x="214282" y="928670"/>
          <a:ext cx="8715404" cy="5929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6" name="Rectangle 35"/>
          <p:cNvSpPr/>
          <p:nvPr/>
        </p:nvSpPr>
        <p:spPr>
          <a:xfrm>
            <a:off x="416365" y="0"/>
            <a:ext cx="80440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Rezultati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4824256"/>
              </p:ext>
            </p:extLst>
          </p:nvPr>
        </p:nvGraphicFramePr>
        <p:xfrm>
          <a:off x="457200" y="1285860"/>
          <a:ext cx="804389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1308958" y="214290"/>
            <a:ext cx="67914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Grafički prikaz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hr-HR" sz="1800" dirty="0" smtClean="0"/>
              <a:t>-</a:t>
            </a:r>
          </a:p>
          <a:p>
            <a:pPr>
              <a:buNone/>
            </a:pPr>
            <a:r>
              <a:rPr lang="hr-H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vidljiv je </a:t>
            </a:r>
            <a:r>
              <a:rPr lang="hr-HR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disbalans</a:t>
            </a:r>
            <a:r>
              <a:rPr lang="hr-H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u analizi težine, kod vrtićke djece je prisutna pothranjenost dok kod osnovnoškolske djece dominira pretilost</a:t>
            </a:r>
          </a:p>
          <a:p>
            <a:pPr>
              <a:buNone/>
            </a:pPr>
            <a:endParaRPr lang="hr-HR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hr-H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to ukazuje na veliki rast težine između 6. i 10.godine, tj. tijekom prvih godina školovanja </a:t>
            </a:r>
          </a:p>
          <a:p>
            <a:pPr>
              <a:buNone/>
            </a:pPr>
            <a:endParaRPr lang="hr-HR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hr-H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zbog smanjene zastupljenosti igre u školama, nedovoljno tjelesne aktivnosti i sedetarnog životnog stila</a:t>
            </a:r>
          </a:p>
          <a:p>
            <a:pPr>
              <a:buNone/>
            </a:pPr>
            <a:endParaRPr lang="hr-HR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hr-H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na </a:t>
            </a:r>
            <a:r>
              <a:rPr lang="hr-HR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nedovoljnu fizičku aktivnost </a:t>
            </a:r>
            <a:r>
              <a:rPr lang="hr-H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upozorava i činjenica da su motoričke vještine</a:t>
            </a:r>
          </a:p>
          <a:p>
            <a:pPr marL="109728" indent="0">
              <a:buNone/>
            </a:pPr>
            <a:r>
              <a:rPr lang="hr-H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ispodprosječne za tu dob</a:t>
            </a:r>
            <a:endParaRPr lang="hr-H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5720" y="0"/>
            <a:ext cx="81027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Analiza rezultata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00324" y="428604"/>
            <a:ext cx="5243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Reakcije učenika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571612"/>
            <a:ext cx="6124575" cy="304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4929198"/>
            <a:ext cx="842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Kažu da jedna slike vrijedi više od tisuću </a:t>
            </a:r>
            <a:r>
              <a:rPr lang="hr-H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riječi..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a ova govori o entuzijazmu, motiviranosti, želji, optimizmu i velikim srcima malih ljudi koji su nas dočekali u svojim </a:t>
            </a:r>
            <a:r>
              <a:rPr lang="hr-H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školama..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7352" y="4374"/>
            <a:ext cx="75843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Prijedlozi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CIMG29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7884" y="1209057"/>
            <a:ext cx="1581041" cy="210805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1187624" y="3500438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b="1" dirty="0" smtClean="0">
                <a:solidFill>
                  <a:schemeClr val="accent1"/>
                </a:solidFill>
              </a:rPr>
              <a:t>   </a:t>
            </a:r>
            <a:r>
              <a:rPr lang="hr-HR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Sportske igre</a:t>
            </a:r>
            <a:endParaRPr lang="hr-HR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WP_20140311_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1168073"/>
            <a:ext cx="1643074" cy="211475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TextBox 9"/>
          <p:cNvSpPr txBox="1"/>
          <p:nvPr/>
        </p:nvSpPr>
        <p:spPr>
          <a:xfrm>
            <a:off x="3347864" y="3472805"/>
            <a:ext cx="2550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Korektivne vježbe pod </a:t>
            </a:r>
          </a:p>
          <a:p>
            <a:r>
              <a:rPr lang="hr-HR" sz="1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nadzorom fizioterapeuta</a:t>
            </a:r>
            <a:endParaRPr lang="hr-HR" sz="1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sto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9510" y="1168073"/>
            <a:ext cx="1737122" cy="21147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3" name="TextBox 12"/>
          <p:cNvSpPr txBox="1"/>
          <p:nvPr/>
        </p:nvSpPr>
        <p:spPr>
          <a:xfrm>
            <a:off x="5629510" y="3396960"/>
            <a:ext cx="2312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Ukloniti brzu hranu iz okruženja djece</a:t>
            </a:r>
            <a:endParaRPr lang="hr-HR" sz="1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 descr="rasored u učionic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4000504"/>
            <a:ext cx="2324101" cy="1600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" name="Picture 14" descr="odmo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8926" y="4000504"/>
            <a:ext cx="2482992" cy="15971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6" name="Picture 15" descr="domaća zadać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9322" y="4000504"/>
            <a:ext cx="2465679" cy="159543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7" name="TextBox 16"/>
          <p:cNvSpPr txBox="1"/>
          <p:nvPr/>
        </p:nvSpPr>
        <p:spPr>
          <a:xfrm>
            <a:off x="142844" y="5715016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Raspored sjedenja prilagoditi da se djeca međusobno vide</a:t>
            </a:r>
            <a:endParaRPr lang="hr-HR" sz="1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92611" y="5715016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Poticati ih na izlazak iz učionice za vrijeme odmora</a:t>
            </a:r>
            <a:endParaRPr lang="hr-HR" sz="1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7884" y="5786454"/>
            <a:ext cx="2643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Ograničiti domaću zadaću</a:t>
            </a:r>
            <a:endParaRPr lang="hr-HR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720080"/>
          </a:xfrm>
        </p:spPr>
        <p:txBody>
          <a:bodyPr>
            <a:noAutofit/>
          </a:bodyPr>
          <a:lstStyle/>
          <a:p>
            <a:pPr algn="ctr"/>
            <a:r>
              <a:rPr lang="hr-HR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Implementacija projekta</a:t>
            </a:r>
            <a:r>
              <a:rPr lang="en-US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685800" y="1052736"/>
            <a:ext cx="7772400" cy="4032448"/>
          </a:xfrm>
        </p:spPr>
        <p:txBody>
          <a:bodyPr>
            <a:normAutofit fontScale="77500" lnSpcReduction="20000"/>
          </a:bodyPr>
          <a:lstStyle/>
          <a:p>
            <a:pPr marL="342900" indent="-342900" algn="l">
              <a:buFontTx/>
              <a:buChar char="-"/>
            </a:pPr>
            <a:r>
              <a:rPr lang="hr-HR" sz="21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hr-HR" sz="21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školski </a:t>
            </a:r>
            <a:r>
              <a:rPr lang="hr-HR" sz="21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kurikulum</a:t>
            </a:r>
            <a:endParaRPr lang="hr-HR" sz="21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hr-HR" sz="21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1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hr-HR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Ravnatelji </a:t>
            </a:r>
            <a:r>
              <a:rPr lang="hr-HR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hr-HR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rukovoditelji ustanova </a:t>
            </a:r>
            <a:r>
              <a:rPr lang="hr-HR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partnera</a:t>
            </a:r>
          </a:p>
          <a:p>
            <a:pPr algn="l"/>
            <a:endParaRPr lang="hr-HR" sz="19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hr-HR" sz="2100" b="1" i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  </a:t>
            </a:r>
            <a:r>
              <a:rPr lang="hr-HR" sz="21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kroz praktičnu nastavu u predmetima</a:t>
            </a:r>
            <a:endParaRPr lang="hr-HR" sz="21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l"/>
            <a:r>
              <a:rPr lang="hr-H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razred   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hr-H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hospitacija projektu 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Uvod </a:t>
            </a:r>
            <a:r>
              <a:rPr lang="hr-H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rehabilitaciju</a:t>
            </a:r>
            <a:endParaRPr lang="hr-HR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l"/>
            <a:r>
              <a:rPr lang="hr-H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razred   - 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fizioterapijska </a:t>
            </a:r>
            <a:r>
              <a:rPr lang="hr-H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procjena 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Osnove kineziologije</a:t>
            </a:r>
            <a:endParaRPr lang="hr-HR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l"/>
            <a:r>
              <a:rPr lang="hr-H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razred   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hr-H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provedba svih 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projektnih aktivnosti  - Kineziterapija</a:t>
            </a:r>
            <a:endParaRPr lang="hr-HR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l"/>
            <a:r>
              <a:rPr lang="hr-H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hr-H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fizioterapijska procjena  i statistička obrada  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Osnove </a:t>
            </a:r>
            <a:endParaRPr lang="hr-HR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l"/>
            <a:r>
              <a:rPr lang="hr-H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kineziologije</a:t>
            </a:r>
            <a:endParaRPr lang="hr-HR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l"/>
            <a:r>
              <a:rPr lang="hr-H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4.razred    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provedba </a:t>
            </a:r>
            <a:r>
              <a:rPr lang="hr-H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svih aktivnosti 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hr-H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Kineziterapija</a:t>
            </a:r>
          </a:p>
          <a:p>
            <a:pPr lvl="1" algn="l"/>
            <a:r>
              <a:rPr lang="hr-HR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 1. do 4. razreda korektivne vježbe implementirati kao sastavni dio kurikuluma u nastavi Tjelesne i zdravstvene kulture</a:t>
            </a:r>
            <a:endParaRPr lang="hr-HR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hr-HR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hr-HR" sz="21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   u projektne </a:t>
            </a:r>
            <a:r>
              <a:rPr lang="hr-HR" sz="2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aktivnosti kroz rad </a:t>
            </a:r>
            <a:r>
              <a:rPr lang="hr-HR" sz="21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nastavnika</a:t>
            </a:r>
            <a:endParaRPr lang="hr-HR" sz="21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hr-HR" sz="21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hr-HR" sz="2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Rad </a:t>
            </a:r>
            <a:r>
              <a:rPr lang="hr-HR" sz="2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na pripremi projekta, intelektualno vlasništvo, roditeljski sastanci, </a:t>
            </a:r>
            <a:r>
              <a:rPr lang="hr-HR" sz="2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l"/>
            <a:r>
              <a:rPr lang="hr-HR" sz="2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suradnja </a:t>
            </a:r>
            <a:r>
              <a:rPr lang="hr-HR" sz="21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 </a:t>
            </a:r>
            <a:r>
              <a:rPr lang="hr-HR" sz="21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stručno-razvojnim </a:t>
            </a:r>
            <a:r>
              <a:rPr lang="hr-HR" sz="2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službama</a:t>
            </a:r>
          </a:p>
          <a:p>
            <a:pPr algn="l"/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25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CIMG29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Horizontal Scroll 6"/>
          <p:cNvSpPr/>
          <p:nvPr/>
        </p:nvSpPr>
        <p:spPr>
          <a:xfrm>
            <a:off x="0" y="0"/>
            <a:ext cx="9144000" cy="292893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hr-HR" sz="1600" dirty="0"/>
              <a:t>N</a:t>
            </a:r>
            <a:r>
              <a:rPr lang="hr-HR" sz="1600" dirty="0" smtClean="0"/>
              <a:t>itko od nas nastavnika ne zna kako će svijet izgledati za 5 godina, a kamoli kako će izgledati 2065. godine. Međutim, djecu koju podučavamo pripremamo da budu radno sposobni upravo do te godine. Stoga, ne uništavajmo im zdravlje i ne kradimo im kreativnost... Jer od svega što ih učimo to će im jedino trebati da se snađu u onome </a:t>
            </a:r>
            <a:r>
              <a:rPr lang="hr-HR" sz="1600" smtClean="0"/>
              <a:t>što ih </a:t>
            </a:r>
            <a:r>
              <a:rPr lang="hr-HR" sz="1600" dirty="0" smtClean="0"/>
              <a:t>očekuje u budućnosti...</a:t>
            </a:r>
            <a:endParaRPr lang="hr-H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54193" y="357166"/>
            <a:ext cx="73116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Organizacija, vođenje i korisnici</a:t>
            </a:r>
            <a:endParaRPr lang="en-U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133985348"/>
              </p:ext>
            </p:extLst>
          </p:nvPr>
        </p:nvGraphicFramePr>
        <p:xfrm>
          <a:off x="0" y="1214422"/>
          <a:ext cx="8929718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4282" y="1481328"/>
            <a:ext cx="8643998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hr-HR" dirty="0" smtClean="0"/>
          </a:p>
          <a:p>
            <a:pPr>
              <a:buFontTx/>
              <a:buChar char="-"/>
            </a:pP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Istarskoj županiji postoji </a:t>
            </a:r>
            <a:r>
              <a:rPr lang="hr-HR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incidencija</a:t>
            </a: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pretilosti među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09728" indent="0">
              <a:buNone/>
            </a:pP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djecom </a:t>
            </a: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vrtićke dobi od 9,8%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što </a:t>
            </a: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tijekom osnovnoškolskog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09728" indent="0">
              <a:buNone/>
            </a:pP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obrazovanja </a:t>
            </a:r>
            <a:r>
              <a:rPr lang="hr-HR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progredira</a:t>
            </a: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 11,2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%. </a:t>
            </a:r>
          </a:p>
          <a:p>
            <a:pPr>
              <a:buFontTx/>
              <a:buChar char="-"/>
            </a:pP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Uzrok progresije </a:t>
            </a: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pretilosti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neadekvatna prehrana </a:t>
            </a: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109728" indent="0">
              <a:buNone/>
            </a:pP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hr-H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sedetarni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načina života. </a:t>
            </a:r>
            <a:endParaRPr lang="hr-HR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Pretilost izaziva </a:t>
            </a:r>
            <a:r>
              <a:rPr lang="hr-H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posturalne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deformitete kod </a:t>
            </a: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22-24% osnovnoškolaca </a:t>
            </a:r>
            <a:r>
              <a:rPr lang="hr-H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posljedično je vezan za kardiovaskularne </a:t>
            </a:r>
            <a:r>
              <a:rPr lang="hr-H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bolesti koje su u 52,6% slučajeva uzrok smrtnosti stanovništva Istarske županije.</a:t>
            </a:r>
          </a:p>
          <a:p>
            <a:pPr>
              <a:buNone/>
            </a:pPr>
            <a:r>
              <a:rPr lang="hr-HR" sz="26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hr-HR" sz="2600" dirty="0"/>
          </a:p>
        </p:txBody>
      </p:sp>
      <p:sp>
        <p:nvSpPr>
          <p:cNvPr id="5" name="Rectangle 4"/>
          <p:cNvSpPr/>
          <p:nvPr/>
        </p:nvSpPr>
        <p:spPr>
          <a:xfrm>
            <a:off x="1468142" y="357166"/>
            <a:ext cx="56961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Motivacija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286412"/>
          </a:xfrm>
        </p:spPr>
        <p:txBody>
          <a:bodyPr>
            <a:normAutofit/>
          </a:bodyPr>
          <a:lstStyle/>
          <a:p>
            <a:pPr>
              <a:buNone/>
            </a:pPr>
            <a:endParaRPr lang="hr-H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Prevencija kardiovaskularnih bolesti</a:t>
            </a:r>
          </a:p>
          <a:p>
            <a:pPr marL="109728" indent="0">
              <a:buNone/>
            </a:pP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Prevencija pretilosti </a:t>
            </a:r>
          </a:p>
          <a:p>
            <a:pPr marL="109728" indent="0">
              <a:buNone/>
            </a:pP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Prevencija deformiteta kralježnice</a:t>
            </a:r>
          </a:p>
          <a:p>
            <a:pPr marL="109728" indent="0">
              <a:buNone/>
            </a:pP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Usvajanje zdravih životnih navika</a:t>
            </a:r>
          </a:p>
        </p:txBody>
      </p:sp>
      <p:sp>
        <p:nvSpPr>
          <p:cNvPr id="4" name="Rectangle 3"/>
          <p:cNvSpPr/>
          <p:nvPr/>
        </p:nvSpPr>
        <p:spPr>
          <a:xfrm>
            <a:off x="1775921" y="357166"/>
            <a:ext cx="48843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Cilj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539552" y="908721"/>
            <a:ext cx="7918648" cy="1080119"/>
          </a:xfrm>
        </p:spPr>
        <p:txBody>
          <a:bodyPr>
            <a:noAutofit/>
          </a:bodyPr>
          <a:lstStyle/>
          <a:p>
            <a:pPr algn="ctr"/>
            <a:r>
              <a:rPr lang="hr-HR" sz="540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Opravdanost projekta</a:t>
            </a:r>
            <a:r>
              <a:rPr lang="en-US" sz="540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062664" cy="4608512"/>
          </a:xfrm>
        </p:spPr>
        <p:txBody>
          <a:bodyPr>
            <a:noAutofit/>
          </a:bodyPr>
          <a:lstStyle/>
          <a:p>
            <a:pPr marL="342900" indent="-342900" algn="l">
              <a:buFontTx/>
              <a:buChar char="-"/>
            </a:pPr>
            <a:r>
              <a:rPr lang="hr-HR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Dosadašnja istraživanja potvrđuju da redovita tjelovježba  smanjuje rizik od kardiovaskularnih oboljenja za 64%</a:t>
            </a:r>
          </a:p>
          <a:p>
            <a:pPr algn="l"/>
            <a:endParaRPr lang="hr-HR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hr-HR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</a:t>
            </a:r>
            <a:r>
              <a:rPr lang="hr-HR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Projektnim aktivnostima usvajaju se zdravi stilovi života  </a:t>
            </a:r>
          </a:p>
          <a:p>
            <a:pPr algn="l">
              <a:buNone/>
            </a:pPr>
            <a:r>
              <a:rPr lang="hr-H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što u kasnijoj životnoj dobi utječe na povećanje radne  </a:t>
            </a:r>
          </a:p>
          <a:p>
            <a:pPr algn="l">
              <a:buNone/>
            </a:pPr>
            <a:r>
              <a:rPr lang="hr-HR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sposobnosti te smanjenje pobolijevanja</a:t>
            </a:r>
          </a:p>
          <a:p>
            <a:pPr algn="l">
              <a:buNone/>
            </a:pPr>
            <a:endParaRPr lang="hr-HR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hr-HR" sz="1200" dirty="0" smtClean="0">
                <a:solidFill>
                  <a:schemeClr val="tx1"/>
                </a:solidFill>
              </a:rPr>
              <a:t>(m</a:t>
            </a:r>
            <a:r>
              <a:rPr lang="vi-VN" sz="1200" dirty="0" smtClean="0">
                <a:solidFill>
                  <a:schemeClr val="tx1"/>
                </a:solidFill>
              </a:rPr>
              <a:t>eđu 10 vodećih pojedinačnih uzroka smrti u Hrvatskoj 2011. godine, koji u ukupnom mortalitetu</a:t>
            </a:r>
            <a:endParaRPr lang="hr-HR" sz="12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hr-HR" sz="1200" dirty="0" smtClean="0">
                <a:solidFill>
                  <a:schemeClr val="tx1"/>
                </a:solidFill>
              </a:rPr>
              <a:t> </a:t>
            </a:r>
            <a:r>
              <a:rPr lang="vi-VN" sz="1200" dirty="0" smtClean="0">
                <a:solidFill>
                  <a:schemeClr val="tx1"/>
                </a:solidFill>
              </a:rPr>
              <a:t>sudjeluju s</a:t>
            </a:r>
            <a:r>
              <a:rPr lang="hr-HR" sz="1200" dirty="0" smtClean="0">
                <a:solidFill>
                  <a:schemeClr val="tx1"/>
                </a:solidFill>
              </a:rPr>
              <a:t>a</a:t>
            </a:r>
            <a:r>
              <a:rPr lang="vi-VN" sz="1200" dirty="0" smtClean="0">
                <a:solidFill>
                  <a:schemeClr val="tx1"/>
                </a:solidFill>
              </a:rPr>
              <a:t> 62% nalazi se čak pet dijagnostičkih podskupina iz skupine kardiovaskularnih</a:t>
            </a:r>
            <a:r>
              <a:rPr lang="hr-HR" sz="1200" dirty="0" smtClean="0">
                <a:solidFill>
                  <a:schemeClr val="tx1"/>
                </a:solidFill>
              </a:rPr>
              <a:t> bolesti)</a:t>
            </a:r>
            <a:r>
              <a:rPr lang="vi-VN" sz="1200" dirty="0" smtClean="0">
                <a:solidFill>
                  <a:schemeClr val="tx1"/>
                </a:solidFill>
              </a:rPr>
              <a:t> </a:t>
            </a:r>
            <a:r>
              <a:rPr lang="vi-VN" sz="1200" dirty="0" smtClean="0">
                <a:solidFill>
                  <a:schemeClr val="bg1"/>
                </a:solidFill>
              </a:rPr>
              <a:t>bolesti</a:t>
            </a:r>
            <a:r>
              <a:rPr lang="hr-HR" sz="1200" dirty="0" smtClean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2184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1152127"/>
          </a:xfrm>
        </p:spPr>
        <p:txBody>
          <a:bodyPr>
            <a:normAutofit fontScale="90000"/>
          </a:bodyPr>
          <a:lstStyle/>
          <a:p>
            <a:pPr algn="ctr"/>
            <a:r>
              <a:rPr lang="hr-HR" sz="6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Uloga ravnatelja</a:t>
            </a:r>
            <a:r>
              <a:rPr lang="en-US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685800" y="1412776"/>
            <a:ext cx="7772400" cy="4032448"/>
          </a:xfrm>
        </p:spPr>
        <p:txBody>
          <a:bodyPr>
            <a:normAutofit lnSpcReduction="10000"/>
          </a:bodyPr>
          <a:lstStyle/>
          <a:p>
            <a:pPr marL="342900" indent="-342900" algn="l">
              <a:buFontTx/>
              <a:buChar char="-"/>
            </a:pPr>
            <a:r>
              <a:rPr lang="hr-H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hr-H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odrška nastavnicima u realizaciji projekta kroz  nastavnička vijeća, vijeća roditelja, vijeća učenika, školski odbor, roditeljske sastanke;</a:t>
            </a:r>
          </a:p>
          <a:p>
            <a:pPr marL="342900" indent="-342900" algn="l">
              <a:buFontTx/>
              <a:buChar char="-"/>
            </a:pPr>
            <a:r>
              <a:rPr lang="hr-H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Osigurati edukaciju učenika da mogu samostalno voditi korisnike;</a:t>
            </a:r>
          </a:p>
          <a:p>
            <a:pPr marL="342900" indent="-342900" algn="l">
              <a:buFontTx/>
              <a:buChar char="-"/>
            </a:pPr>
            <a:r>
              <a:rPr lang="hr-H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Implementacija u školski kurikulum; </a:t>
            </a:r>
          </a:p>
          <a:p>
            <a:pPr marL="342900" indent="-342900" algn="l">
              <a:buFontTx/>
              <a:buChar char="-"/>
            </a:pPr>
            <a:r>
              <a:rPr lang="hr-H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Poticanje nastavnika na  projektnu nastavu;</a:t>
            </a:r>
          </a:p>
          <a:p>
            <a:pPr marL="342900" indent="-342900" algn="l">
              <a:buFontTx/>
              <a:buChar char="-"/>
            </a:pPr>
            <a:r>
              <a:rPr lang="hr-H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hr-H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ohrana statističkih podataka;</a:t>
            </a:r>
          </a:p>
          <a:p>
            <a:pPr marL="342900" indent="-342900" algn="l">
              <a:buFontTx/>
              <a:buChar char="-"/>
            </a:pPr>
            <a:r>
              <a:rPr lang="hr-H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Razvijanje partnerskih odnosa sa školama sudionicima;</a:t>
            </a:r>
          </a:p>
          <a:p>
            <a:pPr marL="342900" indent="-342900" algn="l">
              <a:buFontTx/>
              <a:buChar char="-"/>
            </a:pPr>
            <a:r>
              <a:rPr lang="hr-H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Koordiniranje aktivnosti sa županijskim Odjelom za zdravstvo i socijalnu skrb te vanjskim suradnicima;</a:t>
            </a:r>
          </a:p>
          <a:p>
            <a:pPr marL="342900" indent="-342900" algn="l">
              <a:buFontTx/>
              <a:buChar char="-"/>
            </a:pPr>
            <a:r>
              <a:rPr lang="hr-H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Omogućavanje voditelju projekta da ga predstavlja na županijskoj, državnoj i međunarodnoj razini;</a:t>
            </a:r>
          </a:p>
          <a:p>
            <a:pPr marL="342900" indent="-342900" algn="l">
              <a:buFontTx/>
              <a:buChar char="-"/>
            </a:pPr>
            <a:r>
              <a:rPr lang="hr-H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Senzibiliziranje javnosti kroz medijsku promociju</a:t>
            </a:r>
            <a:endParaRPr lang="hr-HR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11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4851744"/>
              </p:ext>
            </p:extLst>
          </p:nvPr>
        </p:nvGraphicFramePr>
        <p:xfrm>
          <a:off x="1619672" y="428604"/>
          <a:ext cx="7643834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-503758" y="428604"/>
            <a:ext cx="45717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Realizacija</a:t>
            </a:r>
            <a:endParaRPr lang="en-US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2674"/>
            <a:ext cx="9144000" cy="6858000"/>
          </a:xfrm>
        </p:spPr>
      </p:pic>
      <p:sp>
        <p:nvSpPr>
          <p:cNvPr id="4" name="Rectangle 3"/>
          <p:cNvSpPr/>
          <p:nvPr/>
        </p:nvSpPr>
        <p:spPr>
          <a:xfrm>
            <a:off x="863058" y="214290"/>
            <a:ext cx="67893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Edukacija i promocija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 rot="18814000">
            <a:off x="-941475" y="2778614"/>
            <a:ext cx="540994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Stručna predavanja</a:t>
            </a:r>
          </a:p>
        </p:txBody>
      </p:sp>
      <p:sp>
        <p:nvSpPr>
          <p:cNvPr id="7" name="Rectangle 6"/>
          <p:cNvSpPr/>
          <p:nvPr/>
        </p:nvSpPr>
        <p:spPr>
          <a:xfrm>
            <a:off x="477816" y="5857892"/>
            <a:ext cx="529215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Promidžbeni materijali</a:t>
            </a:r>
            <a:endParaRPr lang="en-U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 rot="2301526">
            <a:off x="5552819" y="1950520"/>
            <a:ext cx="398375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Suradnja s medijima</a:t>
            </a:r>
            <a:endParaRPr lang="en-U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 rot="1002137">
            <a:off x="4915245" y="4034204"/>
            <a:ext cx="4017172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Vlastita web stranica</a:t>
            </a:r>
          </a:p>
          <a:p>
            <a:pPr algn="ctr"/>
            <a:r>
              <a:rPr lang="hr-HR" sz="2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www.pokretom-do –zdravlja.info</a:t>
            </a:r>
            <a:endParaRPr lang="en-US" sz="2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2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0" y="0"/>
            <a:ext cx="4500562" cy="3506770"/>
          </a:xfrm>
        </p:spPr>
      </p:pic>
      <p:pic>
        <p:nvPicPr>
          <p:cNvPr id="6" name="Picture 5" descr="3.jpg"/>
          <p:cNvPicPr>
            <a:picLocks noChangeAspect="1"/>
          </p:cNvPicPr>
          <p:nvPr/>
        </p:nvPicPr>
        <p:blipFill>
          <a:blip r:embed="rId3">
            <a:lum bright="10000"/>
          </a:blip>
          <a:stretch>
            <a:fillRect/>
          </a:stretch>
        </p:blipFill>
        <p:spPr>
          <a:xfrm>
            <a:off x="4500562" y="0"/>
            <a:ext cx="4643438" cy="3500438"/>
          </a:xfrm>
          <a:prstGeom prst="rect">
            <a:avLst/>
          </a:prstGeom>
        </p:spPr>
      </p:pic>
      <p:pic>
        <p:nvPicPr>
          <p:cNvPr id="9" name="Picture 8" descr="4.jpg"/>
          <p:cNvPicPr>
            <a:picLocks noChangeAspect="1"/>
          </p:cNvPicPr>
          <p:nvPr/>
        </p:nvPicPr>
        <p:blipFill>
          <a:blip r:embed="rId4">
            <a:lum bright="10000"/>
          </a:blip>
          <a:stretch>
            <a:fillRect/>
          </a:stretch>
        </p:blipFill>
        <p:spPr>
          <a:xfrm>
            <a:off x="4500562" y="3500438"/>
            <a:ext cx="4643438" cy="3357562"/>
          </a:xfrm>
          <a:prstGeom prst="rect">
            <a:avLst/>
          </a:prstGeom>
        </p:spPr>
      </p:pic>
      <p:pic>
        <p:nvPicPr>
          <p:cNvPr id="10" name="Picture 9" descr="6.jpg"/>
          <p:cNvPicPr>
            <a:picLocks noChangeAspect="1"/>
          </p:cNvPicPr>
          <p:nvPr/>
        </p:nvPicPr>
        <p:blipFill>
          <a:blip r:embed="rId5">
            <a:lum bright="10000"/>
          </a:blip>
          <a:stretch>
            <a:fillRect/>
          </a:stretch>
        </p:blipFill>
        <p:spPr>
          <a:xfrm>
            <a:off x="0" y="3482579"/>
            <a:ext cx="4500562" cy="337542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483823" y="285728"/>
            <a:ext cx="56428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Evaluacija korisnika</a:t>
            </a:r>
            <a:endParaRPr lang="en-US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Horizontal Scroll 11"/>
          <p:cNvSpPr/>
          <p:nvPr/>
        </p:nvSpPr>
        <p:spPr>
          <a:xfrm>
            <a:off x="0" y="2786058"/>
            <a:ext cx="9144000" cy="128588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 se provodila nizom kinezioloških i fizioterapijskih testiranja kojima su ocjenjivani: indeks tjelesne mase, mjere potkožnog masnog tkiva, indeks disanja, postojanje gibusa, fleksibilnost te ostale motoričke sposobnosti…</a:t>
            </a: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674</TotalTime>
  <Words>913</Words>
  <Application>Microsoft Office PowerPoint</Application>
  <PresentationFormat>Prikaz na zaslonu (4:3)</PresentationFormat>
  <Paragraphs>136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19</vt:i4>
      </vt:variant>
    </vt:vector>
  </HeadingPairs>
  <TitlesOfParts>
    <vt:vector size="20" baseType="lpstr">
      <vt:lpstr>Concourse</vt:lpstr>
      <vt:lpstr>Pokretom do zdravlja</vt:lpstr>
      <vt:lpstr>PowerPointova prezentacija</vt:lpstr>
      <vt:lpstr>PowerPointova prezentacija</vt:lpstr>
      <vt:lpstr>PowerPointova prezentacija</vt:lpstr>
      <vt:lpstr>Opravdanost projekta </vt:lpstr>
      <vt:lpstr>Uloga ravnatelja 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Implementacija projekta </vt:lpstr>
      <vt:lpstr>PowerPointova prezentacija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Pokretom do zdravlja</dc:title>
  <dc:creator>Ana</dc:creator>
  <cp:lastModifiedBy>Ravnateljica</cp:lastModifiedBy>
  <cp:revision>107</cp:revision>
  <dcterms:created xsi:type="dcterms:W3CDTF">2014-05-06T15:28:21Z</dcterms:created>
  <dcterms:modified xsi:type="dcterms:W3CDTF">2015-04-22T05:26:35Z</dcterms:modified>
</cp:coreProperties>
</file>