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3" r:id="rId4"/>
    <p:sldId id="264" r:id="rId5"/>
    <p:sldId id="265" r:id="rId6"/>
    <p:sldId id="267" r:id="rId7"/>
    <p:sldId id="268" r:id="rId8"/>
    <p:sldId id="270" r:id="rId9"/>
    <p:sldId id="271" r:id="rId10"/>
    <p:sldId id="273" r:id="rId11"/>
  </p:sldIdLst>
  <p:sldSz cx="9144000" cy="6858000" type="screen4x3"/>
  <p:notesSz cx="6858000" cy="9144000"/>
  <p:photoAlbum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84F6B-8A28-4BE2-A0A7-054F66A543EF}" type="datetimeFigureOut">
              <a:rPr lang="sr-Latn-CS" smtClean="0"/>
              <a:pPr/>
              <a:t>1.4.2013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5C05-C949-4E4B-8C32-997193665FF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84F6B-8A28-4BE2-A0A7-054F66A543EF}" type="datetimeFigureOut">
              <a:rPr lang="sr-Latn-CS" smtClean="0"/>
              <a:pPr/>
              <a:t>1.4.2013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5C05-C949-4E4B-8C32-997193665FF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84F6B-8A28-4BE2-A0A7-054F66A543EF}" type="datetimeFigureOut">
              <a:rPr lang="sr-Latn-CS" smtClean="0"/>
              <a:pPr/>
              <a:t>1.4.2013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5C05-C949-4E4B-8C32-997193665FF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84F6B-8A28-4BE2-A0A7-054F66A543EF}" type="datetimeFigureOut">
              <a:rPr lang="sr-Latn-CS" smtClean="0"/>
              <a:pPr/>
              <a:t>1.4.2013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5C05-C949-4E4B-8C32-997193665FF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84F6B-8A28-4BE2-A0A7-054F66A543EF}" type="datetimeFigureOut">
              <a:rPr lang="sr-Latn-CS" smtClean="0"/>
              <a:pPr/>
              <a:t>1.4.2013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5C05-C949-4E4B-8C32-997193665FF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84F6B-8A28-4BE2-A0A7-054F66A543EF}" type="datetimeFigureOut">
              <a:rPr lang="sr-Latn-CS" smtClean="0"/>
              <a:pPr/>
              <a:t>1.4.2013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5C05-C949-4E4B-8C32-997193665FF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84F6B-8A28-4BE2-A0A7-054F66A543EF}" type="datetimeFigureOut">
              <a:rPr lang="sr-Latn-CS" smtClean="0"/>
              <a:pPr/>
              <a:t>1.4.2013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5C05-C949-4E4B-8C32-997193665FF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84F6B-8A28-4BE2-A0A7-054F66A543EF}" type="datetimeFigureOut">
              <a:rPr lang="sr-Latn-CS" smtClean="0"/>
              <a:pPr/>
              <a:t>1.4.2013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5C05-C949-4E4B-8C32-997193665FF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84F6B-8A28-4BE2-A0A7-054F66A543EF}" type="datetimeFigureOut">
              <a:rPr lang="sr-Latn-CS" smtClean="0"/>
              <a:pPr/>
              <a:t>1.4.2013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5C05-C949-4E4B-8C32-997193665FF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84F6B-8A28-4BE2-A0A7-054F66A543EF}" type="datetimeFigureOut">
              <a:rPr lang="sr-Latn-CS" smtClean="0"/>
              <a:pPr/>
              <a:t>1.4.2013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5C05-C949-4E4B-8C32-997193665FF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84F6B-8A28-4BE2-A0A7-054F66A543EF}" type="datetimeFigureOut">
              <a:rPr lang="sr-Latn-CS" smtClean="0"/>
              <a:pPr/>
              <a:t>1.4.2013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5C05-C949-4E4B-8C32-997193665FF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84F6B-8A28-4BE2-A0A7-054F66A543EF}" type="datetimeFigureOut">
              <a:rPr lang="sr-Latn-CS" smtClean="0"/>
              <a:pPr/>
              <a:t>1.4.2013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265C05-C949-4E4B-8C32-997193665FF3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oto 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573213" y="0"/>
            <a:ext cx="59975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oto 1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80988" y="0"/>
            <a:ext cx="85804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oto 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730250"/>
            <a:ext cx="9144000" cy="5397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oto 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390525"/>
            <a:ext cx="9144000" cy="6076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oto 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205038" y="0"/>
            <a:ext cx="47339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oto 1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217488"/>
            <a:ext cx="9144000" cy="6423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oto 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14300"/>
            <a:ext cx="9144000" cy="66278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oto 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184400" y="0"/>
            <a:ext cx="47752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oto 1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325438"/>
            <a:ext cx="9144000" cy="6207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oto 1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361950"/>
            <a:ext cx="9144000" cy="61325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On-screen Show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Album</dc:title>
  <dc:creator>HAMPER</dc:creator>
  <cp:lastModifiedBy>User</cp:lastModifiedBy>
  <cp:revision>4</cp:revision>
  <dcterms:created xsi:type="dcterms:W3CDTF">2013-03-24T15:26:41Z</dcterms:created>
  <dcterms:modified xsi:type="dcterms:W3CDTF">2013-04-01T11:21:21Z</dcterms:modified>
</cp:coreProperties>
</file>