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6" r:id="rId14"/>
    <p:sldId id="277" r:id="rId15"/>
    <p:sldId id="278" r:id="rId16"/>
    <p:sldId id="279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5" r:id="rId27"/>
    <p:sldId id="296" r:id="rId28"/>
    <p:sldId id="297" r:id="rId29"/>
    <p:sldId id="298" r:id="rId30"/>
    <p:sldId id="299" r:id="rId31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32" autoAdjust="0"/>
  </p:normalViewPr>
  <p:slideViewPr>
    <p:cSldViewPr>
      <p:cViewPr varScale="1">
        <p:scale>
          <a:sx n="107" d="100"/>
          <a:sy n="107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Uredite stil podnaslova matrice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F7B4E83D-DF80-4EB5-B63F-310B5C310DC4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240C4EE-614A-42FD-9FE2-CA1B672B9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1"/>
          <p:cNvPicPr>
            <a:picLocks noGrp="1" noChangeAspect="1"/>
          </p:cNvPicPr>
          <p:nvPr isPhoto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-35351"/>
            <a:ext cx="4849813" cy="68580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xmlns="" val="17046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622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2869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2276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5785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6585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2763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022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3443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140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2994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5683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624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325" y="0"/>
            <a:ext cx="47053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3759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3527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3861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3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2999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1844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0453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192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3673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8600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2121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989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6183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575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4312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3809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20130322114035_Stranica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300" y="0"/>
            <a:ext cx="48498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0690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468</TotalTime>
  <Words>0</Words>
  <Application>Microsoft Office PowerPoint</Application>
  <PresentationFormat>On-screen Show (4:3)</PresentationFormat>
  <Paragraphs>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Horizont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s fotografijama</dc:title>
  <dc:creator>Nikola Perić</dc:creator>
  <cp:lastModifiedBy>Briga</cp:lastModifiedBy>
  <cp:revision>37</cp:revision>
  <dcterms:created xsi:type="dcterms:W3CDTF">2013-03-22T12:17:36Z</dcterms:created>
  <dcterms:modified xsi:type="dcterms:W3CDTF">2013-03-24T23:33:01Z</dcterms:modified>
</cp:coreProperties>
</file>