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1" r:id="rId1"/>
  </p:sldMasterIdLst>
  <p:handoutMasterIdLst>
    <p:handoutMasterId r:id="rId39"/>
  </p:handoutMasterIdLst>
  <p:sldIdLst>
    <p:sldId id="256" r:id="rId2"/>
    <p:sldId id="257" r:id="rId3"/>
    <p:sldId id="258" r:id="rId4"/>
    <p:sldId id="275" r:id="rId5"/>
    <p:sldId id="260" r:id="rId6"/>
    <p:sldId id="259" r:id="rId7"/>
    <p:sldId id="269" r:id="rId8"/>
    <p:sldId id="312" r:id="rId9"/>
    <p:sldId id="262" r:id="rId10"/>
    <p:sldId id="263" r:id="rId11"/>
    <p:sldId id="264" r:id="rId12"/>
    <p:sldId id="265" r:id="rId13"/>
    <p:sldId id="266" r:id="rId14"/>
    <p:sldId id="267" r:id="rId15"/>
    <p:sldId id="271" r:id="rId16"/>
    <p:sldId id="272" r:id="rId17"/>
    <p:sldId id="298" r:id="rId18"/>
    <p:sldId id="301" r:id="rId19"/>
    <p:sldId id="302" r:id="rId20"/>
    <p:sldId id="303" r:id="rId21"/>
    <p:sldId id="304" r:id="rId22"/>
    <p:sldId id="305" r:id="rId23"/>
    <p:sldId id="306" r:id="rId24"/>
    <p:sldId id="307" r:id="rId25"/>
    <p:sldId id="308" r:id="rId26"/>
    <p:sldId id="273" r:id="rId27"/>
    <p:sldId id="299" r:id="rId28"/>
    <p:sldId id="309" r:id="rId29"/>
    <p:sldId id="278" r:id="rId30"/>
    <p:sldId id="279" r:id="rId31"/>
    <p:sldId id="276" r:id="rId32"/>
    <p:sldId id="311" r:id="rId33"/>
    <p:sldId id="277" r:id="rId34"/>
    <p:sldId id="274" r:id="rId35"/>
    <p:sldId id="313" r:id="rId36"/>
    <p:sldId id="314" r:id="rId37"/>
    <p:sldId id="315" r:id="rId38"/>
  </p:sldIdLst>
  <p:sldSz cx="9144000" cy="6858000" type="screen4x3"/>
  <p:notesSz cx="6858000" cy="9144000"/>
  <p:defaultTextStyle>
    <a:defPPr>
      <a:defRPr lang="hr-H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1" d="100"/>
          <a:sy n="71" d="100"/>
        </p:scale>
        <p:origin x="-113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14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hr-HR"/>
          </a:p>
        </p:txBody>
      </p:sp>
      <p:sp>
        <p:nvSpPr>
          <p:cNvPr id="19149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hr-HR"/>
          </a:p>
        </p:txBody>
      </p:sp>
      <p:sp>
        <p:nvSpPr>
          <p:cNvPr id="19149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hr-HR"/>
          </a:p>
        </p:txBody>
      </p:sp>
      <p:sp>
        <p:nvSpPr>
          <p:cNvPr id="19149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A6B9D69-0E6E-46DD-B572-77E4EA0771D8}" type="slidenum">
              <a:rPr lang="hr-HR"/>
              <a:pPr/>
              <a:t>‹#›</a:t>
            </a:fld>
            <a:endParaRPr lang="hr-HR"/>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15042" name="Rectangle 2"/>
          <p:cNvSpPr>
            <a:spLocks noGrp="1" noChangeArrowheads="1"/>
          </p:cNvSpPr>
          <p:nvPr>
            <p:ph type="ctrTitle"/>
          </p:nvPr>
        </p:nvSpPr>
        <p:spPr>
          <a:xfrm>
            <a:off x="914400" y="1524000"/>
            <a:ext cx="7623175" cy="1752600"/>
          </a:xfrm>
        </p:spPr>
        <p:txBody>
          <a:bodyPr/>
          <a:lstStyle>
            <a:lvl1pPr>
              <a:defRPr sz="5000"/>
            </a:lvl1pPr>
          </a:lstStyle>
          <a:p>
            <a:r>
              <a:rPr lang="hr-HR" altLang="en-US"/>
              <a:t>Kliknite da biste uredili stil naslova matrice</a:t>
            </a:r>
          </a:p>
        </p:txBody>
      </p:sp>
      <p:sp>
        <p:nvSpPr>
          <p:cNvPr id="2150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hr-HR" altLang="en-US"/>
              <a:t>Kliknite da biste uredili stil podnaslova matrice</a:t>
            </a:r>
          </a:p>
        </p:txBody>
      </p:sp>
      <p:sp>
        <p:nvSpPr>
          <p:cNvPr id="215044" name="Rectangle 4"/>
          <p:cNvSpPr>
            <a:spLocks noGrp="1" noChangeArrowheads="1"/>
          </p:cNvSpPr>
          <p:nvPr>
            <p:ph type="dt" sz="half" idx="2"/>
          </p:nvPr>
        </p:nvSpPr>
        <p:spPr/>
        <p:txBody>
          <a:bodyPr/>
          <a:lstStyle>
            <a:lvl1pPr>
              <a:defRPr/>
            </a:lvl1pPr>
          </a:lstStyle>
          <a:p>
            <a:endParaRPr lang="hr-HR" altLang="en-US"/>
          </a:p>
        </p:txBody>
      </p:sp>
      <p:sp>
        <p:nvSpPr>
          <p:cNvPr id="215045" name="Rectangle 5"/>
          <p:cNvSpPr>
            <a:spLocks noGrp="1" noChangeArrowheads="1"/>
          </p:cNvSpPr>
          <p:nvPr>
            <p:ph type="ftr" sz="quarter" idx="3"/>
          </p:nvPr>
        </p:nvSpPr>
        <p:spPr>
          <a:xfrm>
            <a:off x="3124200" y="6243638"/>
            <a:ext cx="2895600" cy="457200"/>
          </a:xfrm>
        </p:spPr>
        <p:txBody>
          <a:bodyPr/>
          <a:lstStyle>
            <a:lvl1pPr>
              <a:defRPr/>
            </a:lvl1pPr>
          </a:lstStyle>
          <a:p>
            <a:endParaRPr lang="hr-HR" altLang="en-US"/>
          </a:p>
        </p:txBody>
      </p:sp>
      <p:sp>
        <p:nvSpPr>
          <p:cNvPr id="215046" name="Rectangle 6"/>
          <p:cNvSpPr>
            <a:spLocks noGrp="1" noChangeArrowheads="1"/>
          </p:cNvSpPr>
          <p:nvPr>
            <p:ph type="sldNum" sz="quarter" idx="4"/>
          </p:nvPr>
        </p:nvSpPr>
        <p:spPr/>
        <p:txBody>
          <a:bodyPr/>
          <a:lstStyle>
            <a:lvl1pPr>
              <a:defRPr/>
            </a:lvl1pPr>
          </a:lstStyle>
          <a:p>
            <a:fld id="{061DBCAA-2C46-4D6F-B94C-62A856F19F79}" type="slidenum">
              <a:rPr lang="hr-HR" altLang="en-US"/>
              <a:pPr/>
              <a:t>‹#›</a:t>
            </a:fld>
            <a:endParaRPr lang="hr-HR" altLang="en-US"/>
          </a:p>
        </p:txBody>
      </p:sp>
      <p:sp>
        <p:nvSpPr>
          <p:cNvPr id="215047"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hr-HR"/>
          </a:p>
        </p:txBody>
      </p:sp>
      <p:sp>
        <p:nvSpPr>
          <p:cNvPr id="2150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p:spPr>
        <p:txBody>
          <a:bodyPr/>
          <a:lstStyle/>
          <a:p>
            <a:endParaRPr lang="hr-H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lvl1pPr>
              <a:defRPr/>
            </a:lvl1pPr>
          </a:lstStyle>
          <a:p>
            <a:endParaRPr lang="hr-HR" altLang="en-US"/>
          </a:p>
        </p:txBody>
      </p:sp>
      <p:sp>
        <p:nvSpPr>
          <p:cNvPr id="5" name="Footer Placeholder 4"/>
          <p:cNvSpPr>
            <a:spLocks noGrp="1"/>
          </p:cNvSpPr>
          <p:nvPr>
            <p:ph type="ftr" sz="quarter" idx="11"/>
          </p:nvPr>
        </p:nvSpPr>
        <p:spPr/>
        <p:txBody>
          <a:bodyPr/>
          <a:lstStyle>
            <a:lvl1pPr>
              <a:defRPr/>
            </a:lvl1pPr>
          </a:lstStyle>
          <a:p>
            <a:endParaRPr lang="hr-HR" altLang="en-US"/>
          </a:p>
        </p:txBody>
      </p:sp>
      <p:sp>
        <p:nvSpPr>
          <p:cNvPr id="6" name="Slide Number Placeholder 5"/>
          <p:cNvSpPr>
            <a:spLocks noGrp="1"/>
          </p:cNvSpPr>
          <p:nvPr>
            <p:ph type="sldNum" sz="quarter" idx="12"/>
          </p:nvPr>
        </p:nvSpPr>
        <p:spPr/>
        <p:txBody>
          <a:bodyPr/>
          <a:lstStyle>
            <a:lvl1pPr>
              <a:defRPr/>
            </a:lvl1pPr>
          </a:lstStyle>
          <a:p>
            <a:fld id="{B9966BD8-0A32-4977-9A2E-82DD2B30C7D1}" type="slidenum">
              <a:rPr lang="hr-HR" altLang="en-US"/>
              <a:pPr/>
              <a:t>‹#›</a:t>
            </a:fld>
            <a:endParaRPr lang="hr-H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hr-H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lvl1pPr>
              <a:defRPr/>
            </a:lvl1pPr>
          </a:lstStyle>
          <a:p>
            <a:endParaRPr lang="hr-HR" altLang="en-US"/>
          </a:p>
        </p:txBody>
      </p:sp>
      <p:sp>
        <p:nvSpPr>
          <p:cNvPr id="5" name="Footer Placeholder 4"/>
          <p:cNvSpPr>
            <a:spLocks noGrp="1"/>
          </p:cNvSpPr>
          <p:nvPr>
            <p:ph type="ftr" sz="quarter" idx="11"/>
          </p:nvPr>
        </p:nvSpPr>
        <p:spPr/>
        <p:txBody>
          <a:bodyPr/>
          <a:lstStyle>
            <a:lvl1pPr>
              <a:defRPr/>
            </a:lvl1pPr>
          </a:lstStyle>
          <a:p>
            <a:endParaRPr lang="hr-HR" altLang="en-US"/>
          </a:p>
        </p:txBody>
      </p:sp>
      <p:sp>
        <p:nvSpPr>
          <p:cNvPr id="6" name="Slide Number Placeholder 5"/>
          <p:cNvSpPr>
            <a:spLocks noGrp="1"/>
          </p:cNvSpPr>
          <p:nvPr>
            <p:ph type="sldNum" sz="quarter" idx="12"/>
          </p:nvPr>
        </p:nvSpPr>
        <p:spPr/>
        <p:txBody>
          <a:bodyPr/>
          <a:lstStyle>
            <a:lvl1pPr>
              <a:defRPr/>
            </a:lvl1pPr>
          </a:lstStyle>
          <a:p>
            <a:fld id="{049F0495-14F6-43CB-97A8-F925CCBECC5E}" type="slidenum">
              <a:rPr lang="hr-HR" altLang="en-US"/>
              <a:pPr/>
              <a:t>‹#›</a:t>
            </a:fld>
            <a:endParaRPr lang="hr-HR"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hr-HR"/>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6" name="Date Placeholder 5"/>
          <p:cNvSpPr>
            <a:spLocks noGrp="1"/>
          </p:cNvSpPr>
          <p:nvPr>
            <p:ph type="dt" sz="half" idx="10"/>
          </p:nvPr>
        </p:nvSpPr>
        <p:spPr>
          <a:xfrm>
            <a:off x="457200" y="6243638"/>
            <a:ext cx="2133600" cy="457200"/>
          </a:xfrm>
        </p:spPr>
        <p:txBody>
          <a:bodyPr/>
          <a:lstStyle>
            <a:lvl1pPr>
              <a:defRPr/>
            </a:lvl1pPr>
          </a:lstStyle>
          <a:p>
            <a:endParaRPr lang="hr-HR" alt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hr-HR" altLang="en-US"/>
          </a:p>
        </p:txBody>
      </p:sp>
      <p:sp>
        <p:nvSpPr>
          <p:cNvPr id="8" name="Slide Number Placeholder 7"/>
          <p:cNvSpPr>
            <a:spLocks noGrp="1"/>
          </p:cNvSpPr>
          <p:nvPr>
            <p:ph type="sldNum" sz="quarter" idx="12"/>
          </p:nvPr>
        </p:nvSpPr>
        <p:spPr>
          <a:xfrm>
            <a:off x="6553200" y="6243638"/>
            <a:ext cx="2133600" cy="457200"/>
          </a:xfrm>
        </p:spPr>
        <p:txBody>
          <a:bodyPr/>
          <a:lstStyle>
            <a:lvl1pPr>
              <a:defRPr/>
            </a:lvl1pPr>
          </a:lstStyle>
          <a:p>
            <a:fld id="{5097C18D-3D26-4F65-A513-4362220CDEE3}" type="slidenum">
              <a:rPr lang="hr-HR" altLang="en-US"/>
              <a:pPr/>
              <a:t>‹#›</a:t>
            </a:fld>
            <a:endParaRPr lang="hr-HR"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39825"/>
          </a:xfrm>
        </p:spPr>
        <p:txBody>
          <a:bodyPr/>
          <a:lstStyle/>
          <a:p>
            <a:r>
              <a:rPr lang="en-US" smtClean="0"/>
              <a:t>Click to edit Master title style</a:t>
            </a:r>
            <a:endParaRPr lang="hr-HR"/>
          </a:p>
        </p:txBody>
      </p:sp>
      <p:sp>
        <p:nvSpPr>
          <p:cNvPr id="3" name="Content Placeholder 2"/>
          <p:cNvSpPr>
            <a:spLocks noGrp="1"/>
          </p:cNvSpPr>
          <p:nvPr>
            <p:ph sz="quarter" idx="1"/>
          </p:nvPr>
        </p:nvSpPr>
        <p:spPr>
          <a:xfrm>
            <a:off x="457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Content Placeholder 4"/>
          <p:cNvSpPr>
            <a:spLocks noGrp="1"/>
          </p:cNvSpPr>
          <p:nvPr>
            <p:ph sz="quarter" idx="3"/>
          </p:nvPr>
        </p:nvSpPr>
        <p:spPr>
          <a:xfrm>
            <a:off x="457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6" name="Content Placeholder 5"/>
          <p:cNvSpPr>
            <a:spLocks noGrp="1"/>
          </p:cNvSpPr>
          <p:nvPr>
            <p:ph sz="quarter" idx="4"/>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7" name="Date Placeholder 6"/>
          <p:cNvSpPr>
            <a:spLocks noGrp="1"/>
          </p:cNvSpPr>
          <p:nvPr>
            <p:ph type="dt" sz="half" idx="10"/>
          </p:nvPr>
        </p:nvSpPr>
        <p:spPr>
          <a:xfrm>
            <a:off x="457200" y="6243638"/>
            <a:ext cx="2133600" cy="457200"/>
          </a:xfrm>
        </p:spPr>
        <p:txBody>
          <a:bodyPr/>
          <a:lstStyle>
            <a:lvl1pPr>
              <a:defRPr/>
            </a:lvl1pPr>
          </a:lstStyle>
          <a:p>
            <a:endParaRPr lang="hr-HR" altLang="en-US"/>
          </a:p>
        </p:txBody>
      </p:sp>
      <p:sp>
        <p:nvSpPr>
          <p:cNvPr id="8" name="Footer Placeholder 7"/>
          <p:cNvSpPr>
            <a:spLocks noGrp="1"/>
          </p:cNvSpPr>
          <p:nvPr>
            <p:ph type="ftr" sz="quarter" idx="11"/>
          </p:nvPr>
        </p:nvSpPr>
        <p:spPr>
          <a:xfrm>
            <a:off x="3124200" y="6248400"/>
            <a:ext cx="2895600" cy="457200"/>
          </a:xfrm>
        </p:spPr>
        <p:txBody>
          <a:bodyPr/>
          <a:lstStyle>
            <a:lvl1pPr>
              <a:defRPr/>
            </a:lvl1pPr>
          </a:lstStyle>
          <a:p>
            <a:endParaRPr lang="hr-HR" altLang="en-US"/>
          </a:p>
        </p:txBody>
      </p:sp>
      <p:sp>
        <p:nvSpPr>
          <p:cNvPr id="9" name="Slide Number Placeholder 8"/>
          <p:cNvSpPr>
            <a:spLocks noGrp="1"/>
          </p:cNvSpPr>
          <p:nvPr>
            <p:ph type="sldNum" sz="quarter" idx="12"/>
          </p:nvPr>
        </p:nvSpPr>
        <p:spPr>
          <a:xfrm>
            <a:off x="6553200" y="6243638"/>
            <a:ext cx="2133600" cy="457200"/>
          </a:xfrm>
        </p:spPr>
        <p:txBody>
          <a:bodyPr/>
          <a:lstStyle>
            <a:lvl1pPr>
              <a:defRPr/>
            </a:lvl1pPr>
          </a:lstStyle>
          <a:p>
            <a:fld id="{97F9B39A-32E4-43D8-B17A-C7A0C892E79F}" type="slidenum">
              <a:rPr lang="hr-HR" altLang="en-US"/>
              <a:pPr/>
              <a:t>‹#›</a:t>
            </a:fld>
            <a:endParaRPr lang="hr-H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lvl1pPr>
              <a:defRPr/>
            </a:lvl1pPr>
          </a:lstStyle>
          <a:p>
            <a:endParaRPr lang="hr-HR" altLang="en-US"/>
          </a:p>
        </p:txBody>
      </p:sp>
      <p:sp>
        <p:nvSpPr>
          <p:cNvPr id="5" name="Footer Placeholder 4"/>
          <p:cNvSpPr>
            <a:spLocks noGrp="1"/>
          </p:cNvSpPr>
          <p:nvPr>
            <p:ph type="ftr" sz="quarter" idx="11"/>
          </p:nvPr>
        </p:nvSpPr>
        <p:spPr/>
        <p:txBody>
          <a:bodyPr/>
          <a:lstStyle>
            <a:lvl1pPr>
              <a:defRPr/>
            </a:lvl1pPr>
          </a:lstStyle>
          <a:p>
            <a:endParaRPr lang="hr-HR" altLang="en-US"/>
          </a:p>
        </p:txBody>
      </p:sp>
      <p:sp>
        <p:nvSpPr>
          <p:cNvPr id="6" name="Slide Number Placeholder 5"/>
          <p:cNvSpPr>
            <a:spLocks noGrp="1"/>
          </p:cNvSpPr>
          <p:nvPr>
            <p:ph type="sldNum" sz="quarter" idx="12"/>
          </p:nvPr>
        </p:nvSpPr>
        <p:spPr/>
        <p:txBody>
          <a:bodyPr/>
          <a:lstStyle>
            <a:lvl1pPr>
              <a:defRPr/>
            </a:lvl1pPr>
          </a:lstStyle>
          <a:p>
            <a:fld id="{27C874D8-F357-4CD1-994C-7ED05CD3D9EE}" type="slidenum">
              <a:rPr lang="hr-HR" altLang="en-US"/>
              <a:pPr/>
              <a:t>‹#›</a:t>
            </a:fld>
            <a:endParaRPr lang="hr-H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hr-H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hr-HR" altLang="en-US"/>
          </a:p>
        </p:txBody>
      </p:sp>
      <p:sp>
        <p:nvSpPr>
          <p:cNvPr id="5" name="Footer Placeholder 4"/>
          <p:cNvSpPr>
            <a:spLocks noGrp="1"/>
          </p:cNvSpPr>
          <p:nvPr>
            <p:ph type="ftr" sz="quarter" idx="11"/>
          </p:nvPr>
        </p:nvSpPr>
        <p:spPr/>
        <p:txBody>
          <a:bodyPr/>
          <a:lstStyle>
            <a:lvl1pPr>
              <a:defRPr/>
            </a:lvl1pPr>
          </a:lstStyle>
          <a:p>
            <a:endParaRPr lang="hr-HR" altLang="en-US"/>
          </a:p>
        </p:txBody>
      </p:sp>
      <p:sp>
        <p:nvSpPr>
          <p:cNvPr id="6" name="Slide Number Placeholder 5"/>
          <p:cNvSpPr>
            <a:spLocks noGrp="1"/>
          </p:cNvSpPr>
          <p:nvPr>
            <p:ph type="sldNum" sz="quarter" idx="12"/>
          </p:nvPr>
        </p:nvSpPr>
        <p:spPr/>
        <p:txBody>
          <a:bodyPr/>
          <a:lstStyle>
            <a:lvl1pPr>
              <a:defRPr/>
            </a:lvl1pPr>
          </a:lstStyle>
          <a:p>
            <a:fld id="{F6FD20D7-019E-4380-8883-009781EE02E4}" type="slidenum">
              <a:rPr lang="hr-HR" altLang="en-US"/>
              <a:pPr/>
              <a:t>‹#›</a:t>
            </a:fld>
            <a:endParaRPr lang="hr-H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Date Placeholder 4"/>
          <p:cNvSpPr>
            <a:spLocks noGrp="1"/>
          </p:cNvSpPr>
          <p:nvPr>
            <p:ph type="dt" sz="half" idx="10"/>
          </p:nvPr>
        </p:nvSpPr>
        <p:spPr/>
        <p:txBody>
          <a:bodyPr/>
          <a:lstStyle>
            <a:lvl1pPr>
              <a:defRPr/>
            </a:lvl1pPr>
          </a:lstStyle>
          <a:p>
            <a:endParaRPr lang="hr-HR" altLang="en-US"/>
          </a:p>
        </p:txBody>
      </p:sp>
      <p:sp>
        <p:nvSpPr>
          <p:cNvPr id="6" name="Footer Placeholder 5"/>
          <p:cNvSpPr>
            <a:spLocks noGrp="1"/>
          </p:cNvSpPr>
          <p:nvPr>
            <p:ph type="ftr" sz="quarter" idx="11"/>
          </p:nvPr>
        </p:nvSpPr>
        <p:spPr/>
        <p:txBody>
          <a:bodyPr/>
          <a:lstStyle>
            <a:lvl1pPr>
              <a:defRPr/>
            </a:lvl1pPr>
          </a:lstStyle>
          <a:p>
            <a:endParaRPr lang="hr-HR" altLang="en-US"/>
          </a:p>
        </p:txBody>
      </p:sp>
      <p:sp>
        <p:nvSpPr>
          <p:cNvPr id="7" name="Slide Number Placeholder 6"/>
          <p:cNvSpPr>
            <a:spLocks noGrp="1"/>
          </p:cNvSpPr>
          <p:nvPr>
            <p:ph type="sldNum" sz="quarter" idx="12"/>
          </p:nvPr>
        </p:nvSpPr>
        <p:spPr/>
        <p:txBody>
          <a:bodyPr/>
          <a:lstStyle>
            <a:lvl1pPr>
              <a:defRPr/>
            </a:lvl1pPr>
          </a:lstStyle>
          <a:p>
            <a:fld id="{EA60CDF1-9008-4429-832E-968A36264EFB}" type="slidenum">
              <a:rPr lang="hr-HR" altLang="en-US"/>
              <a:pPr/>
              <a:t>‹#›</a:t>
            </a:fld>
            <a:endParaRPr lang="hr-H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hr-H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7" name="Date Placeholder 6"/>
          <p:cNvSpPr>
            <a:spLocks noGrp="1"/>
          </p:cNvSpPr>
          <p:nvPr>
            <p:ph type="dt" sz="half" idx="10"/>
          </p:nvPr>
        </p:nvSpPr>
        <p:spPr/>
        <p:txBody>
          <a:bodyPr/>
          <a:lstStyle>
            <a:lvl1pPr>
              <a:defRPr/>
            </a:lvl1pPr>
          </a:lstStyle>
          <a:p>
            <a:endParaRPr lang="hr-HR" altLang="en-US"/>
          </a:p>
        </p:txBody>
      </p:sp>
      <p:sp>
        <p:nvSpPr>
          <p:cNvPr id="8" name="Footer Placeholder 7"/>
          <p:cNvSpPr>
            <a:spLocks noGrp="1"/>
          </p:cNvSpPr>
          <p:nvPr>
            <p:ph type="ftr" sz="quarter" idx="11"/>
          </p:nvPr>
        </p:nvSpPr>
        <p:spPr/>
        <p:txBody>
          <a:bodyPr/>
          <a:lstStyle>
            <a:lvl1pPr>
              <a:defRPr/>
            </a:lvl1pPr>
          </a:lstStyle>
          <a:p>
            <a:endParaRPr lang="hr-HR" altLang="en-US"/>
          </a:p>
        </p:txBody>
      </p:sp>
      <p:sp>
        <p:nvSpPr>
          <p:cNvPr id="9" name="Slide Number Placeholder 8"/>
          <p:cNvSpPr>
            <a:spLocks noGrp="1"/>
          </p:cNvSpPr>
          <p:nvPr>
            <p:ph type="sldNum" sz="quarter" idx="12"/>
          </p:nvPr>
        </p:nvSpPr>
        <p:spPr/>
        <p:txBody>
          <a:bodyPr/>
          <a:lstStyle>
            <a:lvl1pPr>
              <a:defRPr/>
            </a:lvl1pPr>
          </a:lstStyle>
          <a:p>
            <a:fld id="{AF002BDD-7005-48A2-B493-68CDCE834D43}" type="slidenum">
              <a:rPr lang="hr-HR" altLang="en-US"/>
              <a:pPr/>
              <a:t>‹#›</a:t>
            </a:fld>
            <a:endParaRPr lang="hr-H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Date Placeholder 2"/>
          <p:cNvSpPr>
            <a:spLocks noGrp="1"/>
          </p:cNvSpPr>
          <p:nvPr>
            <p:ph type="dt" sz="half" idx="10"/>
          </p:nvPr>
        </p:nvSpPr>
        <p:spPr/>
        <p:txBody>
          <a:bodyPr/>
          <a:lstStyle>
            <a:lvl1pPr>
              <a:defRPr/>
            </a:lvl1pPr>
          </a:lstStyle>
          <a:p>
            <a:endParaRPr lang="hr-HR" altLang="en-US"/>
          </a:p>
        </p:txBody>
      </p:sp>
      <p:sp>
        <p:nvSpPr>
          <p:cNvPr id="4" name="Footer Placeholder 3"/>
          <p:cNvSpPr>
            <a:spLocks noGrp="1"/>
          </p:cNvSpPr>
          <p:nvPr>
            <p:ph type="ftr" sz="quarter" idx="11"/>
          </p:nvPr>
        </p:nvSpPr>
        <p:spPr/>
        <p:txBody>
          <a:bodyPr/>
          <a:lstStyle>
            <a:lvl1pPr>
              <a:defRPr/>
            </a:lvl1pPr>
          </a:lstStyle>
          <a:p>
            <a:endParaRPr lang="hr-HR" altLang="en-US"/>
          </a:p>
        </p:txBody>
      </p:sp>
      <p:sp>
        <p:nvSpPr>
          <p:cNvPr id="5" name="Slide Number Placeholder 4"/>
          <p:cNvSpPr>
            <a:spLocks noGrp="1"/>
          </p:cNvSpPr>
          <p:nvPr>
            <p:ph type="sldNum" sz="quarter" idx="12"/>
          </p:nvPr>
        </p:nvSpPr>
        <p:spPr/>
        <p:txBody>
          <a:bodyPr/>
          <a:lstStyle>
            <a:lvl1pPr>
              <a:defRPr/>
            </a:lvl1pPr>
          </a:lstStyle>
          <a:p>
            <a:fld id="{963DA152-4621-493E-9441-65D8DFD294F9}" type="slidenum">
              <a:rPr lang="hr-HR" altLang="en-US"/>
              <a:pPr/>
              <a:t>‹#›</a:t>
            </a:fld>
            <a:endParaRPr lang="hr-H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hr-HR" altLang="en-US"/>
          </a:p>
        </p:txBody>
      </p:sp>
      <p:sp>
        <p:nvSpPr>
          <p:cNvPr id="3" name="Footer Placeholder 2"/>
          <p:cNvSpPr>
            <a:spLocks noGrp="1"/>
          </p:cNvSpPr>
          <p:nvPr>
            <p:ph type="ftr" sz="quarter" idx="11"/>
          </p:nvPr>
        </p:nvSpPr>
        <p:spPr/>
        <p:txBody>
          <a:bodyPr/>
          <a:lstStyle>
            <a:lvl1pPr>
              <a:defRPr/>
            </a:lvl1pPr>
          </a:lstStyle>
          <a:p>
            <a:endParaRPr lang="hr-HR" altLang="en-US"/>
          </a:p>
        </p:txBody>
      </p:sp>
      <p:sp>
        <p:nvSpPr>
          <p:cNvPr id="4" name="Slide Number Placeholder 3"/>
          <p:cNvSpPr>
            <a:spLocks noGrp="1"/>
          </p:cNvSpPr>
          <p:nvPr>
            <p:ph type="sldNum" sz="quarter" idx="12"/>
          </p:nvPr>
        </p:nvSpPr>
        <p:spPr/>
        <p:txBody>
          <a:bodyPr/>
          <a:lstStyle>
            <a:lvl1pPr>
              <a:defRPr/>
            </a:lvl1pPr>
          </a:lstStyle>
          <a:p>
            <a:fld id="{F90E8644-29A8-4196-9C10-EDA96D92F224}" type="slidenum">
              <a:rPr lang="hr-HR" altLang="en-US"/>
              <a:pPr/>
              <a:t>‹#›</a:t>
            </a:fld>
            <a:endParaRPr lang="hr-H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hr-H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hr-HR" altLang="en-US"/>
          </a:p>
        </p:txBody>
      </p:sp>
      <p:sp>
        <p:nvSpPr>
          <p:cNvPr id="6" name="Footer Placeholder 5"/>
          <p:cNvSpPr>
            <a:spLocks noGrp="1"/>
          </p:cNvSpPr>
          <p:nvPr>
            <p:ph type="ftr" sz="quarter" idx="11"/>
          </p:nvPr>
        </p:nvSpPr>
        <p:spPr/>
        <p:txBody>
          <a:bodyPr/>
          <a:lstStyle>
            <a:lvl1pPr>
              <a:defRPr/>
            </a:lvl1pPr>
          </a:lstStyle>
          <a:p>
            <a:endParaRPr lang="hr-HR" altLang="en-US"/>
          </a:p>
        </p:txBody>
      </p:sp>
      <p:sp>
        <p:nvSpPr>
          <p:cNvPr id="7" name="Slide Number Placeholder 6"/>
          <p:cNvSpPr>
            <a:spLocks noGrp="1"/>
          </p:cNvSpPr>
          <p:nvPr>
            <p:ph type="sldNum" sz="quarter" idx="12"/>
          </p:nvPr>
        </p:nvSpPr>
        <p:spPr/>
        <p:txBody>
          <a:bodyPr/>
          <a:lstStyle>
            <a:lvl1pPr>
              <a:defRPr/>
            </a:lvl1pPr>
          </a:lstStyle>
          <a:p>
            <a:fld id="{5F7F1D57-549A-4623-960F-5A81A0C7FAAA}" type="slidenum">
              <a:rPr lang="hr-HR" altLang="en-US"/>
              <a:pPr/>
              <a:t>‹#›</a:t>
            </a:fld>
            <a:endParaRPr lang="hr-H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hr-H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hr-HR" altLang="en-US"/>
          </a:p>
        </p:txBody>
      </p:sp>
      <p:sp>
        <p:nvSpPr>
          <p:cNvPr id="6" name="Footer Placeholder 5"/>
          <p:cNvSpPr>
            <a:spLocks noGrp="1"/>
          </p:cNvSpPr>
          <p:nvPr>
            <p:ph type="ftr" sz="quarter" idx="11"/>
          </p:nvPr>
        </p:nvSpPr>
        <p:spPr/>
        <p:txBody>
          <a:bodyPr/>
          <a:lstStyle>
            <a:lvl1pPr>
              <a:defRPr/>
            </a:lvl1pPr>
          </a:lstStyle>
          <a:p>
            <a:endParaRPr lang="hr-HR" altLang="en-US"/>
          </a:p>
        </p:txBody>
      </p:sp>
      <p:sp>
        <p:nvSpPr>
          <p:cNvPr id="7" name="Slide Number Placeholder 6"/>
          <p:cNvSpPr>
            <a:spLocks noGrp="1"/>
          </p:cNvSpPr>
          <p:nvPr>
            <p:ph type="sldNum" sz="quarter" idx="12"/>
          </p:nvPr>
        </p:nvSpPr>
        <p:spPr/>
        <p:txBody>
          <a:bodyPr/>
          <a:lstStyle>
            <a:lvl1pPr>
              <a:defRPr/>
            </a:lvl1pPr>
          </a:lstStyle>
          <a:p>
            <a:fld id="{7E70402D-248E-4C6A-B7DC-822E7A55B7C9}" type="slidenum">
              <a:rPr lang="hr-HR" altLang="en-US"/>
              <a:pPr/>
              <a:t>‹#›</a:t>
            </a:fld>
            <a:endParaRPr lang="hr-H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hr-HR" altLang="en-US" smtClean="0"/>
              <a:t>Kliknite da biste uredili stil naslova matrice</a:t>
            </a:r>
          </a:p>
        </p:txBody>
      </p:sp>
      <p:sp>
        <p:nvSpPr>
          <p:cNvPr id="214019"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hr-HR" altLang="en-US" smtClean="0"/>
              <a:t>Kliknite da biste uredili stilove teksta matrice</a:t>
            </a:r>
          </a:p>
          <a:p>
            <a:pPr lvl="1"/>
            <a:r>
              <a:rPr lang="hr-HR" altLang="en-US" smtClean="0"/>
              <a:t>Druga razina</a:t>
            </a:r>
          </a:p>
          <a:p>
            <a:pPr lvl="2"/>
            <a:r>
              <a:rPr lang="hr-HR" altLang="en-US" smtClean="0"/>
              <a:t>Treća razina</a:t>
            </a:r>
          </a:p>
          <a:p>
            <a:pPr lvl="3"/>
            <a:r>
              <a:rPr lang="hr-HR" altLang="en-US" smtClean="0"/>
              <a:t>Četvrta razina</a:t>
            </a:r>
          </a:p>
          <a:p>
            <a:pPr lvl="4"/>
            <a:r>
              <a:rPr lang="hr-HR" altLang="en-US" smtClean="0"/>
              <a:t>Peta razina</a:t>
            </a:r>
          </a:p>
        </p:txBody>
      </p:sp>
      <p:sp>
        <p:nvSpPr>
          <p:cNvPr id="214020"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mj-lt"/>
              </a:defRPr>
            </a:lvl1pPr>
          </a:lstStyle>
          <a:p>
            <a:endParaRPr lang="hr-HR" altLang="en-US"/>
          </a:p>
        </p:txBody>
      </p:sp>
      <p:sp>
        <p:nvSpPr>
          <p:cNvPr id="214021"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mj-lt"/>
              </a:defRPr>
            </a:lvl1pPr>
          </a:lstStyle>
          <a:p>
            <a:endParaRPr lang="hr-HR" altLang="en-US"/>
          </a:p>
        </p:txBody>
      </p:sp>
      <p:sp>
        <p:nvSpPr>
          <p:cNvPr id="214022"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mj-lt"/>
              </a:defRPr>
            </a:lvl1pPr>
          </a:lstStyle>
          <a:p>
            <a:fld id="{C997B077-578E-4682-B34C-4F04F38AA771}" type="slidenum">
              <a:rPr lang="hr-HR" altLang="en-US"/>
              <a:pPr/>
              <a:t>‹#›</a:t>
            </a:fld>
            <a:endParaRPr lang="hr-HR" altLang="en-US"/>
          </a:p>
        </p:txBody>
      </p:sp>
      <p:sp>
        <p:nvSpPr>
          <p:cNvPr id="214023"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hr-HR"/>
          </a:p>
        </p:txBody>
      </p:sp>
      <p:sp>
        <p:nvSpPr>
          <p:cNvPr id="2140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p:spPr>
        <p:txBody>
          <a:bodyPr/>
          <a:lstStyle/>
          <a:p>
            <a:endParaRPr lang="hr-H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2.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3.xml"/><Relationship Id="rId5" Type="http://schemas.openxmlformats.org/officeDocument/2006/relationships/image" Target="../media/image46.jpeg"/><Relationship Id="rId4" Type="http://schemas.openxmlformats.org/officeDocument/2006/relationships/image" Target="../media/image45.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jpeg"/><Relationship Id="rId1" Type="http://schemas.openxmlformats.org/officeDocument/2006/relationships/slideLayout" Target="../slideLayouts/slideLayout13.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 Id="rId9" Type="http://schemas.openxmlformats.org/officeDocument/2006/relationships/image" Target="../media/image58.jpeg"/></Relationships>
</file>

<file path=ppt/slides/_rels/slide3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188" y="1412875"/>
            <a:ext cx="5545137" cy="2881313"/>
          </a:xfrm>
        </p:spPr>
        <p:txBody>
          <a:bodyPr/>
          <a:lstStyle/>
          <a:p>
            <a:r>
              <a:rPr lang="hr-HR" sz="4000" b="1"/>
              <a:t>Nastava Domovinskog rata u Gimnaziji </a:t>
            </a:r>
            <a:br>
              <a:rPr lang="hr-HR" sz="4000" b="1"/>
            </a:br>
            <a:r>
              <a:rPr lang="hr-HR" sz="4000" b="1"/>
              <a:t>“Matija Mesić” u Slavonskom Brodu</a:t>
            </a:r>
          </a:p>
        </p:txBody>
      </p:sp>
      <p:pic>
        <p:nvPicPr>
          <p:cNvPr id="2052" name="Picture 4" descr="Vukovar"/>
          <p:cNvPicPr>
            <a:picLocks noChangeAspect="1" noChangeArrowheads="1"/>
          </p:cNvPicPr>
          <p:nvPr>
            <p:ph type="subTitle" idx="1"/>
          </p:nvPr>
        </p:nvPicPr>
        <p:blipFill>
          <a:blip r:embed="rId2" cstate="print"/>
          <a:srcRect/>
          <a:stretch>
            <a:fillRect/>
          </a:stretch>
        </p:blipFill>
        <p:spPr>
          <a:xfrm>
            <a:off x="5867400" y="-53975"/>
            <a:ext cx="3505200" cy="6911975"/>
          </a:xfrm>
          <a:noFill/>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type="title"/>
          </p:nvPr>
        </p:nvSpPr>
        <p:spPr/>
        <p:txBody>
          <a:bodyPr/>
          <a:lstStyle/>
          <a:p>
            <a:endParaRPr lang="sr-Latn-CS"/>
          </a:p>
        </p:txBody>
      </p:sp>
      <p:pic>
        <p:nvPicPr>
          <p:cNvPr id="11270" name="Picture 6" descr="OGI_0126"/>
          <p:cNvPicPr>
            <a:picLocks noChangeAspect="1" noChangeArrowheads="1"/>
          </p:cNvPicPr>
          <p:nvPr>
            <p:ph idx="1"/>
          </p:nvPr>
        </p:nvPicPr>
        <p:blipFill>
          <a:blip r:embed="rId2" cstate="print"/>
          <a:srcRect/>
          <a:stretch>
            <a:fillRect/>
          </a:stretch>
        </p:blipFill>
        <p:spPr>
          <a:xfrm>
            <a:off x="-180975" y="663575"/>
            <a:ext cx="9324975" cy="6194425"/>
          </a:xfrm>
          <a:noFill/>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type="title"/>
          </p:nvPr>
        </p:nvSpPr>
        <p:spPr/>
        <p:txBody>
          <a:bodyPr/>
          <a:lstStyle/>
          <a:p>
            <a:endParaRPr lang="sr-Latn-CS"/>
          </a:p>
        </p:txBody>
      </p:sp>
      <p:pic>
        <p:nvPicPr>
          <p:cNvPr id="13319" name="Picture 7" descr="OGI_0158"/>
          <p:cNvPicPr>
            <a:picLocks noChangeAspect="1" noChangeArrowheads="1"/>
          </p:cNvPicPr>
          <p:nvPr>
            <p:ph sz="half" idx="1"/>
          </p:nvPr>
        </p:nvPicPr>
        <p:blipFill>
          <a:blip r:embed="rId2" cstate="print"/>
          <a:srcRect/>
          <a:stretch>
            <a:fillRect/>
          </a:stretch>
        </p:blipFill>
        <p:spPr>
          <a:xfrm>
            <a:off x="-323850" y="-171450"/>
            <a:ext cx="4860925" cy="7316788"/>
          </a:xfrm>
          <a:noFill/>
          <a:ln/>
        </p:spPr>
      </p:pic>
      <p:pic>
        <p:nvPicPr>
          <p:cNvPr id="13320" name="Picture 8" descr="_DSC2810"/>
          <p:cNvPicPr>
            <a:picLocks noChangeAspect="1" noChangeArrowheads="1"/>
          </p:cNvPicPr>
          <p:nvPr>
            <p:ph sz="half" idx="2"/>
          </p:nvPr>
        </p:nvPicPr>
        <p:blipFill>
          <a:blip r:embed="rId3" cstate="print"/>
          <a:srcRect/>
          <a:stretch>
            <a:fillRect/>
          </a:stretch>
        </p:blipFill>
        <p:spPr>
          <a:xfrm>
            <a:off x="4675188" y="0"/>
            <a:ext cx="4560887" cy="6858000"/>
          </a:xfrm>
          <a:noFill/>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noChangeArrowheads="1"/>
          </p:cNvSpPr>
          <p:nvPr>
            <p:ph type="title"/>
          </p:nvPr>
        </p:nvSpPr>
        <p:spPr/>
        <p:txBody>
          <a:bodyPr/>
          <a:lstStyle/>
          <a:p>
            <a:endParaRPr lang="sr-Latn-CS"/>
          </a:p>
        </p:txBody>
      </p:sp>
      <p:pic>
        <p:nvPicPr>
          <p:cNvPr id="15367" name="Picture 7" descr="OGI_0163"/>
          <p:cNvPicPr>
            <a:picLocks noChangeAspect="1" noChangeArrowheads="1"/>
          </p:cNvPicPr>
          <p:nvPr>
            <p:ph sz="half" idx="1"/>
          </p:nvPr>
        </p:nvPicPr>
        <p:blipFill>
          <a:blip r:embed="rId2" cstate="print"/>
          <a:srcRect/>
          <a:stretch>
            <a:fillRect/>
          </a:stretch>
        </p:blipFill>
        <p:spPr>
          <a:xfrm>
            <a:off x="0" y="0"/>
            <a:ext cx="4552950" cy="6858000"/>
          </a:xfrm>
          <a:noFill/>
          <a:ln/>
        </p:spPr>
      </p:pic>
      <p:pic>
        <p:nvPicPr>
          <p:cNvPr id="15368" name="Picture 8" descr="_DSC2812"/>
          <p:cNvPicPr>
            <a:picLocks noChangeAspect="1" noChangeArrowheads="1"/>
          </p:cNvPicPr>
          <p:nvPr>
            <p:ph sz="half" idx="2"/>
          </p:nvPr>
        </p:nvPicPr>
        <p:blipFill>
          <a:blip r:embed="rId3" cstate="print"/>
          <a:srcRect/>
          <a:stretch>
            <a:fillRect/>
          </a:stretch>
        </p:blipFill>
        <p:spPr>
          <a:xfrm>
            <a:off x="4583113" y="0"/>
            <a:ext cx="4560887" cy="6858000"/>
          </a:xfrm>
          <a:noFill/>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5" name="Picture 7" descr="OGI_0166"/>
          <p:cNvPicPr>
            <a:picLocks noChangeAspect="1" noChangeArrowheads="1"/>
          </p:cNvPicPr>
          <p:nvPr>
            <p:ph sz="half" idx="4294967295"/>
          </p:nvPr>
        </p:nvPicPr>
        <p:blipFill>
          <a:blip r:embed="rId2" cstate="print"/>
          <a:srcRect/>
          <a:stretch>
            <a:fillRect/>
          </a:stretch>
        </p:blipFill>
        <p:spPr>
          <a:xfrm>
            <a:off x="0" y="0"/>
            <a:ext cx="4552950" cy="6858000"/>
          </a:xfrm>
          <a:noFill/>
          <a:ln/>
        </p:spPr>
      </p:pic>
      <p:pic>
        <p:nvPicPr>
          <p:cNvPr id="17416" name="Picture 8" descr="OGI_0167"/>
          <p:cNvPicPr>
            <a:picLocks noChangeAspect="1" noChangeArrowheads="1"/>
          </p:cNvPicPr>
          <p:nvPr>
            <p:ph sz="half" idx="4294967295"/>
          </p:nvPr>
        </p:nvPicPr>
        <p:blipFill>
          <a:blip r:embed="rId3" cstate="print"/>
          <a:srcRect/>
          <a:stretch>
            <a:fillRect/>
          </a:stretch>
        </p:blipFill>
        <p:spPr>
          <a:xfrm>
            <a:off x="4591050" y="0"/>
            <a:ext cx="4552950" cy="6858000"/>
          </a:xfrm>
          <a:noFill/>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4"/>
          <p:cNvSpPr>
            <a:spLocks noGrp="1" noChangeArrowheads="1"/>
          </p:cNvSpPr>
          <p:nvPr>
            <p:ph type="title"/>
          </p:nvPr>
        </p:nvSpPr>
        <p:spPr/>
        <p:txBody>
          <a:bodyPr/>
          <a:lstStyle/>
          <a:p>
            <a:endParaRPr lang="sr-Latn-CS"/>
          </a:p>
        </p:txBody>
      </p:sp>
      <p:pic>
        <p:nvPicPr>
          <p:cNvPr id="19462" name="Picture 6" descr="OGI_0168"/>
          <p:cNvPicPr>
            <a:picLocks noChangeAspect="1" noChangeArrowheads="1"/>
          </p:cNvPicPr>
          <p:nvPr>
            <p:ph idx="1"/>
          </p:nvPr>
        </p:nvPicPr>
        <p:blipFill>
          <a:blip r:embed="rId2" cstate="print"/>
          <a:srcRect/>
          <a:stretch>
            <a:fillRect/>
          </a:stretch>
        </p:blipFill>
        <p:spPr>
          <a:xfrm>
            <a:off x="2325688" y="-458788"/>
            <a:ext cx="5067300" cy="7632701"/>
          </a:xfrm>
          <a:noFill/>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8" name="Picture 8" descr="dubsjever"/>
          <p:cNvPicPr>
            <a:picLocks noChangeAspect="1" noChangeArrowheads="1"/>
          </p:cNvPicPr>
          <p:nvPr/>
        </p:nvPicPr>
        <p:blipFill>
          <a:blip r:embed="rId2" cstate="print"/>
          <a:srcRect/>
          <a:stretch>
            <a:fillRect/>
          </a:stretch>
        </p:blipFill>
        <p:spPr bwMode="auto">
          <a:xfrm>
            <a:off x="3708400" y="1955800"/>
            <a:ext cx="6551613" cy="4902200"/>
          </a:xfrm>
          <a:prstGeom prst="rect">
            <a:avLst/>
          </a:prstGeom>
          <a:noFill/>
          <a:ln w="22225">
            <a:solidFill>
              <a:srgbClr val="000000"/>
            </a:solidFill>
            <a:miter lim="800000"/>
            <a:headEnd/>
            <a:tailEnd/>
          </a:ln>
        </p:spPr>
      </p:pic>
      <p:sp>
        <p:nvSpPr>
          <p:cNvPr id="46089" name="Oval 9"/>
          <p:cNvSpPr>
            <a:spLocks noChangeArrowheads="1"/>
          </p:cNvSpPr>
          <p:nvPr/>
        </p:nvSpPr>
        <p:spPr bwMode="auto">
          <a:xfrm>
            <a:off x="7956550" y="4437063"/>
            <a:ext cx="433388" cy="431800"/>
          </a:xfrm>
          <a:prstGeom prst="ellipse">
            <a:avLst/>
          </a:prstGeom>
          <a:solidFill>
            <a:schemeClr val="accent1">
              <a:alpha val="0"/>
            </a:schemeClr>
          </a:solidFill>
          <a:ln w="44450">
            <a:solidFill>
              <a:srgbClr val="000000"/>
            </a:solidFill>
            <a:round/>
            <a:headEnd/>
            <a:tailEnd/>
          </a:ln>
          <a:effectLst/>
        </p:spPr>
        <p:txBody>
          <a:bodyPr wrap="none" anchor="ctr"/>
          <a:lstStyle/>
          <a:p>
            <a:endParaRPr lang="hr-HR"/>
          </a:p>
        </p:txBody>
      </p:sp>
      <p:pic>
        <p:nvPicPr>
          <p:cNvPr id="46095" name="Picture 15" descr="scan0004"/>
          <p:cNvPicPr>
            <a:picLocks noChangeAspect="1" noChangeArrowheads="1"/>
          </p:cNvPicPr>
          <p:nvPr>
            <p:ph idx="1"/>
          </p:nvPr>
        </p:nvPicPr>
        <p:blipFill>
          <a:blip r:embed="rId3" cstate="print"/>
          <a:srcRect/>
          <a:stretch>
            <a:fillRect/>
          </a:stretch>
        </p:blipFill>
        <p:spPr>
          <a:xfrm>
            <a:off x="0" y="1989138"/>
            <a:ext cx="3967163" cy="4868862"/>
          </a:xfrm>
          <a:noFill/>
          <a:ln/>
        </p:spPr>
      </p:pic>
      <p:pic>
        <p:nvPicPr>
          <p:cNvPr id="46090" name="Picture 10" descr="xxx"/>
          <p:cNvPicPr>
            <a:picLocks noChangeAspect="1" noChangeArrowheads="1"/>
          </p:cNvPicPr>
          <p:nvPr/>
        </p:nvPicPr>
        <p:blipFill>
          <a:blip r:embed="rId4" cstate="print"/>
          <a:srcRect/>
          <a:stretch>
            <a:fillRect/>
          </a:stretch>
        </p:blipFill>
        <p:spPr bwMode="auto">
          <a:xfrm>
            <a:off x="1979613" y="1939925"/>
            <a:ext cx="7164387" cy="4918075"/>
          </a:xfrm>
          <a:prstGeom prst="rect">
            <a:avLst/>
          </a:prstGeom>
          <a:noFill/>
          <a:ln w="25400">
            <a:solidFill>
              <a:schemeClr val="tx1"/>
            </a:solidFill>
            <a:miter lim="800000"/>
            <a:headEnd/>
            <a:tailEnd/>
          </a:ln>
        </p:spPr>
      </p:pic>
      <p:sp>
        <p:nvSpPr>
          <p:cNvPr id="46084" name="Rectangle 4"/>
          <p:cNvSpPr>
            <a:spLocks noGrp="1" noChangeArrowheads="1"/>
          </p:cNvSpPr>
          <p:nvPr>
            <p:ph type="title"/>
          </p:nvPr>
        </p:nvSpPr>
        <p:spPr>
          <a:xfrm>
            <a:off x="611188" y="333375"/>
            <a:ext cx="8532812" cy="1139825"/>
          </a:xfrm>
        </p:spPr>
        <p:txBody>
          <a:bodyPr/>
          <a:lstStyle/>
          <a:p>
            <a:r>
              <a:rPr lang="hr-HR" sz="3200" b="1"/>
              <a:t>Članak J. Raguža “Bitka za Čepikuće”  iz časopisa VP (</a:t>
            </a:r>
            <a:r>
              <a:rPr lang="hr-HR" sz="3200" b="1" i="1"/>
              <a:t>listopad 2011.)</a:t>
            </a:r>
          </a:p>
        </p:txBody>
      </p:sp>
      <p:sp>
        <p:nvSpPr>
          <p:cNvPr id="46087" name="Text Box 7"/>
          <p:cNvSpPr txBox="1">
            <a:spLocks noChangeArrowheads="1"/>
          </p:cNvSpPr>
          <p:nvPr/>
        </p:nvSpPr>
        <p:spPr bwMode="auto">
          <a:xfrm>
            <a:off x="4140200" y="1916113"/>
            <a:ext cx="3024188" cy="779462"/>
          </a:xfrm>
          <a:prstGeom prst="rect">
            <a:avLst/>
          </a:prstGeom>
          <a:noFill/>
          <a:ln w="9525">
            <a:noFill/>
            <a:miter lim="800000"/>
            <a:headEnd/>
            <a:tailEnd/>
          </a:ln>
          <a:effectLst/>
        </p:spPr>
        <p:txBody>
          <a:bodyPr>
            <a:spAutoFit/>
          </a:bodyPr>
          <a:lstStyle/>
          <a:p>
            <a:pPr>
              <a:spcBef>
                <a:spcPct val="50000"/>
              </a:spcBef>
            </a:pPr>
            <a:endParaRPr lang="hr-HR">
              <a:latin typeface="Tahoma" charset="0"/>
            </a:endParaRPr>
          </a:p>
          <a:p>
            <a:pPr>
              <a:spcBef>
                <a:spcPct val="50000"/>
              </a:spcBef>
            </a:pPr>
            <a:endParaRPr lang="hr-HR">
              <a:latin typeface="Tahoma" charset="0"/>
            </a:endParaRPr>
          </a:p>
        </p:txBody>
      </p:sp>
      <p:sp>
        <p:nvSpPr>
          <p:cNvPr id="46093" name="Text Box 13"/>
          <p:cNvSpPr txBox="1">
            <a:spLocks noChangeArrowheads="1"/>
          </p:cNvSpPr>
          <p:nvPr/>
        </p:nvSpPr>
        <p:spPr bwMode="auto">
          <a:xfrm>
            <a:off x="3059113" y="1773238"/>
            <a:ext cx="1512887" cy="366712"/>
          </a:xfrm>
          <a:prstGeom prst="rect">
            <a:avLst/>
          </a:prstGeom>
          <a:noFill/>
          <a:ln w="9525">
            <a:noFill/>
            <a:miter lim="800000"/>
            <a:headEnd/>
            <a:tailEnd/>
          </a:ln>
          <a:effectLst/>
        </p:spPr>
        <p:txBody>
          <a:bodyPr>
            <a:spAutoFit/>
          </a:bodyPr>
          <a:lstStyle/>
          <a:p>
            <a:pPr>
              <a:spcBef>
                <a:spcPct val="50000"/>
              </a:spcBef>
            </a:pPr>
            <a:endParaRPr lang="sr-Latn-C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090"/>
                                        </p:tgtEl>
                                        <p:attrNameLst>
                                          <p:attrName>style.visibility</p:attrName>
                                        </p:attrNameLst>
                                      </p:cBhvr>
                                      <p:to>
                                        <p:strVal val="visible"/>
                                      </p:to>
                                    </p:set>
                                    <p:anim calcmode="lin" valueType="num">
                                      <p:cBhvr additive="base">
                                        <p:cTn id="7" dur="500" fill="hold"/>
                                        <p:tgtEl>
                                          <p:spTgt spid="46090"/>
                                        </p:tgtEl>
                                        <p:attrNameLst>
                                          <p:attrName>ppt_x</p:attrName>
                                        </p:attrNameLst>
                                      </p:cBhvr>
                                      <p:tavLst>
                                        <p:tav tm="0">
                                          <p:val>
                                            <p:strVal val="#ppt_x"/>
                                          </p:val>
                                        </p:tav>
                                        <p:tav tm="100000">
                                          <p:val>
                                            <p:strVal val="#ppt_x"/>
                                          </p:val>
                                        </p:tav>
                                      </p:tavLst>
                                    </p:anim>
                                    <p:anim calcmode="lin" valueType="num">
                                      <p:cBhvr additive="base">
                                        <p:cTn id="8" dur="500" fill="hold"/>
                                        <p:tgtEl>
                                          <p:spTgt spid="460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4"/>
          <p:cNvSpPr>
            <a:spLocks noGrp="1" noChangeArrowheads="1"/>
          </p:cNvSpPr>
          <p:nvPr>
            <p:ph type="title"/>
          </p:nvPr>
        </p:nvSpPr>
        <p:spPr>
          <a:xfrm>
            <a:off x="539750" y="333375"/>
            <a:ext cx="8229600" cy="1139825"/>
          </a:xfrm>
        </p:spPr>
        <p:txBody>
          <a:bodyPr/>
          <a:lstStyle/>
          <a:p>
            <a:r>
              <a:rPr lang="hr-HR" sz="3600" b="1"/>
              <a:t>Film “Rat za mir” </a:t>
            </a:r>
            <a:br>
              <a:rPr lang="hr-HR" sz="3600" b="1"/>
            </a:br>
            <a:r>
              <a:rPr lang="hr-HR" sz="3600" b="1"/>
              <a:t>Koče Pavlovića</a:t>
            </a:r>
          </a:p>
        </p:txBody>
      </p:sp>
      <p:pic>
        <p:nvPicPr>
          <p:cNvPr id="48135" name="Picture 7" descr="rat za mir"/>
          <p:cNvPicPr>
            <a:picLocks noChangeAspect="1" noChangeArrowheads="1"/>
          </p:cNvPicPr>
          <p:nvPr>
            <p:ph sz="half" idx="2"/>
          </p:nvPr>
        </p:nvPicPr>
        <p:blipFill>
          <a:blip r:embed="rId2" cstate="print"/>
          <a:srcRect/>
          <a:stretch>
            <a:fillRect/>
          </a:stretch>
        </p:blipFill>
        <p:spPr>
          <a:xfrm>
            <a:off x="4264025" y="0"/>
            <a:ext cx="4879975" cy="6858000"/>
          </a:xfrm>
          <a:noFill/>
          <a:ln w="25400">
            <a:solidFill>
              <a:schemeClr val="tx1"/>
            </a:solidFill>
          </a:ln>
        </p:spPr>
      </p:pic>
      <p:pic>
        <p:nvPicPr>
          <p:cNvPr id="48137" name="Picture 9" descr="ee"/>
          <p:cNvPicPr>
            <a:picLocks noChangeAspect="1" noChangeArrowheads="1"/>
          </p:cNvPicPr>
          <p:nvPr/>
        </p:nvPicPr>
        <p:blipFill>
          <a:blip r:embed="rId3" cstate="print"/>
          <a:srcRect/>
          <a:stretch>
            <a:fillRect/>
          </a:stretch>
        </p:blipFill>
        <p:spPr bwMode="auto">
          <a:xfrm>
            <a:off x="0" y="1700213"/>
            <a:ext cx="4968875" cy="3105150"/>
          </a:xfrm>
          <a:prstGeom prst="rect">
            <a:avLst/>
          </a:prstGeom>
          <a:noFill/>
        </p:spPr>
      </p:pic>
      <p:pic>
        <p:nvPicPr>
          <p:cNvPr id="48136" name="Picture 8" descr="ssss"/>
          <p:cNvPicPr>
            <a:picLocks noChangeAspect="1" noChangeArrowheads="1"/>
          </p:cNvPicPr>
          <p:nvPr>
            <p:ph sz="half" idx="1"/>
          </p:nvPr>
        </p:nvPicPr>
        <p:blipFill>
          <a:blip r:embed="rId4" cstate="print"/>
          <a:srcRect/>
          <a:stretch>
            <a:fillRect/>
          </a:stretch>
        </p:blipFill>
        <p:spPr>
          <a:xfrm>
            <a:off x="0" y="2852738"/>
            <a:ext cx="4968875" cy="3030537"/>
          </a:xfrm>
          <a:noFill/>
          <a:ln/>
        </p:spPr>
      </p:pic>
      <p:sp>
        <p:nvSpPr>
          <p:cNvPr id="48140" name="Text Box 12"/>
          <p:cNvSpPr txBox="1">
            <a:spLocks noChangeArrowheads="1"/>
          </p:cNvSpPr>
          <p:nvPr/>
        </p:nvSpPr>
        <p:spPr bwMode="auto">
          <a:xfrm>
            <a:off x="0" y="4149725"/>
            <a:ext cx="277813" cy="366713"/>
          </a:xfrm>
          <a:prstGeom prst="rect">
            <a:avLst/>
          </a:prstGeom>
          <a:noFill/>
          <a:ln w="9525">
            <a:noFill/>
            <a:miter lim="800000"/>
            <a:headEnd/>
            <a:tailEnd/>
          </a:ln>
          <a:effectLst/>
        </p:spPr>
        <p:txBody>
          <a:bodyPr>
            <a:spAutoFit/>
          </a:bodyPr>
          <a:lstStyle/>
          <a:p>
            <a:pPr>
              <a:spcBef>
                <a:spcPct val="50000"/>
              </a:spcBef>
            </a:pPr>
            <a:endParaRPr lang="sr-Latn-CS"/>
          </a:p>
        </p:txBody>
      </p:sp>
      <p:pic>
        <p:nvPicPr>
          <p:cNvPr id="48141" name="Picture 13" descr="gg"/>
          <p:cNvPicPr>
            <a:picLocks noChangeAspect="1" noChangeArrowheads="1"/>
          </p:cNvPicPr>
          <p:nvPr/>
        </p:nvPicPr>
        <p:blipFill>
          <a:blip r:embed="rId5" cstate="print"/>
          <a:srcRect/>
          <a:stretch>
            <a:fillRect/>
          </a:stretch>
        </p:blipFill>
        <p:spPr bwMode="auto">
          <a:xfrm>
            <a:off x="0" y="4292600"/>
            <a:ext cx="4932363" cy="3082925"/>
          </a:xfrm>
          <a:prstGeom prst="rect">
            <a:avLst/>
          </a:prstGeom>
          <a:noFill/>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7200" y="277813"/>
            <a:ext cx="8686800" cy="1139825"/>
          </a:xfrm>
        </p:spPr>
        <p:txBody>
          <a:bodyPr/>
          <a:lstStyle/>
          <a:p>
            <a:pPr algn="ctr"/>
            <a:r>
              <a:rPr lang="hr-HR" sz="4000" b="1"/>
              <a:t>Projekt “Slavonski Brod u Domovinskom ratu”</a:t>
            </a:r>
          </a:p>
        </p:txBody>
      </p:sp>
      <p:pic>
        <p:nvPicPr>
          <p:cNvPr id="101380" name="Picture 4" descr="plakati-svi"/>
          <p:cNvPicPr>
            <a:picLocks noChangeAspect="1" noChangeArrowheads="1"/>
          </p:cNvPicPr>
          <p:nvPr>
            <p:ph sz="half" idx="1"/>
          </p:nvPr>
        </p:nvPicPr>
        <p:blipFill>
          <a:blip r:embed="rId2" cstate="print"/>
          <a:srcRect/>
          <a:stretch>
            <a:fillRect/>
          </a:stretch>
        </p:blipFill>
        <p:spPr>
          <a:xfrm>
            <a:off x="0" y="2060575"/>
            <a:ext cx="9144000" cy="2276475"/>
          </a:xfrm>
          <a:noFill/>
          <a:ln/>
        </p:spPr>
      </p:pic>
      <p:sp>
        <p:nvSpPr>
          <p:cNvPr id="101383" name="Rectangle 7"/>
          <p:cNvSpPr>
            <a:spLocks noGrp="1" noChangeArrowheads="1"/>
          </p:cNvSpPr>
          <p:nvPr>
            <p:ph sz="half" idx="2"/>
          </p:nvPr>
        </p:nvSpPr>
        <p:spPr/>
        <p:txBody>
          <a:bodyPr/>
          <a:lstStyle/>
          <a:p>
            <a:endParaRPr lang="sr-Latn-CS" sz="260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endParaRPr lang="sr-Latn-CS"/>
          </a:p>
        </p:txBody>
      </p:sp>
      <p:pic>
        <p:nvPicPr>
          <p:cNvPr id="117765" name="Picture 5" descr="brod 11"/>
          <p:cNvPicPr>
            <a:picLocks noChangeAspect="1" noChangeArrowheads="1"/>
          </p:cNvPicPr>
          <p:nvPr>
            <p:ph idx="1"/>
          </p:nvPr>
        </p:nvPicPr>
        <p:blipFill>
          <a:blip r:embed="rId2" cstate="print"/>
          <a:srcRect/>
          <a:stretch>
            <a:fillRect/>
          </a:stretch>
        </p:blipFill>
        <p:spPr>
          <a:xfrm>
            <a:off x="0" y="1268413"/>
            <a:ext cx="9144000" cy="4329112"/>
          </a:xfrm>
          <a:noFill/>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endParaRPr lang="sr-Latn-CS"/>
          </a:p>
        </p:txBody>
      </p:sp>
      <p:sp>
        <p:nvSpPr>
          <p:cNvPr id="118787" name="Rectangle 3"/>
          <p:cNvSpPr>
            <a:spLocks noGrp="1" noChangeArrowheads="1"/>
          </p:cNvSpPr>
          <p:nvPr>
            <p:ph type="body" idx="1"/>
          </p:nvPr>
        </p:nvSpPr>
        <p:spPr/>
        <p:txBody>
          <a:bodyPr/>
          <a:lstStyle/>
          <a:p>
            <a:endParaRPr lang="sr-Latn-CS"/>
          </a:p>
        </p:txBody>
      </p:sp>
      <p:pic>
        <p:nvPicPr>
          <p:cNvPr id="118788" name="Picture 4" descr="brod 23"/>
          <p:cNvPicPr>
            <a:picLocks noChangeAspect="1" noChangeArrowheads="1"/>
          </p:cNvPicPr>
          <p:nvPr/>
        </p:nvPicPr>
        <p:blipFill>
          <a:blip r:embed="rId2" cstate="print"/>
          <a:srcRect/>
          <a:stretch>
            <a:fillRect/>
          </a:stretch>
        </p:blipFill>
        <p:spPr bwMode="auto">
          <a:xfrm>
            <a:off x="0" y="0"/>
            <a:ext cx="15773400" cy="7467600"/>
          </a:xfrm>
          <a:prstGeom prst="rect">
            <a:avLst/>
          </a:prstGeom>
          <a:noFill/>
        </p:spPr>
      </p:pic>
      <p:pic>
        <p:nvPicPr>
          <p:cNvPr id="118789" name="Picture 5" descr="plakat03-veliki-dio01"/>
          <p:cNvPicPr>
            <a:picLocks noChangeAspect="1" noChangeArrowheads="1"/>
          </p:cNvPicPr>
          <p:nvPr/>
        </p:nvPicPr>
        <p:blipFill>
          <a:blip r:embed="rId3" cstate="print"/>
          <a:srcRect/>
          <a:stretch>
            <a:fillRect/>
          </a:stretch>
        </p:blipFill>
        <p:spPr bwMode="auto">
          <a:xfrm>
            <a:off x="0" y="1989138"/>
            <a:ext cx="5435600" cy="1163637"/>
          </a:xfrm>
          <a:prstGeom prst="rect">
            <a:avLst/>
          </a:prstGeom>
          <a:noFill/>
          <a:ln w="22225">
            <a:solidFill>
              <a:srgbClr val="000000"/>
            </a:solidFill>
            <a:miter lim="800000"/>
            <a:headEnd/>
            <a:tailEnd/>
          </a:ln>
        </p:spPr>
      </p:pic>
      <p:pic>
        <p:nvPicPr>
          <p:cNvPr id="118790" name="Picture 6" descr="plakat03-veliki-dio02"/>
          <p:cNvPicPr>
            <a:picLocks noChangeAspect="1" noChangeArrowheads="1"/>
          </p:cNvPicPr>
          <p:nvPr/>
        </p:nvPicPr>
        <p:blipFill>
          <a:blip r:embed="rId4" cstate="print"/>
          <a:srcRect/>
          <a:stretch>
            <a:fillRect/>
          </a:stretch>
        </p:blipFill>
        <p:spPr bwMode="auto">
          <a:xfrm>
            <a:off x="0" y="3933825"/>
            <a:ext cx="4876800" cy="2468563"/>
          </a:xfrm>
          <a:prstGeom prst="rect">
            <a:avLst/>
          </a:prstGeom>
          <a:noFill/>
          <a:ln w="25400">
            <a:solidFill>
              <a:srgbClr val="000000"/>
            </a:solid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hr-HR" b="1"/>
              <a:t>Organizacija nastave:</a:t>
            </a:r>
          </a:p>
        </p:txBody>
      </p:sp>
      <p:sp>
        <p:nvSpPr>
          <p:cNvPr id="3075" name="Rectangle 3"/>
          <p:cNvSpPr>
            <a:spLocks noGrp="1" noChangeArrowheads="1"/>
          </p:cNvSpPr>
          <p:nvPr>
            <p:ph type="body" idx="1"/>
          </p:nvPr>
        </p:nvSpPr>
        <p:spPr/>
        <p:txBody>
          <a:bodyPr/>
          <a:lstStyle/>
          <a:p>
            <a:r>
              <a:rPr lang="hr-HR"/>
              <a:t> u sklopu izborne nastave iz povijesti za učenike opće gimnazije (2 sata tjedno, ukupno 70 sati)</a:t>
            </a:r>
          </a:p>
          <a:p>
            <a:r>
              <a:rPr lang="hr-HR"/>
              <a:t>pohađali su je učenici 2., 3. i 4. razreda </a:t>
            </a:r>
          </a:p>
        </p:txBody>
      </p:sp>
      <p:pic>
        <p:nvPicPr>
          <p:cNvPr id="3076" name="Picture 4" descr="scan0003"/>
          <p:cNvPicPr>
            <a:picLocks noChangeAspect="1" noChangeArrowheads="1"/>
          </p:cNvPicPr>
          <p:nvPr/>
        </p:nvPicPr>
        <p:blipFill>
          <a:blip r:embed="rId2" cstate="print"/>
          <a:srcRect/>
          <a:stretch>
            <a:fillRect/>
          </a:stretch>
        </p:blipFill>
        <p:spPr bwMode="auto">
          <a:xfrm>
            <a:off x="971550" y="3687763"/>
            <a:ext cx="4248150" cy="2719387"/>
          </a:xfrm>
          <a:prstGeom prst="rect">
            <a:avLst/>
          </a:prstGeom>
          <a:noFill/>
          <a:ln w="22225">
            <a:solidFill>
              <a:schemeClr val="accent2"/>
            </a:solid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endParaRPr lang="sr-Latn-CS"/>
          </a:p>
        </p:txBody>
      </p:sp>
      <p:sp>
        <p:nvSpPr>
          <p:cNvPr id="119811" name="Rectangle 3"/>
          <p:cNvSpPr>
            <a:spLocks noGrp="1" noChangeArrowheads="1"/>
          </p:cNvSpPr>
          <p:nvPr>
            <p:ph type="body" idx="1"/>
          </p:nvPr>
        </p:nvSpPr>
        <p:spPr/>
        <p:txBody>
          <a:bodyPr/>
          <a:lstStyle/>
          <a:p>
            <a:endParaRPr lang="sr-Latn-CS"/>
          </a:p>
        </p:txBody>
      </p:sp>
      <p:pic>
        <p:nvPicPr>
          <p:cNvPr id="119812" name="Picture 4" descr="brod 23"/>
          <p:cNvPicPr>
            <a:picLocks noChangeAspect="1" noChangeArrowheads="1"/>
          </p:cNvPicPr>
          <p:nvPr/>
        </p:nvPicPr>
        <p:blipFill>
          <a:blip r:embed="rId2" cstate="print"/>
          <a:srcRect/>
          <a:stretch>
            <a:fillRect/>
          </a:stretch>
        </p:blipFill>
        <p:spPr bwMode="auto">
          <a:xfrm>
            <a:off x="0" y="0"/>
            <a:ext cx="15773400" cy="7467600"/>
          </a:xfrm>
          <a:prstGeom prst="rect">
            <a:avLst/>
          </a:prstGeom>
          <a:noFill/>
        </p:spPr>
      </p:pic>
      <p:pic>
        <p:nvPicPr>
          <p:cNvPr id="119815" name="Picture 7" descr="plakat03-veliki-dio04"/>
          <p:cNvPicPr>
            <a:picLocks noChangeAspect="1" noChangeArrowheads="1"/>
          </p:cNvPicPr>
          <p:nvPr/>
        </p:nvPicPr>
        <p:blipFill>
          <a:blip r:embed="rId3" cstate="print"/>
          <a:srcRect/>
          <a:stretch>
            <a:fillRect/>
          </a:stretch>
        </p:blipFill>
        <p:spPr bwMode="auto">
          <a:xfrm>
            <a:off x="684213" y="3357563"/>
            <a:ext cx="4383087" cy="1935162"/>
          </a:xfrm>
          <a:prstGeom prst="rect">
            <a:avLst/>
          </a:prstGeom>
          <a:noFill/>
          <a:ln w="28575">
            <a:solidFill>
              <a:srgbClr val="000000"/>
            </a:solidFill>
            <a:miter lim="800000"/>
            <a:headEnd/>
            <a:tailEnd/>
          </a:ln>
        </p:spPr>
      </p:pic>
      <p:pic>
        <p:nvPicPr>
          <p:cNvPr id="119816" name="Picture 8" descr="plakat03-veliki-dio05"/>
          <p:cNvPicPr>
            <a:picLocks noChangeAspect="1" noChangeArrowheads="1"/>
          </p:cNvPicPr>
          <p:nvPr/>
        </p:nvPicPr>
        <p:blipFill>
          <a:blip r:embed="rId4" cstate="print"/>
          <a:srcRect/>
          <a:stretch>
            <a:fillRect/>
          </a:stretch>
        </p:blipFill>
        <p:spPr bwMode="auto">
          <a:xfrm>
            <a:off x="2555875" y="0"/>
            <a:ext cx="2066925" cy="3095625"/>
          </a:xfrm>
          <a:prstGeom prst="rect">
            <a:avLst/>
          </a:prstGeom>
          <a:noFill/>
          <a:ln w="22225">
            <a:solidFill>
              <a:srgbClr val="000000"/>
            </a:solidFill>
            <a:miter lim="800000"/>
            <a:headEnd/>
            <a:tailEnd/>
          </a:ln>
        </p:spPr>
      </p:pic>
      <p:pic>
        <p:nvPicPr>
          <p:cNvPr id="119817" name="Picture 9" descr="plakat03-veliki-dio06"/>
          <p:cNvPicPr>
            <a:picLocks noChangeAspect="1" noChangeArrowheads="1"/>
          </p:cNvPicPr>
          <p:nvPr/>
        </p:nvPicPr>
        <p:blipFill>
          <a:blip r:embed="rId5" cstate="print"/>
          <a:srcRect/>
          <a:stretch>
            <a:fillRect/>
          </a:stretch>
        </p:blipFill>
        <p:spPr bwMode="auto">
          <a:xfrm>
            <a:off x="4859338" y="0"/>
            <a:ext cx="2660650" cy="3197225"/>
          </a:xfrm>
          <a:prstGeom prst="rect">
            <a:avLst/>
          </a:prstGeom>
          <a:noFill/>
          <a:ln w="19050">
            <a:solidFill>
              <a:srgbClr val="000000"/>
            </a:solid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endParaRPr lang="sr-Latn-CS"/>
          </a:p>
        </p:txBody>
      </p:sp>
      <p:sp>
        <p:nvSpPr>
          <p:cNvPr id="121859" name="Rectangle 3"/>
          <p:cNvSpPr>
            <a:spLocks noGrp="1" noChangeArrowheads="1"/>
          </p:cNvSpPr>
          <p:nvPr>
            <p:ph type="body" idx="1"/>
          </p:nvPr>
        </p:nvSpPr>
        <p:spPr/>
        <p:txBody>
          <a:bodyPr/>
          <a:lstStyle/>
          <a:p>
            <a:endParaRPr lang="sr-Latn-CS"/>
          </a:p>
        </p:txBody>
      </p:sp>
      <p:pic>
        <p:nvPicPr>
          <p:cNvPr id="121860" name="Picture 4" descr="brod 23"/>
          <p:cNvPicPr>
            <a:picLocks noChangeAspect="1" noChangeArrowheads="1"/>
          </p:cNvPicPr>
          <p:nvPr/>
        </p:nvPicPr>
        <p:blipFill>
          <a:blip r:embed="rId2" cstate="print"/>
          <a:srcRect/>
          <a:stretch>
            <a:fillRect/>
          </a:stretch>
        </p:blipFill>
        <p:spPr bwMode="auto">
          <a:xfrm>
            <a:off x="0" y="138113"/>
            <a:ext cx="15773400" cy="7467600"/>
          </a:xfrm>
          <a:prstGeom prst="rect">
            <a:avLst/>
          </a:prstGeom>
          <a:noFill/>
        </p:spPr>
      </p:pic>
      <p:pic>
        <p:nvPicPr>
          <p:cNvPr id="121864" name="Picture 8" descr="plakat03-veliki-dio07"/>
          <p:cNvPicPr>
            <a:picLocks noChangeAspect="1" noChangeArrowheads="1"/>
          </p:cNvPicPr>
          <p:nvPr/>
        </p:nvPicPr>
        <p:blipFill>
          <a:blip r:embed="rId3" cstate="print"/>
          <a:srcRect/>
          <a:stretch>
            <a:fillRect/>
          </a:stretch>
        </p:blipFill>
        <p:spPr bwMode="auto">
          <a:xfrm>
            <a:off x="1547813" y="1052513"/>
            <a:ext cx="3887787" cy="3859212"/>
          </a:xfrm>
          <a:prstGeom prst="rect">
            <a:avLst/>
          </a:prstGeom>
          <a:noFill/>
          <a:ln w="22225">
            <a:solidFill>
              <a:srgbClr val="000000"/>
            </a:solidFill>
            <a:miter lim="800000"/>
            <a:headEnd/>
            <a:tailEnd/>
          </a:ln>
        </p:spPr>
      </p:pic>
      <p:pic>
        <p:nvPicPr>
          <p:cNvPr id="121865" name="Picture 9" descr="plakat03-veliki-dio09"/>
          <p:cNvPicPr>
            <a:picLocks noChangeAspect="1" noChangeArrowheads="1"/>
          </p:cNvPicPr>
          <p:nvPr/>
        </p:nvPicPr>
        <p:blipFill>
          <a:blip r:embed="rId4" cstate="print"/>
          <a:srcRect/>
          <a:stretch>
            <a:fillRect/>
          </a:stretch>
        </p:blipFill>
        <p:spPr bwMode="auto">
          <a:xfrm>
            <a:off x="2987675" y="4941888"/>
            <a:ext cx="3600450" cy="2316162"/>
          </a:xfrm>
          <a:prstGeom prst="rect">
            <a:avLst/>
          </a:prstGeom>
          <a:noFill/>
          <a:ln w="22225">
            <a:solidFill>
              <a:srgbClr val="000000"/>
            </a:solid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endParaRPr lang="sr-Latn-CS"/>
          </a:p>
        </p:txBody>
      </p:sp>
      <p:sp>
        <p:nvSpPr>
          <p:cNvPr id="122883" name="Rectangle 3"/>
          <p:cNvSpPr>
            <a:spLocks noGrp="1" noChangeArrowheads="1"/>
          </p:cNvSpPr>
          <p:nvPr>
            <p:ph type="body" idx="1"/>
          </p:nvPr>
        </p:nvSpPr>
        <p:spPr/>
        <p:txBody>
          <a:bodyPr/>
          <a:lstStyle/>
          <a:p>
            <a:endParaRPr lang="sr-Latn-CS"/>
          </a:p>
        </p:txBody>
      </p:sp>
      <p:pic>
        <p:nvPicPr>
          <p:cNvPr id="122884" name="Picture 4" descr="brod 23"/>
          <p:cNvPicPr>
            <a:picLocks noChangeAspect="1" noChangeArrowheads="1"/>
          </p:cNvPicPr>
          <p:nvPr/>
        </p:nvPicPr>
        <p:blipFill>
          <a:blip r:embed="rId2" cstate="print"/>
          <a:srcRect/>
          <a:stretch>
            <a:fillRect/>
          </a:stretch>
        </p:blipFill>
        <p:spPr bwMode="auto">
          <a:xfrm>
            <a:off x="0" y="0"/>
            <a:ext cx="15773400" cy="7467600"/>
          </a:xfrm>
          <a:prstGeom prst="rect">
            <a:avLst/>
          </a:prstGeom>
          <a:noFill/>
        </p:spPr>
      </p:pic>
      <p:pic>
        <p:nvPicPr>
          <p:cNvPr id="122887" name="Picture 7" descr="plakat03-veliki-dio10"/>
          <p:cNvPicPr>
            <a:picLocks noChangeAspect="1" noChangeArrowheads="1"/>
          </p:cNvPicPr>
          <p:nvPr/>
        </p:nvPicPr>
        <p:blipFill>
          <a:blip r:embed="rId3" cstate="print"/>
          <a:srcRect/>
          <a:stretch>
            <a:fillRect/>
          </a:stretch>
        </p:blipFill>
        <p:spPr bwMode="auto">
          <a:xfrm>
            <a:off x="5508625" y="981075"/>
            <a:ext cx="3436938" cy="3806825"/>
          </a:xfrm>
          <a:prstGeom prst="rect">
            <a:avLst/>
          </a:prstGeom>
          <a:noFill/>
          <a:ln w="25400">
            <a:solidFill>
              <a:srgbClr val="000000"/>
            </a:solidFill>
            <a:miter lim="800000"/>
            <a:headEnd/>
            <a:tailEnd/>
          </a:ln>
        </p:spPr>
      </p:pic>
      <p:pic>
        <p:nvPicPr>
          <p:cNvPr id="122888" name="Picture 8" descr="plakat03-veliki-dio08"/>
          <p:cNvPicPr>
            <a:picLocks noChangeAspect="1" noChangeArrowheads="1"/>
          </p:cNvPicPr>
          <p:nvPr/>
        </p:nvPicPr>
        <p:blipFill>
          <a:blip r:embed="rId4" cstate="print"/>
          <a:srcRect/>
          <a:stretch>
            <a:fillRect/>
          </a:stretch>
        </p:blipFill>
        <p:spPr bwMode="auto">
          <a:xfrm>
            <a:off x="5580063" y="4849813"/>
            <a:ext cx="4038600" cy="2008187"/>
          </a:xfrm>
          <a:prstGeom prst="rect">
            <a:avLst/>
          </a:prstGeom>
          <a:noFill/>
          <a:ln w="22225">
            <a:solidFill>
              <a:srgbClr val="000000"/>
            </a:solid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endParaRPr lang="sr-Latn-CS"/>
          </a:p>
        </p:txBody>
      </p:sp>
      <p:sp>
        <p:nvSpPr>
          <p:cNvPr id="123907" name="Rectangle 3"/>
          <p:cNvSpPr>
            <a:spLocks noGrp="1" noChangeArrowheads="1"/>
          </p:cNvSpPr>
          <p:nvPr>
            <p:ph type="body" idx="1"/>
          </p:nvPr>
        </p:nvSpPr>
        <p:spPr/>
        <p:txBody>
          <a:bodyPr/>
          <a:lstStyle/>
          <a:p>
            <a:endParaRPr lang="sr-Latn-CS"/>
          </a:p>
        </p:txBody>
      </p:sp>
      <p:pic>
        <p:nvPicPr>
          <p:cNvPr id="123908" name="Picture 4" descr="brod 23"/>
          <p:cNvPicPr>
            <a:picLocks noChangeAspect="1" noChangeArrowheads="1"/>
          </p:cNvPicPr>
          <p:nvPr/>
        </p:nvPicPr>
        <p:blipFill>
          <a:blip r:embed="rId2" cstate="print"/>
          <a:srcRect/>
          <a:stretch>
            <a:fillRect/>
          </a:stretch>
        </p:blipFill>
        <p:spPr bwMode="auto">
          <a:xfrm>
            <a:off x="0" y="0"/>
            <a:ext cx="15773400" cy="7467600"/>
          </a:xfrm>
          <a:prstGeom prst="rect">
            <a:avLst/>
          </a:prstGeom>
          <a:noFill/>
        </p:spPr>
      </p:pic>
      <p:pic>
        <p:nvPicPr>
          <p:cNvPr id="123911" name="Picture 7" descr="plakat03-veliki-dio11"/>
          <p:cNvPicPr>
            <a:picLocks noChangeAspect="1" noChangeArrowheads="1"/>
          </p:cNvPicPr>
          <p:nvPr/>
        </p:nvPicPr>
        <p:blipFill>
          <a:blip r:embed="rId3" cstate="print"/>
          <a:srcRect/>
          <a:stretch>
            <a:fillRect/>
          </a:stretch>
        </p:blipFill>
        <p:spPr bwMode="auto">
          <a:xfrm>
            <a:off x="3448050" y="476250"/>
            <a:ext cx="5695950" cy="2386013"/>
          </a:xfrm>
          <a:prstGeom prst="rect">
            <a:avLst/>
          </a:prstGeom>
          <a:noFill/>
          <a:ln w="28575">
            <a:solidFill>
              <a:srgbClr val="000000"/>
            </a:solid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endParaRPr lang="sr-Latn-CS"/>
          </a:p>
        </p:txBody>
      </p:sp>
      <p:pic>
        <p:nvPicPr>
          <p:cNvPr id="125955" name="Picture 3" descr="brod 33"/>
          <p:cNvPicPr>
            <a:picLocks noChangeAspect="1" noChangeArrowheads="1"/>
          </p:cNvPicPr>
          <p:nvPr>
            <p:ph idx="1"/>
          </p:nvPr>
        </p:nvPicPr>
        <p:blipFill>
          <a:blip r:embed="rId2" cstate="print"/>
          <a:srcRect/>
          <a:stretch>
            <a:fillRect/>
          </a:stretch>
        </p:blipFill>
        <p:spPr>
          <a:xfrm>
            <a:off x="755650" y="-4763"/>
            <a:ext cx="7956550" cy="6862763"/>
          </a:xfrm>
          <a:noFill/>
          <a:ln/>
        </p:spPr>
      </p:pic>
      <p:pic>
        <p:nvPicPr>
          <p:cNvPr id="125956" name="Picture 4" descr="plakat03-veliki-dio12"/>
          <p:cNvPicPr>
            <a:picLocks noChangeAspect="1" noChangeArrowheads="1"/>
          </p:cNvPicPr>
          <p:nvPr/>
        </p:nvPicPr>
        <p:blipFill>
          <a:blip r:embed="rId3" cstate="print"/>
          <a:srcRect/>
          <a:stretch>
            <a:fillRect/>
          </a:stretch>
        </p:blipFill>
        <p:spPr bwMode="auto">
          <a:xfrm>
            <a:off x="179388" y="333375"/>
            <a:ext cx="7920037" cy="6810375"/>
          </a:xfrm>
          <a:prstGeom prst="rect">
            <a:avLst/>
          </a:prstGeom>
          <a:noFill/>
          <a:ln w="25400">
            <a:solidFill>
              <a:srgbClr val="000000"/>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5956"/>
                                        </p:tgtEl>
                                        <p:attrNameLst>
                                          <p:attrName>style.visibility</p:attrName>
                                        </p:attrNameLst>
                                      </p:cBhvr>
                                      <p:to>
                                        <p:strVal val="visible"/>
                                      </p:to>
                                    </p:set>
                                    <p:anim calcmode="lin" valueType="num">
                                      <p:cBhvr additive="base">
                                        <p:cTn id="7" dur="500" fill="hold"/>
                                        <p:tgtEl>
                                          <p:spTgt spid="125956"/>
                                        </p:tgtEl>
                                        <p:attrNameLst>
                                          <p:attrName>ppt_x</p:attrName>
                                        </p:attrNameLst>
                                      </p:cBhvr>
                                      <p:tavLst>
                                        <p:tav tm="0">
                                          <p:val>
                                            <p:strVal val="#ppt_x"/>
                                          </p:val>
                                        </p:tav>
                                        <p:tav tm="100000">
                                          <p:val>
                                            <p:strVal val="#ppt_x"/>
                                          </p:val>
                                        </p:tav>
                                      </p:tavLst>
                                    </p:anim>
                                    <p:anim calcmode="lin" valueType="num">
                                      <p:cBhvr additive="base">
                                        <p:cTn id="8" dur="500" fill="hold"/>
                                        <p:tgtEl>
                                          <p:spTgt spid="1259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Rectangle 4"/>
          <p:cNvSpPr>
            <a:spLocks noGrp="1" noChangeArrowheads="1"/>
          </p:cNvSpPr>
          <p:nvPr>
            <p:ph type="title"/>
          </p:nvPr>
        </p:nvSpPr>
        <p:spPr/>
        <p:txBody>
          <a:bodyPr/>
          <a:lstStyle/>
          <a:p>
            <a:endParaRPr lang="sr-Latn-CS"/>
          </a:p>
        </p:txBody>
      </p:sp>
      <p:pic>
        <p:nvPicPr>
          <p:cNvPr id="126982" name="Picture 6" descr="brod23~1"/>
          <p:cNvPicPr>
            <a:picLocks noChangeAspect="1" noChangeArrowheads="1"/>
          </p:cNvPicPr>
          <p:nvPr>
            <p:ph idx="1"/>
          </p:nvPr>
        </p:nvPicPr>
        <p:blipFill>
          <a:blip r:embed="rId2" cstate="print"/>
          <a:srcRect/>
          <a:stretch>
            <a:fillRect/>
          </a:stretch>
        </p:blipFill>
        <p:spPr>
          <a:xfrm>
            <a:off x="0" y="476250"/>
            <a:ext cx="9144000" cy="4327525"/>
          </a:xfrm>
          <a:noFill/>
          <a:ln/>
        </p:spPr>
      </p:pic>
      <p:pic>
        <p:nvPicPr>
          <p:cNvPr id="126983" name="Picture 7" descr="plakat03-veliki-dio14"/>
          <p:cNvPicPr>
            <a:picLocks noChangeAspect="1" noChangeArrowheads="1"/>
          </p:cNvPicPr>
          <p:nvPr/>
        </p:nvPicPr>
        <p:blipFill>
          <a:blip r:embed="rId3" cstate="print"/>
          <a:srcRect/>
          <a:stretch>
            <a:fillRect/>
          </a:stretch>
        </p:blipFill>
        <p:spPr bwMode="auto">
          <a:xfrm>
            <a:off x="0" y="4868863"/>
            <a:ext cx="9144000" cy="1014412"/>
          </a:xfrm>
          <a:prstGeom prst="rect">
            <a:avLst/>
          </a:prstGeom>
          <a:noFill/>
          <a:ln w="22225">
            <a:solidFill>
              <a:srgbClr val="000000"/>
            </a:solidFill>
            <a:miter lim="800000"/>
            <a:headEnd/>
            <a:tailEnd/>
          </a:ln>
        </p:spPr>
      </p:pic>
      <p:sp>
        <p:nvSpPr>
          <p:cNvPr id="126984" name="Line 8"/>
          <p:cNvSpPr>
            <a:spLocks noChangeShapeType="1"/>
          </p:cNvSpPr>
          <p:nvPr/>
        </p:nvSpPr>
        <p:spPr bwMode="auto">
          <a:xfrm flipH="1">
            <a:off x="7524750" y="4581525"/>
            <a:ext cx="719138" cy="287338"/>
          </a:xfrm>
          <a:prstGeom prst="line">
            <a:avLst/>
          </a:prstGeom>
          <a:noFill/>
          <a:ln w="9525">
            <a:solidFill>
              <a:schemeClr val="tx1"/>
            </a:solidFill>
            <a:round/>
            <a:headEnd/>
            <a:tailEnd/>
          </a:ln>
          <a:effectLst/>
        </p:spPr>
        <p:txBody>
          <a:bodyPr/>
          <a:lstStyle/>
          <a:p>
            <a:endParaRPr lang="hr-H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277813"/>
            <a:ext cx="8229600" cy="773112"/>
          </a:xfrm>
        </p:spPr>
        <p:txBody>
          <a:bodyPr/>
          <a:lstStyle/>
          <a:p>
            <a:endParaRPr lang="sr-Latn-CS" sz="3800"/>
          </a:p>
        </p:txBody>
      </p:sp>
      <p:pic>
        <p:nvPicPr>
          <p:cNvPr id="50180" name="Picture 4" descr="plakat02"/>
          <p:cNvPicPr>
            <a:picLocks noChangeAspect="1" noChangeArrowheads="1"/>
          </p:cNvPicPr>
          <p:nvPr/>
        </p:nvPicPr>
        <p:blipFill>
          <a:blip r:embed="rId2" cstate="print"/>
          <a:srcRect/>
          <a:stretch>
            <a:fillRect/>
          </a:stretch>
        </p:blipFill>
        <p:spPr bwMode="auto">
          <a:xfrm>
            <a:off x="4643438" y="476250"/>
            <a:ext cx="4595812" cy="6381750"/>
          </a:xfrm>
          <a:prstGeom prst="rect">
            <a:avLst/>
          </a:prstGeom>
          <a:noFill/>
          <a:ln w="25400">
            <a:solidFill>
              <a:schemeClr val="bg1"/>
            </a:solidFill>
            <a:miter lim="800000"/>
            <a:headEnd/>
            <a:tailEnd/>
          </a:ln>
        </p:spPr>
      </p:pic>
      <p:pic>
        <p:nvPicPr>
          <p:cNvPr id="50181" name="Picture 5" descr="plakat01"/>
          <p:cNvPicPr>
            <a:picLocks noChangeAspect="1" noChangeArrowheads="1"/>
          </p:cNvPicPr>
          <p:nvPr>
            <p:ph type="body" idx="1"/>
          </p:nvPr>
        </p:nvPicPr>
        <p:blipFill>
          <a:blip r:embed="rId3" cstate="print"/>
          <a:srcRect/>
          <a:stretch>
            <a:fillRect/>
          </a:stretch>
        </p:blipFill>
        <p:spPr>
          <a:xfrm>
            <a:off x="0" y="404813"/>
            <a:ext cx="4668838" cy="6453187"/>
          </a:xfrm>
          <a:noFill/>
          <a:ln w="25400">
            <a:solidFill>
              <a:schemeClr val="bg1"/>
            </a:solidFill>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4"/>
          <p:cNvSpPr>
            <a:spLocks noGrp="1" noChangeArrowheads="1"/>
          </p:cNvSpPr>
          <p:nvPr>
            <p:ph type="title"/>
          </p:nvPr>
        </p:nvSpPr>
        <p:spPr/>
        <p:txBody>
          <a:bodyPr/>
          <a:lstStyle/>
          <a:p>
            <a:endParaRPr lang="sr-Latn-CS"/>
          </a:p>
        </p:txBody>
      </p:sp>
      <p:sp>
        <p:nvSpPr>
          <p:cNvPr id="113669" name="Rectangle 5"/>
          <p:cNvSpPr>
            <a:spLocks noGrp="1" noChangeArrowheads="1"/>
          </p:cNvSpPr>
          <p:nvPr>
            <p:ph sz="half" idx="1"/>
          </p:nvPr>
        </p:nvSpPr>
        <p:spPr>
          <a:xfrm>
            <a:off x="1835150" y="1700213"/>
            <a:ext cx="4038600" cy="4495800"/>
          </a:xfrm>
        </p:spPr>
        <p:txBody>
          <a:bodyPr/>
          <a:lstStyle/>
          <a:p>
            <a:endParaRPr lang="sr-Latn-CS" sz="2600"/>
          </a:p>
        </p:txBody>
      </p:sp>
      <p:sp>
        <p:nvSpPr>
          <p:cNvPr id="113670" name="Rectangle 6"/>
          <p:cNvSpPr>
            <a:spLocks noGrp="1" noChangeArrowheads="1"/>
          </p:cNvSpPr>
          <p:nvPr>
            <p:ph sz="half" idx="2"/>
          </p:nvPr>
        </p:nvSpPr>
        <p:spPr/>
        <p:txBody>
          <a:bodyPr/>
          <a:lstStyle/>
          <a:p>
            <a:endParaRPr lang="sr-Latn-CS" sz="2600"/>
          </a:p>
        </p:txBody>
      </p:sp>
      <p:pic>
        <p:nvPicPr>
          <p:cNvPr id="113671" name="Picture 7" descr="brod28"/>
          <p:cNvPicPr>
            <a:picLocks noChangeAspect="1" noChangeArrowheads="1"/>
          </p:cNvPicPr>
          <p:nvPr/>
        </p:nvPicPr>
        <p:blipFill>
          <a:blip r:embed="rId2" cstate="print"/>
          <a:srcRect/>
          <a:stretch>
            <a:fillRect/>
          </a:stretch>
        </p:blipFill>
        <p:spPr bwMode="auto">
          <a:xfrm>
            <a:off x="1619250" y="0"/>
            <a:ext cx="4692650" cy="6858000"/>
          </a:xfrm>
          <a:prstGeom prst="rect">
            <a:avLst/>
          </a:prstGeom>
          <a:noFill/>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8423" name="Rectangle 7"/>
          <p:cNvSpPr>
            <a:spLocks noGrp="1" noChangeArrowheads="1"/>
          </p:cNvSpPr>
          <p:nvPr>
            <p:ph type="title"/>
          </p:nvPr>
        </p:nvSpPr>
        <p:spPr/>
        <p:txBody>
          <a:bodyPr/>
          <a:lstStyle/>
          <a:p>
            <a:endParaRPr lang="sr-Latn-CS"/>
          </a:p>
        </p:txBody>
      </p:sp>
      <p:sp>
        <p:nvSpPr>
          <p:cNvPr id="188424" name="Rectangle 8"/>
          <p:cNvSpPr>
            <a:spLocks noGrp="1" noChangeArrowheads="1"/>
          </p:cNvSpPr>
          <p:nvPr>
            <p:ph sz="half" idx="1"/>
          </p:nvPr>
        </p:nvSpPr>
        <p:spPr/>
        <p:txBody>
          <a:bodyPr/>
          <a:lstStyle/>
          <a:p>
            <a:endParaRPr lang="sr-Latn-CS" sz="2600"/>
          </a:p>
        </p:txBody>
      </p:sp>
      <p:pic>
        <p:nvPicPr>
          <p:cNvPr id="188426" name="Picture 10" descr="brod77"/>
          <p:cNvPicPr>
            <a:picLocks noChangeAspect="1" noChangeArrowheads="1"/>
          </p:cNvPicPr>
          <p:nvPr>
            <p:ph sz="half" idx="2"/>
          </p:nvPr>
        </p:nvPicPr>
        <p:blipFill>
          <a:blip r:embed="rId2" cstate="print"/>
          <a:srcRect/>
          <a:stretch>
            <a:fillRect/>
          </a:stretch>
        </p:blipFill>
        <p:spPr>
          <a:xfrm>
            <a:off x="1908175" y="0"/>
            <a:ext cx="5092700" cy="6858000"/>
          </a:xfrm>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4"/>
          <p:cNvSpPr>
            <a:spLocks noGrp="1" noChangeArrowheads="1"/>
          </p:cNvSpPr>
          <p:nvPr>
            <p:ph type="title"/>
          </p:nvPr>
        </p:nvSpPr>
        <p:spPr>
          <a:xfrm>
            <a:off x="684213" y="333375"/>
            <a:ext cx="8877300" cy="1143000"/>
          </a:xfrm>
        </p:spPr>
        <p:txBody>
          <a:bodyPr/>
          <a:lstStyle/>
          <a:p>
            <a:r>
              <a:rPr lang="hr-HR" sz="4000" b="1"/>
              <a:t>Stručna ekskurzija u </a:t>
            </a:r>
            <a:br>
              <a:rPr lang="hr-HR" sz="4000" b="1"/>
            </a:br>
            <a:r>
              <a:rPr lang="hr-HR" sz="4000" b="1"/>
              <a:t>Vukovar</a:t>
            </a:r>
          </a:p>
        </p:txBody>
      </p:sp>
      <p:pic>
        <p:nvPicPr>
          <p:cNvPr id="60424" name="Picture 8" descr="IMG_2001"/>
          <p:cNvPicPr>
            <a:picLocks noChangeAspect="1" noChangeArrowheads="1"/>
          </p:cNvPicPr>
          <p:nvPr>
            <p:ph sz="half" idx="1"/>
          </p:nvPr>
        </p:nvPicPr>
        <p:blipFill>
          <a:blip r:embed="rId2" cstate="print"/>
          <a:srcRect/>
          <a:stretch>
            <a:fillRect/>
          </a:stretch>
        </p:blipFill>
        <p:spPr>
          <a:xfrm>
            <a:off x="0" y="1700213"/>
            <a:ext cx="4859338" cy="3644900"/>
          </a:xfrm>
          <a:noFill/>
          <a:ln w="28575">
            <a:solidFill>
              <a:schemeClr val="accent2"/>
            </a:solidFill>
          </a:ln>
        </p:spPr>
      </p:pic>
      <p:pic>
        <p:nvPicPr>
          <p:cNvPr id="60425" name="Picture 9" descr="IMG_2002"/>
          <p:cNvPicPr>
            <a:picLocks noChangeAspect="1" noChangeArrowheads="1"/>
          </p:cNvPicPr>
          <p:nvPr>
            <p:ph sz="quarter" idx="2"/>
          </p:nvPr>
        </p:nvPicPr>
        <p:blipFill>
          <a:blip r:embed="rId3" cstate="print"/>
          <a:srcRect/>
          <a:stretch>
            <a:fillRect/>
          </a:stretch>
        </p:blipFill>
        <p:spPr>
          <a:xfrm>
            <a:off x="6084888" y="0"/>
            <a:ext cx="2897187" cy="3860800"/>
          </a:xfrm>
          <a:noFill/>
          <a:ln w="28575">
            <a:solidFill>
              <a:schemeClr val="accent2"/>
            </a:solidFill>
          </a:ln>
        </p:spPr>
      </p:pic>
      <p:pic>
        <p:nvPicPr>
          <p:cNvPr id="60426" name="Picture 10" descr="IMG_2007"/>
          <p:cNvPicPr>
            <a:picLocks noChangeAspect="1" noChangeArrowheads="1"/>
          </p:cNvPicPr>
          <p:nvPr>
            <p:ph sz="quarter" idx="3"/>
          </p:nvPr>
        </p:nvPicPr>
        <p:blipFill>
          <a:blip r:embed="rId4" cstate="print"/>
          <a:srcRect/>
          <a:stretch>
            <a:fillRect/>
          </a:stretch>
        </p:blipFill>
        <p:spPr>
          <a:xfrm>
            <a:off x="4879975" y="3659188"/>
            <a:ext cx="4264025" cy="3198812"/>
          </a:xfrm>
          <a:noFill/>
          <a:ln w="28575">
            <a:solidFill>
              <a:schemeClr val="accent2"/>
            </a:solidFill>
          </a:ln>
        </p:spPr>
      </p:pic>
      <p:sp>
        <p:nvSpPr>
          <p:cNvPr id="60427" name="Text Box 11"/>
          <p:cNvSpPr txBox="1">
            <a:spLocks noChangeArrowheads="1"/>
          </p:cNvSpPr>
          <p:nvPr/>
        </p:nvSpPr>
        <p:spPr bwMode="auto">
          <a:xfrm>
            <a:off x="395288" y="5516563"/>
            <a:ext cx="2952750" cy="701675"/>
          </a:xfrm>
          <a:prstGeom prst="rect">
            <a:avLst/>
          </a:prstGeom>
          <a:noFill/>
          <a:ln w="9525">
            <a:noFill/>
            <a:miter lim="800000"/>
            <a:headEnd/>
            <a:tailEnd/>
          </a:ln>
          <a:effectLst/>
        </p:spPr>
        <p:txBody>
          <a:bodyPr>
            <a:spAutoFit/>
          </a:bodyPr>
          <a:lstStyle/>
          <a:p>
            <a:pPr>
              <a:spcBef>
                <a:spcPct val="50000"/>
              </a:spcBef>
            </a:pPr>
            <a:r>
              <a:rPr lang="hr-HR" sz="2000">
                <a:latin typeface="Tahoma" charset="0"/>
              </a:rPr>
              <a:t>Krenuli smo iz vukovarske bolnice…</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755650" y="549275"/>
            <a:ext cx="8229600" cy="706438"/>
          </a:xfrm>
        </p:spPr>
        <p:txBody>
          <a:bodyPr/>
          <a:lstStyle/>
          <a:p>
            <a:r>
              <a:rPr lang="hr-HR" sz="4400" b="1"/>
              <a:t>Učenička postignuća:</a:t>
            </a:r>
          </a:p>
        </p:txBody>
      </p:sp>
      <p:sp>
        <p:nvSpPr>
          <p:cNvPr id="4099" name="Rectangle 3"/>
          <p:cNvSpPr>
            <a:spLocks noGrp="1" noChangeArrowheads="1"/>
          </p:cNvSpPr>
          <p:nvPr>
            <p:ph type="body" idx="1"/>
          </p:nvPr>
        </p:nvSpPr>
        <p:spPr>
          <a:xfrm>
            <a:off x="0" y="1341438"/>
            <a:ext cx="8964613" cy="4895850"/>
          </a:xfrm>
        </p:spPr>
        <p:txBody>
          <a:bodyPr/>
          <a:lstStyle/>
          <a:p>
            <a:pPr>
              <a:lnSpc>
                <a:spcPct val="80000"/>
              </a:lnSpc>
              <a:buFont typeface="Wingdings" pitchFamily="2" charset="2"/>
              <a:buNone/>
            </a:pPr>
            <a:endParaRPr lang="hr-HR" sz="1600"/>
          </a:p>
          <a:p>
            <a:pPr>
              <a:lnSpc>
                <a:spcPct val="80000"/>
              </a:lnSpc>
              <a:buFont typeface="Wingdings" pitchFamily="2" charset="2"/>
              <a:buNone/>
            </a:pPr>
            <a:endParaRPr lang="hr-HR" sz="1600"/>
          </a:p>
          <a:p>
            <a:pPr>
              <a:lnSpc>
                <a:spcPct val="80000"/>
              </a:lnSpc>
            </a:pPr>
            <a:r>
              <a:rPr lang="hr-HR" sz="2800"/>
              <a:t>navesti i objasniti uzroke, tijek i posljedice Domovinskog rata  </a:t>
            </a:r>
          </a:p>
          <a:p>
            <a:pPr>
              <a:lnSpc>
                <a:spcPct val="80000"/>
              </a:lnSpc>
            </a:pPr>
            <a:r>
              <a:rPr lang="hr-HR" sz="2800"/>
              <a:t>analizirati na koji način je svjetska javnost i politika pratila i reagirala na događaje u Hrvatskoj </a:t>
            </a:r>
          </a:p>
          <a:p>
            <a:pPr>
              <a:lnSpc>
                <a:spcPct val="80000"/>
              </a:lnSpc>
            </a:pPr>
            <a:r>
              <a:rPr lang="hr-HR" sz="2800"/>
              <a:t>istraživati i prezentirati zavičajnu povijest iz vremena Domovinskog rata </a:t>
            </a:r>
          </a:p>
          <a:p>
            <a:pPr>
              <a:lnSpc>
                <a:spcPct val="80000"/>
              </a:lnSpc>
            </a:pPr>
            <a:r>
              <a:rPr lang="hr-HR" sz="2800"/>
              <a:t>obilježavati i isticati značaj ključnih datuma suvremene hrvatske povijesti</a:t>
            </a:r>
          </a:p>
          <a:p>
            <a:pPr>
              <a:lnSpc>
                <a:spcPct val="80000"/>
              </a:lnSpc>
            </a:pPr>
            <a:r>
              <a:rPr lang="hr-HR" sz="2800"/>
              <a:t>razvijati svijest o  značaju poštivanja ljudskih prava</a:t>
            </a:r>
          </a:p>
          <a:p>
            <a:pPr>
              <a:lnSpc>
                <a:spcPct val="80000"/>
              </a:lnSpc>
              <a:buFont typeface="Wingdings" pitchFamily="2" charset="2"/>
              <a:buNone/>
            </a:pPr>
            <a:endParaRPr lang="hr-HR" sz="280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sz="quarter"/>
          </p:nvPr>
        </p:nvSpPr>
        <p:spPr/>
        <p:txBody>
          <a:bodyPr/>
          <a:lstStyle/>
          <a:p>
            <a:endParaRPr lang="sr-Latn-CS"/>
          </a:p>
        </p:txBody>
      </p:sp>
      <p:pic>
        <p:nvPicPr>
          <p:cNvPr id="62467" name="Picture 3" descr="IMG_2012"/>
          <p:cNvPicPr>
            <a:picLocks noChangeAspect="1" noChangeArrowheads="1"/>
          </p:cNvPicPr>
          <p:nvPr>
            <p:ph sz="quarter" idx="1"/>
          </p:nvPr>
        </p:nvPicPr>
        <p:blipFill>
          <a:blip r:embed="rId2" cstate="print"/>
          <a:srcRect/>
          <a:stretch>
            <a:fillRect/>
          </a:stretch>
        </p:blipFill>
        <p:spPr>
          <a:xfrm>
            <a:off x="0" y="0"/>
            <a:ext cx="4643438" cy="3482975"/>
          </a:xfrm>
          <a:noFill/>
          <a:ln w="28575">
            <a:solidFill>
              <a:srgbClr val="008000"/>
            </a:solidFill>
          </a:ln>
        </p:spPr>
      </p:pic>
      <p:pic>
        <p:nvPicPr>
          <p:cNvPr id="62468" name="Picture 4" descr="IMG_2021"/>
          <p:cNvPicPr>
            <a:picLocks noChangeAspect="1" noChangeArrowheads="1"/>
          </p:cNvPicPr>
          <p:nvPr>
            <p:ph sz="quarter" idx="2"/>
          </p:nvPr>
        </p:nvPicPr>
        <p:blipFill>
          <a:blip r:embed="rId3" cstate="print"/>
          <a:srcRect/>
          <a:stretch>
            <a:fillRect/>
          </a:stretch>
        </p:blipFill>
        <p:spPr>
          <a:xfrm>
            <a:off x="0" y="3590925"/>
            <a:ext cx="4356100" cy="3267075"/>
          </a:xfrm>
          <a:noFill/>
          <a:ln w="28575">
            <a:solidFill>
              <a:schemeClr val="accent2"/>
            </a:solidFill>
          </a:ln>
        </p:spPr>
      </p:pic>
      <p:pic>
        <p:nvPicPr>
          <p:cNvPr id="62469" name="Picture 5" descr="IMG_2041"/>
          <p:cNvPicPr>
            <a:picLocks noChangeAspect="1" noChangeArrowheads="1"/>
          </p:cNvPicPr>
          <p:nvPr>
            <p:ph sz="quarter" idx="3"/>
          </p:nvPr>
        </p:nvPicPr>
        <p:blipFill>
          <a:blip r:embed="rId4" cstate="print"/>
          <a:srcRect/>
          <a:stretch>
            <a:fillRect/>
          </a:stretch>
        </p:blipFill>
        <p:spPr>
          <a:xfrm>
            <a:off x="4751388" y="3562350"/>
            <a:ext cx="4392612" cy="3295650"/>
          </a:xfrm>
          <a:noFill/>
          <a:ln w="28575">
            <a:solidFill>
              <a:schemeClr val="accent2"/>
            </a:solidFill>
          </a:ln>
        </p:spPr>
      </p:pic>
      <p:pic>
        <p:nvPicPr>
          <p:cNvPr id="62470" name="Picture 6" descr="IMG_2016"/>
          <p:cNvPicPr>
            <a:picLocks noChangeAspect="1" noChangeArrowheads="1"/>
          </p:cNvPicPr>
          <p:nvPr>
            <p:ph sz="quarter" idx="4"/>
          </p:nvPr>
        </p:nvPicPr>
        <p:blipFill>
          <a:blip r:embed="rId5" cstate="print"/>
          <a:srcRect/>
          <a:stretch>
            <a:fillRect/>
          </a:stretch>
        </p:blipFill>
        <p:spPr>
          <a:xfrm>
            <a:off x="4716463" y="0"/>
            <a:ext cx="4645025" cy="3484563"/>
          </a:xfrm>
          <a:noFill/>
          <a:ln w="28575">
            <a:solidFill>
              <a:schemeClr val="accent2"/>
            </a:solidFill>
          </a:ln>
        </p:spPr>
      </p:pic>
      <p:sp>
        <p:nvSpPr>
          <p:cNvPr id="62471" name="Text Box 7"/>
          <p:cNvSpPr txBox="1">
            <a:spLocks noChangeArrowheads="1"/>
          </p:cNvSpPr>
          <p:nvPr/>
        </p:nvSpPr>
        <p:spPr bwMode="auto">
          <a:xfrm>
            <a:off x="1187450" y="3213100"/>
            <a:ext cx="6697663" cy="720725"/>
          </a:xfrm>
          <a:prstGeom prst="rect">
            <a:avLst/>
          </a:prstGeom>
          <a:solidFill>
            <a:schemeClr val="bg1"/>
          </a:solidFill>
          <a:ln w="19050">
            <a:solidFill>
              <a:schemeClr val="accent2"/>
            </a:solidFill>
            <a:miter lim="800000"/>
            <a:headEnd/>
            <a:tailEnd/>
          </a:ln>
          <a:effectLst/>
        </p:spPr>
        <p:txBody>
          <a:bodyPr>
            <a:spAutoFit/>
          </a:bodyPr>
          <a:lstStyle/>
          <a:p>
            <a:pPr algn="ctr">
              <a:spcBef>
                <a:spcPct val="50000"/>
              </a:spcBef>
            </a:pPr>
            <a:r>
              <a:rPr lang="hr-HR" sz="2000">
                <a:latin typeface="Tahoma" charset="0"/>
              </a:rPr>
              <a:t>…posjetili: Spomen dom na Ovčari,  Memorijalno groblje žrtava Domovinskog rata, vukovarsku vojarnu…</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4"/>
          <p:cNvSpPr>
            <a:spLocks noChangeAspect="1" noChangeArrowheads="1"/>
          </p:cNvSpPr>
          <p:nvPr>
            <p:ph type="title"/>
          </p:nvPr>
        </p:nvSpPr>
        <p:spPr/>
        <p:txBody>
          <a:bodyPr/>
          <a:lstStyle/>
          <a:p>
            <a:endParaRPr lang="sr-Latn-CS"/>
          </a:p>
        </p:txBody>
      </p:sp>
      <p:pic>
        <p:nvPicPr>
          <p:cNvPr id="57351" name="Picture 7"/>
          <p:cNvPicPr>
            <a:picLocks noChangeAspect="1" noChangeArrowheads="1"/>
          </p:cNvPicPr>
          <p:nvPr/>
        </p:nvPicPr>
        <p:blipFill>
          <a:blip r:embed="rId2" cstate="print"/>
          <a:srcRect/>
          <a:stretch>
            <a:fillRect/>
          </a:stretch>
        </p:blipFill>
        <p:spPr bwMode="auto">
          <a:xfrm>
            <a:off x="3492500" y="2286000"/>
            <a:ext cx="6096000" cy="4572000"/>
          </a:xfrm>
          <a:prstGeom prst="rect">
            <a:avLst/>
          </a:prstGeom>
          <a:noFill/>
          <a:ln w="28575">
            <a:solidFill>
              <a:schemeClr val="accent2"/>
            </a:solidFill>
            <a:miter lim="800000"/>
            <a:headEnd/>
            <a:tailEnd/>
          </a:ln>
          <a:effectLst/>
        </p:spPr>
      </p:pic>
      <p:pic>
        <p:nvPicPr>
          <p:cNvPr id="57352" name="Picture 8" descr="IMG_2026"/>
          <p:cNvPicPr>
            <a:picLocks noChangeAspect="1" noChangeArrowheads="1"/>
          </p:cNvPicPr>
          <p:nvPr/>
        </p:nvPicPr>
        <p:blipFill>
          <a:blip r:embed="rId3" cstate="print"/>
          <a:srcRect/>
          <a:stretch>
            <a:fillRect/>
          </a:stretch>
        </p:blipFill>
        <p:spPr bwMode="auto">
          <a:xfrm>
            <a:off x="0" y="2311400"/>
            <a:ext cx="3409950" cy="4546600"/>
          </a:xfrm>
          <a:prstGeom prst="rect">
            <a:avLst/>
          </a:prstGeom>
          <a:noFill/>
          <a:ln w="28575">
            <a:solidFill>
              <a:schemeClr val="accent2"/>
            </a:solidFill>
            <a:miter lim="800000"/>
            <a:headEnd/>
            <a:tailEnd/>
          </a:ln>
        </p:spPr>
      </p:pic>
      <p:pic>
        <p:nvPicPr>
          <p:cNvPr id="57349" name="Picture 5"/>
          <p:cNvPicPr>
            <a:picLocks noChangeAspect="1" noChangeArrowheads="1"/>
          </p:cNvPicPr>
          <p:nvPr>
            <p:ph idx="1"/>
          </p:nvPr>
        </p:nvPicPr>
        <p:blipFill>
          <a:blip r:embed="rId4" cstate="print"/>
          <a:srcRect/>
          <a:stretch>
            <a:fillRect/>
          </a:stretch>
        </p:blipFill>
        <p:spPr>
          <a:xfrm>
            <a:off x="179388" y="0"/>
            <a:ext cx="4032250" cy="2203450"/>
          </a:xfrm>
          <a:noFill/>
          <a:ln w="28575">
            <a:solidFill>
              <a:schemeClr val="accent2"/>
            </a:solidFill>
          </a:ln>
        </p:spPr>
      </p:pic>
      <p:pic>
        <p:nvPicPr>
          <p:cNvPr id="57353" name="Picture 9"/>
          <p:cNvPicPr>
            <a:picLocks noChangeAspect="1" noChangeArrowheads="1"/>
          </p:cNvPicPr>
          <p:nvPr/>
        </p:nvPicPr>
        <p:blipFill>
          <a:blip r:embed="rId5" cstate="print"/>
          <a:srcRect/>
          <a:stretch>
            <a:fillRect/>
          </a:stretch>
        </p:blipFill>
        <p:spPr bwMode="auto">
          <a:xfrm>
            <a:off x="4643438" y="0"/>
            <a:ext cx="3995737" cy="2997200"/>
          </a:xfrm>
          <a:prstGeom prst="rect">
            <a:avLst/>
          </a:prstGeom>
          <a:noFill/>
          <a:ln w="28575">
            <a:solidFill>
              <a:schemeClr val="accent2"/>
            </a:solidFill>
            <a:miter lim="800000"/>
            <a:headEnd/>
            <a:tailEnd/>
          </a:ln>
          <a:effectLst/>
        </p:spPr>
      </p:pic>
      <p:sp>
        <p:nvSpPr>
          <p:cNvPr id="57356" name="Text Box 12"/>
          <p:cNvSpPr txBox="1">
            <a:spLocks noChangeArrowheads="1"/>
          </p:cNvSpPr>
          <p:nvPr/>
        </p:nvSpPr>
        <p:spPr bwMode="auto">
          <a:xfrm>
            <a:off x="5616575" y="5661025"/>
            <a:ext cx="3527425" cy="1028700"/>
          </a:xfrm>
          <a:prstGeom prst="rect">
            <a:avLst/>
          </a:prstGeom>
          <a:solidFill>
            <a:schemeClr val="bg1"/>
          </a:solidFill>
          <a:ln w="22225">
            <a:solidFill>
              <a:schemeClr val="accent2"/>
            </a:solidFill>
            <a:miter lim="800000"/>
            <a:headEnd/>
            <a:tailEnd/>
          </a:ln>
          <a:effectLst/>
        </p:spPr>
        <p:txBody>
          <a:bodyPr>
            <a:spAutoFit/>
          </a:bodyPr>
          <a:lstStyle/>
          <a:p>
            <a:pPr>
              <a:spcBef>
                <a:spcPct val="50000"/>
              </a:spcBef>
            </a:pPr>
            <a:r>
              <a:rPr lang="hr-HR" sz="2000">
                <a:latin typeface="Tahoma" charset="0"/>
              </a:rPr>
              <a:t>… na kraju smo otišli na Trpinjsku cestu i odali počast svim hrvatskim braniteljima</a:t>
            </a:r>
            <a:r>
              <a:rPr lang="hr-HR">
                <a:latin typeface="Tahoma" charset="0"/>
              </a:rPr>
              <a:t> </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93" name="Picture 9" descr="IMG_2226"/>
          <p:cNvPicPr>
            <a:picLocks noChangeAspect="1" noChangeArrowheads="1"/>
          </p:cNvPicPr>
          <p:nvPr>
            <p:ph sz="quarter" idx="1"/>
          </p:nvPr>
        </p:nvPicPr>
        <p:blipFill>
          <a:blip r:embed="rId2" cstate="print"/>
          <a:srcRect/>
          <a:stretch>
            <a:fillRect/>
          </a:stretch>
        </p:blipFill>
        <p:spPr>
          <a:xfrm>
            <a:off x="0" y="0"/>
            <a:ext cx="4211638" cy="3157538"/>
          </a:xfrm>
          <a:noFill/>
          <a:ln/>
        </p:spPr>
      </p:pic>
      <p:sp>
        <p:nvSpPr>
          <p:cNvPr id="221188" name="Rectangle 4"/>
          <p:cNvSpPr>
            <a:spLocks noGrp="1" noChangeArrowheads="1"/>
          </p:cNvSpPr>
          <p:nvPr>
            <p:ph type="title" sz="quarter"/>
          </p:nvPr>
        </p:nvSpPr>
        <p:spPr>
          <a:xfrm>
            <a:off x="0" y="765175"/>
            <a:ext cx="8229600" cy="1139825"/>
          </a:xfrm>
        </p:spPr>
        <p:txBody>
          <a:bodyPr/>
          <a:lstStyle/>
          <a:p>
            <a:endParaRPr lang="sr-Latn-CS"/>
          </a:p>
        </p:txBody>
      </p:sp>
      <p:pic>
        <p:nvPicPr>
          <p:cNvPr id="221194" name="Picture 10" descr="IMG_2237"/>
          <p:cNvPicPr>
            <a:picLocks noChangeAspect="1" noChangeArrowheads="1"/>
          </p:cNvPicPr>
          <p:nvPr>
            <p:ph sz="quarter" idx="2"/>
          </p:nvPr>
        </p:nvPicPr>
        <p:blipFill>
          <a:blip r:embed="rId3" cstate="print"/>
          <a:srcRect/>
          <a:stretch>
            <a:fillRect/>
          </a:stretch>
        </p:blipFill>
        <p:spPr>
          <a:xfrm>
            <a:off x="6659563" y="-315913"/>
            <a:ext cx="2189162" cy="2919413"/>
          </a:xfrm>
          <a:noFill/>
          <a:ln/>
        </p:spPr>
      </p:pic>
      <p:pic>
        <p:nvPicPr>
          <p:cNvPr id="221195" name="Picture 11" descr="IMG_2239"/>
          <p:cNvPicPr>
            <a:picLocks noChangeAspect="1" noChangeArrowheads="1"/>
          </p:cNvPicPr>
          <p:nvPr>
            <p:ph sz="quarter" idx="4"/>
          </p:nvPr>
        </p:nvPicPr>
        <p:blipFill>
          <a:blip r:embed="rId4" cstate="print"/>
          <a:srcRect/>
          <a:stretch>
            <a:fillRect/>
          </a:stretch>
        </p:blipFill>
        <p:spPr>
          <a:xfrm>
            <a:off x="6954838" y="2420938"/>
            <a:ext cx="2189162" cy="2919412"/>
          </a:xfrm>
          <a:noFill/>
          <a:ln/>
        </p:spPr>
      </p:pic>
      <p:pic>
        <p:nvPicPr>
          <p:cNvPr id="221198" name="Picture 14" descr="IMG_2238"/>
          <p:cNvPicPr>
            <a:picLocks noChangeAspect="1" noChangeArrowheads="1"/>
          </p:cNvPicPr>
          <p:nvPr/>
        </p:nvPicPr>
        <p:blipFill>
          <a:blip r:embed="rId5" cstate="print"/>
          <a:srcRect/>
          <a:stretch>
            <a:fillRect/>
          </a:stretch>
        </p:blipFill>
        <p:spPr bwMode="auto">
          <a:xfrm>
            <a:off x="3851275" y="4535488"/>
            <a:ext cx="3097213" cy="2322512"/>
          </a:xfrm>
          <a:prstGeom prst="rect">
            <a:avLst/>
          </a:prstGeom>
          <a:noFill/>
        </p:spPr>
      </p:pic>
      <p:pic>
        <p:nvPicPr>
          <p:cNvPr id="221199" name="Picture 15" descr="IMG_2242"/>
          <p:cNvPicPr>
            <a:picLocks noChangeAspect="1" noChangeArrowheads="1"/>
          </p:cNvPicPr>
          <p:nvPr/>
        </p:nvPicPr>
        <p:blipFill>
          <a:blip r:embed="rId6" cstate="print"/>
          <a:srcRect/>
          <a:stretch>
            <a:fillRect/>
          </a:stretch>
        </p:blipFill>
        <p:spPr bwMode="auto">
          <a:xfrm>
            <a:off x="3635375" y="620713"/>
            <a:ext cx="2897188" cy="3860800"/>
          </a:xfrm>
          <a:prstGeom prst="rect">
            <a:avLst/>
          </a:prstGeom>
          <a:noFill/>
        </p:spPr>
      </p:pic>
      <p:pic>
        <p:nvPicPr>
          <p:cNvPr id="221202" name="Picture 18" descr="IMG_2247"/>
          <p:cNvPicPr>
            <a:picLocks noChangeAspect="1" noChangeArrowheads="1"/>
          </p:cNvPicPr>
          <p:nvPr/>
        </p:nvPicPr>
        <p:blipFill>
          <a:blip r:embed="rId7" cstate="print"/>
          <a:srcRect/>
          <a:stretch>
            <a:fillRect/>
          </a:stretch>
        </p:blipFill>
        <p:spPr bwMode="auto">
          <a:xfrm>
            <a:off x="468313" y="4581525"/>
            <a:ext cx="3251200" cy="2438400"/>
          </a:xfrm>
          <a:prstGeom prst="rect">
            <a:avLst/>
          </a:prstGeom>
          <a:noFill/>
        </p:spPr>
      </p:pic>
      <p:pic>
        <p:nvPicPr>
          <p:cNvPr id="221208" name="Picture 24" descr="IMG_2248"/>
          <p:cNvPicPr>
            <a:picLocks noChangeAspect="1" noChangeArrowheads="1"/>
          </p:cNvPicPr>
          <p:nvPr>
            <p:ph sz="quarter" idx="3"/>
          </p:nvPr>
        </p:nvPicPr>
        <p:blipFill>
          <a:blip r:embed="rId8" cstate="print"/>
          <a:srcRect/>
          <a:stretch>
            <a:fillRect/>
          </a:stretch>
        </p:blipFill>
        <p:spPr>
          <a:xfrm>
            <a:off x="0" y="2420938"/>
            <a:ext cx="2919413" cy="2189162"/>
          </a:xfrm>
          <a:noFill/>
          <a:ln/>
        </p:spPr>
      </p:pic>
      <p:pic>
        <p:nvPicPr>
          <p:cNvPr id="221209" name="Picture 25" descr="IMG_2241"/>
          <p:cNvPicPr>
            <a:picLocks noChangeAspect="1" noChangeArrowheads="1"/>
          </p:cNvPicPr>
          <p:nvPr/>
        </p:nvPicPr>
        <p:blipFill>
          <a:blip r:embed="rId9" cstate="print"/>
          <a:srcRect/>
          <a:stretch>
            <a:fillRect/>
          </a:stretch>
        </p:blipFill>
        <p:spPr bwMode="auto">
          <a:xfrm>
            <a:off x="3708400" y="-531813"/>
            <a:ext cx="2808288" cy="3744913"/>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68313" y="260350"/>
            <a:ext cx="8207375" cy="404813"/>
          </a:xfrm>
        </p:spPr>
        <p:txBody>
          <a:bodyPr/>
          <a:lstStyle/>
          <a:p>
            <a:r>
              <a:rPr lang="hr-HR" sz="3200" b="1"/>
              <a:t>Pavo Urban: Posljednja snimka (6. 12. 1991.)</a:t>
            </a:r>
          </a:p>
        </p:txBody>
      </p:sp>
      <p:pic>
        <p:nvPicPr>
          <p:cNvPr id="59395" name="Picture 3" descr="pavourban"/>
          <p:cNvPicPr>
            <a:picLocks noChangeAspect="1" noChangeArrowheads="1"/>
          </p:cNvPicPr>
          <p:nvPr>
            <p:ph idx="1"/>
          </p:nvPr>
        </p:nvPicPr>
        <p:blipFill>
          <a:blip r:embed="rId2" cstate="print"/>
          <a:srcRect/>
          <a:stretch>
            <a:fillRect/>
          </a:stretch>
        </p:blipFill>
        <p:spPr>
          <a:xfrm>
            <a:off x="468313" y="776288"/>
            <a:ext cx="8351837" cy="5949950"/>
          </a:xfrm>
          <a:noFill/>
          <a:ln w="41275">
            <a:solidFill>
              <a:srgbClr val="000000"/>
            </a:solidFill>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endParaRPr lang="sr-Latn-CS"/>
          </a:p>
        </p:txBody>
      </p:sp>
      <p:pic>
        <p:nvPicPr>
          <p:cNvPr id="52227" name="Picture 3" descr="scan0001"/>
          <p:cNvPicPr>
            <a:picLocks noChangeAspect="1" noChangeArrowheads="1"/>
          </p:cNvPicPr>
          <p:nvPr>
            <p:ph idx="1"/>
          </p:nvPr>
        </p:nvPicPr>
        <p:blipFill>
          <a:blip r:embed="rId2" cstate="print"/>
          <a:srcRect/>
          <a:stretch>
            <a:fillRect/>
          </a:stretch>
        </p:blipFill>
        <p:spPr>
          <a:xfrm>
            <a:off x="0" y="333375"/>
            <a:ext cx="9144000" cy="3609975"/>
          </a:xfrm>
          <a:noFill/>
          <a:ln/>
        </p:spPr>
      </p:pic>
      <p:sp>
        <p:nvSpPr>
          <p:cNvPr id="52228" name="Text Box 4"/>
          <p:cNvSpPr txBox="1">
            <a:spLocks noChangeArrowheads="1"/>
          </p:cNvSpPr>
          <p:nvPr/>
        </p:nvSpPr>
        <p:spPr bwMode="auto">
          <a:xfrm>
            <a:off x="250825" y="4292600"/>
            <a:ext cx="8497888" cy="1465263"/>
          </a:xfrm>
          <a:prstGeom prst="rect">
            <a:avLst/>
          </a:prstGeom>
          <a:noFill/>
          <a:ln w="9525">
            <a:noFill/>
            <a:miter lim="800000"/>
            <a:headEnd/>
            <a:tailEnd/>
          </a:ln>
          <a:effectLst/>
        </p:spPr>
        <p:txBody>
          <a:bodyPr>
            <a:spAutoFit/>
          </a:bodyPr>
          <a:lstStyle/>
          <a:p>
            <a:pPr eaLnBrk="0" hangingPunct="0">
              <a:spcBef>
                <a:spcPct val="50000"/>
              </a:spcBef>
            </a:pPr>
            <a:r>
              <a:rPr lang="hr-HR"/>
              <a:t>Učenici koji su program realizirali: </a:t>
            </a:r>
            <a:r>
              <a:rPr lang="hr-HR" i="1"/>
              <a:t>Lidija Buzov, Tena Degmečić, Matea Petrović, Davor Kevo, Ivana Živić, Ivana Šplajt, Dario Marinić, Marina Terzić, Monika Jurić, Antoneta Sekulić, Katarina Zirdum, Martin Svirčević, Ana Alagić, Lana Lončar, Inga Devčić, Leda Stojkov, Dario Blažanović, Mario Letić, Ela Šajnović, Danijela Drčelić, Josipa Pleša i Ivona Vlk</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endParaRPr lang="sr-Latn-CS"/>
          </a:p>
        </p:txBody>
      </p:sp>
      <p:sp>
        <p:nvSpPr>
          <p:cNvPr id="224259" name="Rectangle 3"/>
          <p:cNvSpPr>
            <a:spLocks noGrp="1" noChangeArrowheads="1"/>
          </p:cNvSpPr>
          <p:nvPr>
            <p:ph type="body" idx="1"/>
          </p:nvPr>
        </p:nvSpPr>
        <p:spPr/>
        <p:txBody>
          <a:bodyPr/>
          <a:lstStyle/>
          <a:p>
            <a:endParaRPr lang="sr-Latn-CS"/>
          </a:p>
        </p:txBody>
      </p:sp>
      <p:sp>
        <p:nvSpPr>
          <p:cNvPr id="224260" name="Text Box 4"/>
          <p:cNvSpPr txBox="1">
            <a:spLocks noChangeArrowheads="1"/>
          </p:cNvSpPr>
          <p:nvPr/>
        </p:nvSpPr>
        <p:spPr bwMode="auto">
          <a:xfrm>
            <a:off x="2124075" y="2781300"/>
            <a:ext cx="4968875" cy="701675"/>
          </a:xfrm>
          <a:prstGeom prst="rect">
            <a:avLst/>
          </a:prstGeom>
          <a:noFill/>
          <a:ln w="9525">
            <a:noFill/>
            <a:miter lim="800000"/>
            <a:headEnd/>
            <a:tailEnd/>
          </a:ln>
          <a:effectLst/>
        </p:spPr>
        <p:txBody>
          <a:bodyPr>
            <a:spAutoFit/>
          </a:bodyPr>
          <a:lstStyle/>
          <a:p>
            <a:pPr algn="ctr">
              <a:spcBef>
                <a:spcPct val="50000"/>
              </a:spcBef>
            </a:pPr>
            <a:r>
              <a:rPr lang="hr-HR" sz="4000" b="1">
                <a:solidFill>
                  <a:schemeClr val="accent2"/>
                </a:solidFill>
                <a:latin typeface="Garamond" pitchFamily="18" charset="0"/>
              </a:rPr>
              <a:t>Hvala na pozornosti!</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p:txBody>
          <a:bodyPr/>
          <a:lstStyle/>
          <a:p>
            <a:endParaRPr lang="sr-Latn-CS"/>
          </a:p>
        </p:txBody>
      </p:sp>
      <p:pic>
        <p:nvPicPr>
          <p:cNvPr id="225284" name="Picture 4" descr="brod 22"/>
          <p:cNvPicPr>
            <a:picLocks noChangeAspect="1" noChangeArrowheads="1"/>
          </p:cNvPicPr>
          <p:nvPr>
            <p:ph type="body" idx="1"/>
          </p:nvPr>
        </p:nvPicPr>
        <p:blipFill>
          <a:blip r:embed="rId2" cstate="print"/>
          <a:srcRect/>
          <a:stretch>
            <a:fillRect/>
          </a:stretch>
        </p:blipFill>
        <p:spPr>
          <a:xfrm>
            <a:off x="2349500" y="0"/>
            <a:ext cx="5091113" cy="6858000"/>
          </a:xfrm>
          <a:noFill/>
          <a:ln w="53975">
            <a:solidFill>
              <a:schemeClr val="tx1"/>
            </a:solid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endParaRPr lang="sr-Latn-CS"/>
          </a:p>
        </p:txBody>
      </p:sp>
      <p:pic>
        <p:nvPicPr>
          <p:cNvPr id="228355" name="Picture 3" descr="brod44"/>
          <p:cNvPicPr>
            <a:picLocks noChangeAspect="1" noChangeArrowheads="1"/>
          </p:cNvPicPr>
          <p:nvPr>
            <p:ph idx="1"/>
          </p:nvPr>
        </p:nvPicPr>
        <p:blipFill>
          <a:blip r:embed="rId2" cstate="print"/>
          <a:srcRect/>
          <a:stretch>
            <a:fillRect/>
          </a:stretch>
        </p:blipFill>
        <p:spPr>
          <a:xfrm>
            <a:off x="0" y="1484313"/>
            <a:ext cx="9144000" cy="4329112"/>
          </a:xfrm>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endParaRPr lang="sr-Latn-CS"/>
          </a:p>
        </p:txBody>
      </p:sp>
      <p:sp>
        <p:nvSpPr>
          <p:cNvPr id="56323" name="Rectangle 3"/>
          <p:cNvSpPr>
            <a:spLocks noGrp="1" noChangeArrowheads="1"/>
          </p:cNvSpPr>
          <p:nvPr>
            <p:ph type="body" idx="1"/>
          </p:nvPr>
        </p:nvSpPr>
        <p:spPr>
          <a:xfrm>
            <a:off x="0" y="1412875"/>
            <a:ext cx="8964613" cy="4868863"/>
          </a:xfrm>
        </p:spPr>
        <p:txBody>
          <a:bodyPr/>
          <a:lstStyle/>
          <a:p>
            <a:r>
              <a:rPr lang="hr-HR"/>
              <a:t>primjenjivati suvremeni pristup nastavi povijesti, koristiti interdisciplinarni pristup, različite metode rada i nastavna sredstva  </a:t>
            </a:r>
          </a:p>
          <a:p>
            <a:r>
              <a:rPr lang="hr-HR"/>
              <a:t>razvijati vještine usmenog i pismenog izražavanja te prezentacije  </a:t>
            </a:r>
          </a:p>
          <a:p>
            <a:r>
              <a:rPr lang="hr-HR"/>
              <a:t>upoznati način rada, probleme i fundus različitih institucija koje povjesničari koriste u izradi svojih radova  </a:t>
            </a:r>
          </a:p>
          <a:p>
            <a:endParaRPr lang="hr-HR" sz="250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hr-HR" b="1"/>
              <a:t>Literatura:</a:t>
            </a:r>
          </a:p>
        </p:txBody>
      </p:sp>
      <p:sp>
        <p:nvSpPr>
          <p:cNvPr id="6147" name="Rectangle 3"/>
          <p:cNvSpPr>
            <a:spLocks noGrp="1" noChangeArrowheads="1"/>
          </p:cNvSpPr>
          <p:nvPr>
            <p:ph type="body" idx="1"/>
          </p:nvPr>
        </p:nvSpPr>
        <p:spPr/>
        <p:txBody>
          <a:bodyPr/>
          <a:lstStyle/>
          <a:p>
            <a:r>
              <a:rPr lang="hr-HR"/>
              <a:t>nepostojanje udžbenika za nastavu Domovinskog rata</a:t>
            </a:r>
          </a:p>
          <a:p>
            <a:r>
              <a:rPr lang="hr-HR"/>
              <a:t>stručna literatura (izdanja Hrvatskog memorijalno-dokumentacijskog centra Domovinskog rata…)</a:t>
            </a:r>
          </a:p>
          <a:p>
            <a:r>
              <a:rPr lang="hr-HR"/>
              <a:t>časopisi, književna djela, arhivska građa, internet, dokumentarni filmovi…</a:t>
            </a:r>
          </a:p>
          <a:p>
            <a:endParaRPr lang="hr-H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hr-HR" b="1"/>
              <a:t>Realizacija plana i programa:</a:t>
            </a:r>
          </a:p>
        </p:txBody>
      </p:sp>
      <p:sp>
        <p:nvSpPr>
          <p:cNvPr id="5123" name="Rectangle 3"/>
          <p:cNvSpPr>
            <a:spLocks noGrp="1" noChangeArrowheads="1"/>
          </p:cNvSpPr>
          <p:nvPr>
            <p:ph type="body" idx="1"/>
          </p:nvPr>
        </p:nvSpPr>
        <p:spPr>
          <a:xfrm>
            <a:off x="250825" y="1341438"/>
            <a:ext cx="8893175" cy="5184775"/>
          </a:xfrm>
        </p:spPr>
        <p:txBody>
          <a:bodyPr/>
          <a:lstStyle/>
          <a:p>
            <a:r>
              <a:rPr lang="hr-HR" sz="2600" i="1"/>
              <a:t>Rujan</a:t>
            </a:r>
            <a:r>
              <a:rPr lang="hr-HR" sz="2600"/>
              <a:t>: pregled hrvatske povijesti do Domovinskog rata</a:t>
            </a:r>
          </a:p>
          <a:p>
            <a:r>
              <a:rPr lang="hr-HR" sz="2600" i="1"/>
              <a:t>Listopad:</a:t>
            </a:r>
            <a:r>
              <a:rPr lang="hr-HR" sz="2600"/>
              <a:t> uzroci i početak Domovinskog rata, formiranje bojišta</a:t>
            </a:r>
          </a:p>
          <a:p>
            <a:r>
              <a:rPr lang="hr-HR" sz="2600" i="1"/>
              <a:t>Studeni</a:t>
            </a:r>
            <a:r>
              <a:rPr lang="hr-HR" sz="2600"/>
              <a:t>: sjećanje na žrtve Vukovara</a:t>
            </a:r>
          </a:p>
          <a:p>
            <a:r>
              <a:rPr lang="hr-HR" sz="2600" i="1"/>
              <a:t>Prosinac</a:t>
            </a:r>
            <a:r>
              <a:rPr lang="hr-HR" sz="2600"/>
              <a:t>: Dubrovnik u Domovinskom ratu</a:t>
            </a:r>
          </a:p>
          <a:p>
            <a:r>
              <a:rPr lang="hr-HR" sz="2600" i="1"/>
              <a:t>Siječanj, veljača</a:t>
            </a:r>
            <a:r>
              <a:rPr lang="hr-HR" sz="2600"/>
              <a:t>: Slavonski Brod u Domovinskom ratu</a:t>
            </a:r>
          </a:p>
          <a:p>
            <a:r>
              <a:rPr lang="hr-HR" sz="2600" i="1"/>
              <a:t>Ožujak</a:t>
            </a:r>
            <a:r>
              <a:rPr lang="hr-HR" sz="2600"/>
              <a:t>: operacije oslobađanja hrvatskog teritorija</a:t>
            </a:r>
          </a:p>
          <a:p>
            <a:r>
              <a:rPr lang="hr-HR" sz="2600" i="1"/>
              <a:t>Travanj:</a:t>
            </a:r>
            <a:r>
              <a:rPr lang="hr-HR" sz="2600"/>
              <a:t> posljedice Domovinskog rata</a:t>
            </a:r>
          </a:p>
          <a:p>
            <a:r>
              <a:rPr lang="hr-HR" sz="2600" i="1"/>
              <a:t>Svibanj</a:t>
            </a:r>
            <a:r>
              <a:rPr lang="hr-HR" sz="2600"/>
              <a:t>: terenski dio</a:t>
            </a:r>
          </a:p>
          <a:p>
            <a:r>
              <a:rPr lang="hr-HR" sz="2600" i="1"/>
              <a:t>Lipanj</a:t>
            </a:r>
            <a:r>
              <a:rPr lang="hr-HR" sz="2600"/>
              <a:t>: sistematizacija, provjera</a:t>
            </a:r>
            <a:r>
              <a:rPr lang="hr-HR" sz="2800"/>
              <a:t> </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hr-HR" b="1"/>
              <a:t>Metode i sredstva rada:</a:t>
            </a:r>
          </a:p>
        </p:txBody>
      </p:sp>
      <p:sp>
        <p:nvSpPr>
          <p:cNvPr id="24579" name="Rectangle 3"/>
          <p:cNvSpPr>
            <a:spLocks noGrp="1" noChangeArrowheads="1"/>
          </p:cNvSpPr>
          <p:nvPr>
            <p:ph type="body" idx="1"/>
          </p:nvPr>
        </p:nvSpPr>
        <p:spPr/>
        <p:txBody>
          <a:bodyPr/>
          <a:lstStyle/>
          <a:p>
            <a:r>
              <a:rPr lang="hr-HR"/>
              <a:t>postavljanje izložbe “Sjećanje na Vukovar”</a:t>
            </a:r>
          </a:p>
          <a:p>
            <a:r>
              <a:rPr lang="hr-HR"/>
              <a:t>rad na tekstu “Bitka za Čepikuće”</a:t>
            </a:r>
          </a:p>
          <a:p>
            <a:r>
              <a:rPr lang="hr-HR"/>
              <a:t>gledanje  i analiza filma “Rat za mir”</a:t>
            </a:r>
          </a:p>
          <a:p>
            <a:r>
              <a:rPr lang="hr-HR"/>
              <a:t>istraživački rad u sklopu projekta “Slavonski Brod u Domovinskom ratu”</a:t>
            </a:r>
          </a:p>
          <a:p>
            <a:r>
              <a:rPr lang="hr-HR"/>
              <a:t>terenska nastava (Vukovar), stručna predavanja u lokalnoj HVIDRI</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a:xfrm>
            <a:off x="0" y="0"/>
            <a:ext cx="9144000" cy="981075"/>
          </a:xfrm>
        </p:spPr>
        <p:txBody>
          <a:bodyPr/>
          <a:lstStyle/>
          <a:p>
            <a:endParaRPr lang="sr-Latn-CS" sz="2900"/>
          </a:p>
        </p:txBody>
      </p:sp>
      <p:pic>
        <p:nvPicPr>
          <p:cNvPr id="223235" name="Picture 3" descr="OGI_0084"/>
          <p:cNvPicPr>
            <a:picLocks noChangeAspect="1" noChangeArrowheads="1"/>
          </p:cNvPicPr>
          <p:nvPr>
            <p:ph idx="1"/>
          </p:nvPr>
        </p:nvPicPr>
        <p:blipFill>
          <a:blip r:embed="rId2" cstate="print"/>
          <a:srcRect/>
          <a:stretch>
            <a:fillRect/>
          </a:stretch>
        </p:blipFill>
        <p:spPr>
          <a:xfrm>
            <a:off x="0" y="828675"/>
            <a:ext cx="9144000" cy="6073775"/>
          </a:xfrm>
          <a:noFill/>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2" name="Picture 6" descr="OGI_0129"/>
          <p:cNvPicPr>
            <a:picLocks noChangeAspect="1" noChangeArrowheads="1"/>
          </p:cNvPicPr>
          <p:nvPr>
            <p:ph idx="4294967295"/>
          </p:nvPr>
        </p:nvPicPr>
        <p:blipFill>
          <a:blip r:embed="rId2" cstate="print"/>
          <a:srcRect/>
          <a:stretch>
            <a:fillRect/>
          </a:stretch>
        </p:blipFill>
        <p:spPr>
          <a:xfrm>
            <a:off x="-433388" y="765175"/>
            <a:ext cx="9577388" cy="6361113"/>
          </a:xfrm>
          <a:noFill/>
          <a:ln/>
        </p:spPr>
      </p:pic>
      <p:sp>
        <p:nvSpPr>
          <p:cNvPr id="9223" name="Rectangle 7"/>
          <p:cNvSpPr>
            <a:spLocks noChangeArrowheads="1"/>
          </p:cNvSpPr>
          <p:nvPr/>
        </p:nvSpPr>
        <p:spPr bwMode="auto">
          <a:xfrm>
            <a:off x="971550" y="188913"/>
            <a:ext cx="7921625" cy="519112"/>
          </a:xfrm>
          <a:prstGeom prst="rect">
            <a:avLst/>
          </a:prstGeom>
          <a:noFill/>
          <a:ln w="9525">
            <a:noFill/>
            <a:miter lim="800000"/>
            <a:headEnd/>
            <a:tailEnd/>
          </a:ln>
          <a:effectLst/>
        </p:spPr>
        <p:txBody>
          <a:bodyPr>
            <a:spAutoFit/>
          </a:bodyPr>
          <a:lstStyle/>
          <a:p>
            <a:r>
              <a:rPr lang="hr-HR" sz="2800" b="1">
                <a:solidFill>
                  <a:schemeClr val="tx2"/>
                </a:solidFill>
                <a:effectLst>
                  <a:outerShdw blurRad="38100" dist="38100" dir="2700000" algn="tl">
                    <a:srgbClr val="C0C0C0"/>
                  </a:outerShdw>
                </a:effectLst>
                <a:latin typeface="Garamond" pitchFamily="18" charset="0"/>
              </a:rPr>
              <a:t>Izložba učeničkih plakata “Sjećanje na Vukovar”</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Rub">
  <a:themeElements>
    <a:clrScheme name="Rub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Rub">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ub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Rub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Rub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Rub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ub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Rub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Rub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Rub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Rub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Edge</Template>
  <TotalTime>3626</TotalTime>
  <Words>445</Words>
  <Application>Microsoft Office PowerPoint</Application>
  <PresentationFormat>On-screen Show (4:3)</PresentationFormat>
  <Paragraphs>46</Paragraphs>
  <Slides>37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Tahoma</vt:lpstr>
      <vt:lpstr>Times New Roman</vt:lpstr>
      <vt:lpstr>Wingdings</vt:lpstr>
      <vt:lpstr>Garamond</vt:lpstr>
      <vt:lpstr>Rub</vt:lpstr>
      <vt:lpstr>Nastava Domovinskog rata u Gimnaziji  “Matija Mesić” u Slavonskom Brodu</vt:lpstr>
      <vt:lpstr>Organizacija nastave:</vt:lpstr>
      <vt:lpstr>Učenička postignuća:</vt:lpstr>
      <vt:lpstr>Slide 4</vt:lpstr>
      <vt:lpstr>Literatura:</vt:lpstr>
      <vt:lpstr>Realizacija plana i programa:</vt:lpstr>
      <vt:lpstr>Metode i sredstva rada:</vt:lpstr>
      <vt:lpstr>Slide 8</vt:lpstr>
      <vt:lpstr>Slide 9</vt:lpstr>
      <vt:lpstr>Slide 10</vt:lpstr>
      <vt:lpstr>Slide 11</vt:lpstr>
      <vt:lpstr>Slide 12</vt:lpstr>
      <vt:lpstr>Slide 13</vt:lpstr>
      <vt:lpstr>Slide 14</vt:lpstr>
      <vt:lpstr>Članak J. Raguža “Bitka za Čepikuće”  iz časopisa VP (listopad 2011.)</vt:lpstr>
      <vt:lpstr>Film “Rat za mir”  Koče Pavlovića</vt:lpstr>
      <vt:lpstr>Projekt “Slavonski Brod u Domovinskom ratu”</vt:lpstr>
      <vt:lpstr>Slide 18</vt:lpstr>
      <vt:lpstr>Slide 19</vt:lpstr>
      <vt:lpstr>Slide 20</vt:lpstr>
      <vt:lpstr>Slide 21</vt:lpstr>
      <vt:lpstr>Slide 22</vt:lpstr>
      <vt:lpstr>Slide 23</vt:lpstr>
      <vt:lpstr>Slide 24</vt:lpstr>
      <vt:lpstr>Slide 25</vt:lpstr>
      <vt:lpstr>Slide 26</vt:lpstr>
      <vt:lpstr>Slide 27</vt:lpstr>
      <vt:lpstr>Slide 28</vt:lpstr>
      <vt:lpstr>Stručna ekskurzija u  Vukovar</vt:lpstr>
      <vt:lpstr>Slide 30</vt:lpstr>
      <vt:lpstr>Slide 31</vt:lpstr>
      <vt:lpstr>Slide 32</vt:lpstr>
      <vt:lpstr>Pavo Urban: Posljednja snimka (6. 12. 1991.)</vt:lpstr>
      <vt:lpstr>Slide 34</vt:lpstr>
      <vt:lpstr>Slide 35</vt:lpstr>
      <vt:lpstr>Slide 36</vt:lpstr>
      <vt:lpstr>Slide 37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Acer</dc:creator>
  <cp:lastModifiedBy>User</cp:lastModifiedBy>
  <cp:revision>141</cp:revision>
  <dcterms:created xsi:type="dcterms:W3CDTF">2013-03-01T20:21:20Z</dcterms:created>
  <dcterms:modified xsi:type="dcterms:W3CDTF">2013-04-01T11:23:22Z</dcterms:modified>
</cp:coreProperties>
</file>