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5"/>
  </p:notesMasterIdLst>
  <p:handoutMasterIdLst>
    <p:handoutMasterId r:id="rId4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315" r:id="rId38"/>
    <p:sldId id="307" r:id="rId39"/>
    <p:sldId id="308" r:id="rId40"/>
    <p:sldId id="309" r:id="rId41"/>
    <p:sldId id="310" r:id="rId42"/>
    <p:sldId id="311" r:id="rId43"/>
    <p:sldId id="313" r:id="rId44"/>
  </p:sldIdLst>
  <p:sldSz cx="9144000" cy="6858000" type="screen4x3"/>
  <p:notesSz cx="6669088" cy="9926638"/>
  <p:defaultTextStyle>
    <a:defPPr>
      <a:defRPr lang="en-GB"/>
    </a:defPPr>
    <a:lvl1pPr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r-H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r-HR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r-HR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979D73-4EE9-45F2-BD6F-35C2BC15BDC6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884488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/>
            </a:lvl1pPr>
          </a:lstStyle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778250" y="0"/>
            <a:ext cx="28829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850900" y="744538"/>
            <a:ext cx="4960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80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714875"/>
            <a:ext cx="5329238" cy="4465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hr-HR" smtClean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9428163"/>
            <a:ext cx="2884488" cy="490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/>
            </a:lvl1pPr>
          </a:lstStyle>
          <a:p>
            <a:endParaRPr lang="en-GB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778250" y="9428163"/>
            <a:ext cx="2882900" cy="490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/>
            </a:lvl1pPr>
          </a:lstStyle>
          <a:p>
            <a:fld id="{385B6D2D-FA5F-4869-B616-60A4A0917AC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8E10DF-012B-4BF6-958A-FA22468E3B25}" type="slidenum">
              <a:rPr lang="en-GB"/>
              <a:pPr/>
              <a:t>1</a:t>
            </a:fld>
            <a:endParaRPr lang="en-GB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34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517385-E797-469D-AA0F-7646E963DD3B}" type="slidenum">
              <a:rPr lang="en-GB"/>
              <a:pPr/>
              <a:t>10</a:t>
            </a:fld>
            <a:endParaRPr lang="en-GB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47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B4F2E3-5A30-4BA6-9C25-C4A2CCFCCF61}" type="slidenum">
              <a:rPr lang="en-GB"/>
              <a:pPr/>
              <a:t>11</a:t>
            </a:fld>
            <a:endParaRPr lang="en-GB"/>
          </a:p>
        </p:txBody>
      </p:sp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57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2D94BB-64DC-4882-81BF-BF9EB414288B}" type="slidenum">
              <a:rPr lang="en-GB"/>
              <a:pPr/>
              <a:t>12</a:t>
            </a:fld>
            <a:endParaRPr lang="en-GB"/>
          </a:p>
        </p:txBody>
      </p:sp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680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0B37E6-DEE4-485F-8BDF-B865A0AE1EC1}" type="slidenum">
              <a:rPr lang="en-GB"/>
              <a:pPr/>
              <a:t>13</a:t>
            </a:fld>
            <a:endParaRPr lang="en-GB"/>
          </a:p>
        </p:txBody>
      </p:sp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78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293A3B-9D11-4CB3-B531-76029E6F1A87}" type="slidenum">
              <a:rPr lang="en-GB"/>
              <a:pPr/>
              <a:t>14</a:t>
            </a:fld>
            <a:endParaRPr lang="en-GB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88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F63DE36-8C68-4CB5-9F39-1904A45031F0}" type="slidenum">
              <a:rPr lang="en-GB"/>
              <a:pPr/>
              <a:t>15</a:t>
            </a:fld>
            <a:endParaRPr lang="en-GB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98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973D32-DF2C-477E-A373-4B6B446B1713}" type="slidenum">
              <a:rPr lang="en-GB"/>
              <a:pPr/>
              <a:t>16</a:t>
            </a:fld>
            <a:endParaRPr lang="en-GB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08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F4AFE2-E0FC-489E-A1C8-417B58A26C4B}" type="slidenum">
              <a:rPr lang="en-GB"/>
              <a:pPr/>
              <a:t>17</a:t>
            </a:fld>
            <a:endParaRPr lang="en-GB"/>
          </a:p>
        </p:txBody>
      </p:sp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19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C7F9E6-399A-4374-8F3D-C399E2B84CF5}" type="slidenum">
              <a:rPr lang="en-GB"/>
              <a:pPr/>
              <a:t>18</a:t>
            </a:fld>
            <a:endParaRPr lang="en-GB"/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29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45A6B8-FBA0-4230-A92E-4585EA06DA66}" type="slidenum">
              <a:rPr lang="en-GB"/>
              <a:pPr/>
              <a:t>19</a:t>
            </a:fld>
            <a:endParaRPr lang="en-GB"/>
          </a:p>
        </p:txBody>
      </p:sp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39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987741-FD17-4EFD-A018-D72A169DE6D6}" type="slidenum">
              <a:rPr lang="en-GB"/>
              <a:pPr/>
              <a:t>2</a:t>
            </a:fld>
            <a:endParaRPr lang="en-GB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45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F5A141-7C18-496C-A14D-9118CC10946E}" type="slidenum">
              <a:rPr lang="en-GB"/>
              <a:pPr/>
              <a:t>20</a:t>
            </a:fld>
            <a:endParaRPr lang="en-GB"/>
          </a:p>
        </p:txBody>
      </p:sp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49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409725-4111-4865-B42E-BA4117BC9FE5}" type="slidenum">
              <a:rPr lang="en-GB"/>
              <a:pPr/>
              <a:t>21</a:t>
            </a:fld>
            <a:endParaRPr lang="en-GB"/>
          </a:p>
        </p:txBody>
      </p:sp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70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D32E11-40AE-41FB-94C4-63D79A15D3EE}" type="slidenum">
              <a:rPr lang="en-GB"/>
              <a:pPr/>
              <a:t>22</a:t>
            </a:fld>
            <a:endParaRPr lang="en-GB"/>
          </a:p>
        </p:txBody>
      </p:sp>
      <p:sp>
        <p:nvSpPr>
          <p:cNvPr id="8806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80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B612CB-F3E2-4244-A2F0-FF527B355F98}" type="slidenum">
              <a:rPr lang="en-GB"/>
              <a:pPr/>
              <a:t>23</a:t>
            </a:fld>
            <a:endParaRPr lang="en-GB"/>
          </a:p>
        </p:txBody>
      </p:sp>
      <p:sp>
        <p:nvSpPr>
          <p:cNvPr id="8908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890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D1D093-A299-41AD-A065-BB0EB9B0000A}" type="slidenum">
              <a:rPr lang="en-GB"/>
              <a:pPr/>
              <a:t>24</a:t>
            </a:fld>
            <a:endParaRPr lang="en-GB"/>
          </a:p>
        </p:txBody>
      </p:sp>
      <p:sp>
        <p:nvSpPr>
          <p:cNvPr id="9011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01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4E2391-25EE-467D-91FD-FB24C64CDB00}" type="slidenum">
              <a:rPr lang="en-GB"/>
              <a:pPr/>
              <a:t>25</a:t>
            </a:fld>
            <a:endParaRPr lang="en-GB"/>
          </a:p>
        </p:txBody>
      </p:sp>
      <p:sp>
        <p:nvSpPr>
          <p:cNvPr id="9113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11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E7A598-19E4-429D-B347-56EEE294DF7F}" type="slidenum">
              <a:rPr lang="en-GB"/>
              <a:pPr/>
              <a:t>26</a:t>
            </a:fld>
            <a:endParaRPr lang="en-GB"/>
          </a:p>
        </p:txBody>
      </p:sp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1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001C2D-4AF2-4F4F-AA20-EABED03FD851}" type="slidenum">
              <a:rPr lang="en-GB"/>
              <a:pPr/>
              <a:t>27</a:t>
            </a:fld>
            <a:endParaRPr lang="en-GB"/>
          </a:p>
        </p:txBody>
      </p:sp>
      <p:sp>
        <p:nvSpPr>
          <p:cNvPr id="9318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31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45E8DB-7909-4A45-A5DF-E95B939574D1}" type="slidenum">
              <a:rPr lang="en-GB"/>
              <a:pPr/>
              <a:t>28</a:t>
            </a:fld>
            <a:endParaRPr lang="en-GB"/>
          </a:p>
        </p:txBody>
      </p:sp>
      <p:sp>
        <p:nvSpPr>
          <p:cNvPr id="9420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42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C0D120-A10A-4627-B623-D6F722C8DA52}" type="slidenum">
              <a:rPr lang="en-GB"/>
              <a:pPr/>
              <a:t>29</a:t>
            </a:fld>
            <a:endParaRPr lang="en-GB"/>
          </a:p>
        </p:txBody>
      </p:sp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52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7431C5-96E6-46B5-923C-A6E31912398F}" type="slidenum">
              <a:rPr lang="en-GB"/>
              <a:pPr/>
              <a:t>3</a:t>
            </a:fld>
            <a:endParaRPr lang="en-GB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55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1721CA-74B6-44FC-9161-14C6D8664BD4}" type="slidenum">
              <a:rPr lang="en-GB"/>
              <a:pPr/>
              <a:t>30</a:t>
            </a:fld>
            <a:endParaRPr lang="en-GB"/>
          </a:p>
        </p:txBody>
      </p:sp>
      <p:sp>
        <p:nvSpPr>
          <p:cNvPr id="9625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62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770E5C-4D08-41B4-B42A-C1ACE21CCA70}" type="slidenum">
              <a:rPr lang="en-GB"/>
              <a:pPr/>
              <a:t>31</a:t>
            </a:fld>
            <a:endParaRPr lang="en-GB"/>
          </a:p>
        </p:txBody>
      </p:sp>
      <p:sp>
        <p:nvSpPr>
          <p:cNvPr id="9728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72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A2195F3-D692-4A52-8E13-5E88321BF8FF}" type="slidenum">
              <a:rPr lang="en-GB"/>
              <a:pPr/>
              <a:t>32</a:t>
            </a:fld>
            <a:endParaRPr lang="en-GB"/>
          </a:p>
        </p:txBody>
      </p:sp>
      <p:sp>
        <p:nvSpPr>
          <p:cNvPr id="9830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83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ABA00D-F7FB-4312-86E0-151295060227}" type="slidenum">
              <a:rPr lang="en-GB"/>
              <a:pPr/>
              <a:t>33</a:t>
            </a:fld>
            <a:endParaRPr lang="en-GB"/>
          </a:p>
        </p:txBody>
      </p:sp>
      <p:sp>
        <p:nvSpPr>
          <p:cNvPr id="9932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93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49E8DC-8780-420E-A37C-5657D767DE88}" type="slidenum">
              <a:rPr lang="en-GB"/>
              <a:pPr/>
              <a:t>34</a:t>
            </a:fld>
            <a:endParaRPr lang="en-GB"/>
          </a:p>
        </p:txBody>
      </p:sp>
      <p:sp>
        <p:nvSpPr>
          <p:cNvPr id="10035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03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2E9D7D-BA7A-4BC7-9B83-1999ADC5970E}" type="slidenum">
              <a:rPr lang="en-GB"/>
              <a:pPr/>
              <a:t>35</a:t>
            </a:fld>
            <a:endParaRPr lang="en-GB"/>
          </a:p>
        </p:txBody>
      </p:sp>
      <p:sp>
        <p:nvSpPr>
          <p:cNvPr id="10137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13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A13302-40F7-4CEC-B9A4-7F77D8180907}" type="slidenum">
              <a:rPr lang="en-GB"/>
              <a:pPr/>
              <a:t>36</a:t>
            </a:fld>
            <a:endParaRPr lang="en-GB"/>
          </a:p>
        </p:txBody>
      </p:sp>
      <p:sp>
        <p:nvSpPr>
          <p:cNvPr id="128002" name="Rectangle 2"/>
          <p:cNvSpPr>
            <a:spLocks noGrp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35588" cy="4467225"/>
          </a:xfrm>
        </p:spPr>
        <p:txBody>
          <a:bodyPr/>
          <a:lstStyle/>
          <a:p>
            <a:pPr defTabSz="9144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EAA6AA-C83E-4DBA-BE25-DE6F6475B0ED}" type="slidenum">
              <a:rPr lang="en-GB"/>
              <a:pPr/>
              <a:t>37</a:t>
            </a:fld>
            <a:endParaRPr lang="en-GB"/>
          </a:p>
        </p:txBody>
      </p:sp>
      <p:sp>
        <p:nvSpPr>
          <p:cNvPr id="11571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57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823459-1762-46D1-BC82-6AB3471BED25}" type="slidenum">
              <a:rPr lang="en-GB"/>
              <a:pPr/>
              <a:t>38</a:t>
            </a:fld>
            <a:endParaRPr lang="en-GB"/>
          </a:p>
        </p:txBody>
      </p:sp>
      <p:sp>
        <p:nvSpPr>
          <p:cNvPr id="11673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67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19E83C-0A1E-40E1-ADFB-5617CD449FFB}" type="slidenum">
              <a:rPr lang="en-GB"/>
              <a:pPr/>
              <a:t>39</a:t>
            </a:fld>
            <a:endParaRPr lang="en-GB"/>
          </a:p>
        </p:txBody>
      </p:sp>
      <p:sp>
        <p:nvSpPr>
          <p:cNvPr id="11776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77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A900D2-8A61-4B5B-9F12-22D2A930950B}" type="slidenum">
              <a:rPr lang="en-GB"/>
              <a:pPr/>
              <a:t>4</a:t>
            </a:fld>
            <a:endParaRPr lang="en-GB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65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B0D6A2-89E6-49F7-909E-7209D502CD9B}" type="slidenum">
              <a:rPr lang="en-GB"/>
              <a:pPr/>
              <a:t>40</a:t>
            </a:fld>
            <a:endParaRPr lang="en-GB"/>
          </a:p>
        </p:txBody>
      </p:sp>
      <p:sp>
        <p:nvSpPr>
          <p:cNvPr id="11878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87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67C10-B9A5-4525-B540-075428D1C890}" type="slidenum">
              <a:rPr lang="en-GB"/>
              <a:pPr/>
              <a:t>41</a:t>
            </a:fld>
            <a:endParaRPr lang="en-GB"/>
          </a:p>
        </p:txBody>
      </p:sp>
      <p:sp>
        <p:nvSpPr>
          <p:cNvPr id="11980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98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78965C-1B93-441B-AE0B-082281C984D8}" type="slidenum">
              <a:rPr lang="en-GB"/>
              <a:pPr/>
              <a:t>42</a:t>
            </a:fld>
            <a:endParaRPr lang="en-GB"/>
          </a:p>
        </p:txBody>
      </p:sp>
      <p:sp>
        <p:nvSpPr>
          <p:cNvPr id="121857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218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8D8802-1251-4333-94F1-4A1621F8EF56}" type="slidenum">
              <a:rPr lang="en-GB"/>
              <a:pPr/>
              <a:t>5</a:t>
            </a:fld>
            <a:endParaRPr lang="en-GB"/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75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E92A50-8EB6-4A41-A18F-B0778669CD63}" type="slidenum">
              <a:rPr lang="en-GB"/>
              <a:pPr/>
              <a:t>6</a:t>
            </a:fld>
            <a:endParaRPr lang="en-GB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86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FF4E9FB-4A52-49D3-8236-FBCEDE813C2F}" type="slidenum">
              <a:rPr lang="en-GB"/>
              <a:pPr/>
              <a:t>7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696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0030AC-5B53-424A-9129-0219A849CCBF}" type="slidenum">
              <a:rPr lang="en-GB"/>
              <a:pPr/>
              <a:t>8</a:t>
            </a:fld>
            <a:endParaRPr lang="en-GB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16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81A5A9-567E-406B-8BFC-BCD73C18A98F}" type="slidenum">
              <a:rPr lang="en-GB"/>
              <a:pPr/>
              <a:t>9</a:t>
            </a:fld>
            <a:endParaRPr lang="en-GB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11250" y="744538"/>
            <a:ext cx="4446588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737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66750" y="4714875"/>
            <a:ext cx="5330825" cy="4467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7538" y="0"/>
            <a:ext cx="2170112" cy="6129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57938" cy="6129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275" y="0"/>
            <a:ext cx="7699375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3492500" y="6237288"/>
            <a:ext cx="4960938" cy="3063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56C795-5F81-4ECC-A5B8-6E0EAEFE162C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10CB95-B1AC-4AC2-9D89-CCCCEEFF8752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A105C0-6237-4C55-9225-75FE246D950C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A7C747A-0E52-4E14-92C2-11F671B500A3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23FD5A-A392-4A28-95B3-D60CC9307CDC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138BD99-6242-4F64-93B8-C68029BBEF25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6BA7BF1-9CCB-4513-B1FD-7459EF7D0BC2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175E3E-7014-4376-BCA3-F535A1C7888B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83077E-D72A-4449-A5AF-890637375646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DCD324F-0581-4FFE-8516-4BC56E565BF8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5812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BDE84ED-6745-45BB-BB73-4B92E90CC644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VOJNO REDARSTVENA OPERACIJA “MASLENICA”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900113" y="188913"/>
            <a:ext cx="7126287" cy="5902325"/>
            <a:chOff x="567" y="119"/>
            <a:chExt cx="4489" cy="3718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567" y="119"/>
              <a:ext cx="4490" cy="3249"/>
            </a:xfrm>
            <a:custGeom>
              <a:avLst/>
              <a:gdLst/>
              <a:ahLst/>
              <a:cxnLst>
                <a:cxn ang="0">
                  <a:pos x="2322" y="2934"/>
                </a:cxn>
                <a:cxn ang="0">
                  <a:pos x="2010" y="2688"/>
                </a:cxn>
                <a:cxn ang="0">
                  <a:pos x="1722" y="2562"/>
                </a:cxn>
                <a:cxn ang="0">
                  <a:pos x="1500" y="2604"/>
                </a:cxn>
                <a:cxn ang="0">
                  <a:pos x="1440" y="2532"/>
                </a:cxn>
                <a:cxn ang="0">
                  <a:pos x="1404" y="2418"/>
                </a:cxn>
                <a:cxn ang="0">
                  <a:pos x="1296" y="2328"/>
                </a:cxn>
                <a:cxn ang="0">
                  <a:pos x="1068" y="2124"/>
                </a:cxn>
                <a:cxn ang="0">
                  <a:pos x="984" y="1956"/>
                </a:cxn>
                <a:cxn ang="0">
                  <a:pos x="1140" y="1956"/>
                </a:cxn>
                <a:cxn ang="0">
                  <a:pos x="1230" y="1992"/>
                </a:cxn>
                <a:cxn ang="0">
                  <a:pos x="876" y="1668"/>
                </a:cxn>
                <a:cxn ang="0">
                  <a:pos x="834" y="1320"/>
                </a:cxn>
                <a:cxn ang="0">
                  <a:pos x="642" y="1092"/>
                </a:cxn>
                <a:cxn ang="0">
                  <a:pos x="438" y="1110"/>
                </a:cxn>
                <a:cxn ang="0">
                  <a:pos x="342" y="1320"/>
                </a:cxn>
                <a:cxn ang="0">
                  <a:pos x="306" y="1368"/>
                </a:cxn>
                <a:cxn ang="0">
                  <a:pos x="222" y="1476"/>
                </a:cxn>
                <a:cxn ang="0">
                  <a:pos x="138" y="1308"/>
                </a:cxn>
                <a:cxn ang="0">
                  <a:pos x="48" y="1158"/>
                </a:cxn>
                <a:cxn ang="0">
                  <a:pos x="24" y="1008"/>
                </a:cxn>
                <a:cxn ang="0">
                  <a:pos x="144" y="900"/>
                </a:cxn>
                <a:cxn ang="0">
                  <a:pos x="414" y="900"/>
                </a:cxn>
                <a:cxn ang="0">
                  <a:pos x="642" y="756"/>
                </a:cxn>
                <a:cxn ang="0">
                  <a:pos x="804" y="918"/>
                </a:cxn>
                <a:cxn ang="0">
                  <a:pos x="1050" y="930"/>
                </a:cxn>
                <a:cxn ang="0">
                  <a:pos x="1134" y="756"/>
                </a:cxn>
                <a:cxn ang="0">
                  <a:pos x="1182" y="624"/>
                </a:cxn>
                <a:cxn ang="0">
                  <a:pos x="1326" y="462"/>
                </a:cxn>
                <a:cxn ang="0">
                  <a:pos x="1344" y="282"/>
                </a:cxn>
                <a:cxn ang="0">
                  <a:pos x="1566" y="132"/>
                </a:cxn>
                <a:cxn ang="0">
                  <a:pos x="1680" y="30"/>
                </a:cxn>
                <a:cxn ang="0">
                  <a:pos x="1824" y="66"/>
                </a:cxn>
                <a:cxn ang="0">
                  <a:pos x="2052" y="258"/>
                </a:cxn>
                <a:cxn ang="0">
                  <a:pos x="2214" y="402"/>
                </a:cxn>
                <a:cxn ang="0">
                  <a:pos x="2304" y="486"/>
                </a:cxn>
                <a:cxn ang="0">
                  <a:pos x="2478" y="576"/>
                </a:cxn>
                <a:cxn ang="0">
                  <a:pos x="2754" y="654"/>
                </a:cxn>
                <a:cxn ang="0">
                  <a:pos x="2982" y="630"/>
                </a:cxn>
                <a:cxn ang="0">
                  <a:pos x="3216" y="516"/>
                </a:cxn>
                <a:cxn ang="0">
                  <a:pos x="3204" y="660"/>
                </a:cxn>
                <a:cxn ang="0">
                  <a:pos x="3258" y="786"/>
                </a:cxn>
                <a:cxn ang="0">
                  <a:pos x="3288" y="912"/>
                </a:cxn>
                <a:cxn ang="0">
                  <a:pos x="3457" y="1080"/>
                </a:cxn>
                <a:cxn ang="0">
                  <a:pos x="3420" y="1128"/>
                </a:cxn>
                <a:cxn ang="0">
                  <a:pos x="3384" y="1320"/>
                </a:cxn>
                <a:cxn ang="0">
                  <a:pos x="3180" y="1356"/>
                </a:cxn>
                <a:cxn ang="0">
                  <a:pos x="3078" y="1224"/>
                </a:cxn>
                <a:cxn ang="0">
                  <a:pos x="2868" y="1188"/>
                </a:cxn>
                <a:cxn ang="0">
                  <a:pos x="2670" y="1224"/>
                </a:cxn>
                <a:cxn ang="0">
                  <a:pos x="2418" y="1218"/>
                </a:cxn>
                <a:cxn ang="0">
                  <a:pos x="2256" y="1164"/>
                </a:cxn>
                <a:cxn ang="0">
                  <a:pos x="2064" y="1098"/>
                </a:cxn>
                <a:cxn ang="0">
                  <a:pos x="1854" y="1128"/>
                </a:cxn>
                <a:cxn ang="0">
                  <a:pos x="1626" y="1302"/>
                </a:cxn>
                <a:cxn ang="0">
                  <a:pos x="1428" y="1134"/>
                </a:cxn>
                <a:cxn ang="0">
                  <a:pos x="1344" y="1422"/>
                </a:cxn>
                <a:cxn ang="0">
                  <a:pos x="1488" y="1614"/>
                </a:cxn>
                <a:cxn ang="0">
                  <a:pos x="1584" y="1854"/>
                </a:cxn>
                <a:cxn ang="0">
                  <a:pos x="1758" y="2148"/>
                </a:cxn>
                <a:cxn ang="0">
                  <a:pos x="2082" y="2502"/>
                </a:cxn>
                <a:cxn ang="0">
                  <a:pos x="2376" y="2844"/>
                </a:cxn>
              </a:cxnLst>
              <a:rect l="0" t="0" r="r" b="b"/>
              <a:pathLst>
                <a:path w="3571" h="3072">
                  <a:moveTo>
                    <a:pt x="2454" y="3060"/>
                  </a:moveTo>
                  <a:lnTo>
                    <a:pt x="2448" y="3066"/>
                  </a:lnTo>
                  <a:lnTo>
                    <a:pt x="2448" y="3066"/>
                  </a:lnTo>
                  <a:lnTo>
                    <a:pt x="2442" y="3060"/>
                  </a:lnTo>
                  <a:lnTo>
                    <a:pt x="2430" y="3060"/>
                  </a:lnTo>
                  <a:lnTo>
                    <a:pt x="2424" y="3054"/>
                  </a:lnTo>
                  <a:lnTo>
                    <a:pt x="2418" y="3048"/>
                  </a:lnTo>
                  <a:lnTo>
                    <a:pt x="2418" y="3042"/>
                  </a:lnTo>
                  <a:lnTo>
                    <a:pt x="2418" y="3036"/>
                  </a:lnTo>
                  <a:lnTo>
                    <a:pt x="2412" y="3036"/>
                  </a:lnTo>
                  <a:lnTo>
                    <a:pt x="2412" y="3030"/>
                  </a:lnTo>
                  <a:lnTo>
                    <a:pt x="2412" y="3024"/>
                  </a:lnTo>
                  <a:lnTo>
                    <a:pt x="2406" y="3024"/>
                  </a:lnTo>
                  <a:lnTo>
                    <a:pt x="2400" y="3018"/>
                  </a:lnTo>
                  <a:lnTo>
                    <a:pt x="2400" y="3012"/>
                  </a:lnTo>
                  <a:lnTo>
                    <a:pt x="2406" y="3012"/>
                  </a:lnTo>
                  <a:lnTo>
                    <a:pt x="2400" y="3006"/>
                  </a:lnTo>
                  <a:lnTo>
                    <a:pt x="2394" y="3000"/>
                  </a:lnTo>
                  <a:lnTo>
                    <a:pt x="2394" y="3006"/>
                  </a:lnTo>
                  <a:lnTo>
                    <a:pt x="2388" y="3006"/>
                  </a:lnTo>
                  <a:lnTo>
                    <a:pt x="2394" y="3000"/>
                  </a:lnTo>
                  <a:lnTo>
                    <a:pt x="2394" y="2994"/>
                  </a:lnTo>
                  <a:lnTo>
                    <a:pt x="2388" y="3000"/>
                  </a:lnTo>
                  <a:lnTo>
                    <a:pt x="2382" y="2994"/>
                  </a:lnTo>
                  <a:lnTo>
                    <a:pt x="2388" y="2994"/>
                  </a:lnTo>
                  <a:lnTo>
                    <a:pt x="2400" y="2982"/>
                  </a:lnTo>
                  <a:lnTo>
                    <a:pt x="2394" y="2982"/>
                  </a:lnTo>
                  <a:lnTo>
                    <a:pt x="2388" y="2988"/>
                  </a:lnTo>
                  <a:lnTo>
                    <a:pt x="2376" y="2994"/>
                  </a:lnTo>
                  <a:lnTo>
                    <a:pt x="2376" y="2982"/>
                  </a:lnTo>
                  <a:lnTo>
                    <a:pt x="2376" y="2970"/>
                  </a:lnTo>
                  <a:lnTo>
                    <a:pt x="2370" y="2970"/>
                  </a:lnTo>
                  <a:lnTo>
                    <a:pt x="2370" y="2976"/>
                  </a:lnTo>
                  <a:lnTo>
                    <a:pt x="2370" y="2988"/>
                  </a:lnTo>
                  <a:lnTo>
                    <a:pt x="2358" y="2982"/>
                  </a:lnTo>
                  <a:lnTo>
                    <a:pt x="2358" y="2976"/>
                  </a:lnTo>
                  <a:lnTo>
                    <a:pt x="2358" y="2976"/>
                  </a:lnTo>
                  <a:lnTo>
                    <a:pt x="2346" y="2964"/>
                  </a:lnTo>
                  <a:lnTo>
                    <a:pt x="2334" y="2946"/>
                  </a:lnTo>
                  <a:lnTo>
                    <a:pt x="2328" y="2952"/>
                  </a:lnTo>
                  <a:lnTo>
                    <a:pt x="2328" y="2946"/>
                  </a:lnTo>
                  <a:lnTo>
                    <a:pt x="2322" y="2940"/>
                  </a:lnTo>
                  <a:lnTo>
                    <a:pt x="2322" y="2934"/>
                  </a:lnTo>
                  <a:lnTo>
                    <a:pt x="2316" y="2928"/>
                  </a:lnTo>
                  <a:lnTo>
                    <a:pt x="2304" y="2922"/>
                  </a:lnTo>
                  <a:lnTo>
                    <a:pt x="2298" y="2922"/>
                  </a:lnTo>
                  <a:lnTo>
                    <a:pt x="2292" y="2916"/>
                  </a:lnTo>
                  <a:lnTo>
                    <a:pt x="2286" y="2910"/>
                  </a:lnTo>
                  <a:lnTo>
                    <a:pt x="2280" y="2904"/>
                  </a:lnTo>
                  <a:lnTo>
                    <a:pt x="2274" y="2898"/>
                  </a:lnTo>
                  <a:lnTo>
                    <a:pt x="2262" y="2892"/>
                  </a:lnTo>
                  <a:lnTo>
                    <a:pt x="2250" y="2880"/>
                  </a:lnTo>
                  <a:lnTo>
                    <a:pt x="2232" y="2880"/>
                  </a:lnTo>
                  <a:lnTo>
                    <a:pt x="2220" y="2874"/>
                  </a:lnTo>
                  <a:lnTo>
                    <a:pt x="2208" y="2868"/>
                  </a:lnTo>
                  <a:lnTo>
                    <a:pt x="2202" y="2862"/>
                  </a:lnTo>
                  <a:lnTo>
                    <a:pt x="2202" y="2856"/>
                  </a:lnTo>
                  <a:lnTo>
                    <a:pt x="2196" y="2856"/>
                  </a:lnTo>
                  <a:lnTo>
                    <a:pt x="2196" y="2856"/>
                  </a:lnTo>
                  <a:lnTo>
                    <a:pt x="2184" y="2844"/>
                  </a:lnTo>
                  <a:lnTo>
                    <a:pt x="2178" y="2838"/>
                  </a:lnTo>
                  <a:lnTo>
                    <a:pt x="2166" y="2832"/>
                  </a:lnTo>
                  <a:lnTo>
                    <a:pt x="2160" y="2820"/>
                  </a:lnTo>
                  <a:lnTo>
                    <a:pt x="2160" y="2826"/>
                  </a:lnTo>
                  <a:lnTo>
                    <a:pt x="2160" y="2820"/>
                  </a:lnTo>
                  <a:lnTo>
                    <a:pt x="2154" y="2814"/>
                  </a:lnTo>
                  <a:lnTo>
                    <a:pt x="2148" y="2814"/>
                  </a:lnTo>
                  <a:lnTo>
                    <a:pt x="2142" y="2802"/>
                  </a:lnTo>
                  <a:lnTo>
                    <a:pt x="2142" y="2796"/>
                  </a:lnTo>
                  <a:lnTo>
                    <a:pt x="2136" y="2796"/>
                  </a:lnTo>
                  <a:lnTo>
                    <a:pt x="2136" y="2790"/>
                  </a:lnTo>
                  <a:lnTo>
                    <a:pt x="2100" y="2754"/>
                  </a:lnTo>
                  <a:lnTo>
                    <a:pt x="2100" y="2748"/>
                  </a:lnTo>
                  <a:lnTo>
                    <a:pt x="2094" y="2748"/>
                  </a:lnTo>
                  <a:lnTo>
                    <a:pt x="2094" y="2742"/>
                  </a:lnTo>
                  <a:lnTo>
                    <a:pt x="2088" y="2742"/>
                  </a:lnTo>
                  <a:lnTo>
                    <a:pt x="2082" y="2736"/>
                  </a:lnTo>
                  <a:lnTo>
                    <a:pt x="2082" y="2724"/>
                  </a:lnTo>
                  <a:lnTo>
                    <a:pt x="2076" y="2724"/>
                  </a:lnTo>
                  <a:lnTo>
                    <a:pt x="2070" y="2718"/>
                  </a:lnTo>
                  <a:lnTo>
                    <a:pt x="2058" y="2706"/>
                  </a:lnTo>
                  <a:lnTo>
                    <a:pt x="2052" y="2694"/>
                  </a:lnTo>
                  <a:lnTo>
                    <a:pt x="2040" y="2682"/>
                  </a:lnTo>
                  <a:lnTo>
                    <a:pt x="2028" y="2682"/>
                  </a:lnTo>
                  <a:lnTo>
                    <a:pt x="2022" y="2682"/>
                  </a:lnTo>
                  <a:lnTo>
                    <a:pt x="2010" y="2688"/>
                  </a:lnTo>
                  <a:lnTo>
                    <a:pt x="2004" y="2688"/>
                  </a:lnTo>
                  <a:lnTo>
                    <a:pt x="1992" y="2682"/>
                  </a:lnTo>
                  <a:lnTo>
                    <a:pt x="1986" y="2676"/>
                  </a:lnTo>
                  <a:lnTo>
                    <a:pt x="1980" y="2682"/>
                  </a:lnTo>
                  <a:lnTo>
                    <a:pt x="1956" y="2676"/>
                  </a:lnTo>
                  <a:lnTo>
                    <a:pt x="1938" y="2670"/>
                  </a:lnTo>
                  <a:lnTo>
                    <a:pt x="1926" y="2664"/>
                  </a:lnTo>
                  <a:lnTo>
                    <a:pt x="1926" y="2658"/>
                  </a:lnTo>
                  <a:lnTo>
                    <a:pt x="1926" y="2658"/>
                  </a:lnTo>
                  <a:lnTo>
                    <a:pt x="1920" y="2652"/>
                  </a:lnTo>
                  <a:lnTo>
                    <a:pt x="1914" y="2646"/>
                  </a:lnTo>
                  <a:lnTo>
                    <a:pt x="1896" y="2646"/>
                  </a:lnTo>
                  <a:lnTo>
                    <a:pt x="1884" y="2652"/>
                  </a:lnTo>
                  <a:lnTo>
                    <a:pt x="1884" y="2646"/>
                  </a:lnTo>
                  <a:lnTo>
                    <a:pt x="1878" y="2646"/>
                  </a:lnTo>
                  <a:lnTo>
                    <a:pt x="1872" y="2640"/>
                  </a:lnTo>
                  <a:lnTo>
                    <a:pt x="1866" y="2634"/>
                  </a:lnTo>
                  <a:lnTo>
                    <a:pt x="1860" y="2628"/>
                  </a:lnTo>
                  <a:lnTo>
                    <a:pt x="1842" y="2622"/>
                  </a:lnTo>
                  <a:lnTo>
                    <a:pt x="1830" y="2610"/>
                  </a:lnTo>
                  <a:lnTo>
                    <a:pt x="1824" y="2598"/>
                  </a:lnTo>
                  <a:lnTo>
                    <a:pt x="1818" y="2598"/>
                  </a:lnTo>
                  <a:lnTo>
                    <a:pt x="1812" y="2598"/>
                  </a:lnTo>
                  <a:lnTo>
                    <a:pt x="1788" y="2598"/>
                  </a:lnTo>
                  <a:lnTo>
                    <a:pt x="1764" y="2598"/>
                  </a:lnTo>
                  <a:lnTo>
                    <a:pt x="1758" y="2598"/>
                  </a:lnTo>
                  <a:lnTo>
                    <a:pt x="1746" y="2598"/>
                  </a:lnTo>
                  <a:lnTo>
                    <a:pt x="1740" y="2598"/>
                  </a:lnTo>
                  <a:lnTo>
                    <a:pt x="1734" y="2592"/>
                  </a:lnTo>
                  <a:lnTo>
                    <a:pt x="1740" y="2592"/>
                  </a:lnTo>
                  <a:lnTo>
                    <a:pt x="1746" y="2592"/>
                  </a:lnTo>
                  <a:lnTo>
                    <a:pt x="1752" y="2580"/>
                  </a:lnTo>
                  <a:lnTo>
                    <a:pt x="1758" y="2580"/>
                  </a:lnTo>
                  <a:lnTo>
                    <a:pt x="1770" y="2574"/>
                  </a:lnTo>
                  <a:lnTo>
                    <a:pt x="1782" y="2568"/>
                  </a:lnTo>
                  <a:lnTo>
                    <a:pt x="1776" y="2568"/>
                  </a:lnTo>
                  <a:lnTo>
                    <a:pt x="1776" y="2562"/>
                  </a:lnTo>
                  <a:lnTo>
                    <a:pt x="1770" y="2562"/>
                  </a:lnTo>
                  <a:lnTo>
                    <a:pt x="1758" y="2562"/>
                  </a:lnTo>
                  <a:lnTo>
                    <a:pt x="1764" y="2562"/>
                  </a:lnTo>
                  <a:lnTo>
                    <a:pt x="1746" y="2562"/>
                  </a:lnTo>
                  <a:lnTo>
                    <a:pt x="1740" y="2562"/>
                  </a:lnTo>
                  <a:lnTo>
                    <a:pt x="1722" y="2562"/>
                  </a:lnTo>
                  <a:lnTo>
                    <a:pt x="1710" y="2556"/>
                  </a:lnTo>
                  <a:lnTo>
                    <a:pt x="1704" y="2556"/>
                  </a:lnTo>
                  <a:lnTo>
                    <a:pt x="1698" y="2562"/>
                  </a:lnTo>
                  <a:lnTo>
                    <a:pt x="1686" y="2562"/>
                  </a:lnTo>
                  <a:lnTo>
                    <a:pt x="1680" y="2568"/>
                  </a:lnTo>
                  <a:lnTo>
                    <a:pt x="1668" y="2580"/>
                  </a:lnTo>
                  <a:lnTo>
                    <a:pt x="1668" y="2574"/>
                  </a:lnTo>
                  <a:lnTo>
                    <a:pt x="1662" y="2580"/>
                  </a:lnTo>
                  <a:lnTo>
                    <a:pt x="1650" y="2580"/>
                  </a:lnTo>
                  <a:lnTo>
                    <a:pt x="1638" y="2586"/>
                  </a:lnTo>
                  <a:lnTo>
                    <a:pt x="1626" y="2586"/>
                  </a:lnTo>
                  <a:lnTo>
                    <a:pt x="1608" y="2592"/>
                  </a:lnTo>
                  <a:lnTo>
                    <a:pt x="1602" y="2592"/>
                  </a:lnTo>
                  <a:lnTo>
                    <a:pt x="1596" y="2592"/>
                  </a:lnTo>
                  <a:lnTo>
                    <a:pt x="1584" y="2586"/>
                  </a:lnTo>
                  <a:lnTo>
                    <a:pt x="1572" y="2580"/>
                  </a:lnTo>
                  <a:lnTo>
                    <a:pt x="1566" y="2580"/>
                  </a:lnTo>
                  <a:lnTo>
                    <a:pt x="1560" y="2580"/>
                  </a:lnTo>
                  <a:lnTo>
                    <a:pt x="1560" y="2586"/>
                  </a:lnTo>
                  <a:lnTo>
                    <a:pt x="1560" y="2592"/>
                  </a:lnTo>
                  <a:lnTo>
                    <a:pt x="1560" y="2592"/>
                  </a:lnTo>
                  <a:lnTo>
                    <a:pt x="1566" y="2598"/>
                  </a:lnTo>
                  <a:lnTo>
                    <a:pt x="1584" y="2598"/>
                  </a:lnTo>
                  <a:lnTo>
                    <a:pt x="1590" y="2598"/>
                  </a:lnTo>
                  <a:lnTo>
                    <a:pt x="1596" y="2598"/>
                  </a:lnTo>
                  <a:lnTo>
                    <a:pt x="1596" y="2604"/>
                  </a:lnTo>
                  <a:lnTo>
                    <a:pt x="1590" y="2610"/>
                  </a:lnTo>
                  <a:lnTo>
                    <a:pt x="1578" y="2610"/>
                  </a:lnTo>
                  <a:lnTo>
                    <a:pt x="1560" y="2610"/>
                  </a:lnTo>
                  <a:lnTo>
                    <a:pt x="1560" y="2610"/>
                  </a:lnTo>
                  <a:lnTo>
                    <a:pt x="1554" y="2610"/>
                  </a:lnTo>
                  <a:lnTo>
                    <a:pt x="1560" y="2610"/>
                  </a:lnTo>
                  <a:lnTo>
                    <a:pt x="1560" y="2616"/>
                  </a:lnTo>
                  <a:lnTo>
                    <a:pt x="1560" y="2622"/>
                  </a:lnTo>
                  <a:lnTo>
                    <a:pt x="1560" y="2622"/>
                  </a:lnTo>
                  <a:lnTo>
                    <a:pt x="1542" y="2616"/>
                  </a:lnTo>
                  <a:lnTo>
                    <a:pt x="1536" y="2616"/>
                  </a:lnTo>
                  <a:lnTo>
                    <a:pt x="1530" y="2616"/>
                  </a:lnTo>
                  <a:lnTo>
                    <a:pt x="1524" y="2616"/>
                  </a:lnTo>
                  <a:lnTo>
                    <a:pt x="1512" y="2616"/>
                  </a:lnTo>
                  <a:lnTo>
                    <a:pt x="1512" y="2610"/>
                  </a:lnTo>
                  <a:lnTo>
                    <a:pt x="1506" y="2604"/>
                  </a:lnTo>
                  <a:lnTo>
                    <a:pt x="1500" y="2604"/>
                  </a:lnTo>
                  <a:lnTo>
                    <a:pt x="1500" y="2598"/>
                  </a:lnTo>
                  <a:lnTo>
                    <a:pt x="1494" y="2598"/>
                  </a:lnTo>
                  <a:lnTo>
                    <a:pt x="1482" y="2604"/>
                  </a:lnTo>
                  <a:lnTo>
                    <a:pt x="1488" y="2598"/>
                  </a:lnTo>
                  <a:lnTo>
                    <a:pt x="1482" y="2598"/>
                  </a:lnTo>
                  <a:lnTo>
                    <a:pt x="1476" y="2598"/>
                  </a:lnTo>
                  <a:lnTo>
                    <a:pt x="1470" y="2598"/>
                  </a:lnTo>
                  <a:lnTo>
                    <a:pt x="1470" y="2598"/>
                  </a:lnTo>
                  <a:lnTo>
                    <a:pt x="1464" y="2592"/>
                  </a:lnTo>
                  <a:lnTo>
                    <a:pt x="1470" y="2592"/>
                  </a:lnTo>
                  <a:lnTo>
                    <a:pt x="1464" y="2592"/>
                  </a:lnTo>
                  <a:lnTo>
                    <a:pt x="1470" y="2592"/>
                  </a:lnTo>
                  <a:lnTo>
                    <a:pt x="1470" y="2592"/>
                  </a:lnTo>
                  <a:lnTo>
                    <a:pt x="1476" y="2586"/>
                  </a:lnTo>
                  <a:lnTo>
                    <a:pt x="1482" y="2586"/>
                  </a:lnTo>
                  <a:lnTo>
                    <a:pt x="1476" y="2580"/>
                  </a:lnTo>
                  <a:lnTo>
                    <a:pt x="1476" y="2574"/>
                  </a:lnTo>
                  <a:lnTo>
                    <a:pt x="1476" y="2568"/>
                  </a:lnTo>
                  <a:lnTo>
                    <a:pt x="1482" y="2568"/>
                  </a:lnTo>
                  <a:lnTo>
                    <a:pt x="1488" y="2568"/>
                  </a:lnTo>
                  <a:lnTo>
                    <a:pt x="1488" y="2562"/>
                  </a:lnTo>
                  <a:lnTo>
                    <a:pt x="1482" y="2562"/>
                  </a:lnTo>
                  <a:lnTo>
                    <a:pt x="1476" y="2562"/>
                  </a:lnTo>
                  <a:lnTo>
                    <a:pt x="1470" y="2562"/>
                  </a:lnTo>
                  <a:lnTo>
                    <a:pt x="1470" y="2568"/>
                  </a:lnTo>
                  <a:lnTo>
                    <a:pt x="1464" y="2568"/>
                  </a:lnTo>
                  <a:lnTo>
                    <a:pt x="1464" y="2562"/>
                  </a:lnTo>
                  <a:lnTo>
                    <a:pt x="1458" y="2562"/>
                  </a:lnTo>
                  <a:lnTo>
                    <a:pt x="1452" y="2562"/>
                  </a:lnTo>
                  <a:lnTo>
                    <a:pt x="1446" y="2562"/>
                  </a:lnTo>
                  <a:lnTo>
                    <a:pt x="1446" y="2556"/>
                  </a:lnTo>
                  <a:lnTo>
                    <a:pt x="1440" y="2550"/>
                  </a:lnTo>
                  <a:lnTo>
                    <a:pt x="1446" y="2550"/>
                  </a:lnTo>
                  <a:lnTo>
                    <a:pt x="1452" y="2550"/>
                  </a:lnTo>
                  <a:lnTo>
                    <a:pt x="1458" y="2550"/>
                  </a:lnTo>
                  <a:lnTo>
                    <a:pt x="1452" y="2544"/>
                  </a:lnTo>
                  <a:lnTo>
                    <a:pt x="1452" y="2538"/>
                  </a:lnTo>
                  <a:lnTo>
                    <a:pt x="1458" y="2538"/>
                  </a:lnTo>
                  <a:lnTo>
                    <a:pt x="1452" y="2538"/>
                  </a:lnTo>
                  <a:lnTo>
                    <a:pt x="1446" y="2538"/>
                  </a:lnTo>
                  <a:lnTo>
                    <a:pt x="1440" y="2538"/>
                  </a:lnTo>
                  <a:lnTo>
                    <a:pt x="1434" y="2532"/>
                  </a:lnTo>
                  <a:lnTo>
                    <a:pt x="1440" y="2532"/>
                  </a:lnTo>
                  <a:lnTo>
                    <a:pt x="1446" y="2532"/>
                  </a:lnTo>
                  <a:lnTo>
                    <a:pt x="1440" y="2532"/>
                  </a:lnTo>
                  <a:lnTo>
                    <a:pt x="1440" y="2526"/>
                  </a:lnTo>
                  <a:lnTo>
                    <a:pt x="1440" y="2520"/>
                  </a:lnTo>
                  <a:lnTo>
                    <a:pt x="1440" y="2514"/>
                  </a:lnTo>
                  <a:lnTo>
                    <a:pt x="1434" y="2508"/>
                  </a:lnTo>
                  <a:lnTo>
                    <a:pt x="1440" y="2508"/>
                  </a:lnTo>
                  <a:lnTo>
                    <a:pt x="1440" y="2508"/>
                  </a:lnTo>
                  <a:lnTo>
                    <a:pt x="1440" y="2502"/>
                  </a:lnTo>
                  <a:lnTo>
                    <a:pt x="1434" y="2502"/>
                  </a:lnTo>
                  <a:lnTo>
                    <a:pt x="1434" y="2496"/>
                  </a:lnTo>
                  <a:lnTo>
                    <a:pt x="1434" y="2484"/>
                  </a:lnTo>
                  <a:lnTo>
                    <a:pt x="1440" y="2484"/>
                  </a:lnTo>
                  <a:lnTo>
                    <a:pt x="1446" y="2484"/>
                  </a:lnTo>
                  <a:lnTo>
                    <a:pt x="1464" y="2490"/>
                  </a:lnTo>
                  <a:lnTo>
                    <a:pt x="1470" y="2490"/>
                  </a:lnTo>
                  <a:lnTo>
                    <a:pt x="1470" y="2484"/>
                  </a:lnTo>
                  <a:lnTo>
                    <a:pt x="1470" y="2484"/>
                  </a:lnTo>
                  <a:lnTo>
                    <a:pt x="1464" y="2484"/>
                  </a:lnTo>
                  <a:lnTo>
                    <a:pt x="1458" y="2478"/>
                  </a:lnTo>
                  <a:lnTo>
                    <a:pt x="1458" y="2478"/>
                  </a:lnTo>
                  <a:lnTo>
                    <a:pt x="1458" y="2466"/>
                  </a:lnTo>
                  <a:lnTo>
                    <a:pt x="1458" y="2460"/>
                  </a:lnTo>
                  <a:lnTo>
                    <a:pt x="1452" y="2460"/>
                  </a:lnTo>
                  <a:lnTo>
                    <a:pt x="1452" y="2454"/>
                  </a:lnTo>
                  <a:lnTo>
                    <a:pt x="1458" y="2454"/>
                  </a:lnTo>
                  <a:lnTo>
                    <a:pt x="1458" y="2448"/>
                  </a:lnTo>
                  <a:lnTo>
                    <a:pt x="1458" y="2448"/>
                  </a:lnTo>
                  <a:lnTo>
                    <a:pt x="1458" y="2442"/>
                  </a:lnTo>
                  <a:lnTo>
                    <a:pt x="1458" y="2436"/>
                  </a:lnTo>
                  <a:lnTo>
                    <a:pt x="1452" y="2436"/>
                  </a:lnTo>
                  <a:lnTo>
                    <a:pt x="1452" y="2442"/>
                  </a:lnTo>
                  <a:lnTo>
                    <a:pt x="1452" y="2448"/>
                  </a:lnTo>
                  <a:lnTo>
                    <a:pt x="1446" y="2448"/>
                  </a:lnTo>
                  <a:lnTo>
                    <a:pt x="1446" y="2448"/>
                  </a:lnTo>
                  <a:lnTo>
                    <a:pt x="1440" y="2448"/>
                  </a:lnTo>
                  <a:lnTo>
                    <a:pt x="1434" y="2442"/>
                  </a:lnTo>
                  <a:lnTo>
                    <a:pt x="1434" y="2436"/>
                  </a:lnTo>
                  <a:lnTo>
                    <a:pt x="1428" y="2430"/>
                  </a:lnTo>
                  <a:lnTo>
                    <a:pt x="1416" y="2430"/>
                  </a:lnTo>
                  <a:lnTo>
                    <a:pt x="1410" y="2424"/>
                  </a:lnTo>
                  <a:lnTo>
                    <a:pt x="1404" y="2424"/>
                  </a:lnTo>
                  <a:lnTo>
                    <a:pt x="1404" y="2418"/>
                  </a:lnTo>
                  <a:lnTo>
                    <a:pt x="1404" y="2412"/>
                  </a:lnTo>
                  <a:lnTo>
                    <a:pt x="1404" y="2412"/>
                  </a:lnTo>
                  <a:lnTo>
                    <a:pt x="1410" y="2412"/>
                  </a:lnTo>
                  <a:lnTo>
                    <a:pt x="1416" y="2406"/>
                  </a:lnTo>
                  <a:lnTo>
                    <a:pt x="1416" y="2412"/>
                  </a:lnTo>
                  <a:lnTo>
                    <a:pt x="1416" y="2418"/>
                  </a:lnTo>
                  <a:lnTo>
                    <a:pt x="1428" y="2418"/>
                  </a:lnTo>
                  <a:lnTo>
                    <a:pt x="1434" y="2418"/>
                  </a:lnTo>
                  <a:lnTo>
                    <a:pt x="1434" y="2412"/>
                  </a:lnTo>
                  <a:lnTo>
                    <a:pt x="1428" y="2406"/>
                  </a:lnTo>
                  <a:lnTo>
                    <a:pt x="1422" y="2394"/>
                  </a:lnTo>
                  <a:lnTo>
                    <a:pt x="1416" y="2388"/>
                  </a:lnTo>
                  <a:lnTo>
                    <a:pt x="1410" y="2388"/>
                  </a:lnTo>
                  <a:lnTo>
                    <a:pt x="1404" y="2388"/>
                  </a:lnTo>
                  <a:lnTo>
                    <a:pt x="1404" y="2388"/>
                  </a:lnTo>
                  <a:lnTo>
                    <a:pt x="1410" y="2400"/>
                  </a:lnTo>
                  <a:lnTo>
                    <a:pt x="1404" y="2400"/>
                  </a:lnTo>
                  <a:lnTo>
                    <a:pt x="1392" y="2400"/>
                  </a:lnTo>
                  <a:lnTo>
                    <a:pt x="1380" y="2400"/>
                  </a:lnTo>
                  <a:lnTo>
                    <a:pt x="1368" y="2388"/>
                  </a:lnTo>
                  <a:lnTo>
                    <a:pt x="1356" y="2382"/>
                  </a:lnTo>
                  <a:lnTo>
                    <a:pt x="1350" y="2382"/>
                  </a:lnTo>
                  <a:lnTo>
                    <a:pt x="1344" y="2382"/>
                  </a:lnTo>
                  <a:lnTo>
                    <a:pt x="1344" y="2382"/>
                  </a:lnTo>
                  <a:lnTo>
                    <a:pt x="1338" y="2382"/>
                  </a:lnTo>
                  <a:lnTo>
                    <a:pt x="1332" y="2382"/>
                  </a:lnTo>
                  <a:lnTo>
                    <a:pt x="1320" y="2376"/>
                  </a:lnTo>
                  <a:lnTo>
                    <a:pt x="1314" y="2370"/>
                  </a:lnTo>
                  <a:lnTo>
                    <a:pt x="1296" y="2358"/>
                  </a:lnTo>
                  <a:lnTo>
                    <a:pt x="1290" y="2358"/>
                  </a:lnTo>
                  <a:lnTo>
                    <a:pt x="1284" y="2346"/>
                  </a:lnTo>
                  <a:lnTo>
                    <a:pt x="1278" y="2340"/>
                  </a:lnTo>
                  <a:lnTo>
                    <a:pt x="1272" y="2340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60" y="2328"/>
                  </a:lnTo>
                  <a:lnTo>
                    <a:pt x="1266" y="2328"/>
                  </a:lnTo>
                  <a:lnTo>
                    <a:pt x="1284" y="2334"/>
                  </a:lnTo>
                  <a:lnTo>
                    <a:pt x="1290" y="2340"/>
                  </a:lnTo>
                  <a:lnTo>
                    <a:pt x="1296" y="2340"/>
                  </a:lnTo>
                  <a:lnTo>
                    <a:pt x="1296" y="2334"/>
                  </a:lnTo>
                  <a:lnTo>
                    <a:pt x="1296" y="2328"/>
                  </a:lnTo>
                  <a:lnTo>
                    <a:pt x="1290" y="2328"/>
                  </a:lnTo>
                  <a:lnTo>
                    <a:pt x="1284" y="2328"/>
                  </a:lnTo>
                  <a:lnTo>
                    <a:pt x="1284" y="2328"/>
                  </a:lnTo>
                  <a:lnTo>
                    <a:pt x="1278" y="2322"/>
                  </a:lnTo>
                  <a:lnTo>
                    <a:pt x="1266" y="2310"/>
                  </a:lnTo>
                  <a:lnTo>
                    <a:pt x="1254" y="2304"/>
                  </a:lnTo>
                  <a:lnTo>
                    <a:pt x="1254" y="2304"/>
                  </a:lnTo>
                  <a:lnTo>
                    <a:pt x="1248" y="2298"/>
                  </a:lnTo>
                  <a:lnTo>
                    <a:pt x="1236" y="2298"/>
                  </a:lnTo>
                  <a:lnTo>
                    <a:pt x="1236" y="2292"/>
                  </a:lnTo>
                  <a:lnTo>
                    <a:pt x="1230" y="2292"/>
                  </a:lnTo>
                  <a:lnTo>
                    <a:pt x="1230" y="2286"/>
                  </a:lnTo>
                  <a:lnTo>
                    <a:pt x="1224" y="2286"/>
                  </a:lnTo>
                  <a:lnTo>
                    <a:pt x="1224" y="2280"/>
                  </a:lnTo>
                  <a:lnTo>
                    <a:pt x="1212" y="2268"/>
                  </a:lnTo>
                  <a:lnTo>
                    <a:pt x="1200" y="2262"/>
                  </a:lnTo>
                  <a:lnTo>
                    <a:pt x="1194" y="2256"/>
                  </a:lnTo>
                  <a:lnTo>
                    <a:pt x="1194" y="2250"/>
                  </a:lnTo>
                  <a:lnTo>
                    <a:pt x="1182" y="2250"/>
                  </a:lnTo>
                  <a:lnTo>
                    <a:pt x="1182" y="2244"/>
                  </a:lnTo>
                  <a:lnTo>
                    <a:pt x="1176" y="2244"/>
                  </a:lnTo>
                  <a:lnTo>
                    <a:pt x="1170" y="2244"/>
                  </a:lnTo>
                  <a:lnTo>
                    <a:pt x="1170" y="2238"/>
                  </a:lnTo>
                  <a:lnTo>
                    <a:pt x="1164" y="2238"/>
                  </a:lnTo>
                  <a:lnTo>
                    <a:pt x="1164" y="2238"/>
                  </a:lnTo>
                  <a:lnTo>
                    <a:pt x="1158" y="2232"/>
                  </a:lnTo>
                  <a:lnTo>
                    <a:pt x="1152" y="2232"/>
                  </a:lnTo>
                  <a:lnTo>
                    <a:pt x="1152" y="2220"/>
                  </a:lnTo>
                  <a:lnTo>
                    <a:pt x="1146" y="2214"/>
                  </a:lnTo>
                  <a:lnTo>
                    <a:pt x="1146" y="2208"/>
                  </a:lnTo>
                  <a:lnTo>
                    <a:pt x="1134" y="2202"/>
                  </a:lnTo>
                  <a:lnTo>
                    <a:pt x="1134" y="2196"/>
                  </a:lnTo>
                  <a:lnTo>
                    <a:pt x="1122" y="2190"/>
                  </a:lnTo>
                  <a:lnTo>
                    <a:pt x="1116" y="2184"/>
                  </a:lnTo>
                  <a:lnTo>
                    <a:pt x="1110" y="2172"/>
                  </a:lnTo>
                  <a:lnTo>
                    <a:pt x="1104" y="2166"/>
                  </a:lnTo>
                  <a:lnTo>
                    <a:pt x="1104" y="2166"/>
                  </a:lnTo>
                  <a:lnTo>
                    <a:pt x="1098" y="2154"/>
                  </a:lnTo>
                  <a:lnTo>
                    <a:pt x="1092" y="2142"/>
                  </a:lnTo>
                  <a:lnTo>
                    <a:pt x="1074" y="2136"/>
                  </a:lnTo>
                  <a:lnTo>
                    <a:pt x="1068" y="2136"/>
                  </a:lnTo>
                  <a:lnTo>
                    <a:pt x="1062" y="2136"/>
                  </a:lnTo>
                  <a:lnTo>
                    <a:pt x="1068" y="2124"/>
                  </a:lnTo>
                  <a:lnTo>
                    <a:pt x="1062" y="2124"/>
                  </a:lnTo>
                  <a:lnTo>
                    <a:pt x="1062" y="2118"/>
                  </a:lnTo>
                  <a:lnTo>
                    <a:pt x="1050" y="2118"/>
                  </a:lnTo>
                  <a:lnTo>
                    <a:pt x="1050" y="2112"/>
                  </a:lnTo>
                  <a:lnTo>
                    <a:pt x="1044" y="2100"/>
                  </a:lnTo>
                  <a:lnTo>
                    <a:pt x="1038" y="2094"/>
                  </a:lnTo>
                  <a:lnTo>
                    <a:pt x="1038" y="2088"/>
                  </a:lnTo>
                  <a:lnTo>
                    <a:pt x="1026" y="2082"/>
                  </a:lnTo>
                  <a:lnTo>
                    <a:pt x="1026" y="2076"/>
                  </a:lnTo>
                  <a:lnTo>
                    <a:pt x="1020" y="2076"/>
                  </a:lnTo>
                  <a:lnTo>
                    <a:pt x="1014" y="2076"/>
                  </a:lnTo>
                  <a:lnTo>
                    <a:pt x="1014" y="2070"/>
                  </a:lnTo>
                  <a:lnTo>
                    <a:pt x="1014" y="2064"/>
                  </a:lnTo>
                  <a:lnTo>
                    <a:pt x="1008" y="2058"/>
                  </a:lnTo>
                  <a:lnTo>
                    <a:pt x="1008" y="2052"/>
                  </a:lnTo>
                  <a:lnTo>
                    <a:pt x="1008" y="2046"/>
                  </a:lnTo>
                  <a:lnTo>
                    <a:pt x="1002" y="2034"/>
                  </a:lnTo>
                  <a:lnTo>
                    <a:pt x="996" y="2028"/>
                  </a:lnTo>
                  <a:lnTo>
                    <a:pt x="984" y="2022"/>
                  </a:lnTo>
                  <a:lnTo>
                    <a:pt x="978" y="2016"/>
                  </a:lnTo>
                  <a:lnTo>
                    <a:pt x="978" y="2010"/>
                  </a:lnTo>
                  <a:lnTo>
                    <a:pt x="978" y="2010"/>
                  </a:lnTo>
                  <a:lnTo>
                    <a:pt x="972" y="2004"/>
                  </a:lnTo>
                  <a:lnTo>
                    <a:pt x="972" y="1998"/>
                  </a:lnTo>
                  <a:lnTo>
                    <a:pt x="978" y="1998"/>
                  </a:lnTo>
                  <a:lnTo>
                    <a:pt x="978" y="1992"/>
                  </a:lnTo>
                  <a:lnTo>
                    <a:pt x="978" y="1986"/>
                  </a:lnTo>
                  <a:lnTo>
                    <a:pt x="978" y="1980"/>
                  </a:lnTo>
                  <a:lnTo>
                    <a:pt x="978" y="1980"/>
                  </a:lnTo>
                  <a:lnTo>
                    <a:pt x="978" y="1980"/>
                  </a:lnTo>
                  <a:lnTo>
                    <a:pt x="978" y="1974"/>
                  </a:lnTo>
                  <a:lnTo>
                    <a:pt x="978" y="1968"/>
                  </a:lnTo>
                  <a:lnTo>
                    <a:pt x="960" y="1956"/>
                  </a:lnTo>
                  <a:lnTo>
                    <a:pt x="960" y="1956"/>
                  </a:lnTo>
                  <a:lnTo>
                    <a:pt x="954" y="1956"/>
                  </a:lnTo>
                  <a:lnTo>
                    <a:pt x="954" y="1950"/>
                  </a:lnTo>
                  <a:lnTo>
                    <a:pt x="948" y="1944"/>
                  </a:lnTo>
                  <a:lnTo>
                    <a:pt x="960" y="1938"/>
                  </a:lnTo>
                  <a:lnTo>
                    <a:pt x="966" y="1932"/>
                  </a:lnTo>
                  <a:lnTo>
                    <a:pt x="972" y="1938"/>
                  </a:lnTo>
                  <a:lnTo>
                    <a:pt x="978" y="1938"/>
                  </a:lnTo>
                  <a:lnTo>
                    <a:pt x="978" y="1956"/>
                  </a:lnTo>
                  <a:lnTo>
                    <a:pt x="984" y="1956"/>
                  </a:lnTo>
                  <a:lnTo>
                    <a:pt x="990" y="1956"/>
                  </a:lnTo>
                  <a:lnTo>
                    <a:pt x="990" y="1962"/>
                  </a:lnTo>
                  <a:lnTo>
                    <a:pt x="996" y="1962"/>
                  </a:lnTo>
                  <a:lnTo>
                    <a:pt x="1002" y="1956"/>
                  </a:lnTo>
                  <a:lnTo>
                    <a:pt x="1008" y="1956"/>
                  </a:lnTo>
                  <a:lnTo>
                    <a:pt x="1008" y="1950"/>
                  </a:lnTo>
                  <a:lnTo>
                    <a:pt x="1008" y="1950"/>
                  </a:lnTo>
                  <a:lnTo>
                    <a:pt x="1008" y="1944"/>
                  </a:lnTo>
                  <a:lnTo>
                    <a:pt x="1008" y="1938"/>
                  </a:lnTo>
                  <a:lnTo>
                    <a:pt x="1002" y="1932"/>
                  </a:lnTo>
                  <a:lnTo>
                    <a:pt x="996" y="1926"/>
                  </a:lnTo>
                  <a:lnTo>
                    <a:pt x="1008" y="1926"/>
                  </a:lnTo>
                  <a:lnTo>
                    <a:pt x="1008" y="1926"/>
                  </a:lnTo>
                  <a:lnTo>
                    <a:pt x="1008" y="1926"/>
                  </a:lnTo>
                  <a:lnTo>
                    <a:pt x="1020" y="1932"/>
                  </a:lnTo>
                  <a:lnTo>
                    <a:pt x="1032" y="1938"/>
                  </a:lnTo>
                  <a:lnTo>
                    <a:pt x="1038" y="1950"/>
                  </a:lnTo>
                  <a:lnTo>
                    <a:pt x="1050" y="1956"/>
                  </a:lnTo>
                  <a:lnTo>
                    <a:pt x="1056" y="1956"/>
                  </a:lnTo>
                  <a:lnTo>
                    <a:pt x="1062" y="1956"/>
                  </a:lnTo>
                  <a:lnTo>
                    <a:pt x="1062" y="1956"/>
                  </a:lnTo>
                  <a:lnTo>
                    <a:pt x="1062" y="1944"/>
                  </a:lnTo>
                  <a:lnTo>
                    <a:pt x="1056" y="1932"/>
                  </a:lnTo>
                  <a:lnTo>
                    <a:pt x="1062" y="1932"/>
                  </a:lnTo>
                  <a:lnTo>
                    <a:pt x="1068" y="1926"/>
                  </a:lnTo>
                  <a:lnTo>
                    <a:pt x="1068" y="1926"/>
                  </a:lnTo>
                  <a:lnTo>
                    <a:pt x="1062" y="1920"/>
                  </a:lnTo>
                  <a:lnTo>
                    <a:pt x="1050" y="1902"/>
                  </a:lnTo>
                  <a:lnTo>
                    <a:pt x="1044" y="1896"/>
                  </a:lnTo>
                  <a:lnTo>
                    <a:pt x="1038" y="1896"/>
                  </a:lnTo>
                  <a:lnTo>
                    <a:pt x="1038" y="1890"/>
                  </a:lnTo>
                  <a:lnTo>
                    <a:pt x="1044" y="1890"/>
                  </a:lnTo>
                  <a:lnTo>
                    <a:pt x="1080" y="1914"/>
                  </a:lnTo>
                  <a:lnTo>
                    <a:pt x="1080" y="1920"/>
                  </a:lnTo>
                  <a:lnTo>
                    <a:pt x="1080" y="1926"/>
                  </a:lnTo>
                  <a:lnTo>
                    <a:pt x="1086" y="1926"/>
                  </a:lnTo>
                  <a:lnTo>
                    <a:pt x="1092" y="1926"/>
                  </a:lnTo>
                  <a:lnTo>
                    <a:pt x="1104" y="1932"/>
                  </a:lnTo>
                  <a:lnTo>
                    <a:pt x="1110" y="1944"/>
                  </a:lnTo>
                  <a:lnTo>
                    <a:pt x="1122" y="1956"/>
                  </a:lnTo>
                  <a:lnTo>
                    <a:pt x="1134" y="1956"/>
                  </a:lnTo>
                  <a:lnTo>
                    <a:pt x="1134" y="1956"/>
                  </a:lnTo>
                  <a:lnTo>
                    <a:pt x="1140" y="1956"/>
                  </a:lnTo>
                  <a:lnTo>
                    <a:pt x="1140" y="1950"/>
                  </a:lnTo>
                  <a:lnTo>
                    <a:pt x="1146" y="1950"/>
                  </a:lnTo>
                  <a:lnTo>
                    <a:pt x="1158" y="1950"/>
                  </a:lnTo>
                  <a:lnTo>
                    <a:pt x="1170" y="1956"/>
                  </a:lnTo>
                  <a:lnTo>
                    <a:pt x="1176" y="1956"/>
                  </a:lnTo>
                  <a:lnTo>
                    <a:pt x="1188" y="1956"/>
                  </a:lnTo>
                  <a:lnTo>
                    <a:pt x="1194" y="1956"/>
                  </a:lnTo>
                  <a:lnTo>
                    <a:pt x="1194" y="1968"/>
                  </a:lnTo>
                  <a:lnTo>
                    <a:pt x="1194" y="1974"/>
                  </a:lnTo>
                  <a:lnTo>
                    <a:pt x="1200" y="1980"/>
                  </a:lnTo>
                  <a:lnTo>
                    <a:pt x="1182" y="1986"/>
                  </a:lnTo>
                  <a:lnTo>
                    <a:pt x="1176" y="1986"/>
                  </a:lnTo>
                  <a:lnTo>
                    <a:pt x="1170" y="1992"/>
                  </a:lnTo>
                  <a:lnTo>
                    <a:pt x="1164" y="1992"/>
                  </a:lnTo>
                  <a:lnTo>
                    <a:pt x="1170" y="1998"/>
                  </a:lnTo>
                  <a:lnTo>
                    <a:pt x="1176" y="2004"/>
                  </a:lnTo>
                  <a:lnTo>
                    <a:pt x="1182" y="2010"/>
                  </a:lnTo>
                  <a:lnTo>
                    <a:pt x="1194" y="2016"/>
                  </a:lnTo>
                  <a:lnTo>
                    <a:pt x="1194" y="2016"/>
                  </a:lnTo>
                  <a:lnTo>
                    <a:pt x="1200" y="2016"/>
                  </a:lnTo>
                  <a:lnTo>
                    <a:pt x="1206" y="2016"/>
                  </a:lnTo>
                  <a:lnTo>
                    <a:pt x="1212" y="2010"/>
                  </a:lnTo>
                  <a:lnTo>
                    <a:pt x="1212" y="2016"/>
                  </a:lnTo>
                  <a:lnTo>
                    <a:pt x="1218" y="2016"/>
                  </a:lnTo>
                  <a:lnTo>
                    <a:pt x="1218" y="2010"/>
                  </a:lnTo>
                  <a:lnTo>
                    <a:pt x="1218" y="2010"/>
                  </a:lnTo>
                  <a:lnTo>
                    <a:pt x="1224" y="2010"/>
                  </a:lnTo>
                  <a:lnTo>
                    <a:pt x="1236" y="2022"/>
                  </a:lnTo>
                  <a:lnTo>
                    <a:pt x="1248" y="2040"/>
                  </a:lnTo>
                  <a:lnTo>
                    <a:pt x="1248" y="2046"/>
                  </a:lnTo>
                  <a:lnTo>
                    <a:pt x="1248" y="2052"/>
                  </a:lnTo>
                  <a:lnTo>
                    <a:pt x="1254" y="2058"/>
                  </a:lnTo>
                  <a:lnTo>
                    <a:pt x="1260" y="2058"/>
                  </a:lnTo>
                  <a:lnTo>
                    <a:pt x="1266" y="2052"/>
                  </a:lnTo>
                  <a:lnTo>
                    <a:pt x="1260" y="2046"/>
                  </a:lnTo>
                  <a:lnTo>
                    <a:pt x="1266" y="2046"/>
                  </a:lnTo>
                  <a:lnTo>
                    <a:pt x="1266" y="2046"/>
                  </a:lnTo>
                  <a:lnTo>
                    <a:pt x="1260" y="2046"/>
                  </a:lnTo>
                  <a:lnTo>
                    <a:pt x="1254" y="2034"/>
                  </a:lnTo>
                  <a:lnTo>
                    <a:pt x="1254" y="2022"/>
                  </a:lnTo>
                  <a:lnTo>
                    <a:pt x="1248" y="2010"/>
                  </a:lnTo>
                  <a:lnTo>
                    <a:pt x="1236" y="1998"/>
                  </a:lnTo>
                  <a:lnTo>
                    <a:pt x="1230" y="1992"/>
                  </a:lnTo>
                  <a:lnTo>
                    <a:pt x="1224" y="1986"/>
                  </a:lnTo>
                  <a:lnTo>
                    <a:pt x="1206" y="1980"/>
                  </a:lnTo>
                  <a:lnTo>
                    <a:pt x="1206" y="1974"/>
                  </a:lnTo>
                  <a:lnTo>
                    <a:pt x="1200" y="1968"/>
                  </a:lnTo>
                  <a:lnTo>
                    <a:pt x="1200" y="1962"/>
                  </a:lnTo>
                  <a:lnTo>
                    <a:pt x="1206" y="1956"/>
                  </a:lnTo>
                  <a:lnTo>
                    <a:pt x="1206" y="1956"/>
                  </a:lnTo>
                  <a:lnTo>
                    <a:pt x="1206" y="1944"/>
                  </a:lnTo>
                  <a:lnTo>
                    <a:pt x="1200" y="1938"/>
                  </a:lnTo>
                  <a:lnTo>
                    <a:pt x="1194" y="1938"/>
                  </a:lnTo>
                  <a:lnTo>
                    <a:pt x="1182" y="1938"/>
                  </a:lnTo>
                  <a:lnTo>
                    <a:pt x="1170" y="1938"/>
                  </a:lnTo>
                  <a:lnTo>
                    <a:pt x="1158" y="1926"/>
                  </a:lnTo>
                  <a:lnTo>
                    <a:pt x="1140" y="1908"/>
                  </a:lnTo>
                  <a:lnTo>
                    <a:pt x="1122" y="1896"/>
                  </a:lnTo>
                  <a:lnTo>
                    <a:pt x="1098" y="1890"/>
                  </a:lnTo>
                  <a:lnTo>
                    <a:pt x="1098" y="1884"/>
                  </a:lnTo>
                  <a:lnTo>
                    <a:pt x="1092" y="1884"/>
                  </a:lnTo>
                  <a:lnTo>
                    <a:pt x="1086" y="1878"/>
                  </a:lnTo>
                  <a:lnTo>
                    <a:pt x="1080" y="1872"/>
                  </a:lnTo>
                  <a:lnTo>
                    <a:pt x="1062" y="1860"/>
                  </a:lnTo>
                  <a:lnTo>
                    <a:pt x="1038" y="1842"/>
                  </a:lnTo>
                  <a:lnTo>
                    <a:pt x="1032" y="1830"/>
                  </a:lnTo>
                  <a:lnTo>
                    <a:pt x="1020" y="1812"/>
                  </a:lnTo>
                  <a:lnTo>
                    <a:pt x="1008" y="1806"/>
                  </a:lnTo>
                  <a:lnTo>
                    <a:pt x="996" y="1788"/>
                  </a:lnTo>
                  <a:lnTo>
                    <a:pt x="990" y="1782"/>
                  </a:lnTo>
                  <a:lnTo>
                    <a:pt x="978" y="1776"/>
                  </a:lnTo>
                  <a:lnTo>
                    <a:pt x="972" y="1776"/>
                  </a:lnTo>
                  <a:lnTo>
                    <a:pt x="966" y="1764"/>
                  </a:lnTo>
                  <a:lnTo>
                    <a:pt x="966" y="1758"/>
                  </a:lnTo>
                  <a:lnTo>
                    <a:pt x="960" y="1758"/>
                  </a:lnTo>
                  <a:lnTo>
                    <a:pt x="936" y="1722"/>
                  </a:lnTo>
                  <a:lnTo>
                    <a:pt x="918" y="1704"/>
                  </a:lnTo>
                  <a:lnTo>
                    <a:pt x="900" y="1692"/>
                  </a:lnTo>
                  <a:lnTo>
                    <a:pt x="900" y="1686"/>
                  </a:lnTo>
                  <a:lnTo>
                    <a:pt x="894" y="1686"/>
                  </a:lnTo>
                  <a:lnTo>
                    <a:pt x="888" y="1686"/>
                  </a:lnTo>
                  <a:lnTo>
                    <a:pt x="888" y="1680"/>
                  </a:lnTo>
                  <a:lnTo>
                    <a:pt x="882" y="1680"/>
                  </a:lnTo>
                  <a:lnTo>
                    <a:pt x="882" y="1680"/>
                  </a:lnTo>
                  <a:lnTo>
                    <a:pt x="882" y="1680"/>
                  </a:lnTo>
                  <a:lnTo>
                    <a:pt x="876" y="1668"/>
                  </a:lnTo>
                  <a:lnTo>
                    <a:pt x="864" y="1656"/>
                  </a:lnTo>
                  <a:lnTo>
                    <a:pt x="864" y="1644"/>
                  </a:lnTo>
                  <a:lnTo>
                    <a:pt x="864" y="1626"/>
                  </a:lnTo>
                  <a:lnTo>
                    <a:pt x="858" y="1626"/>
                  </a:lnTo>
                  <a:lnTo>
                    <a:pt x="858" y="1626"/>
                  </a:lnTo>
                  <a:lnTo>
                    <a:pt x="858" y="1620"/>
                  </a:lnTo>
                  <a:lnTo>
                    <a:pt x="846" y="1614"/>
                  </a:lnTo>
                  <a:lnTo>
                    <a:pt x="840" y="1590"/>
                  </a:lnTo>
                  <a:lnTo>
                    <a:pt x="834" y="1584"/>
                  </a:lnTo>
                  <a:lnTo>
                    <a:pt x="834" y="1584"/>
                  </a:lnTo>
                  <a:lnTo>
                    <a:pt x="828" y="1578"/>
                  </a:lnTo>
                  <a:lnTo>
                    <a:pt x="828" y="1572"/>
                  </a:lnTo>
                  <a:lnTo>
                    <a:pt x="828" y="1572"/>
                  </a:lnTo>
                  <a:lnTo>
                    <a:pt x="828" y="1566"/>
                  </a:lnTo>
                  <a:lnTo>
                    <a:pt x="828" y="1566"/>
                  </a:lnTo>
                  <a:lnTo>
                    <a:pt x="822" y="1554"/>
                  </a:lnTo>
                  <a:lnTo>
                    <a:pt x="828" y="1554"/>
                  </a:lnTo>
                  <a:lnTo>
                    <a:pt x="828" y="1548"/>
                  </a:lnTo>
                  <a:lnTo>
                    <a:pt x="828" y="1542"/>
                  </a:lnTo>
                  <a:lnTo>
                    <a:pt x="822" y="1542"/>
                  </a:lnTo>
                  <a:lnTo>
                    <a:pt x="828" y="1536"/>
                  </a:lnTo>
                  <a:lnTo>
                    <a:pt x="828" y="1530"/>
                  </a:lnTo>
                  <a:lnTo>
                    <a:pt x="828" y="1524"/>
                  </a:lnTo>
                  <a:lnTo>
                    <a:pt x="822" y="1518"/>
                  </a:lnTo>
                  <a:lnTo>
                    <a:pt x="822" y="1506"/>
                  </a:lnTo>
                  <a:lnTo>
                    <a:pt x="816" y="1500"/>
                  </a:lnTo>
                  <a:lnTo>
                    <a:pt x="816" y="1494"/>
                  </a:lnTo>
                  <a:lnTo>
                    <a:pt x="822" y="1482"/>
                  </a:lnTo>
                  <a:lnTo>
                    <a:pt x="816" y="1464"/>
                  </a:lnTo>
                  <a:lnTo>
                    <a:pt x="822" y="1464"/>
                  </a:lnTo>
                  <a:lnTo>
                    <a:pt x="822" y="1452"/>
                  </a:lnTo>
                  <a:lnTo>
                    <a:pt x="822" y="1434"/>
                  </a:lnTo>
                  <a:lnTo>
                    <a:pt x="828" y="1428"/>
                  </a:lnTo>
                  <a:lnTo>
                    <a:pt x="828" y="1422"/>
                  </a:lnTo>
                  <a:lnTo>
                    <a:pt x="828" y="1404"/>
                  </a:lnTo>
                  <a:lnTo>
                    <a:pt x="834" y="1398"/>
                  </a:lnTo>
                  <a:lnTo>
                    <a:pt x="840" y="1374"/>
                  </a:lnTo>
                  <a:lnTo>
                    <a:pt x="846" y="1356"/>
                  </a:lnTo>
                  <a:lnTo>
                    <a:pt x="846" y="1350"/>
                  </a:lnTo>
                  <a:lnTo>
                    <a:pt x="840" y="1344"/>
                  </a:lnTo>
                  <a:lnTo>
                    <a:pt x="840" y="1332"/>
                  </a:lnTo>
                  <a:lnTo>
                    <a:pt x="828" y="1326"/>
                  </a:lnTo>
                  <a:lnTo>
                    <a:pt x="834" y="1320"/>
                  </a:lnTo>
                  <a:lnTo>
                    <a:pt x="828" y="1314"/>
                  </a:lnTo>
                  <a:lnTo>
                    <a:pt x="828" y="1308"/>
                  </a:lnTo>
                  <a:lnTo>
                    <a:pt x="828" y="1302"/>
                  </a:lnTo>
                  <a:lnTo>
                    <a:pt x="822" y="1290"/>
                  </a:lnTo>
                  <a:lnTo>
                    <a:pt x="822" y="1278"/>
                  </a:lnTo>
                  <a:lnTo>
                    <a:pt x="810" y="1260"/>
                  </a:lnTo>
                  <a:lnTo>
                    <a:pt x="804" y="1254"/>
                  </a:lnTo>
                  <a:lnTo>
                    <a:pt x="798" y="1236"/>
                  </a:lnTo>
                  <a:lnTo>
                    <a:pt x="798" y="1224"/>
                  </a:lnTo>
                  <a:lnTo>
                    <a:pt x="798" y="1218"/>
                  </a:lnTo>
                  <a:lnTo>
                    <a:pt x="798" y="1212"/>
                  </a:lnTo>
                  <a:lnTo>
                    <a:pt x="798" y="1218"/>
                  </a:lnTo>
                  <a:lnTo>
                    <a:pt x="792" y="1224"/>
                  </a:lnTo>
                  <a:lnTo>
                    <a:pt x="798" y="1218"/>
                  </a:lnTo>
                  <a:lnTo>
                    <a:pt x="798" y="1212"/>
                  </a:lnTo>
                  <a:lnTo>
                    <a:pt x="792" y="1212"/>
                  </a:lnTo>
                  <a:lnTo>
                    <a:pt x="786" y="1212"/>
                  </a:lnTo>
                  <a:lnTo>
                    <a:pt x="780" y="1206"/>
                  </a:lnTo>
                  <a:lnTo>
                    <a:pt x="774" y="1206"/>
                  </a:lnTo>
                  <a:lnTo>
                    <a:pt x="768" y="1206"/>
                  </a:lnTo>
                  <a:lnTo>
                    <a:pt x="768" y="1206"/>
                  </a:lnTo>
                  <a:lnTo>
                    <a:pt x="762" y="1200"/>
                  </a:lnTo>
                  <a:lnTo>
                    <a:pt x="744" y="1194"/>
                  </a:lnTo>
                  <a:lnTo>
                    <a:pt x="744" y="1188"/>
                  </a:lnTo>
                  <a:lnTo>
                    <a:pt x="738" y="1188"/>
                  </a:lnTo>
                  <a:lnTo>
                    <a:pt x="738" y="1188"/>
                  </a:lnTo>
                  <a:lnTo>
                    <a:pt x="726" y="1182"/>
                  </a:lnTo>
                  <a:lnTo>
                    <a:pt x="714" y="1170"/>
                  </a:lnTo>
                  <a:lnTo>
                    <a:pt x="702" y="1158"/>
                  </a:lnTo>
                  <a:lnTo>
                    <a:pt x="696" y="1146"/>
                  </a:lnTo>
                  <a:lnTo>
                    <a:pt x="678" y="1134"/>
                  </a:lnTo>
                  <a:lnTo>
                    <a:pt x="672" y="1128"/>
                  </a:lnTo>
                  <a:lnTo>
                    <a:pt x="666" y="1128"/>
                  </a:lnTo>
                  <a:lnTo>
                    <a:pt x="666" y="1122"/>
                  </a:lnTo>
                  <a:lnTo>
                    <a:pt x="666" y="1116"/>
                  </a:lnTo>
                  <a:lnTo>
                    <a:pt x="666" y="1110"/>
                  </a:lnTo>
                  <a:lnTo>
                    <a:pt x="660" y="1110"/>
                  </a:lnTo>
                  <a:lnTo>
                    <a:pt x="654" y="1104"/>
                  </a:lnTo>
                  <a:lnTo>
                    <a:pt x="648" y="1104"/>
                  </a:lnTo>
                  <a:lnTo>
                    <a:pt x="648" y="1098"/>
                  </a:lnTo>
                  <a:lnTo>
                    <a:pt x="642" y="1098"/>
                  </a:lnTo>
                  <a:lnTo>
                    <a:pt x="642" y="1098"/>
                  </a:lnTo>
                  <a:lnTo>
                    <a:pt x="642" y="1092"/>
                  </a:lnTo>
                  <a:lnTo>
                    <a:pt x="642" y="1086"/>
                  </a:lnTo>
                  <a:lnTo>
                    <a:pt x="636" y="1086"/>
                  </a:lnTo>
                  <a:lnTo>
                    <a:pt x="636" y="1074"/>
                  </a:lnTo>
                  <a:lnTo>
                    <a:pt x="636" y="1080"/>
                  </a:lnTo>
                  <a:lnTo>
                    <a:pt x="642" y="1080"/>
                  </a:lnTo>
                  <a:lnTo>
                    <a:pt x="636" y="1074"/>
                  </a:lnTo>
                  <a:lnTo>
                    <a:pt x="642" y="1074"/>
                  </a:lnTo>
                  <a:lnTo>
                    <a:pt x="636" y="1074"/>
                  </a:lnTo>
                  <a:lnTo>
                    <a:pt x="636" y="1068"/>
                  </a:lnTo>
                  <a:lnTo>
                    <a:pt x="642" y="1068"/>
                  </a:lnTo>
                  <a:lnTo>
                    <a:pt x="642" y="1068"/>
                  </a:lnTo>
                  <a:lnTo>
                    <a:pt x="642" y="1062"/>
                  </a:lnTo>
                  <a:lnTo>
                    <a:pt x="642" y="1062"/>
                  </a:lnTo>
                  <a:lnTo>
                    <a:pt x="636" y="1062"/>
                  </a:lnTo>
                  <a:lnTo>
                    <a:pt x="630" y="1050"/>
                  </a:lnTo>
                  <a:lnTo>
                    <a:pt x="624" y="1044"/>
                  </a:lnTo>
                  <a:lnTo>
                    <a:pt x="618" y="1044"/>
                  </a:lnTo>
                  <a:lnTo>
                    <a:pt x="612" y="1044"/>
                  </a:lnTo>
                  <a:lnTo>
                    <a:pt x="612" y="1050"/>
                  </a:lnTo>
                  <a:lnTo>
                    <a:pt x="618" y="1056"/>
                  </a:lnTo>
                  <a:lnTo>
                    <a:pt x="624" y="1062"/>
                  </a:lnTo>
                  <a:lnTo>
                    <a:pt x="630" y="1062"/>
                  </a:lnTo>
                  <a:lnTo>
                    <a:pt x="612" y="1062"/>
                  </a:lnTo>
                  <a:lnTo>
                    <a:pt x="606" y="1062"/>
                  </a:lnTo>
                  <a:lnTo>
                    <a:pt x="594" y="1056"/>
                  </a:lnTo>
                  <a:lnTo>
                    <a:pt x="582" y="1044"/>
                  </a:lnTo>
                  <a:lnTo>
                    <a:pt x="582" y="1038"/>
                  </a:lnTo>
                  <a:lnTo>
                    <a:pt x="582" y="1032"/>
                  </a:lnTo>
                  <a:lnTo>
                    <a:pt x="576" y="1038"/>
                  </a:lnTo>
                  <a:lnTo>
                    <a:pt x="558" y="1032"/>
                  </a:lnTo>
                  <a:lnTo>
                    <a:pt x="540" y="1020"/>
                  </a:lnTo>
                  <a:lnTo>
                    <a:pt x="492" y="1002"/>
                  </a:lnTo>
                  <a:lnTo>
                    <a:pt x="492" y="1002"/>
                  </a:lnTo>
                  <a:lnTo>
                    <a:pt x="486" y="1002"/>
                  </a:lnTo>
                  <a:lnTo>
                    <a:pt x="486" y="1008"/>
                  </a:lnTo>
                  <a:lnTo>
                    <a:pt x="486" y="1014"/>
                  </a:lnTo>
                  <a:lnTo>
                    <a:pt x="480" y="1014"/>
                  </a:lnTo>
                  <a:lnTo>
                    <a:pt x="480" y="1020"/>
                  </a:lnTo>
                  <a:lnTo>
                    <a:pt x="468" y="1032"/>
                  </a:lnTo>
                  <a:lnTo>
                    <a:pt x="456" y="1050"/>
                  </a:lnTo>
                  <a:lnTo>
                    <a:pt x="456" y="1062"/>
                  </a:lnTo>
                  <a:lnTo>
                    <a:pt x="456" y="1092"/>
                  </a:lnTo>
                  <a:lnTo>
                    <a:pt x="438" y="1110"/>
                  </a:lnTo>
                  <a:lnTo>
                    <a:pt x="432" y="1134"/>
                  </a:lnTo>
                  <a:lnTo>
                    <a:pt x="426" y="1188"/>
                  </a:lnTo>
                  <a:lnTo>
                    <a:pt x="420" y="1188"/>
                  </a:lnTo>
                  <a:lnTo>
                    <a:pt x="414" y="1200"/>
                  </a:lnTo>
                  <a:lnTo>
                    <a:pt x="402" y="1200"/>
                  </a:lnTo>
                  <a:lnTo>
                    <a:pt x="402" y="1188"/>
                  </a:lnTo>
                  <a:lnTo>
                    <a:pt x="402" y="1188"/>
                  </a:lnTo>
                  <a:lnTo>
                    <a:pt x="396" y="1188"/>
                  </a:lnTo>
                  <a:lnTo>
                    <a:pt x="402" y="1194"/>
                  </a:lnTo>
                  <a:lnTo>
                    <a:pt x="402" y="1200"/>
                  </a:lnTo>
                  <a:lnTo>
                    <a:pt x="402" y="1212"/>
                  </a:lnTo>
                  <a:lnTo>
                    <a:pt x="402" y="1224"/>
                  </a:lnTo>
                  <a:lnTo>
                    <a:pt x="402" y="1224"/>
                  </a:lnTo>
                  <a:lnTo>
                    <a:pt x="396" y="1230"/>
                  </a:lnTo>
                  <a:lnTo>
                    <a:pt x="390" y="1236"/>
                  </a:lnTo>
                  <a:lnTo>
                    <a:pt x="384" y="1236"/>
                  </a:lnTo>
                  <a:lnTo>
                    <a:pt x="378" y="1236"/>
                  </a:lnTo>
                  <a:lnTo>
                    <a:pt x="378" y="1242"/>
                  </a:lnTo>
                  <a:lnTo>
                    <a:pt x="378" y="1248"/>
                  </a:lnTo>
                  <a:lnTo>
                    <a:pt x="378" y="1254"/>
                  </a:lnTo>
                  <a:lnTo>
                    <a:pt x="378" y="1254"/>
                  </a:lnTo>
                  <a:lnTo>
                    <a:pt x="372" y="1254"/>
                  </a:lnTo>
                  <a:lnTo>
                    <a:pt x="372" y="1260"/>
                  </a:lnTo>
                  <a:lnTo>
                    <a:pt x="372" y="1266"/>
                  </a:lnTo>
                  <a:lnTo>
                    <a:pt x="378" y="1278"/>
                  </a:lnTo>
                  <a:lnTo>
                    <a:pt x="384" y="1284"/>
                  </a:lnTo>
                  <a:lnTo>
                    <a:pt x="384" y="1290"/>
                  </a:lnTo>
                  <a:lnTo>
                    <a:pt x="384" y="1296"/>
                  </a:lnTo>
                  <a:lnTo>
                    <a:pt x="384" y="1302"/>
                  </a:lnTo>
                  <a:lnTo>
                    <a:pt x="384" y="1308"/>
                  </a:lnTo>
                  <a:lnTo>
                    <a:pt x="384" y="1320"/>
                  </a:lnTo>
                  <a:lnTo>
                    <a:pt x="378" y="1332"/>
                  </a:lnTo>
                  <a:lnTo>
                    <a:pt x="378" y="1338"/>
                  </a:lnTo>
                  <a:lnTo>
                    <a:pt x="372" y="1338"/>
                  </a:lnTo>
                  <a:lnTo>
                    <a:pt x="372" y="1338"/>
                  </a:lnTo>
                  <a:lnTo>
                    <a:pt x="366" y="1332"/>
                  </a:lnTo>
                  <a:lnTo>
                    <a:pt x="360" y="1332"/>
                  </a:lnTo>
                  <a:lnTo>
                    <a:pt x="360" y="1326"/>
                  </a:lnTo>
                  <a:lnTo>
                    <a:pt x="354" y="1320"/>
                  </a:lnTo>
                  <a:lnTo>
                    <a:pt x="354" y="1326"/>
                  </a:lnTo>
                  <a:lnTo>
                    <a:pt x="354" y="1320"/>
                  </a:lnTo>
                  <a:lnTo>
                    <a:pt x="348" y="1326"/>
                  </a:lnTo>
                  <a:lnTo>
                    <a:pt x="342" y="1320"/>
                  </a:lnTo>
                  <a:lnTo>
                    <a:pt x="342" y="1320"/>
                  </a:lnTo>
                  <a:lnTo>
                    <a:pt x="342" y="1314"/>
                  </a:lnTo>
                  <a:lnTo>
                    <a:pt x="336" y="1302"/>
                  </a:lnTo>
                  <a:lnTo>
                    <a:pt x="330" y="1296"/>
                  </a:lnTo>
                  <a:lnTo>
                    <a:pt x="324" y="1296"/>
                  </a:lnTo>
                  <a:lnTo>
                    <a:pt x="318" y="1296"/>
                  </a:lnTo>
                  <a:lnTo>
                    <a:pt x="324" y="1290"/>
                  </a:lnTo>
                  <a:lnTo>
                    <a:pt x="324" y="1284"/>
                  </a:lnTo>
                  <a:lnTo>
                    <a:pt x="318" y="1284"/>
                  </a:lnTo>
                  <a:lnTo>
                    <a:pt x="318" y="1278"/>
                  </a:lnTo>
                  <a:lnTo>
                    <a:pt x="318" y="1266"/>
                  </a:lnTo>
                  <a:lnTo>
                    <a:pt x="318" y="1260"/>
                  </a:lnTo>
                  <a:lnTo>
                    <a:pt x="312" y="1254"/>
                  </a:lnTo>
                  <a:lnTo>
                    <a:pt x="312" y="1254"/>
                  </a:lnTo>
                  <a:lnTo>
                    <a:pt x="312" y="1254"/>
                  </a:lnTo>
                  <a:lnTo>
                    <a:pt x="312" y="1260"/>
                  </a:lnTo>
                  <a:lnTo>
                    <a:pt x="312" y="1272"/>
                  </a:lnTo>
                  <a:lnTo>
                    <a:pt x="306" y="1284"/>
                  </a:lnTo>
                  <a:lnTo>
                    <a:pt x="306" y="1290"/>
                  </a:lnTo>
                  <a:lnTo>
                    <a:pt x="312" y="1296"/>
                  </a:lnTo>
                  <a:lnTo>
                    <a:pt x="312" y="1302"/>
                  </a:lnTo>
                  <a:lnTo>
                    <a:pt x="318" y="1308"/>
                  </a:lnTo>
                  <a:lnTo>
                    <a:pt x="330" y="1308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6" y="1314"/>
                  </a:lnTo>
                  <a:lnTo>
                    <a:pt x="336" y="1320"/>
                  </a:lnTo>
                  <a:lnTo>
                    <a:pt x="330" y="1320"/>
                  </a:lnTo>
                  <a:lnTo>
                    <a:pt x="324" y="1320"/>
                  </a:lnTo>
                  <a:lnTo>
                    <a:pt x="318" y="1326"/>
                  </a:lnTo>
                  <a:lnTo>
                    <a:pt x="318" y="1332"/>
                  </a:lnTo>
                  <a:lnTo>
                    <a:pt x="318" y="1338"/>
                  </a:lnTo>
                  <a:lnTo>
                    <a:pt x="312" y="1338"/>
                  </a:lnTo>
                  <a:lnTo>
                    <a:pt x="312" y="1344"/>
                  </a:lnTo>
                  <a:lnTo>
                    <a:pt x="318" y="1344"/>
                  </a:lnTo>
                  <a:lnTo>
                    <a:pt x="306" y="1344"/>
                  </a:lnTo>
                  <a:lnTo>
                    <a:pt x="306" y="1344"/>
                  </a:lnTo>
                  <a:lnTo>
                    <a:pt x="312" y="1344"/>
                  </a:lnTo>
                  <a:lnTo>
                    <a:pt x="306" y="1350"/>
                  </a:lnTo>
                  <a:lnTo>
                    <a:pt x="306" y="1356"/>
                  </a:lnTo>
                  <a:lnTo>
                    <a:pt x="306" y="1362"/>
                  </a:lnTo>
                  <a:lnTo>
                    <a:pt x="306" y="1368"/>
                  </a:lnTo>
                  <a:lnTo>
                    <a:pt x="306" y="1368"/>
                  </a:lnTo>
                  <a:lnTo>
                    <a:pt x="300" y="1368"/>
                  </a:lnTo>
                  <a:lnTo>
                    <a:pt x="300" y="1374"/>
                  </a:lnTo>
                  <a:lnTo>
                    <a:pt x="300" y="1374"/>
                  </a:lnTo>
                  <a:lnTo>
                    <a:pt x="294" y="1386"/>
                  </a:lnTo>
                  <a:lnTo>
                    <a:pt x="276" y="1392"/>
                  </a:lnTo>
                  <a:lnTo>
                    <a:pt x="276" y="1386"/>
                  </a:lnTo>
                  <a:lnTo>
                    <a:pt x="276" y="1380"/>
                  </a:lnTo>
                  <a:lnTo>
                    <a:pt x="276" y="1386"/>
                  </a:lnTo>
                  <a:lnTo>
                    <a:pt x="270" y="1392"/>
                  </a:lnTo>
                  <a:lnTo>
                    <a:pt x="276" y="1392"/>
                  </a:lnTo>
                  <a:lnTo>
                    <a:pt x="276" y="1398"/>
                  </a:lnTo>
                  <a:lnTo>
                    <a:pt x="282" y="1398"/>
                  </a:lnTo>
                  <a:lnTo>
                    <a:pt x="276" y="1398"/>
                  </a:lnTo>
                  <a:lnTo>
                    <a:pt x="276" y="1404"/>
                  </a:lnTo>
                  <a:lnTo>
                    <a:pt x="276" y="1410"/>
                  </a:lnTo>
                  <a:lnTo>
                    <a:pt x="276" y="1422"/>
                  </a:lnTo>
                  <a:lnTo>
                    <a:pt x="276" y="1428"/>
                  </a:lnTo>
                  <a:lnTo>
                    <a:pt x="270" y="1434"/>
                  </a:lnTo>
                  <a:lnTo>
                    <a:pt x="270" y="1446"/>
                  </a:lnTo>
                  <a:lnTo>
                    <a:pt x="270" y="1452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64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58" y="1464"/>
                  </a:lnTo>
                  <a:lnTo>
                    <a:pt x="252" y="1458"/>
                  </a:lnTo>
                  <a:lnTo>
                    <a:pt x="252" y="1464"/>
                  </a:lnTo>
                  <a:lnTo>
                    <a:pt x="246" y="1458"/>
                  </a:lnTo>
                  <a:lnTo>
                    <a:pt x="240" y="1446"/>
                  </a:lnTo>
                  <a:lnTo>
                    <a:pt x="234" y="1446"/>
                  </a:lnTo>
                  <a:lnTo>
                    <a:pt x="222" y="1446"/>
                  </a:lnTo>
                  <a:lnTo>
                    <a:pt x="216" y="1446"/>
                  </a:lnTo>
                  <a:lnTo>
                    <a:pt x="216" y="1446"/>
                  </a:lnTo>
                  <a:lnTo>
                    <a:pt x="216" y="1452"/>
                  </a:lnTo>
                  <a:lnTo>
                    <a:pt x="222" y="1458"/>
                  </a:lnTo>
                  <a:lnTo>
                    <a:pt x="228" y="1458"/>
                  </a:lnTo>
                  <a:lnTo>
                    <a:pt x="228" y="1470"/>
                  </a:lnTo>
                  <a:lnTo>
                    <a:pt x="228" y="1476"/>
                  </a:lnTo>
                  <a:lnTo>
                    <a:pt x="228" y="1488"/>
                  </a:lnTo>
                  <a:lnTo>
                    <a:pt x="222" y="1482"/>
                  </a:lnTo>
                  <a:lnTo>
                    <a:pt x="222" y="1476"/>
                  </a:lnTo>
                  <a:lnTo>
                    <a:pt x="222" y="1470"/>
                  </a:lnTo>
                  <a:lnTo>
                    <a:pt x="222" y="1458"/>
                  </a:lnTo>
                  <a:lnTo>
                    <a:pt x="216" y="1458"/>
                  </a:lnTo>
                  <a:lnTo>
                    <a:pt x="210" y="1458"/>
                  </a:lnTo>
                  <a:lnTo>
                    <a:pt x="198" y="1458"/>
                  </a:lnTo>
                  <a:lnTo>
                    <a:pt x="204" y="1452"/>
                  </a:lnTo>
                  <a:lnTo>
                    <a:pt x="198" y="1452"/>
                  </a:lnTo>
                  <a:lnTo>
                    <a:pt x="192" y="1446"/>
                  </a:lnTo>
                  <a:lnTo>
                    <a:pt x="198" y="1440"/>
                  </a:lnTo>
                  <a:lnTo>
                    <a:pt x="198" y="1434"/>
                  </a:lnTo>
                  <a:lnTo>
                    <a:pt x="186" y="1434"/>
                  </a:lnTo>
                  <a:lnTo>
                    <a:pt x="192" y="1434"/>
                  </a:lnTo>
                  <a:lnTo>
                    <a:pt x="186" y="1428"/>
                  </a:lnTo>
                  <a:lnTo>
                    <a:pt x="186" y="1428"/>
                  </a:lnTo>
                  <a:lnTo>
                    <a:pt x="180" y="1428"/>
                  </a:lnTo>
                  <a:lnTo>
                    <a:pt x="180" y="1428"/>
                  </a:lnTo>
                  <a:lnTo>
                    <a:pt x="180" y="1422"/>
                  </a:lnTo>
                  <a:lnTo>
                    <a:pt x="180" y="1416"/>
                  </a:lnTo>
                  <a:lnTo>
                    <a:pt x="174" y="1410"/>
                  </a:lnTo>
                  <a:lnTo>
                    <a:pt x="180" y="1410"/>
                  </a:lnTo>
                  <a:lnTo>
                    <a:pt x="180" y="1410"/>
                  </a:lnTo>
                  <a:lnTo>
                    <a:pt x="186" y="1404"/>
                  </a:lnTo>
                  <a:lnTo>
                    <a:pt x="192" y="1398"/>
                  </a:lnTo>
                  <a:lnTo>
                    <a:pt x="192" y="1398"/>
                  </a:lnTo>
                  <a:lnTo>
                    <a:pt x="186" y="1398"/>
                  </a:lnTo>
                  <a:lnTo>
                    <a:pt x="180" y="1398"/>
                  </a:lnTo>
                  <a:lnTo>
                    <a:pt x="180" y="1398"/>
                  </a:lnTo>
                  <a:lnTo>
                    <a:pt x="174" y="1398"/>
                  </a:lnTo>
                  <a:lnTo>
                    <a:pt x="168" y="1392"/>
                  </a:lnTo>
                  <a:lnTo>
                    <a:pt x="162" y="1392"/>
                  </a:lnTo>
                  <a:lnTo>
                    <a:pt x="162" y="1386"/>
                  </a:lnTo>
                  <a:lnTo>
                    <a:pt x="168" y="1380"/>
                  </a:lnTo>
                  <a:lnTo>
                    <a:pt x="174" y="1374"/>
                  </a:lnTo>
                  <a:lnTo>
                    <a:pt x="168" y="1374"/>
                  </a:lnTo>
                  <a:lnTo>
                    <a:pt x="174" y="1374"/>
                  </a:lnTo>
                  <a:lnTo>
                    <a:pt x="168" y="1374"/>
                  </a:lnTo>
                  <a:lnTo>
                    <a:pt x="168" y="1368"/>
                  </a:lnTo>
                  <a:lnTo>
                    <a:pt x="168" y="1362"/>
                  </a:lnTo>
                  <a:lnTo>
                    <a:pt x="162" y="1350"/>
                  </a:lnTo>
                  <a:lnTo>
                    <a:pt x="156" y="1338"/>
                  </a:lnTo>
                  <a:lnTo>
                    <a:pt x="150" y="1320"/>
                  </a:lnTo>
                  <a:lnTo>
                    <a:pt x="144" y="1314"/>
                  </a:lnTo>
                  <a:lnTo>
                    <a:pt x="138" y="1308"/>
                  </a:lnTo>
                  <a:lnTo>
                    <a:pt x="132" y="1308"/>
                  </a:lnTo>
                  <a:lnTo>
                    <a:pt x="126" y="1308"/>
                  </a:lnTo>
                  <a:lnTo>
                    <a:pt x="126" y="1302"/>
                  </a:lnTo>
                  <a:lnTo>
                    <a:pt x="120" y="1296"/>
                  </a:lnTo>
                  <a:lnTo>
                    <a:pt x="120" y="1284"/>
                  </a:lnTo>
                  <a:lnTo>
                    <a:pt x="120" y="1278"/>
                  </a:lnTo>
                  <a:lnTo>
                    <a:pt x="114" y="1278"/>
                  </a:lnTo>
                  <a:lnTo>
                    <a:pt x="108" y="1272"/>
                  </a:lnTo>
                  <a:lnTo>
                    <a:pt x="96" y="1272"/>
                  </a:lnTo>
                  <a:lnTo>
                    <a:pt x="102" y="1266"/>
                  </a:lnTo>
                  <a:lnTo>
                    <a:pt x="102" y="1260"/>
                  </a:lnTo>
                  <a:lnTo>
                    <a:pt x="96" y="1254"/>
                  </a:lnTo>
                  <a:lnTo>
                    <a:pt x="90" y="1248"/>
                  </a:lnTo>
                  <a:lnTo>
                    <a:pt x="90" y="1242"/>
                  </a:lnTo>
                  <a:lnTo>
                    <a:pt x="84" y="1236"/>
                  </a:lnTo>
                  <a:lnTo>
                    <a:pt x="72" y="1236"/>
                  </a:lnTo>
                  <a:lnTo>
                    <a:pt x="72" y="1230"/>
                  </a:lnTo>
                  <a:lnTo>
                    <a:pt x="72" y="1224"/>
                  </a:lnTo>
                  <a:lnTo>
                    <a:pt x="72" y="1218"/>
                  </a:lnTo>
                  <a:lnTo>
                    <a:pt x="72" y="1212"/>
                  </a:lnTo>
                  <a:lnTo>
                    <a:pt x="72" y="1206"/>
                  </a:lnTo>
                  <a:lnTo>
                    <a:pt x="66" y="1200"/>
                  </a:lnTo>
                  <a:lnTo>
                    <a:pt x="60" y="1200"/>
                  </a:lnTo>
                  <a:lnTo>
                    <a:pt x="60" y="1194"/>
                  </a:lnTo>
                  <a:lnTo>
                    <a:pt x="54" y="1194"/>
                  </a:lnTo>
                  <a:lnTo>
                    <a:pt x="54" y="1188"/>
                  </a:lnTo>
                  <a:lnTo>
                    <a:pt x="60" y="1188"/>
                  </a:lnTo>
                  <a:lnTo>
                    <a:pt x="60" y="1188"/>
                  </a:lnTo>
                  <a:lnTo>
                    <a:pt x="84" y="1182"/>
                  </a:lnTo>
                  <a:lnTo>
                    <a:pt x="96" y="1182"/>
                  </a:lnTo>
                  <a:lnTo>
                    <a:pt x="120" y="1182"/>
                  </a:lnTo>
                  <a:lnTo>
                    <a:pt x="120" y="1188"/>
                  </a:lnTo>
                  <a:lnTo>
                    <a:pt x="132" y="1188"/>
                  </a:lnTo>
                  <a:lnTo>
                    <a:pt x="126" y="1182"/>
                  </a:lnTo>
                  <a:lnTo>
                    <a:pt x="120" y="1176"/>
                  </a:lnTo>
                  <a:lnTo>
                    <a:pt x="108" y="1176"/>
                  </a:lnTo>
                  <a:lnTo>
                    <a:pt x="96" y="1176"/>
                  </a:lnTo>
                  <a:lnTo>
                    <a:pt x="72" y="1176"/>
                  </a:lnTo>
                  <a:lnTo>
                    <a:pt x="60" y="1176"/>
                  </a:lnTo>
                  <a:lnTo>
                    <a:pt x="54" y="1176"/>
                  </a:lnTo>
                  <a:lnTo>
                    <a:pt x="54" y="1170"/>
                  </a:lnTo>
                  <a:lnTo>
                    <a:pt x="48" y="1164"/>
                  </a:lnTo>
                  <a:lnTo>
                    <a:pt x="48" y="1158"/>
                  </a:lnTo>
                  <a:lnTo>
                    <a:pt x="54" y="1158"/>
                  </a:lnTo>
                  <a:lnTo>
                    <a:pt x="48" y="1152"/>
                  </a:lnTo>
                  <a:lnTo>
                    <a:pt x="48" y="1146"/>
                  </a:lnTo>
                  <a:lnTo>
                    <a:pt x="48" y="1140"/>
                  </a:lnTo>
                  <a:lnTo>
                    <a:pt x="54" y="1140"/>
                  </a:lnTo>
                  <a:lnTo>
                    <a:pt x="54" y="1134"/>
                  </a:lnTo>
                  <a:lnTo>
                    <a:pt x="48" y="1128"/>
                  </a:lnTo>
                  <a:lnTo>
                    <a:pt x="42" y="1122"/>
                  </a:lnTo>
                  <a:lnTo>
                    <a:pt x="48" y="1122"/>
                  </a:lnTo>
                  <a:lnTo>
                    <a:pt x="48" y="1116"/>
                  </a:lnTo>
                  <a:lnTo>
                    <a:pt x="54" y="1116"/>
                  </a:lnTo>
                  <a:lnTo>
                    <a:pt x="48" y="1116"/>
                  </a:lnTo>
                  <a:lnTo>
                    <a:pt x="48" y="1110"/>
                  </a:lnTo>
                  <a:lnTo>
                    <a:pt x="48" y="1104"/>
                  </a:lnTo>
                  <a:lnTo>
                    <a:pt x="54" y="1098"/>
                  </a:lnTo>
                  <a:lnTo>
                    <a:pt x="54" y="1092"/>
                  </a:lnTo>
                  <a:lnTo>
                    <a:pt x="54" y="1086"/>
                  </a:lnTo>
                  <a:lnTo>
                    <a:pt x="54" y="1080"/>
                  </a:lnTo>
                  <a:lnTo>
                    <a:pt x="48" y="1080"/>
                  </a:lnTo>
                  <a:lnTo>
                    <a:pt x="48" y="1074"/>
                  </a:lnTo>
                  <a:lnTo>
                    <a:pt x="48" y="1068"/>
                  </a:lnTo>
                  <a:lnTo>
                    <a:pt x="42" y="1068"/>
                  </a:lnTo>
                  <a:lnTo>
                    <a:pt x="42" y="1062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62"/>
                  </a:lnTo>
                  <a:lnTo>
                    <a:pt x="60" y="1056"/>
                  </a:lnTo>
                  <a:lnTo>
                    <a:pt x="54" y="1056"/>
                  </a:lnTo>
                  <a:lnTo>
                    <a:pt x="54" y="1050"/>
                  </a:lnTo>
                  <a:lnTo>
                    <a:pt x="48" y="1044"/>
                  </a:lnTo>
                  <a:lnTo>
                    <a:pt x="36" y="1032"/>
                  </a:lnTo>
                  <a:lnTo>
                    <a:pt x="42" y="1032"/>
                  </a:lnTo>
                  <a:lnTo>
                    <a:pt x="48" y="1032"/>
                  </a:lnTo>
                  <a:lnTo>
                    <a:pt x="48" y="1032"/>
                  </a:lnTo>
                  <a:lnTo>
                    <a:pt x="60" y="1032"/>
                  </a:lnTo>
                  <a:lnTo>
                    <a:pt x="60" y="1026"/>
                  </a:lnTo>
                  <a:lnTo>
                    <a:pt x="60" y="1020"/>
                  </a:lnTo>
                  <a:lnTo>
                    <a:pt x="54" y="1020"/>
                  </a:lnTo>
                  <a:lnTo>
                    <a:pt x="48" y="1020"/>
                  </a:lnTo>
                  <a:lnTo>
                    <a:pt x="30" y="1020"/>
                  </a:lnTo>
                  <a:lnTo>
                    <a:pt x="30" y="1014"/>
                  </a:lnTo>
                  <a:lnTo>
                    <a:pt x="30" y="1008"/>
                  </a:lnTo>
                  <a:lnTo>
                    <a:pt x="24" y="1008"/>
                  </a:lnTo>
                  <a:lnTo>
                    <a:pt x="24" y="1002"/>
                  </a:lnTo>
                  <a:lnTo>
                    <a:pt x="24" y="996"/>
                  </a:lnTo>
                  <a:lnTo>
                    <a:pt x="24" y="990"/>
                  </a:lnTo>
                  <a:lnTo>
                    <a:pt x="30" y="984"/>
                  </a:lnTo>
                  <a:lnTo>
                    <a:pt x="24" y="978"/>
                  </a:lnTo>
                  <a:lnTo>
                    <a:pt x="24" y="972"/>
                  </a:lnTo>
                  <a:lnTo>
                    <a:pt x="24" y="972"/>
                  </a:lnTo>
                  <a:lnTo>
                    <a:pt x="24" y="966"/>
                  </a:lnTo>
                  <a:lnTo>
                    <a:pt x="18" y="966"/>
                  </a:lnTo>
                  <a:lnTo>
                    <a:pt x="18" y="960"/>
                  </a:lnTo>
                  <a:lnTo>
                    <a:pt x="24" y="960"/>
                  </a:lnTo>
                  <a:lnTo>
                    <a:pt x="24" y="954"/>
                  </a:lnTo>
                  <a:lnTo>
                    <a:pt x="24" y="948"/>
                  </a:lnTo>
                  <a:lnTo>
                    <a:pt x="18" y="942"/>
                  </a:lnTo>
                  <a:lnTo>
                    <a:pt x="12" y="936"/>
                  </a:lnTo>
                  <a:lnTo>
                    <a:pt x="6" y="936"/>
                  </a:lnTo>
                  <a:lnTo>
                    <a:pt x="12" y="930"/>
                  </a:lnTo>
                  <a:lnTo>
                    <a:pt x="12" y="924"/>
                  </a:lnTo>
                  <a:lnTo>
                    <a:pt x="12" y="918"/>
                  </a:lnTo>
                  <a:lnTo>
                    <a:pt x="12" y="912"/>
                  </a:lnTo>
                  <a:lnTo>
                    <a:pt x="6" y="912"/>
                  </a:lnTo>
                  <a:lnTo>
                    <a:pt x="6" y="900"/>
                  </a:lnTo>
                  <a:lnTo>
                    <a:pt x="6" y="888"/>
                  </a:lnTo>
                  <a:lnTo>
                    <a:pt x="0" y="876"/>
                  </a:lnTo>
                  <a:lnTo>
                    <a:pt x="0" y="876"/>
                  </a:lnTo>
                  <a:lnTo>
                    <a:pt x="0" y="870"/>
                  </a:lnTo>
                  <a:lnTo>
                    <a:pt x="0" y="864"/>
                  </a:lnTo>
                  <a:lnTo>
                    <a:pt x="0" y="864"/>
                  </a:lnTo>
                  <a:lnTo>
                    <a:pt x="6" y="864"/>
                  </a:lnTo>
                  <a:lnTo>
                    <a:pt x="0" y="858"/>
                  </a:lnTo>
                  <a:lnTo>
                    <a:pt x="42" y="876"/>
                  </a:lnTo>
                  <a:lnTo>
                    <a:pt x="54" y="882"/>
                  </a:lnTo>
                  <a:lnTo>
                    <a:pt x="60" y="894"/>
                  </a:lnTo>
                  <a:lnTo>
                    <a:pt x="78" y="900"/>
                  </a:lnTo>
                  <a:lnTo>
                    <a:pt x="90" y="906"/>
                  </a:lnTo>
                  <a:lnTo>
                    <a:pt x="96" y="906"/>
                  </a:lnTo>
                  <a:lnTo>
                    <a:pt x="102" y="912"/>
                  </a:lnTo>
                  <a:lnTo>
                    <a:pt x="108" y="912"/>
                  </a:lnTo>
                  <a:lnTo>
                    <a:pt x="114" y="906"/>
                  </a:lnTo>
                  <a:lnTo>
                    <a:pt x="120" y="906"/>
                  </a:lnTo>
                  <a:lnTo>
                    <a:pt x="120" y="906"/>
                  </a:lnTo>
                  <a:lnTo>
                    <a:pt x="126" y="906"/>
                  </a:lnTo>
                  <a:lnTo>
                    <a:pt x="144" y="900"/>
                  </a:lnTo>
                  <a:lnTo>
                    <a:pt x="150" y="900"/>
                  </a:lnTo>
                  <a:lnTo>
                    <a:pt x="156" y="900"/>
                  </a:lnTo>
                  <a:lnTo>
                    <a:pt x="168" y="900"/>
                  </a:lnTo>
                  <a:lnTo>
                    <a:pt x="174" y="906"/>
                  </a:lnTo>
                  <a:lnTo>
                    <a:pt x="180" y="912"/>
                  </a:lnTo>
                  <a:lnTo>
                    <a:pt x="180" y="918"/>
                  </a:lnTo>
                  <a:lnTo>
                    <a:pt x="186" y="924"/>
                  </a:lnTo>
                  <a:lnTo>
                    <a:pt x="198" y="930"/>
                  </a:lnTo>
                  <a:lnTo>
                    <a:pt x="210" y="930"/>
                  </a:lnTo>
                  <a:lnTo>
                    <a:pt x="216" y="936"/>
                  </a:lnTo>
                  <a:lnTo>
                    <a:pt x="222" y="936"/>
                  </a:lnTo>
                  <a:lnTo>
                    <a:pt x="228" y="930"/>
                  </a:lnTo>
                  <a:lnTo>
                    <a:pt x="234" y="924"/>
                  </a:lnTo>
                  <a:lnTo>
                    <a:pt x="234" y="918"/>
                  </a:lnTo>
                  <a:lnTo>
                    <a:pt x="252" y="912"/>
                  </a:lnTo>
                  <a:lnTo>
                    <a:pt x="270" y="906"/>
                  </a:lnTo>
                  <a:lnTo>
                    <a:pt x="276" y="912"/>
                  </a:lnTo>
                  <a:lnTo>
                    <a:pt x="282" y="912"/>
                  </a:lnTo>
                  <a:lnTo>
                    <a:pt x="288" y="906"/>
                  </a:lnTo>
                  <a:lnTo>
                    <a:pt x="294" y="906"/>
                  </a:lnTo>
                  <a:lnTo>
                    <a:pt x="294" y="900"/>
                  </a:lnTo>
                  <a:lnTo>
                    <a:pt x="294" y="888"/>
                  </a:lnTo>
                  <a:lnTo>
                    <a:pt x="294" y="882"/>
                  </a:lnTo>
                  <a:lnTo>
                    <a:pt x="288" y="876"/>
                  </a:lnTo>
                  <a:lnTo>
                    <a:pt x="276" y="876"/>
                  </a:lnTo>
                  <a:lnTo>
                    <a:pt x="276" y="870"/>
                  </a:lnTo>
                  <a:lnTo>
                    <a:pt x="282" y="870"/>
                  </a:lnTo>
                  <a:lnTo>
                    <a:pt x="288" y="870"/>
                  </a:lnTo>
                  <a:lnTo>
                    <a:pt x="294" y="870"/>
                  </a:lnTo>
                  <a:lnTo>
                    <a:pt x="300" y="870"/>
                  </a:lnTo>
                  <a:lnTo>
                    <a:pt x="306" y="864"/>
                  </a:lnTo>
                  <a:lnTo>
                    <a:pt x="306" y="858"/>
                  </a:lnTo>
                  <a:lnTo>
                    <a:pt x="306" y="858"/>
                  </a:lnTo>
                  <a:lnTo>
                    <a:pt x="324" y="870"/>
                  </a:lnTo>
                  <a:lnTo>
                    <a:pt x="336" y="876"/>
                  </a:lnTo>
                  <a:lnTo>
                    <a:pt x="342" y="888"/>
                  </a:lnTo>
                  <a:lnTo>
                    <a:pt x="354" y="888"/>
                  </a:lnTo>
                  <a:lnTo>
                    <a:pt x="366" y="888"/>
                  </a:lnTo>
                  <a:lnTo>
                    <a:pt x="372" y="894"/>
                  </a:lnTo>
                  <a:lnTo>
                    <a:pt x="372" y="894"/>
                  </a:lnTo>
                  <a:lnTo>
                    <a:pt x="396" y="900"/>
                  </a:lnTo>
                  <a:lnTo>
                    <a:pt x="402" y="900"/>
                  </a:lnTo>
                  <a:lnTo>
                    <a:pt x="414" y="900"/>
                  </a:lnTo>
                  <a:lnTo>
                    <a:pt x="420" y="900"/>
                  </a:lnTo>
                  <a:lnTo>
                    <a:pt x="426" y="900"/>
                  </a:lnTo>
                  <a:lnTo>
                    <a:pt x="426" y="894"/>
                  </a:lnTo>
                  <a:lnTo>
                    <a:pt x="426" y="888"/>
                  </a:lnTo>
                  <a:lnTo>
                    <a:pt x="426" y="882"/>
                  </a:lnTo>
                  <a:lnTo>
                    <a:pt x="426" y="882"/>
                  </a:lnTo>
                  <a:lnTo>
                    <a:pt x="426" y="876"/>
                  </a:lnTo>
                  <a:lnTo>
                    <a:pt x="432" y="876"/>
                  </a:lnTo>
                  <a:lnTo>
                    <a:pt x="438" y="876"/>
                  </a:lnTo>
                  <a:lnTo>
                    <a:pt x="444" y="876"/>
                  </a:lnTo>
                  <a:lnTo>
                    <a:pt x="456" y="888"/>
                  </a:lnTo>
                  <a:lnTo>
                    <a:pt x="456" y="888"/>
                  </a:lnTo>
                  <a:lnTo>
                    <a:pt x="462" y="888"/>
                  </a:lnTo>
                  <a:lnTo>
                    <a:pt x="468" y="888"/>
                  </a:lnTo>
                  <a:lnTo>
                    <a:pt x="474" y="894"/>
                  </a:lnTo>
                  <a:lnTo>
                    <a:pt x="480" y="894"/>
                  </a:lnTo>
                  <a:lnTo>
                    <a:pt x="486" y="900"/>
                  </a:lnTo>
                  <a:lnTo>
                    <a:pt x="486" y="906"/>
                  </a:lnTo>
                  <a:lnTo>
                    <a:pt x="492" y="906"/>
                  </a:lnTo>
                  <a:lnTo>
                    <a:pt x="498" y="906"/>
                  </a:lnTo>
                  <a:lnTo>
                    <a:pt x="504" y="900"/>
                  </a:lnTo>
                  <a:lnTo>
                    <a:pt x="504" y="894"/>
                  </a:lnTo>
                  <a:lnTo>
                    <a:pt x="510" y="894"/>
                  </a:lnTo>
                  <a:lnTo>
                    <a:pt x="522" y="888"/>
                  </a:lnTo>
                  <a:lnTo>
                    <a:pt x="534" y="888"/>
                  </a:lnTo>
                  <a:lnTo>
                    <a:pt x="546" y="876"/>
                  </a:lnTo>
                  <a:lnTo>
                    <a:pt x="552" y="876"/>
                  </a:lnTo>
                  <a:lnTo>
                    <a:pt x="576" y="864"/>
                  </a:lnTo>
                  <a:lnTo>
                    <a:pt x="582" y="858"/>
                  </a:lnTo>
                  <a:lnTo>
                    <a:pt x="594" y="846"/>
                  </a:lnTo>
                  <a:lnTo>
                    <a:pt x="600" y="840"/>
                  </a:lnTo>
                  <a:lnTo>
                    <a:pt x="600" y="828"/>
                  </a:lnTo>
                  <a:lnTo>
                    <a:pt x="600" y="816"/>
                  </a:lnTo>
                  <a:lnTo>
                    <a:pt x="606" y="810"/>
                  </a:lnTo>
                  <a:lnTo>
                    <a:pt x="606" y="804"/>
                  </a:lnTo>
                  <a:lnTo>
                    <a:pt x="600" y="798"/>
                  </a:lnTo>
                  <a:lnTo>
                    <a:pt x="606" y="792"/>
                  </a:lnTo>
                  <a:lnTo>
                    <a:pt x="606" y="792"/>
                  </a:lnTo>
                  <a:lnTo>
                    <a:pt x="612" y="792"/>
                  </a:lnTo>
                  <a:lnTo>
                    <a:pt x="618" y="786"/>
                  </a:lnTo>
                  <a:lnTo>
                    <a:pt x="630" y="780"/>
                  </a:lnTo>
                  <a:lnTo>
                    <a:pt x="636" y="768"/>
                  </a:lnTo>
                  <a:lnTo>
                    <a:pt x="642" y="756"/>
                  </a:lnTo>
                  <a:lnTo>
                    <a:pt x="642" y="750"/>
                  </a:lnTo>
                  <a:lnTo>
                    <a:pt x="642" y="738"/>
                  </a:lnTo>
                  <a:lnTo>
                    <a:pt x="648" y="738"/>
                  </a:lnTo>
                  <a:lnTo>
                    <a:pt x="654" y="744"/>
                  </a:lnTo>
                  <a:lnTo>
                    <a:pt x="660" y="744"/>
                  </a:lnTo>
                  <a:lnTo>
                    <a:pt x="666" y="756"/>
                  </a:lnTo>
                  <a:lnTo>
                    <a:pt x="666" y="762"/>
                  </a:lnTo>
                  <a:lnTo>
                    <a:pt x="660" y="768"/>
                  </a:lnTo>
                  <a:lnTo>
                    <a:pt x="666" y="780"/>
                  </a:lnTo>
                  <a:lnTo>
                    <a:pt x="672" y="786"/>
                  </a:lnTo>
                  <a:lnTo>
                    <a:pt x="672" y="786"/>
                  </a:lnTo>
                  <a:lnTo>
                    <a:pt x="672" y="792"/>
                  </a:lnTo>
                  <a:lnTo>
                    <a:pt x="684" y="798"/>
                  </a:lnTo>
                  <a:lnTo>
                    <a:pt x="696" y="804"/>
                  </a:lnTo>
                  <a:lnTo>
                    <a:pt x="708" y="816"/>
                  </a:lnTo>
                  <a:lnTo>
                    <a:pt x="708" y="816"/>
                  </a:lnTo>
                  <a:lnTo>
                    <a:pt x="714" y="822"/>
                  </a:lnTo>
                  <a:lnTo>
                    <a:pt x="714" y="828"/>
                  </a:lnTo>
                  <a:lnTo>
                    <a:pt x="714" y="834"/>
                  </a:lnTo>
                  <a:lnTo>
                    <a:pt x="708" y="840"/>
                  </a:lnTo>
                  <a:lnTo>
                    <a:pt x="708" y="846"/>
                  </a:lnTo>
                  <a:lnTo>
                    <a:pt x="708" y="852"/>
                  </a:lnTo>
                  <a:lnTo>
                    <a:pt x="708" y="864"/>
                  </a:lnTo>
                  <a:lnTo>
                    <a:pt x="714" y="864"/>
                  </a:lnTo>
                  <a:lnTo>
                    <a:pt x="720" y="864"/>
                  </a:lnTo>
                  <a:lnTo>
                    <a:pt x="720" y="858"/>
                  </a:lnTo>
                  <a:lnTo>
                    <a:pt x="732" y="858"/>
                  </a:lnTo>
                  <a:lnTo>
                    <a:pt x="738" y="864"/>
                  </a:lnTo>
                  <a:lnTo>
                    <a:pt x="744" y="870"/>
                  </a:lnTo>
                  <a:lnTo>
                    <a:pt x="750" y="870"/>
                  </a:lnTo>
                  <a:lnTo>
                    <a:pt x="750" y="876"/>
                  </a:lnTo>
                  <a:lnTo>
                    <a:pt x="762" y="876"/>
                  </a:lnTo>
                  <a:lnTo>
                    <a:pt x="762" y="876"/>
                  </a:lnTo>
                  <a:lnTo>
                    <a:pt x="762" y="882"/>
                  </a:lnTo>
                  <a:lnTo>
                    <a:pt x="768" y="882"/>
                  </a:lnTo>
                  <a:lnTo>
                    <a:pt x="774" y="882"/>
                  </a:lnTo>
                  <a:lnTo>
                    <a:pt x="780" y="888"/>
                  </a:lnTo>
                  <a:lnTo>
                    <a:pt x="780" y="900"/>
                  </a:lnTo>
                  <a:lnTo>
                    <a:pt x="786" y="906"/>
                  </a:lnTo>
                  <a:lnTo>
                    <a:pt x="786" y="912"/>
                  </a:lnTo>
                  <a:lnTo>
                    <a:pt x="792" y="918"/>
                  </a:lnTo>
                  <a:lnTo>
                    <a:pt x="798" y="918"/>
                  </a:lnTo>
                  <a:lnTo>
                    <a:pt x="804" y="918"/>
                  </a:lnTo>
                  <a:lnTo>
                    <a:pt x="810" y="918"/>
                  </a:lnTo>
                  <a:lnTo>
                    <a:pt x="822" y="912"/>
                  </a:lnTo>
                  <a:lnTo>
                    <a:pt x="828" y="906"/>
                  </a:lnTo>
                  <a:lnTo>
                    <a:pt x="840" y="906"/>
                  </a:lnTo>
                  <a:lnTo>
                    <a:pt x="846" y="906"/>
                  </a:lnTo>
                  <a:lnTo>
                    <a:pt x="846" y="906"/>
                  </a:lnTo>
                  <a:lnTo>
                    <a:pt x="852" y="888"/>
                  </a:lnTo>
                  <a:lnTo>
                    <a:pt x="852" y="876"/>
                  </a:lnTo>
                  <a:lnTo>
                    <a:pt x="852" y="870"/>
                  </a:lnTo>
                  <a:lnTo>
                    <a:pt x="858" y="864"/>
                  </a:lnTo>
                  <a:lnTo>
                    <a:pt x="858" y="870"/>
                  </a:lnTo>
                  <a:lnTo>
                    <a:pt x="870" y="876"/>
                  </a:lnTo>
                  <a:lnTo>
                    <a:pt x="876" y="882"/>
                  </a:lnTo>
                  <a:lnTo>
                    <a:pt x="882" y="888"/>
                  </a:lnTo>
                  <a:lnTo>
                    <a:pt x="888" y="894"/>
                  </a:lnTo>
                  <a:lnTo>
                    <a:pt x="894" y="894"/>
                  </a:lnTo>
                  <a:lnTo>
                    <a:pt x="912" y="900"/>
                  </a:lnTo>
                  <a:lnTo>
                    <a:pt x="912" y="900"/>
                  </a:lnTo>
                  <a:lnTo>
                    <a:pt x="918" y="900"/>
                  </a:lnTo>
                  <a:lnTo>
                    <a:pt x="924" y="900"/>
                  </a:lnTo>
                  <a:lnTo>
                    <a:pt x="930" y="894"/>
                  </a:lnTo>
                  <a:lnTo>
                    <a:pt x="930" y="900"/>
                  </a:lnTo>
                  <a:lnTo>
                    <a:pt x="936" y="900"/>
                  </a:lnTo>
                  <a:lnTo>
                    <a:pt x="942" y="900"/>
                  </a:lnTo>
                  <a:lnTo>
                    <a:pt x="942" y="906"/>
                  </a:lnTo>
                  <a:lnTo>
                    <a:pt x="942" y="906"/>
                  </a:lnTo>
                  <a:lnTo>
                    <a:pt x="948" y="918"/>
                  </a:lnTo>
                  <a:lnTo>
                    <a:pt x="960" y="924"/>
                  </a:lnTo>
                  <a:lnTo>
                    <a:pt x="972" y="936"/>
                  </a:lnTo>
                  <a:lnTo>
                    <a:pt x="978" y="936"/>
                  </a:lnTo>
                  <a:lnTo>
                    <a:pt x="984" y="948"/>
                  </a:lnTo>
                  <a:lnTo>
                    <a:pt x="996" y="954"/>
                  </a:lnTo>
                  <a:lnTo>
                    <a:pt x="1002" y="960"/>
                  </a:lnTo>
                  <a:lnTo>
                    <a:pt x="1002" y="954"/>
                  </a:lnTo>
                  <a:lnTo>
                    <a:pt x="1008" y="954"/>
                  </a:lnTo>
                  <a:lnTo>
                    <a:pt x="1008" y="942"/>
                  </a:lnTo>
                  <a:lnTo>
                    <a:pt x="1020" y="948"/>
                  </a:lnTo>
                  <a:lnTo>
                    <a:pt x="1026" y="954"/>
                  </a:lnTo>
                  <a:lnTo>
                    <a:pt x="1032" y="954"/>
                  </a:lnTo>
                  <a:lnTo>
                    <a:pt x="1038" y="948"/>
                  </a:lnTo>
                  <a:lnTo>
                    <a:pt x="1038" y="936"/>
                  </a:lnTo>
                  <a:lnTo>
                    <a:pt x="1044" y="930"/>
                  </a:lnTo>
                  <a:lnTo>
                    <a:pt x="1050" y="930"/>
                  </a:lnTo>
                  <a:lnTo>
                    <a:pt x="1056" y="924"/>
                  </a:lnTo>
                  <a:lnTo>
                    <a:pt x="1068" y="924"/>
                  </a:lnTo>
                  <a:lnTo>
                    <a:pt x="1074" y="924"/>
                  </a:lnTo>
                  <a:lnTo>
                    <a:pt x="1092" y="930"/>
                  </a:lnTo>
                  <a:lnTo>
                    <a:pt x="1098" y="930"/>
                  </a:lnTo>
                  <a:lnTo>
                    <a:pt x="1104" y="930"/>
                  </a:lnTo>
                  <a:lnTo>
                    <a:pt x="1104" y="930"/>
                  </a:lnTo>
                  <a:lnTo>
                    <a:pt x="1104" y="924"/>
                  </a:lnTo>
                  <a:lnTo>
                    <a:pt x="1110" y="918"/>
                  </a:lnTo>
                  <a:lnTo>
                    <a:pt x="1122" y="912"/>
                  </a:lnTo>
                  <a:lnTo>
                    <a:pt x="1128" y="906"/>
                  </a:lnTo>
                  <a:lnTo>
                    <a:pt x="1134" y="906"/>
                  </a:lnTo>
                  <a:lnTo>
                    <a:pt x="1134" y="900"/>
                  </a:lnTo>
                  <a:lnTo>
                    <a:pt x="1128" y="900"/>
                  </a:lnTo>
                  <a:lnTo>
                    <a:pt x="1116" y="894"/>
                  </a:lnTo>
                  <a:lnTo>
                    <a:pt x="1104" y="888"/>
                  </a:lnTo>
                  <a:lnTo>
                    <a:pt x="1104" y="882"/>
                  </a:lnTo>
                  <a:lnTo>
                    <a:pt x="1098" y="876"/>
                  </a:lnTo>
                  <a:lnTo>
                    <a:pt x="1092" y="870"/>
                  </a:lnTo>
                  <a:lnTo>
                    <a:pt x="1086" y="858"/>
                  </a:lnTo>
                  <a:lnTo>
                    <a:pt x="1080" y="846"/>
                  </a:lnTo>
                  <a:lnTo>
                    <a:pt x="1080" y="822"/>
                  </a:lnTo>
                  <a:lnTo>
                    <a:pt x="1080" y="816"/>
                  </a:lnTo>
                  <a:lnTo>
                    <a:pt x="1074" y="810"/>
                  </a:lnTo>
                  <a:lnTo>
                    <a:pt x="1068" y="798"/>
                  </a:lnTo>
                  <a:lnTo>
                    <a:pt x="1074" y="798"/>
                  </a:lnTo>
                  <a:lnTo>
                    <a:pt x="1080" y="792"/>
                  </a:lnTo>
                  <a:lnTo>
                    <a:pt x="1080" y="792"/>
                  </a:lnTo>
                  <a:lnTo>
                    <a:pt x="1080" y="786"/>
                  </a:lnTo>
                  <a:lnTo>
                    <a:pt x="1086" y="780"/>
                  </a:lnTo>
                  <a:lnTo>
                    <a:pt x="1092" y="780"/>
                  </a:lnTo>
                  <a:lnTo>
                    <a:pt x="1104" y="780"/>
                  </a:lnTo>
                  <a:lnTo>
                    <a:pt x="1110" y="780"/>
                  </a:lnTo>
                  <a:lnTo>
                    <a:pt x="1110" y="774"/>
                  </a:lnTo>
                  <a:lnTo>
                    <a:pt x="1110" y="768"/>
                  </a:lnTo>
                  <a:lnTo>
                    <a:pt x="1104" y="768"/>
                  </a:lnTo>
                  <a:lnTo>
                    <a:pt x="1116" y="768"/>
                  </a:lnTo>
                  <a:lnTo>
                    <a:pt x="1128" y="774"/>
                  </a:lnTo>
                  <a:lnTo>
                    <a:pt x="1134" y="774"/>
                  </a:lnTo>
                  <a:lnTo>
                    <a:pt x="1140" y="774"/>
                  </a:lnTo>
                  <a:lnTo>
                    <a:pt x="1140" y="768"/>
                  </a:lnTo>
                  <a:lnTo>
                    <a:pt x="1140" y="762"/>
                  </a:lnTo>
                  <a:lnTo>
                    <a:pt x="1134" y="756"/>
                  </a:lnTo>
                  <a:lnTo>
                    <a:pt x="1134" y="738"/>
                  </a:lnTo>
                  <a:lnTo>
                    <a:pt x="1122" y="720"/>
                  </a:lnTo>
                  <a:lnTo>
                    <a:pt x="1116" y="708"/>
                  </a:lnTo>
                  <a:lnTo>
                    <a:pt x="1110" y="702"/>
                  </a:lnTo>
                  <a:lnTo>
                    <a:pt x="1104" y="702"/>
                  </a:lnTo>
                  <a:lnTo>
                    <a:pt x="1104" y="708"/>
                  </a:lnTo>
                  <a:lnTo>
                    <a:pt x="1104" y="708"/>
                  </a:lnTo>
                  <a:lnTo>
                    <a:pt x="1098" y="720"/>
                  </a:lnTo>
                  <a:lnTo>
                    <a:pt x="1098" y="732"/>
                  </a:lnTo>
                  <a:lnTo>
                    <a:pt x="1098" y="732"/>
                  </a:lnTo>
                  <a:lnTo>
                    <a:pt x="1098" y="738"/>
                  </a:lnTo>
                  <a:lnTo>
                    <a:pt x="1092" y="744"/>
                  </a:lnTo>
                  <a:lnTo>
                    <a:pt x="1092" y="732"/>
                  </a:lnTo>
                  <a:lnTo>
                    <a:pt x="1092" y="726"/>
                  </a:lnTo>
                  <a:lnTo>
                    <a:pt x="1086" y="726"/>
                  </a:lnTo>
                  <a:lnTo>
                    <a:pt x="1080" y="726"/>
                  </a:lnTo>
                  <a:lnTo>
                    <a:pt x="1074" y="726"/>
                  </a:lnTo>
                  <a:lnTo>
                    <a:pt x="1074" y="720"/>
                  </a:lnTo>
                  <a:lnTo>
                    <a:pt x="1068" y="714"/>
                  </a:lnTo>
                  <a:lnTo>
                    <a:pt x="1068" y="714"/>
                  </a:lnTo>
                  <a:lnTo>
                    <a:pt x="1062" y="714"/>
                  </a:lnTo>
                  <a:lnTo>
                    <a:pt x="1056" y="720"/>
                  </a:lnTo>
                  <a:lnTo>
                    <a:pt x="1056" y="714"/>
                  </a:lnTo>
                  <a:lnTo>
                    <a:pt x="1050" y="708"/>
                  </a:lnTo>
                  <a:lnTo>
                    <a:pt x="1044" y="702"/>
                  </a:lnTo>
                  <a:lnTo>
                    <a:pt x="1056" y="702"/>
                  </a:lnTo>
                  <a:lnTo>
                    <a:pt x="1062" y="696"/>
                  </a:lnTo>
                  <a:lnTo>
                    <a:pt x="1068" y="696"/>
                  </a:lnTo>
                  <a:lnTo>
                    <a:pt x="1068" y="684"/>
                  </a:lnTo>
                  <a:lnTo>
                    <a:pt x="1074" y="684"/>
                  </a:lnTo>
                  <a:lnTo>
                    <a:pt x="1080" y="678"/>
                  </a:lnTo>
                  <a:lnTo>
                    <a:pt x="1110" y="666"/>
                  </a:lnTo>
                  <a:lnTo>
                    <a:pt x="1122" y="660"/>
                  </a:lnTo>
                  <a:lnTo>
                    <a:pt x="1134" y="654"/>
                  </a:lnTo>
                  <a:lnTo>
                    <a:pt x="1134" y="648"/>
                  </a:lnTo>
                  <a:lnTo>
                    <a:pt x="1140" y="642"/>
                  </a:lnTo>
                  <a:lnTo>
                    <a:pt x="1158" y="636"/>
                  </a:lnTo>
                  <a:lnTo>
                    <a:pt x="1170" y="642"/>
                  </a:lnTo>
                  <a:lnTo>
                    <a:pt x="1182" y="642"/>
                  </a:lnTo>
                  <a:lnTo>
                    <a:pt x="1182" y="636"/>
                  </a:lnTo>
                  <a:lnTo>
                    <a:pt x="1188" y="636"/>
                  </a:lnTo>
                  <a:lnTo>
                    <a:pt x="1188" y="630"/>
                  </a:lnTo>
                  <a:lnTo>
                    <a:pt x="1182" y="624"/>
                  </a:lnTo>
                  <a:lnTo>
                    <a:pt x="1188" y="624"/>
                  </a:lnTo>
                  <a:lnTo>
                    <a:pt x="1194" y="618"/>
                  </a:lnTo>
                  <a:lnTo>
                    <a:pt x="1194" y="612"/>
                  </a:lnTo>
                  <a:lnTo>
                    <a:pt x="1194" y="612"/>
                  </a:lnTo>
                  <a:lnTo>
                    <a:pt x="1200" y="612"/>
                  </a:lnTo>
                  <a:lnTo>
                    <a:pt x="1206" y="618"/>
                  </a:lnTo>
                  <a:lnTo>
                    <a:pt x="1212" y="618"/>
                  </a:lnTo>
                  <a:lnTo>
                    <a:pt x="1218" y="618"/>
                  </a:lnTo>
                  <a:lnTo>
                    <a:pt x="1224" y="606"/>
                  </a:lnTo>
                  <a:lnTo>
                    <a:pt x="1224" y="600"/>
                  </a:lnTo>
                  <a:lnTo>
                    <a:pt x="1230" y="600"/>
                  </a:lnTo>
                  <a:lnTo>
                    <a:pt x="1236" y="606"/>
                  </a:lnTo>
                  <a:lnTo>
                    <a:pt x="1242" y="606"/>
                  </a:lnTo>
                  <a:lnTo>
                    <a:pt x="1248" y="594"/>
                  </a:lnTo>
                  <a:lnTo>
                    <a:pt x="1272" y="606"/>
                  </a:lnTo>
                  <a:lnTo>
                    <a:pt x="1278" y="612"/>
                  </a:lnTo>
                  <a:lnTo>
                    <a:pt x="1284" y="624"/>
                  </a:lnTo>
                  <a:lnTo>
                    <a:pt x="1290" y="612"/>
                  </a:lnTo>
                  <a:lnTo>
                    <a:pt x="1296" y="606"/>
                  </a:lnTo>
                  <a:lnTo>
                    <a:pt x="1302" y="606"/>
                  </a:lnTo>
                  <a:lnTo>
                    <a:pt x="1302" y="606"/>
                  </a:lnTo>
                  <a:lnTo>
                    <a:pt x="1314" y="606"/>
                  </a:lnTo>
                  <a:lnTo>
                    <a:pt x="1314" y="600"/>
                  </a:lnTo>
                  <a:lnTo>
                    <a:pt x="1320" y="600"/>
                  </a:lnTo>
                  <a:lnTo>
                    <a:pt x="1326" y="600"/>
                  </a:lnTo>
                  <a:lnTo>
                    <a:pt x="1326" y="594"/>
                  </a:lnTo>
                  <a:lnTo>
                    <a:pt x="1314" y="588"/>
                  </a:lnTo>
                  <a:lnTo>
                    <a:pt x="1314" y="582"/>
                  </a:lnTo>
                  <a:lnTo>
                    <a:pt x="1308" y="576"/>
                  </a:lnTo>
                  <a:lnTo>
                    <a:pt x="1314" y="576"/>
                  </a:lnTo>
                  <a:lnTo>
                    <a:pt x="1314" y="570"/>
                  </a:lnTo>
                  <a:lnTo>
                    <a:pt x="1314" y="564"/>
                  </a:lnTo>
                  <a:lnTo>
                    <a:pt x="1314" y="558"/>
                  </a:lnTo>
                  <a:lnTo>
                    <a:pt x="1314" y="546"/>
                  </a:lnTo>
                  <a:lnTo>
                    <a:pt x="1314" y="546"/>
                  </a:lnTo>
                  <a:lnTo>
                    <a:pt x="1320" y="546"/>
                  </a:lnTo>
                  <a:lnTo>
                    <a:pt x="1320" y="540"/>
                  </a:lnTo>
                  <a:lnTo>
                    <a:pt x="1326" y="522"/>
                  </a:lnTo>
                  <a:lnTo>
                    <a:pt x="1326" y="510"/>
                  </a:lnTo>
                  <a:lnTo>
                    <a:pt x="1326" y="492"/>
                  </a:lnTo>
                  <a:lnTo>
                    <a:pt x="1326" y="480"/>
                  </a:lnTo>
                  <a:lnTo>
                    <a:pt x="1326" y="474"/>
                  </a:lnTo>
                  <a:lnTo>
                    <a:pt x="1326" y="462"/>
                  </a:lnTo>
                  <a:lnTo>
                    <a:pt x="1326" y="456"/>
                  </a:lnTo>
                  <a:lnTo>
                    <a:pt x="1332" y="450"/>
                  </a:lnTo>
                  <a:lnTo>
                    <a:pt x="1332" y="450"/>
                  </a:lnTo>
                  <a:lnTo>
                    <a:pt x="1332" y="444"/>
                  </a:lnTo>
                  <a:lnTo>
                    <a:pt x="1338" y="432"/>
                  </a:lnTo>
                  <a:lnTo>
                    <a:pt x="1344" y="432"/>
                  </a:lnTo>
                  <a:lnTo>
                    <a:pt x="1344" y="426"/>
                  </a:lnTo>
                  <a:lnTo>
                    <a:pt x="1344" y="420"/>
                  </a:lnTo>
                  <a:lnTo>
                    <a:pt x="1338" y="420"/>
                  </a:lnTo>
                  <a:lnTo>
                    <a:pt x="1326" y="414"/>
                  </a:lnTo>
                  <a:lnTo>
                    <a:pt x="1314" y="408"/>
                  </a:lnTo>
                  <a:lnTo>
                    <a:pt x="1302" y="408"/>
                  </a:lnTo>
                  <a:lnTo>
                    <a:pt x="1296" y="402"/>
                  </a:lnTo>
                  <a:lnTo>
                    <a:pt x="1296" y="396"/>
                  </a:lnTo>
                  <a:lnTo>
                    <a:pt x="1290" y="390"/>
                  </a:lnTo>
                  <a:lnTo>
                    <a:pt x="1284" y="390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2" y="378"/>
                  </a:lnTo>
                  <a:lnTo>
                    <a:pt x="1272" y="372"/>
                  </a:lnTo>
                  <a:lnTo>
                    <a:pt x="1266" y="372"/>
                  </a:lnTo>
                  <a:lnTo>
                    <a:pt x="1272" y="366"/>
                  </a:lnTo>
                  <a:lnTo>
                    <a:pt x="1272" y="360"/>
                  </a:lnTo>
                  <a:lnTo>
                    <a:pt x="1272" y="354"/>
                  </a:lnTo>
                  <a:lnTo>
                    <a:pt x="1272" y="354"/>
                  </a:lnTo>
                  <a:lnTo>
                    <a:pt x="1266" y="348"/>
                  </a:lnTo>
                  <a:lnTo>
                    <a:pt x="1260" y="348"/>
                  </a:lnTo>
                  <a:lnTo>
                    <a:pt x="1260" y="342"/>
                  </a:lnTo>
                  <a:lnTo>
                    <a:pt x="1266" y="342"/>
                  </a:lnTo>
                  <a:lnTo>
                    <a:pt x="1272" y="342"/>
                  </a:lnTo>
                  <a:lnTo>
                    <a:pt x="1272" y="336"/>
                  </a:lnTo>
                  <a:lnTo>
                    <a:pt x="1272" y="330"/>
                  </a:lnTo>
                  <a:lnTo>
                    <a:pt x="1266" y="324"/>
                  </a:lnTo>
                  <a:lnTo>
                    <a:pt x="1284" y="324"/>
                  </a:lnTo>
                  <a:lnTo>
                    <a:pt x="1284" y="312"/>
                  </a:lnTo>
                  <a:lnTo>
                    <a:pt x="1290" y="306"/>
                  </a:lnTo>
                  <a:lnTo>
                    <a:pt x="1290" y="294"/>
                  </a:lnTo>
                  <a:lnTo>
                    <a:pt x="1290" y="294"/>
                  </a:lnTo>
                  <a:lnTo>
                    <a:pt x="1296" y="288"/>
                  </a:lnTo>
                  <a:lnTo>
                    <a:pt x="1302" y="282"/>
                  </a:lnTo>
                  <a:lnTo>
                    <a:pt x="1308" y="276"/>
                  </a:lnTo>
                  <a:lnTo>
                    <a:pt x="1326" y="276"/>
                  </a:lnTo>
                  <a:lnTo>
                    <a:pt x="1344" y="282"/>
                  </a:lnTo>
                  <a:lnTo>
                    <a:pt x="1344" y="282"/>
                  </a:lnTo>
                  <a:lnTo>
                    <a:pt x="1350" y="282"/>
                  </a:lnTo>
                  <a:lnTo>
                    <a:pt x="1356" y="288"/>
                  </a:lnTo>
                  <a:lnTo>
                    <a:pt x="1356" y="294"/>
                  </a:lnTo>
                  <a:lnTo>
                    <a:pt x="1362" y="294"/>
                  </a:lnTo>
                  <a:lnTo>
                    <a:pt x="1368" y="294"/>
                  </a:lnTo>
                  <a:lnTo>
                    <a:pt x="1374" y="282"/>
                  </a:lnTo>
                  <a:lnTo>
                    <a:pt x="1380" y="270"/>
                  </a:lnTo>
                  <a:lnTo>
                    <a:pt x="1380" y="264"/>
                  </a:lnTo>
                  <a:lnTo>
                    <a:pt x="1386" y="264"/>
                  </a:lnTo>
                  <a:lnTo>
                    <a:pt x="1380" y="258"/>
                  </a:lnTo>
                  <a:lnTo>
                    <a:pt x="1380" y="246"/>
                  </a:lnTo>
                  <a:lnTo>
                    <a:pt x="1398" y="246"/>
                  </a:lnTo>
                  <a:lnTo>
                    <a:pt x="1404" y="246"/>
                  </a:lnTo>
                  <a:lnTo>
                    <a:pt x="1416" y="240"/>
                  </a:lnTo>
                  <a:lnTo>
                    <a:pt x="1422" y="234"/>
                  </a:lnTo>
                  <a:lnTo>
                    <a:pt x="1434" y="234"/>
                  </a:lnTo>
                  <a:lnTo>
                    <a:pt x="1434" y="234"/>
                  </a:lnTo>
                  <a:lnTo>
                    <a:pt x="1446" y="228"/>
                  </a:lnTo>
                  <a:lnTo>
                    <a:pt x="1458" y="228"/>
                  </a:lnTo>
                  <a:lnTo>
                    <a:pt x="1464" y="222"/>
                  </a:lnTo>
                  <a:lnTo>
                    <a:pt x="1470" y="216"/>
                  </a:lnTo>
                  <a:lnTo>
                    <a:pt x="1482" y="210"/>
                  </a:lnTo>
                  <a:lnTo>
                    <a:pt x="1494" y="210"/>
                  </a:lnTo>
                  <a:lnTo>
                    <a:pt x="1500" y="210"/>
                  </a:lnTo>
                  <a:lnTo>
                    <a:pt x="1506" y="210"/>
                  </a:lnTo>
                  <a:lnTo>
                    <a:pt x="1512" y="204"/>
                  </a:lnTo>
                  <a:lnTo>
                    <a:pt x="1518" y="192"/>
                  </a:lnTo>
                  <a:lnTo>
                    <a:pt x="1530" y="180"/>
                  </a:lnTo>
                  <a:lnTo>
                    <a:pt x="1536" y="180"/>
                  </a:lnTo>
                  <a:lnTo>
                    <a:pt x="1548" y="180"/>
                  </a:lnTo>
                  <a:lnTo>
                    <a:pt x="1548" y="174"/>
                  </a:lnTo>
                  <a:lnTo>
                    <a:pt x="1548" y="168"/>
                  </a:lnTo>
                  <a:lnTo>
                    <a:pt x="1548" y="162"/>
                  </a:lnTo>
                  <a:lnTo>
                    <a:pt x="1542" y="150"/>
                  </a:lnTo>
                  <a:lnTo>
                    <a:pt x="1536" y="150"/>
                  </a:lnTo>
                  <a:lnTo>
                    <a:pt x="1536" y="150"/>
                  </a:lnTo>
                  <a:lnTo>
                    <a:pt x="1536" y="144"/>
                  </a:lnTo>
                  <a:lnTo>
                    <a:pt x="1536" y="138"/>
                  </a:lnTo>
                  <a:lnTo>
                    <a:pt x="1548" y="138"/>
                  </a:lnTo>
                  <a:lnTo>
                    <a:pt x="1554" y="144"/>
                  </a:lnTo>
                  <a:lnTo>
                    <a:pt x="1560" y="138"/>
                  </a:lnTo>
                  <a:lnTo>
                    <a:pt x="1566" y="132"/>
                  </a:lnTo>
                  <a:lnTo>
                    <a:pt x="1578" y="126"/>
                  </a:lnTo>
                  <a:lnTo>
                    <a:pt x="1584" y="126"/>
                  </a:lnTo>
                  <a:lnTo>
                    <a:pt x="1596" y="126"/>
                  </a:lnTo>
                  <a:lnTo>
                    <a:pt x="1596" y="132"/>
                  </a:lnTo>
                  <a:lnTo>
                    <a:pt x="1602" y="138"/>
                  </a:lnTo>
                  <a:lnTo>
                    <a:pt x="1614" y="144"/>
                  </a:lnTo>
                  <a:lnTo>
                    <a:pt x="1620" y="150"/>
                  </a:lnTo>
                  <a:lnTo>
                    <a:pt x="1626" y="150"/>
                  </a:lnTo>
                  <a:lnTo>
                    <a:pt x="1626" y="150"/>
                  </a:lnTo>
                  <a:lnTo>
                    <a:pt x="1632" y="150"/>
                  </a:lnTo>
                  <a:lnTo>
                    <a:pt x="1638" y="144"/>
                  </a:lnTo>
                  <a:lnTo>
                    <a:pt x="1650" y="150"/>
                  </a:lnTo>
                  <a:lnTo>
                    <a:pt x="1656" y="150"/>
                  </a:lnTo>
                  <a:lnTo>
                    <a:pt x="1662" y="150"/>
                  </a:lnTo>
                  <a:lnTo>
                    <a:pt x="1674" y="150"/>
                  </a:lnTo>
                  <a:lnTo>
                    <a:pt x="1680" y="150"/>
                  </a:lnTo>
                  <a:lnTo>
                    <a:pt x="1680" y="144"/>
                  </a:lnTo>
                  <a:lnTo>
                    <a:pt x="1680" y="138"/>
                  </a:lnTo>
                  <a:lnTo>
                    <a:pt x="1680" y="132"/>
                  </a:lnTo>
                  <a:lnTo>
                    <a:pt x="1674" y="120"/>
                  </a:lnTo>
                  <a:lnTo>
                    <a:pt x="1674" y="114"/>
                  </a:lnTo>
                  <a:lnTo>
                    <a:pt x="1668" y="114"/>
                  </a:lnTo>
                  <a:lnTo>
                    <a:pt x="1662" y="114"/>
                  </a:lnTo>
                  <a:lnTo>
                    <a:pt x="1668" y="108"/>
                  </a:lnTo>
                  <a:lnTo>
                    <a:pt x="1662" y="102"/>
                  </a:lnTo>
                  <a:lnTo>
                    <a:pt x="1662" y="96"/>
                  </a:lnTo>
                  <a:lnTo>
                    <a:pt x="1656" y="90"/>
                  </a:lnTo>
                  <a:lnTo>
                    <a:pt x="1656" y="84"/>
                  </a:lnTo>
                  <a:lnTo>
                    <a:pt x="1656" y="84"/>
                  </a:lnTo>
                  <a:lnTo>
                    <a:pt x="1656" y="78"/>
                  </a:lnTo>
                  <a:lnTo>
                    <a:pt x="1656" y="72"/>
                  </a:lnTo>
                  <a:lnTo>
                    <a:pt x="1656" y="66"/>
                  </a:lnTo>
                  <a:lnTo>
                    <a:pt x="1650" y="60"/>
                  </a:lnTo>
                  <a:lnTo>
                    <a:pt x="1644" y="54"/>
                  </a:lnTo>
                  <a:lnTo>
                    <a:pt x="1644" y="48"/>
                  </a:lnTo>
                  <a:lnTo>
                    <a:pt x="1650" y="48"/>
                  </a:lnTo>
                  <a:lnTo>
                    <a:pt x="1656" y="48"/>
                  </a:lnTo>
                  <a:lnTo>
                    <a:pt x="1656" y="48"/>
                  </a:lnTo>
                  <a:lnTo>
                    <a:pt x="1656" y="42"/>
                  </a:lnTo>
                  <a:lnTo>
                    <a:pt x="1662" y="30"/>
                  </a:lnTo>
                  <a:lnTo>
                    <a:pt x="1668" y="30"/>
                  </a:lnTo>
                  <a:lnTo>
                    <a:pt x="1674" y="30"/>
                  </a:lnTo>
                  <a:lnTo>
                    <a:pt x="1680" y="30"/>
                  </a:lnTo>
                  <a:lnTo>
                    <a:pt x="1680" y="30"/>
                  </a:lnTo>
                  <a:lnTo>
                    <a:pt x="1686" y="30"/>
                  </a:lnTo>
                  <a:lnTo>
                    <a:pt x="1686" y="24"/>
                  </a:lnTo>
                  <a:lnTo>
                    <a:pt x="1692" y="24"/>
                  </a:lnTo>
                  <a:lnTo>
                    <a:pt x="1698" y="24"/>
                  </a:lnTo>
                  <a:lnTo>
                    <a:pt x="1704" y="24"/>
                  </a:lnTo>
                  <a:lnTo>
                    <a:pt x="1710" y="18"/>
                  </a:lnTo>
                  <a:lnTo>
                    <a:pt x="1710" y="12"/>
                  </a:lnTo>
                  <a:lnTo>
                    <a:pt x="1710" y="12"/>
                  </a:lnTo>
                  <a:lnTo>
                    <a:pt x="1710" y="6"/>
                  </a:lnTo>
                  <a:lnTo>
                    <a:pt x="1716" y="6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2" y="6"/>
                  </a:lnTo>
                  <a:lnTo>
                    <a:pt x="1722" y="12"/>
                  </a:lnTo>
                  <a:lnTo>
                    <a:pt x="1728" y="12"/>
                  </a:lnTo>
                  <a:lnTo>
                    <a:pt x="1734" y="18"/>
                  </a:lnTo>
                  <a:lnTo>
                    <a:pt x="1740" y="12"/>
                  </a:lnTo>
                  <a:lnTo>
                    <a:pt x="1740" y="24"/>
                  </a:lnTo>
                  <a:lnTo>
                    <a:pt x="1740" y="24"/>
                  </a:lnTo>
                  <a:lnTo>
                    <a:pt x="1740" y="18"/>
                  </a:lnTo>
                  <a:lnTo>
                    <a:pt x="1746" y="18"/>
                  </a:lnTo>
                  <a:lnTo>
                    <a:pt x="1752" y="24"/>
                  </a:lnTo>
                  <a:lnTo>
                    <a:pt x="1752" y="18"/>
                  </a:lnTo>
                  <a:lnTo>
                    <a:pt x="1758" y="24"/>
                  </a:lnTo>
                  <a:lnTo>
                    <a:pt x="1764" y="24"/>
                  </a:lnTo>
                  <a:lnTo>
                    <a:pt x="1758" y="24"/>
                  </a:lnTo>
                  <a:lnTo>
                    <a:pt x="1758" y="30"/>
                  </a:lnTo>
                  <a:lnTo>
                    <a:pt x="1764" y="36"/>
                  </a:lnTo>
                  <a:lnTo>
                    <a:pt x="1770" y="36"/>
                  </a:lnTo>
                  <a:lnTo>
                    <a:pt x="1776" y="36"/>
                  </a:lnTo>
                  <a:lnTo>
                    <a:pt x="1782" y="36"/>
                  </a:lnTo>
                  <a:lnTo>
                    <a:pt x="1788" y="42"/>
                  </a:lnTo>
                  <a:lnTo>
                    <a:pt x="1794" y="48"/>
                  </a:lnTo>
                  <a:lnTo>
                    <a:pt x="1800" y="48"/>
                  </a:lnTo>
                  <a:lnTo>
                    <a:pt x="1800" y="54"/>
                  </a:lnTo>
                  <a:lnTo>
                    <a:pt x="1800" y="54"/>
                  </a:lnTo>
                  <a:lnTo>
                    <a:pt x="1800" y="54"/>
                  </a:lnTo>
                  <a:lnTo>
                    <a:pt x="1806" y="54"/>
                  </a:lnTo>
                  <a:lnTo>
                    <a:pt x="1806" y="60"/>
                  </a:lnTo>
                  <a:lnTo>
                    <a:pt x="1812" y="60"/>
                  </a:lnTo>
                  <a:lnTo>
                    <a:pt x="1818" y="60"/>
                  </a:lnTo>
                  <a:lnTo>
                    <a:pt x="1824" y="66"/>
                  </a:lnTo>
                  <a:lnTo>
                    <a:pt x="1830" y="66"/>
                  </a:lnTo>
                  <a:lnTo>
                    <a:pt x="1830" y="66"/>
                  </a:lnTo>
                  <a:lnTo>
                    <a:pt x="1854" y="72"/>
                  </a:lnTo>
                  <a:lnTo>
                    <a:pt x="1866" y="72"/>
                  </a:lnTo>
                  <a:lnTo>
                    <a:pt x="1866" y="72"/>
                  </a:lnTo>
                  <a:lnTo>
                    <a:pt x="1878" y="78"/>
                  </a:lnTo>
                  <a:lnTo>
                    <a:pt x="1896" y="78"/>
                  </a:lnTo>
                  <a:lnTo>
                    <a:pt x="1896" y="84"/>
                  </a:lnTo>
                  <a:lnTo>
                    <a:pt x="1890" y="84"/>
                  </a:lnTo>
                  <a:lnTo>
                    <a:pt x="1890" y="90"/>
                  </a:lnTo>
                  <a:lnTo>
                    <a:pt x="1896" y="90"/>
                  </a:lnTo>
                  <a:lnTo>
                    <a:pt x="1896" y="84"/>
                  </a:lnTo>
                  <a:lnTo>
                    <a:pt x="1908" y="114"/>
                  </a:lnTo>
                  <a:lnTo>
                    <a:pt x="1914" y="120"/>
                  </a:lnTo>
                  <a:lnTo>
                    <a:pt x="1926" y="132"/>
                  </a:lnTo>
                  <a:lnTo>
                    <a:pt x="1926" y="132"/>
                  </a:lnTo>
                  <a:lnTo>
                    <a:pt x="1932" y="132"/>
                  </a:lnTo>
                  <a:lnTo>
                    <a:pt x="1938" y="132"/>
                  </a:lnTo>
                  <a:lnTo>
                    <a:pt x="1938" y="138"/>
                  </a:lnTo>
                  <a:lnTo>
                    <a:pt x="1944" y="144"/>
                  </a:lnTo>
                  <a:lnTo>
                    <a:pt x="1950" y="150"/>
                  </a:lnTo>
                  <a:lnTo>
                    <a:pt x="1956" y="150"/>
                  </a:lnTo>
                  <a:lnTo>
                    <a:pt x="1956" y="150"/>
                  </a:lnTo>
                  <a:lnTo>
                    <a:pt x="1962" y="150"/>
                  </a:lnTo>
                  <a:lnTo>
                    <a:pt x="1968" y="150"/>
                  </a:lnTo>
                  <a:lnTo>
                    <a:pt x="1974" y="144"/>
                  </a:lnTo>
                  <a:lnTo>
                    <a:pt x="1980" y="150"/>
                  </a:lnTo>
                  <a:lnTo>
                    <a:pt x="1980" y="150"/>
                  </a:lnTo>
                  <a:lnTo>
                    <a:pt x="1986" y="156"/>
                  </a:lnTo>
                  <a:lnTo>
                    <a:pt x="1992" y="156"/>
                  </a:lnTo>
                  <a:lnTo>
                    <a:pt x="1992" y="162"/>
                  </a:lnTo>
                  <a:lnTo>
                    <a:pt x="1998" y="162"/>
                  </a:lnTo>
                  <a:lnTo>
                    <a:pt x="2004" y="168"/>
                  </a:lnTo>
                  <a:lnTo>
                    <a:pt x="2004" y="174"/>
                  </a:lnTo>
                  <a:lnTo>
                    <a:pt x="2010" y="174"/>
                  </a:lnTo>
                  <a:lnTo>
                    <a:pt x="2016" y="174"/>
                  </a:lnTo>
                  <a:lnTo>
                    <a:pt x="2016" y="186"/>
                  </a:lnTo>
                  <a:lnTo>
                    <a:pt x="2022" y="204"/>
                  </a:lnTo>
                  <a:lnTo>
                    <a:pt x="2022" y="222"/>
                  </a:lnTo>
                  <a:lnTo>
                    <a:pt x="2022" y="228"/>
                  </a:lnTo>
                  <a:lnTo>
                    <a:pt x="2028" y="240"/>
                  </a:lnTo>
                  <a:lnTo>
                    <a:pt x="2040" y="246"/>
                  </a:lnTo>
                  <a:lnTo>
                    <a:pt x="2052" y="258"/>
                  </a:lnTo>
                  <a:lnTo>
                    <a:pt x="2070" y="264"/>
                  </a:lnTo>
                  <a:lnTo>
                    <a:pt x="2076" y="276"/>
                  </a:lnTo>
                  <a:lnTo>
                    <a:pt x="2082" y="282"/>
                  </a:lnTo>
                  <a:lnTo>
                    <a:pt x="2088" y="282"/>
                  </a:lnTo>
                  <a:lnTo>
                    <a:pt x="2100" y="282"/>
                  </a:lnTo>
                  <a:lnTo>
                    <a:pt x="2112" y="288"/>
                  </a:lnTo>
                  <a:lnTo>
                    <a:pt x="2124" y="294"/>
                  </a:lnTo>
                  <a:lnTo>
                    <a:pt x="2136" y="306"/>
                  </a:lnTo>
                  <a:lnTo>
                    <a:pt x="2136" y="306"/>
                  </a:lnTo>
                  <a:lnTo>
                    <a:pt x="2142" y="306"/>
                  </a:lnTo>
                  <a:lnTo>
                    <a:pt x="2148" y="312"/>
                  </a:lnTo>
                  <a:lnTo>
                    <a:pt x="2154" y="318"/>
                  </a:lnTo>
                  <a:lnTo>
                    <a:pt x="2160" y="318"/>
                  </a:lnTo>
                  <a:lnTo>
                    <a:pt x="2166" y="318"/>
                  </a:lnTo>
                  <a:lnTo>
                    <a:pt x="2166" y="324"/>
                  </a:lnTo>
                  <a:lnTo>
                    <a:pt x="2166" y="324"/>
                  </a:lnTo>
                  <a:lnTo>
                    <a:pt x="2172" y="324"/>
                  </a:lnTo>
                  <a:lnTo>
                    <a:pt x="2184" y="324"/>
                  </a:lnTo>
                  <a:lnTo>
                    <a:pt x="2184" y="330"/>
                  </a:lnTo>
                  <a:lnTo>
                    <a:pt x="2184" y="336"/>
                  </a:lnTo>
                  <a:lnTo>
                    <a:pt x="2190" y="336"/>
                  </a:lnTo>
                  <a:lnTo>
                    <a:pt x="2196" y="336"/>
                  </a:lnTo>
                  <a:lnTo>
                    <a:pt x="2196" y="342"/>
                  </a:lnTo>
                  <a:lnTo>
                    <a:pt x="2196" y="348"/>
                  </a:lnTo>
                  <a:lnTo>
                    <a:pt x="2196" y="354"/>
                  </a:lnTo>
                  <a:lnTo>
                    <a:pt x="2196" y="354"/>
                  </a:lnTo>
                  <a:lnTo>
                    <a:pt x="2196" y="366"/>
                  </a:lnTo>
                  <a:lnTo>
                    <a:pt x="2196" y="372"/>
                  </a:lnTo>
                  <a:lnTo>
                    <a:pt x="2196" y="384"/>
                  </a:lnTo>
                  <a:lnTo>
                    <a:pt x="2202" y="384"/>
                  </a:lnTo>
                  <a:lnTo>
                    <a:pt x="2208" y="378"/>
                  </a:lnTo>
                  <a:lnTo>
                    <a:pt x="2214" y="378"/>
                  </a:lnTo>
                  <a:lnTo>
                    <a:pt x="2220" y="372"/>
                  </a:lnTo>
                  <a:lnTo>
                    <a:pt x="2220" y="378"/>
                  </a:lnTo>
                  <a:lnTo>
                    <a:pt x="2226" y="378"/>
                  </a:lnTo>
                  <a:lnTo>
                    <a:pt x="2220" y="384"/>
                  </a:lnTo>
                  <a:lnTo>
                    <a:pt x="2214" y="384"/>
                  </a:lnTo>
                  <a:lnTo>
                    <a:pt x="2220" y="384"/>
                  </a:lnTo>
                  <a:lnTo>
                    <a:pt x="2226" y="384"/>
                  </a:lnTo>
                  <a:lnTo>
                    <a:pt x="2226" y="390"/>
                  </a:lnTo>
                  <a:lnTo>
                    <a:pt x="2226" y="396"/>
                  </a:lnTo>
                  <a:lnTo>
                    <a:pt x="2214" y="396"/>
                  </a:lnTo>
                  <a:lnTo>
                    <a:pt x="2214" y="402"/>
                  </a:lnTo>
                  <a:lnTo>
                    <a:pt x="2226" y="402"/>
                  </a:lnTo>
                  <a:lnTo>
                    <a:pt x="2232" y="402"/>
                  </a:lnTo>
                  <a:lnTo>
                    <a:pt x="2232" y="414"/>
                  </a:lnTo>
                  <a:lnTo>
                    <a:pt x="2232" y="414"/>
                  </a:lnTo>
                  <a:lnTo>
                    <a:pt x="2226" y="414"/>
                  </a:lnTo>
                  <a:lnTo>
                    <a:pt x="2232" y="414"/>
                  </a:lnTo>
                  <a:lnTo>
                    <a:pt x="2232" y="420"/>
                  </a:lnTo>
                  <a:lnTo>
                    <a:pt x="2238" y="420"/>
                  </a:lnTo>
                  <a:lnTo>
                    <a:pt x="2244" y="420"/>
                  </a:lnTo>
                  <a:lnTo>
                    <a:pt x="2256" y="420"/>
                  </a:lnTo>
                  <a:lnTo>
                    <a:pt x="2250" y="426"/>
                  </a:lnTo>
                  <a:lnTo>
                    <a:pt x="2244" y="432"/>
                  </a:lnTo>
                  <a:lnTo>
                    <a:pt x="2244" y="438"/>
                  </a:lnTo>
                  <a:lnTo>
                    <a:pt x="2250" y="438"/>
                  </a:lnTo>
                  <a:lnTo>
                    <a:pt x="2256" y="444"/>
                  </a:lnTo>
                  <a:lnTo>
                    <a:pt x="2262" y="444"/>
                  </a:lnTo>
                  <a:lnTo>
                    <a:pt x="2262" y="444"/>
                  </a:lnTo>
                  <a:lnTo>
                    <a:pt x="2262" y="450"/>
                  </a:lnTo>
                  <a:lnTo>
                    <a:pt x="2262" y="450"/>
                  </a:lnTo>
                  <a:lnTo>
                    <a:pt x="2256" y="450"/>
                  </a:lnTo>
                  <a:lnTo>
                    <a:pt x="2250" y="450"/>
                  </a:lnTo>
                  <a:lnTo>
                    <a:pt x="2250" y="456"/>
                  </a:lnTo>
                  <a:lnTo>
                    <a:pt x="2244" y="456"/>
                  </a:lnTo>
                  <a:lnTo>
                    <a:pt x="2250" y="462"/>
                  </a:lnTo>
                  <a:lnTo>
                    <a:pt x="2262" y="468"/>
                  </a:lnTo>
                  <a:lnTo>
                    <a:pt x="2262" y="468"/>
                  </a:lnTo>
                  <a:lnTo>
                    <a:pt x="2274" y="468"/>
                  </a:lnTo>
                  <a:lnTo>
                    <a:pt x="2268" y="474"/>
                  </a:lnTo>
                  <a:lnTo>
                    <a:pt x="2268" y="480"/>
                  </a:lnTo>
                  <a:lnTo>
                    <a:pt x="2268" y="480"/>
                  </a:lnTo>
                  <a:lnTo>
                    <a:pt x="2274" y="486"/>
                  </a:lnTo>
                  <a:lnTo>
                    <a:pt x="2280" y="480"/>
                  </a:lnTo>
                  <a:lnTo>
                    <a:pt x="2280" y="480"/>
                  </a:lnTo>
                  <a:lnTo>
                    <a:pt x="2286" y="480"/>
                  </a:lnTo>
                  <a:lnTo>
                    <a:pt x="2280" y="480"/>
                  </a:lnTo>
                  <a:lnTo>
                    <a:pt x="2280" y="492"/>
                  </a:lnTo>
                  <a:lnTo>
                    <a:pt x="2286" y="498"/>
                  </a:lnTo>
                  <a:lnTo>
                    <a:pt x="2292" y="492"/>
                  </a:lnTo>
                  <a:lnTo>
                    <a:pt x="2292" y="480"/>
                  </a:lnTo>
                  <a:lnTo>
                    <a:pt x="2292" y="480"/>
                  </a:lnTo>
                  <a:lnTo>
                    <a:pt x="2292" y="474"/>
                  </a:lnTo>
                  <a:lnTo>
                    <a:pt x="2298" y="480"/>
                  </a:lnTo>
                  <a:lnTo>
                    <a:pt x="2304" y="486"/>
                  </a:lnTo>
                  <a:lnTo>
                    <a:pt x="2310" y="486"/>
                  </a:lnTo>
                  <a:lnTo>
                    <a:pt x="2310" y="480"/>
                  </a:lnTo>
                  <a:lnTo>
                    <a:pt x="2310" y="480"/>
                  </a:lnTo>
                  <a:lnTo>
                    <a:pt x="2316" y="480"/>
                  </a:lnTo>
                  <a:lnTo>
                    <a:pt x="2310" y="480"/>
                  </a:lnTo>
                  <a:lnTo>
                    <a:pt x="2310" y="492"/>
                  </a:lnTo>
                  <a:lnTo>
                    <a:pt x="2310" y="504"/>
                  </a:lnTo>
                  <a:lnTo>
                    <a:pt x="2304" y="504"/>
                  </a:lnTo>
                  <a:lnTo>
                    <a:pt x="2304" y="510"/>
                  </a:lnTo>
                  <a:lnTo>
                    <a:pt x="2298" y="504"/>
                  </a:lnTo>
                  <a:lnTo>
                    <a:pt x="2292" y="504"/>
                  </a:lnTo>
                  <a:lnTo>
                    <a:pt x="2292" y="510"/>
                  </a:lnTo>
                  <a:lnTo>
                    <a:pt x="2298" y="510"/>
                  </a:lnTo>
                  <a:lnTo>
                    <a:pt x="2298" y="516"/>
                  </a:lnTo>
                  <a:lnTo>
                    <a:pt x="2304" y="516"/>
                  </a:lnTo>
                  <a:lnTo>
                    <a:pt x="2310" y="516"/>
                  </a:lnTo>
                  <a:lnTo>
                    <a:pt x="2316" y="516"/>
                  </a:lnTo>
                  <a:lnTo>
                    <a:pt x="2322" y="510"/>
                  </a:lnTo>
                  <a:lnTo>
                    <a:pt x="2322" y="522"/>
                  </a:lnTo>
                  <a:lnTo>
                    <a:pt x="2322" y="528"/>
                  </a:lnTo>
                  <a:lnTo>
                    <a:pt x="2328" y="528"/>
                  </a:lnTo>
                  <a:lnTo>
                    <a:pt x="2334" y="522"/>
                  </a:lnTo>
                  <a:lnTo>
                    <a:pt x="2340" y="528"/>
                  </a:lnTo>
                  <a:lnTo>
                    <a:pt x="2346" y="528"/>
                  </a:lnTo>
                  <a:lnTo>
                    <a:pt x="2352" y="528"/>
                  </a:lnTo>
                  <a:lnTo>
                    <a:pt x="2358" y="528"/>
                  </a:lnTo>
                  <a:lnTo>
                    <a:pt x="2358" y="522"/>
                  </a:lnTo>
                  <a:lnTo>
                    <a:pt x="2358" y="516"/>
                  </a:lnTo>
                  <a:lnTo>
                    <a:pt x="2352" y="510"/>
                  </a:lnTo>
                  <a:lnTo>
                    <a:pt x="2364" y="510"/>
                  </a:lnTo>
                  <a:lnTo>
                    <a:pt x="2388" y="516"/>
                  </a:lnTo>
                  <a:lnTo>
                    <a:pt x="2400" y="522"/>
                  </a:lnTo>
                  <a:lnTo>
                    <a:pt x="2412" y="522"/>
                  </a:lnTo>
                  <a:lnTo>
                    <a:pt x="2418" y="522"/>
                  </a:lnTo>
                  <a:lnTo>
                    <a:pt x="2424" y="522"/>
                  </a:lnTo>
                  <a:lnTo>
                    <a:pt x="2430" y="522"/>
                  </a:lnTo>
                  <a:lnTo>
                    <a:pt x="2436" y="522"/>
                  </a:lnTo>
                  <a:lnTo>
                    <a:pt x="2448" y="528"/>
                  </a:lnTo>
                  <a:lnTo>
                    <a:pt x="2448" y="540"/>
                  </a:lnTo>
                  <a:lnTo>
                    <a:pt x="2460" y="546"/>
                  </a:lnTo>
                  <a:lnTo>
                    <a:pt x="2466" y="552"/>
                  </a:lnTo>
                  <a:lnTo>
                    <a:pt x="2472" y="564"/>
                  </a:lnTo>
                  <a:lnTo>
                    <a:pt x="2478" y="576"/>
                  </a:lnTo>
                  <a:lnTo>
                    <a:pt x="2478" y="588"/>
                  </a:lnTo>
                  <a:lnTo>
                    <a:pt x="2478" y="600"/>
                  </a:lnTo>
                  <a:lnTo>
                    <a:pt x="2484" y="606"/>
                  </a:lnTo>
                  <a:lnTo>
                    <a:pt x="2496" y="606"/>
                  </a:lnTo>
                  <a:lnTo>
                    <a:pt x="2502" y="606"/>
                  </a:lnTo>
                  <a:lnTo>
                    <a:pt x="2508" y="606"/>
                  </a:lnTo>
                  <a:lnTo>
                    <a:pt x="2508" y="606"/>
                  </a:lnTo>
                  <a:lnTo>
                    <a:pt x="2526" y="606"/>
                  </a:lnTo>
                  <a:lnTo>
                    <a:pt x="2532" y="606"/>
                  </a:lnTo>
                  <a:lnTo>
                    <a:pt x="2538" y="612"/>
                  </a:lnTo>
                  <a:lnTo>
                    <a:pt x="2538" y="618"/>
                  </a:lnTo>
                  <a:lnTo>
                    <a:pt x="2538" y="624"/>
                  </a:lnTo>
                  <a:lnTo>
                    <a:pt x="2544" y="630"/>
                  </a:lnTo>
                  <a:lnTo>
                    <a:pt x="2550" y="630"/>
                  </a:lnTo>
                  <a:lnTo>
                    <a:pt x="2556" y="624"/>
                  </a:lnTo>
                  <a:lnTo>
                    <a:pt x="2568" y="624"/>
                  </a:lnTo>
                  <a:lnTo>
                    <a:pt x="2568" y="630"/>
                  </a:lnTo>
                  <a:lnTo>
                    <a:pt x="2574" y="630"/>
                  </a:lnTo>
                  <a:lnTo>
                    <a:pt x="2580" y="630"/>
                  </a:lnTo>
                  <a:lnTo>
                    <a:pt x="2586" y="630"/>
                  </a:lnTo>
                  <a:lnTo>
                    <a:pt x="2592" y="636"/>
                  </a:lnTo>
                  <a:lnTo>
                    <a:pt x="2592" y="642"/>
                  </a:lnTo>
                  <a:lnTo>
                    <a:pt x="2592" y="648"/>
                  </a:lnTo>
                  <a:lnTo>
                    <a:pt x="2598" y="648"/>
                  </a:lnTo>
                  <a:lnTo>
                    <a:pt x="2604" y="654"/>
                  </a:lnTo>
                  <a:lnTo>
                    <a:pt x="2604" y="660"/>
                  </a:lnTo>
                  <a:lnTo>
                    <a:pt x="2604" y="666"/>
                  </a:lnTo>
                  <a:lnTo>
                    <a:pt x="2610" y="666"/>
                  </a:lnTo>
                  <a:lnTo>
                    <a:pt x="2616" y="660"/>
                  </a:lnTo>
                  <a:lnTo>
                    <a:pt x="2628" y="648"/>
                  </a:lnTo>
                  <a:lnTo>
                    <a:pt x="2634" y="642"/>
                  </a:lnTo>
                  <a:lnTo>
                    <a:pt x="2646" y="642"/>
                  </a:lnTo>
                  <a:lnTo>
                    <a:pt x="2670" y="636"/>
                  </a:lnTo>
                  <a:lnTo>
                    <a:pt x="2694" y="642"/>
                  </a:lnTo>
                  <a:lnTo>
                    <a:pt x="2700" y="648"/>
                  </a:lnTo>
                  <a:lnTo>
                    <a:pt x="2706" y="654"/>
                  </a:lnTo>
                  <a:lnTo>
                    <a:pt x="2718" y="654"/>
                  </a:lnTo>
                  <a:lnTo>
                    <a:pt x="2724" y="660"/>
                  </a:lnTo>
                  <a:lnTo>
                    <a:pt x="2730" y="660"/>
                  </a:lnTo>
                  <a:lnTo>
                    <a:pt x="2742" y="666"/>
                  </a:lnTo>
                  <a:lnTo>
                    <a:pt x="2748" y="666"/>
                  </a:lnTo>
                  <a:lnTo>
                    <a:pt x="2754" y="660"/>
                  </a:lnTo>
                  <a:lnTo>
                    <a:pt x="2754" y="654"/>
                  </a:lnTo>
                  <a:lnTo>
                    <a:pt x="2760" y="642"/>
                  </a:lnTo>
                  <a:lnTo>
                    <a:pt x="2772" y="642"/>
                  </a:lnTo>
                  <a:lnTo>
                    <a:pt x="2784" y="648"/>
                  </a:lnTo>
                  <a:lnTo>
                    <a:pt x="2784" y="654"/>
                  </a:lnTo>
                  <a:lnTo>
                    <a:pt x="2790" y="654"/>
                  </a:lnTo>
                  <a:lnTo>
                    <a:pt x="2796" y="654"/>
                  </a:lnTo>
                  <a:lnTo>
                    <a:pt x="2796" y="648"/>
                  </a:lnTo>
                  <a:lnTo>
                    <a:pt x="2802" y="642"/>
                  </a:lnTo>
                  <a:lnTo>
                    <a:pt x="2808" y="642"/>
                  </a:lnTo>
                  <a:lnTo>
                    <a:pt x="2814" y="642"/>
                  </a:lnTo>
                  <a:lnTo>
                    <a:pt x="2820" y="648"/>
                  </a:lnTo>
                  <a:lnTo>
                    <a:pt x="2826" y="648"/>
                  </a:lnTo>
                  <a:lnTo>
                    <a:pt x="2832" y="654"/>
                  </a:lnTo>
                  <a:lnTo>
                    <a:pt x="2832" y="660"/>
                  </a:lnTo>
                  <a:lnTo>
                    <a:pt x="2832" y="666"/>
                  </a:lnTo>
                  <a:lnTo>
                    <a:pt x="2838" y="666"/>
                  </a:lnTo>
                  <a:lnTo>
                    <a:pt x="2850" y="666"/>
                  </a:lnTo>
                  <a:lnTo>
                    <a:pt x="2868" y="666"/>
                  </a:lnTo>
                  <a:lnTo>
                    <a:pt x="2880" y="666"/>
                  </a:lnTo>
                  <a:lnTo>
                    <a:pt x="2886" y="666"/>
                  </a:lnTo>
                  <a:lnTo>
                    <a:pt x="2892" y="672"/>
                  </a:lnTo>
                  <a:lnTo>
                    <a:pt x="2904" y="666"/>
                  </a:lnTo>
                  <a:lnTo>
                    <a:pt x="2910" y="654"/>
                  </a:lnTo>
                  <a:lnTo>
                    <a:pt x="2916" y="660"/>
                  </a:lnTo>
                  <a:lnTo>
                    <a:pt x="2922" y="666"/>
                  </a:lnTo>
                  <a:lnTo>
                    <a:pt x="2928" y="672"/>
                  </a:lnTo>
                  <a:lnTo>
                    <a:pt x="2934" y="678"/>
                  </a:lnTo>
                  <a:lnTo>
                    <a:pt x="2934" y="678"/>
                  </a:lnTo>
                  <a:lnTo>
                    <a:pt x="2940" y="678"/>
                  </a:lnTo>
                  <a:lnTo>
                    <a:pt x="2946" y="678"/>
                  </a:lnTo>
                  <a:lnTo>
                    <a:pt x="2952" y="684"/>
                  </a:lnTo>
                  <a:lnTo>
                    <a:pt x="2958" y="684"/>
                  </a:lnTo>
                  <a:lnTo>
                    <a:pt x="2958" y="678"/>
                  </a:lnTo>
                  <a:lnTo>
                    <a:pt x="2964" y="672"/>
                  </a:lnTo>
                  <a:lnTo>
                    <a:pt x="2964" y="666"/>
                  </a:lnTo>
                  <a:lnTo>
                    <a:pt x="2964" y="660"/>
                  </a:lnTo>
                  <a:lnTo>
                    <a:pt x="2964" y="654"/>
                  </a:lnTo>
                  <a:lnTo>
                    <a:pt x="2970" y="654"/>
                  </a:lnTo>
                  <a:lnTo>
                    <a:pt x="2976" y="654"/>
                  </a:lnTo>
                  <a:lnTo>
                    <a:pt x="2982" y="648"/>
                  </a:lnTo>
                  <a:lnTo>
                    <a:pt x="2982" y="636"/>
                  </a:lnTo>
                  <a:lnTo>
                    <a:pt x="2982" y="636"/>
                  </a:lnTo>
                  <a:lnTo>
                    <a:pt x="2982" y="630"/>
                  </a:lnTo>
                  <a:lnTo>
                    <a:pt x="2988" y="636"/>
                  </a:lnTo>
                  <a:lnTo>
                    <a:pt x="2994" y="636"/>
                  </a:lnTo>
                  <a:lnTo>
                    <a:pt x="3000" y="636"/>
                  </a:lnTo>
                  <a:lnTo>
                    <a:pt x="3006" y="636"/>
                  </a:lnTo>
                  <a:lnTo>
                    <a:pt x="3006" y="630"/>
                  </a:lnTo>
                  <a:lnTo>
                    <a:pt x="3018" y="630"/>
                  </a:lnTo>
                  <a:lnTo>
                    <a:pt x="3024" y="630"/>
                  </a:lnTo>
                  <a:lnTo>
                    <a:pt x="3024" y="624"/>
                  </a:lnTo>
                  <a:lnTo>
                    <a:pt x="3030" y="618"/>
                  </a:lnTo>
                  <a:lnTo>
                    <a:pt x="3036" y="612"/>
                  </a:lnTo>
                  <a:lnTo>
                    <a:pt x="3048" y="606"/>
                  </a:lnTo>
                  <a:lnTo>
                    <a:pt x="3054" y="594"/>
                  </a:lnTo>
                  <a:lnTo>
                    <a:pt x="3054" y="594"/>
                  </a:lnTo>
                  <a:lnTo>
                    <a:pt x="3060" y="582"/>
                  </a:lnTo>
                  <a:lnTo>
                    <a:pt x="3060" y="576"/>
                  </a:lnTo>
                  <a:lnTo>
                    <a:pt x="3066" y="564"/>
                  </a:lnTo>
                  <a:lnTo>
                    <a:pt x="3072" y="564"/>
                  </a:lnTo>
                  <a:lnTo>
                    <a:pt x="3078" y="564"/>
                  </a:lnTo>
                  <a:lnTo>
                    <a:pt x="3084" y="558"/>
                  </a:lnTo>
                  <a:lnTo>
                    <a:pt x="3078" y="552"/>
                  </a:lnTo>
                  <a:lnTo>
                    <a:pt x="3078" y="546"/>
                  </a:lnTo>
                  <a:lnTo>
                    <a:pt x="3084" y="540"/>
                  </a:lnTo>
                  <a:lnTo>
                    <a:pt x="3084" y="528"/>
                  </a:lnTo>
                  <a:lnTo>
                    <a:pt x="3084" y="534"/>
                  </a:lnTo>
                  <a:lnTo>
                    <a:pt x="3096" y="528"/>
                  </a:lnTo>
                  <a:lnTo>
                    <a:pt x="3108" y="522"/>
                  </a:lnTo>
                  <a:lnTo>
                    <a:pt x="3120" y="534"/>
                  </a:lnTo>
                  <a:lnTo>
                    <a:pt x="3132" y="540"/>
                  </a:lnTo>
                  <a:lnTo>
                    <a:pt x="3150" y="552"/>
                  </a:lnTo>
                  <a:lnTo>
                    <a:pt x="3156" y="552"/>
                  </a:lnTo>
                  <a:lnTo>
                    <a:pt x="3162" y="558"/>
                  </a:lnTo>
                  <a:lnTo>
                    <a:pt x="3168" y="558"/>
                  </a:lnTo>
                  <a:lnTo>
                    <a:pt x="3174" y="558"/>
                  </a:lnTo>
                  <a:lnTo>
                    <a:pt x="3174" y="552"/>
                  </a:lnTo>
                  <a:lnTo>
                    <a:pt x="3174" y="546"/>
                  </a:lnTo>
                  <a:lnTo>
                    <a:pt x="3174" y="540"/>
                  </a:lnTo>
                  <a:lnTo>
                    <a:pt x="3174" y="534"/>
                  </a:lnTo>
                  <a:lnTo>
                    <a:pt x="3174" y="528"/>
                  </a:lnTo>
                  <a:lnTo>
                    <a:pt x="3180" y="528"/>
                  </a:lnTo>
                  <a:lnTo>
                    <a:pt x="3186" y="528"/>
                  </a:lnTo>
                  <a:lnTo>
                    <a:pt x="3198" y="528"/>
                  </a:lnTo>
                  <a:lnTo>
                    <a:pt x="3210" y="522"/>
                  </a:lnTo>
                  <a:lnTo>
                    <a:pt x="3216" y="516"/>
                  </a:lnTo>
                  <a:lnTo>
                    <a:pt x="3222" y="516"/>
                  </a:lnTo>
                  <a:lnTo>
                    <a:pt x="3228" y="516"/>
                  </a:lnTo>
                  <a:lnTo>
                    <a:pt x="3222" y="528"/>
                  </a:lnTo>
                  <a:lnTo>
                    <a:pt x="3210" y="534"/>
                  </a:lnTo>
                  <a:lnTo>
                    <a:pt x="3210" y="540"/>
                  </a:lnTo>
                  <a:lnTo>
                    <a:pt x="3210" y="546"/>
                  </a:lnTo>
                  <a:lnTo>
                    <a:pt x="3210" y="546"/>
                  </a:lnTo>
                  <a:lnTo>
                    <a:pt x="3216" y="552"/>
                  </a:lnTo>
                  <a:lnTo>
                    <a:pt x="3228" y="558"/>
                  </a:lnTo>
                  <a:lnTo>
                    <a:pt x="3222" y="564"/>
                  </a:lnTo>
                  <a:lnTo>
                    <a:pt x="3222" y="570"/>
                  </a:lnTo>
                  <a:lnTo>
                    <a:pt x="3216" y="570"/>
                  </a:lnTo>
                  <a:lnTo>
                    <a:pt x="3210" y="570"/>
                  </a:lnTo>
                  <a:lnTo>
                    <a:pt x="3204" y="570"/>
                  </a:lnTo>
                  <a:lnTo>
                    <a:pt x="3198" y="570"/>
                  </a:lnTo>
                  <a:lnTo>
                    <a:pt x="3198" y="576"/>
                  </a:lnTo>
                  <a:lnTo>
                    <a:pt x="3198" y="576"/>
                  </a:lnTo>
                  <a:lnTo>
                    <a:pt x="3198" y="582"/>
                  </a:lnTo>
                  <a:lnTo>
                    <a:pt x="3198" y="588"/>
                  </a:lnTo>
                  <a:lnTo>
                    <a:pt x="3198" y="600"/>
                  </a:lnTo>
                  <a:lnTo>
                    <a:pt x="3192" y="606"/>
                  </a:lnTo>
                  <a:lnTo>
                    <a:pt x="3192" y="606"/>
                  </a:lnTo>
                  <a:lnTo>
                    <a:pt x="3204" y="612"/>
                  </a:lnTo>
                  <a:lnTo>
                    <a:pt x="3210" y="612"/>
                  </a:lnTo>
                  <a:lnTo>
                    <a:pt x="3210" y="612"/>
                  </a:lnTo>
                  <a:lnTo>
                    <a:pt x="3216" y="606"/>
                  </a:lnTo>
                  <a:lnTo>
                    <a:pt x="3222" y="606"/>
                  </a:lnTo>
                  <a:lnTo>
                    <a:pt x="3228" y="606"/>
                  </a:lnTo>
                  <a:lnTo>
                    <a:pt x="3240" y="606"/>
                  </a:lnTo>
                  <a:lnTo>
                    <a:pt x="3240" y="618"/>
                  </a:lnTo>
                  <a:lnTo>
                    <a:pt x="3240" y="630"/>
                  </a:lnTo>
                  <a:lnTo>
                    <a:pt x="3240" y="636"/>
                  </a:lnTo>
                  <a:lnTo>
                    <a:pt x="3240" y="636"/>
                  </a:lnTo>
                  <a:lnTo>
                    <a:pt x="3234" y="636"/>
                  </a:lnTo>
                  <a:lnTo>
                    <a:pt x="3228" y="642"/>
                  </a:lnTo>
                  <a:lnTo>
                    <a:pt x="3222" y="636"/>
                  </a:lnTo>
                  <a:lnTo>
                    <a:pt x="3216" y="636"/>
                  </a:lnTo>
                  <a:lnTo>
                    <a:pt x="3210" y="636"/>
                  </a:lnTo>
                  <a:lnTo>
                    <a:pt x="3204" y="636"/>
                  </a:lnTo>
                  <a:lnTo>
                    <a:pt x="3198" y="636"/>
                  </a:lnTo>
                  <a:lnTo>
                    <a:pt x="3198" y="642"/>
                  </a:lnTo>
                  <a:lnTo>
                    <a:pt x="3198" y="648"/>
                  </a:lnTo>
                  <a:lnTo>
                    <a:pt x="3204" y="660"/>
                  </a:lnTo>
                  <a:lnTo>
                    <a:pt x="3210" y="666"/>
                  </a:lnTo>
                  <a:lnTo>
                    <a:pt x="3216" y="666"/>
                  </a:lnTo>
                  <a:lnTo>
                    <a:pt x="3228" y="666"/>
                  </a:lnTo>
                  <a:lnTo>
                    <a:pt x="3240" y="666"/>
                  </a:lnTo>
                  <a:lnTo>
                    <a:pt x="3246" y="660"/>
                  </a:lnTo>
                  <a:lnTo>
                    <a:pt x="3252" y="660"/>
                  </a:lnTo>
                  <a:lnTo>
                    <a:pt x="3258" y="654"/>
                  </a:lnTo>
                  <a:lnTo>
                    <a:pt x="3264" y="654"/>
                  </a:lnTo>
                  <a:lnTo>
                    <a:pt x="3270" y="654"/>
                  </a:lnTo>
                  <a:lnTo>
                    <a:pt x="3276" y="660"/>
                  </a:lnTo>
                  <a:lnTo>
                    <a:pt x="3276" y="666"/>
                  </a:lnTo>
                  <a:lnTo>
                    <a:pt x="3276" y="672"/>
                  </a:lnTo>
                  <a:lnTo>
                    <a:pt x="3270" y="678"/>
                  </a:lnTo>
                  <a:lnTo>
                    <a:pt x="3264" y="684"/>
                  </a:lnTo>
                  <a:lnTo>
                    <a:pt x="3252" y="684"/>
                  </a:lnTo>
                  <a:lnTo>
                    <a:pt x="3246" y="684"/>
                  </a:lnTo>
                  <a:lnTo>
                    <a:pt x="3246" y="678"/>
                  </a:lnTo>
                  <a:lnTo>
                    <a:pt x="3240" y="678"/>
                  </a:lnTo>
                  <a:lnTo>
                    <a:pt x="3234" y="678"/>
                  </a:lnTo>
                  <a:lnTo>
                    <a:pt x="3234" y="684"/>
                  </a:lnTo>
                  <a:lnTo>
                    <a:pt x="3234" y="690"/>
                  </a:lnTo>
                  <a:lnTo>
                    <a:pt x="3234" y="696"/>
                  </a:lnTo>
                  <a:lnTo>
                    <a:pt x="3240" y="696"/>
                  </a:lnTo>
                  <a:lnTo>
                    <a:pt x="3240" y="702"/>
                  </a:lnTo>
                  <a:lnTo>
                    <a:pt x="3240" y="702"/>
                  </a:lnTo>
                  <a:lnTo>
                    <a:pt x="3246" y="708"/>
                  </a:lnTo>
                  <a:lnTo>
                    <a:pt x="3252" y="720"/>
                  </a:lnTo>
                  <a:lnTo>
                    <a:pt x="3276" y="732"/>
                  </a:lnTo>
                  <a:lnTo>
                    <a:pt x="3276" y="744"/>
                  </a:lnTo>
                  <a:lnTo>
                    <a:pt x="3264" y="750"/>
                  </a:lnTo>
                  <a:lnTo>
                    <a:pt x="3252" y="756"/>
                  </a:lnTo>
                  <a:lnTo>
                    <a:pt x="3252" y="762"/>
                  </a:lnTo>
                  <a:lnTo>
                    <a:pt x="3258" y="762"/>
                  </a:lnTo>
                  <a:lnTo>
                    <a:pt x="3264" y="768"/>
                  </a:lnTo>
                  <a:lnTo>
                    <a:pt x="3258" y="768"/>
                  </a:lnTo>
                  <a:lnTo>
                    <a:pt x="3252" y="768"/>
                  </a:lnTo>
                  <a:lnTo>
                    <a:pt x="3246" y="768"/>
                  </a:lnTo>
                  <a:lnTo>
                    <a:pt x="3246" y="762"/>
                  </a:lnTo>
                  <a:lnTo>
                    <a:pt x="3240" y="774"/>
                  </a:lnTo>
                  <a:lnTo>
                    <a:pt x="3246" y="780"/>
                  </a:lnTo>
                  <a:lnTo>
                    <a:pt x="3246" y="780"/>
                  </a:lnTo>
                  <a:lnTo>
                    <a:pt x="3258" y="774"/>
                  </a:lnTo>
                  <a:lnTo>
                    <a:pt x="3258" y="786"/>
                  </a:lnTo>
                  <a:lnTo>
                    <a:pt x="3252" y="792"/>
                  </a:lnTo>
                  <a:lnTo>
                    <a:pt x="3246" y="792"/>
                  </a:lnTo>
                  <a:lnTo>
                    <a:pt x="3246" y="792"/>
                  </a:lnTo>
                  <a:lnTo>
                    <a:pt x="3240" y="792"/>
                  </a:lnTo>
                  <a:lnTo>
                    <a:pt x="3234" y="792"/>
                  </a:lnTo>
                  <a:lnTo>
                    <a:pt x="3228" y="798"/>
                  </a:lnTo>
                  <a:lnTo>
                    <a:pt x="3228" y="804"/>
                  </a:lnTo>
                  <a:lnTo>
                    <a:pt x="3234" y="810"/>
                  </a:lnTo>
                  <a:lnTo>
                    <a:pt x="3240" y="816"/>
                  </a:lnTo>
                  <a:lnTo>
                    <a:pt x="3252" y="822"/>
                  </a:lnTo>
                  <a:lnTo>
                    <a:pt x="3252" y="834"/>
                  </a:lnTo>
                  <a:lnTo>
                    <a:pt x="3258" y="846"/>
                  </a:lnTo>
                  <a:lnTo>
                    <a:pt x="3264" y="846"/>
                  </a:lnTo>
                  <a:lnTo>
                    <a:pt x="3276" y="846"/>
                  </a:lnTo>
                  <a:lnTo>
                    <a:pt x="3276" y="846"/>
                  </a:lnTo>
                  <a:lnTo>
                    <a:pt x="3288" y="846"/>
                  </a:lnTo>
                  <a:lnTo>
                    <a:pt x="3288" y="840"/>
                  </a:lnTo>
                  <a:lnTo>
                    <a:pt x="3294" y="834"/>
                  </a:lnTo>
                  <a:lnTo>
                    <a:pt x="3300" y="828"/>
                  </a:lnTo>
                  <a:lnTo>
                    <a:pt x="3300" y="822"/>
                  </a:lnTo>
                  <a:lnTo>
                    <a:pt x="3306" y="822"/>
                  </a:lnTo>
                  <a:lnTo>
                    <a:pt x="3306" y="822"/>
                  </a:lnTo>
                  <a:lnTo>
                    <a:pt x="3306" y="834"/>
                  </a:lnTo>
                  <a:lnTo>
                    <a:pt x="3312" y="840"/>
                  </a:lnTo>
                  <a:lnTo>
                    <a:pt x="3312" y="846"/>
                  </a:lnTo>
                  <a:lnTo>
                    <a:pt x="3318" y="846"/>
                  </a:lnTo>
                  <a:lnTo>
                    <a:pt x="3336" y="846"/>
                  </a:lnTo>
                  <a:lnTo>
                    <a:pt x="3342" y="846"/>
                  </a:lnTo>
                  <a:lnTo>
                    <a:pt x="3348" y="852"/>
                  </a:lnTo>
                  <a:lnTo>
                    <a:pt x="3348" y="858"/>
                  </a:lnTo>
                  <a:lnTo>
                    <a:pt x="3354" y="858"/>
                  </a:lnTo>
                  <a:lnTo>
                    <a:pt x="3354" y="870"/>
                  </a:lnTo>
                  <a:lnTo>
                    <a:pt x="3348" y="876"/>
                  </a:lnTo>
                  <a:lnTo>
                    <a:pt x="3342" y="876"/>
                  </a:lnTo>
                  <a:lnTo>
                    <a:pt x="3336" y="882"/>
                  </a:lnTo>
                  <a:lnTo>
                    <a:pt x="3324" y="876"/>
                  </a:lnTo>
                  <a:lnTo>
                    <a:pt x="3306" y="876"/>
                  </a:lnTo>
                  <a:lnTo>
                    <a:pt x="3300" y="876"/>
                  </a:lnTo>
                  <a:lnTo>
                    <a:pt x="3294" y="876"/>
                  </a:lnTo>
                  <a:lnTo>
                    <a:pt x="3288" y="882"/>
                  </a:lnTo>
                  <a:lnTo>
                    <a:pt x="3288" y="888"/>
                  </a:lnTo>
                  <a:lnTo>
                    <a:pt x="3288" y="900"/>
                  </a:lnTo>
                  <a:lnTo>
                    <a:pt x="3288" y="912"/>
                  </a:lnTo>
                  <a:lnTo>
                    <a:pt x="3288" y="924"/>
                  </a:lnTo>
                  <a:lnTo>
                    <a:pt x="3294" y="924"/>
                  </a:lnTo>
                  <a:lnTo>
                    <a:pt x="3294" y="930"/>
                  </a:lnTo>
                  <a:lnTo>
                    <a:pt x="3306" y="936"/>
                  </a:lnTo>
                  <a:lnTo>
                    <a:pt x="3312" y="936"/>
                  </a:lnTo>
                  <a:lnTo>
                    <a:pt x="3312" y="942"/>
                  </a:lnTo>
                  <a:lnTo>
                    <a:pt x="3312" y="948"/>
                  </a:lnTo>
                  <a:lnTo>
                    <a:pt x="3306" y="954"/>
                  </a:lnTo>
                  <a:lnTo>
                    <a:pt x="3306" y="954"/>
                  </a:lnTo>
                  <a:lnTo>
                    <a:pt x="3300" y="954"/>
                  </a:lnTo>
                  <a:lnTo>
                    <a:pt x="3288" y="954"/>
                  </a:lnTo>
                  <a:lnTo>
                    <a:pt x="3282" y="960"/>
                  </a:lnTo>
                  <a:lnTo>
                    <a:pt x="3276" y="966"/>
                  </a:lnTo>
                  <a:lnTo>
                    <a:pt x="3276" y="972"/>
                  </a:lnTo>
                  <a:lnTo>
                    <a:pt x="3282" y="978"/>
                  </a:lnTo>
                  <a:lnTo>
                    <a:pt x="3294" y="990"/>
                  </a:lnTo>
                  <a:lnTo>
                    <a:pt x="3300" y="996"/>
                  </a:lnTo>
                  <a:lnTo>
                    <a:pt x="3306" y="996"/>
                  </a:lnTo>
                  <a:lnTo>
                    <a:pt x="3306" y="996"/>
                  </a:lnTo>
                  <a:lnTo>
                    <a:pt x="3318" y="1002"/>
                  </a:lnTo>
                  <a:lnTo>
                    <a:pt x="3336" y="1002"/>
                  </a:lnTo>
                  <a:lnTo>
                    <a:pt x="3348" y="1008"/>
                  </a:lnTo>
                  <a:lnTo>
                    <a:pt x="3354" y="1008"/>
                  </a:lnTo>
                  <a:lnTo>
                    <a:pt x="3354" y="1014"/>
                  </a:lnTo>
                  <a:lnTo>
                    <a:pt x="3360" y="1026"/>
                  </a:lnTo>
                  <a:lnTo>
                    <a:pt x="3360" y="1032"/>
                  </a:lnTo>
                  <a:lnTo>
                    <a:pt x="3360" y="1032"/>
                  </a:lnTo>
                  <a:lnTo>
                    <a:pt x="3360" y="1044"/>
                  </a:lnTo>
                  <a:lnTo>
                    <a:pt x="3366" y="1044"/>
                  </a:lnTo>
                  <a:lnTo>
                    <a:pt x="3366" y="1050"/>
                  </a:lnTo>
                  <a:lnTo>
                    <a:pt x="3384" y="1062"/>
                  </a:lnTo>
                  <a:lnTo>
                    <a:pt x="3396" y="1062"/>
                  </a:lnTo>
                  <a:lnTo>
                    <a:pt x="3408" y="1068"/>
                  </a:lnTo>
                  <a:lnTo>
                    <a:pt x="3414" y="1068"/>
                  </a:lnTo>
                  <a:lnTo>
                    <a:pt x="3420" y="1068"/>
                  </a:lnTo>
                  <a:lnTo>
                    <a:pt x="3426" y="1068"/>
                  </a:lnTo>
                  <a:lnTo>
                    <a:pt x="3445" y="1062"/>
                  </a:lnTo>
                  <a:lnTo>
                    <a:pt x="3451" y="1062"/>
                  </a:lnTo>
                  <a:lnTo>
                    <a:pt x="3457" y="1062"/>
                  </a:lnTo>
                  <a:lnTo>
                    <a:pt x="3469" y="1062"/>
                  </a:lnTo>
                  <a:lnTo>
                    <a:pt x="3457" y="1068"/>
                  </a:lnTo>
                  <a:lnTo>
                    <a:pt x="3457" y="1074"/>
                  </a:lnTo>
                  <a:lnTo>
                    <a:pt x="3457" y="1080"/>
                  </a:lnTo>
                  <a:lnTo>
                    <a:pt x="3457" y="1086"/>
                  </a:lnTo>
                  <a:lnTo>
                    <a:pt x="3463" y="1092"/>
                  </a:lnTo>
                  <a:lnTo>
                    <a:pt x="3469" y="1092"/>
                  </a:lnTo>
                  <a:lnTo>
                    <a:pt x="3481" y="1098"/>
                  </a:lnTo>
                  <a:lnTo>
                    <a:pt x="3505" y="1098"/>
                  </a:lnTo>
                  <a:lnTo>
                    <a:pt x="3523" y="1098"/>
                  </a:lnTo>
                  <a:lnTo>
                    <a:pt x="3541" y="1098"/>
                  </a:lnTo>
                  <a:lnTo>
                    <a:pt x="3553" y="1098"/>
                  </a:lnTo>
                  <a:lnTo>
                    <a:pt x="3559" y="1098"/>
                  </a:lnTo>
                  <a:lnTo>
                    <a:pt x="3565" y="1110"/>
                  </a:lnTo>
                  <a:lnTo>
                    <a:pt x="3571" y="1128"/>
                  </a:lnTo>
                  <a:lnTo>
                    <a:pt x="3565" y="1128"/>
                  </a:lnTo>
                  <a:lnTo>
                    <a:pt x="3565" y="1128"/>
                  </a:lnTo>
                  <a:lnTo>
                    <a:pt x="3565" y="1134"/>
                  </a:lnTo>
                  <a:lnTo>
                    <a:pt x="3565" y="1140"/>
                  </a:lnTo>
                  <a:lnTo>
                    <a:pt x="3559" y="1146"/>
                  </a:lnTo>
                  <a:lnTo>
                    <a:pt x="3553" y="1146"/>
                  </a:lnTo>
                  <a:lnTo>
                    <a:pt x="3541" y="1146"/>
                  </a:lnTo>
                  <a:lnTo>
                    <a:pt x="3523" y="1146"/>
                  </a:lnTo>
                  <a:lnTo>
                    <a:pt x="3517" y="1146"/>
                  </a:lnTo>
                  <a:lnTo>
                    <a:pt x="3517" y="1152"/>
                  </a:lnTo>
                  <a:lnTo>
                    <a:pt x="3517" y="1146"/>
                  </a:lnTo>
                  <a:lnTo>
                    <a:pt x="3511" y="1146"/>
                  </a:lnTo>
                  <a:lnTo>
                    <a:pt x="3511" y="1140"/>
                  </a:lnTo>
                  <a:lnTo>
                    <a:pt x="3505" y="1140"/>
                  </a:lnTo>
                  <a:lnTo>
                    <a:pt x="3505" y="1134"/>
                  </a:lnTo>
                  <a:lnTo>
                    <a:pt x="3505" y="1128"/>
                  </a:lnTo>
                  <a:lnTo>
                    <a:pt x="3493" y="1122"/>
                  </a:lnTo>
                  <a:lnTo>
                    <a:pt x="3493" y="1116"/>
                  </a:lnTo>
                  <a:lnTo>
                    <a:pt x="3487" y="1110"/>
                  </a:lnTo>
                  <a:lnTo>
                    <a:pt x="3481" y="1110"/>
                  </a:lnTo>
                  <a:lnTo>
                    <a:pt x="3475" y="1116"/>
                  </a:lnTo>
                  <a:lnTo>
                    <a:pt x="3469" y="1122"/>
                  </a:lnTo>
                  <a:lnTo>
                    <a:pt x="3475" y="1128"/>
                  </a:lnTo>
                  <a:lnTo>
                    <a:pt x="3481" y="1140"/>
                  </a:lnTo>
                  <a:lnTo>
                    <a:pt x="3481" y="1146"/>
                  </a:lnTo>
                  <a:lnTo>
                    <a:pt x="3475" y="1146"/>
                  </a:lnTo>
                  <a:lnTo>
                    <a:pt x="3463" y="1146"/>
                  </a:lnTo>
                  <a:lnTo>
                    <a:pt x="3451" y="1146"/>
                  </a:lnTo>
                  <a:lnTo>
                    <a:pt x="3439" y="1134"/>
                  </a:lnTo>
                  <a:lnTo>
                    <a:pt x="3426" y="1128"/>
                  </a:lnTo>
                  <a:lnTo>
                    <a:pt x="3420" y="1128"/>
                  </a:lnTo>
                  <a:lnTo>
                    <a:pt x="3420" y="1128"/>
                  </a:lnTo>
                  <a:lnTo>
                    <a:pt x="3420" y="1122"/>
                  </a:lnTo>
                  <a:lnTo>
                    <a:pt x="3408" y="1122"/>
                  </a:lnTo>
                  <a:lnTo>
                    <a:pt x="3402" y="1128"/>
                  </a:lnTo>
                  <a:lnTo>
                    <a:pt x="3402" y="1128"/>
                  </a:lnTo>
                  <a:lnTo>
                    <a:pt x="3414" y="1140"/>
                  </a:lnTo>
                  <a:lnTo>
                    <a:pt x="3420" y="1146"/>
                  </a:lnTo>
                  <a:lnTo>
                    <a:pt x="3420" y="1152"/>
                  </a:lnTo>
                  <a:lnTo>
                    <a:pt x="3414" y="1158"/>
                  </a:lnTo>
                  <a:lnTo>
                    <a:pt x="3408" y="1158"/>
                  </a:lnTo>
                  <a:lnTo>
                    <a:pt x="3402" y="1164"/>
                  </a:lnTo>
                  <a:lnTo>
                    <a:pt x="3396" y="1170"/>
                  </a:lnTo>
                  <a:lnTo>
                    <a:pt x="3390" y="1182"/>
                  </a:lnTo>
                  <a:lnTo>
                    <a:pt x="3384" y="1182"/>
                  </a:lnTo>
                  <a:lnTo>
                    <a:pt x="3372" y="1182"/>
                  </a:lnTo>
                  <a:lnTo>
                    <a:pt x="3366" y="1176"/>
                  </a:lnTo>
                  <a:lnTo>
                    <a:pt x="3360" y="1170"/>
                  </a:lnTo>
                  <a:lnTo>
                    <a:pt x="3354" y="1176"/>
                  </a:lnTo>
                  <a:lnTo>
                    <a:pt x="3360" y="1182"/>
                  </a:lnTo>
                  <a:lnTo>
                    <a:pt x="3354" y="1188"/>
                  </a:lnTo>
                  <a:lnTo>
                    <a:pt x="3348" y="1188"/>
                  </a:lnTo>
                  <a:lnTo>
                    <a:pt x="3354" y="1194"/>
                  </a:lnTo>
                  <a:lnTo>
                    <a:pt x="3354" y="1206"/>
                  </a:lnTo>
                  <a:lnTo>
                    <a:pt x="3360" y="1212"/>
                  </a:lnTo>
                  <a:lnTo>
                    <a:pt x="3366" y="1224"/>
                  </a:lnTo>
                  <a:lnTo>
                    <a:pt x="3366" y="1236"/>
                  </a:lnTo>
                  <a:lnTo>
                    <a:pt x="3366" y="1254"/>
                  </a:lnTo>
                  <a:lnTo>
                    <a:pt x="3366" y="1266"/>
                  </a:lnTo>
                  <a:lnTo>
                    <a:pt x="3366" y="1278"/>
                  </a:lnTo>
                  <a:lnTo>
                    <a:pt x="3366" y="1284"/>
                  </a:lnTo>
                  <a:lnTo>
                    <a:pt x="3366" y="1290"/>
                  </a:lnTo>
                  <a:lnTo>
                    <a:pt x="3366" y="1302"/>
                  </a:lnTo>
                  <a:lnTo>
                    <a:pt x="3360" y="1302"/>
                  </a:lnTo>
                  <a:lnTo>
                    <a:pt x="3360" y="1308"/>
                  </a:lnTo>
                  <a:lnTo>
                    <a:pt x="3348" y="1308"/>
                  </a:lnTo>
                  <a:lnTo>
                    <a:pt x="3342" y="1314"/>
                  </a:lnTo>
                  <a:lnTo>
                    <a:pt x="3336" y="1314"/>
                  </a:lnTo>
                  <a:lnTo>
                    <a:pt x="3342" y="1314"/>
                  </a:lnTo>
                  <a:lnTo>
                    <a:pt x="3342" y="1320"/>
                  </a:lnTo>
                  <a:lnTo>
                    <a:pt x="3354" y="1320"/>
                  </a:lnTo>
                  <a:lnTo>
                    <a:pt x="3366" y="1326"/>
                  </a:lnTo>
                  <a:lnTo>
                    <a:pt x="3372" y="1326"/>
                  </a:lnTo>
                  <a:lnTo>
                    <a:pt x="3378" y="1320"/>
                  </a:lnTo>
                  <a:lnTo>
                    <a:pt x="3384" y="1320"/>
                  </a:lnTo>
                  <a:lnTo>
                    <a:pt x="3384" y="1314"/>
                  </a:lnTo>
                  <a:lnTo>
                    <a:pt x="3390" y="1314"/>
                  </a:lnTo>
                  <a:lnTo>
                    <a:pt x="3390" y="1314"/>
                  </a:lnTo>
                  <a:lnTo>
                    <a:pt x="3390" y="1320"/>
                  </a:lnTo>
                  <a:lnTo>
                    <a:pt x="3390" y="1326"/>
                  </a:lnTo>
                  <a:lnTo>
                    <a:pt x="3396" y="1338"/>
                  </a:lnTo>
                  <a:lnTo>
                    <a:pt x="3390" y="1344"/>
                  </a:lnTo>
                  <a:lnTo>
                    <a:pt x="3390" y="1344"/>
                  </a:lnTo>
                  <a:lnTo>
                    <a:pt x="3384" y="1344"/>
                  </a:lnTo>
                  <a:lnTo>
                    <a:pt x="3372" y="1350"/>
                  </a:lnTo>
                  <a:lnTo>
                    <a:pt x="3366" y="1350"/>
                  </a:lnTo>
                  <a:lnTo>
                    <a:pt x="3366" y="1356"/>
                  </a:lnTo>
                  <a:lnTo>
                    <a:pt x="3366" y="1362"/>
                  </a:lnTo>
                  <a:lnTo>
                    <a:pt x="3366" y="1368"/>
                  </a:lnTo>
                  <a:lnTo>
                    <a:pt x="3360" y="1374"/>
                  </a:lnTo>
                  <a:lnTo>
                    <a:pt x="3366" y="1374"/>
                  </a:lnTo>
                  <a:lnTo>
                    <a:pt x="3354" y="1374"/>
                  </a:lnTo>
                  <a:lnTo>
                    <a:pt x="3342" y="1374"/>
                  </a:lnTo>
                  <a:lnTo>
                    <a:pt x="3330" y="1368"/>
                  </a:lnTo>
                  <a:lnTo>
                    <a:pt x="3324" y="1368"/>
                  </a:lnTo>
                  <a:lnTo>
                    <a:pt x="3318" y="1368"/>
                  </a:lnTo>
                  <a:lnTo>
                    <a:pt x="3306" y="1374"/>
                  </a:lnTo>
                  <a:lnTo>
                    <a:pt x="3306" y="1380"/>
                  </a:lnTo>
                  <a:lnTo>
                    <a:pt x="3312" y="1398"/>
                  </a:lnTo>
                  <a:lnTo>
                    <a:pt x="3324" y="1422"/>
                  </a:lnTo>
                  <a:lnTo>
                    <a:pt x="3306" y="1428"/>
                  </a:lnTo>
                  <a:lnTo>
                    <a:pt x="3276" y="1428"/>
                  </a:lnTo>
                  <a:lnTo>
                    <a:pt x="3252" y="1428"/>
                  </a:lnTo>
                  <a:lnTo>
                    <a:pt x="3234" y="1428"/>
                  </a:lnTo>
                  <a:lnTo>
                    <a:pt x="3222" y="1422"/>
                  </a:lnTo>
                  <a:lnTo>
                    <a:pt x="3216" y="1422"/>
                  </a:lnTo>
                  <a:lnTo>
                    <a:pt x="3210" y="1416"/>
                  </a:lnTo>
                  <a:lnTo>
                    <a:pt x="3210" y="1410"/>
                  </a:lnTo>
                  <a:lnTo>
                    <a:pt x="3198" y="1398"/>
                  </a:lnTo>
                  <a:lnTo>
                    <a:pt x="3192" y="1398"/>
                  </a:lnTo>
                  <a:lnTo>
                    <a:pt x="3174" y="1386"/>
                  </a:lnTo>
                  <a:lnTo>
                    <a:pt x="3174" y="1374"/>
                  </a:lnTo>
                  <a:lnTo>
                    <a:pt x="3168" y="1368"/>
                  </a:lnTo>
                  <a:lnTo>
                    <a:pt x="3156" y="1356"/>
                  </a:lnTo>
                  <a:lnTo>
                    <a:pt x="3162" y="1350"/>
                  </a:lnTo>
                  <a:lnTo>
                    <a:pt x="3168" y="1350"/>
                  </a:lnTo>
                  <a:lnTo>
                    <a:pt x="3174" y="1356"/>
                  </a:lnTo>
                  <a:lnTo>
                    <a:pt x="3180" y="1356"/>
                  </a:lnTo>
                  <a:lnTo>
                    <a:pt x="3192" y="1356"/>
                  </a:lnTo>
                  <a:lnTo>
                    <a:pt x="3192" y="1350"/>
                  </a:lnTo>
                  <a:lnTo>
                    <a:pt x="3186" y="1344"/>
                  </a:lnTo>
                  <a:lnTo>
                    <a:pt x="3180" y="1344"/>
                  </a:lnTo>
                  <a:lnTo>
                    <a:pt x="3180" y="1332"/>
                  </a:lnTo>
                  <a:lnTo>
                    <a:pt x="3180" y="1320"/>
                  </a:lnTo>
                  <a:lnTo>
                    <a:pt x="3180" y="1314"/>
                  </a:lnTo>
                  <a:lnTo>
                    <a:pt x="3180" y="1314"/>
                  </a:lnTo>
                  <a:lnTo>
                    <a:pt x="3180" y="1308"/>
                  </a:lnTo>
                  <a:lnTo>
                    <a:pt x="3180" y="1308"/>
                  </a:lnTo>
                  <a:lnTo>
                    <a:pt x="3174" y="1308"/>
                  </a:lnTo>
                  <a:lnTo>
                    <a:pt x="3162" y="1308"/>
                  </a:lnTo>
                  <a:lnTo>
                    <a:pt x="3150" y="1308"/>
                  </a:lnTo>
                  <a:lnTo>
                    <a:pt x="3150" y="1308"/>
                  </a:lnTo>
                  <a:lnTo>
                    <a:pt x="3150" y="1302"/>
                  </a:lnTo>
                  <a:lnTo>
                    <a:pt x="3150" y="1290"/>
                  </a:lnTo>
                  <a:lnTo>
                    <a:pt x="3144" y="1284"/>
                  </a:lnTo>
                  <a:lnTo>
                    <a:pt x="3144" y="1284"/>
                  </a:lnTo>
                  <a:lnTo>
                    <a:pt x="3132" y="1272"/>
                  </a:lnTo>
                  <a:lnTo>
                    <a:pt x="3126" y="1266"/>
                  </a:lnTo>
                  <a:lnTo>
                    <a:pt x="3120" y="1254"/>
                  </a:lnTo>
                  <a:lnTo>
                    <a:pt x="3108" y="1254"/>
                  </a:lnTo>
                  <a:lnTo>
                    <a:pt x="3108" y="1248"/>
                  </a:lnTo>
                  <a:lnTo>
                    <a:pt x="3114" y="1248"/>
                  </a:lnTo>
                  <a:lnTo>
                    <a:pt x="3120" y="1242"/>
                  </a:lnTo>
                  <a:lnTo>
                    <a:pt x="3120" y="1236"/>
                  </a:lnTo>
                  <a:lnTo>
                    <a:pt x="3114" y="1230"/>
                  </a:lnTo>
                  <a:lnTo>
                    <a:pt x="3108" y="1224"/>
                  </a:lnTo>
                  <a:lnTo>
                    <a:pt x="3102" y="1230"/>
                  </a:lnTo>
                  <a:lnTo>
                    <a:pt x="3096" y="1230"/>
                  </a:lnTo>
                  <a:lnTo>
                    <a:pt x="3096" y="1242"/>
                  </a:lnTo>
                  <a:lnTo>
                    <a:pt x="3096" y="1248"/>
                  </a:lnTo>
                  <a:lnTo>
                    <a:pt x="3102" y="1254"/>
                  </a:lnTo>
                  <a:lnTo>
                    <a:pt x="3084" y="1254"/>
                  </a:lnTo>
                  <a:lnTo>
                    <a:pt x="3078" y="1254"/>
                  </a:lnTo>
                  <a:lnTo>
                    <a:pt x="3072" y="1254"/>
                  </a:lnTo>
                  <a:lnTo>
                    <a:pt x="3072" y="1248"/>
                  </a:lnTo>
                  <a:lnTo>
                    <a:pt x="3078" y="1242"/>
                  </a:lnTo>
                  <a:lnTo>
                    <a:pt x="3078" y="1236"/>
                  </a:lnTo>
                  <a:lnTo>
                    <a:pt x="3084" y="1230"/>
                  </a:lnTo>
                  <a:lnTo>
                    <a:pt x="3084" y="1224"/>
                  </a:lnTo>
                  <a:lnTo>
                    <a:pt x="3084" y="1224"/>
                  </a:lnTo>
                  <a:lnTo>
                    <a:pt x="3078" y="1224"/>
                  </a:lnTo>
                  <a:lnTo>
                    <a:pt x="3072" y="1224"/>
                  </a:lnTo>
                  <a:lnTo>
                    <a:pt x="3072" y="1230"/>
                  </a:lnTo>
                  <a:lnTo>
                    <a:pt x="3072" y="1236"/>
                  </a:lnTo>
                  <a:lnTo>
                    <a:pt x="3066" y="1236"/>
                  </a:lnTo>
                  <a:lnTo>
                    <a:pt x="3060" y="1236"/>
                  </a:lnTo>
                  <a:lnTo>
                    <a:pt x="3054" y="1230"/>
                  </a:lnTo>
                  <a:lnTo>
                    <a:pt x="3048" y="1224"/>
                  </a:lnTo>
                  <a:lnTo>
                    <a:pt x="3042" y="1224"/>
                  </a:lnTo>
                  <a:lnTo>
                    <a:pt x="3054" y="1236"/>
                  </a:lnTo>
                  <a:lnTo>
                    <a:pt x="3054" y="1242"/>
                  </a:lnTo>
                  <a:lnTo>
                    <a:pt x="3054" y="1248"/>
                  </a:lnTo>
                  <a:lnTo>
                    <a:pt x="3048" y="1248"/>
                  </a:lnTo>
                  <a:lnTo>
                    <a:pt x="3042" y="1236"/>
                  </a:lnTo>
                  <a:lnTo>
                    <a:pt x="3036" y="1230"/>
                  </a:lnTo>
                  <a:lnTo>
                    <a:pt x="3030" y="1230"/>
                  </a:lnTo>
                  <a:lnTo>
                    <a:pt x="3024" y="1224"/>
                  </a:lnTo>
                  <a:lnTo>
                    <a:pt x="3024" y="1230"/>
                  </a:lnTo>
                  <a:lnTo>
                    <a:pt x="3024" y="1230"/>
                  </a:lnTo>
                  <a:lnTo>
                    <a:pt x="3024" y="1236"/>
                  </a:lnTo>
                  <a:lnTo>
                    <a:pt x="3030" y="1242"/>
                  </a:lnTo>
                  <a:lnTo>
                    <a:pt x="3024" y="1254"/>
                  </a:lnTo>
                  <a:lnTo>
                    <a:pt x="3024" y="1260"/>
                  </a:lnTo>
                  <a:lnTo>
                    <a:pt x="3024" y="1260"/>
                  </a:lnTo>
                  <a:lnTo>
                    <a:pt x="3006" y="1254"/>
                  </a:lnTo>
                  <a:lnTo>
                    <a:pt x="2994" y="1254"/>
                  </a:lnTo>
                  <a:lnTo>
                    <a:pt x="2988" y="1254"/>
                  </a:lnTo>
                  <a:lnTo>
                    <a:pt x="2982" y="1248"/>
                  </a:lnTo>
                  <a:lnTo>
                    <a:pt x="2970" y="1236"/>
                  </a:lnTo>
                  <a:lnTo>
                    <a:pt x="2964" y="1224"/>
                  </a:lnTo>
                  <a:lnTo>
                    <a:pt x="2964" y="1224"/>
                  </a:lnTo>
                  <a:lnTo>
                    <a:pt x="2958" y="1218"/>
                  </a:lnTo>
                  <a:lnTo>
                    <a:pt x="2946" y="1218"/>
                  </a:lnTo>
                  <a:lnTo>
                    <a:pt x="2934" y="1218"/>
                  </a:lnTo>
                  <a:lnTo>
                    <a:pt x="2928" y="1218"/>
                  </a:lnTo>
                  <a:lnTo>
                    <a:pt x="2916" y="1224"/>
                  </a:lnTo>
                  <a:lnTo>
                    <a:pt x="2898" y="1224"/>
                  </a:lnTo>
                  <a:lnTo>
                    <a:pt x="2892" y="1218"/>
                  </a:lnTo>
                  <a:lnTo>
                    <a:pt x="2886" y="1212"/>
                  </a:lnTo>
                  <a:lnTo>
                    <a:pt x="2880" y="1212"/>
                  </a:lnTo>
                  <a:lnTo>
                    <a:pt x="2874" y="1212"/>
                  </a:lnTo>
                  <a:lnTo>
                    <a:pt x="2874" y="1200"/>
                  </a:lnTo>
                  <a:lnTo>
                    <a:pt x="2874" y="1194"/>
                  </a:lnTo>
                  <a:lnTo>
                    <a:pt x="2868" y="1188"/>
                  </a:lnTo>
                  <a:lnTo>
                    <a:pt x="2862" y="1188"/>
                  </a:lnTo>
                  <a:lnTo>
                    <a:pt x="2856" y="1188"/>
                  </a:lnTo>
                  <a:lnTo>
                    <a:pt x="2844" y="1194"/>
                  </a:lnTo>
                  <a:lnTo>
                    <a:pt x="2832" y="1200"/>
                  </a:lnTo>
                  <a:lnTo>
                    <a:pt x="2826" y="1206"/>
                  </a:lnTo>
                  <a:lnTo>
                    <a:pt x="2826" y="1212"/>
                  </a:lnTo>
                  <a:lnTo>
                    <a:pt x="2826" y="1218"/>
                  </a:lnTo>
                  <a:lnTo>
                    <a:pt x="2832" y="1224"/>
                  </a:lnTo>
                  <a:lnTo>
                    <a:pt x="2832" y="1230"/>
                  </a:lnTo>
                  <a:lnTo>
                    <a:pt x="2832" y="1236"/>
                  </a:lnTo>
                  <a:lnTo>
                    <a:pt x="2826" y="1242"/>
                  </a:lnTo>
                  <a:lnTo>
                    <a:pt x="2820" y="1242"/>
                  </a:lnTo>
                  <a:lnTo>
                    <a:pt x="2814" y="1242"/>
                  </a:lnTo>
                  <a:lnTo>
                    <a:pt x="2808" y="1248"/>
                  </a:lnTo>
                  <a:lnTo>
                    <a:pt x="2796" y="1242"/>
                  </a:lnTo>
                  <a:lnTo>
                    <a:pt x="2790" y="1242"/>
                  </a:lnTo>
                  <a:lnTo>
                    <a:pt x="2784" y="1242"/>
                  </a:lnTo>
                  <a:lnTo>
                    <a:pt x="2784" y="1242"/>
                  </a:lnTo>
                  <a:lnTo>
                    <a:pt x="2772" y="1236"/>
                  </a:lnTo>
                  <a:lnTo>
                    <a:pt x="2760" y="1230"/>
                  </a:lnTo>
                  <a:lnTo>
                    <a:pt x="2754" y="1224"/>
                  </a:lnTo>
                  <a:lnTo>
                    <a:pt x="2748" y="1224"/>
                  </a:lnTo>
                  <a:lnTo>
                    <a:pt x="2754" y="1218"/>
                  </a:lnTo>
                  <a:lnTo>
                    <a:pt x="2754" y="1206"/>
                  </a:lnTo>
                  <a:lnTo>
                    <a:pt x="2748" y="1200"/>
                  </a:lnTo>
                  <a:lnTo>
                    <a:pt x="2748" y="1194"/>
                  </a:lnTo>
                  <a:lnTo>
                    <a:pt x="2736" y="1188"/>
                  </a:lnTo>
                  <a:lnTo>
                    <a:pt x="2730" y="1188"/>
                  </a:lnTo>
                  <a:lnTo>
                    <a:pt x="2730" y="1194"/>
                  </a:lnTo>
                  <a:lnTo>
                    <a:pt x="2724" y="1200"/>
                  </a:lnTo>
                  <a:lnTo>
                    <a:pt x="2724" y="1206"/>
                  </a:lnTo>
                  <a:lnTo>
                    <a:pt x="2718" y="1200"/>
                  </a:lnTo>
                  <a:lnTo>
                    <a:pt x="2718" y="1194"/>
                  </a:lnTo>
                  <a:lnTo>
                    <a:pt x="2718" y="1188"/>
                  </a:lnTo>
                  <a:lnTo>
                    <a:pt x="2712" y="1188"/>
                  </a:lnTo>
                  <a:lnTo>
                    <a:pt x="2706" y="1182"/>
                  </a:lnTo>
                  <a:lnTo>
                    <a:pt x="2700" y="1182"/>
                  </a:lnTo>
                  <a:lnTo>
                    <a:pt x="2694" y="1188"/>
                  </a:lnTo>
                  <a:lnTo>
                    <a:pt x="2688" y="1194"/>
                  </a:lnTo>
                  <a:lnTo>
                    <a:pt x="2688" y="1206"/>
                  </a:lnTo>
                  <a:lnTo>
                    <a:pt x="2682" y="1218"/>
                  </a:lnTo>
                  <a:lnTo>
                    <a:pt x="2676" y="1224"/>
                  </a:lnTo>
                  <a:lnTo>
                    <a:pt x="2670" y="1224"/>
                  </a:lnTo>
                  <a:lnTo>
                    <a:pt x="2664" y="1224"/>
                  </a:lnTo>
                  <a:lnTo>
                    <a:pt x="2658" y="1224"/>
                  </a:lnTo>
                  <a:lnTo>
                    <a:pt x="2658" y="1224"/>
                  </a:lnTo>
                  <a:lnTo>
                    <a:pt x="2658" y="1230"/>
                  </a:lnTo>
                  <a:lnTo>
                    <a:pt x="2658" y="1236"/>
                  </a:lnTo>
                  <a:lnTo>
                    <a:pt x="2658" y="1242"/>
                  </a:lnTo>
                  <a:lnTo>
                    <a:pt x="2658" y="1248"/>
                  </a:lnTo>
                  <a:lnTo>
                    <a:pt x="2658" y="1254"/>
                  </a:lnTo>
                  <a:lnTo>
                    <a:pt x="2652" y="1254"/>
                  </a:lnTo>
                  <a:lnTo>
                    <a:pt x="2640" y="1260"/>
                  </a:lnTo>
                  <a:lnTo>
                    <a:pt x="2628" y="1272"/>
                  </a:lnTo>
                  <a:lnTo>
                    <a:pt x="2628" y="1278"/>
                  </a:lnTo>
                  <a:lnTo>
                    <a:pt x="2622" y="1278"/>
                  </a:lnTo>
                  <a:lnTo>
                    <a:pt x="2604" y="1278"/>
                  </a:lnTo>
                  <a:lnTo>
                    <a:pt x="2592" y="1272"/>
                  </a:lnTo>
                  <a:lnTo>
                    <a:pt x="2586" y="1260"/>
                  </a:lnTo>
                  <a:lnTo>
                    <a:pt x="2580" y="1254"/>
                  </a:lnTo>
                  <a:lnTo>
                    <a:pt x="2574" y="1248"/>
                  </a:lnTo>
                  <a:lnTo>
                    <a:pt x="2568" y="1248"/>
                  </a:lnTo>
                  <a:lnTo>
                    <a:pt x="2562" y="1242"/>
                  </a:lnTo>
                  <a:lnTo>
                    <a:pt x="2556" y="1242"/>
                  </a:lnTo>
                  <a:lnTo>
                    <a:pt x="2544" y="1230"/>
                  </a:lnTo>
                  <a:lnTo>
                    <a:pt x="2538" y="1224"/>
                  </a:lnTo>
                  <a:lnTo>
                    <a:pt x="2508" y="1212"/>
                  </a:lnTo>
                  <a:lnTo>
                    <a:pt x="2508" y="1206"/>
                  </a:lnTo>
                  <a:lnTo>
                    <a:pt x="2508" y="1206"/>
                  </a:lnTo>
                  <a:lnTo>
                    <a:pt x="2502" y="1200"/>
                  </a:lnTo>
                  <a:lnTo>
                    <a:pt x="2490" y="1206"/>
                  </a:lnTo>
                  <a:lnTo>
                    <a:pt x="2484" y="1212"/>
                  </a:lnTo>
                  <a:lnTo>
                    <a:pt x="2472" y="1224"/>
                  </a:lnTo>
                  <a:lnTo>
                    <a:pt x="2466" y="1224"/>
                  </a:lnTo>
                  <a:lnTo>
                    <a:pt x="2454" y="1224"/>
                  </a:lnTo>
                  <a:lnTo>
                    <a:pt x="2448" y="1224"/>
                  </a:lnTo>
                  <a:lnTo>
                    <a:pt x="2448" y="1224"/>
                  </a:lnTo>
                  <a:lnTo>
                    <a:pt x="2442" y="1224"/>
                  </a:lnTo>
                  <a:lnTo>
                    <a:pt x="2436" y="1224"/>
                  </a:lnTo>
                  <a:lnTo>
                    <a:pt x="2436" y="1224"/>
                  </a:lnTo>
                  <a:lnTo>
                    <a:pt x="2436" y="1212"/>
                  </a:lnTo>
                  <a:lnTo>
                    <a:pt x="2436" y="1206"/>
                  </a:lnTo>
                  <a:lnTo>
                    <a:pt x="2430" y="1206"/>
                  </a:lnTo>
                  <a:lnTo>
                    <a:pt x="2424" y="1206"/>
                  </a:lnTo>
                  <a:lnTo>
                    <a:pt x="2418" y="1212"/>
                  </a:lnTo>
                  <a:lnTo>
                    <a:pt x="2418" y="1218"/>
                  </a:lnTo>
                  <a:lnTo>
                    <a:pt x="2418" y="1224"/>
                  </a:lnTo>
                  <a:lnTo>
                    <a:pt x="2406" y="1224"/>
                  </a:lnTo>
                  <a:lnTo>
                    <a:pt x="2406" y="1224"/>
                  </a:lnTo>
                  <a:lnTo>
                    <a:pt x="2400" y="1224"/>
                  </a:lnTo>
                  <a:lnTo>
                    <a:pt x="2394" y="1224"/>
                  </a:lnTo>
                  <a:lnTo>
                    <a:pt x="2388" y="1224"/>
                  </a:lnTo>
                  <a:lnTo>
                    <a:pt x="2394" y="1218"/>
                  </a:lnTo>
                  <a:lnTo>
                    <a:pt x="2394" y="1206"/>
                  </a:lnTo>
                  <a:lnTo>
                    <a:pt x="2388" y="1206"/>
                  </a:lnTo>
                  <a:lnTo>
                    <a:pt x="2388" y="1212"/>
                  </a:lnTo>
                  <a:lnTo>
                    <a:pt x="2382" y="1212"/>
                  </a:lnTo>
                  <a:lnTo>
                    <a:pt x="2376" y="1212"/>
                  </a:lnTo>
                  <a:lnTo>
                    <a:pt x="2370" y="1212"/>
                  </a:lnTo>
                  <a:lnTo>
                    <a:pt x="2370" y="1206"/>
                  </a:lnTo>
                  <a:lnTo>
                    <a:pt x="2376" y="1200"/>
                  </a:lnTo>
                  <a:lnTo>
                    <a:pt x="2376" y="1194"/>
                  </a:lnTo>
                  <a:lnTo>
                    <a:pt x="2376" y="1188"/>
                  </a:lnTo>
                  <a:lnTo>
                    <a:pt x="2370" y="1182"/>
                  </a:lnTo>
                  <a:lnTo>
                    <a:pt x="2364" y="1182"/>
                  </a:lnTo>
                  <a:lnTo>
                    <a:pt x="2358" y="1188"/>
                  </a:lnTo>
                  <a:lnTo>
                    <a:pt x="2358" y="1188"/>
                  </a:lnTo>
                  <a:lnTo>
                    <a:pt x="2358" y="1194"/>
                  </a:lnTo>
                  <a:lnTo>
                    <a:pt x="2352" y="1200"/>
                  </a:lnTo>
                  <a:lnTo>
                    <a:pt x="2340" y="1200"/>
                  </a:lnTo>
                  <a:lnTo>
                    <a:pt x="2322" y="1200"/>
                  </a:lnTo>
                  <a:lnTo>
                    <a:pt x="2310" y="1200"/>
                  </a:lnTo>
                  <a:lnTo>
                    <a:pt x="2304" y="1194"/>
                  </a:lnTo>
                  <a:lnTo>
                    <a:pt x="2298" y="1188"/>
                  </a:lnTo>
                  <a:lnTo>
                    <a:pt x="2298" y="1188"/>
                  </a:lnTo>
                  <a:lnTo>
                    <a:pt x="2298" y="1182"/>
                  </a:lnTo>
                  <a:lnTo>
                    <a:pt x="2292" y="1182"/>
                  </a:lnTo>
                  <a:lnTo>
                    <a:pt x="2292" y="1182"/>
                  </a:lnTo>
                  <a:lnTo>
                    <a:pt x="2286" y="1176"/>
                  </a:lnTo>
                  <a:lnTo>
                    <a:pt x="2286" y="1170"/>
                  </a:lnTo>
                  <a:lnTo>
                    <a:pt x="2286" y="1164"/>
                  </a:lnTo>
                  <a:lnTo>
                    <a:pt x="2280" y="1164"/>
                  </a:lnTo>
                  <a:lnTo>
                    <a:pt x="2280" y="1170"/>
                  </a:lnTo>
                  <a:lnTo>
                    <a:pt x="2274" y="1170"/>
                  </a:lnTo>
                  <a:lnTo>
                    <a:pt x="2268" y="1158"/>
                  </a:lnTo>
                  <a:lnTo>
                    <a:pt x="2262" y="1158"/>
                  </a:lnTo>
                  <a:lnTo>
                    <a:pt x="2262" y="1158"/>
                  </a:lnTo>
                  <a:lnTo>
                    <a:pt x="2256" y="1158"/>
                  </a:lnTo>
                  <a:lnTo>
                    <a:pt x="2256" y="1164"/>
                  </a:lnTo>
                  <a:lnTo>
                    <a:pt x="2256" y="1176"/>
                  </a:lnTo>
                  <a:lnTo>
                    <a:pt x="2250" y="1188"/>
                  </a:lnTo>
                  <a:lnTo>
                    <a:pt x="2250" y="1188"/>
                  </a:lnTo>
                  <a:lnTo>
                    <a:pt x="2244" y="1188"/>
                  </a:lnTo>
                  <a:lnTo>
                    <a:pt x="2238" y="1194"/>
                  </a:lnTo>
                  <a:lnTo>
                    <a:pt x="2226" y="1194"/>
                  </a:lnTo>
                  <a:lnTo>
                    <a:pt x="2220" y="1194"/>
                  </a:lnTo>
                  <a:lnTo>
                    <a:pt x="2196" y="1188"/>
                  </a:lnTo>
                  <a:lnTo>
                    <a:pt x="2184" y="1182"/>
                  </a:lnTo>
                  <a:lnTo>
                    <a:pt x="2166" y="1170"/>
                  </a:lnTo>
                  <a:lnTo>
                    <a:pt x="2154" y="1158"/>
                  </a:lnTo>
                  <a:lnTo>
                    <a:pt x="2136" y="1158"/>
                  </a:lnTo>
                  <a:lnTo>
                    <a:pt x="2130" y="1146"/>
                  </a:lnTo>
                  <a:lnTo>
                    <a:pt x="2124" y="1134"/>
                  </a:lnTo>
                  <a:lnTo>
                    <a:pt x="2118" y="1128"/>
                  </a:lnTo>
                  <a:lnTo>
                    <a:pt x="2112" y="1128"/>
                  </a:lnTo>
                  <a:lnTo>
                    <a:pt x="2112" y="1134"/>
                  </a:lnTo>
                  <a:lnTo>
                    <a:pt x="2112" y="1134"/>
                  </a:lnTo>
                  <a:lnTo>
                    <a:pt x="2106" y="1140"/>
                  </a:lnTo>
                  <a:lnTo>
                    <a:pt x="2112" y="1128"/>
                  </a:lnTo>
                  <a:lnTo>
                    <a:pt x="2112" y="1128"/>
                  </a:lnTo>
                  <a:lnTo>
                    <a:pt x="2112" y="1122"/>
                  </a:lnTo>
                  <a:lnTo>
                    <a:pt x="2106" y="1122"/>
                  </a:lnTo>
                  <a:lnTo>
                    <a:pt x="2100" y="1128"/>
                  </a:lnTo>
                  <a:lnTo>
                    <a:pt x="2094" y="1128"/>
                  </a:lnTo>
                  <a:lnTo>
                    <a:pt x="2094" y="1128"/>
                  </a:lnTo>
                  <a:lnTo>
                    <a:pt x="2088" y="1116"/>
                  </a:lnTo>
                  <a:lnTo>
                    <a:pt x="2088" y="1110"/>
                  </a:lnTo>
                  <a:lnTo>
                    <a:pt x="2082" y="1104"/>
                  </a:lnTo>
                  <a:lnTo>
                    <a:pt x="2076" y="1104"/>
                  </a:lnTo>
                  <a:lnTo>
                    <a:pt x="2076" y="1110"/>
                  </a:lnTo>
                  <a:lnTo>
                    <a:pt x="2082" y="1116"/>
                  </a:lnTo>
                  <a:lnTo>
                    <a:pt x="2082" y="1122"/>
                  </a:lnTo>
                  <a:lnTo>
                    <a:pt x="2082" y="1128"/>
                  </a:lnTo>
                  <a:lnTo>
                    <a:pt x="2076" y="1128"/>
                  </a:lnTo>
                  <a:lnTo>
                    <a:pt x="2070" y="1128"/>
                  </a:lnTo>
                  <a:lnTo>
                    <a:pt x="2058" y="1128"/>
                  </a:lnTo>
                  <a:lnTo>
                    <a:pt x="2058" y="1122"/>
                  </a:lnTo>
                  <a:lnTo>
                    <a:pt x="2064" y="1116"/>
                  </a:lnTo>
                  <a:lnTo>
                    <a:pt x="2070" y="1110"/>
                  </a:lnTo>
                  <a:lnTo>
                    <a:pt x="2070" y="1104"/>
                  </a:lnTo>
                  <a:lnTo>
                    <a:pt x="2070" y="1098"/>
                  </a:lnTo>
                  <a:lnTo>
                    <a:pt x="2064" y="1098"/>
                  </a:lnTo>
                  <a:lnTo>
                    <a:pt x="2058" y="1092"/>
                  </a:lnTo>
                  <a:lnTo>
                    <a:pt x="2058" y="1086"/>
                  </a:lnTo>
                  <a:lnTo>
                    <a:pt x="2052" y="1086"/>
                  </a:lnTo>
                  <a:lnTo>
                    <a:pt x="2052" y="1086"/>
                  </a:lnTo>
                  <a:lnTo>
                    <a:pt x="2052" y="1092"/>
                  </a:lnTo>
                  <a:lnTo>
                    <a:pt x="2052" y="1098"/>
                  </a:lnTo>
                  <a:lnTo>
                    <a:pt x="2046" y="1104"/>
                  </a:lnTo>
                  <a:lnTo>
                    <a:pt x="2040" y="1104"/>
                  </a:lnTo>
                  <a:lnTo>
                    <a:pt x="2034" y="1104"/>
                  </a:lnTo>
                  <a:lnTo>
                    <a:pt x="2028" y="1104"/>
                  </a:lnTo>
                  <a:lnTo>
                    <a:pt x="2028" y="1098"/>
                  </a:lnTo>
                  <a:lnTo>
                    <a:pt x="2028" y="1104"/>
                  </a:lnTo>
                  <a:lnTo>
                    <a:pt x="2034" y="1110"/>
                  </a:lnTo>
                  <a:lnTo>
                    <a:pt x="2028" y="1110"/>
                  </a:lnTo>
                  <a:lnTo>
                    <a:pt x="2022" y="1110"/>
                  </a:lnTo>
                  <a:lnTo>
                    <a:pt x="2022" y="1116"/>
                  </a:lnTo>
                  <a:lnTo>
                    <a:pt x="2022" y="1122"/>
                  </a:lnTo>
                  <a:lnTo>
                    <a:pt x="2022" y="1128"/>
                  </a:lnTo>
                  <a:lnTo>
                    <a:pt x="2016" y="1128"/>
                  </a:lnTo>
                  <a:lnTo>
                    <a:pt x="2016" y="1140"/>
                  </a:lnTo>
                  <a:lnTo>
                    <a:pt x="2010" y="1134"/>
                  </a:lnTo>
                  <a:lnTo>
                    <a:pt x="2004" y="1134"/>
                  </a:lnTo>
                  <a:lnTo>
                    <a:pt x="1998" y="1134"/>
                  </a:lnTo>
                  <a:lnTo>
                    <a:pt x="1998" y="1140"/>
                  </a:lnTo>
                  <a:lnTo>
                    <a:pt x="2004" y="1146"/>
                  </a:lnTo>
                  <a:lnTo>
                    <a:pt x="2004" y="1152"/>
                  </a:lnTo>
                  <a:lnTo>
                    <a:pt x="1998" y="1158"/>
                  </a:lnTo>
                  <a:lnTo>
                    <a:pt x="1998" y="1158"/>
                  </a:lnTo>
                  <a:lnTo>
                    <a:pt x="1992" y="1158"/>
                  </a:lnTo>
                  <a:lnTo>
                    <a:pt x="1986" y="1158"/>
                  </a:lnTo>
                  <a:lnTo>
                    <a:pt x="1968" y="1158"/>
                  </a:lnTo>
                  <a:lnTo>
                    <a:pt x="1956" y="1152"/>
                  </a:lnTo>
                  <a:lnTo>
                    <a:pt x="1950" y="1146"/>
                  </a:lnTo>
                  <a:lnTo>
                    <a:pt x="1938" y="1146"/>
                  </a:lnTo>
                  <a:lnTo>
                    <a:pt x="1926" y="1146"/>
                  </a:lnTo>
                  <a:lnTo>
                    <a:pt x="1920" y="1146"/>
                  </a:lnTo>
                  <a:lnTo>
                    <a:pt x="1908" y="1152"/>
                  </a:lnTo>
                  <a:lnTo>
                    <a:pt x="1896" y="1152"/>
                  </a:lnTo>
                  <a:lnTo>
                    <a:pt x="1884" y="1146"/>
                  </a:lnTo>
                  <a:lnTo>
                    <a:pt x="1872" y="1140"/>
                  </a:lnTo>
                  <a:lnTo>
                    <a:pt x="1866" y="1128"/>
                  </a:lnTo>
                  <a:lnTo>
                    <a:pt x="1866" y="1128"/>
                  </a:lnTo>
                  <a:lnTo>
                    <a:pt x="1854" y="1128"/>
                  </a:lnTo>
                  <a:lnTo>
                    <a:pt x="1836" y="1128"/>
                  </a:lnTo>
                  <a:lnTo>
                    <a:pt x="1824" y="1134"/>
                  </a:lnTo>
                  <a:lnTo>
                    <a:pt x="1818" y="1128"/>
                  </a:lnTo>
                  <a:lnTo>
                    <a:pt x="1812" y="1128"/>
                  </a:lnTo>
                  <a:lnTo>
                    <a:pt x="1806" y="1128"/>
                  </a:lnTo>
                  <a:lnTo>
                    <a:pt x="1800" y="1140"/>
                  </a:lnTo>
                  <a:lnTo>
                    <a:pt x="1794" y="1140"/>
                  </a:lnTo>
                  <a:lnTo>
                    <a:pt x="1788" y="1146"/>
                  </a:lnTo>
                  <a:lnTo>
                    <a:pt x="1782" y="1158"/>
                  </a:lnTo>
                  <a:lnTo>
                    <a:pt x="1782" y="1170"/>
                  </a:lnTo>
                  <a:lnTo>
                    <a:pt x="1782" y="1182"/>
                  </a:lnTo>
                  <a:lnTo>
                    <a:pt x="1782" y="1188"/>
                  </a:lnTo>
                  <a:lnTo>
                    <a:pt x="1776" y="1188"/>
                  </a:lnTo>
                  <a:lnTo>
                    <a:pt x="1776" y="1194"/>
                  </a:lnTo>
                  <a:lnTo>
                    <a:pt x="1770" y="1200"/>
                  </a:lnTo>
                  <a:lnTo>
                    <a:pt x="1770" y="1206"/>
                  </a:lnTo>
                  <a:lnTo>
                    <a:pt x="1752" y="1218"/>
                  </a:lnTo>
                  <a:lnTo>
                    <a:pt x="1740" y="1224"/>
                  </a:lnTo>
                  <a:lnTo>
                    <a:pt x="1740" y="1224"/>
                  </a:lnTo>
                  <a:lnTo>
                    <a:pt x="1734" y="1236"/>
                  </a:lnTo>
                  <a:lnTo>
                    <a:pt x="1728" y="1254"/>
                  </a:lnTo>
                  <a:lnTo>
                    <a:pt x="1722" y="1272"/>
                  </a:lnTo>
                  <a:lnTo>
                    <a:pt x="1716" y="1284"/>
                  </a:lnTo>
                  <a:lnTo>
                    <a:pt x="1710" y="1290"/>
                  </a:lnTo>
                  <a:lnTo>
                    <a:pt x="1710" y="1302"/>
                  </a:lnTo>
                  <a:lnTo>
                    <a:pt x="1710" y="1308"/>
                  </a:lnTo>
                  <a:lnTo>
                    <a:pt x="1710" y="1314"/>
                  </a:lnTo>
                  <a:lnTo>
                    <a:pt x="1704" y="1314"/>
                  </a:lnTo>
                  <a:lnTo>
                    <a:pt x="1698" y="1320"/>
                  </a:lnTo>
                  <a:lnTo>
                    <a:pt x="1692" y="1320"/>
                  </a:lnTo>
                  <a:lnTo>
                    <a:pt x="1680" y="1320"/>
                  </a:lnTo>
                  <a:lnTo>
                    <a:pt x="1680" y="1320"/>
                  </a:lnTo>
                  <a:lnTo>
                    <a:pt x="1674" y="1320"/>
                  </a:lnTo>
                  <a:lnTo>
                    <a:pt x="1668" y="1320"/>
                  </a:lnTo>
                  <a:lnTo>
                    <a:pt x="1668" y="1314"/>
                  </a:lnTo>
                  <a:lnTo>
                    <a:pt x="1662" y="1314"/>
                  </a:lnTo>
                  <a:lnTo>
                    <a:pt x="1656" y="1314"/>
                  </a:lnTo>
                  <a:lnTo>
                    <a:pt x="1656" y="1308"/>
                  </a:lnTo>
                  <a:lnTo>
                    <a:pt x="1656" y="1308"/>
                  </a:lnTo>
                  <a:lnTo>
                    <a:pt x="1650" y="1314"/>
                  </a:lnTo>
                  <a:lnTo>
                    <a:pt x="1638" y="1308"/>
                  </a:lnTo>
                  <a:lnTo>
                    <a:pt x="1632" y="1302"/>
                  </a:lnTo>
                  <a:lnTo>
                    <a:pt x="1626" y="1302"/>
                  </a:lnTo>
                  <a:lnTo>
                    <a:pt x="1626" y="1296"/>
                  </a:lnTo>
                  <a:lnTo>
                    <a:pt x="1620" y="1296"/>
                  </a:lnTo>
                  <a:lnTo>
                    <a:pt x="1620" y="1290"/>
                  </a:lnTo>
                  <a:lnTo>
                    <a:pt x="1620" y="1296"/>
                  </a:lnTo>
                  <a:lnTo>
                    <a:pt x="1614" y="1296"/>
                  </a:lnTo>
                  <a:lnTo>
                    <a:pt x="1608" y="1284"/>
                  </a:lnTo>
                  <a:lnTo>
                    <a:pt x="1602" y="1272"/>
                  </a:lnTo>
                  <a:lnTo>
                    <a:pt x="1596" y="1260"/>
                  </a:lnTo>
                  <a:lnTo>
                    <a:pt x="1596" y="1254"/>
                  </a:lnTo>
                  <a:lnTo>
                    <a:pt x="1584" y="1248"/>
                  </a:lnTo>
                  <a:lnTo>
                    <a:pt x="1578" y="1242"/>
                  </a:lnTo>
                  <a:lnTo>
                    <a:pt x="1560" y="1236"/>
                  </a:lnTo>
                  <a:lnTo>
                    <a:pt x="1560" y="1230"/>
                  </a:lnTo>
                  <a:lnTo>
                    <a:pt x="1554" y="1224"/>
                  </a:lnTo>
                  <a:lnTo>
                    <a:pt x="1554" y="1224"/>
                  </a:lnTo>
                  <a:lnTo>
                    <a:pt x="1548" y="1212"/>
                  </a:lnTo>
                  <a:lnTo>
                    <a:pt x="1530" y="1188"/>
                  </a:lnTo>
                  <a:lnTo>
                    <a:pt x="1530" y="1182"/>
                  </a:lnTo>
                  <a:lnTo>
                    <a:pt x="1530" y="1176"/>
                  </a:lnTo>
                  <a:lnTo>
                    <a:pt x="1524" y="1170"/>
                  </a:lnTo>
                  <a:lnTo>
                    <a:pt x="1518" y="1164"/>
                  </a:lnTo>
                  <a:lnTo>
                    <a:pt x="1512" y="1164"/>
                  </a:lnTo>
                  <a:lnTo>
                    <a:pt x="1506" y="1164"/>
                  </a:lnTo>
                  <a:lnTo>
                    <a:pt x="1506" y="1158"/>
                  </a:lnTo>
                  <a:lnTo>
                    <a:pt x="1512" y="1158"/>
                  </a:lnTo>
                  <a:lnTo>
                    <a:pt x="1518" y="1158"/>
                  </a:lnTo>
                  <a:lnTo>
                    <a:pt x="1512" y="1152"/>
                  </a:lnTo>
                  <a:lnTo>
                    <a:pt x="1512" y="1146"/>
                  </a:lnTo>
                  <a:lnTo>
                    <a:pt x="1506" y="1140"/>
                  </a:lnTo>
                  <a:lnTo>
                    <a:pt x="1500" y="1128"/>
                  </a:lnTo>
                  <a:lnTo>
                    <a:pt x="1494" y="1128"/>
                  </a:lnTo>
                  <a:lnTo>
                    <a:pt x="1488" y="1128"/>
                  </a:lnTo>
                  <a:lnTo>
                    <a:pt x="1476" y="1128"/>
                  </a:lnTo>
                  <a:lnTo>
                    <a:pt x="1470" y="1128"/>
                  </a:lnTo>
                  <a:lnTo>
                    <a:pt x="1464" y="1134"/>
                  </a:lnTo>
                  <a:lnTo>
                    <a:pt x="1452" y="1140"/>
                  </a:lnTo>
                  <a:lnTo>
                    <a:pt x="1452" y="1128"/>
                  </a:lnTo>
                  <a:lnTo>
                    <a:pt x="1446" y="1128"/>
                  </a:lnTo>
                  <a:lnTo>
                    <a:pt x="1440" y="1128"/>
                  </a:lnTo>
                  <a:lnTo>
                    <a:pt x="1434" y="1128"/>
                  </a:lnTo>
                  <a:lnTo>
                    <a:pt x="1434" y="1128"/>
                  </a:lnTo>
                  <a:lnTo>
                    <a:pt x="1434" y="1128"/>
                  </a:lnTo>
                  <a:lnTo>
                    <a:pt x="1428" y="1134"/>
                  </a:lnTo>
                  <a:lnTo>
                    <a:pt x="1416" y="1134"/>
                  </a:lnTo>
                  <a:lnTo>
                    <a:pt x="1410" y="1134"/>
                  </a:lnTo>
                  <a:lnTo>
                    <a:pt x="1404" y="1128"/>
                  </a:lnTo>
                  <a:lnTo>
                    <a:pt x="1398" y="1128"/>
                  </a:lnTo>
                  <a:lnTo>
                    <a:pt x="1398" y="1134"/>
                  </a:lnTo>
                  <a:lnTo>
                    <a:pt x="1392" y="1140"/>
                  </a:lnTo>
                  <a:lnTo>
                    <a:pt x="1392" y="1146"/>
                  </a:lnTo>
                  <a:lnTo>
                    <a:pt x="1380" y="1140"/>
                  </a:lnTo>
                  <a:lnTo>
                    <a:pt x="1374" y="1146"/>
                  </a:lnTo>
                  <a:lnTo>
                    <a:pt x="1374" y="1152"/>
                  </a:lnTo>
                  <a:lnTo>
                    <a:pt x="1374" y="1158"/>
                  </a:lnTo>
                  <a:lnTo>
                    <a:pt x="1368" y="1158"/>
                  </a:lnTo>
                  <a:lnTo>
                    <a:pt x="1368" y="1158"/>
                  </a:lnTo>
                  <a:lnTo>
                    <a:pt x="1356" y="1170"/>
                  </a:lnTo>
                  <a:lnTo>
                    <a:pt x="1350" y="1182"/>
                  </a:lnTo>
                  <a:lnTo>
                    <a:pt x="1356" y="1194"/>
                  </a:lnTo>
                  <a:lnTo>
                    <a:pt x="1362" y="1200"/>
                  </a:lnTo>
                  <a:lnTo>
                    <a:pt x="1362" y="1206"/>
                  </a:lnTo>
                  <a:lnTo>
                    <a:pt x="1362" y="1218"/>
                  </a:lnTo>
                  <a:lnTo>
                    <a:pt x="1368" y="1224"/>
                  </a:lnTo>
                  <a:lnTo>
                    <a:pt x="1362" y="1224"/>
                  </a:lnTo>
                  <a:lnTo>
                    <a:pt x="1362" y="1230"/>
                  </a:lnTo>
                  <a:lnTo>
                    <a:pt x="1362" y="1236"/>
                  </a:lnTo>
                  <a:lnTo>
                    <a:pt x="1350" y="1254"/>
                  </a:lnTo>
                  <a:lnTo>
                    <a:pt x="1338" y="1266"/>
                  </a:lnTo>
                  <a:lnTo>
                    <a:pt x="1344" y="1284"/>
                  </a:lnTo>
                  <a:lnTo>
                    <a:pt x="1344" y="1290"/>
                  </a:lnTo>
                  <a:lnTo>
                    <a:pt x="1350" y="1308"/>
                  </a:lnTo>
                  <a:lnTo>
                    <a:pt x="1362" y="1314"/>
                  </a:lnTo>
                  <a:lnTo>
                    <a:pt x="1362" y="1326"/>
                  </a:lnTo>
                  <a:lnTo>
                    <a:pt x="1362" y="1332"/>
                  </a:lnTo>
                  <a:lnTo>
                    <a:pt x="1362" y="1344"/>
                  </a:lnTo>
                  <a:lnTo>
                    <a:pt x="1344" y="1344"/>
                  </a:lnTo>
                  <a:lnTo>
                    <a:pt x="1344" y="1350"/>
                  </a:lnTo>
                  <a:lnTo>
                    <a:pt x="1338" y="1356"/>
                  </a:lnTo>
                  <a:lnTo>
                    <a:pt x="1338" y="1362"/>
                  </a:lnTo>
                  <a:lnTo>
                    <a:pt x="1338" y="1368"/>
                  </a:lnTo>
                  <a:lnTo>
                    <a:pt x="1338" y="1380"/>
                  </a:lnTo>
                  <a:lnTo>
                    <a:pt x="1338" y="1386"/>
                  </a:lnTo>
                  <a:lnTo>
                    <a:pt x="1344" y="1398"/>
                  </a:lnTo>
                  <a:lnTo>
                    <a:pt x="1344" y="1404"/>
                  </a:lnTo>
                  <a:lnTo>
                    <a:pt x="1344" y="1416"/>
                  </a:lnTo>
                  <a:lnTo>
                    <a:pt x="1344" y="1422"/>
                  </a:lnTo>
                  <a:lnTo>
                    <a:pt x="1344" y="1428"/>
                  </a:lnTo>
                  <a:lnTo>
                    <a:pt x="1344" y="1428"/>
                  </a:lnTo>
                  <a:lnTo>
                    <a:pt x="1350" y="1440"/>
                  </a:lnTo>
                  <a:lnTo>
                    <a:pt x="1356" y="1446"/>
                  </a:lnTo>
                  <a:lnTo>
                    <a:pt x="1362" y="1446"/>
                  </a:lnTo>
                  <a:lnTo>
                    <a:pt x="1362" y="1452"/>
                  </a:lnTo>
                  <a:lnTo>
                    <a:pt x="1362" y="1458"/>
                  </a:lnTo>
                  <a:lnTo>
                    <a:pt x="1362" y="1458"/>
                  </a:lnTo>
                  <a:lnTo>
                    <a:pt x="1356" y="1458"/>
                  </a:lnTo>
                  <a:lnTo>
                    <a:pt x="1344" y="1464"/>
                  </a:lnTo>
                  <a:lnTo>
                    <a:pt x="1338" y="1464"/>
                  </a:lnTo>
                  <a:lnTo>
                    <a:pt x="1332" y="1464"/>
                  </a:lnTo>
                  <a:lnTo>
                    <a:pt x="1326" y="1470"/>
                  </a:lnTo>
                  <a:lnTo>
                    <a:pt x="1326" y="1476"/>
                  </a:lnTo>
                  <a:lnTo>
                    <a:pt x="1332" y="1488"/>
                  </a:lnTo>
                  <a:lnTo>
                    <a:pt x="1338" y="1494"/>
                  </a:lnTo>
                  <a:lnTo>
                    <a:pt x="1350" y="1518"/>
                  </a:lnTo>
                  <a:lnTo>
                    <a:pt x="1356" y="1524"/>
                  </a:lnTo>
                  <a:lnTo>
                    <a:pt x="1362" y="1530"/>
                  </a:lnTo>
                  <a:lnTo>
                    <a:pt x="1362" y="1536"/>
                  </a:lnTo>
                  <a:lnTo>
                    <a:pt x="1368" y="1536"/>
                  </a:lnTo>
                  <a:lnTo>
                    <a:pt x="1374" y="1542"/>
                  </a:lnTo>
                  <a:lnTo>
                    <a:pt x="1374" y="1548"/>
                  </a:lnTo>
                  <a:lnTo>
                    <a:pt x="1386" y="1554"/>
                  </a:lnTo>
                  <a:lnTo>
                    <a:pt x="1392" y="1560"/>
                  </a:lnTo>
                  <a:lnTo>
                    <a:pt x="1398" y="1560"/>
                  </a:lnTo>
                  <a:lnTo>
                    <a:pt x="1404" y="1554"/>
                  </a:lnTo>
                  <a:lnTo>
                    <a:pt x="1410" y="1548"/>
                  </a:lnTo>
                  <a:lnTo>
                    <a:pt x="1416" y="1548"/>
                  </a:lnTo>
                  <a:lnTo>
                    <a:pt x="1422" y="1548"/>
                  </a:lnTo>
                  <a:lnTo>
                    <a:pt x="1422" y="1542"/>
                  </a:lnTo>
                  <a:lnTo>
                    <a:pt x="1428" y="1536"/>
                  </a:lnTo>
                  <a:lnTo>
                    <a:pt x="1434" y="1548"/>
                  </a:lnTo>
                  <a:lnTo>
                    <a:pt x="1440" y="1554"/>
                  </a:lnTo>
                  <a:lnTo>
                    <a:pt x="1452" y="1566"/>
                  </a:lnTo>
                  <a:lnTo>
                    <a:pt x="1458" y="1566"/>
                  </a:lnTo>
                  <a:lnTo>
                    <a:pt x="1470" y="1566"/>
                  </a:lnTo>
                  <a:lnTo>
                    <a:pt x="1464" y="1578"/>
                  </a:lnTo>
                  <a:lnTo>
                    <a:pt x="1470" y="1584"/>
                  </a:lnTo>
                  <a:lnTo>
                    <a:pt x="1470" y="1584"/>
                  </a:lnTo>
                  <a:lnTo>
                    <a:pt x="1470" y="1596"/>
                  </a:lnTo>
                  <a:lnTo>
                    <a:pt x="1482" y="1608"/>
                  </a:lnTo>
                  <a:lnTo>
                    <a:pt x="1488" y="1614"/>
                  </a:lnTo>
                  <a:lnTo>
                    <a:pt x="1500" y="1614"/>
                  </a:lnTo>
                  <a:lnTo>
                    <a:pt x="1500" y="1614"/>
                  </a:lnTo>
                  <a:lnTo>
                    <a:pt x="1506" y="1614"/>
                  </a:lnTo>
                  <a:lnTo>
                    <a:pt x="1512" y="1620"/>
                  </a:lnTo>
                  <a:lnTo>
                    <a:pt x="1518" y="1626"/>
                  </a:lnTo>
                  <a:lnTo>
                    <a:pt x="1524" y="1638"/>
                  </a:lnTo>
                  <a:lnTo>
                    <a:pt x="1524" y="1650"/>
                  </a:lnTo>
                  <a:lnTo>
                    <a:pt x="1524" y="1662"/>
                  </a:lnTo>
                  <a:lnTo>
                    <a:pt x="1518" y="1662"/>
                  </a:lnTo>
                  <a:lnTo>
                    <a:pt x="1524" y="1662"/>
                  </a:lnTo>
                  <a:lnTo>
                    <a:pt x="1524" y="1668"/>
                  </a:lnTo>
                  <a:lnTo>
                    <a:pt x="1518" y="1668"/>
                  </a:lnTo>
                  <a:lnTo>
                    <a:pt x="1512" y="1674"/>
                  </a:lnTo>
                  <a:lnTo>
                    <a:pt x="1506" y="1674"/>
                  </a:lnTo>
                  <a:lnTo>
                    <a:pt x="1500" y="1680"/>
                  </a:lnTo>
                  <a:lnTo>
                    <a:pt x="1506" y="1692"/>
                  </a:lnTo>
                  <a:lnTo>
                    <a:pt x="1518" y="1704"/>
                  </a:lnTo>
                  <a:lnTo>
                    <a:pt x="1518" y="1710"/>
                  </a:lnTo>
                  <a:lnTo>
                    <a:pt x="1524" y="1710"/>
                  </a:lnTo>
                  <a:lnTo>
                    <a:pt x="1530" y="1716"/>
                  </a:lnTo>
                  <a:lnTo>
                    <a:pt x="1542" y="1716"/>
                  </a:lnTo>
                  <a:lnTo>
                    <a:pt x="1554" y="1722"/>
                  </a:lnTo>
                  <a:lnTo>
                    <a:pt x="1560" y="1728"/>
                  </a:lnTo>
                  <a:lnTo>
                    <a:pt x="1560" y="1734"/>
                  </a:lnTo>
                  <a:lnTo>
                    <a:pt x="1566" y="1746"/>
                  </a:lnTo>
                  <a:lnTo>
                    <a:pt x="1572" y="1764"/>
                  </a:lnTo>
                  <a:lnTo>
                    <a:pt x="1572" y="1776"/>
                  </a:lnTo>
                  <a:lnTo>
                    <a:pt x="1578" y="1776"/>
                  </a:lnTo>
                  <a:lnTo>
                    <a:pt x="1572" y="1782"/>
                  </a:lnTo>
                  <a:lnTo>
                    <a:pt x="1572" y="1788"/>
                  </a:lnTo>
                  <a:lnTo>
                    <a:pt x="1578" y="1788"/>
                  </a:lnTo>
                  <a:lnTo>
                    <a:pt x="1578" y="1800"/>
                  </a:lnTo>
                  <a:lnTo>
                    <a:pt x="1578" y="1806"/>
                  </a:lnTo>
                  <a:lnTo>
                    <a:pt x="1590" y="1818"/>
                  </a:lnTo>
                  <a:lnTo>
                    <a:pt x="1590" y="1824"/>
                  </a:lnTo>
                  <a:lnTo>
                    <a:pt x="1590" y="1830"/>
                  </a:lnTo>
                  <a:lnTo>
                    <a:pt x="1590" y="1836"/>
                  </a:lnTo>
                  <a:lnTo>
                    <a:pt x="1578" y="1836"/>
                  </a:lnTo>
                  <a:lnTo>
                    <a:pt x="1572" y="1836"/>
                  </a:lnTo>
                  <a:lnTo>
                    <a:pt x="1566" y="1836"/>
                  </a:lnTo>
                  <a:lnTo>
                    <a:pt x="1566" y="1842"/>
                  </a:lnTo>
                  <a:lnTo>
                    <a:pt x="1572" y="1848"/>
                  </a:lnTo>
                  <a:lnTo>
                    <a:pt x="1584" y="1854"/>
                  </a:lnTo>
                  <a:lnTo>
                    <a:pt x="1590" y="1854"/>
                  </a:lnTo>
                  <a:lnTo>
                    <a:pt x="1596" y="1860"/>
                  </a:lnTo>
                  <a:lnTo>
                    <a:pt x="1608" y="1866"/>
                  </a:lnTo>
                  <a:lnTo>
                    <a:pt x="1620" y="1872"/>
                  </a:lnTo>
                  <a:lnTo>
                    <a:pt x="1626" y="1878"/>
                  </a:lnTo>
                  <a:lnTo>
                    <a:pt x="1614" y="1890"/>
                  </a:lnTo>
                  <a:lnTo>
                    <a:pt x="1608" y="1896"/>
                  </a:lnTo>
                  <a:lnTo>
                    <a:pt x="1608" y="1908"/>
                  </a:lnTo>
                  <a:lnTo>
                    <a:pt x="1602" y="1926"/>
                  </a:lnTo>
                  <a:lnTo>
                    <a:pt x="1608" y="1932"/>
                  </a:lnTo>
                  <a:lnTo>
                    <a:pt x="1608" y="1944"/>
                  </a:lnTo>
                  <a:lnTo>
                    <a:pt x="1614" y="1956"/>
                  </a:lnTo>
                  <a:lnTo>
                    <a:pt x="1620" y="1962"/>
                  </a:lnTo>
                  <a:lnTo>
                    <a:pt x="1626" y="1974"/>
                  </a:lnTo>
                  <a:lnTo>
                    <a:pt x="1626" y="1980"/>
                  </a:lnTo>
                  <a:lnTo>
                    <a:pt x="1620" y="1980"/>
                  </a:lnTo>
                  <a:lnTo>
                    <a:pt x="1620" y="1986"/>
                  </a:lnTo>
                  <a:lnTo>
                    <a:pt x="1620" y="1992"/>
                  </a:lnTo>
                  <a:lnTo>
                    <a:pt x="1626" y="1998"/>
                  </a:lnTo>
                  <a:lnTo>
                    <a:pt x="1632" y="2004"/>
                  </a:lnTo>
                  <a:lnTo>
                    <a:pt x="1638" y="2010"/>
                  </a:lnTo>
                  <a:lnTo>
                    <a:pt x="1650" y="2022"/>
                  </a:lnTo>
                  <a:lnTo>
                    <a:pt x="1662" y="2034"/>
                  </a:lnTo>
                  <a:lnTo>
                    <a:pt x="1674" y="2046"/>
                  </a:lnTo>
                  <a:lnTo>
                    <a:pt x="1686" y="2058"/>
                  </a:lnTo>
                  <a:lnTo>
                    <a:pt x="1692" y="2070"/>
                  </a:lnTo>
                  <a:lnTo>
                    <a:pt x="1698" y="2076"/>
                  </a:lnTo>
                  <a:lnTo>
                    <a:pt x="1704" y="2082"/>
                  </a:lnTo>
                  <a:lnTo>
                    <a:pt x="1710" y="2088"/>
                  </a:lnTo>
                  <a:lnTo>
                    <a:pt x="1710" y="2094"/>
                  </a:lnTo>
                  <a:lnTo>
                    <a:pt x="1716" y="2100"/>
                  </a:lnTo>
                  <a:lnTo>
                    <a:pt x="1716" y="2106"/>
                  </a:lnTo>
                  <a:lnTo>
                    <a:pt x="1728" y="2106"/>
                  </a:lnTo>
                  <a:lnTo>
                    <a:pt x="1740" y="2106"/>
                  </a:lnTo>
                  <a:lnTo>
                    <a:pt x="1746" y="2106"/>
                  </a:lnTo>
                  <a:lnTo>
                    <a:pt x="1752" y="2106"/>
                  </a:lnTo>
                  <a:lnTo>
                    <a:pt x="1758" y="2112"/>
                  </a:lnTo>
                  <a:lnTo>
                    <a:pt x="1758" y="2118"/>
                  </a:lnTo>
                  <a:lnTo>
                    <a:pt x="1758" y="2124"/>
                  </a:lnTo>
                  <a:lnTo>
                    <a:pt x="1758" y="2136"/>
                  </a:lnTo>
                  <a:lnTo>
                    <a:pt x="1758" y="2136"/>
                  </a:lnTo>
                  <a:lnTo>
                    <a:pt x="1758" y="2142"/>
                  </a:lnTo>
                  <a:lnTo>
                    <a:pt x="1758" y="2148"/>
                  </a:lnTo>
                  <a:lnTo>
                    <a:pt x="1764" y="2148"/>
                  </a:lnTo>
                  <a:lnTo>
                    <a:pt x="1770" y="2148"/>
                  </a:lnTo>
                  <a:lnTo>
                    <a:pt x="1788" y="2148"/>
                  </a:lnTo>
                  <a:lnTo>
                    <a:pt x="1800" y="2148"/>
                  </a:lnTo>
                  <a:lnTo>
                    <a:pt x="1800" y="2172"/>
                  </a:lnTo>
                  <a:lnTo>
                    <a:pt x="1812" y="2196"/>
                  </a:lnTo>
                  <a:lnTo>
                    <a:pt x="1830" y="2214"/>
                  </a:lnTo>
                  <a:lnTo>
                    <a:pt x="1836" y="2220"/>
                  </a:lnTo>
                  <a:lnTo>
                    <a:pt x="1842" y="2226"/>
                  </a:lnTo>
                  <a:lnTo>
                    <a:pt x="1854" y="2238"/>
                  </a:lnTo>
                  <a:lnTo>
                    <a:pt x="1866" y="2256"/>
                  </a:lnTo>
                  <a:lnTo>
                    <a:pt x="1878" y="2262"/>
                  </a:lnTo>
                  <a:lnTo>
                    <a:pt x="1896" y="2274"/>
                  </a:lnTo>
                  <a:lnTo>
                    <a:pt x="1908" y="2286"/>
                  </a:lnTo>
                  <a:lnTo>
                    <a:pt x="1914" y="2292"/>
                  </a:lnTo>
                  <a:lnTo>
                    <a:pt x="1926" y="2292"/>
                  </a:lnTo>
                  <a:lnTo>
                    <a:pt x="1926" y="2304"/>
                  </a:lnTo>
                  <a:lnTo>
                    <a:pt x="1926" y="2316"/>
                  </a:lnTo>
                  <a:lnTo>
                    <a:pt x="1926" y="2328"/>
                  </a:lnTo>
                  <a:lnTo>
                    <a:pt x="1926" y="2340"/>
                  </a:lnTo>
                  <a:lnTo>
                    <a:pt x="1932" y="2340"/>
                  </a:lnTo>
                  <a:lnTo>
                    <a:pt x="1938" y="2340"/>
                  </a:lnTo>
                  <a:lnTo>
                    <a:pt x="1938" y="2346"/>
                  </a:lnTo>
                  <a:lnTo>
                    <a:pt x="1932" y="2352"/>
                  </a:lnTo>
                  <a:lnTo>
                    <a:pt x="1938" y="2358"/>
                  </a:lnTo>
                  <a:lnTo>
                    <a:pt x="1944" y="2364"/>
                  </a:lnTo>
                  <a:lnTo>
                    <a:pt x="1950" y="2370"/>
                  </a:lnTo>
                  <a:lnTo>
                    <a:pt x="1956" y="2370"/>
                  </a:lnTo>
                  <a:lnTo>
                    <a:pt x="1956" y="2376"/>
                  </a:lnTo>
                  <a:lnTo>
                    <a:pt x="1962" y="2376"/>
                  </a:lnTo>
                  <a:lnTo>
                    <a:pt x="1974" y="2376"/>
                  </a:lnTo>
                  <a:lnTo>
                    <a:pt x="1980" y="2382"/>
                  </a:lnTo>
                  <a:lnTo>
                    <a:pt x="1986" y="2382"/>
                  </a:lnTo>
                  <a:lnTo>
                    <a:pt x="1992" y="2394"/>
                  </a:lnTo>
                  <a:lnTo>
                    <a:pt x="2004" y="2400"/>
                  </a:lnTo>
                  <a:lnTo>
                    <a:pt x="2022" y="2418"/>
                  </a:lnTo>
                  <a:lnTo>
                    <a:pt x="2022" y="2424"/>
                  </a:lnTo>
                  <a:lnTo>
                    <a:pt x="2028" y="2436"/>
                  </a:lnTo>
                  <a:lnTo>
                    <a:pt x="2028" y="2442"/>
                  </a:lnTo>
                  <a:lnTo>
                    <a:pt x="2034" y="2448"/>
                  </a:lnTo>
                  <a:lnTo>
                    <a:pt x="2052" y="2460"/>
                  </a:lnTo>
                  <a:lnTo>
                    <a:pt x="2064" y="2472"/>
                  </a:lnTo>
                  <a:lnTo>
                    <a:pt x="2082" y="2502"/>
                  </a:lnTo>
                  <a:lnTo>
                    <a:pt x="2106" y="2532"/>
                  </a:lnTo>
                  <a:lnTo>
                    <a:pt x="2112" y="2532"/>
                  </a:lnTo>
                  <a:lnTo>
                    <a:pt x="2124" y="2544"/>
                  </a:lnTo>
                  <a:lnTo>
                    <a:pt x="2136" y="2550"/>
                  </a:lnTo>
                  <a:lnTo>
                    <a:pt x="2142" y="2556"/>
                  </a:lnTo>
                  <a:lnTo>
                    <a:pt x="2160" y="2562"/>
                  </a:lnTo>
                  <a:lnTo>
                    <a:pt x="2166" y="2568"/>
                  </a:lnTo>
                  <a:lnTo>
                    <a:pt x="2178" y="2580"/>
                  </a:lnTo>
                  <a:lnTo>
                    <a:pt x="2190" y="2592"/>
                  </a:lnTo>
                  <a:lnTo>
                    <a:pt x="2196" y="2598"/>
                  </a:lnTo>
                  <a:lnTo>
                    <a:pt x="2196" y="2598"/>
                  </a:lnTo>
                  <a:lnTo>
                    <a:pt x="2202" y="2604"/>
                  </a:lnTo>
                  <a:lnTo>
                    <a:pt x="2214" y="2604"/>
                  </a:lnTo>
                  <a:lnTo>
                    <a:pt x="2226" y="2604"/>
                  </a:lnTo>
                  <a:lnTo>
                    <a:pt x="2232" y="2604"/>
                  </a:lnTo>
                  <a:lnTo>
                    <a:pt x="2238" y="2598"/>
                  </a:lnTo>
                  <a:lnTo>
                    <a:pt x="2244" y="2598"/>
                  </a:lnTo>
                  <a:lnTo>
                    <a:pt x="2250" y="2604"/>
                  </a:lnTo>
                  <a:lnTo>
                    <a:pt x="2262" y="2604"/>
                  </a:lnTo>
                  <a:lnTo>
                    <a:pt x="2268" y="2616"/>
                  </a:lnTo>
                  <a:lnTo>
                    <a:pt x="2274" y="2622"/>
                  </a:lnTo>
                  <a:lnTo>
                    <a:pt x="2280" y="2622"/>
                  </a:lnTo>
                  <a:lnTo>
                    <a:pt x="2286" y="2628"/>
                  </a:lnTo>
                  <a:lnTo>
                    <a:pt x="2286" y="2640"/>
                  </a:lnTo>
                  <a:lnTo>
                    <a:pt x="2286" y="2652"/>
                  </a:lnTo>
                  <a:lnTo>
                    <a:pt x="2280" y="2658"/>
                  </a:lnTo>
                  <a:lnTo>
                    <a:pt x="2268" y="2676"/>
                  </a:lnTo>
                  <a:lnTo>
                    <a:pt x="2268" y="2682"/>
                  </a:lnTo>
                  <a:lnTo>
                    <a:pt x="2268" y="2688"/>
                  </a:lnTo>
                  <a:lnTo>
                    <a:pt x="2274" y="2718"/>
                  </a:lnTo>
                  <a:lnTo>
                    <a:pt x="2286" y="2742"/>
                  </a:lnTo>
                  <a:lnTo>
                    <a:pt x="2292" y="2760"/>
                  </a:lnTo>
                  <a:lnTo>
                    <a:pt x="2310" y="2784"/>
                  </a:lnTo>
                  <a:lnTo>
                    <a:pt x="2316" y="2796"/>
                  </a:lnTo>
                  <a:lnTo>
                    <a:pt x="2316" y="2802"/>
                  </a:lnTo>
                  <a:lnTo>
                    <a:pt x="2322" y="2808"/>
                  </a:lnTo>
                  <a:lnTo>
                    <a:pt x="2322" y="2814"/>
                  </a:lnTo>
                  <a:lnTo>
                    <a:pt x="2328" y="2814"/>
                  </a:lnTo>
                  <a:lnTo>
                    <a:pt x="2352" y="2814"/>
                  </a:lnTo>
                  <a:lnTo>
                    <a:pt x="2364" y="2820"/>
                  </a:lnTo>
                  <a:lnTo>
                    <a:pt x="2370" y="2826"/>
                  </a:lnTo>
                  <a:lnTo>
                    <a:pt x="2376" y="2832"/>
                  </a:lnTo>
                  <a:lnTo>
                    <a:pt x="2376" y="2844"/>
                  </a:lnTo>
                  <a:lnTo>
                    <a:pt x="2376" y="2844"/>
                  </a:lnTo>
                  <a:lnTo>
                    <a:pt x="2376" y="2856"/>
                  </a:lnTo>
                  <a:lnTo>
                    <a:pt x="2376" y="2862"/>
                  </a:lnTo>
                  <a:lnTo>
                    <a:pt x="2376" y="2868"/>
                  </a:lnTo>
                  <a:lnTo>
                    <a:pt x="2382" y="2874"/>
                  </a:lnTo>
                  <a:lnTo>
                    <a:pt x="2388" y="2874"/>
                  </a:lnTo>
                  <a:lnTo>
                    <a:pt x="2406" y="2880"/>
                  </a:lnTo>
                  <a:lnTo>
                    <a:pt x="2418" y="2892"/>
                  </a:lnTo>
                  <a:lnTo>
                    <a:pt x="2442" y="2910"/>
                  </a:lnTo>
                  <a:lnTo>
                    <a:pt x="2460" y="2910"/>
                  </a:lnTo>
                  <a:lnTo>
                    <a:pt x="2508" y="2940"/>
                  </a:lnTo>
                  <a:lnTo>
                    <a:pt x="2532" y="2994"/>
                  </a:lnTo>
                  <a:lnTo>
                    <a:pt x="2538" y="3012"/>
                  </a:lnTo>
                  <a:lnTo>
                    <a:pt x="2550" y="3036"/>
                  </a:lnTo>
                  <a:lnTo>
                    <a:pt x="2550" y="3042"/>
                  </a:lnTo>
                  <a:lnTo>
                    <a:pt x="2544" y="3048"/>
                  </a:lnTo>
                  <a:lnTo>
                    <a:pt x="2538" y="3048"/>
                  </a:lnTo>
                  <a:lnTo>
                    <a:pt x="2532" y="3054"/>
                  </a:lnTo>
                  <a:lnTo>
                    <a:pt x="2508" y="3060"/>
                  </a:lnTo>
                  <a:lnTo>
                    <a:pt x="2496" y="3060"/>
                  </a:lnTo>
                  <a:lnTo>
                    <a:pt x="2478" y="3066"/>
                  </a:lnTo>
                  <a:lnTo>
                    <a:pt x="2472" y="3072"/>
                  </a:lnTo>
                  <a:lnTo>
                    <a:pt x="2460" y="3072"/>
                  </a:lnTo>
                  <a:lnTo>
                    <a:pt x="2454" y="3066"/>
                  </a:lnTo>
                  <a:lnTo>
                    <a:pt x="2454" y="306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567" y="119"/>
              <a:ext cx="4490" cy="3249"/>
            </a:xfrm>
            <a:custGeom>
              <a:avLst/>
              <a:gdLst/>
              <a:ahLst/>
              <a:cxnLst>
                <a:cxn ang="0">
                  <a:pos x="2346" y="2964"/>
                </a:cxn>
                <a:cxn ang="0">
                  <a:pos x="2058" y="2706"/>
                </a:cxn>
                <a:cxn ang="0">
                  <a:pos x="1758" y="2562"/>
                </a:cxn>
                <a:cxn ang="0">
                  <a:pos x="1512" y="2610"/>
                </a:cxn>
                <a:cxn ang="0">
                  <a:pos x="1440" y="2550"/>
                </a:cxn>
                <a:cxn ang="0">
                  <a:pos x="1458" y="2454"/>
                </a:cxn>
                <a:cxn ang="0">
                  <a:pos x="1344" y="2382"/>
                </a:cxn>
                <a:cxn ang="0">
                  <a:pos x="1182" y="2250"/>
                </a:cxn>
                <a:cxn ang="0">
                  <a:pos x="996" y="2028"/>
                </a:cxn>
                <a:cxn ang="0">
                  <a:pos x="1050" y="1956"/>
                </a:cxn>
                <a:cxn ang="0">
                  <a:pos x="1194" y="2016"/>
                </a:cxn>
                <a:cxn ang="0">
                  <a:pos x="1092" y="1884"/>
                </a:cxn>
                <a:cxn ang="0">
                  <a:pos x="828" y="1566"/>
                </a:cxn>
                <a:cxn ang="0">
                  <a:pos x="798" y="1218"/>
                </a:cxn>
                <a:cxn ang="0">
                  <a:pos x="636" y="1068"/>
                </a:cxn>
                <a:cxn ang="0">
                  <a:pos x="402" y="1200"/>
                </a:cxn>
                <a:cxn ang="0">
                  <a:pos x="318" y="1266"/>
                </a:cxn>
                <a:cxn ang="0">
                  <a:pos x="276" y="1392"/>
                </a:cxn>
                <a:cxn ang="0">
                  <a:pos x="222" y="1470"/>
                </a:cxn>
                <a:cxn ang="0">
                  <a:pos x="174" y="1374"/>
                </a:cxn>
                <a:cxn ang="0">
                  <a:pos x="120" y="1176"/>
                </a:cxn>
                <a:cxn ang="0">
                  <a:pos x="48" y="1044"/>
                </a:cxn>
                <a:cxn ang="0">
                  <a:pos x="0" y="864"/>
                </a:cxn>
                <a:cxn ang="0">
                  <a:pos x="306" y="864"/>
                </a:cxn>
                <a:cxn ang="0">
                  <a:pos x="600" y="840"/>
                </a:cxn>
                <a:cxn ang="0">
                  <a:pos x="762" y="876"/>
                </a:cxn>
                <a:cxn ang="0">
                  <a:pos x="1002" y="960"/>
                </a:cxn>
                <a:cxn ang="0">
                  <a:pos x="1110" y="768"/>
                </a:cxn>
                <a:cxn ang="0">
                  <a:pos x="1110" y="666"/>
                </a:cxn>
                <a:cxn ang="0">
                  <a:pos x="1314" y="558"/>
                </a:cxn>
                <a:cxn ang="0">
                  <a:pos x="1260" y="342"/>
                </a:cxn>
                <a:cxn ang="0">
                  <a:pos x="1548" y="168"/>
                </a:cxn>
                <a:cxn ang="0">
                  <a:pos x="1656" y="84"/>
                </a:cxn>
                <a:cxn ang="0">
                  <a:pos x="1740" y="24"/>
                </a:cxn>
                <a:cxn ang="0">
                  <a:pos x="1938" y="132"/>
                </a:cxn>
                <a:cxn ang="0">
                  <a:pos x="2172" y="324"/>
                </a:cxn>
                <a:cxn ang="0">
                  <a:pos x="2262" y="450"/>
                </a:cxn>
                <a:cxn ang="0">
                  <a:pos x="2316" y="516"/>
                </a:cxn>
                <a:cxn ang="0">
                  <a:pos x="2580" y="630"/>
                </a:cxn>
                <a:cxn ang="0">
                  <a:pos x="2916" y="660"/>
                </a:cxn>
                <a:cxn ang="0">
                  <a:pos x="3084" y="540"/>
                </a:cxn>
                <a:cxn ang="0">
                  <a:pos x="3210" y="612"/>
                </a:cxn>
                <a:cxn ang="0">
                  <a:pos x="3252" y="720"/>
                </a:cxn>
                <a:cxn ang="0">
                  <a:pos x="3354" y="858"/>
                </a:cxn>
                <a:cxn ang="0">
                  <a:pos x="3420" y="1068"/>
                </a:cxn>
                <a:cxn ang="0">
                  <a:pos x="3463" y="1146"/>
                </a:cxn>
                <a:cxn ang="0">
                  <a:pos x="3336" y="1314"/>
                </a:cxn>
                <a:cxn ang="0">
                  <a:pos x="3156" y="1356"/>
                </a:cxn>
                <a:cxn ang="0">
                  <a:pos x="3078" y="1236"/>
                </a:cxn>
                <a:cxn ang="0">
                  <a:pos x="2874" y="1200"/>
                </a:cxn>
                <a:cxn ang="0">
                  <a:pos x="2658" y="1224"/>
                </a:cxn>
                <a:cxn ang="0">
                  <a:pos x="2400" y="1224"/>
                </a:cxn>
                <a:cxn ang="0">
                  <a:pos x="2262" y="1158"/>
                </a:cxn>
                <a:cxn ang="0">
                  <a:pos x="2064" y="1098"/>
                </a:cxn>
                <a:cxn ang="0">
                  <a:pos x="1836" y="1128"/>
                </a:cxn>
                <a:cxn ang="0">
                  <a:pos x="1620" y="1290"/>
                </a:cxn>
                <a:cxn ang="0">
                  <a:pos x="1392" y="1140"/>
                </a:cxn>
                <a:cxn ang="0">
                  <a:pos x="1356" y="1458"/>
                </a:cxn>
                <a:cxn ang="0">
                  <a:pos x="1524" y="1668"/>
                </a:cxn>
                <a:cxn ang="0">
                  <a:pos x="1626" y="1974"/>
                </a:cxn>
                <a:cxn ang="0">
                  <a:pos x="1926" y="2316"/>
                </a:cxn>
                <a:cxn ang="0">
                  <a:pos x="2262" y="2604"/>
                </a:cxn>
                <a:cxn ang="0">
                  <a:pos x="2454" y="3066"/>
                </a:cxn>
              </a:cxnLst>
              <a:rect l="0" t="0" r="r" b="b"/>
              <a:pathLst>
                <a:path w="3571" h="3072">
                  <a:moveTo>
                    <a:pt x="2454" y="3060"/>
                  </a:moveTo>
                  <a:lnTo>
                    <a:pt x="2454" y="3060"/>
                  </a:lnTo>
                  <a:lnTo>
                    <a:pt x="2448" y="3066"/>
                  </a:lnTo>
                  <a:lnTo>
                    <a:pt x="2448" y="3066"/>
                  </a:lnTo>
                  <a:lnTo>
                    <a:pt x="2442" y="3060"/>
                  </a:lnTo>
                  <a:lnTo>
                    <a:pt x="2430" y="3060"/>
                  </a:lnTo>
                  <a:lnTo>
                    <a:pt x="2424" y="3054"/>
                  </a:lnTo>
                  <a:lnTo>
                    <a:pt x="2418" y="3048"/>
                  </a:lnTo>
                  <a:lnTo>
                    <a:pt x="2418" y="3042"/>
                  </a:lnTo>
                  <a:lnTo>
                    <a:pt x="2418" y="3036"/>
                  </a:lnTo>
                  <a:lnTo>
                    <a:pt x="2418" y="3036"/>
                  </a:lnTo>
                  <a:lnTo>
                    <a:pt x="2412" y="3036"/>
                  </a:lnTo>
                  <a:lnTo>
                    <a:pt x="2412" y="3030"/>
                  </a:lnTo>
                  <a:lnTo>
                    <a:pt x="2412" y="3024"/>
                  </a:lnTo>
                  <a:lnTo>
                    <a:pt x="2406" y="3024"/>
                  </a:lnTo>
                  <a:lnTo>
                    <a:pt x="2400" y="3018"/>
                  </a:lnTo>
                  <a:lnTo>
                    <a:pt x="2400" y="3012"/>
                  </a:lnTo>
                  <a:lnTo>
                    <a:pt x="2406" y="3012"/>
                  </a:lnTo>
                  <a:lnTo>
                    <a:pt x="2400" y="3006"/>
                  </a:lnTo>
                  <a:lnTo>
                    <a:pt x="2394" y="3000"/>
                  </a:lnTo>
                  <a:lnTo>
                    <a:pt x="2394" y="3000"/>
                  </a:lnTo>
                  <a:lnTo>
                    <a:pt x="2394" y="3006"/>
                  </a:lnTo>
                  <a:lnTo>
                    <a:pt x="2388" y="3006"/>
                  </a:lnTo>
                  <a:lnTo>
                    <a:pt x="2394" y="3000"/>
                  </a:lnTo>
                  <a:lnTo>
                    <a:pt x="2394" y="2994"/>
                  </a:lnTo>
                  <a:lnTo>
                    <a:pt x="2394" y="2994"/>
                  </a:lnTo>
                  <a:lnTo>
                    <a:pt x="2388" y="3000"/>
                  </a:lnTo>
                  <a:lnTo>
                    <a:pt x="2388" y="3000"/>
                  </a:lnTo>
                  <a:lnTo>
                    <a:pt x="2382" y="2994"/>
                  </a:lnTo>
                  <a:lnTo>
                    <a:pt x="2388" y="2994"/>
                  </a:lnTo>
                  <a:lnTo>
                    <a:pt x="2400" y="2982"/>
                  </a:lnTo>
                  <a:lnTo>
                    <a:pt x="2400" y="2982"/>
                  </a:lnTo>
                  <a:lnTo>
                    <a:pt x="2400" y="2982"/>
                  </a:lnTo>
                  <a:lnTo>
                    <a:pt x="2400" y="2982"/>
                  </a:lnTo>
                  <a:lnTo>
                    <a:pt x="2394" y="2982"/>
                  </a:lnTo>
                  <a:lnTo>
                    <a:pt x="2388" y="2988"/>
                  </a:lnTo>
                  <a:lnTo>
                    <a:pt x="2376" y="2994"/>
                  </a:lnTo>
                  <a:lnTo>
                    <a:pt x="2376" y="2982"/>
                  </a:lnTo>
                  <a:lnTo>
                    <a:pt x="2376" y="2970"/>
                  </a:lnTo>
                  <a:lnTo>
                    <a:pt x="2376" y="2970"/>
                  </a:lnTo>
                  <a:lnTo>
                    <a:pt x="2376" y="2970"/>
                  </a:lnTo>
                  <a:lnTo>
                    <a:pt x="2370" y="2970"/>
                  </a:lnTo>
                  <a:lnTo>
                    <a:pt x="2370" y="2976"/>
                  </a:lnTo>
                  <a:lnTo>
                    <a:pt x="2370" y="2988"/>
                  </a:lnTo>
                  <a:lnTo>
                    <a:pt x="2358" y="2982"/>
                  </a:lnTo>
                  <a:lnTo>
                    <a:pt x="2358" y="2976"/>
                  </a:lnTo>
                  <a:lnTo>
                    <a:pt x="2358" y="2976"/>
                  </a:lnTo>
                  <a:lnTo>
                    <a:pt x="2358" y="2976"/>
                  </a:lnTo>
                  <a:lnTo>
                    <a:pt x="2346" y="2964"/>
                  </a:lnTo>
                  <a:lnTo>
                    <a:pt x="2334" y="2946"/>
                  </a:lnTo>
                  <a:lnTo>
                    <a:pt x="2328" y="2952"/>
                  </a:lnTo>
                  <a:lnTo>
                    <a:pt x="2328" y="2946"/>
                  </a:lnTo>
                  <a:lnTo>
                    <a:pt x="2328" y="2946"/>
                  </a:lnTo>
                  <a:lnTo>
                    <a:pt x="2328" y="2946"/>
                  </a:lnTo>
                  <a:lnTo>
                    <a:pt x="2322" y="2940"/>
                  </a:lnTo>
                  <a:lnTo>
                    <a:pt x="2322" y="2934"/>
                  </a:lnTo>
                  <a:lnTo>
                    <a:pt x="2316" y="2928"/>
                  </a:lnTo>
                  <a:lnTo>
                    <a:pt x="2304" y="2922"/>
                  </a:lnTo>
                  <a:lnTo>
                    <a:pt x="2298" y="2922"/>
                  </a:lnTo>
                  <a:lnTo>
                    <a:pt x="2292" y="2916"/>
                  </a:lnTo>
                  <a:lnTo>
                    <a:pt x="2286" y="2910"/>
                  </a:lnTo>
                  <a:lnTo>
                    <a:pt x="2280" y="2904"/>
                  </a:lnTo>
                  <a:lnTo>
                    <a:pt x="2274" y="2898"/>
                  </a:lnTo>
                  <a:lnTo>
                    <a:pt x="2262" y="2892"/>
                  </a:lnTo>
                  <a:lnTo>
                    <a:pt x="2250" y="2880"/>
                  </a:lnTo>
                  <a:lnTo>
                    <a:pt x="2232" y="2880"/>
                  </a:lnTo>
                  <a:lnTo>
                    <a:pt x="2220" y="2874"/>
                  </a:lnTo>
                  <a:lnTo>
                    <a:pt x="2208" y="2868"/>
                  </a:lnTo>
                  <a:lnTo>
                    <a:pt x="2202" y="2862"/>
                  </a:lnTo>
                  <a:lnTo>
                    <a:pt x="2202" y="2856"/>
                  </a:lnTo>
                  <a:lnTo>
                    <a:pt x="2196" y="2856"/>
                  </a:lnTo>
                  <a:lnTo>
                    <a:pt x="2196" y="2856"/>
                  </a:lnTo>
                  <a:lnTo>
                    <a:pt x="2184" y="2844"/>
                  </a:lnTo>
                  <a:lnTo>
                    <a:pt x="2178" y="2838"/>
                  </a:lnTo>
                  <a:lnTo>
                    <a:pt x="2166" y="2832"/>
                  </a:lnTo>
                  <a:lnTo>
                    <a:pt x="2160" y="2820"/>
                  </a:lnTo>
                  <a:lnTo>
                    <a:pt x="2160" y="2826"/>
                  </a:lnTo>
                  <a:lnTo>
                    <a:pt x="2160" y="2820"/>
                  </a:lnTo>
                  <a:lnTo>
                    <a:pt x="2154" y="2814"/>
                  </a:lnTo>
                  <a:lnTo>
                    <a:pt x="2154" y="2814"/>
                  </a:lnTo>
                  <a:lnTo>
                    <a:pt x="2148" y="2814"/>
                  </a:lnTo>
                  <a:lnTo>
                    <a:pt x="2142" y="2802"/>
                  </a:lnTo>
                  <a:lnTo>
                    <a:pt x="2142" y="2796"/>
                  </a:lnTo>
                  <a:lnTo>
                    <a:pt x="2136" y="2796"/>
                  </a:lnTo>
                  <a:lnTo>
                    <a:pt x="2136" y="2790"/>
                  </a:lnTo>
                  <a:lnTo>
                    <a:pt x="2100" y="2754"/>
                  </a:lnTo>
                  <a:lnTo>
                    <a:pt x="2100" y="2754"/>
                  </a:lnTo>
                  <a:lnTo>
                    <a:pt x="2100" y="2748"/>
                  </a:lnTo>
                  <a:lnTo>
                    <a:pt x="2094" y="2748"/>
                  </a:lnTo>
                  <a:lnTo>
                    <a:pt x="2094" y="2748"/>
                  </a:lnTo>
                  <a:lnTo>
                    <a:pt x="2094" y="2742"/>
                  </a:lnTo>
                  <a:lnTo>
                    <a:pt x="2088" y="2742"/>
                  </a:lnTo>
                  <a:lnTo>
                    <a:pt x="2088" y="2742"/>
                  </a:lnTo>
                  <a:lnTo>
                    <a:pt x="2082" y="2736"/>
                  </a:lnTo>
                  <a:lnTo>
                    <a:pt x="2082" y="2724"/>
                  </a:lnTo>
                  <a:lnTo>
                    <a:pt x="2076" y="2724"/>
                  </a:lnTo>
                  <a:lnTo>
                    <a:pt x="2070" y="2718"/>
                  </a:lnTo>
                  <a:lnTo>
                    <a:pt x="2058" y="2706"/>
                  </a:lnTo>
                  <a:lnTo>
                    <a:pt x="2052" y="2694"/>
                  </a:lnTo>
                  <a:lnTo>
                    <a:pt x="2040" y="2682"/>
                  </a:lnTo>
                  <a:lnTo>
                    <a:pt x="2028" y="2682"/>
                  </a:lnTo>
                  <a:lnTo>
                    <a:pt x="2022" y="2682"/>
                  </a:lnTo>
                  <a:lnTo>
                    <a:pt x="2010" y="2688"/>
                  </a:lnTo>
                  <a:lnTo>
                    <a:pt x="2004" y="2688"/>
                  </a:lnTo>
                  <a:lnTo>
                    <a:pt x="1992" y="2682"/>
                  </a:lnTo>
                  <a:lnTo>
                    <a:pt x="1986" y="2676"/>
                  </a:lnTo>
                  <a:lnTo>
                    <a:pt x="1980" y="2682"/>
                  </a:lnTo>
                  <a:lnTo>
                    <a:pt x="1956" y="2676"/>
                  </a:lnTo>
                  <a:lnTo>
                    <a:pt x="1938" y="2670"/>
                  </a:lnTo>
                  <a:lnTo>
                    <a:pt x="1926" y="2664"/>
                  </a:lnTo>
                  <a:lnTo>
                    <a:pt x="1926" y="2658"/>
                  </a:lnTo>
                  <a:lnTo>
                    <a:pt x="1926" y="2658"/>
                  </a:lnTo>
                  <a:lnTo>
                    <a:pt x="1920" y="2652"/>
                  </a:lnTo>
                  <a:lnTo>
                    <a:pt x="1914" y="2646"/>
                  </a:lnTo>
                  <a:lnTo>
                    <a:pt x="1896" y="2646"/>
                  </a:lnTo>
                  <a:lnTo>
                    <a:pt x="1884" y="2652"/>
                  </a:lnTo>
                  <a:lnTo>
                    <a:pt x="1884" y="2646"/>
                  </a:lnTo>
                  <a:lnTo>
                    <a:pt x="1884" y="2646"/>
                  </a:lnTo>
                  <a:lnTo>
                    <a:pt x="1884" y="2646"/>
                  </a:lnTo>
                  <a:lnTo>
                    <a:pt x="1878" y="2646"/>
                  </a:lnTo>
                  <a:lnTo>
                    <a:pt x="1872" y="2640"/>
                  </a:lnTo>
                  <a:lnTo>
                    <a:pt x="1866" y="2634"/>
                  </a:lnTo>
                  <a:lnTo>
                    <a:pt x="1860" y="2628"/>
                  </a:lnTo>
                  <a:lnTo>
                    <a:pt x="1842" y="2622"/>
                  </a:lnTo>
                  <a:lnTo>
                    <a:pt x="1830" y="2610"/>
                  </a:lnTo>
                  <a:lnTo>
                    <a:pt x="1824" y="2598"/>
                  </a:lnTo>
                  <a:lnTo>
                    <a:pt x="1818" y="2598"/>
                  </a:lnTo>
                  <a:lnTo>
                    <a:pt x="1812" y="2598"/>
                  </a:lnTo>
                  <a:lnTo>
                    <a:pt x="1788" y="2598"/>
                  </a:lnTo>
                  <a:lnTo>
                    <a:pt x="1764" y="2598"/>
                  </a:lnTo>
                  <a:lnTo>
                    <a:pt x="1758" y="2598"/>
                  </a:lnTo>
                  <a:lnTo>
                    <a:pt x="1746" y="2598"/>
                  </a:lnTo>
                  <a:lnTo>
                    <a:pt x="1740" y="2598"/>
                  </a:lnTo>
                  <a:lnTo>
                    <a:pt x="1734" y="2592"/>
                  </a:lnTo>
                  <a:lnTo>
                    <a:pt x="1740" y="2592"/>
                  </a:lnTo>
                  <a:lnTo>
                    <a:pt x="1746" y="2592"/>
                  </a:lnTo>
                  <a:lnTo>
                    <a:pt x="1752" y="2580"/>
                  </a:lnTo>
                  <a:lnTo>
                    <a:pt x="1752" y="2580"/>
                  </a:lnTo>
                  <a:lnTo>
                    <a:pt x="1758" y="2580"/>
                  </a:lnTo>
                  <a:lnTo>
                    <a:pt x="1770" y="2574"/>
                  </a:lnTo>
                  <a:lnTo>
                    <a:pt x="1782" y="2568"/>
                  </a:lnTo>
                  <a:lnTo>
                    <a:pt x="1782" y="2568"/>
                  </a:lnTo>
                  <a:lnTo>
                    <a:pt x="1776" y="2568"/>
                  </a:lnTo>
                  <a:lnTo>
                    <a:pt x="1776" y="2562"/>
                  </a:lnTo>
                  <a:lnTo>
                    <a:pt x="1776" y="2562"/>
                  </a:lnTo>
                  <a:lnTo>
                    <a:pt x="1770" y="2562"/>
                  </a:lnTo>
                  <a:lnTo>
                    <a:pt x="1758" y="2562"/>
                  </a:lnTo>
                  <a:lnTo>
                    <a:pt x="1764" y="2562"/>
                  </a:lnTo>
                  <a:lnTo>
                    <a:pt x="1764" y="2562"/>
                  </a:lnTo>
                  <a:lnTo>
                    <a:pt x="1746" y="2562"/>
                  </a:lnTo>
                  <a:lnTo>
                    <a:pt x="1740" y="2562"/>
                  </a:lnTo>
                  <a:lnTo>
                    <a:pt x="1722" y="2562"/>
                  </a:lnTo>
                  <a:lnTo>
                    <a:pt x="1710" y="2556"/>
                  </a:lnTo>
                  <a:lnTo>
                    <a:pt x="1704" y="2556"/>
                  </a:lnTo>
                  <a:lnTo>
                    <a:pt x="1698" y="2562"/>
                  </a:lnTo>
                  <a:lnTo>
                    <a:pt x="1686" y="2562"/>
                  </a:lnTo>
                  <a:lnTo>
                    <a:pt x="1680" y="2568"/>
                  </a:lnTo>
                  <a:lnTo>
                    <a:pt x="1668" y="2580"/>
                  </a:lnTo>
                  <a:lnTo>
                    <a:pt x="1668" y="2574"/>
                  </a:lnTo>
                  <a:lnTo>
                    <a:pt x="1662" y="2580"/>
                  </a:lnTo>
                  <a:lnTo>
                    <a:pt x="1650" y="2580"/>
                  </a:lnTo>
                  <a:lnTo>
                    <a:pt x="1638" y="2586"/>
                  </a:lnTo>
                  <a:lnTo>
                    <a:pt x="1626" y="2586"/>
                  </a:lnTo>
                  <a:lnTo>
                    <a:pt x="1608" y="2592"/>
                  </a:lnTo>
                  <a:lnTo>
                    <a:pt x="1602" y="2592"/>
                  </a:lnTo>
                  <a:lnTo>
                    <a:pt x="1596" y="2592"/>
                  </a:lnTo>
                  <a:lnTo>
                    <a:pt x="1584" y="2586"/>
                  </a:lnTo>
                  <a:lnTo>
                    <a:pt x="1572" y="2580"/>
                  </a:lnTo>
                  <a:lnTo>
                    <a:pt x="1566" y="2580"/>
                  </a:lnTo>
                  <a:lnTo>
                    <a:pt x="1560" y="2580"/>
                  </a:lnTo>
                  <a:lnTo>
                    <a:pt x="1560" y="2586"/>
                  </a:lnTo>
                  <a:lnTo>
                    <a:pt x="1560" y="2592"/>
                  </a:lnTo>
                  <a:lnTo>
                    <a:pt x="1560" y="2592"/>
                  </a:lnTo>
                  <a:lnTo>
                    <a:pt x="1566" y="2598"/>
                  </a:lnTo>
                  <a:lnTo>
                    <a:pt x="1584" y="2598"/>
                  </a:lnTo>
                  <a:lnTo>
                    <a:pt x="1590" y="2598"/>
                  </a:lnTo>
                  <a:lnTo>
                    <a:pt x="1596" y="2598"/>
                  </a:lnTo>
                  <a:lnTo>
                    <a:pt x="1596" y="2604"/>
                  </a:lnTo>
                  <a:lnTo>
                    <a:pt x="1596" y="2604"/>
                  </a:lnTo>
                  <a:lnTo>
                    <a:pt x="1590" y="2610"/>
                  </a:lnTo>
                  <a:lnTo>
                    <a:pt x="1590" y="2610"/>
                  </a:lnTo>
                  <a:lnTo>
                    <a:pt x="1578" y="2610"/>
                  </a:lnTo>
                  <a:lnTo>
                    <a:pt x="1560" y="2610"/>
                  </a:lnTo>
                  <a:lnTo>
                    <a:pt x="1560" y="2610"/>
                  </a:lnTo>
                  <a:lnTo>
                    <a:pt x="1560" y="2610"/>
                  </a:lnTo>
                  <a:lnTo>
                    <a:pt x="1554" y="2610"/>
                  </a:lnTo>
                  <a:lnTo>
                    <a:pt x="1560" y="2610"/>
                  </a:lnTo>
                  <a:lnTo>
                    <a:pt x="1560" y="2616"/>
                  </a:lnTo>
                  <a:lnTo>
                    <a:pt x="1560" y="2622"/>
                  </a:lnTo>
                  <a:lnTo>
                    <a:pt x="1560" y="2622"/>
                  </a:lnTo>
                  <a:lnTo>
                    <a:pt x="1542" y="2616"/>
                  </a:lnTo>
                  <a:lnTo>
                    <a:pt x="1536" y="2616"/>
                  </a:lnTo>
                  <a:lnTo>
                    <a:pt x="1530" y="2616"/>
                  </a:lnTo>
                  <a:lnTo>
                    <a:pt x="1524" y="2616"/>
                  </a:lnTo>
                  <a:lnTo>
                    <a:pt x="1512" y="2616"/>
                  </a:lnTo>
                  <a:lnTo>
                    <a:pt x="1512" y="2610"/>
                  </a:lnTo>
                  <a:lnTo>
                    <a:pt x="1506" y="2604"/>
                  </a:lnTo>
                  <a:lnTo>
                    <a:pt x="1506" y="2604"/>
                  </a:lnTo>
                  <a:lnTo>
                    <a:pt x="1500" y="2604"/>
                  </a:lnTo>
                  <a:lnTo>
                    <a:pt x="1500" y="2598"/>
                  </a:lnTo>
                  <a:lnTo>
                    <a:pt x="1494" y="2598"/>
                  </a:lnTo>
                  <a:lnTo>
                    <a:pt x="1494" y="2598"/>
                  </a:lnTo>
                  <a:lnTo>
                    <a:pt x="1482" y="2604"/>
                  </a:lnTo>
                  <a:lnTo>
                    <a:pt x="1482" y="2604"/>
                  </a:lnTo>
                  <a:lnTo>
                    <a:pt x="1482" y="2604"/>
                  </a:lnTo>
                  <a:lnTo>
                    <a:pt x="1488" y="2598"/>
                  </a:lnTo>
                  <a:lnTo>
                    <a:pt x="1488" y="2598"/>
                  </a:lnTo>
                  <a:lnTo>
                    <a:pt x="1488" y="2598"/>
                  </a:lnTo>
                  <a:lnTo>
                    <a:pt x="1482" y="2598"/>
                  </a:lnTo>
                  <a:lnTo>
                    <a:pt x="1476" y="2598"/>
                  </a:lnTo>
                  <a:lnTo>
                    <a:pt x="1476" y="2598"/>
                  </a:lnTo>
                  <a:lnTo>
                    <a:pt x="1476" y="2598"/>
                  </a:lnTo>
                  <a:lnTo>
                    <a:pt x="1470" y="2598"/>
                  </a:lnTo>
                  <a:lnTo>
                    <a:pt x="1470" y="2598"/>
                  </a:lnTo>
                  <a:lnTo>
                    <a:pt x="1470" y="2598"/>
                  </a:lnTo>
                  <a:lnTo>
                    <a:pt x="1470" y="2598"/>
                  </a:lnTo>
                  <a:lnTo>
                    <a:pt x="1464" y="2592"/>
                  </a:lnTo>
                  <a:lnTo>
                    <a:pt x="1464" y="2592"/>
                  </a:lnTo>
                  <a:lnTo>
                    <a:pt x="1470" y="2592"/>
                  </a:lnTo>
                  <a:lnTo>
                    <a:pt x="1470" y="2592"/>
                  </a:lnTo>
                  <a:lnTo>
                    <a:pt x="1464" y="2592"/>
                  </a:lnTo>
                  <a:lnTo>
                    <a:pt x="1470" y="2592"/>
                  </a:lnTo>
                  <a:lnTo>
                    <a:pt x="1470" y="2592"/>
                  </a:lnTo>
                  <a:lnTo>
                    <a:pt x="1470" y="2592"/>
                  </a:lnTo>
                  <a:lnTo>
                    <a:pt x="1470" y="2592"/>
                  </a:lnTo>
                  <a:lnTo>
                    <a:pt x="1476" y="2586"/>
                  </a:lnTo>
                  <a:lnTo>
                    <a:pt x="1482" y="2586"/>
                  </a:lnTo>
                  <a:lnTo>
                    <a:pt x="1476" y="2580"/>
                  </a:lnTo>
                  <a:lnTo>
                    <a:pt x="1476" y="2574"/>
                  </a:lnTo>
                  <a:lnTo>
                    <a:pt x="1476" y="2568"/>
                  </a:lnTo>
                  <a:lnTo>
                    <a:pt x="1482" y="2568"/>
                  </a:lnTo>
                  <a:lnTo>
                    <a:pt x="1488" y="2568"/>
                  </a:lnTo>
                  <a:lnTo>
                    <a:pt x="1488" y="2562"/>
                  </a:lnTo>
                  <a:lnTo>
                    <a:pt x="1482" y="2562"/>
                  </a:lnTo>
                  <a:lnTo>
                    <a:pt x="1476" y="2562"/>
                  </a:lnTo>
                  <a:lnTo>
                    <a:pt x="1470" y="2562"/>
                  </a:lnTo>
                  <a:lnTo>
                    <a:pt x="1470" y="2562"/>
                  </a:lnTo>
                  <a:lnTo>
                    <a:pt x="1470" y="2568"/>
                  </a:lnTo>
                  <a:lnTo>
                    <a:pt x="1464" y="2568"/>
                  </a:lnTo>
                  <a:lnTo>
                    <a:pt x="1464" y="2562"/>
                  </a:lnTo>
                  <a:lnTo>
                    <a:pt x="1458" y="2562"/>
                  </a:lnTo>
                  <a:lnTo>
                    <a:pt x="1452" y="2562"/>
                  </a:lnTo>
                  <a:lnTo>
                    <a:pt x="1446" y="2562"/>
                  </a:lnTo>
                  <a:lnTo>
                    <a:pt x="1446" y="2556"/>
                  </a:lnTo>
                  <a:lnTo>
                    <a:pt x="1440" y="2550"/>
                  </a:lnTo>
                  <a:lnTo>
                    <a:pt x="1446" y="2550"/>
                  </a:lnTo>
                  <a:lnTo>
                    <a:pt x="1446" y="2550"/>
                  </a:lnTo>
                  <a:lnTo>
                    <a:pt x="1452" y="2550"/>
                  </a:lnTo>
                  <a:lnTo>
                    <a:pt x="1458" y="2550"/>
                  </a:lnTo>
                  <a:lnTo>
                    <a:pt x="1452" y="2544"/>
                  </a:lnTo>
                  <a:lnTo>
                    <a:pt x="1452" y="2544"/>
                  </a:lnTo>
                  <a:lnTo>
                    <a:pt x="1452" y="2538"/>
                  </a:lnTo>
                  <a:lnTo>
                    <a:pt x="1458" y="2538"/>
                  </a:lnTo>
                  <a:lnTo>
                    <a:pt x="1452" y="2538"/>
                  </a:lnTo>
                  <a:lnTo>
                    <a:pt x="1446" y="2538"/>
                  </a:lnTo>
                  <a:lnTo>
                    <a:pt x="1446" y="2538"/>
                  </a:lnTo>
                  <a:lnTo>
                    <a:pt x="1440" y="2538"/>
                  </a:lnTo>
                  <a:lnTo>
                    <a:pt x="1440" y="2538"/>
                  </a:lnTo>
                  <a:lnTo>
                    <a:pt x="1434" y="2532"/>
                  </a:lnTo>
                  <a:lnTo>
                    <a:pt x="1440" y="2532"/>
                  </a:lnTo>
                  <a:lnTo>
                    <a:pt x="1446" y="2532"/>
                  </a:lnTo>
                  <a:lnTo>
                    <a:pt x="1440" y="2532"/>
                  </a:lnTo>
                  <a:lnTo>
                    <a:pt x="1440" y="2526"/>
                  </a:lnTo>
                  <a:lnTo>
                    <a:pt x="1440" y="2520"/>
                  </a:lnTo>
                  <a:lnTo>
                    <a:pt x="1440" y="2514"/>
                  </a:lnTo>
                  <a:lnTo>
                    <a:pt x="1434" y="2508"/>
                  </a:lnTo>
                  <a:lnTo>
                    <a:pt x="1434" y="2508"/>
                  </a:lnTo>
                  <a:lnTo>
                    <a:pt x="1440" y="2508"/>
                  </a:lnTo>
                  <a:lnTo>
                    <a:pt x="1440" y="2508"/>
                  </a:lnTo>
                  <a:lnTo>
                    <a:pt x="1440" y="2508"/>
                  </a:lnTo>
                  <a:lnTo>
                    <a:pt x="1440" y="2502"/>
                  </a:lnTo>
                  <a:lnTo>
                    <a:pt x="1440" y="2502"/>
                  </a:lnTo>
                  <a:lnTo>
                    <a:pt x="1434" y="2502"/>
                  </a:lnTo>
                  <a:lnTo>
                    <a:pt x="1434" y="2496"/>
                  </a:lnTo>
                  <a:lnTo>
                    <a:pt x="1434" y="2484"/>
                  </a:lnTo>
                  <a:lnTo>
                    <a:pt x="1440" y="2484"/>
                  </a:lnTo>
                  <a:lnTo>
                    <a:pt x="1446" y="2484"/>
                  </a:lnTo>
                  <a:lnTo>
                    <a:pt x="1464" y="2490"/>
                  </a:lnTo>
                  <a:lnTo>
                    <a:pt x="1470" y="2490"/>
                  </a:lnTo>
                  <a:lnTo>
                    <a:pt x="1470" y="2484"/>
                  </a:lnTo>
                  <a:lnTo>
                    <a:pt x="1470" y="2484"/>
                  </a:lnTo>
                  <a:lnTo>
                    <a:pt x="1464" y="2484"/>
                  </a:lnTo>
                  <a:lnTo>
                    <a:pt x="1458" y="2478"/>
                  </a:lnTo>
                  <a:lnTo>
                    <a:pt x="1458" y="2478"/>
                  </a:lnTo>
                  <a:lnTo>
                    <a:pt x="1458" y="2478"/>
                  </a:lnTo>
                  <a:lnTo>
                    <a:pt x="1458" y="2478"/>
                  </a:lnTo>
                  <a:lnTo>
                    <a:pt x="1458" y="2478"/>
                  </a:lnTo>
                  <a:lnTo>
                    <a:pt x="1458" y="2466"/>
                  </a:lnTo>
                  <a:lnTo>
                    <a:pt x="1458" y="2466"/>
                  </a:lnTo>
                  <a:lnTo>
                    <a:pt x="1458" y="2460"/>
                  </a:lnTo>
                  <a:lnTo>
                    <a:pt x="1458" y="2460"/>
                  </a:lnTo>
                  <a:lnTo>
                    <a:pt x="1452" y="2460"/>
                  </a:lnTo>
                  <a:lnTo>
                    <a:pt x="1452" y="2454"/>
                  </a:lnTo>
                  <a:lnTo>
                    <a:pt x="1458" y="2454"/>
                  </a:lnTo>
                  <a:lnTo>
                    <a:pt x="1458" y="2454"/>
                  </a:lnTo>
                  <a:lnTo>
                    <a:pt x="1458" y="2448"/>
                  </a:lnTo>
                  <a:lnTo>
                    <a:pt x="1458" y="2448"/>
                  </a:lnTo>
                  <a:lnTo>
                    <a:pt x="1458" y="2442"/>
                  </a:lnTo>
                  <a:lnTo>
                    <a:pt x="1458" y="2436"/>
                  </a:lnTo>
                  <a:lnTo>
                    <a:pt x="1458" y="2436"/>
                  </a:lnTo>
                  <a:lnTo>
                    <a:pt x="1458" y="2436"/>
                  </a:lnTo>
                  <a:lnTo>
                    <a:pt x="1452" y="2436"/>
                  </a:lnTo>
                  <a:lnTo>
                    <a:pt x="1452" y="2436"/>
                  </a:lnTo>
                  <a:lnTo>
                    <a:pt x="1452" y="2442"/>
                  </a:lnTo>
                  <a:lnTo>
                    <a:pt x="1452" y="2448"/>
                  </a:lnTo>
                  <a:lnTo>
                    <a:pt x="1446" y="2448"/>
                  </a:lnTo>
                  <a:lnTo>
                    <a:pt x="1446" y="2448"/>
                  </a:lnTo>
                  <a:lnTo>
                    <a:pt x="1440" y="2448"/>
                  </a:lnTo>
                  <a:lnTo>
                    <a:pt x="1434" y="2442"/>
                  </a:lnTo>
                  <a:lnTo>
                    <a:pt x="1434" y="2436"/>
                  </a:lnTo>
                  <a:lnTo>
                    <a:pt x="1428" y="2430"/>
                  </a:lnTo>
                  <a:lnTo>
                    <a:pt x="1416" y="2430"/>
                  </a:lnTo>
                  <a:lnTo>
                    <a:pt x="1410" y="2424"/>
                  </a:lnTo>
                  <a:lnTo>
                    <a:pt x="1404" y="2424"/>
                  </a:lnTo>
                  <a:lnTo>
                    <a:pt x="1404" y="2418"/>
                  </a:lnTo>
                  <a:lnTo>
                    <a:pt x="1404" y="2412"/>
                  </a:lnTo>
                  <a:lnTo>
                    <a:pt x="1404" y="2412"/>
                  </a:lnTo>
                  <a:lnTo>
                    <a:pt x="1410" y="2412"/>
                  </a:lnTo>
                  <a:lnTo>
                    <a:pt x="1416" y="2406"/>
                  </a:lnTo>
                  <a:lnTo>
                    <a:pt x="1416" y="2412"/>
                  </a:lnTo>
                  <a:lnTo>
                    <a:pt x="1416" y="2418"/>
                  </a:lnTo>
                  <a:lnTo>
                    <a:pt x="1428" y="2418"/>
                  </a:lnTo>
                  <a:lnTo>
                    <a:pt x="1428" y="2418"/>
                  </a:lnTo>
                  <a:lnTo>
                    <a:pt x="1434" y="2418"/>
                  </a:lnTo>
                  <a:lnTo>
                    <a:pt x="1434" y="2412"/>
                  </a:lnTo>
                  <a:lnTo>
                    <a:pt x="1428" y="2406"/>
                  </a:lnTo>
                  <a:lnTo>
                    <a:pt x="1422" y="2394"/>
                  </a:lnTo>
                  <a:lnTo>
                    <a:pt x="1416" y="2388"/>
                  </a:lnTo>
                  <a:lnTo>
                    <a:pt x="1410" y="2388"/>
                  </a:lnTo>
                  <a:lnTo>
                    <a:pt x="1404" y="2388"/>
                  </a:lnTo>
                  <a:lnTo>
                    <a:pt x="1404" y="2388"/>
                  </a:lnTo>
                  <a:lnTo>
                    <a:pt x="1410" y="2400"/>
                  </a:lnTo>
                  <a:lnTo>
                    <a:pt x="1404" y="2400"/>
                  </a:lnTo>
                  <a:lnTo>
                    <a:pt x="1392" y="2400"/>
                  </a:lnTo>
                  <a:lnTo>
                    <a:pt x="1380" y="2400"/>
                  </a:lnTo>
                  <a:lnTo>
                    <a:pt x="1368" y="2388"/>
                  </a:lnTo>
                  <a:lnTo>
                    <a:pt x="1356" y="2382"/>
                  </a:lnTo>
                  <a:lnTo>
                    <a:pt x="1350" y="2382"/>
                  </a:lnTo>
                  <a:lnTo>
                    <a:pt x="1350" y="2382"/>
                  </a:lnTo>
                  <a:lnTo>
                    <a:pt x="1350" y="2382"/>
                  </a:lnTo>
                  <a:lnTo>
                    <a:pt x="1344" y="2382"/>
                  </a:lnTo>
                  <a:lnTo>
                    <a:pt x="1344" y="2382"/>
                  </a:lnTo>
                  <a:lnTo>
                    <a:pt x="1344" y="2382"/>
                  </a:lnTo>
                  <a:lnTo>
                    <a:pt x="1338" y="2382"/>
                  </a:lnTo>
                  <a:lnTo>
                    <a:pt x="1332" y="2382"/>
                  </a:lnTo>
                  <a:lnTo>
                    <a:pt x="1332" y="2382"/>
                  </a:lnTo>
                  <a:lnTo>
                    <a:pt x="1320" y="2376"/>
                  </a:lnTo>
                  <a:lnTo>
                    <a:pt x="1314" y="2370"/>
                  </a:lnTo>
                  <a:lnTo>
                    <a:pt x="1296" y="2358"/>
                  </a:lnTo>
                  <a:lnTo>
                    <a:pt x="1290" y="2358"/>
                  </a:lnTo>
                  <a:lnTo>
                    <a:pt x="1284" y="2346"/>
                  </a:lnTo>
                  <a:lnTo>
                    <a:pt x="1278" y="2340"/>
                  </a:lnTo>
                  <a:lnTo>
                    <a:pt x="1272" y="2340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54" y="2328"/>
                  </a:lnTo>
                  <a:lnTo>
                    <a:pt x="1260" y="2328"/>
                  </a:lnTo>
                  <a:lnTo>
                    <a:pt x="1260" y="2328"/>
                  </a:lnTo>
                  <a:lnTo>
                    <a:pt x="1260" y="2328"/>
                  </a:lnTo>
                  <a:lnTo>
                    <a:pt x="1266" y="2328"/>
                  </a:lnTo>
                  <a:lnTo>
                    <a:pt x="1284" y="2334"/>
                  </a:lnTo>
                  <a:lnTo>
                    <a:pt x="1290" y="2340"/>
                  </a:lnTo>
                  <a:lnTo>
                    <a:pt x="1296" y="2340"/>
                  </a:lnTo>
                  <a:lnTo>
                    <a:pt x="1296" y="2334"/>
                  </a:lnTo>
                  <a:lnTo>
                    <a:pt x="1296" y="2334"/>
                  </a:lnTo>
                  <a:lnTo>
                    <a:pt x="1296" y="2328"/>
                  </a:lnTo>
                  <a:lnTo>
                    <a:pt x="1290" y="2328"/>
                  </a:lnTo>
                  <a:lnTo>
                    <a:pt x="1290" y="2328"/>
                  </a:lnTo>
                  <a:lnTo>
                    <a:pt x="1284" y="2328"/>
                  </a:lnTo>
                  <a:lnTo>
                    <a:pt x="1284" y="2328"/>
                  </a:lnTo>
                  <a:lnTo>
                    <a:pt x="1278" y="2322"/>
                  </a:lnTo>
                  <a:lnTo>
                    <a:pt x="1266" y="2310"/>
                  </a:lnTo>
                  <a:lnTo>
                    <a:pt x="1266" y="2310"/>
                  </a:lnTo>
                  <a:lnTo>
                    <a:pt x="1254" y="2304"/>
                  </a:lnTo>
                  <a:lnTo>
                    <a:pt x="1254" y="2304"/>
                  </a:lnTo>
                  <a:lnTo>
                    <a:pt x="1248" y="2298"/>
                  </a:lnTo>
                  <a:lnTo>
                    <a:pt x="1236" y="2298"/>
                  </a:lnTo>
                  <a:lnTo>
                    <a:pt x="1236" y="2298"/>
                  </a:lnTo>
                  <a:lnTo>
                    <a:pt x="1236" y="2292"/>
                  </a:lnTo>
                  <a:lnTo>
                    <a:pt x="1230" y="2292"/>
                  </a:lnTo>
                  <a:lnTo>
                    <a:pt x="1230" y="2292"/>
                  </a:lnTo>
                  <a:lnTo>
                    <a:pt x="1230" y="2286"/>
                  </a:lnTo>
                  <a:lnTo>
                    <a:pt x="1224" y="2286"/>
                  </a:lnTo>
                  <a:lnTo>
                    <a:pt x="1224" y="2286"/>
                  </a:lnTo>
                  <a:lnTo>
                    <a:pt x="1224" y="2280"/>
                  </a:lnTo>
                  <a:lnTo>
                    <a:pt x="1212" y="2268"/>
                  </a:lnTo>
                  <a:lnTo>
                    <a:pt x="1200" y="2262"/>
                  </a:lnTo>
                  <a:lnTo>
                    <a:pt x="1194" y="2256"/>
                  </a:lnTo>
                  <a:lnTo>
                    <a:pt x="1194" y="2250"/>
                  </a:lnTo>
                  <a:lnTo>
                    <a:pt x="1182" y="2250"/>
                  </a:lnTo>
                  <a:lnTo>
                    <a:pt x="1182" y="2244"/>
                  </a:lnTo>
                  <a:lnTo>
                    <a:pt x="1176" y="2244"/>
                  </a:lnTo>
                  <a:lnTo>
                    <a:pt x="1170" y="2244"/>
                  </a:lnTo>
                  <a:lnTo>
                    <a:pt x="1170" y="2244"/>
                  </a:lnTo>
                  <a:lnTo>
                    <a:pt x="1170" y="2238"/>
                  </a:lnTo>
                  <a:lnTo>
                    <a:pt x="1170" y="2238"/>
                  </a:lnTo>
                  <a:lnTo>
                    <a:pt x="1164" y="2238"/>
                  </a:lnTo>
                  <a:lnTo>
                    <a:pt x="1164" y="2238"/>
                  </a:lnTo>
                  <a:lnTo>
                    <a:pt x="1164" y="2238"/>
                  </a:lnTo>
                  <a:lnTo>
                    <a:pt x="1158" y="2232"/>
                  </a:lnTo>
                  <a:lnTo>
                    <a:pt x="1152" y="2232"/>
                  </a:lnTo>
                  <a:lnTo>
                    <a:pt x="1152" y="2220"/>
                  </a:lnTo>
                  <a:lnTo>
                    <a:pt x="1146" y="2214"/>
                  </a:lnTo>
                  <a:lnTo>
                    <a:pt x="1146" y="2208"/>
                  </a:lnTo>
                  <a:lnTo>
                    <a:pt x="1134" y="2202"/>
                  </a:lnTo>
                  <a:lnTo>
                    <a:pt x="1134" y="2196"/>
                  </a:lnTo>
                  <a:lnTo>
                    <a:pt x="1122" y="2190"/>
                  </a:lnTo>
                  <a:lnTo>
                    <a:pt x="1116" y="2184"/>
                  </a:lnTo>
                  <a:lnTo>
                    <a:pt x="1110" y="2172"/>
                  </a:lnTo>
                  <a:lnTo>
                    <a:pt x="1110" y="2172"/>
                  </a:lnTo>
                  <a:lnTo>
                    <a:pt x="1104" y="2166"/>
                  </a:lnTo>
                  <a:lnTo>
                    <a:pt x="1104" y="2166"/>
                  </a:lnTo>
                  <a:lnTo>
                    <a:pt x="1098" y="2154"/>
                  </a:lnTo>
                  <a:lnTo>
                    <a:pt x="1092" y="2142"/>
                  </a:lnTo>
                  <a:lnTo>
                    <a:pt x="1074" y="2136"/>
                  </a:lnTo>
                  <a:lnTo>
                    <a:pt x="1068" y="2136"/>
                  </a:lnTo>
                  <a:lnTo>
                    <a:pt x="1062" y="2136"/>
                  </a:lnTo>
                  <a:lnTo>
                    <a:pt x="1068" y="2124"/>
                  </a:lnTo>
                  <a:lnTo>
                    <a:pt x="1062" y="2124"/>
                  </a:lnTo>
                  <a:lnTo>
                    <a:pt x="1062" y="2118"/>
                  </a:lnTo>
                  <a:lnTo>
                    <a:pt x="1050" y="2118"/>
                  </a:lnTo>
                  <a:lnTo>
                    <a:pt x="1050" y="2112"/>
                  </a:lnTo>
                  <a:lnTo>
                    <a:pt x="1050" y="2112"/>
                  </a:lnTo>
                  <a:lnTo>
                    <a:pt x="1044" y="2100"/>
                  </a:lnTo>
                  <a:lnTo>
                    <a:pt x="1038" y="2094"/>
                  </a:lnTo>
                  <a:lnTo>
                    <a:pt x="1038" y="2088"/>
                  </a:lnTo>
                  <a:lnTo>
                    <a:pt x="1026" y="2082"/>
                  </a:lnTo>
                  <a:lnTo>
                    <a:pt x="1026" y="2076"/>
                  </a:lnTo>
                  <a:lnTo>
                    <a:pt x="1020" y="2076"/>
                  </a:lnTo>
                  <a:lnTo>
                    <a:pt x="1020" y="2076"/>
                  </a:lnTo>
                  <a:lnTo>
                    <a:pt x="1014" y="2076"/>
                  </a:lnTo>
                  <a:lnTo>
                    <a:pt x="1014" y="2076"/>
                  </a:lnTo>
                  <a:lnTo>
                    <a:pt x="1014" y="2070"/>
                  </a:lnTo>
                  <a:lnTo>
                    <a:pt x="1014" y="2064"/>
                  </a:lnTo>
                  <a:lnTo>
                    <a:pt x="1008" y="2058"/>
                  </a:lnTo>
                  <a:lnTo>
                    <a:pt x="1008" y="2052"/>
                  </a:lnTo>
                  <a:lnTo>
                    <a:pt x="1008" y="2046"/>
                  </a:lnTo>
                  <a:lnTo>
                    <a:pt x="1002" y="2034"/>
                  </a:lnTo>
                  <a:lnTo>
                    <a:pt x="996" y="2028"/>
                  </a:lnTo>
                  <a:lnTo>
                    <a:pt x="984" y="2022"/>
                  </a:lnTo>
                  <a:lnTo>
                    <a:pt x="978" y="2016"/>
                  </a:lnTo>
                  <a:lnTo>
                    <a:pt x="978" y="2010"/>
                  </a:lnTo>
                  <a:lnTo>
                    <a:pt x="978" y="2010"/>
                  </a:lnTo>
                  <a:lnTo>
                    <a:pt x="978" y="2010"/>
                  </a:lnTo>
                  <a:lnTo>
                    <a:pt x="972" y="2004"/>
                  </a:lnTo>
                  <a:lnTo>
                    <a:pt x="972" y="2004"/>
                  </a:lnTo>
                  <a:lnTo>
                    <a:pt x="972" y="2004"/>
                  </a:lnTo>
                  <a:lnTo>
                    <a:pt x="972" y="1998"/>
                  </a:lnTo>
                  <a:lnTo>
                    <a:pt x="978" y="1998"/>
                  </a:lnTo>
                  <a:lnTo>
                    <a:pt x="978" y="1992"/>
                  </a:lnTo>
                  <a:lnTo>
                    <a:pt x="978" y="1986"/>
                  </a:lnTo>
                  <a:lnTo>
                    <a:pt x="978" y="1980"/>
                  </a:lnTo>
                  <a:lnTo>
                    <a:pt x="978" y="1980"/>
                  </a:lnTo>
                  <a:lnTo>
                    <a:pt x="978" y="1980"/>
                  </a:lnTo>
                  <a:lnTo>
                    <a:pt x="978" y="1980"/>
                  </a:lnTo>
                  <a:lnTo>
                    <a:pt x="978" y="1974"/>
                  </a:lnTo>
                  <a:lnTo>
                    <a:pt x="978" y="1968"/>
                  </a:lnTo>
                  <a:lnTo>
                    <a:pt x="960" y="1956"/>
                  </a:lnTo>
                  <a:lnTo>
                    <a:pt x="960" y="1956"/>
                  </a:lnTo>
                  <a:lnTo>
                    <a:pt x="954" y="1956"/>
                  </a:lnTo>
                  <a:lnTo>
                    <a:pt x="954" y="1950"/>
                  </a:lnTo>
                  <a:lnTo>
                    <a:pt x="954" y="1950"/>
                  </a:lnTo>
                  <a:lnTo>
                    <a:pt x="948" y="1944"/>
                  </a:lnTo>
                  <a:lnTo>
                    <a:pt x="960" y="1938"/>
                  </a:lnTo>
                  <a:lnTo>
                    <a:pt x="966" y="1932"/>
                  </a:lnTo>
                  <a:lnTo>
                    <a:pt x="972" y="1938"/>
                  </a:lnTo>
                  <a:lnTo>
                    <a:pt x="978" y="1938"/>
                  </a:lnTo>
                  <a:lnTo>
                    <a:pt x="978" y="1956"/>
                  </a:lnTo>
                  <a:lnTo>
                    <a:pt x="984" y="1956"/>
                  </a:lnTo>
                  <a:lnTo>
                    <a:pt x="990" y="1956"/>
                  </a:lnTo>
                  <a:lnTo>
                    <a:pt x="990" y="1962"/>
                  </a:lnTo>
                  <a:lnTo>
                    <a:pt x="996" y="1962"/>
                  </a:lnTo>
                  <a:lnTo>
                    <a:pt x="1002" y="1956"/>
                  </a:lnTo>
                  <a:lnTo>
                    <a:pt x="1008" y="1956"/>
                  </a:lnTo>
                  <a:lnTo>
                    <a:pt x="1008" y="1950"/>
                  </a:lnTo>
                  <a:lnTo>
                    <a:pt x="1008" y="1950"/>
                  </a:lnTo>
                  <a:lnTo>
                    <a:pt x="1008" y="1944"/>
                  </a:lnTo>
                  <a:lnTo>
                    <a:pt x="1008" y="1938"/>
                  </a:lnTo>
                  <a:lnTo>
                    <a:pt x="1002" y="1932"/>
                  </a:lnTo>
                  <a:lnTo>
                    <a:pt x="996" y="1926"/>
                  </a:lnTo>
                  <a:lnTo>
                    <a:pt x="1008" y="1926"/>
                  </a:lnTo>
                  <a:lnTo>
                    <a:pt x="1008" y="1926"/>
                  </a:lnTo>
                  <a:lnTo>
                    <a:pt x="1008" y="1926"/>
                  </a:lnTo>
                  <a:lnTo>
                    <a:pt x="1008" y="1926"/>
                  </a:lnTo>
                  <a:lnTo>
                    <a:pt x="1020" y="1932"/>
                  </a:lnTo>
                  <a:lnTo>
                    <a:pt x="1032" y="1938"/>
                  </a:lnTo>
                  <a:lnTo>
                    <a:pt x="1038" y="1950"/>
                  </a:lnTo>
                  <a:lnTo>
                    <a:pt x="1050" y="1956"/>
                  </a:lnTo>
                  <a:lnTo>
                    <a:pt x="1056" y="1956"/>
                  </a:lnTo>
                  <a:lnTo>
                    <a:pt x="1062" y="1956"/>
                  </a:lnTo>
                  <a:lnTo>
                    <a:pt x="1062" y="1956"/>
                  </a:lnTo>
                  <a:lnTo>
                    <a:pt x="1062" y="1956"/>
                  </a:lnTo>
                  <a:lnTo>
                    <a:pt x="1062" y="1944"/>
                  </a:lnTo>
                  <a:lnTo>
                    <a:pt x="1056" y="1932"/>
                  </a:lnTo>
                  <a:lnTo>
                    <a:pt x="1062" y="1932"/>
                  </a:lnTo>
                  <a:lnTo>
                    <a:pt x="1062" y="1932"/>
                  </a:lnTo>
                  <a:lnTo>
                    <a:pt x="1068" y="1926"/>
                  </a:lnTo>
                  <a:lnTo>
                    <a:pt x="1068" y="1926"/>
                  </a:lnTo>
                  <a:lnTo>
                    <a:pt x="1062" y="1920"/>
                  </a:lnTo>
                  <a:lnTo>
                    <a:pt x="1050" y="1902"/>
                  </a:lnTo>
                  <a:lnTo>
                    <a:pt x="1044" y="1896"/>
                  </a:lnTo>
                  <a:lnTo>
                    <a:pt x="1038" y="1896"/>
                  </a:lnTo>
                  <a:lnTo>
                    <a:pt x="1038" y="1896"/>
                  </a:lnTo>
                  <a:lnTo>
                    <a:pt x="1038" y="1896"/>
                  </a:lnTo>
                  <a:lnTo>
                    <a:pt x="1038" y="1890"/>
                  </a:lnTo>
                  <a:lnTo>
                    <a:pt x="1044" y="1890"/>
                  </a:lnTo>
                  <a:lnTo>
                    <a:pt x="1044" y="1890"/>
                  </a:lnTo>
                  <a:lnTo>
                    <a:pt x="1080" y="1914"/>
                  </a:lnTo>
                  <a:lnTo>
                    <a:pt x="1080" y="1920"/>
                  </a:lnTo>
                  <a:lnTo>
                    <a:pt x="1080" y="1926"/>
                  </a:lnTo>
                  <a:lnTo>
                    <a:pt x="1086" y="1926"/>
                  </a:lnTo>
                  <a:lnTo>
                    <a:pt x="1092" y="1926"/>
                  </a:lnTo>
                  <a:lnTo>
                    <a:pt x="1104" y="1932"/>
                  </a:lnTo>
                  <a:lnTo>
                    <a:pt x="1110" y="1944"/>
                  </a:lnTo>
                  <a:lnTo>
                    <a:pt x="1122" y="1956"/>
                  </a:lnTo>
                  <a:lnTo>
                    <a:pt x="1134" y="1956"/>
                  </a:lnTo>
                  <a:lnTo>
                    <a:pt x="1134" y="1956"/>
                  </a:lnTo>
                  <a:lnTo>
                    <a:pt x="1140" y="1956"/>
                  </a:lnTo>
                  <a:lnTo>
                    <a:pt x="1140" y="1950"/>
                  </a:lnTo>
                  <a:lnTo>
                    <a:pt x="1146" y="1950"/>
                  </a:lnTo>
                  <a:lnTo>
                    <a:pt x="1158" y="1950"/>
                  </a:lnTo>
                  <a:lnTo>
                    <a:pt x="1170" y="1956"/>
                  </a:lnTo>
                  <a:lnTo>
                    <a:pt x="1176" y="1956"/>
                  </a:lnTo>
                  <a:lnTo>
                    <a:pt x="1188" y="1956"/>
                  </a:lnTo>
                  <a:lnTo>
                    <a:pt x="1194" y="1956"/>
                  </a:lnTo>
                  <a:lnTo>
                    <a:pt x="1194" y="1968"/>
                  </a:lnTo>
                  <a:lnTo>
                    <a:pt x="1194" y="1974"/>
                  </a:lnTo>
                  <a:lnTo>
                    <a:pt x="1200" y="1980"/>
                  </a:lnTo>
                  <a:lnTo>
                    <a:pt x="1182" y="1986"/>
                  </a:lnTo>
                  <a:lnTo>
                    <a:pt x="1176" y="1986"/>
                  </a:lnTo>
                  <a:lnTo>
                    <a:pt x="1170" y="1992"/>
                  </a:lnTo>
                  <a:lnTo>
                    <a:pt x="1164" y="1992"/>
                  </a:lnTo>
                  <a:lnTo>
                    <a:pt x="1170" y="1998"/>
                  </a:lnTo>
                  <a:lnTo>
                    <a:pt x="1176" y="2004"/>
                  </a:lnTo>
                  <a:lnTo>
                    <a:pt x="1182" y="2010"/>
                  </a:lnTo>
                  <a:lnTo>
                    <a:pt x="1194" y="2016"/>
                  </a:lnTo>
                  <a:lnTo>
                    <a:pt x="1194" y="2016"/>
                  </a:lnTo>
                  <a:lnTo>
                    <a:pt x="1200" y="2016"/>
                  </a:lnTo>
                  <a:lnTo>
                    <a:pt x="1206" y="2016"/>
                  </a:lnTo>
                  <a:lnTo>
                    <a:pt x="1212" y="2010"/>
                  </a:lnTo>
                  <a:lnTo>
                    <a:pt x="1212" y="2010"/>
                  </a:lnTo>
                  <a:lnTo>
                    <a:pt x="1212" y="2010"/>
                  </a:lnTo>
                  <a:lnTo>
                    <a:pt x="1212" y="2016"/>
                  </a:lnTo>
                  <a:lnTo>
                    <a:pt x="1218" y="2016"/>
                  </a:lnTo>
                  <a:lnTo>
                    <a:pt x="1218" y="2010"/>
                  </a:lnTo>
                  <a:lnTo>
                    <a:pt x="1218" y="2010"/>
                  </a:lnTo>
                  <a:lnTo>
                    <a:pt x="1224" y="2010"/>
                  </a:lnTo>
                  <a:lnTo>
                    <a:pt x="1236" y="2022"/>
                  </a:lnTo>
                  <a:lnTo>
                    <a:pt x="1248" y="2040"/>
                  </a:lnTo>
                  <a:lnTo>
                    <a:pt x="1248" y="2046"/>
                  </a:lnTo>
                  <a:lnTo>
                    <a:pt x="1248" y="2052"/>
                  </a:lnTo>
                  <a:lnTo>
                    <a:pt x="1254" y="2058"/>
                  </a:lnTo>
                  <a:lnTo>
                    <a:pt x="1260" y="2058"/>
                  </a:lnTo>
                  <a:lnTo>
                    <a:pt x="1260" y="2058"/>
                  </a:lnTo>
                  <a:lnTo>
                    <a:pt x="1266" y="2052"/>
                  </a:lnTo>
                  <a:lnTo>
                    <a:pt x="1266" y="2052"/>
                  </a:lnTo>
                  <a:lnTo>
                    <a:pt x="1260" y="2046"/>
                  </a:lnTo>
                  <a:lnTo>
                    <a:pt x="1266" y="2046"/>
                  </a:lnTo>
                  <a:lnTo>
                    <a:pt x="1266" y="2046"/>
                  </a:lnTo>
                  <a:lnTo>
                    <a:pt x="1260" y="2046"/>
                  </a:lnTo>
                  <a:lnTo>
                    <a:pt x="1260" y="2046"/>
                  </a:lnTo>
                  <a:lnTo>
                    <a:pt x="1254" y="2034"/>
                  </a:lnTo>
                  <a:lnTo>
                    <a:pt x="1254" y="2022"/>
                  </a:lnTo>
                  <a:lnTo>
                    <a:pt x="1248" y="2010"/>
                  </a:lnTo>
                  <a:lnTo>
                    <a:pt x="1236" y="1998"/>
                  </a:lnTo>
                  <a:lnTo>
                    <a:pt x="1230" y="1992"/>
                  </a:lnTo>
                  <a:lnTo>
                    <a:pt x="1224" y="1986"/>
                  </a:lnTo>
                  <a:lnTo>
                    <a:pt x="1206" y="1980"/>
                  </a:lnTo>
                  <a:lnTo>
                    <a:pt x="1206" y="1974"/>
                  </a:lnTo>
                  <a:lnTo>
                    <a:pt x="1200" y="1968"/>
                  </a:lnTo>
                  <a:lnTo>
                    <a:pt x="1200" y="1962"/>
                  </a:lnTo>
                  <a:lnTo>
                    <a:pt x="1206" y="1956"/>
                  </a:lnTo>
                  <a:lnTo>
                    <a:pt x="1206" y="1956"/>
                  </a:lnTo>
                  <a:lnTo>
                    <a:pt x="1206" y="1956"/>
                  </a:lnTo>
                  <a:lnTo>
                    <a:pt x="1206" y="1956"/>
                  </a:lnTo>
                  <a:lnTo>
                    <a:pt x="1206" y="1944"/>
                  </a:lnTo>
                  <a:lnTo>
                    <a:pt x="1200" y="1938"/>
                  </a:lnTo>
                  <a:lnTo>
                    <a:pt x="1194" y="1938"/>
                  </a:lnTo>
                  <a:lnTo>
                    <a:pt x="1182" y="1938"/>
                  </a:lnTo>
                  <a:lnTo>
                    <a:pt x="1170" y="1938"/>
                  </a:lnTo>
                  <a:lnTo>
                    <a:pt x="1158" y="1926"/>
                  </a:lnTo>
                  <a:lnTo>
                    <a:pt x="1140" y="1908"/>
                  </a:lnTo>
                  <a:lnTo>
                    <a:pt x="1122" y="1896"/>
                  </a:lnTo>
                  <a:lnTo>
                    <a:pt x="1098" y="1890"/>
                  </a:lnTo>
                  <a:lnTo>
                    <a:pt x="1098" y="1884"/>
                  </a:lnTo>
                  <a:lnTo>
                    <a:pt x="1092" y="1884"/>
                  </a:lnTo>
                  <a:lnTo>
                    <a:pt x="1086" y="1878"/>
                  </a:lnTo>
                  <a:lnTo>
                    <a:pt x="1086" y="1878"/>
                  </a:lnTo>
                  <a:lnTo>
                    <a:pt x="1080" y="1872"/>
                  </a:lnTo>
                  <a:lnTo>
                    <a:pt x="1080" y="1872"/>
                  </a:lnTo>
                  <a:lnTo>
                    <a:pt x="1062" y="1860"/>
                  </a:lnTo>
                  <a:lnTo>
                    <a:pt x="1038" y="1842"/>
                  </a:lnTo>
                  <a:lnTo>
                    <a:pt x="1038" y="1842"/>
                  </a:lnTo>
                  <a:lnTo>
                    <a:pt x="1038" y="1842"/>
                  </a:lnTo>
                  <a:lnTo>
                    <a:pt x="1032" y="1830"/>
                  </a:lnTo>
                  <a:lnTo>
                    <a:pt x="1020" y="1812"/>
                  </a:lnTo>
                  <a:lnTo>
                    <a:pt x="1008" y="1806"/>
                  </a:lnTo>
                  <a:lnTo>
                    <a:pt x="996" y="1788"/>
                  </a:lnTo>
                  <a:lnTo>
                    <a:pt x="990" y="1782"/>
                  </a:lnTo>
                  <a:lnTo>
                    <a:pt x="978" y="1776"/>
                  </a:lnTo>
                  <a:lnTo>
                    <a:pt x="972" y="1776"/>
                  </a:lnTo>
                  <a:lnTo>
                    <a:pt x="966" y="1764"/>
                  </a:lnTo>
                  <a:lnTo>
                    <a:pt x="966" y="1758"/>
                  </a:lnTo>
                  <a:lnTo>
                    <a:pt x="966" y="1758"/>
                  </a:lnTo>
                  <a:lnTo>
                    <a:pt x="960" y="1758"/>
                  </a:lnTo>
                  <a:lnTo>
                    <a:pt x="936" y="1722"/>
                  </a:lnTo>
                  <a:lnTo>
                    <a:pt x="918" y="1704"/>
                  </a:lnTo>
                  <a:lnTo>
                    <a:pt x="900" y="1692"/>
                  </a:lnTo>
                  <a:lnTo>
                    <a:pt x="900" y="1686"/>
                  </a:lnTo>
                  <a:lnTo>
                    <a:pt x="894" y="1686"/>
                  </a:lnTo>
                  <a:lnTo>
                    <a:pt x="894" y="1686"/>
                  </a:lnTo>
                  <a:lnTo>
                    <a:pt x="888" y="1686"/>
                  </a:lnTo>
                  <a:lnTo>
                    <a:pt x="888" y="1680"/>
                  </a:lnTo>
                  <a:lnTo>
                    <a:pt x="882" y="1680"/>
                  </a:lnTo>
                  <a:lnTo>
                    <a:pt x="882" y="1680"/>
                  </a:lnTo>
                  <a:lnTo>
                    <a:pt x="882" y="1680"/>
                  </a:lnTo>
                  <a:lnTo>
                    <a:pt x="876" y="1668"/>
                  </a:lnTo>
                  <a:lnTo>
                    <a:pt x="864" y="1656"/>
                  </a:lnTo>
                  <a:lnTo>
                    <a:pt x="864" y="1644"/>
                  </a:lnTo>
                  <a:lnTo>
                    <a:pt x="864" y="1626"/>
                  </a:lnTo>
                  <a:lnTo>
                    <a:pt x="858" y="1626"/>
                  </a:lnTo>
                  <a:lnTo>
                    <a:pt x="858" y="1626"/>
                  </a:lnTo>
                  <a:lnTo>
                    <a:pt x="858" y="1620"/>
                  </a:lnTo>
                  <a:lnTo>
                    <a:pt x="858" y="1620"/>
                  </a:lnTo>
                  <a:lnTo>
                    <a:pt x="858" y="1620"/>
                  </a:lnTo>
                  <a:lnTo>
                    <a:pt x="846" y="1614"/>
                  </a:lnTo>
                  <a:lnTo>
                    <a:pt x="840" y="1590"/>
                  </a:lnTo>
                  <a:lnTo>
                    <a:pt x="834" y="1584"/>
                  </a:lnTo>
                  <a:lnTo>
                    <a:pt x="834" y="1584"/>
                  </a:lnTo>
                  <a:lnTo>
                    <a:pt x="828" y="1578"/>
                  </a:lnTo>
                  <a:lnTo>
                    <a:pt x="828" y="1572"/>
                  </a:lnTo>
                  <a:lnTo>
                    <a:pt x="828" y="1572"/>
                  </a:lnTo>
                  <a:lnTo>
                    <a:pt x="828" y="1566"/>
                  </a:lnTo>
                  <a:lnTo>
                    <a:pt x="828" y="1566"/>
                  </a:lnTo>
                  <a:lnTo>
                    <a:pt x="828" y="1566"/>
                  </a:lnTo>
                  <a:lnTo>
                    <a:pt x="822" y="1554"/>
                  </a:lnTo>
                  <a:lnTo>
                    <a:pt x="828" y="1554"/>
                  </a:lnTo>
                  <a:lnTo>
                    <a:pt x="828" y="1554"/>
                  </a:lnTo>
                  <a:lnTo>
                    <a:pt x="828" y="1548"/>
                  </a:lnTo>
                  <a:lnTo>
                    <a:pt x="828" y="1542"/>
                  </a:lnTo>
                  <a:lnTo>
                    <a:pt x="822" y="1542"/>
                  </a:lnTo>
                  <a:lnTo>
                    <a:pt x="822" y="1542"/>
                  </a:lnTo>
                  <a:lnTo>
                    <a:pt x="822" y="1542"/>
                  </a:lnTo>
                  <a:lnTo>
                    <a:pt x="828" y="1536"/>
                  </a:lnTo>
                  <a:lnTo>
                    <a:pt x="828" y="1536"/>
                  </a:lnTo>
                  <a:lnTo>
                    <a:pt x="828" y="1530"/>
                  </a:lnTo>
                  <a:lnTo>
                    <a:pt x="828" y="1530"/>
                  </a:lnTo>
                  <a:lnTo>
                    <a:pt x="828" y="1530"/>
                  </a:lnTo>
                  <a:lnTo>
                    <a:pt x="828" y="1524"/>
                  </a:lnTo>
                  <a:lnTo>
                    <a:pt x="822" y="1518"/>
                  </a:lnTo>
                  <a:lnTo>
                    <a:pt x="822" y="1506"/>
                  </a:lnTo>
                  <a:lnTo>
                    <a:pt x="816" y="1500"/>
                  </a:lnTo>
                  <a:lnTo>
                    <a:pt x="816" y="1494"/>
                  </a:lnTo>
                  <a:lnTo>
                    <a:pt x="822" y="1482"/>
                  </a:lnTo>
                  <a:lnTo>
                    <a:pt x="816" y="1464"/>
                  </a:lnTo>
                  <a:lnTo>
                    <a:pt x="822" y="1464"/>
                  </a:lnTo>
                  <a:lnTo>
                    <a:pt x="822" y="1464"/>
                  </a:lnTo>
                  <a:lnTo>
                    <a:pt x="822" y="1452"/>
                  </a:lnTo>
                  <a:lnTo>
                    <a:pt x="822" y="1434"/>
                  </a:lnTo>
                  <a:lnTo>
                    <a:pt x="828" y="1428"/>
                  </a:lnTo>
                  <a:lnTo>
                    <a:pt x="828" y="1422"/>
                  </a:lnTo>
                  <a:lnTo>
                    <a:pt x="828" y="1404"/>
                  </a:lnTo>
                  <a:lnTo>
                    <a:pt x="834" y="1398"/>
                  </a:lnTo>
                  <a:lnTo>
                    <a:pt x="834" y="1398"/>
                  </a:lnTo>
                  <a:lnTo>
                    <a:pt x="834" y="1398"/>
                  </a:lnTo>
                  <a:lnTo>
                    <a:pt x="840" y="1374"/>
                  </a:lnTo>
                  <a:lnTo>
                    <a:pt x="846" y="1356"/>
                  </a:lnTo>
                  <a:lnTo>
                    <a:pt x="846" y="1350"/>
                  </a:lnTo>
                  <a:lnTo>
                    <a:pt x="840" y="1344"/>
                  </a:lnTo>
                  <a:lnTo>
                    <a:pt x="840" y="1332"/>
                  </a:lnTo>
                  <a:lnTo>
                    <a:pt x="828" y="1326"/>
                  </a:lnTo>
                  <a:lnTo>
                    <a:pt x="834" y="1320"/>
                  </a:lnTo>
                  <a:lnTo>
                    <a:pt x="828" y="1314"/>
                  </a:lnTo>
                  <a:lnTo>
                    <a:pt x="828" y="1308"/>
                  </a:lnTo>
                  <a:lnTo>
                    <a:pt x="828" y="1302"/>
                  </a:lnTo>
                  <a:lnTo>
                    <a:pt x="822" y="1290"/>
                  </a:lnTo>
                  <a:lnTo>
                    <a:pt x="822" y="1278"/>
                  </a:lnTo>
                  <a:lnTo>
                    <a:pt x="810" y="1260"/>
                  </a:lnTo>
                  <a:lnTo>
                    <a:pt x="804" y="1254"/>
                  </a:lnTo>
                  <a:lnTo>
                    <a:pt x="798" y="1236"/>
                  </a:lnTo>
                  <a:lnTo>
                    <a:pt x="798" y="1224"/>
                  </a:lnTo>
                  <a:lnTo>
                    <a:pt x="798" y="1218"/>
                  </a:lnTo>
                  <a:lnTo>
                    <a:pt x="798" y="1212"/>
                  </a:lnTo>
                  <a:lnTo>
                    <a:pt x="798" y="1218"/>
                  </a:lnTo>
                  <a:lnTo>
                    <a:pt x="792" y="1224"/>
                  </a:lnTo>
                  <a:lnTo>
                    <a:pt x="798" y="1218"/>
                  </a:lnTo>
                  <a:lnTo>
                    <a:pt x="798" y="1212"/>
                  </a:lnTo>
                  <a:lnTo>
                    <a:pt x="792" y="1212"/>
                  </a:lnTo>
                  <a:lnTo>
                    <a:pt x="786" y="1212"/>
                  </a:lnTo>
                  <a:lnTo>
                    <a:pt x="780" y="1206"/>
                  </a:lnTo>
                  <a:lnTo>
                    <a:pt x="774" y="1206"/>
                  </a:lnTo>
                  <a:lnTo>
                    <a:pt x="774" y="1206"/>
                  </a:lnTo>
                  <a:lnTo>
                    <a:pt x="768" y="1206"/>
                  </a:lnTo>
                  <a:lnTo>
                    <a:pt x="768" y="1206"/>
                  </a:lnTo>
                  <a:lnTo>
                    <a:pt x="762" y="1200"/>
                  </a:lnTo>
                  <a:lnTo>
                    <a:pt x="744" y="1194"/>
                  </a:lnTo>
                  <a:lnTo>
                    <a:pt x="744" y="1194"/>
                  </a:lnTo>
                  <a:lnTo>
                    <a:pt x="744" y="1188"/>
                  </a:lnTo>
                  <a:lnTo>
                    <a:pt x="738" y="1188"/>
                  </a:lnTo>
                  <a:lnTo>
                    <a:pt x="738" y="1188"/>
                  </a:lnTo>
                  <a:lnTo>
                    <a:pt x="726" y="1182"/>
                  </a:lnTo>
                  <a:lnTo>
                    <a:pt x="714" y="1170"/>
                  </a:lnTo>
                  <a:lnTo>
                    <a:pt x="702" y="1158"/>
                  </a:lnTo>
                  <a:lnTo>
                    <a:pt x="696" y="1146"/>
                  </a:lnTo>
                  <a:lnTo>
                    <a:pt x="678" y="1134"/>
                  </a:lnTo>
                  <a:lnTo>
                    <a:pt x="672" y="1128"/>
                  </a:lnTo>
                  <a:lnTo>
                    <a:pt x="666" y="1128"/>
                  </a:lnTo>
                  <a:lnTo>
                    <a:pt x="666" y="1122"/>
                  </a:lnTo>
                  <a:lnTo>
                    <a:pt x="666" y="1116"/>
                  </a:lnTo>
                  <a:lnTo>
                    <a:pt x="666" y="1110"/>
                  </a:lnTo>
                  <a:lnTo>
                    <a:pt x="660" y="1110"/>
                  </a:lnTo>
                  <a:lnTo>
                    <a:pt x="654" y="1104"/>
                  </a:lnTo>
                  <a:lnTo>
                    <a:pt x="648" y="1104"/>
                  </a:lnTo>
                  <a:lnTo>
                    <a:pt x="648" y="1098"/>
                  </a:lnTo>
                  <a:lnTo>
                    <a:pt x="642" y="1098"/>
                  </a:lnTo>
                  <a:lnTo>
                    <a:pt x="642" y="1098"/>
                  </a:lnTo>
                  <a:lnTo>
                    <a:pt x="642" y="1092"/>
                  </a:lnTo>
                  <a:lnTo>
                    <a:pt x="642" y="1086"/>
                  </a:lnTo>
                  <a:lnTo>
                    <a:pt x="642" y="1086"/>
                  </a:lnTo>
                  <a:lnTo>
                    <a:pt x="636" y="1086"/>
                  </a:lnTo>
                  <a:lnTo>
                    <a:pt x="636" y="1074"/>
                  </a:lnTo>
                  <a:lnTo>
                    <a:pt x="636" y="1074"/>
                  </a:lnTo>
                  <a:lnTo>
                    <a:pt x="636" y="1080"/>
                  </a:lnTo>
                  <a:lnTo>
                    <a:pt x="636" y="1080"/>
                  </a:lnTo>
                  <a:lnTo>
                    <a:pt x="636" y="1080"/>
                  </a:lnTo>
                  <a:lnTo>
                    <a:pt x="642" y="1080"/>
                  </a:lnTo>
                  <a:lnTo>
                    <a:pt x="636" y="1074"/>
                  </a:lnTo>
                  <a:lnTo>
                    <a:pt x="642" y="1074"/>
                  </a:lnTo>
                  <a:lnTo>
                    <a:pt x="642" y="1074"/>
                  </a:lnTo>
                  <a:lnTo>
                    <a:pt x="636" y="1074"/>
                  </a:lnTo>
                  <a:lnTo>
                    <a:pt x="636" y="1074"/>
                  </a:lnTo>
                  <a:lnTo>
                    <a:pt x="636" y="1068"/>
                  </a:lnTo>
                  <a:lnTo>
                    <a:pt x="636" y="1068"/>
                  </a:lnTo>
                  <a:lnTo>
                    <a:pt x="642" y="1068"/>
                  </a:lnTo>
                  <a:lnTo>
                    <a:pt x="642" y="1068"/>
                  </a:lnTo>
                  <a:lnTo>
                    <a:pt x="642" y="1062"/>
                  </a:lnTo>
                  <a:lnTo>
                    <a:pt x="642" y="1062"/>
                  </a:lnTo>
                  <a:lnTo>
                    <a:pt x="636" y="1062"/>
                  </a:lnTo>
                  <a:lnTo>
                    <a:pt x="630" y="1050"/>
                  </a:lnTo>
                  <a:lnTo>
                    <a:pt x="624" y="1044"/>
                  </a:lnTo>
                  <a:lnTo>
                    <a:pt x="618" y="1044"/>
                  </a:lnTo>
                  <a:lnTo>
                    <a:pt x="618" y="1044"/>
                  </a:lnTo>
                  <a:lnTo>
                    <a:pt x="612" y="1044"/>
                  </a:lnTo>
                  <a:lnTo>
                    <a:pt x="612" y="1050"/>
                  </a:lnTo>
                  <a:lnTo>
                    <a:pt x="618" y="1056"/>
                  </a:lnTo>
                  <a:lnTo>
                    <a:pt x="624" y="1062"/>
                  </a:lnTo>
                  <a:lnTo>
                    <a:pt x="630" y="1062"/>
                  </a:lnTo>
                  <a:lnTo>
                    <a:pt x="630" y="1062"/>
                  </a:lnTo>
                  <a:lnTo>
                    <a:pt x="612" y="1062"/>
                  </a:lnTo>
                  <a:lnTo>
                    <a:pt x="606" y="1062"/>
                  </a:lnTo>
                  <a:lnTo>
                    <a:pt x="594" y="1056"/>
                  </a:lnTo>
                  <a:lnTo>
                    <a:pt x="582" y="1044"/>
                  </a:lnTo>
                  <a:lnTo>
                    <a:pt x="582" y="1038"/>
                  </a:lnTo>
                  <a:lnTo>
                    <a:pt x="582" y="1032"/>
                  </a:lnTo>
                  <a:lnTo>
                    <a:pt x="576" y="1038"/>
                  </a:lnTo>
                  <a:lnTo>
                    <a:pt x="558" y="1032"/>
                  </a:lnTo>
                  <a:lnTo>
                    <a:pt x="540" y="1020"/>
                  </a:lnTo>
                  <a:lnTo>
                    <a:pt x="492" y="1002"/>
                  </a:lnTo>
                  <a:lnTo>
                    <a:pt x="492" y="1002"/>
                  </a:lnTo>
                  <a:lnTo>
                    <a:pt x="492" y="1002"/>
                  </a:lnTo>
                  <a:lnTo>
                    <a:pt x="492" y="1002"/>
                  </a:lnTo>
                  <a:lnTo>
                    <a:pt x="486" y="1002"/>
                  </a:lnTo>
                  <a:lnTo>
                    <a:pt x="486" y="1008"/>
                  </a:lnTo>
                  <a:lnTo>
                    <a:pt x="486" y="1014"/>
                  </a:lnTo>
                  <a:lnTo>
                    <a:pt x="480" y="1014"/>
                  </a:lnTo>
                  <a:lnTo>
                    <a:pt x="480" y="1020"/>
                  </a:lnTo>
                  <a:lnTo>
                    <a:pt x="468" y="1032"/>
                  </a:lnTo>
                  <a:lnTo>
                    <a:pt x="456" y="1050"/>
                  </a:lnTo>
                  <a:lnTo>
                    <a:pt x="456" y="1062"/>
                  </a:lnTo>
                  <a:lnTo>
                    <a:pt x="456" y="1092"/>
                  </a:lnTo>
                  <a:lnTo>
                    <a:pt x="438" y="1110"/>
                  </a:lnTo>
                  <a:lnTo>
                    <a:pt x="432" y="1134"/>
                  </a:lnTo>
                  <a:lnTo>
                    <a:pt x="426" y="1188"/>
                  </a:lnTo>
                  <a:lnTo>
                    <a:pt x="420" y="1188"/>
                  </a:lnTo>
                  <a:lnTo>
                    <a:pt x="414" y="1200"/>
                  </a:lnTo>
                  <a:lnTo>
                    <a:pt x="402" y="1200"/>
                  </a:lnTo>
                  <a:lnTo>
                    <a:pt x="402" y="1188"/>
                  </a:lnTo>
                  <a:lnTo>
                    <a:pt x="402" y="1188"/>
                  </a:lnTo>
                  <a:lnTo>
                    <a:pt x="396" y="1188"/>
                  </a:lnTo>
                  <a:lnTo>
                    <a:pt x="396" y="1188"/>
                  </a:lnTo>
                  <a:lnTo>
                    <a:pt x="402" y="1194"/>
                  </a:lnTo>
                  <a:lnTo>
                    <a:pt x="402" y="1200"/>
                  </a:lnTo>
                  <a:lnTo>
                    <a:pt x="402" y="1212"/>
                  </a:lnTo>
                  <a:lnTo>
                    <a:pt x="402" y="1224"/>
                  </a:lnTo>
                  <a:lnTo>
                    <a:pt x="402" y="1224"/>
                  </a:lnTo>
                  <a:lnTo>
                    <a:pt x="396" y="1230"/>
                  </a:lnTo>
                  <a:lnTo>
                    <a:pt x="390" y="1236"/>
                  </a:lnTo>
                  <a:lnTo>
                    <a:pt x="390" y="1236"/>
                  </a:lnTo>
                  <a:lnTo>
                    <a:pt x="384" y="1236"/>
                  </a:lnTo>
                  <a:lnTo>
                    <a:pt x="378" y="1236"/>
                  </a:lnTo>
                  <a:lnTo>
                    <a:pt x="378" y="1242"/>
                  </a:lnTo>
                  <a:lnTo>
                    <a:pt x="378" y="1248"/>
                  </a:lnTo>
                  <a:lnTo>
                    <a:pt x="378" y="1254"/>
                  </a:lnTo>
                  <a:lnTo>
                    <a:pt x="378" y="1254"/>
                  </a:lnTo>
                  <a:lnTo>
                    <a:pt x="372" y="1254"/>
                  </a:lnTo>
                  <a:lnTo>
                    <a:pt x="372" y="1254"/>
                  </a:lnTo>
                  <a:lnTo>
                    <a:pt x="372" y="1260"/>
                  </a:lnTo>
                  <a:lnTo>
                    <a:pt x="372" y="1266"/>
                  </a:lnTo>
                  <a:lnTo>
                    <a:pt x="378" y="1278"/>
                  </a:lnTo>
                  <a:lnTo>
                    <a:pt x="384" y="1284"/>
                  </a:lnTo>
                  <a:lnTo>
                    <a:pt x="384" y="1290"/>
                  </a:lnTo>
                  <a:lnTo>
                    <a:pt x="384" y="1296"/>
                  </a:lnTo>
                  <a:lnTo>
                    <a:pt x="384" y="1302"/>
                  </a:lnTo>
                  <a:lnTo>
                    <a:pt x="384" y="1308"/>
                  </a:lnTo>
                  <a:lnTo>
                    <a:pt x="384" y="1320"/>
                  </a:lnTo>
                  <a:lnTo>
                    <a:pt x="378" y="1332"/>
                  </a:lnTo>
                  <a:lnTo>
                    <a:pt x="378" y="1338"/>
                  </a:lnTo>
                  <a:lnTo>
                    <a:pt x="372" y="1338"/>
                  </a:lnTo>
                  <a:lnTo>
                    <a:pt x="372" y="1338"/>
                  </a:lnTo>
                  <a:lnTo>
                    <a:pt x="372" y="1338"/>
                  </a:lnTo>
                  <a:lnTo>
                    <a:pt x="366" y="1332"/>
                  </a:lnTo>
                  <a:lnTo>
                    <a:pt x="360" y="1332"/>
                  </a:lnTo>
                  <a:lnTo>
                    <a:pt x="360" y="1326"/>
                  </a:lnTo>
                  <a:lnTo>
                    <a:pt x="354" y="1320"/>
                  </a:lnTo>
                  <a:lnTo>
                    <a:pt x="354" y="1326"/>
                  </a:lnTo>
                  <a:lnTo>
                    <a:pt x="354" y="1320"/>
                  </a:lnTo>
                  <a:lnTo>
                    <a:pt x="354" y="1320"/>
                  </a:lnTo>
                  <a:lnTo>
                    <a:pt x="348" y="1326"/>
                  </a:lnTo>
                  <a:lnTo>
                    <a:pt x="342" y="1320"/>
                  </a:lnTo>
                  <a:lnTo>
                    <a:pt x="342" y="1320"/>
                  </a:lnTo>
                  <a:lnTo>
                    <a:pt x="342" y="1320"/>
                  </a:lnTo>
                  <a:lnTo>
                    <a:pt x="342" y="1314"/>
                  </a:lnTo>
                  <a:lnTo>
                    <a:pt x="336" y="1302"/>
                  </a:lnTo>
                  <a:lnTo>
                    <a:pt x="330" y="1296"/>
                  </a:lnTo>
                  <a:lnTo>
                    <a:pt x="324" y="1296"/>
                  </a:lnTo>
                  <a:lnTo>
                    <a:pt x="318" y="1296"/>
                  </a:lnTo>
                  <a:lnTo>
                    <a:pt x="324" y="1290"/>
                  </a:lnTo>
                  <a:lnTo>
                    <a:pt x="324" y="1284"/>
                  </a:lnTo>
                  <a:lnTo>
                    <a:pt x="318" y="1284"/>
                  </a:lnTo>
                  <a:lnTo>
                    <a:pt x="318" y="1278"/>
                  </a:lnTo>
                  <a:lnTo>
                    <a:pt x="318" y="1266"/>
                  </a:lnTo>
                  <a:lnTo>
                    <a:pt x="318" y="1260"/>
                  </a:lnTo>
                  <a:lnTo>
                    <a:pt x="312" y="1254"/>
                  </a:lnTo>
                  <a:lnTo>
                    <a:pt x="312" y="1254"/>
                  </a:lnTo>
                  <a:lnTo>
                    <a:pt x="312" y="1254"/>
                  </a:lnTo>
                  <a:lnTo>
                    <a:pt x="312" y="1254"/>
                  </a:lnTo>
                  <a:lnTo>
                    <a:pt x="312" y="1260"/>
                  </a:lnTo>
                  <a:lnTo>
                    <a:pt x="312" y="1272"/>
                  </a:lnTo>
                  <a:lnTo>
                    <a:pt x="306" y="1284"/>
                  </a:lnTo>
                  <a:lnTo>
                    <a:pt x="306" y="1290"/>
                  </a:lnTo>
                  <a:lnTo>
                    <a:pt x="312" y="1296"/>
                  </a:lnTo>
                  <a:lnTo>
                    <a:pt x="312" y="1302"/>
                  </a:lnTo>
                  <a:lnTo>
                    <a:pt x="318" y="1308"/>
                  </a:lnTo>
                  <a:lnTo>
                    <a:pt x="330" y="1308"/>
                  </a:lnTo>
                  <a:lnTo>
                    <a:pt x="330" y="1314"/>
                  </a:lnTo>
                  <a:lnTo>
                    <a:pt x="330" y="1314"/>
                  </a:lnTo>
                  <a:lnTo>
                    <a:pt x="336" y="1314"/>
                  </a:lnTo>
                  <a:lnTo>
                    <a:pt x="336" y="1320"/>
                  </a:lnTo>
                  <a:lnTo>
                    <a:pt x="330" y="1320"/>
                  </a:lnTo>
                  <a:lnTo>
                    <a:pt x="324" y="1320"/>
                  </a:lnTo>
                  <a:lnTo>
                    <a:pt x="318" y="1326"/>
                  </a:lnTo>
                  <a:lnTo>
                    <a:pt x="318" y="1332"/>
                  </a:lnTo>
                  <a:lnTo>
                    <a:pt x="318" y="1332"/>
                  </a:lnTo>
                  <a:lnTo>
                    <a:pt x="318" y="1338"/>
                  </a:lnTo>
                  <a:lnTo>
                    <a:pt x="312" y="1338"/>
                  </a:lnTo>
                  <a:lnTo>
                    <a:pt x="312" y="1344"/>
                  </a:lnTo>
                  <a:lnTo>
                    <a:pt x="318" y="1344"/>
                  </a:lnTo>
                  <a:lnTo>
                    <a:pt x="306" y="1344"/>
                  </a:lnTo>
                  <a:lnTo>
                    <a:pt x="306" y="1344"/>
                  </a:lnTo>
                  <a:lnTo>
                    <a:pt x="306" y="1344"/>
                  </a:lnTo>
                  <a:lnTo>
                    <a:pt x="312" y="1344"/>
                  </a:lnTo>
                  <a:lnTo>
                    <a:pt x="306" y="1350"/>
                  </a:lnTo>
                  <a:lnTo>
                    <a:pt x="306" y="1356"/>
                  </a:lnTo>
                  <a:lnTo>
                    <a:pt x="306" y="1362"/>
                  </a:lnTo>
                  <a:lnTo>
                    <a:pt x="306" y="1368"/>
                  </a:lnTo>
                  <a:lnTo>
                    <a:pt x="306" y="1368"/>
                  </a:lnTo>
                  <a:lnTo>
                    <a:pt x="300" y="1368"/>
                  </a:lnTo>
                  <a:lnTo>
                    <a:pt x="300" y="1368"/>
                  </a:lnTo>
                  <a:lnTo>
                    <a:pt x="300" y="1374"/>
                  </a:lnTo>
                  <a:lnTo>
                    <a:pt x="300" y="1374"/>
                  </a:lnTo>
                  <a:lnTo>
                    <a:pt x="300" y="1374"/>
                  </a:lnTo>
                  <a:lnTo>
                    <a:pt x="300" y="1374"/>
                  </a:lnTo>
                  <a:lnTo>
                    <a:pt x="300" y="1374"/>
                  </a:lnTo>
                  <a:lnTo>
                    <a:pt x="294" y="1386"/>
                  </a:lnTo>
                  <a:lnTo>
                    <a:pt x="276" y="1392"/>
                  </a:lnTo>
                  <a:lnTo>
                    <a:pt x="276" y="1386"/>
                  </a:lnTo>
                  <a:lnTo>
                    <a:pt x="276" y="1380"/>
                  </a:lnTo>
                  <a:lnTo>
                    <a:pt x="276" y="1386"/>
                  </a:lnTo>
                  <a:lnTo>
                    <a:pt x="270" y="1392"/>
                  </a:lnTo>
                  <a:lnTo>
                    <a:pt x="276" y="1392"/>
                  </a:lnTo>
                  <a:lnTo>
                    <a:pt x="276" y="1392"/>
                  </a:lnTo>
                  <a:lnTo>
                    <a:pt x="276" y="1398"/>
                  </a:lnTo>
                  <a:lnTo>
                    <a:pt x="276" y="1398"/>
                  </a:lnTo>
                  <a:lnTo>
                    <a:pt x="282" y="1398"/>
                  </a:lnTo>
                  <a:lnTo>
                    <a:pt x="282" y="1398"/>
                  </a:lnTo>
                  <a:lnTo>
                    <a:pt x="282" y="1398"/>
                  </a:lnTo>
                  <a:lnTo>
                    <a:pt x="276" y="1398"/>
                  </a:lnTo>
                  <a:lnTo>
                    <a:pt x="276" y="1404"/>
                  </a:lnTo>
                  <a:lnTo>
                    <a:pt x="276" y="1410"/>
                  </a:lnTo>
                  <a:lnTo>
                    <a:pt x="276" y="1422"/>
                  </a:lnTo>
                  <a:lnTo>
                    <a:pt x="276" y="1428"/>
                  </a:lnTo>
                  <a:lnTo>
                    <a:pt x="270" y="1434"/>
                  </a:lnTo>
                  <a:lnTo>
                    <a:pt x="270" y="1446"/>
                  </a:lnTo>
                  <a:lnTo>
                    <a:pt x="270" y="1452"/>
                  </a:lnTo>
                  <a:lnTo>
                    <a:pt x="270" y="1452"/>
                  </a:lnTo>
                  <a:lnTo>
                    <a:pt x="270" y="1452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76" y="1464"/>
                  </a:lnTo>
                  <a:lnTo>
                    <a:pt x="276" y="1458"/>
                  </a:lnTo>
                  <a:lnTo>
                    <a:pt x="276" y="1458"/>
                  </a:lnTo>
                  <a:lnTo>
                    <a:pt x="258" y="1464"/>
                  </a:lnTo>
                  <a:lnTo>
                    <a:pt x="258" y="1464"/>
                  </a:lnTo>
                  <a:lnTo>
                    <a:pt x="252" y="1458"/>
                  </a:lnTo>
                  <a:lnTo>
                    <a:pt x="252" y="1464"/>
                  </a:lnTo>
                  <a:lnTo>
                    <a:pt x="246" y="1458"/>
                  </a:lnTo>
                  <a:lnTo>
                    <a:pt x="240" y="1446"/>
                  </a:lnTo>
                  <a:lnTo>
                    <a:pt x="234" y="1446"/>
                  </a:lnTo>
                  <a:lnTo>
                    <a:pt x="222" y="1446"/>
                  </a:lnTo>
                  <a:lnTo>
                    <a:pt x="216" y="1446"/>
                  </a:lnTo>
                  <a:lnTo>
                    <a:pt x="216" y="1446"/>
                  </a:lnTo>
                  <a:lnTo>
                    <a:pt x="216" y="1446"/>
                  </a:lnTo>
                  <a:lnTo>
                    <a:pt x="216" y="1452"/>
                  </a:lnTo>
                  <a:lnTo>
                    <a:pt x="216" y="1452"/>
                  </a:lnTo>
                  <a:lnTo>
                    <a:pt x="222" y="1458"/>
                  </a:lnTo>
                  <a:lnTo>
                    <a:pt x="228" y="1458"/>
                  </a:lnTo>
                  <a:lnTo>
                    <a:pt x="228" y="1470"/>
                  </a:lnTo>
                  <a:lnTo>
                    <a:pt x="228" y="1476"/>
                  </a:lnTo>
                  <a:lnTo>
                    <a:pt x="228" y="1488"/>
                  </a:lnTo>
                  <a:lnTo>
                    <a:pt x="222" y="1482"/>
                  </a:lnTo>
                  <a:lnTo>
                    <a:pt x="222" y="1476"/>
                  </a:lnTo>
                  <a:lnTo>
                    <a:pt x="222" y="1470"/>
                  </a:lnTo>
                  <a:lnTo>
                    <a:pt x="222" y="1470"/>
                  </a:lnTo>
                  <a:lnTo>
                    <a:pt x="222" y="1470"/>
                  </a:lnTo>
                  <a:lnTo>
                    <a:pt x="222" y="1470"/>
                  </a:lnTo>
                  <a:lnTo>
                    <a:pt x="222" y="1458"/>
                  </a:lnTo>
                  <a:lnTo>
                    <a:pt x="216" y="1458"/>
                  </a:lnTo>
                  <a:lnTo>
                    <a:pt x="216" y="1458"/>
                  </a:lnTo>
                  <a:lnTo>
                    <a:pt x="210" y="1458"/>
                  </a:lnTo>
                  <a:lnTo>
                    <a:pt x="198" y="1458"/>
                  </a:lnTo>
                  <a:lnTo>
                    <a:pt x="198" y="1458"/>
                  </a:lnTo>
                  <a:lnTo>
                    <a:pt x="204" y="1452"/>
                  </a:lnTo>
                  <a:lnTo>
                    <a:pt x="204" y="1452"/>
                  </a:lnTo>
                  <a:lnTo>
                    <a:pt x="204" y="1452"/>
                  </a:lnTo>
                  <a:lnTo>
                    <a:pt x="198" y="1452"/>
                  </a:lnTo>
                  <a:lnTo>
                    <a:pt x="192" y="1446"/>
                  </a:lnTo>
                  <a:lnTo>
                    <a:pt x="192" y="1446"/>
                  </a:lnTo>
                  <a:lnTo>
                    <a:pt x="192" y="1446"/>
                  </a:lnTo>
                  <a:lnTo>
                    <a:pt x="192" y="1446"/>
                  </a:lnTo>
                  <a:lnTo>
                    <a:pt x="198" y="1440"/>
                  </a:lnTo>
                  <a:lnTo>
                    <a:pt x="198" y="1440"/>
                  </a:lnTo>
                  <a:lnTo>
                    <a:pt x="198" y="1434"/>
                  </a:lnTo>
                  <a:lnTo>
                    <a:pt x="186" y="1434"/>
                  </a:lnTo>
                  <a:lnTo>
                    <a:pt x="192" y="1434"/>
                  </a:lnTo>
                  <a:lnTo>
                    <a:pt x="192" y="1434"/>
                  </a:lnTo>
                  <a:lnTo>
                    <a:pt x="186" y="1428"/>
                  </a:lnTo>
                  <a:lnTo>
                    <a:pt x="186" y="1428"/>
                  </a:lnTo>
                  <a:lnTo>
                    <a:pt x="186" y="1428"/>
                  </a:lnTo>
                  <a:lnTo>
                    <a:pt x="186" y="1428"/>
                  </a:lnTo>
                  <a:lnTo>
                    <a:pt x="180" y="1428"/>
                  </a:lnTo>
                  <a:lnTo>
                    <a:pt x="180" y="1428"/>
                  </a:lnTo>
                  <a:lnTo>
                    <a:pt x="180" y="1422"/>
                  </a:lnTo>
                  <a:lnTo>
                    <a:pt x="180" y="1422"/>
                  </a:lnTo>
                  <a:lnTo>
                    <a:pt x="180" y="1416"/>
                  </a:lnTo>
                  <a:lnTo>
                    <a:pt x="174" y="1410"/>
                  </a:lnTo>
                  <a:lnTo>
                    <a:pt x="180" y="1410"/>
                  </a:lnTo>
                  <a:lnTo>
                    <a:pt x="180" y="1410"/>
                  </a:lnTo>
                  <a:lnTo>
                    <a:pt x="186" y="1404"/>
                  </a:lnTo>
                  <a:lnTo>
                    <a:pt x="192" y="1398"/>
                  </a:lnTo>
                  <a:lnTo>
                    <a:pt x="192" y="1398"/>
                  </a:lnTo>
                  <a:lnTo>
                    <a:pt x="186" y="1398"/>
                  </a:lnTo>
                  <a:lnTo>
                    <a:pt x="180" y="1398"/>
                  </a:lnTo>
                  <a:lnTo>
                    <a:pt x="180" y="1398"/>
                  </a:lnTo>
                  <a:lnTo>
                    <a:pt x="174" y="1398"/>
                  </a:lnTo>
                  <a:lnTo>
                    <a:pt x="168" y="1392"/>
                  </a:lnTo>
                  <a:lnTo>
                    <a:pt x="162" y="1392"/>
                  </a:lnTo>
                  <a:lnTo>
                    <a:pt x="162" y="1386"/>
                  </a:lnTo>
                  <a:lnTo>
                    <a:pt x="162" y="1386"/>
                  </a:lnTo>
                  <a:lnTo>
                    <a:pt x="168" y="1380"/>
                  </a:lnTo>
                  <a:lnTo>
                    <a:pt x="174" y="1374"/>
                  </a:lnTo>
                  <a:lnTo>
                    <a:pt x="168" y="1374"/>
                  </a:lnTo>
                  <a:lnTo>
                    <a:pt x="174" y="1374"/>
                  </a:lnTo>
                  <a:lnTo>
                    <a:pt x="174" y="1374"/>
                  </a:lnTo>
                  <a:lnTo>
                    <a:pt x="168" y="1374"/>
                  </a:lnTo>
                  <a:lnTo>
                    <a:pt x="168" y="1368"/>
                  </a:lnTo>
                  <a:lnTo>
                    <a:pt x="168" y="1362"/>
                  </a:lnTo>
                  <a:lnTo>
                    <a:pt x="162" y="1350"/>
                  </a:lnTo>
                  <a:lnTo>
                    <a:pt x="156" y="1338"/>
                  </a:lnTo>
                  <a:lnTo>
                    <a:pt x="150" y="1320"/>
                  </a:lnTo>
                  <a:lnTo>
                    <a:pt x="144" y="1314"/>
                  </a:lnTo>
                  <a:lnTo>
                    <a:pt x="138" y="1308"/>
                  </a:lnTo>
                  <a:lnTo>
                    <a:pt x="132" y="1308"/>
                  </a:lnTo>
                  <a:lnTo>
                    <a:pt x="126" y="1308"/>
                  </a:lnTo>
                  <a:lnTo>
                    <a:pt x="126" y="1302"/>
                  </a:lnTo>
                  <a:lnTo>
                    <a:pt x="120" y="1296"/>
                  </a:lnTo>
                  <a:lnTo>
                    <a:pt x="120" y="1296"/>
                  </a:lnTo>
                  <a:lnTo>
                    <a:pt x="120" y="1284"/>
                  </a:lnTo>
                  <a:lnTo>
                    <a:pt x="120" y="1278"/>
                  </a:lnTo>
                  <a:lnTo>
                    <a:pt x="114" y="1278"/>
                  </a:lnTo>
                  <a:lnTo>
                    <a:pt x="108" y="1272"/>
                  </a:lnTo>
                  <a:lnTo>
                    <a:pt x="96" y="1272"/>
                  </a:lnTo>
                  <a:lnTo>
                    <a:pt x="102" y="1266"/>
                  </a:lnTo>
                  <a:lnTo>
                    <a:pt x="102" y="1260"/>
                  </a:lnTo>
                  <a:lnTo>
                    <a:pt x="102" y="1260"/>
                  </a:lnTo>
                  <a:lnTo>
                    <a:pt x="96" y="1254"/>
                  </a:lnTo>
                  <a:lnTo>
                    <a:pt x="90" y="1248"/>
                  </a:lnTo>
                  <a:lnTo>
                    <a:pt x="90" y="1242"/>
                  </a:lnTo>
                  <a:lnTo>
                    <a:pt x="84" y="1236"/>
                  </a:lnTo>
                  <a:lnTo>
                    <a:pt x="72" y="1236"/>
                  </a:lnTo>
                  <a:lnTo>
                    <a:pt x="72" y="1230"/>
                  </a:lnTo>
                  <a:lnTo>
                    <a:pt x="72" y="1230"/>
                  </a:lnTo>
                  <a:lnTo>
                    <a:pt x="72" y="1230"/>
                  </a:lnTo>
                  <a:lnTo>
                    <a:pt x="72" y="1224"/>
                  </a:lnTo>
                  <a:lnTo>
                    <a:pt x="72" y="1218"/>
                  </a:lnTo>
                  <a:lnTo>
                    <a:pt x="72" y="1212"/>
                  </a:lnTo>
                  <a:lnTo>
                    <a:pt x="72" y="1206"/>
                  </a:lnTo>
                  <a:lnTo>
                    <a:pt x="66" y="1200"/>
                  </a:lnTo>
                  <a:lnTo>
                    <a:pt x="60" y="1200"/>
                  </a:lnTo>
                  <a:lnTo>
                    <a:pt x="60" y="1194"/>
                  </a:lnTo>
                  <a:lnTo>
                    <a:pt x="54" y="1194"/>
                  </a:lnTo>
                  <a:lnTo>
                    <a:pt x="54" y="1188"/>
                  </a:lnTo>
                  <a:lnTo>
                    <a:pt x="60" y="1188"/>
                  </a:lnTo>
                  <a:lnTo>
                    <a:pt x="60" y="1188"/>
                  </a:lnTo>
                  <a:lnTo>
                    <a:pt x="60" y="1188"/>
                  </a:lnTo>
                  <a:lnTo>
                    <a:pt x="60" y="1188"/>
                  </a:lnTo>
                  <a:lnTo>
                    <a:pt x="84" y="1182"/>
                  </a:lnTo>
                  <a:lnTo>
                    <a:pt x="96" y="1182"/>
                  </a:lnTo>
                  <a:lnTo>
                    <a:pt x="120" y="1182"/>
                  </a:lnTo>
                  <a:lnTo>
                    <a:pt x="120" y="1188"/>
                  </a:lnTo>
                  <a:lnTo>
                    <a:pt x="132" y="1188"/>
                  </a:lnTo>
                  <a:lnTo>
                    <a:pt x="126" y="1182"/>
                  </a:lnTo>
                  <a:lnTo>
                    <a:pt x="120" y="1176"/>
                  </a:lnTo>
                  <a:lnTo>
                    <a:pt x="108" y="1176"/>
                  </a:lnTo>
                  <a:lnTo>
                    <a:pt x="96" y="1176"/>
                  </a:lnTo>
                  <a:lnTo>
                    <a:pt x="72" y="1176"/>
                  </a:lnTo>
                  <a:lnTo>
                    <a:pt x="60" y="1176"/>
                  </a:lnTo>
                  <a:lnTo>
                    <a:pt x="54" y="1176"/>
                  </a:lnTo>
                  <a:lnTo>
                    <a:pt x="54" y="1170"/>
                  </a:lnTo>
                  <a:lnTo>
                    <a:pt x="48" y="1164"/>
                  </a:lnTo>
                  <a:lnTo>
                    <a:pt x="48" y="1158"/>
                  </a:lnTo>
                  <a:lnTo>
                    <a:pt x="54" y="1158"/>
                  </a:lnTo>
                  <a:lnTo>
                    <a:pt x="54" y="1158"/>
                  </a:lnTo>
                  <a:lnTo>
                    <a:pt x="48" y="1152"/>
                  </a:lnTo>
                  <a:lnTo>
                    <a:pt x="48" y="1146"/>
                  </a:lnTo>
                  <a:lnTo>
                    <a:pt x="48" y="1140"/>
                  </a:lnTo>
                  <a:lnTo>
                    <a:pt x="54" y="1140"/>
                  </a:lnTo>
                  <a:lnTo>
                    <a:pt x="54" y="1134"/>
                  </a:lnTo>
                  <a:lnTo>
                    <a:pt x="48" y="1128"/>
                  </a:lnTo>
                  <a:lnTo>
                    <a:pt x="42" y="1122"/>
                  </a:lnTo>
                  <a:lnTo>
                    <a:pt x="42" y="1122"/>
                  </a:lnTo>
                  <a:lnTo>
                    <a:pt x="42" y="1122"/>
                  </a:lnTo>
                  <a:lnTo>
                    <a:pt x="48" y="1122"/>
                  </a:lnTo>
                  <a:lnTo>
                    <a:pt x="48" y="1116"/>
                  </a:lnTo>
                  <a:lnTo>
                    <a:pt x="54" y="1116"/>
                  </a:lnTo>
                  <a:lnTo>
                    <a:pt x="48" y="1116"/>
                  </a:lnTo>
                  <a:lnTo>
                    <a:pt x="48" y="1110"/>
                  </a:lnTo>
                  <a:lnTo>
                    <a:pt x="48" y="1104"/>
                  </a:lnTo>
                  <a:lnTo>
                    <a:pt x="54" y="1098"/>
                  </a:lnTo>
                  <a:lnTo>
                    <a:pt x="54" y="1092"/>
                  </a:lnTo>
                  <a:lnTo>
                    <a:pt x="54" y="1086"/>
                  </a:lnTo>
                  <a:lnTo>
                    <a:pt x="54" y="1080"/>
                  </a:lnTo>
                  <a:lnTo>
                    <a:pt x="48" y="1080"/>
                  </a:lnTo>
                  <a:lnTo>
                    <a:pt x="48" y="1074"/>
                  </a:lnTo>
                  <a:lnTo>
                    <a:pt x="48" y="1074"/>
                  </a:lnTo>
                  <a:lnTo>
                    <a:pt x="48" y="1068"/>
                  </a:lnTo>
                  <a:lnTo>
                    <a:pt x="42" y="1068"/>
                  </a:lnTo>
                  <a:lnTo>
                    <a:pt x="42" y="1068"/>
                  </a:lnTo>
                  <a:lnTo>
                    <a:pt x="42" y="1068"/>
                  </a:lnTo>
                  <a:lnTo>
                    <a:pt x="42" y="1068"/>
                  </a:lnTo>
                  <a:lnTo>
                    <a:pt x="42" y="1062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62"/>
                  </a:lnTo>
                  <a:lnTo>
                    <a:pt x="54" y="1062"/>
                  </a:lnTo>
                  <a:lnTo>
                    <a:pt x="60" y="1056"/>
                  </a:lnTo>
                  <a:lnTo>
                    <a:pt x="60" y="1056"/>
                  </a:lnTo>
                  <a:lnTo>
                    <a:pt x="60" y="1056"/>
                  </a:lnTo>
                  <a:lnTo>
                    <a:pt x="54" y="1056"/>
                  </a:lnTo>
                  <a:lnTo>
                    <a:pt x="54" y="1050"/>
                  </a:lnTo>
                  <a:lnTo>
                    <a:pt x="54" y="1050"/>
                  </a:lnTo>
                  <a:lnTo>
                    <a:pt x="48" y="1044"/>
                  </a:lnTo>
                  <a:lnTo>
                    <a:pt x="36" y="1032"/>
                  </a:lnTo>
                  <a:lnTo>
                    <a:pt x="42" y="1032"/>
                  </a:lnTo>
                  <a:lnTo>
                    <a:pt x="48" y="1032"/>
                  </a:lnTo>
                  <a:lnTo>
                    <a:pt x="48" y="1032"/>
                  </a:lnTo>
                  <a:lnTo>
                    <a:pt x="48" y="1032"/>
                  </a:lnTo>
                  <a:lnTo>
                    <a:pt x="60" y="1032"/>
                  </a:lnTo>
                  <a:lnTo>
                    <a:pt x="60" y="1026"/>
                  </a:lnTo>
                  <a:lnTo>
                    <a:pt x="60" y="1026"/>
                  </a:lnTo>
                  <a:lnTo>
                    <a:pt x="60" y="1020"/>
                  </a:lnTo>
                  <a:lnTo>
                    <a:pt x="54" y="1020"/>
                  </a:lnTo>
                  <a:lnTo>
                    <a:pt x="48" y="1020"/>
                  </a:lnTo>
                  <a:lnTo>
                    <a:pt x="30" y="1020"/>
                  </a:lnTo>
                  <a:lnTo>
                    <a:pt x="30" y="1014"/>
                  </a:lnTo>
                  <a:lnTo>
                    <a:pt x="30" y="1014"/>
                  </a:lnTo>
                  <a:lnTo>
                    <a:pt x="30" y="1008"/>
                  </a:lnTo>
                  <a:lnTo>
                    <a:pt x="24" y="1008"/>
                  </a:lnTo>
                  <a:lnTo>
                    <a:pt x="24" y="1002"/>
                  </a:lnTo>
                  <a:lnTo>
                    <a:pt x="24" y="996"/>
                  </a:lnTo>
                  <a:lnTo>
                    <a:pt x="24" y="996"/>
                  </a:lnTo>
                  <a:lnTo>
                    <a:pt x="24" y="990"/>
                  </a:lnTo>
                  <a:lnTo>
                    <a:pt x="24" y="990"/>
                  </a:lnTo>
                  <a:lnTo>
                    <a:pt x="30" y="984"/>
                  </a:lnTo>
                  <a:lnTo>
                    <a:pt x="30" y="984"/>
                  </a:lnTo>
                  <a:lnTo>
                    <a:pt x="24" y="978"/>
                  </a:lnTo>
                  <a:lnTo>
                    <a:pt x="24" y="972"/>
                  </a:lnTo>
                  <a:lnTo>
                    <a:pt x="24" y="972"/>
                  </a:lnTo>
                  <a:lnTo>
                    <a:pt x="24" y="966"/>
                  </a:lnTo>
                  <a:lnTo>
                    <a:pt x="24" y="966"/>
                  </a:lnTo>
                  <a:lnTo>
                    <a:pt x="18" y="966"/>
                  </a:lnTo>
                  <a:lnTo>
                    <a:pt x="18" y="960"/>
                  </a:lnTo>
                  <a:lnTo>
                    <a:pt x="24" y="960"/>
                  </a:lnTo>
                  <a:lnTo>
                    <a:pt x="24" y="954"/>
                  </a:lnTo>
                  <a:lnTo>
                    <a:pt x="24" y="948"/>
                  </a:lnTo>
                  <a:lnTo>
                    <a:pt x="18" y="942"/>
                  </a:lnTo>
                  <a:lnTo>
                    <a:pt x="12" y="936"/>
                  </a:lnTo>
                  <a:lnTo>
                    <a:pt x="6" y="936"/>
                  </a:lnTo>
                  <a:lnTo>
                    <a:pt x="12" y="930"/>
                  </a:lnTo>
                  <a:lnTo>
                    <a:pt x="12" y="924"/>
                  </a:lnTo>
                  <a:lnTo>
                    <a:pt x="12" y="918"/>
                  </a:lnTo>
                  <a:lnTo>
                    <a:pt x="12" y="912"/>
                  </a:lnTo>
                  <a:lnTo>
                    <a:pt x="12" y="912"/>
                  </a:lnTo>
                  <a:lnTo>
                    <a:pt x="6" y="912"/>
                  </a:lnTo>
                  <a:lnTo>
                    <a:pt x="6" y="900"/>
                  </a:lnTo>
                  <a:lnTo>
                    <a:pt x="6" y="888"/>
                  </a:lnTo>
                  <a:lnTo>
                    <a:pt x="0" y="876"/>
                  </a:lnTo>
                  <a:lnTo>
                    <a:pt x="0" y="876"/>
                  </a:lnTo>
                  <a:lnTo>
                    <a:pt x="0" y="870"/>
                  </a:lnTo>
                  <a:lnTo>
                    <a:pt x="0" y="864"/>
                  </a:lnTo>
                  <a:lnTo>
                    <a:pt x="0" y="864"/>
                  </a:lnTo>
                  <a:lnTo>
                    <a:pt x="6" y="864"/>
                  </a:lnTo>
                  <a:lnTo>
                    <a:pt x="0" y="858"/>
                  </a:lnTo>
                  <a:lnTo>
                    <a:pt x="42" y="876"/>
                  </a:lnTo>
                  <a:lnTo>
                    <a:pt x="54" y="882"/>
                  </a:lnTo>
                  <a:lnTo>
                    <a:pt x="60" y="894"/>
                  </a:lnTo>
                  <a:lnTo>
                    <a:pt x="78" y="900"/>
                  </a:lnTo>
                  <a:lnTo>
                    <a:pt x="90" y="906"/>
                  </a:lnTo>
                  <a:lnTo>
                    <a:pt x="96" y="906"/>
                  </a:lnTo>
                  <a:lnTo>
                    <a:pt x="102" y="912"/>
                  </a:lnTo>
                  <a:lnTo>
                    <a:pt x="108" y="912"/>
                  </a:lnTo>
                  <a:lnTo>
                    <a:pt x="114" y="906"/>
                  </a:lnTo>
                  <a:lnTo>
                    <a:pt x="120" y="906"/>
                  </a:lnTo>
                  <a:lnTo>
                    <a:pt x="120" y="906"/>
                  </a:lnTo>
                  <a:lnTo>
                    <a:pt x="120" y="906"/>
                  </a:lnTo>
                  <a:lnTo>
                    <a:pt x="120" y="906"/>
                  </a:lnTo>
                  <a:lnTo>
                    <a:pt x="126" y="906"/>
                  </a:lnTo>
                  <a:lnTo>
                    <a:pt x="144" y="900"/>
                  </a:lnTo>
                  <a:lnTo>
                    <a:pt x="150" y="900"/>
                  </a:lnTo>
                  <a:lnTo>
                    <a:pt x="156" y="900"/>
                  </a:lnTo>
                  <a:lnTo>
                    <a:pt x="168" y="900"/>
                  </a:lnTo>
                  <a:lnTo>
                    <a:pt x="174" y="906"/>
                  </a:lnTo>
                  <a:lnTo>
                    <a:pt x="180" y="912"/>
                  </a:lnTo>
                  <a:lnTo>
                    <a:pt x="180" y="918"/>
                  </a:lnTo>
                  <a:lnTo>
                    <a:pt x="186" y="924"/>
                  </a:lnTo>
                  <a:lnTo>
                    <a:pt x="198" y="930"/>
                  </a:lnTo>
                  <a:lnTo>
                    <a:pt x="210" y="930"/>
                  </a:lnTo>
                  <a:lnTo>
                    <a:pt x="216" y="936"/>
                  </a:lnTo>
                  <a:lnTo>
                    <a:pt x="222" y="936"/>
                  </a:lnTo>
                  <a:lnTo>
                    <a:pt x="228" y="930"/>
                  </a:lnTo>
                  <a:lnTo>
                    <a:pt x="234" y="924"/>
                  </a:lnTo>
                  <a:lnTo>
                    <a:pt x="234" y="918"/>
                  </a:lnTo>
                  <a:lnTo>
                    <a:pt x="252" y="912"/>
                  </a:lnTo>
                  <a:lnTo>
                    <a:pt x="270" y="906"/>
                  </a:lnTo>
                  <a:lnTo>
                    <a:pt x="276" y="912"/>
                  </a:lnTo>
                  <a:lnTo>
                    <a:pt x="282" y="912"/>
                  </a:lnTo>
                  <a:lnTo>
                    <a:pt x="288" y="906"/>
                  </a:lnTo>
                  <a:lnTo>
                    <a:pt x="294" y="906"/>
                  </a:lnTo>
                  <a:lnTo>
                    <a:pt x="294" y="900"/>
                  </a:lnTo>
                  <a:lnTo>
                    <a:pt x="294" y="888"/>
                  </a:lnTo>
                  <a:lnTo>
                    <a:pt x="294" y="882"/>
                  </a:lnTo>
                  <a:lnTo>
                    <a:pt x="288" y="876"/>
                  </a:lnTo>
                  <a:lnTo>
                    <a:pt x="276" y="876"/>
                  </a:lnTo>
                  <a:lnTo>
                    <a:pt x="276" y="870"/>
                  </a:lnTo>
                  <a:lnTo>
                    <a:pt x="276" y="870"/>
                  </a:lnTo>
                  <a:lnTo>
                    <a:pt x="282" y="870"/>
                  </a:lnTo>
                  <a:lnTo>
                    <a:pt x="288" y="870"/>
                  </a:lnTo>
                  <a:lnTo>
                    <a:pt x="294" y="870"/>
                  </a:lnTo>
                  <a:lnTo>
                    <a:pt x="300" y="870"/>
                  </a:lnTo>
                  <a:lnTo>
                    <a:pt x="306" y="864"/>
                  </a:lnTo>
                  <a:lnTo>
                    <a:pt x="306" y="858"/>
                  </a:lnTo>
                  <a:lnTo>
                    <a:pt x="306" y="858"/>
                  </a:lnTo>
                  <a:lnTo>
                    <a:pt x="306" y="858"/>
                  </a:lnTo>
                  <a:lnTo>
                    <a:pt x="306" y="858"/>
                  </a:lnTo>
                  <a:lnTo>
                    <a:pt x="324" y="870"/>
                  </a:lnTo>
                  <a:lnTo>
                    <a:pt x="336" y="876"/>
                  </a:lnTo>
                  <a:lnTo>
                    <a:pt x="342" y="888"/>
                  </a:lnTo>
                  <a:lnTo>
                    <a:pt x="354" y="888"/>
                  </a:lnTo>
                  <a:lnTo>
                    <a:pt x="366" y="888"/>
                  </a:lnTo>
                  <a:lnTo>
                    <a:pt x="372" y="894"/>
                  </a:lnTo>
                  <a:lnTo>
                    <a:pt x="372" y="894"/>
                  </a:lnTo>
                  <a:lnTo>
                    <a:pt x="396" y="900"/>
                  </a:lnTo>
                  <a:lnTo>
                    <a:pt x="402" y="900"/>
                  </a:lnTo>
                  <a:lnTo>
                    <a:pt x="414" y="900"/>
                  </a:lnTo>
                  <a:lnTo>
                    <a:pt x="420" y="900"/>
                  </a:lnTo>
                  <a:lnTo>
                    <a:pt x="426" y="900"/>
                  </a:lnTo>
                  <a:lnTo>
                    <a:pt x="426" y="900"/>
                  </a:lnTo>
                  <a:lnTo>
                    <a:pt x="426" y="894"/>
                  </a:lnTo>
                  <a:lnTo>
                    <a:pt x="426" y="888"/>
                  </a:lnTo>
                  <a:lnTo>
                    <a:pt x="426" y="882"/>
                  </a:lnTo>
                  <a:lnTo>
                    <a:pt x="426" y="882"/>
                  </a:lnTo>
                  <a:lnTo>
                    <a:pt x="426" y="876"/>
                  </a:lnTo>
                  <a:lnTo>
                    <a:pt x="432" y="876"/>
                  </a:lnTo>
                  <a:lnTo>
                    <a:pt x="438" y="876"/>
                  </a:lnTo>
                  <a:lnTo>
                    <a:pt x="444" y="876"/>
                  </a:lnTo>
                  <a:lnTo>
                    <a:pt x="456" y="888"/>
                  </a:lnTo>
                  <a:lnTo>
                    <a:pt x="456" y="888"/>
                  </a:lnTo>
                  <a:lnTo>
                    <a:pt x="456" y="888"/>
                  </a:lnTo>
                  <a:lnTo>
                    <a:pt x="462" y="888"/>
                  </a:lnTo>
                  <a:lnTo>
                    <a:pt x="468" y="888"/>
                  </a:lnTo>
                  <a:lnTo>
                    <a:pt x="474" y="894"/>
                  </a:lnTo>
                  <a:lnTo>
                    <a:pt x="474" y="894"/>
                  </a:lnTo>
                  <a:lnTo>
                    <a:pt x="480" y="894"/>
                  </a:lnTo>
                  <a:lnTo>
                    <a:pt x="486" y="900"/>
                  </a:lnTo>
                  <a:lnTo>
                    <a:pt x="486" y="906"/>
                  </a:lnTo>
                  <a:lnTo>
                    <a:pt x="486" y="906"/>
                  </a:lnTo>
                  <a:lnTo>
                    <a:pt x="492" y="906"/>
                  </a:lnTo>
                  <a:lnTo>
                    <a:pt x="498" y="906"/>
                  </a:lnTo>
                  <a:lnTo>
                    <a:pt x="504" y="900"/>
                  </a:lnTo>
                  <a:lnTo>
                    <a:pt x="504" y="894"/>
                  </a:lnTo>
                  <a:lnTo>
                    <a:pt x="510" y="894"/>
                  </a:lnTo>
                  <a:lnTo>
                    <a:pt x="522" y="888"/>
                  </a:lnTo>
                  <a:lnTo>
                    <a:pt x="534" y="888"/>
                  </a:lnTo>
                  <a:lnTo>
                    <a:pt x="546" y="876"/>
                  </a:lnTo>
                  <a:lnTo>
                    <a:pt x="552" y="876"/>
                  </a:lnTo>
                  <a:lnTo>
                    <a:pt x="576" y="864"/>
                  </a:lnTo>
                  <a:lnTo>
                    <a:pt x="582" y="858"/>
                  </a:lnTo>
                  <a:lnTo>
                    <a:pt x="594" y="846"/>
                  </a:lnTo>
                  <a:lnTo>
                    <a:pt x="600" y="840"/>
                  </a:lnTo>
                  <a:lnTo>
                    <a:pt x="600" y="828"/>
                  </a:lnTo>
                  <a:lnTo>
                    <a:pt x="600" y="816"/>
                  </a:lnTo>
                  <a:lnTo>
                    <a:pt x="606" y="810"/>
                  </a:lnTo>
                  <a:lnTo>
                    <a:pt x="606" y="804"/>
                  </a:lnTo>
                  <a:lnTo>
                    <a:pt x="600" y="798"/>
                  </a:lnTo>
                  <a:lnTo>
                    <a:pt x="606" y="792"/>
                  </a:lnTo>
                  <a:lnTo>
                    <a:pt x="606" y="792"/>
                  </a:lnTo>
                  <a:lnTo>
                    <a:pt x="612" y="792"/>
                  </a:lnTo>
                  <a:lnTo>
                    <a:pt x="618" y="786"/>
                  </a:lnTo>
                  <a:lnTo>
                    <a:pt x="630" y="780"/>
                  </a:lnTo>
                  <a:lnTo>
                    <a:pt x="636" y="768"/>
                  </a:lnTo>
                  <a:lnTo>
                    <a:pt x="642" y="756"/>
                  </a:lnTo>
                  <a:lnTo>
                    <a:pt x="642" y="750"/>
                  </a:lnTo>
                  <a:lnTo>
                    <a:pt x="642" y="738"/>
                  </a:lnTo>
                  <a:lnTo>
                    <a:pt x="648" y="738"/>
                  </a:lnTo>
                  <a:lnTo>
                    <a:pt x="654" y="744"/>
                  </a:lnTo>
                  <a:lnTo>
                    <a:pt x="660" y="744"/>
                  </a:lnTo>
                  <a:lnTo>
                    <a:pt x="666" y="756"/>
                  </a:lnTo>
                  <a:lnTo>
                    <a:pt x="666" y="762"/>
                  </a:lnTo>
                  <a:lnTo>
                    <a:pt x="660" y="768"/>
                  </a:lnTo>
                  <a:lnTo>
                    <a:pt x="666" y="780"/>
                  </a:lnTo>
                  <a:lnTo>
                    <a:pt x="672" y="786"/>
                  </a:lnTo>
                  <a:lnTo>
                    <a:pt x="672" y="786"/>
                  </a:lnTo>
                  <a:lnTo>
                    <a:pt x="672" y="786"/>
                  </a:lnTo>
                  <a:lnTo>
                    <a:pt x="672" y="792"/>
                  </a:lnTo>
                  <a:lnTo>
                    <a:pt x="684" y="798"/>
                  </a:lnTo>
                  <a:lnTo>
                    <a:pt x="696" y="804"/>
                  </a:lnTo>
                  <a:lnTo>
                    <a:pt x="708" y="816"/>
                  </a:lnTo>
                  <a:lnTo>
                    <a:pt x="708" y="816"/>
                  </a:lnTo>
                  <a:lnTo>
                    <a:pt x="714" y="822"/>
                  </a:lnTo>
                  <a:lnTo>
                    <a:pt x="714" y="828"/>
                  </a:lnTo>
                  <a:lnTo>
                    <a:pt x="714" y="834"/>
                  </a:lnTo>
                  <a:lnTo>
                    <a:pt x="708" y="840"/>
                  </a:lnTo>
                  <a:lnTo>
                    <a:pt x="708" y="846"/>
                  </a:lnTo>
                  <a:lnTo>
                    <a:pt x="708" y="852"/>
                  </a:lnTo>
                  <a:lnTo>
                    <a:pt x="708" y="864"/>
                  </a:lnTo>
                  <a:lnTo>
                    <a:pt x="714" y="864"/>
                  </a:lnTo>
                  <a:lnTo>
                    <a:pt x="720" y="864"/>
                  </a:lnTo>
                  <a:lnTo>
                    <a:pt x="720" y="864"/>
                  </a:lnTo>
                  <a:lnTo>
                    <a:pt x="720" y="858"/>
                  </a:lnTo>
                  <a:lnTo>
                    <a:pt x="720" y="858"/>
                  </a:lnTo>
                  <a:lnTo>
                    <a:pt x="732" y="858"/>
                  </a:lnTo>
                  <a:lnTo>
                    <a:pt x="732" y="858"/>
                  </a:lnTo>
                  <a:lnTo>
                    <a:pt x="738" y="864"/>
                  </a:lnTo>
                  <a:lnTo>
                    <a:pt x="738" y="864"/>
                  </a:lnTo>
                  <a:lnTo>
                    <a:pt x="744" y="870"/>
                  </a:lnTo>
                  <a:lnTo>
                    <a:pt x="750" y="870"/>
                  </a:lnTo>
                  <a:lnTo>
                    <a:pt x="750" y="876"/>
                  </a:lnTo>
                  <a:lnTo>
                    <a:pt x="762" y="876"/>
                  </a:lnTo>
                  <a:lnTo>
                    <a:pt x="762" y="876"/>
                  </a:lnTo>
                  <a:lnTo>
                    <a:pt x="762" y="882"/>
                  </a:lnTo>
                  <a:lnTo>
                    <a:pt x="768" y="882"/>
                  </a:lnTo>
                  <a:lnTo>
                    <a:pt x="774" y="882"/>
                  </a:lnTo>
                  <a:lnTo>
                    <a:pt x="780" y="888"/>
                  </a:lnTo>
                  <a:lnTo>
                    <a:pt x="780" y="888"/>
                  </a:lnTo>
                  <a:lnTo>
                    <a:pt x="780" y="900"/>
                  </a:lnTo>
                  <a:lnTo>
                    <a:pt x="786" y="906"/>
                  </a:lnTo>
                  <a:lnTo>
                    <a:pt x="786" y="912"/>
                  </a:lnTo>
                  <a:lnTo>
                    <a:pt x="792" y="918"/>
                  </a:lnTo>
                  <a:lnTo>
                    <a:pt x="798" y="918"/>
                  </a:lnTo>
                  <a:lnTo>
                    <a:pt x="804" y="918"/>
                  </a:lnTo>
                  <a:lnTo>
                    <a:pt x="810" y="918"/>
                  </a:lnTo>
                  <a:lnTo>
                    <a:pt x="822" y="912"/>
                  </a:lnTo>
                  <a:lnTo>
                    <a:pt x="828" y="906"/>
                  </a:lnTo>
                  <a:lnTo>
                    <a:pt x="828" y="906"/>
                  </a:lnTo>
                  <a:lnTo>
                    <a:pt x="840" y="906"/>
                  </a:lnTo>
                  <a:lnTo>
                    <a:pt x="846" y="906"/>
                  </a:lnTo>
                  <a:lnTo>
                    <a:pt x="846" y="906"/>
                  </a:lnTo>
                  <a:lnTo>
                    <a:pt x="852" y="888"/>
                  </a:lnTo>
                  <a:lnTo>
                    <a:pt x="852" y="876"/>
                  </a:lnTo>
                  <a:lnTo>
                    <a:pt x="852" y="870"/>
                  </a:lnTo>
                  <a:lnTo>
                    <a:pt x="858" y="864"/>
                  </a:lnTo>
                  <a:lnTo>
                    <a:pt x="858" y="870"/>
                  </a:lnTo>
                  <a:lnTo>
                    <a:pt x="870" y="876"/>
                  </a:lnTo>
                  <a:lnTo>
                    <a:pt x="876" y="882"/>
                  </a:lnTo>
                  <a:lnTo>
                    <a:pt x="882" y="888"/>
                  </a:lnTo>
                  <a:lnTo>
                    <a:pt x="888" y="894"/>
                  </a:lnTo>
                  <a:lnTo>
                    <a:pt x="894" y="894"/>
                  </a:lnTo>
                  <a:lnTo>
                    <a:pt x="912" y="900"/>
                  </a:lnTo>
                  <a:lnTo>
                    <a:pt x="912" y="900"/>
                  </a:lnTo>
                  <a:lnTo>
                    <a:pt x="918" y="900"/>
                  </a:lnTo>
                  <a:lnTo>
                    <a:pt x="924" y="900"/>
                  </a:lnTo>
                  <a:lnTo>
                    <a:pt x="930" y="894"/>
                  </a:lnTo>
                  <a:lnTo>
                    <a:pt x="930" y="900"/>
                  </a:lnTo>
                  <a:lnTo>
                    <a:pt x="936" y="900"/>
                  </a:lnTo>
                  <a:lnTo>
                    <a:pt x="936" y="900"/>
                  </a:lnTo>
                  <a:lnTo>
                    <a:pt x="942" y="900"/>
                  </a:lnTo>
                  <a:lnTo>
                    <a:pt x="942" y="906"/>
                  </a:lnTo>
                  <a:lnTo>
                    <a:pt x="942" y="906"/>
                  </a:lnTo>
                  <a:lnTo>
                    <a:pt x="942" y="906"/>
                  </a:lnTo>
                  <a:lnTo>
                    <a:pt x="942" y="906"/>
                  </a:lnTo>
                  <a:lnTo>
                    <a:pt x="948" y="918"/>
                  </a:lnTo>
                  <a:lnTo>
                    <a:pt x="960" y="924"/>
                  </a:lnTo>
                  <a:lnTo>
                    <a:pt x="972" y="936"/>
                  </a:lnTo>
                  <a:lnTo>
                    <a:pt x="978" y="936"/>
                  </a:lnTo>
                  <a:lnTo>
                    <a:pt x="984" y="948"/>
                  </a:lnTo>
                  <a:lnTo>
                    <a:pt x="996" y="954"/>
                  </a:lnTo>
                  <a:lnTo>
                    <a:pt x="1002" y="960"/>
                  </a:lnTo>
                  <a:lnTo>
                    <a:pt x="1002" y="954"/>
                  </a:lnTo>
                  <a:lnTo>
                    <a:pt x="1008" y="954"/>
                  </a:lnTo>
                  <a:lnTo>
                    <a:pt x="1008" y="942"/>
                  </a:lnTo>
                  <a:lnTo>
                    <a:pt x="1020" y="948"/>
                  </a:lnTo>
                  <a:lnTo>
                    <a:pt x="1026" y="954"/>
                  </a:lnTo>
                  <a:lnTo>
                    <a:pt x="1032" y="954"/>
                  </a:lnTo>
                  <a:lnTo>
                    <a:pt x="1038" y="948"/>
                  </a:lnTo>
                  <a:lnTo>
                    <a:pt x="1038" y="936"/>
                  </a:lnTo>
                  <a:lnTo>
                    <a:pt x="1044" y="930"/>
                  </a:lnTo>
                  <a:lnTo>
                    <a:pt x="1050" y="930"/>
                  </a:lnTo>
                  <a:lnTo>
                    <a:pt x="1056" y="924"/>
                  </a:lnTo>
                  <a:lnTo>
                    <a:pt x="1068" y="924"/>
                  </a:lnTo>
                  <a:lnTo>
                    <a:pt x="1074" y="924"/>
                  </a:lnTo>
                  <a:lnTo>
                    <a:pt x="1092" y="930"/>
                  </a:lnTo>
                  <a:lnTo>
                    <a:pt x="1098" y="930"/>
                  </a:lnTo>
                  <a:lnTo>
                    <a:pt x="1104" y="930"/>
                  </a:lnTo>
                  <a:lnTo>
                    <a:pt x="1104" y="930"/>
                  </a:lnTo>
                  <a:lnTo>
                    <a:pt x="1104" y="924"/>
                  </a:lnTo>
                  <a:lnTo>
                    <a:pt x="1110" y="918"/>
                  </a:lnTo>
                  <a:lnTo>
                    <a:pt x="1122" y="912"/>
                  </a:lnTo>
                  <a:lnTo>
                    <a:pt x="1128" y="906"/>
                  </a:lnTo>
                  <a:lnTo>
                    <a:pt x="1134" y="906"/>
                  </a:lnTo>
                  <a:lnTo>
                    <a:pt x="1134" y="900"/>
                  </a:lnTo>
                  <a:lnTo>
                    <a:pt x="1128" y="900"/>
                  </a:lnTo>
                  <a:lnTo>
                    <a:pt x="1116" y="894"/>
                  </a:lnTo>
                  <a:lnTo>
                    <a:pt x="1104" y="888"/>
                  </a:lnTo>
                  <a:lnTo>
                    <a:pt x="1104" y="882"/>
                  </a:lnTo>
                  <a:lnTo>
                    <a:pt x="1104" y="882"/>
                  </a:lnTo>
                  <a:lnTo>
                    <a:pt x="1098" y="876"/>
                  </a:lnTo>
                  <a:lnTo>
                    <a:pt x="1092" y="870"/>
                  </a:lnTo>
                  <a:lnTo>
                    <a:pt x="1086" y="858"/>
                  </a:lnTo>
                  <a:lnTo>
                    <a:pt x="1080" y="846"/>
                  </a:lnTo>
                  <a:lnTo>
                    <a:pt x="1080" y="822"/>
                  </a:lnTo>
                  <a:lnTo>
                    <a:pt x="1080" y="816"/>
                  </a:lnTo>
                  <a:lnTo>
                    <a:pt x="1074" y="810"/>
                  </a:lnTo>
                  <a:lnTo>
                    <a:pt x="1068" y="798"/>
                  </a:lnTo>
                  <a:lnTo>
                    <a:pt x="1074" y="798"/>
                  </a:lnTo>
                  <a:lnTo>
                    <a:pt x="1080" y="792"/>
                  </a:lnTo>
                  <a:lnTo>
                    <a:pt x="1080" y="792"/>
                  </a:lnTo>
                  <a:lnTo>
                    <a:pt x="1080" y="792"/>
                  </a:lnTo>
                  <a:lnTo>
                    <a:pt x="1080" y="786"/>
                  </a:lnTo>
                  <a:lnTo>
                    <a:pt x="1080" y="786"/>
                  </a:lnTo>
                  <a:lnTo>
                    <a:pt x="1086" y="780"/>
                  </a:lnTo>
                  <a:lnTo>
                    <a:pt x="1092" y="780"/>
                  </a:lnTo>
                  <a:lnTo>
                    <a:pt x="1104" y="780"/>
                  </a:lnTo>
                  <a:lnTo>
                    <a:pt x="1110" y="780"/>
                  </a:lnTo>
                  <a:lnTo>
                    <a:pt x="1110" y="780"/>
                  </a:lnTo>
                  <a:lnTo>
                    <a:pt x="1110" y="774"/>
                  </a:lnTo>
                  <a:lnTo>
                    <a:pt x="1110" y="768"/>
                  </a:lnTo>
                  <a:lnTo>
                    <a:pt x="1104" y="768"/>
                  </a:lnTo>
                  <a:lnTo>
                    <a:pt x="1104" y="768"/>
                  </a:lnTo>
                  <a:lnTo>
                    <a:pt x="1116" y="768"/>
                  </a:lnTo>
                  <a:lnTo>
                    <a:pt x="1128" y="774"/>
                  </a:lnTo>
                  <a:lnTo>
                    <a:pt x="1134" y="774"/>
                  </a:lnTo>
                  <a:lnTo>
                    <a:pt x="1140" y="774"/>
                  </a:lnTo>
                  <a:lnTo>
                    <a:pt x="1140" y="768"/>
                  </a:lnTo>
                  <a:lnTo>
                    <a:pt x="1140" y="762"/>
                  </a:lnTo>
                  <a:lnTo>
                    <a:pt x="1134" y="756"/>
                  </a:lnTo>
                  <a:lnTo>
                    <a:pt x="1134" y="738"/>
                  </a:lnTo>
                  <a:lnTo>
                    <a:pt x="1122" y="720"/>
                  </a:lnTo>
                  <a:lnTo>
                    <a:pt x="1116" y="708"/>
                  </a:lnTo>
                  <a:lnTo>
                    <a:pt x="1110" y="702"/>
                  </a:lnTo>
                  <a:lnTo>
                    <a:pt x="1104" y="702"/>
                  </a:lnTo>
                  <a:lnTo>
                    <a:pt x="1104" y="708"/>
                  </a:lnTo>
                  <a:lnTo>
                    <a:pt x="1104" y="708"/>
                  </a:lnTo>
                  <a:lnTo>
                    <a:pt x="1098" y="720"/>
                  </a:lnTo>
                  <a:lnTo>
                    <a:pt x="1098" y="732"/>
                  </a:lnTo>
                  <a:lnTo>
                    <a:pt x="1098" y="732"/>
                  </a:lnTo>
                  <a:lnTo>
                    <a:pt x="1098" y="738"/>
                  </a:lnTo>
                  <a:lnTo>
                    <a:pt x="1092" y="744"/>
                  </a:lnTo>
                  <a:lnTo>
                    <a:pt x="1092" y="732"/>
                  </a:lnTo>
                  <a:lnTo>
                    <a:pt x="1092" y="726"/>
                  </a:lnTo>
                  <a:lnTo>
                    <a:pt x="1086" y="726"/>
                  </a:lnTo>
                  <a:lnTo>
                    <a:pt x="1080" y="726"/>
                  </a:lnTo>
                  <a:lnTo>
                    <a:pt x="1074" y="726"/>
                  </a:lnTo>
                  <a:lnTo>
                    <a:pt x="1074" y="726"/>
                  </a:lnTo>
                  <a:lnTo>
                    <a:pt x="1074" y="720"/>
                  </a:lnTo>
                  <a:lnTo>
                    <a:pt x="1074" y="720"/>
                  </a:lnTo>
                  <a:lnTo>
                    <a:pt x="1068" y="714"/>
                  </a:lnTo>
                  <a:lnTo>
                    <a:pt x="1068" y="714"/>
                  </a:lnTo>
                  <a:lnTo>
                    <a:pt x="1068" y="714"/>
                  </a:lnTo>
                  <a:lnTo>
                    <a:pt x="1062" y="714"/>
                  </a:lnTo>
                  <a:lnTo>
                    <a:pt x="1062" y="714"/>
                  </a:lnTo>
                  <a:lnTo>
                    <a:pt x="1062" y="714"/>
                  </a:lnTo>
                  <a:lnTo>
                    <a:pt x="1056" y="720"/>
                  </a:lnTo>
                  <a:lnTo>
                    <a:pt x="1056" y="720"/>
                  </a:lnTo>
                  <a:lnTo>
                    <a:pt x="1056" y="714"/>
                  </a:lnTo>
                  <a:lnTo>
                    <a:pt x="1050" y="708"/>
                  </a:lnTo>
                  <a:lnTo>
                    <a:pt x="1050" y="708"/>
                  </a:lnTo>
                  <a:lnTo>
                    <a:pt x="1044" y="702"/>
                  </a:lnTo>
                  <a:lnTo>
                    <a:pt x="1044" y="702"/>
                  </a:lnTo>
                  <a:lnTo>
                    <a:pt x="1056" y="702"/>
                  </a:lnTo>
                  <a:lnTo>
                    <a:pt x="1062" y="696"/>
                  </a:lnTo>
                  <a:lnTo>
                    <a:pt x="1068" y="696"/>
                  </a:lnTo>
                  <a:lnTo>
                    <a:pt x="1068" y="684"/>
                  </a:lnTo>
                  <a:lnTo>
                    <a:pt x="1074" y="684"/>
                  </a:lnTo>
                  <a:lnTo>
                    <a:pt x="1080" y="678"/>
                  </a:lnTo>
                  <a:lnTo>
                    <a:pt x="1110" y="666"/>
                  </a:lnTo>
                  <a:lnTo>
                    <a:pt x="1122" y="660"/>
                  </a:lnTo>
                  <a:lnTo>
                    <a:pt x="1134" y="654"/>
                  </a:lnTo>
                  <a:lnTo>
                    <a:pt x="1134" y="648"/>
                  </a:lnTo>
                  <a:lnTo>
                    <a:pt x="1140" y="642"/>
                  </a:lnTo>
                  <a:lnTo>
                    <a:pt x="1158" y="636"/>
                  </a:lnTo>
                  <a:lnTo>
                    <a:pt x="1170" y="642"/>
                  </a:lnTo>
                  <a:lnTo>
                    <a:pt x="1182" y="642"/>
                  </a:lnTo>
                  <a:lnTo>
                    <a:pt x="1182" y="636"/>
                  </a:lnTo>
                  <a:lnTo>
                    <a:pt x="1188" y="636"/>
                  </a:lnTo>
                  <a:lnTo>
                    <a:pt x="1188" y="630"/>
                  </a:lnTo>
                  <a:lnTo>
                    <a:pt x="1182" y="624"/>
                  </a:lnTo>
                  <a:lnTo>
                    <a:pt x="1188" y="624"/>
                  </a:lnTo>
                  <a:lnTo>
                    <a:pt x="1194" y="618"/>
                  </a:lnTo>
                  <a:lnTo>
                    <a:pt x="1194" y="618"/>
                  </a:lnTo>
                  <a:lnTo>
                    <a:pt x="1194" y="612"/>
                  </a:lnTo>
                  <a:lnTo>
                    <a:pt x="1194" y="612"/>
                  </a:lnTo>
                  <a:lnTo>
                    <a:pt x="1200" y="612"/>
                  </a:lnTo>
                  <a:lnTo>
                    <a:pt x="1206" y="618"/>
                  </a:lnTo>
                  <a:lnTo>
                    <a:pt x="1212" y="618"/>
                  </a:lnTo>
                  <a:lnTo>
                    <a:pt x="1218" y="618"/>
                  </a:lnTo>
                  <a:lnTo>
                    <a:pt x="1224" y="606"/>
                  </a:lnTo>
                  <a:lnTo>
                    <a:pt x="1224" y="600"/>
                  </a:lnTo>
                  <a:lnTo>
                    <a:pt x="1230" y="600"/>
                  </a:lnTo>
                  <a:lnTo>
                    <a:pt x="1230" y="600"/>
                  </a:lnTo>
                  <a:lnTo>
                    <a:pt x="1236" y="606"/>
                  </a:lnTo>
                  <a:lnTo>
                    <a:pt x="1242" y="606"/>
                  </a:lnTo>
                  <a:lnTo>
                    <a:pt x="1242" y="606"/>
                  </a:lnTo>
                  <a:lnTo>
                    <a:pt x="1248" y="594"/>
                  </a:lnTo>
                  <a:lnTo>
                    <a:pt x="1272" y="606"/>
                  </a:lnTo>
                  <a:lnTo>
                    <a:pt x="1278" y="612"/>
                  </a:lnTo>
                  <a:lnTo>
                    <a:pt x="1284" y="624"/>
                  </a:lnTo>
                  <a:lnTo>
                    <a:pt x="1290" y="612"/>
                  </a:lnTo>
                  <a:lnTo>
                    <a:pt x="1296" y="606"/>
                  </a:lnTo>
                  <a:lnTo>
                    <a:pt x="1302" y="606"/>
                  </a:lnTo>
                  <a:lnTo>
                    <a:pt x="1302" y="606"/>
                  </a:lnTo>
                  <a:lnTo>
                    <a:pt x="1314" y="606"/>
                  </a:lnTo>
                  <a:lnTo>
                    <a:pt x="1314" y="600"/>
                  </a:lnTo>
                  <a:lnTo>
                    <a:pt x="1320" y="600"/>
                  </a:lnTo>
                  <a:lnTo>
                    <a:pt x="1326" y="600"/>
                  </a:lnTo>
                  <a:lnTo>
                    <a:pt x="1326" y="600"/>
                  </a:lnTo>
                  <a:lnTo>
                    <a:pt x="1326" y="594"/>
                  </a:lnTo>
                  <a:lnTo>
                    <a:pt x="1314" y="588"/>
                  </a:lnTo>
                  <a:lnTo>
                    <a:pt x="1314" y="582"/>
                  </a:lnTo>
                  <a:lnTo>
                    <a:pt x="1308" y="576"/>
                  </a:lnTo>
                  <a:lnTo>
                    <a:pt x="1314" y="576"/>
                  </a:lnTo>
                  <a:lnTo>
                    <a:pt x="1314" y="576"/>
                  </a:lnTo>
                  <a:lnTo>
                    <a:pt x="1314" y="570"/>
                  </a:lnTo>
                  <a:lnTo>
                    <a:pt x="1314" y="564"/>
                  </a:lnTo>
                  <a:lnTo>
                    <a:pt x="1314" y="558"/>
                  </a:lnTo>
                  <a:lnTo>
                    <a:pt x="1314" y="546"/>
                  </a:lnTo>
                  <a:lnTo>
                    <a:pt x="1314" y="546"/>
                  </a:lnTo>
                  <a:lnTo>
                    <a:pt x="1320" y="546"/>
                  </a:lnTo>
                  <a:lnTo>
                    <a:pt x="1320" y="540"/>
                  </a:lnTo>
                  <a:lnTo>
                    <a:pt x="1326" y="522"/>
                  </a:lnTo>
                  <a:lnTo>
                    <a:pt x="1326" y="510"/>
                  </a:lnTo>
                  <a:lnTo>
                    <a:pt x="1326" y="492"/>
                  </a:lnTo>
                  <a:lnTo>
                    <a:pt x="1326" y="480"/>
                  </a:lnTo>
                  <a:lnTo>
                    <a:pt x="1326" y="474"/>
                  </a:lnTo>
                  <a:lnTo>
                    <a:pt x="1326" y="462"/>
                  </a:lnTo>
                  <a:lnTo>
                    <a:pt x="1326" y="456"/>
                  </a:lnTo>
                  <a:lnTo>
                    <a:pt x="1332" y="450"/>
                  </a:lnTo>
                  <a:lnTo>
                    <a:pt x="1332" y="450"/>
                  </a:lnTo>
                  <a:lnTo>
                    <a:pt x="1332" y="450"/>
                  </a:lnTo>
                  <a:lnTo>
                    <a:pt x="1332" y="444"/>
                  </a:lnTo>
                  <a:lnTo>
                    <a:pt x="1338" y="432"/>
                  </a:lnTo>
                  <a:lnTo>
                    <a:pt x="1344" y="432"/>
                  </a:lnTo>
                  <a:lnTo>
                    <a:pt x="1344" y="432"/>
                  </a:lnTo>
                  <a:lnTo>
                    <a:pt x="1344" y="426"/>
                  </a:lnTo>
                  <a:lnTo>
                    <a:pt x="1344" y="420"/>
                  </a:lnTo>
                  <a:lnTo>
                    <a:pt x="1338" y="420"/>
                  </a:lnTo>
                  <a:lnTo>
                    <a:pt x="1326" y="414"/>
                  </a:lnTo>
                  <a:lnTo>
                    <a:pt x="1314" y="408"/>
                  </a:lnTo>
                  <a:lnTo>
                    <a:pt x="1302" y="408"/>
                  </a:lnTo>
                  <a:lnTo>
                    <a:pt x="1296" y="402"/>
                  </a:lnTo>
                  <a:lnTo>
                    <a:pt x="1296" y="396"/>
                  </a:lnTo>
                  <a:lnTo>
                    <a:pt x="1296" y="396"/>
                  </a:lnTo>
                  <a:lnTo>
                    <a:pt x="1290" y="390"/>
                  </a:lnTo>
                  <a:lnTo>
                    <a:pt x="1290" y="390"/>
                  </a:lnTo>
                  <a:lnTo>
                    <a:pt x="1284" y="390"/>
                  </a:lnTo>
                  <a:lnTo>
                    <a:pt x="1284" y="390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8" y="384"/>
                  </a:lnTo>
                  <a:lnTo>
                    <a:pt x="1272" y="378"/>
                  </a:lnTo>
                  <a:lnTo>
                    <a:pt x="1272" y="378"/>
                  </a:lnTo>
                  <a:lnTo>
                    <a:pt x="1272" y="372"/>
                  </a:lnTo>
                  <a:lnTo>
                    <a:pt x="1266" y="372"/>
                  </a:lnTo>
                  <a:lnTo>
                    <a:pt x="1272" y="366"/>
                  </a:lnTo>
                  <a:lnTo>
                    <a:pt x="1272" y="360"/>
                  </a:lnTo>
                  <a:lnTo>
                    <a:pt x="1272" y="354"/>
                  </a:lnTo>
                  <a:lnTo>
                    <a:pt x="1272" y="354"/>
                  </a:lnTo>
                  <a:lnTo>
                    <a:pt x="1266" y="348"/>
                  </a:lnTo>
                  <a:lnTo>
                    <a:pt x="1260" y="348"/>
                  </a:lnTo>
                  <a:lnTo>
                    <a:pt x="1260" y="342"/>
                  </a:lnTo>
                  <a:lnTo>
                    <a:pt x="1260" y="342"/>
                  </a:lnTo>
                  <a:lnTo>
                    <a:pt x="1266" y="342"/>
                  </a:lnTo>
                  <a:lnTo>
                    <a:pt x="1272" y="342"/>
                  </a:lnTo>
                  <a:lnTo>
                    <a:pt x="1272" y="336"/>
                  </a:lnTo>
                  <a:lnTo>
                    <a:pt x="1272" y="330"/>
                  </a:lnTo>
                  <a:lnTo>
                    <a:pt x="1266" y="324"/>
                  </a:lnTo>
                  <a:lnTo>
                    <a:pt x="1284" y="324"/>
                  </a:lnTo>
                  <a:lnTo>
                    <a:pt x="1284" y="312"/>
                  </a:lnTo>
                  <a:lnTo>
                    <a:pt x="1290" y="306"/>
                  </a:lnTo>
                  <a:lnTo>
                    <a:pt x="1290" y="294"/>
                  </a:lnTo>
                  <a:lnTo>
                    <a:pt x="1290" y="294"/>
                  </a:lnTo>
                  <a:lnTo>
                    <a:pt x="1296" y="288"/>
                  </a:lnTo>
                  <a:lnTo>
                    <a:pt x="1302" y="282"/>
                  </a:lnTo>
                  <a:lnTo>
                    <a:pt x="1308" y="276"/>
                  </a:lnTo>
                  <a:lnTo>
                    <a:pt x="1326" y="276"/>
                  </a:lnTo>
                  <a:lnTo>
                    <a:pt x="1344" y="282"/>
                  </a:lnTo>
                  <a:lnTo>
                    <a:pt x="1344" y="282"/>
                  </a:lnTo>
                  <a:lnTo>
                    <a:pt x="1350" y="282"/>
                  </a:lnTo>
                  <a:lnTo>
                    <a:pt x="1356" y="288"/>
                  </a:lnTo>
                  <a:lnTo>
                    <a:pt x="1356" y="294"/>
                  </a:lnTo>
                  <a:lnTo>
                    <a:pt x="1362" y="294"/>
                  </a:lnTo>
                  <a:lnTo>
                    <a:pt x="1368" y="294"/>
                  </a:lnTo>
                  <a:lnTo>
                    <a:pt x="1374" y="282"/>
                  </a:lnTo>
                  <a:lnTo>
                    <a:pt x="1380" y="270"/>
                  </a:lnTo>
                  <a:lnTo>
                    <a:pt x="1380" y="270"/>
                  </a:lnTo>
                  <a:lnTo>
                    <a:pt x="1380" y="264"/>
                  </a:lnTo>
                  <a:lnTo>
                    <a:pt x="1386" y="264"/>
                  </a:lnTo>
                  <a:lnTo>
                    <a:pt x="1380" y="258"/>
                  </a:lnTo>
                  <a:lnTo>
                    <a:pt x="1380" y="246"/>
                  </a:lnTo>
                  <a:lnTo>
                    <a:pt x="1398" y="246"/>
                  </a:lnTo>
                  <a:lnTo>
                    <a:pt x="1404" y="246"/>
                  </a:lnTo>
                  <a:lnTo>
                    <a:pt x="1416" y="240"/>
                  </a:lnTo>
                  <a:lnTo>
                    <a:pt x="1422" y="234"/>
                  </a:lnTo>
                  <a:lnTo>
                    <a:pt x="1434" y="234"/>
                  </a:lnTo>
                  <a:lnTo>
                    <a:pt x="1434" y="234"/>
                  </a:lnTo>
                  <a:lnTo>
                    <a:pt x="1446" y="228"/>
                  </a:lnTo>
                  <a:lnTo>
                    <a:pt x="1458" y="228"/>
                  </a:lnTo>
                  <a:lnTo>
                    <a:pt x="1464" y="222"/>
                  </a:lnTo>
                  <a:lnTo>
                    <a:pt x="1470" y="216"/>
                  </a:lnTo>
                  <a:lnTo>
                    <a:pt x="1482" y="210"/>
                  </a:lnTo>
                  <a:lnTo>
                    <a:pt x="1494" y="210"/>
                  </a:lnTo>
                  <a:lnTo>
                    <a:pt x="1500" y="210"/>
                  </a:lnTo>
                  <a:lnTo>
                    <a:pt x="1506" y="210"/>
                  </a:lnTo>
                  <a:lnTo>
                    <a:pt x="1512" y="204"/>
                  </a:lnTo>
                  <a:lnTo>
                    <a:pt x="1518" y="192"/>
                  </a:lnTo>
                  <a:lnTo>
                    <a:pt x="1530" y="180"/>
                  </a:lnTo>
                  <a:lnTo>
                    <a:pt x="1536" y="180"/>
                  </a:lnTo>
                  <a:lnTo>
                    <a:pt x="1548" y="180"/>
                  </a:lnTo>
                  <a:lnTo>
                    <a:pt x="1548" y="174"/>
                  </a:lnTo>
                  <a:lnTo>
                    <a:pt x="1548" y="168"/>
                  </a:lnTo>
                  <a:lnTo>
                    <a:pt x="1548" y="162"/>
                  </a:lnTo>
                  <a:lnTo>
                    <a:pt x="1542" y="150"/>
                  </a:lnTo>
                  <a:lnTo>
                    <a:pt x="1542" y="150"/>
                  </a:lnTo>
                  <a:lnTo>
                    <a:pt x="1542" y="150"/>
                  </a:lnTo>
                  <a:lnTo>
                    <a:pt x="1536" y="150"/>
                  </a:lnTo>
                  <a:lnTo>
                    <a:pt x="1536" y="150"/>
                  </a:lnTo>
                  <a:lnTo>
                    <a:pt x="1536" y="144"/>
                  </a:lnTo>
                  <a:lnTo>
                    <a:pt x="1536" y="138"/>
                  </a:lnTo>
                  <a:lnTo>
                    <a:pt x="1548" y="138"/>
                  </a:lnTo>
                  <a:lnTo>
                    <a:pt x="1554" y="144"/>
                  </a:lnTo>
                  <a:lnTo>
                    <a:pt x="1560" y="138"/>
                  </a:lnTo>
                  <a:lnTo>
                    <a:pt x="1566" y="132"/>
                  </a:lnTo>
                  <a:lnTo>
                    <a:pt x="1578" y="126"/>
                  </a:lnTo>
                  <a:lnTo>
                    <a:pt x="1584" y="126"/>
                  </a:lnTo>
                  <a:lnTo>
                    <a:pt x="1584" y="126"/>
                  </a:lnTo>
                  <a:lnTo>
                    <a:pt x="1596" y="126"/>
                  </a:lnTo>
                  <a:lnTo>
                    <a:pt x="1596" y="132"/>
                  </a:lnTo>
                  <a:lnTo>
                    <a:pt x="1602" y="138"/>
                  </a:lnTo>
                  <a:lnTo>
                    <a:pt x="1614" y="144"/>
                  </a:lnTo>
                  <a:lnTo>
                    <a:pt x="1620" y="150"/>
                  </a:lnTo>
                  <a:lnTo>
                    <a:pt x="1620" y="150"/>
                  </a:lnTo>
                  <a:lnTo>
                    <a:pt x="1626" y="150"/>
                  </a:lnTo>
                  <a:lnTo>
                    <a:pt x="1626" y="150"/>
                  </a:lnTo>
                  <a:lnTo>
                    <a:pt x="1632" y="150"/>
                  </a:lnTo>
                  <a:lnTo>
                    <a:pt x="1632" y="150"/>
                  </a:lnTo>
                  <a:lnTo>
                    <a:pt x="1632" y="150"/>
                  </a:lnTo>
                  <a:lnTo>
                    <a:pt x="1638" y="144"/>
                  </a:lnTo>
                  <a:lnTo>
                    <a:pt x="1638" y="144"/>
                  </a:lnTo>
                  <a:lnTo>
                    <a:pt x="1638" y="144"/>
                  </a:lnTo>
                  <a:lnTo>
                    <a:pt x="1650" y="150"/>
                  </a:lnTo>
                  <a:lnTo>
                    <a:pt x="1650" y="150"/>
                  </a:lnTo>
                  <a:lnTo>
                    <a:pt x="1656" y="150"/>
                  </a:lnTo>
                  <a:lnTo>
                    <a:pt x="1662" y="150"/>
                  </a:lnTo>
                  <a:lnTo>
                    <a:pt x="1674" y="150"/>
                  </a:lnTo>
                  <a:lnTo>
                    <a:pt x="1680" y="150"/>
                  </a:lnTo>
                  <a:lnTo>
                    <a:pt x="1680" y="144"/>
                  </a:lnTo>
                  <a:lnTo>
                    <a:pt x="1680" y="144"/>
                  </a:lnTo>
                  <a:lnTo>
                    <a:pt x="1680" y="138"/>
                  </a:lnTo>
                  <a:lnTo>
                    <a:pt x="1680" y="132"/>
                  </a:lnTo>
                  <a:lnTo>
                    <a:pt x="1674" y="120"/>
                  </a:lnTo>
                  <a:lnTo>
                    <a:pt x="1674" y="114"/>
                  </a:lnTo>
                  <a:lnTo>
                    <a:pt x="1668" y="114"/>
                  </a:lnTo>
                  <a:lnTo>
                    <a:pt x="1662" y="114"/>
                  </a:lnTo>
                  <a:lnTo>
                    <a:pt x="1668" y="108"/>
                  </a:lnTo>
                  <a:lnTo>
                    <a:pt x="1668" y="108"/>
                  </a:lnTo>
                  <a:lnTo>
                    <a:pt x="1662" y="102"/>
                  </a:lnTo>
                  <a:lnTo>
                    <a:pt x="1662" y="96"/>
                  </a:lnTo>
                  <a:lnTo>
                    <a:pt x="1656" y="90"/>
                  </a:lnTo>
                  <a:lnTo>
                    <a:pt x="1656" y="84"/>
                  </a:lnTo>
                  <a:lnTo>
                    <a:pt x="1656" y="84"/>
                  </a:lnTo>
                  <a:lnTo>
                    <a:pt x="1656" y="84"/>
                  </a:lnTo>
                  <a:lnTo>
                    <a:pt x="1656" y="84"/>
                  </a:lnTo>
                  <a:lnTo>
                    <a:pt x="1656" y="78"/>
                  </a:lnTo>
                  <a:lnTo>
                    <a:pt x="1656" y="72"/>
                  </a:lnTo>
                  <a:lnTo>
                    <a:pt x="1656" y="66"/>
                  </a:lnTo>
                  <a:lnTo>
                    <a:pt x="1650" y="60"/>
                  </a:lnTo>
                  <a:lnTo>
                    <a:pt x="1644" y="54"/>
                  </a:lnTo>
                  <a:lnTo>
                    <a:pt x="1644" y="48"/>
                  </a:lnTo>
                  <a:lnTo>
                    <a:pt x="1650" y="48"/>
                  </a:lnTo>
                  <a:lnTo>
                    <a:pt x="1656" y="48"/>
                  </a:lnTo>
                  <a:lnTo>
                    <a:pt x="1656" y="48"/>
                  </a:lnTo>
                  <a:lnTo>
                    <a:pt x="1656" y="42"/>
                  </a:lnTo>
                  <a:lnTo>
                    <a:pt x="1656" y="42"/>
                  </a:lnTo>
                  <a:lnTo>
                    <a:pt x="1662" y="30"/>
                  </a:lnTo>
                  <a:lnTo>
                    <a:pt x="1668" y="30"/>
                  </a:lnTo>
                  <a:lnTo>
                    <a:pt x="1674" y="30"/>
                  </a:lnTo>
                  <a:lnTo>
                    <a:pt x="1680" y="30"/>
                  </a:lnTo>
                  <a:lnTo>
                    <a:pt x="1680" y="30"/>
                  </a:lnTo>
                  <a:lnTo>
                    <a:pt x="1686" y="30"/>
                  </a:lnTo>
                  <a:lnTo>
                    <a:pt x="1686" y="24"/>
                  </a:lnTo>
                  <a:lnTo>
                    <a:pt x="1692" y="24"/>
                  </a:lnTo>
                  <a:lnTo>
                    <a:pt x="1692" y="24"/>
                  </a:lnTo>
                  <a:lnTo>
                    <a:pt x="1698" y="24"/>
                  </a:lnTo>
                  <a:lnTo>
                    <a:pt x="1704" y="24"/>
                  </a:lnTo>
                  <a:lnTo>
                    <a:pt x="1710" y="18"/>
                  </a:lnTo>
                  <a:lnTo>
                    <a:pt x="1710" y="12"/>
                  </a:lnTo>
                  <a:lnTo>
                    <a:pt x="1710" y="12"/>
                  </a:lnTo>
                  <a:lnTo>
                    <a:pt x="1710" y="12"/>
                  </a:lnTo>
                  <a:lnTo>
                    <a:pt x="1710" y="12"/>
                  </a:lnTo>
                  <a:lnTo>
                    <a:pt x="1710" y="6"/>
                  </a:lnTo>
                  <a:lnTo>
                    <a:pt x="1716" y="6"/>
                  </a:lnTo>
                  <a:lnTo>
                    <a:pt x="1716" y="6"/>
                  </a:lnTo>
                  <a:lnTo>
                    <a:pt x="1716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2" y="12"/>
                  </a:lnTo>
                  <a:lnTo>
                    <a:pt x="1728" y="12"/>
                  </a:lnTo>
                  <a:lnTo>
                    <a:pt x="1734" y="18"/>
                  </a:lnTo>
                  <a:lnTo>
                    <a:pt x="1734" y="18"/>
                  </a:lnTo>
                  <a:lnTo>
                    <a:pt x="1734" y="18"/>
                  </a:lnTo>
                  <a:lnTo>
                    <a:pt x="1740" y="12"/>
                  </a:lnTo>
                  <a:lnTo>
                    <a:pt x="1740" y="24"/>
                  </a:lnTo>
                  <a:lnTo>
                    <a:pt x="1740" y="24"/>
                  </a:lnTo>
                  <a:lnTo>
                    <a:pt x="1740" y="24"/>
                  </a:lnTo>
                  <a:lnTo>
                    <a:pt x="1740" y="18"/>
                  </a:lnTo>
                  <a:lnTo>
                    <a:pt x="1746" y="18"/>
                  </a:lnTo>
                  <a:lnTo>
                    <a:pt x="1752" y="24"/>
                  </a:lnTo>
                  <a:lnTo>
                    <a:pt x="1752" y="24"/>
                  </a:lnTo>
                  <a:lnTo>
                    <a:pt x="1752" y="18"/>
                  </a:lnTo>
                  <a:lnTo>
                    <a:pt x="1758" y="24"/>
                  </a:lnTo>
                  <a:lnTo>
                    <a:pt x="1758" y="24"/>
                  </a:lnTo>
                  <a:lnTo>
                    <a:pt x="1764" y="24"/>
                  </a:lnTo>
                  <a:lnTo>
                    <a:pt x="1758" y="24"/>
                  </a:lnTo>
                  <a:lnTo>
                    <a:pt x="1758" y="30"/>
                  </a:lnTo>
                  <a:lnTo>
                    <a:pt x="1758" y="30"/>
                  </a:lnTo>
                  <a:lnTo>
                    <a:pt x="1764" y="36"/>
                  </a:lnTo>
                  <a:lnTo>
                    <a:pt x="1770" y="36"/>
                  </a:lnTo>
                  <a:lnTo>
                    <a:pt x="1776" y="36"/>
                  </a:lnTo>
                  <a:lnTo>
                    <a:pt x="1782" y="36"/>
                  </a:lnTo>
                  <a:lnTo>
                    <a:pt x="1788" y="42"/>
                  </a:lnTo>
                  <a:lnTo>
                    <a:pt x="1788" y="42"/>
                  </a:lnTo>
                  <a:lnTo>
                    <a:pt x="1794" y="48"/>
                  </a:lnTo>
                  <a:lnTo>
                    <a:pt x="1800" y="48"/>
                  </a:lnTo>
                  <a:lnTo>
                    <a:pt x="1800" y="54"/>
                  </a:lnTo>
                  <a:lnTo>
                    <a:pt x="1800" y="54"/>
                  </a:lnTo>
                  <a:lnTo>
                    <a:pt x="1800" y="54"/>
                  </a:lnTo>
                  <a:lnTo>
                    <a:pt x="1806" y="54"/>
                  </a:lnTo>
                  <a:lnTo>
                    <a:pt x="1806" y="60"/>
                  </a:lnTo>
                  <a:lnTo>
                    <a:pt x="1806" y="60"/>
                  </a:lnTo>
                  <a:lnTo>
                    <a:pt x="1812" y="60"/>
                  </a:lnTo>
                  <a:lnTo>
                    <a:pt x="1818" y="60"/>
                  </a:lnTo>
                  <a:lnTo>
                    <a:pt x="1818" y="60"/>
                  </a:lnTo>
                  <a:lnTo>
                    <a:pt x="1824" y="66"/>
                  </a:lnTo>
                  <a:lnTo>
                    <a:pt x="1830" y="66"/>
                  </a:lnTo>
                  <a:lnTo>
                    <a:pt x="1830" y="66"/>
                  </a:lnTo>
                  <a:lnTo>
                    <a:pt x="1854" y="72"/>
                  </a:lnTo>
                  <a:lnTo>
                    <a:pt x="1866" y="72"/>
                  </a:lnTo>
                  <a:lnTo>
                    <a:pt x="1866" y="72"/>
                  </a:lnTo>
                  <a:lnTo>
                    <a:pt x="1878" y="78"/>
                  </a:lnTo>
                  <a:lnTo>
                    <a:pt x="1896" y="78"/>
                  </a:lnTo>
                  <a:lnTo>
                    <a:pt x="1896" y="84"/>
                  </a:lnTo>
                  <a:lnTo>
                    <a:pt x="1890" y="84"/>
                  </a:lnTo>
                  <a:lnTo>
                    <a:pt x="1890" y="90"/>
                  </a:lnTo>
                  <a:lnTo>
                    <a:pt x="1896" y="90"/>
                  </a:lnTo>
                  <a:lnTo>
                    <a:pt x="1896" y="84"/>
                  </a:lnTo>
                  <a:lnTo>
                    <a:pt x="1896" y="84"/>
                  </a:lnTo>
                  <a:lnTo>
                    <a:pt x="1908" y="114"/>
                  </a:lnTo>
                  <a:lnTo>
                    <a:pt x="1914" y="120"/>
                  </a:lnTo>
                  <a:lnTo>
                    <a:pt x="1926" y="132"/>
                  </a:lnTo>
                  <a:lnTo>
                    <a:pt x="1926" y="132"/>
                  </a:lnTo>
                  <a:lnTo>
                    <a:pt x="1926" y="132"/>
                  </a:lnTo>
                  <a:lnTo>
                    <a:pt x="1932" y="132"/>
                  </a:lnTo>
                  <a:lnTo>
                    <a:pt x="1938" y="132"/>
                  </a:lnTo>
                  <a:lnTo>
                    <a:pt x="1938" y="132"/>
                  </a:lnTo>
                  <a:lnTo>
                    <a:pt x="1938" y="138"/>
                  </a:lnTo>
                  <a:lnTo>
                    <a:pt x="1938" y="138"/>
                  </a:lnTo>
                  <a:lnTo>
                    <a:pt x="1944" y="144"/>
                  </a:lnTo>
                  <a:lnTo>
                    <a:pt x="1950" y="150"/>
                  </a:lnTo>
                  <a:lnTo>
                    <a:pt x="1950" y="150"/>
                  </a:lnTo>
                  <a:lnTo>
                    <a:pt x="1950" y="150"/>
                  </a:lnTo>
                  <a:lnTo>
                    <a:pt x="1956" y="150"/>
                  </a:lnTo>
                  <a:lnTo>
                    <a:pt x="1956" y="150"/>
                  </a:lnTo>
                  <a:lnTo>
                    <a:pt x="1962" y="150"/>
                  </a:lnTo>
                  <a:lnTo>
                    <a:pt x="1968" y="150"/>
                  </a:lnTo>
                  <a:lnTo>
                    <a:pt x="1974" y="144"/>
                  </a:lnTo>
                  <a:lnTo>
                    <a:pt x="1980" y="150"/>
                  </a:lnTo>
                  <a:lnTo>
                    <a:pt x="1980" y="150"/>
                  </a:lnTo>
                  <a:lnTo>
                    <a:pt x="1986" y="156"/>
                  </a:lnTo>
                  <a:lnTo>
                    <a:pt x="1992" y="156"/>
                  </a:lnTo>
                  <a:lnTo>
                    <a:pt x="1992" y="162"/>
                  </a:lnTo>
                  <a:lnTo>
                    <a:pt x="1998" y="162"/>
                  </a:lnTo>
                  <a:lnTo>
                    <a:pt x="1998" y="162"/>
                  </a:lnTo>
                  <a:lnTo>
                    <a:pt x="2004" y="168"/>
                  </a:lnTo>
                  <a:lnTo>
                    <a:pt x="2004" y="174"/>
                  </a:lnTo>
                  <a:lnTo>
                    <a:pt x="2010" y="174"/>
                  </a:lnTo>
                  <a:lnTo>
                    <a:pt x="2016" y="174"/>
                  </a:lnTo>
                  <a:lnTo>
                    <a:pt x="2016" y="186"/>
                  </a:lnTo>
                  <a:lnTo>
                    <a:pt x="2022" y="204"/>
                  </a:lnTo>
                  <a:lnTo>
                    <a:pt x="2022" y="222"/>
                  </a:lnTo>
                  <a:lnTo>
                    <a:pt x="2022" y="228"/>
                  </a:lnTo>
                  <a:lnTo>
                    <a:pt x="2028" y="240"/>
                  </a:lnTo>
                  <a:lnTo>
                    <a:pt x="2040" y="246"/>
                  </a:lnTo>
                  <a:lnTo>
                    <a:pt x="2052" y="258"/>
                  </a:lnTo>
                  <a:lnTo>
                    <a:pt x="2070" y="264"/>
                  </a:lnTo>
                  <a:lnTo>
                    <a:pt x="2076" y="276"/>
                  </a:lnTo>
                  <a:lnTo>
                    <a:pt x="2082" y="282"/>
                  </a:lnTo>
                  <a:lnTo>
                    <a:pt x="2088" y="282"/>
                  </a:lnTo>
                  <a:lnTo>
                    <a:pt x="2100" y="282"/>
                  </a:lnTo>
                  <a:lnTo>
                    <a:pt x="2112" y="288"/>
                  </a:lnTo>
                  <a:lnTo>
                    <a:pt x="2124" y="294"/>
                  </a:lnTo>
                  <a:lnTo>
                    <a:pt x="2136" y="306"/>
                  </a:lnTo>
                  <a:lnTo>
                    <a:pt x="2136" y="306"/>
                  </a:lnTo>
                  <a:lnTo>
                    <a:pt x="2142" y="306"/>
                  </a:lnTo>
                  <a:lnTo>
                    <a:pt x="2148" y="312"/>
                  </a:lnTo>
                  <a:lnTo>
                    <a:pt x="2148" y="312"/>
                  </a:lnTo>
                  <a:lnTo>
                    <a:pt x="2154" y="318"/>
                  </a:lnTo>
                  <a:lnTo>
                    <a:pt x="2154" y="318"/>
                  </a:lnTo>
                  <a:lnTo>
                    <a:pt x="2160" y="318"/>
                  </a:lnTo>
                  <a:lnTo>
                    <a:pt x="2166" y="318"/>
                  </a:lnTo>
                  <a:lnTo>
                    <a:pt x="2166" y="324"/>
                  </a:lnTo>
                  <a:lnTo>
                    <a:pt x="2166" y="324"/>
                  </a:lnTo>
                  <a:lnTo>
                    <a:pt x="2172" y="324"/>
                  </a:lnTo>
                  <a:lnTo>
                    <a:pt x="2184" y="324"/>
                  </a:lnTo>
                  <a:lnTo>
                    <a:pt x="2184" y="330"/>
                  </a:lnTo>
                  <a:lnTo>
                    <a:pt x="2184" y="336"/>
                  </a:lnTo>
                  <a:lnTo>
                    <a:pt x="2190" y="336"/>
                  </a:lnTo>
                  <a:lnTo>
                    <a:pt x="2196" y="336"/>
                  </a:lnTo>
                  <a:lnTo>
                    <a:pt x="2196" y="336"/>
                  </a:lnTo>
                  <a:lnTo>
                    <a:pt x="2196" y="342"/>
                  </a:lnTo>
                  <a:lnTo>
                    <a:pt x="2196" y="348"/>
                  </a:lnTo>
                  <a:lnTo>
                    <a:pt x="2196" y="354"/>
                  </a:lnTo>
                  <a:lnTo>
                    <a:pt x="2196" y="354"/>
                  </a:lnTo>
                  <a:lnTo>
                    <a:pt x="2196" y="366"/>
                  </a:lnTo>
                  <a:lnTo>
                    <a:pt x="2196" y="372"/>
                  </a:lnTo>
                  <a:lnTo>
                    <a:pt x="2196" y="384"/>
                  </a:lnTo>
                  <a:lnTo>
                    <a:pt x="2202" y="384"/>
                  </a:lnTo>
                  <a:lnTo>
                    <a:pt x="2208" y="378"/>
                  </a:lnTo>
                  <a:lnTo>
                    <a:pt x="2214" y="378"/>
                  </a:lnTo>
                  <a:lnTo>
                    <a:pt x="2220" y="372"/>
                  </a:lnTo>
                  <a:lnTo>
                    <a:pt x="2220" y="378"/>
                  </a:lnTo>
                  <a:lnTo>
                    <a:pt x="2226" y="378"/>
                  </a:lnTo>
                  <a:lnTo>
                    <a:pt x="2220" y="384"/>
                  </a:lnTo>
                  <a:lnTo>
                    <a:pt x="2214" y="384"/>
                  </a:lnTo>
                  <a:lnTo>
                    <a:pt x="2220" y="384"/>
                  </a:lnTo>
                  <a:lnTo>
                    <a:pt x="2226" y="384"/>
                  </a:lnTo>
                  <a:lnTo>
                    <a:pt x="2226" y="390"/>
                  </a:lnTo>
                  <a:lnTo>
                    <a:pt x="2226" y="396"/>
                  </a:lnTo>
                  <a:lnTo>
                    <a:pt x="2214" y="396"/>
                  </a:lnTo>
                  <a:lnTo>
                    <a:pt x="2214" y="402"/>
                  </a:lnTo>
                  <a:lnTo>
                    <a:pt x="2214" y="402"/>
                  </a:lnTo>
                  <a:lnTo>
                    <a:pt x="2214" y="402"/>
                  </a:lnTo>
                  <a:lnTo>
                    <a:pt x="2226" y="402"/>
                  </a:lnTo>
                  <a:lnTo>
                    <a:pt x="2232" y="402"/>
                  </a:lnTo>
                  <a:lnTo>
                    <a:pt x="2232" y="414"/>
                  </a:lnTo>
                  <a:lnTo>
                    <a:pt x="2232" y="414"/>
                  </a:lnTo>
                  <a:lnTo>
                    <a:pt x="2226" y="414"/>
                  </a:lnTo>
                  <a:lnTo>
                    <a:pt x="2232" y="414"/>
                  </a:lnTo>
                  <a:lnTo>
                    <a:pt x="2232" y="420"/>
                  </a:lnTo>
                  <a:lnTo>
                    <a:pt x="2238" y="420"/>
                  </a:lnTo>
                  <a:lnTo>
                    <a:pt x="2244" y="420"/>
                  </a:lnTo>
                  <a:lnTo>
                    <a:pt x="2256" y="420"/>
                  </a:lnTo>
                  <a:lnTo>
                    <a:pt x="2250" y="426"/>
                  </a:lnTo>
                  <a:lnTo>
                    <a:pt x="2244" y="432"/>
                  </a:lnTo>
                  <a:lnTo>
                    <a:pt x="2244" y="438"/>
                  </a:lnTo>
                  <a:lnTo>
                    <a:pt x="2244" y="438"/>
                  </a:lnTo>
                  <a:lnTo>
                    <a:pt x="2250" y="438"/>
                  </a:lnTo>
                  <a:lnTo>
                    <a:pt x="2256" y="444"/>
                  </a:lnTo>
                  <a:lnTo>
                    <a:pt x="2262" y="444"/>
                  </a:lnTo>
                  <a:lnTo>
                    <a:pt x="2262" y="444"/>
                  </a:lnTo>
                  <a:lnTo>
                    <a:pt x="2262" y="450"/>
                  </a:lnTo>
                  <a:lnTo>
                    <a:pt x="2262" y="450"/>
                  </a:lnTo>
                  <a:lnTo>
                    <a:pt x="2262" y="450"/>
                  </a:lnTo>
                  <a:lnTo>
                    <a:pt x="2256" y="450"/>
                  </a:lnTo>
                  <a:lnTo>
                    <a:pt x="2250" y="450"/>
                  </a:lnTo>
                  <a:lnTo>
                    <a:pt x="2250" y="450"/>
                  </a:lnTo>
                  <a:lnTo>
                    <a:pt x="2250" y="456"/>
                  </a:lnTo>
                  <a:lnTo>
                    <a:pt x="2244" y="456"/>
                  </a:lnTo>
                  <a:lnTo>
                    <a:pt x="2244" y="456"/>
                  </a:lnTo>
                  <a:lnTo>
                    <a:pt x="2250" y="462"/>
                  </a:lnTo>
                  <a:lnTo>
                    <a:pt x="2262" y="468"/>
                  </a:lnTo>
                  <a:lnTo>
                    <a:pt x="2262" y="468"/>
                  </a:lnTo>
                  <a:lnTo>
                    <a:pt x="2274" y="468"/>
                  </a:lnTo>
                  <a:lnTo>
                    <a:pt x="2268" y="474"/>
                  </a:lnTo>
                  <a:lnTo>
                    <a:pt x="2268" y="480"/>
                  </a:lnTo>
                  <a:lnTo>
                    <a:pt x="2268" y="480"/>
                  </a:lnTo>
                  <a:lnTo>
                    <a:pt x="2274" y="486"/>
                  </a:lnTo>
                  <a:lnTo>
                    <a:pt x="2280" y="480"/>
                  </a:lnTo>
                  <a:lnTo>
                    <a:pt x="2280" y="480"/>
                  </a:lnTo>
                  <a:lnTo>
                    <a:pt x="2286" y="480"/>
                  </a:lnTo>
                  <a:lnTo>
                    <a:pt x="2280" y="480"/>
                  </a:lnTo>
                  <a:lnTo>
                    <a:pt x="2280" y="492"/>
                  </a:lnTo>
                  <a:lnTo>
                    <a:pt x="2280" y="492"/>
                  </a:lnTo>
                  <a:lnTo>
                    <a:pt x="2286" y="498"/>
                  </a:lnTo>
                  <a:lnTo>
                    <a:pt x="2292" y="492"/>
                  </a:lnTo>
                  <a:lnTo>
                    <a:pt x="2292" y="492"/>
                  </a:lnTo>
                  <a:lnTo>
                    <a:pt x="2292" y="480"/>
                  </a:lnTo>
                  <a:lnTo>
                    <a:pt x="2292" y="480"/>
                  </a:lnTo>
                  <a:lnTo>
                    <a:pt x="2292" y="474"/>
                  </a:lnTo>
                  <a:lnTo>
                    <a:pt x="2292" y="474"/>
                  </a:lnTo>
                  <a:lnTo>
                    <a:pt x="2298" y="480"/>
                  </a:lnTo>
                  <a:lnTo>
                    <a:pt x="2304" y="486"/>
                  </a:lnTo>
                  <a:lnTo>
                    <a:pt x="2304" y="486"/>
                  </a:lnTo>
                  <a:lnTo>
                    <a:pt x="2310" y="486"/>
                  </a:lnTo>
                  <a:lnTo>
                    <a:pt x="2310" y="480"/>
                  </a:lnTo>
                  <a:lnTo>
                    <a:pt x="2310" y="480"/>
                  </a:lnTo>
                  <a:lnTo>
                    <a:pt x="2316" y="480"/>
                  </a:lnTo>
                  <a:lnTo>
                    <a:pt x="2310" y="480"/>
                  </a:lnTo>
                  <a:lnTo>
                    <a:pt x="2310" y="492"/>
                  </a:lnTo>
                  <a:lnTo>
                    <a:pt x="2310" y="504"/>
                  </a:lnTo>
                  <a:lnTo>
                    <a:pt x="2304" y="504"/>
                  </a:lnTo>
                  <a:lnTo>
                    <a:pt x="2304" y="510"/>
                  </a:lnTo>
                  <a:lnTo>
                    <a:pt x="2298" y="504"/>
                  </a:lnTo>
                  <a:lnTo>
                    <a:pt x="2298" y="504"/>
                  </a:lnTo>
                  <a:lnTo>
                    <a:pt x="2292" y="504"/>
                  </a:lnTo>
                  <a:lnTo>
                    <a:pt x="2292" y="510"/>
                  </a:lnTo>
                  <a:lnTo>
                    <a:pt x="2298" y="510"/>
                  </a:lnTo>
                  <a:lnTo>
                    <a:pt x="2298" y="516"/>
                  </a:lnTo>
                  <a:lnTo>
                    <a:pt x="2304" y="516"/>
                  </a:lnTo>
                  <a:lnTo>
                    <a:pt x="2310" y="516"/>
                  </a:lnTo>
                  <a:lnTo>
                    <a:pt x="2316" y="516"/>
                  </a:lnTo>
                  <a:lnTo>
                    <a:pt x="2322" y="510"/>
                  </a:lnTo>
                  <a:lnTo>
                    <a:pt x="2322" y="522"/>
                  </a:lnTo>
                  <a:lnTo>
                    <a:pt x="2322" y="528"/>
                  </a:lnTo>
                  <a:lnTo>
                    <a:pt x="2328" y="528"/>
                  </a:lnTo>
                  <a:lnTo>
                    <a:pt x="2334" y="522"/>
                  </a:lnTo>
                  <a:lnTo>
                    <a:pt x="2340" y="528"/>
                  </a:lnTo>
                  <a:lnTo>
                    <a:pt x="2346" y="528"/>
                  </a:lnTo>
                  <a:lnTo>
                    <a:pt x="2352" y="528"/>
                  </a:lnTo>
                  <a:lnTo>
                    <a:pt x="2352" y="528"/>
                  </a:lnTo>
                  <a:lnTo>
                    <a:pt x="2358" y="528"/>
                  </a:lnTo>
                  <a:lnTo>
                    <a:pt x="2358" y="522"/>
                  </a:lnTo>
                  <a:lnTo>
                    <a:pt x="2358" y="516"/>
                  </a:lnTo>
                  <a:lnTo>
                    <a:pt x="2352" y="510"/>
                  </a:lnTo>
                  <a:lnTo>
                    <a:pt x="2364" y="510"/>
                  </a:lnTo>
                  <a:lnTo>
                    <a:pt x="2388" y="516"/>
                  </a:lnTo>
                  <a:lnTo>
                    <a:pt x="2400" y="522"/>
                  </a:lnTo>
                  <a:lnTo>
                    <a:pt x="2412" y="522"/>
                  </a:lnTo>
                  <a:lnTo>
                    <a:pt x="2418" y="522"/>
                  </a:lnTo>
                  <a:lnTo>
                    <a:pt x="2424" y="522"/>
                  </a:lnTo>
                  <a:lnTo>
                    <a:pt x="2430" y="522"/>
                  </a:lnTo>
                  <a:lnTo>
                    <a:pt x="2436" y="522"/>
                  </a:lnTo>
                  <a:lnTo>
                    <a:pt x="2448" y="528"/>
                  </a:lnTo>
                  <a:lnTo>
                    <a:pt x="2448" y="540"/>
                  </a:lnTo>
                  <a:lnTo>
                    <a:pt x="2460" y="546"/>
                  </a:lnTo>
                  <a:lnTo>
                    <a:pt x="2466" y="552"/>
                  </a:lnTo>
                  <a:lnTo>
                    <a:pt x="2472" y="564"/>
                  </a:lnTo>
                  <a:lnTo>
                    <a:pt x="2478" y="576"/>
                  </a:lnTo>
                  <a:lnTo>
                    <a:pt x="2478" y="588"/>
                  </a:lnTo>
                  <a:lnTo>
                    <a:pt x="2478" y="600"/>
                  </a:lnTo>
                  <a:lnTo>
                    <a:pt x="2484" y="606"/>
                  </a:lnTo>
                  <a:lnTo>
                    <a:pt x="2484" y="606"/>
                  </a:lnTo>
                  <a:lnTo>
                    <a:pt x="2496" y="606"/>
                  </a:lnTo>
                  <a:lnTo>
                    <a:pt x="2502" y="606"/>
                  </a:lnTo>
                  <a:lnTo>
                    <a:pt x="2508" y="606"/>
                  </a:lnTo>
                  <a:lnTo>
                    <a:pt x="2508" y="606"/>
                  </a:lnTo>
                  <a:lnTo>
                    <a:pt x="2508" y="606"/>
                  </a:lnTo>
                  <a:lnTo>
                    <a:pt x="2526" y="606"/>
                  </a:lnTo>
                  <a:lnTo>
                    <a:pt x="2532" y="606"/>
                  </a:lnTo>
                  <a:lnTo>
                    <a:pt x="2538" y="612"/>
                  </a:lnTo>
                  <a:lnTo>
                    <a:pt x="2538" y="612"/>
                  </a:lnTo>
                  <a:lnTo>
                    <a:pt x="2538" y="618"/>
                  </a:lnTo>
                  <a:lnTo>
                    <a:pt x="2538" y="624"/>
                  </a:lnTo>
                  <a:lnTo>
                    <a:pt x="2544" y="630"/>
                  </a:lnTo>
                  <a:lnTo>
                    <a:pt x="2550" y="630"/>
                  </a:lnTo>
                  <a:lnTo>
                    <a:pt x="2556" y="624"/>
                  </a:lnTo>
                  <a:lnTo>
                    <a:pt x="2568" y="624"/>
                  </a:lnTo>
                  <a:lnTo>
                    <a:pt x="2568" y="630"/>
                  </a:lnTo>
                  <a:lnTo>
                    <a:pt x="2574" y="630"/>
                  </a:lnTo>
                  <a:lnTo>
                    <a:pt x="2580" y="630"/>
                  </a:lnTo>
                  <a:lnTo>
                    <a:pt x="2586" y="630"/>
                  </a:lnTo>
                  <a:lnTo>
                    <a:pt x="2592" y="636"/>
                  </a:lnTo>
                  <a:lnTo>
                    <a:pt x="2592" y="642"/>
                  </a:lnTo>
                  <a:lnTo>
                    <a:pt x="2592" y="648"/>
                  </a:lnTo>
                  <a:lnTo>
                    <a:pt x="2598" y="648"/>
                  </a:lnTo>
                  <a:lnTo>
                    <a:pt x="2604" y="654"/>
                  </a:lnTo>
                  <a:lnTo>
                    <a:pt x="2604" y="660"/>
                  </a:lnTo>
                  <a:lnTo>
                    <a:pt x="2604" y="666"/>
                  </a:lnTo>
                  <a:lnTo>
                    <a:pt x="2610" y="666"/>
                  </a:lnTo>
                  <a:lnTo>
                    <a:pt x="2616" y="660"/>
                  </a:lnTo>
                  <a:lnTo>
                    <a:pt x="2628" y="648"/>
                  </a:lnTo>
                  <a:lnTo>
                    <a:pt x="2634" y="642"/>
                  </a:lnTo>
                  <a:lnTo>
                    <a:pt x="2646" y="642"/>
                  </a:lnTo>
                  <a:lnTo>
                    <a:pt x="2670" y="636"/>
                  </a:lnTo>
                  <a:lnTo>
                    <a:pt x="2694" y="642"/>
                  </a:lnTo>
                  <a:lnTo>
                    <a:pt x="2700" y="648"/>
                  </a:lnTo>
                  <a:lnTo>
                    <a:pt x="2706" y="654"/>
                  </a:lnTo>
                  <a:lnTo>
                    <a:pt x="2718" y="654"/>
                  </a:lnTo>
                  <a:lnTo>
                    <a:pt x="2724" y="660"/>
                  </a:lnTo>
                  <a:lnTo>
                    <a:pt x="2730" y="660"/>
                  </a:lnTo>
                  <a:lnTo>
                    <a:pt x="2742" y="666"/>
                  </a:lnTo>
                  <a:lnTo>
                    <a:pt x="2748" y="666"/>
                  </a:lnTo>
                  <a:lnTo>
                    <a:pt x="2754" y="660"/>
                  </a:lnTo>
                  <a:lnTo>
                    <a:pt x="2754" y="654"/>
                  </a:lnTo>
                  <a:lnTo>
                    <a:pt x="2760" y="642"/>
                  </a:lnTo>
                  <a:lnTo>
                    <a:pt x="2772" y="642"/>
                  </a:lnTo>
                  <a:lnTo>
                    <a:pt x="2784" y="648"/>
                  </a:lnTo>
                  <a:lnTo>
                    <a:pt x="2784" y="654"/>
                  </a:lnTo>
                  <a:lnTo>
                    <a:pt x="2790" y="654"/>
                  </a:lnTo>
                  <a:lnTo>
                    <a:pt x="2796" y="654"/>
                  </a:lnTo>
                  <a:lnTo>
                    <a:pt x="2796" y="648"/>
                  </a:lnTo>
                  <a:lnTo>
                    <a:pt x="2802" y="642"/>
                  </a:lnTo>
                  <a:lnTo>
                    <a:pt x="2802" y="642"/>
                  </a:lnTo>
                  <a:lnTo>
                    <a:pt x="2808" y="642"/>
                  </a:lnTo>
                  <a:lnTo>
                    <a:pt x="2814" y="642"/>
                  </a:lnTo>
                  <a:lnTo>
                    <a:pt x="2820" y="648"/>
                  </a:lnTo>
                  <a:lnTo>
                    <a:pt x="2826" y="648"/>
                  </a:lnTo>
                  <a:lnTo>
                    <a:pt x="2832" y="654"/>
                  </a:lnTo>
                  <a:lnTo>
                    <a:pt x="2832" y="660"/>
                  </a:lnTo>
                  <a:lnTo>
                    <a:pt x="2832" y="666"/>
                  </a:lnTo>
                  <a:lnTo>
                    <a:pt x="2838" y="666"/>
                  </a:lnTo>
                  <a:lnTo>
                    <a:pt x="2850" y="666"/>
                  </a:lnTo>
                  <a:lnTo>
                    <a:pt x="2868" y="666"/>
                  </a:lnTo>
                  <a:lnTo>
                    <a:pt x="2880" y="666"/>
                  </a:lnTo>
                  <a:lnTo>
                    <a:pt x="2886" y="666"/>
                  </a:lnTo>
                  <a:lnTo>
                    <a:pt x="2892" y="672"/>
                  </a:lnTo>
                  <a:lnTo>
                    <a:pt x="2904" y="666"/>
                  </a:lnTo>
                  <a:lnTo>
                    <a:pt x="2910" y="654"/>
                  </a:lnTo>
                  <a:lnTo>
                    <a:pt x="2916" y="660"/>
                  </a:lnTo>
                  <a:lnTo>
                    <a:pt x="2922" y="666"/>
                  </a:lnTo>
                  <a:lnTo>
                    <a:pt x="2928" y="672"/>
                  </a:lnTo>
                  <a:lnTo>
                    <a:pt x="2934" y="678"/>
                  </a:lnTo>
                  <a:lnTo>
                    <a:pt x="2934" y="678"/>
                  </a:lnTo>
                  <a:lnTo>
                    <a:pt x="2934" y="678"/>
                  </a:lnTo>
                  <a:lnTo>
                    <a:pt x="2940" y="678"/>
                  </a:lnTo>
                  <a:lnTo>
                    <a:pt x="2946" y="678"/>
                  </a:lnTo>
                  <a:lnTo>
                    <a:pt x="2952" y="684"/>
                  </a:lnTo>
                  <a:lnTo>
                    <a:pt x="2958" y="684"/>
                  </a:lnTo>
                  <a:lnTo>
                    <a:pt x="2958" y="678"/>
                  </a:lnTo>
                  <a:lnTo>
                    <a:pt x="2964" y="672"/>
                  </a:lnTo>
                  <a:lnTo>
                    <a:pt x="2964" y="666"/>
                  </a:lnTo>
                  <a:lnTo>
                    <a:pt x="2964" y="660"/>
                  </a:lnTo>
                  <a:lnTo>
                    <a:pt x="2964" y="654"/>
                  </a:lnTo>
                  <a:lnTo>
                    <a:pt x="2970" y="654"/>
                  </a:lnTo>
                  <a:lnTo>
                    <a:pt x="2976" y="654"/>
                  </a:lnTo>
                  <a:lnTo>
                    <a:pt x="2982" y="648"/>
                  </a:lnTo>
                  <a:lnTo>
                    <a:pt x="2982" y="636"/>
                  </a:lnTo>
                  <a:lnTo>
                    <a:pt x="2982" y="636"/>
                  </a:lnTo>
                  <a:lnTo>
                    <a:pt x="2982" y="636"/>
                  </a:lnTo>
                  <a:lnTo>
                    <a:pt x="2982" y="630"/>
                  </a:lnTo>
                  <a:lnTo>
                    <a:pt x="2988" y="636"/>
                  </a:lnTo>
                  <a:lnTo>
                    <a:pt x="2994" y="636"/>
                  </a:lnTo>
                  <a:lnTo>
                    <a:pt x="3000" y="636"/>
                  </a:lnTo>
                  <a:lnTo>
                    <a:pt x="3006" y="636"/>
                  </a:lnTo>
                  <a:lnTo>
                    <a:pt x="3006" y="630"/>
                  </a:lnTo>
                  <a:lnTo>
                    <a:pt x="3018" y="630"/>
                  </a:lnTo>
                  <a:lnTo>
                    <a:pt x="3024" y="630"/>
                  </a:lnTo>
                  <a:lnTo>
                    <a:pt x="3024" y="630"/>
                  </a:lnTo>
                  <a:lnTo>
                    <a:pt x="3024" y="624"/>
                  </a:lnTo>
                  <a:lnTo>
                    <a:pt x="3030" y="618"/>
                  </a:lnTo>
                  <a:lnTo>
                    <a:pt x="3036" y="612"/>
                  </a:lnTo>
                  <a:lnTo>
                    <a:pt x="3048" y="606"/>
                  </a:lnTo>
                  <a:lnTo>
                    <a:pt x="3054" y="594"/>
                  </a:lnTo>
                  <a:lnTo>
                    <a:pt x="3054" y="594"/>
                  </a:lnTo>
                  <a:lnTo>
                    <a:pt x="3054" y="594"/>
                  </a:lnTo>
                  <a:lnTo>
                    <a:pt x="3060" y="582"/>
                  </a:lnTo>
                  <a:lnTo>
                    <a:pt x="3060" y="576"/>
                  </a:lnTo>
                  <a:lnTo>
                    <a:pt x="3066" y="564"/>
                  </a:lnTo>
                  <a:lnTo>
                    <a:pt x="3066" y="564"/>
                  </a:lnTo>
                  <a:lnTo>
                    <a:pt x="3072" y="564"/>
                  </a:lnTo>
                  <a:lnTo>
                    <a:pt x="3072" y="564"/>
                  </a:lnTo>
                  <a:lnTo>
                    <a:pt x="3078" y="564"/>
                  </a:lnTo>
                  <a:lnTo>
                    <a:pt x="3084" y="558"/>
                  </a:lnTo>
                  <a:lnTo>
                    <a:pt x="3078" y="552"/>
                  </a:lnTo>
                  <a:lnTo>
                    <a:pt x="3078" y="552"/>
                  </a:lnTo>
                  <a:lnTo>
                    <a:pt x="3078" y="546"/>
                  </a:lnTo>
                  <a:lnTo>
                    <a:pt x="3084" y="540"/>
                  </a:lnTo>
                  <a:lnTo>
                    <a:pt x="3084" y="540"/>
                  </a:lnTo>
                  <a:lnTo>
                    <a:pt x="3084" y="528"/>
                  </a:lnTo>
                  <a:lnTo>
                    <a:pt x="3084" y="534"/>
                  </a:lnTo>
                  <a:lnTo>
                    <a:pt x="3084" y="534"/>
                  </a:lnTo>
                  <a:lnTo>
                    <a:pt x="3096" y="528"/>
                  </a:lnTo>
                  <a:lnTo>
                    <a:pt x="3108" y="522"/>
                  </a:lnTo>
                  <a:lnTo>
                    <a:pt x="3120" y="534"/>
                  </a:lnTo>
                  <a:lnTo>
                    <a:pt x="3132" y="540"/>
                  </a:lnTo>
                  <a:lnTo>
                    <a:pt x="3150" y="552"/>
                  </a:lnTo>
                  <a:lnTo>
                    <a:pt x="3156" y="552"/>
                  </a:lnTo>
                  <a:lnTo>
                    <a:pt x="3162" y="558"/>
                  </a:lnTo>
                  <a:lnTo>
                    <a:pt x="3168" y="558"/>
                  </a:lnTo>
                  <a:lnTo>
                    <a:pt x="3174" y="558"/>
                  </a:lnTo>
                  <a:lnTo>
                    <a:pt x="3174" y="552"/>
                  </a:lnTo>
                  <a:lnTo>
                    <a:pt x="3174" y="546"/>
                  </a:lnTo>
                  <a:lnTo>
                    <a:pt x="3174" y="540"/>
                  </a:lnTo>
                  <a:lnTo>
                    <a:pt x="3174" y="534"/>
                  </a:lnTo>
                  <a:lnTo>
                    <a:pt x="3174" y="528"/>
                  </a:lnTo>
                  <a:lnTo>
                    <a:pt x="3180" y="528"/>
                  </a:lnTo>
                  <a:lnTo>
                    <a:pt x="3186" y="528"/>
                  </a:lnTo>
                  <a:lnTo>
                    <a:pt x="3198" y="528"/>
                  </a:lnTo>
                  <a:lnTo>
                    <a:pt x="3210" y="522"/>
                  </a:lnTo>
                  <a:lnTo>
                    <a:pt x="3216" y="516"/>
                  </a:lnTo>
                  <a:lnTo>
                    <a:pt x="3222" y="516"/>
                  </a:lnTo>
                  <a:lnTo>
                    <a:pt x="3228" y="516"/>
                  </a:lnTo>
                  <a:lnTo>
                    <a:pt x="3222" y="528"/>
                  </a:lnTo>
                  <a:lnTo>
                    <a:pt x="3210" y="534"/>
                  </a:lnTo>
                  <a:lnTo>
                    <a:pt x="3210" y="540"/>
                  </a:lnTo>
                  <a:lnTo>
                    <a:pt x="3210" y="546"/>
                  </a:lnTo>
                  <a:lnTo>
                    <a:pt x="3210" y="546"/>
                  </a:lnTo>
                  <a:lnTo>
                    <a:pt x="3210" y="546"/>
                  </a:lnTo>
                  <a:lnTo>
                    <a:pt x="3216" y="552"/>
                  </a:lnTo>
                  <a:lnTo>
                    <a:pt x="3228" y="558"/>
                  </a:lnTo>
                  <a:lnTo>
                    <a:pt x="3222" y="564"/>
                  </a:lnTo>
                  <a:lnTo>
                    <a:pt x="3222" y="570"/>
                  </a:lnTo>
                  <a:lnTo>
                    <a:pt x="3216" y="570"/>
                  </a:lnTo>
                  <a:lnTo>
                    <a:pt x="3210" y="570"/>
                  </a:lnTo>
                  <a:lnTo>
                    <a:pt x="3204" y="570"/>
                  </a:lnTo>
                  <a:lnTo>
                    <a:pt x="3198" y="570"/>
                  </a:lnTo>
                  <a:lnTo>
                    <a:pt x="3198" y="576"/>
                  </a:lnTo>
                  <a:lnTo>
                    <a:pt x="3198" y="576"/>
                  </a:lnTo>
                  <a:lnTo>
                    <a:pt x="3198" y="582"/>
                  </a:lnTo>
                  <a:lnTo>
                    <a:pt x="3198" y="588"/>
                  </a:lnTo>
                  <a:lnTo>
                    <a:pt x="3198" y="600"/>
                  </a:lnTo>
                  <a:lnTo>
                    <a:pt x="3198" y="600"/>
                  </a:lnTo>
                  <a:lnTo>
                    <a:pt x="3192" y="606"/>
                  </a:lnTo>
                  <a:lnTo>
                    <a:pt x="3192" y="606"/>
                  </a:lnTo>
                  <a:lnTo>
                    <a:pt x="3204" y="612"/>
                  </a:lnTo>
                  <a:lnTo>
                    <a:pt x="3210" y="612"/>
                  </a:lnTo>
                  <a:lnTo>
                    <a:pt x="3210" y="612"/>
                  </a:lnTo>
                  <a:lnTo>
                    <a:pt x="3216" y="606"/>
                  </a:lnTo>
                  <a:lnTo>
                    <a:pt x="3222" y="606"/>
                  </a:lnTo>
                  <a:lnTo>
                    <a:pt x="3228" y="606"/>
                  </a:lnTo>
                  <a:lnTo>
                    <a:pt x="3240" y="606"/>
                  </a:lnTo>
                  <a:lnTo>
                    <a:pt x="3240" y="618"/>
                  </a:lnTo>
                  <a:lnTo>
                    <a:pt x="3240" y="630"/>
                  </a:lnTo>
                  <a:lnTo>
                    <a:pt x="3240" y="636"/>
                  </a:lnTo>
                  <a:lnTo>
                    <a:pt x="3240" y="636"/>
                  </a:lnTo>
                  <a:lnTo>
                    <a:pt x="3234" y="636"/>
                  </a:lnTo>
                  <a:lnTo>
                    <a:pt x="3228" y="642"/>
                  </a:lnTo>
                  <a:lnTo>
                    <a:pt x="3222" y="636"/>
                  </a:lnTo>
                  <a:lnTo>
                    <a:pt x="3216" y="636"/>
                  </a:lnTo>
                  <a:lnTo>
                    <a:pt x="3210" y="636"/>
                  </a:lnTo>
                  <a:lnTo>
                    <a:pt x="3204" y="636"/>
                  </a:lnTo>
                  <a:lnTo>
                    <a:pt x="3198" y="636"/>
                  </a:lnTo>
                  <a:lnTo>
                    <a:pt x="3198" y="642"/>
                  </a:lnTo>
                  <a:lnTo>
                    <a:pt x="3198" y="648"/>
                  </a:lnTo>
                  <a:lnTo>
                    <a:pt x="3204" y="660"/>
                  </a:lnTo>
                  <a:lnTo>
                    <a:pt x="3210" y="666"/>
                  </a:lnTo>
                  <a:lnTo>
                    <a:pt x="3216" y="666"/>
                  </a:lnTo>
                  <a:lnTo>
                    <a:pt x="3228" y="666"/>
                  </a:lnTo>
                  <a:lnTo>
                    <a:pt x="3240" y="666"/>
                  </a:lnTo>
                  <a:lnTo>
                    <a:pt x="3246" y="660"/>
                  </a:lnTo>
                  <a:lnTo>
                    <a:pt x="3252" y="660"/>
                  </a:lnTo>
                  <a:lnTo>
                    <a:pt x="3258" y="654"/>
                  </a:lnTo>
                  <a:lnTo>
                    <a:pt x="3264" y="654"/>
                  </a:lnTo>
                  <a:lnTo>
                    <a:pt x="3270" y="654"/>
                  </a:lnTo>
                  <a:lnTo>
                    <a:pt x="3276" y="660"/>
                  </a:lnTo>
                  <a:lnTo>
                    <a:pt x="3276" y="666"/>
                  </a:lnTo>
                  <a:lnTo>
                    <a:pt x="3276" y="672"/>
                  </a:lnTo>
                  <a:lnTo>
                    <a:pt x="3270" y="678"/>
                  </a:lnTo>
                  <a:lnTo>
                    <a:pt x="3264" y="684"/>
                  </a:lnTo>
                  <a:lnTo>
                    <a:pt x="3252" y="684"/>
                  </a:lnTo>
                  <a:lnTo>
                    <a:pt x="3246" y="684"/>
                  </a:lnTo>
                  <a:lnTo>
                    <a:pt x="3246" y="678"/>
                  </a:lnTo>
                  <a:lnTo>
                    <a:pt x="3240" y="678"/>
                  </a:lnTo>
                  <a:lnTo>
                    <a:pt x="3234" y="678"/>
                  </a:lnTo>
                  <a:lnTo>
                    <a:pt x="3234" y="684"/>
                  </a:lnTo>
                  <a:lnTo>
                    <a:pt x="3234" y="684"/>
                  </a:lnTo>
                  <a:lnTo>
                    <a:pt x="3234" y="690"/>
                  </a:lnTo>
                  <a:lnTo>
                    <a:pt x="3234" y="696"/>
                  </a:lnTo>
                  <a:lnTo>
                    <a:pt x="3234" y="696"/>
                  </a:lnTo>
                  <a:lnTo>
                    <a:pt x="3240" y="696"/>
                  </a:lnTo>
                  <a:lnTo>
                    <a:pt x="3240" y="702"/>
                  </a:lnTo>
                  <a:lnTo>
                    <a:pt x="3240" y="702"/>
                  </a:lnTo>
                  <a:lnTo>
                    <a:pt x="3240" y="702"/>
                  </a:lnTo>
                  <a:lnTo>
                    <a:pt x="3240" y="702"/>
                  </a:lnTo>
                  <a:lnTo>
                    <a:pt x="3246" y="708"/>
                  </a:lnTo>
                  <a:lnTo>
                    <a:pt x="3252" y="720"/>
                  </a:lnTo>
                  <a:lnTo>
                    <a:pt x="3276" y="732"/>
                  </a:lnTo>
                  <a:lnTo>
                    <a:pt x="3276" y="744"/>
                  </a:lnTo>
                  <a:lnTo>
                    <a:pt x="3264" y="750"/>
                  </a:lnTo>
                  <a:lnTo>
                    <a:pt x="3252" y="756"/>
                  </a:lnTo>
                  <a:lnTo>
                    <a:pt x="3252" y="756"/>
                  </a:lnTo>
                  <a:lnTo>
                    <a:pt x="3252" y="756"/>
                  </a:lnTo>
                  <a:lnTo>
                    <a:pt x="3252" y="762"/>
                  </a:lnTo>
                  <a:lnTo>
                    <a:pt x="3258" y="762"/>
                  </a:lnTo>
                  <a:lnTo>
                    <a:pt x="3264" y="768"/>
                  </a:lnTo>
                  <a:lnTo>
                    <a:pt x="3258" y="768"/>
                  </a:lnTo>
                  <a:lnTo>
                    <a:pt x="3252" y="768"/>
                  </a:lnTo>
                  <a:lnTo>
                    <a:pt x="3246" y="768"/>
                  </a:lnTo>
                  <a:lnTo>
                    <a:pt x="3246" y="762"/>
                  </a:lnTo>
                  <a:lnTo>
                    <a:pt x="3240" y="774"/>
                  </a:lnTo>
                  <a:lnTo>
                    <a:pt x="3246" y="780"/>
                  </a:lnTo>
                  <a:lnTo>
                    <a:pt x="3246" y="780"/>
                  </a:lnTo>
                  <a:lnTo>
                    <a:pt x="3258" y="774"/>
                  </a:lnTo>
                  <a:lnTo>
                    <a:pt x="3258" y="786"/>
                  </a:lnTo>
                  <a:lnTo>
                    <a:pt x="3252" y="792"/>
                  </a:lnTo>
                  <a:lnTo>
                    <a:pt x="3246" y="792"/>
                  </a:lnTo>
                  <a:lnTo>
                    <a:pt x="3246" y="792"/>
                  </a:lnTo>
                  <a:lnTo>
                    <a:pt x="3240" y="792"/>
                  </a:lnTo>
                  <a:lnTo>
                    <a:pt x="3234" y="792"/>
                  </a:lnTo>
                  <a:lnTo>
                    <a:pt x="3228" y="798"/>
                  </a:lnTo>
                  <a:lnTo>
                    <a:pt x="3228" y="804"/>
                  </a:lnTo>
                  <a:lnTo>
                    <a:pt x="3234" y="810"/>
                  </a:lnTo>
                  <a:lnTo>
                    <a:pt x="3240" y="816"/>
                  </a:lnTo>
                  <a:lnTo>
                    <a:pt x="3252" y="822"/>
                  </a:lnTo>
                  <a:lnTo>
                    <a:pt x="3252" y="834"/>
                  </a:lnTo>
                  <a:lnTo>
                    <a:pt x="3258" y="846"/>
                  </a:lnTo>
                  <a:lnTo>
                    <a:pt x="3264" y="846"/>
                  </a:lnTo>
                  <a:lnTo>
                    <a:pt x="3276" y="846"/>
                  </a:lnTo>
                  <a:lnTo>
                    <a:pt x="3276" y="846"/>
                  </a:lnTo>
                  <a:lnTo>
                    <a:pt x="3288" y="846"/>
                  </a:lnTo>
                  <a:lnTo>
                    <a:pt x="3288" y="840"/>
                  </a:lnTo>
                  <a:lnTo>
                    <a:pt x="3294" y="834"/>
                  </a:lnTo>
                  <a:lnTo>
                    <a:pt x="3300" y="828"/>
                  </a:lnTo>
                  <a:lnTo>
                    <a:pt x="3300" y="822"/>
                  </a:lnTo>
                  <a:lnTo>
                    <a:pt x="3306" y="822"/>
                  </a:lnTo>
                  <a:lnTo>
                    <a:pt x="3306" y="822"/>
                  </a:lnTo>
                  <a:lnTo>
                    <a:pt x="3306" y="834"/>
                  </a:lnTo>
                  <a:lnTo>
                    <a:pt x="3312" y="840"/>
                  </a:lnTo>
                  <a:lnTo>
                    <a:pt x="3312" y="846"/>
                  </a:lnTo>
                  <a:lnTo>
                    <a:pt x="3318" y="846"/>
                  </a:lnTo>
                  <a:lnTo>
                    <a:pt x="3336" y="846"/>
                  </a:lnTo>
                  <a:lnTo>
                    <a:pt x="3342" y="846"/>
                  </a:lnTo>
                  <a:lnTo>
                    <a:pt x="3348" y="852"/>
                  </a:lnTo>
                  <a:lnTo>
                    <a:pt x="3348" y="858"/>
                  </a:lnTo>
                  <a:lnTo>
                    <a:pt x="3354" y="858"/>
                  </a:lnTo>
                  <a:lnTo>
                    <a:pt x="3354" y="870"/>
                  </a:lnTo>
                  <a:lnTo>
                    <a:pt x="3348" y="876"/>
                  </a:lnTo>
                  <a:lnTo>
                    <a:pt x="3342" y="876"/>
                  </a:lnTo>
                  <a:lnTo>
                    <a:pt x="3336" y="882"/>
                  </a:lnTo>
                  <a:lnTo>
                    <a:pt x="3324" y="876"/>
                  </a:lnTo>
                  <a:lnTo>
                    <a:pt x="3306" y="876"/>
                  </a:lnTo>
                  <a:lnTo>
                    <a:pt x="3300" y="876"/>
                  </a:lnTo>
                  <a:lnTo>
                    <a:pt x="3294" y="876"/>
                  </a:lnTo>
                  <a:lnTo>
                    <a:pt x="3288" y="882"/>
                  </a:lnTo>
                  <a:lnTo>
                    <a:pt x="3288" y="888"/>
                  </a:lnTo>
                  <a:lnTo>
                    <a:pt x="3288" y="900"/>
                  </a:lnTo>
                  <a:lnTo>
                    <a:pt x="3288" y="912"/>
                  </a:lnTo>
                  <a:lnTo>
                    <a:pt x="3288" y="924"/>
                  </a:lnTo>
                  <a:lnTo>
                    <a:pt x="3294" y="924"/>
                  </a:lnTo>
                  <a:lnTo>
                    <a:pt x="3294" y="930"/>
                  </a:lnTo>
                  <a:lnTo>
                    <a:pt x="3306" y="936"/>
                  </a:lnTo>
                  <a:lnTo>
                    <a:pt x="3312" y="936"/>
                  </a:lnTo>
                  <a:lnTo>
                    <a:pt x="3312" y="942"/>
                  </a:lnTo>
                  <a:lnTo>
                    <a:pt x="3312" y="948"/>
                  </a:lnTo>
                  <a:lnTo>
                    <a:pt x="3306" y="954"/>
                  </a:lnTo>
                  <a:lnTo>
                    <a:pt x="3306" y="954"/>
                  </a:lnTo>
                  <a:lnTo>
                    <a:pt x="3306" y="954"/>
                  </a:lnTo>
                  <a:lnTo>
                    <a:pt x="3300" y="954"/>
                  </a:lnTo>
                  <a:lnTo>
                    <a:pt x="3288" y="954"/>
                  </a:lnTo>
                  <a:lnTo>
                    <a:pt x="3282" y="960"/>
                  </a:lnTo>
                  <a:lnTo>
                    <a:pt x="3276" y="966"/>
                  </a:lnTo>
                  <a:lnTo>
                    <a:pt x="3276" y="972"/>
                  </a:lnTo>
                  <a:lnTo>
                    <a:pt x="3282" y="978"/>
                  </a:lnTo>
                  <a:lnTo>
                    <a:pt x="3294" y="990"/>
                  </a:lnTo>
                  <a:lnTo>
                    <a:pt x="3300" y="996"/>
                  </a:lnTo>
                  <a:lnTo>
                    <a:pt x="3306" y="996"/>
                  </a:lnTo>
                  <a:lnTo>
                    <a:pt x="3306" y="996"/>
                  </a:lnTo>
                  <a:lnTo>
                    <a:pt x="3306" y="996"/>
                  </a:lnTo>
                  <a:lnTo>
                    <a:pt x="3318" y="1002"/>
                  </a:lnTo>
                  <a:lnTo>
                    <a:pt x="3336" y="1002"/>
                  </a:lnTo>
                  <a:lnTo>
                    <a:pt x="3348" y="1008"/>
                  </a:lnTo>
                  <a:lnTo>
                    <a:pt x="3354" y="1008"/>
                  </a:lnTo>
                  <a:lnTo>
                    <a:pt x="3354" y="1014"/>
                  </a:lnTo>
                  <a:lnTo>
                    <a:pt x="3360" y="1026"/>
                  </a:lnTo>
                  <a:lnTo>
                    <a:pt x="3360" y="1032"/>
                  </a:lnTo>
                  <a:lnTo>
                    <a:pt x="3360" y="1032"/>
                  </a:lnTo>
                  <a:lnTo>
                    <a:pt x="3360" y="1044"/>
                  </a:lnTo>
                  <a:lnTo>
                    <a:pt x="3366" y="1044"/>
                  </a:lnTo>
                  <a:lnTo>
                    <a:pt x="3366" y="1050"/>
                  </a:lnTo>
                  <a:lnTo>
                    <a:pt x="3384" y="1062"/>
                  </a:lnTo>
                  <a:lnTo>
                    <a:pt x="3396" y="1062"/>
                  </a:lnTo>
                  <a:lnTo>
                    <a:pt x="3408" y="1068"/>
                  </a:lnTo>
                  <a:lnTo>
                    <a:pt x="3414" y="1068"/>
                  </a:lnTo>
                  <a:lnTo>
                    <a:pt x="3420" y="1068"/>
                  </a:lnTo>
                  <a:lnTo>
                    <a:pt x="3426" y="1068"/>
                  </a:lnTo>
                  <a:lnTo>
                    <a:pt x="3445" y="1062"/>
                  </a:lnTo>
                  <a:lnTo>
                    <a:pt x="3451" y="1062"/>
                  </a:lnTo>
                  <a:lnTo>
                    <a:pt x="3457" y="1062"/>
                  </a:lnTo>
                  <a:lnTo>
                    <a:pt x="3469" y="1062"/>
                  </a:lnTo>
                  <a:lnTo>
                    <a:pt x="3457" y="1068"/>
                  </a:lnTo>
                  <a:lnTo>
                    <a:pt x="3457" y="1074"/>
                  </a:lnTo>
                  <a:lnTo>
                    <a:pt x="3457" y="1080"/>
                  </a:lnTo>
                  <a:lnTo>
                    <a:pt x="3457" y="1086"/>
                  </a:lnTo>
                  <a:lnTo>
                    <a:pt x="3463" y="1092"/>
                  </a:lnTo>
                  <a:lnTo>
                    <a:pt x="3469" y="1092"/>
                  </a:lnTo>
                  <a:lnTo>
                    <a:pt x="3481" y="1098"/>
                  </a:lnTo>
                  <a:lnTo>
                    <a:pt x="3505" y="1098"/>
                  </a:lnTo>
                  <a:lnTo>
                    <a:pt x="3523" y="1098"/>
                  </a:lnTo>
                  <a:lnTo>
                    <a:pt x="3541" y="1098"/>
                  </a:lnTo>
                  <a:lnTo>
                    <a:pt x="3553" y="1098"/>
                  </a:lnTo>
                  <a:lnTo>
                    <a:pt x="3559" y="1098"/>
                  </a:lnTo>
                  <a:lnTo>
                    <a:pt x="3565" y="1110"/>
                  </a:lnTo>
                  <a:lnTo>
                    <a:pt x="3571" y="1128"/>
                  </a:lnTo>
                  <a:lnTo>
                    <a:pt x="3565" y="1128"/>
                  </a:lnTo>
                  <a:lnTo>
                    <a:pt x="3565" y="1128"/>
                  </a:lnTo>
                  <a:lnTo>
                    <a:pt x="3565" y="1134"/>
                  </a:lnTo>
                  <a:lnTo>
                    <a:pt x="3565" y="1140"/>
                  </a:lnTo>
                  <a:lnTo>
                    <a:pt x="3559" y="1146"/>
                  </a:lnTo>
                  <a:lnTo>
                    <a:pt x="3553" y="1146"/>
                  </a:lnTo>
                  <a:lnTo>
                    <a:pt x="3541" y="1146"/>
                  </a:lnTo>
                  <a:lnTo>
                    <a:pt x="3523" y="1146"/>
                  </a:lnTo>
                  <a:lnTo>
                    <a:pt x="3517" y="1146"/>
                  </a:lnTo>
                  <a:lnTo>
                    <a:pt x="3517" y="1152"/>
                  </a:lnTo>
                  <a:lnTo>
                    <a:pt x="3517" y="1146"/>
                  </a:lnTo>
                  <a:lnTo>
                    <a:pt x="3511" y="1146"/>
                  </a:lnTo>
                  <a:lnTo>
                    <a:pt x="3511" y="1140"/>
                  </a:lnTo>
                  <a:lnTo>
                    <a:pt x="3505" y="1140"/>
                  </a:lnTo>
                  <a:lnTo>
                    <a:pt x="3505" y="1134"/>
                  </a:lnTo>
                  <a:lnTo>
                    <a:pt x="3505" y="1128"/>
                  </a:lnTo>
                  <a:lnTo>
                    <a:pt x="3493" y="1122"/>
                  </a:lnTo>
                  <a:lnTo>
                    <a:pt x="3493" y="1116"/>
                  </a:lnTo>
                  <a:lnTo>
                    <a:pt x="3487" y="1110"/>
                  </a:lnTo>
                  <a:lnTo>
                    <a:pt x="3481" y="1110"/>
                  </a:lnTo>
                  <a:lnTo>
                    <a:pt x="3475" y="1116"/>
                  </a:lnTo>
                  <a:lnTo>
                    <a:pt x="3469" y="1122"/>
                  </a:lnTo>
                  <a:lnTo>
                    <a:pt x="3469" y="1122"/>
                  </a:lnTo>
                  <a:lnTo>
                    <a:pt x="3475" y="1128"/>
                  </a:lnTo>
                  <a:lnTo>
                    <a:pt x="3481" y="1140"/>
                  </a:lnTo>
                  <a:lnTo>
                    <a:pt x="3481" y="1140"/>
                  </a:lnTo>
                  <a:lnTo>
                    <a:pt x="3481" y="1146"/>
                  </a:lnTo>
                  <a:lnTo>
                    <a:pt x="3481" y="1146"/>
                  </a:lnTo>
                  <a:lnTo>
                    <a:pt x="3475" y="1146"/>
                  </a:lnTo>
                  <a:lnTo>
                    <a:pt x="3463" y="1146"/>
                  </a:lnTo>
                  <a:lnTo>
                    <a:pt x="3451" y="1146"/>
                  </a:lnTo>
                  <a:lnTo>
                    <a:pt x="3439" y="1134"/>
                  </a:lnTo>
                  <a:lnTo>
                    <a:pt x="3426" y="1128"/>
                  </a:lnTo>
                  <a:lnTo>
                    <a:pt x="3420" y="1128"/>
                  </a:lnTo>
                  <a:lnTo>
                    <a:pt x="3420" y="1128"/>
                  </a:lnTo>
                  <a:lnTo>
                    <a:pt x="3420" y="1122"/>
                  </a:lnTo>
                  <a:lnTo>
                    <a:pt x="3420" y="1122"/>
                  </a:lnTo>
                  <a:lnTo>
                    <a:pt x="3408" y="1122"/>
                  </a:lnTo>
                  <a:lnTo>
                    <a:pt x="3402" y="1128"/>
                  </a:lnTo>
                  <a:lnTo>
                    <a:pt x="3402" y="1128"/>
                  </a:lnTo>
                  <a:lnTo>
                    <a:pt x="3402" y="1128"/>
                  </a:lnTo>
                  <a:lnTo>
                    <a:pt x="3414" y="1140"/>
                  </a:lnTo>
                  <a:lnTo>
                    <a:pt x="3420" y="1146"/>
                  </a:lnTo>
                  <a:lnTo>
                    <a:pt x="3420" y="1146"/>
                  </a:lnTo>
                  <a:lnTo>
                    <a:pt x="3420" y="1152"/>
                  </a:lnTo>
                  <a:lnTo>
                    <a:pt x="3414" y="1158"/>
                  </a:lnTo>
                  <a:lnTo>
                    <a:pt x="3408" y="1158"/>
                  </a:lnTo>
                  <a:lnTo>
                    <a:pt x="3402" y="1164"/>
                  </a:lnTo>
                  <a:lnTo>
                    <a:pt x="3396" y="1170"/>
                  </a:lnTo>
                  <a:lnTo>
                    <a:pt x="3390" y="1182"/>
                  </a:lnTo>
                  <a:lnTo>
                    <a:pt x="3384" y="1182"/>
                  </a:lnTo>
                  <a:lnTo>
                    <a:pt x="3372" y="1182"/>
                  </a:lnTo>
                  <a:lnTo>
                    <a:pt x="3366" y="1176"/>
                  </a:lnTo>
                  <a:lnTo>
                    <a:pt x="3360" y="1170"/>
                  </a:lnTo>
                  <a:lnTo>
                    <a:pt x="3354" y="1176"/>
                  </a:lnTo>
                  <a:lnTo>
                    <a:pt x="3354" y="1176"/>
                  </a:lnTo>
                  <a:lnTo>
                    <a:pt x="3354" y="1176"/>
                  </a:lnTo>
                  <a:lnTo>
                    <a:pt x="3360" y="1182"/>
                  </a:lnTo>
                  <a:lnTo>
                    <a:pt x="3354" y="1188"/>
                  </a:lnTo>
                  <a:lnTo>
                    <a:pt x="3348" y="1188"/>
                  </a:lnTo>
                  <a:lnTo>
                    <a:pt x="3354" y="1194"/>
                  </a:lnTo>
                  <a:lnTo>
                    <a:pt x="3354" y="1206"/>
                  </a:lnTo>
                  <a:lnTo>
                    <a:pt x="3360" y="1212"/>
                  </a:lnTo>
                  <a:lnTo>
                    <a:pt x="3366" y="1224"/>
                  </a:lnTo>
                  <a:lnTo>
                    <a:pt x="3366" y="1236"/>
                  </a:lnTo>
                  <a:lnTo>
                    <a:pt x="3366" y="1254"/>
                  </a:lnTo>
                  <a:lnTo>
                    <a:pt x="3366" y="1266"/>
                  </a:lnTo>
                  <a:lnTo>
                    <a:pt x="3366" y="1278"/>
                  </a:lnTo>
                  <a:lnTo>
                    <a:pt x="3366" y="1284"/>
                  </a:lnTo>
                  <a:lnTo>
                    <a:pt x="3366" y="1290"/>
                  </a:lnTo>
                  <a:lnTo>
                    <a:pt x="3366" y="1302"/>
                  </a:lnTo>
                  <a:lnTo>
                    <a:pt x="3360" y="1302"/>
                  </a:lnTo>
                  <a:lnTo>
                    <a:pt x="3360" y="1302"/>
                  </a:lnTo>
                  <a:lnTo>
                    <a:pt x="3360" y="1308"/>
                  </a:lnTo>
                  <a:lnTo>
                    <a:pt x="3360" y="1308"/>
                  </a:lnTo>
                  <a:lnTo>
                    <a:pt x="3348" y="1308"/>
                  </a:lnTo>
                  <a:lnTo>
                    <a:pt x="3342" y="1314"/>
                  </a:lnTo>
                  <a:lnTo>
                    <a:pt x="3342" y="1314"/>
                  </a:lnTo>
                  <a:lnTo>
                    <a:pt x="3336" y="1314"/>
                  </a:lnTo>
                  <a:lnTo>
                    <a:pt x="3342" y="1314"/>
                  </a:lnTo>
                  <a:lnTo>
                    <a:pt x="3342" y="1320"/>
                  </a:lnTo>
                  <a:lnTo>
                    <a:pt x="3354" y="1320"/>
                  </a:lnTo>
                  <a:lnTo>
                    <a:pt x="3366" y="1326"/>
                  </a:lnTo>
                  <a:lnTo>
                    <a:pt x="3372" y="1326"/>
                  </a:lnTo>
                  <a:lnTo>
                    <a:pt x="3378" y="1320"/>
                  </a:lnTo>
                  <a:lnTo>
                    <a:pt x="3384" y="1320"/>
                  </a:lnTo>
                  <a:lnTo>
                    <a:pt x="3384" y="1314"/>
                  </a:lnTo>
                  <a:lnTo>
                    <a:pt x="3390" y="1314"/>
                  </a:lnTo>
                  <a:lnTo>
                    <a:pt x="3390" y="1314"/>
                  </a:lnTo>
                  <a:lnTo>
                    <a:pt x="3390" y="1320"/>
                  </a:lnTo>
                  <a:lnTo>
                    <a:pt x="3390" y="1326"/>
                  </a:lnTo>
                  <a:lnTo>
                    <a:pt x="3396" y="1338"/>
                  </a:lnTo>
                  <a:lnTo>
                    <a:pt x="3390" y="1344"/>
                  </a:lnTo>
                  <a:lnTo>
                    <a:pt x="3390" y="1344"/>
                  </a:lnTo>
                  <a:lnTo>
                    <a:pt x="3384" y="1344"/>
                  </a:lnTo>
                  <a:lnTo>
                    <a:pt x="3372" y="1350"/>
                  </a:lnTo>
                  <a:lnTo>
                    <a:pt x="3366" y="1350"/>
                  </a:lnTo>
                  <a:lnTo>
                    <a:pt x="3366" y="1356"/>
                  </a:lnTo>
                  <a:lnTo>
                    <a:pt x="3366" y="1362"/>
                  </a:lnTo>
                  <a:lnTo>
                    <a:pt x="3366" y="1368"/>
                  </a:lnTo>
                  <a:lnTo>
                    <a:pt x="3360" y="1374"/>
                  </a:lnTo>
                  <a:lnTo>
                    <a:pt x="3360" y="1374"/>
                  </a:lnTo>
                  <a:lnTo>
                    <a:pt x="3360" y="1374"/>
                  </a:lnTo>
                  <a:lnTo>
                    <a:pt x="3366" y="1374"/>
                  </a:lnTo>
                  <a:lnTo>
                    <a:pt x="3366" y="1374"/>
                  </a:lnTo>
                  <a:lnTo>
                    <a:pt x="3354" y="1374"/>
                  </a:lnTo>
                  <a:lnTo>
                    <a:pt x="3342" y="1374"/>
                  </a:lnTo>
                  <a:lnTo>
                    <a:pt x="3330" y="1368"/>
                  </a:lnTo>
                  <a:lnTo>
                    <a:pt x="3324" y="1368"/>
                  </a:lnTo>
                  <a:lnTo>
                    <a:pt x="3318" y="1368"/>
                  </a:lnTo>
                  <a:lnTo>
                    <a:pt x="3306" y="1374"/>
                  </a:lnTo>
                  <a:lnTo>
                    <a:pt x="3306" y="1380"/>
                  </a:lnTo>
                  <a:lnTo>
                    <a:pt x="3312" y="1398"/>
                  </a:lnTo>
                  <a:lnTo>
                    <a:pt x="3324" y="1422"/>
                  </a:lnTo>
                  <a:lnTo>
                    <a:pt x="3306" y="1428"/>
                  </a:lnTo>
                  <a:lnTo>
                    <a:pt x="3276" y="1428"/>
                  </a:lnTo>
                  <a:lnTo>
                    <a:pt x="3252" y="1428"/>
                  </a:lnTo>
                  <a:lnTo>
                    <a:pt x="3234" y="1428"/>
                  </a:lnTo>
                  <a:lnTo>
                    <a:pt x="3222" y="1422"/>
                  </a:lnTo>
                  <a:lnTo>
                    <a:pt x="3216" y="1422"/>
                  </a:lnTo>
                  <a:lnTo>
                    <a:pt x="3210" y="1416"/>
                  </a:lnTo>
                  <a:lnTo>
                    <a:pt x="3210" y="1410"/>
                  </a:lnTo>
                  <a:lnTo>
                    <a:pt x="3198" y="1398"/>
                  </a:lnTo>
                  <a:lnTo>
                    <a:pt x="3192" y="1398"/>
                  </a:lnTo>
                  <a:lnTo>
                    <a:pt x="3174" y="1386"/>
                  </a:lnTo>
                  <a:lnTo>
                    <a:pt x="3174" y="1374"/>
                  </a:lnTo>
                  <a:lnTo>
                    <a:pt x="3168" y="1368"/>
                  </a:lnTo>
                  <a:lnTo>
                    <a:pt x="3156" y="1356"/>
                  </a:lnTo>
                  <a:lnTo>
                    <a:pt x="3162" y="1350"/>
                  </a:lnTo>
                  <a:lnTo>
                    <a:pt x="3168" y="1350"/>
                  </a:lnTo>
                  <a:lnTo>
                    <a:pt x="3168" y="1350"/>
                  </a:lnTo>
                  <a:lnTo>
                    <a:pt x="3174" y="1356"/>
                  </a:lnTo>
                  <a:lnTo>
                    <a:pt x="3180" y="1356"/>
                  </a:lnTo>
                  <a:lnTo>
                    <a:pt x="3192" y="1356"/>
                  </a:lnTo>
                  <a:lnTo>
                    <a:pt x="3192" y="1350"/>
                  </a:lnTo>
                  <a:lnTo>
                    <a:pt x="3192" y="1350"/>
                  </a:lnTo>
                  <a:lnTo>
                    <a:pt x="3186" y="1344"/>
                  </a:lnTo>
                  <a:lnTo>
                    <a:pt x="3180" y="1344"/>
                  </a:lnTo>
                  <a:lnTo>
                    <a:pt x="3180" y="1332"/>
                  </a:lnTo>
                  <a:lnTo>
                    <a:pt x="3180" y="1320"/>
                  </a:lnTo>
                  <a:lnTo>
                    <a:pt x="3180" y="1314"/>
                  </a:lnTo>
                  <a:lnTo>
                    <a:pt x="3180" y="1314"/>
                  </a:lnTo>
                  <a:lnTo>
                    <a:pt x="3180" y="1308"/>
                  </a:lnTo>
                  <a:lnTo>
                    <a:pt x="3180" y="1308"/>
                  </a:lnTo>
                  <a:lnTo>
                    <a:pt x="3174" y="1308"/>
                  </a:lnTo>
                  <a:lnTo>
                    <a:pt x="3162" y="1308"/>
                  </a:lnTo>
                  <a:lnTo>
                    <a:pt x="3150" y="1308"/>
                  </a:lnTo>
                  <a:lnTo>
                    <a:pt x="3150" y="1308"/>
                  </a:lnTo>
                  <a:lnTo>
                    <a:pt x="3150" y="1308"/>
                  </a:lnTo>
                  <a:lnTo>
                    <a:pt x="3150" y="1302"/>
                  </a:lnTo>
                  <a:lnTo>
                    <a:pt x="3150" y="1290"/>
                  </a:lnTo>
                  <a:lnTo>
                    <a:pt x="3144" y="1284"/>
                  </a:lnTo>
                  <a:lnTo>
                    <a:pt x="3144" y="1284"/>
                  </a:lnTo>
                  <a:lnTo>
                    <a:pt x="3132" y="1272"/>
                  </a:lnTo>
                  <a:lnTo>
                    <a:pt x="3126" y="1266"/>
                  </a:lnTo>
                  <a:lnTo>
                    <a:pt x="3120" y="1254"/>
                  </a:lnTo>
                  <a:lnTo>
                    <a:pt x="3108" y="1254"/>
                  </a:lnTo>
                  <a:lnTo>
                    <a:pt x="3108" y="1254"/>
                  </a:lnTo>
                  <a:lnTo>
                    <a:pt x="3108" y="1248"/>
                  </a:lnTo>
                  <a:lnTo>
                    <a:pt x="3114" y="1248"/>
                  </a:lnTo>
                  <a:lnTo>
                    <a:pt x="3120" y="1242"/>
                  </a:lnTo>
                  <a:lnTo>
                    <a:pt x="3120" y="1236"/>
                  </a:lnTo>
                  <a:lnTo>
                    <a:pt x="3114" y="1230"/>
                  </a:lnTo>
                  <a:lnTo>
                    <a:pt x="3108" y="1224"/>
                  </a:lnTo>
                  <a:lnTo>
                    <a:pt x="3102" y="1230"/>
                  </a:lnTo>
                  <a:lnTo>
                    <a:pt x="3096" y="1230"/>
                  </a:lnTo>
                  <a:lnTo>
                    <a:pt x="3096" y="1242"/>
                  </a:lnTo>
                  <a:lnTo>
                    <a:pt x="3096" y="1248"/>
                  </a:lnTo>
                  <a:lnTo>
                    <a:pt x="3102" y="1254"/>
                  </a:lnTo>
                  <a:lnTo>
                    <a:pt x="3084" y="1254"/>
                  </a:lnTo>
                  <a:lnTo>
                    <a:pt x="3078" y="1254"/>
                  </a:lnTo>
                  <a:lnTo>
                    <a:pt x="3072" y="1254"/>
                  </a:lnTo>
                  <a:lnTo>
                    <a:pt x="3072" y="1248"/>
                  </a:lnTo>
                  <a:lnTo>
                    <a:pt x="3072" y="1248"/>
                  </a:lnTo>
                  <a:lnTo>
                    <a:pt x="3072" y="1248"/>
                  </a:lnTo>
                  <a:lnTo>
                    <a:pt x="3078" y="1242"/>
                  </a:lnTo>
                  <a:lnTo>
                    <a:pt x="3078" y="1236"/>
                  </a:lnTo>
                  <a:lnTo>
                    <a:pt x="3084" y="1230"/>
                  </a:lnTo>
                  <a:lnTo>
                    <a:pt x="3084" y="1224"/>
                  </a:lnTo>
                  <a:lnTo>
                    <a:pt x="3084" y="1224"/>
                  </a:lnTo>
                  <a:lnTo>
                    <a:pt x="3078" y="1224"/>
                  </a:lnTo>
                  <a:lnTo>
                    <a:pt x="3072" y="1224"/>
                  </a:lnTo>
                  <a:lnTo>
                    <a:pt x="3072" y="1230"/>
                  </a:lnTo>
                  <a:lnTo>
                    <a:pt x="3072" y="1236"/>
                  </a:lnTo>
                  <a:lnTo>
                    <a:pt x="3066" y="1236"/>
                  </a:lnTo>
                  <a:lnTo>
                    <a:pt x="3066" y="1236"/>
                  </a:lnTo>
                  <a:lnTo>
                    <a:pt x="3060" y="1236"/>
                  </a:lnTo>
                  <a:lnTo>
                    <a:pt x="3054" y="1230"/>
                  </a:lnTo>
                  <a:lnTo>
                    <a:pt x="3048" y="1224"/>
                  </a:lnTo>
                  <a:lnTo>
                    <a:pt x="3048" y="1224"/>
                  </a:lnTo>
                  <a:lnTo>
                    <a:pt x="3042" y="1224"/>
                  </a:lnTo>
                  <a:lnTo>
                    <a:pt x="3042" y="1224"/>
                  </a:lnTo>
                  <a:lnTo>
                    <a:pt x="3054" y="1236"/>
                  </a:lnTo>
                  <a:lnTo>
                    <a:pt x="3054" y="1242"/>
                  </a:lnTo>
                  <a:lnTo>
                    <a:pt x="3054" y="1248"/>
                  </a:lnTo>
                  <a:lnTo>
                    <a:pt x="3048" y="1248"/>
                  </a:lnTo>
                  <a:lnTo>
                    <a:pt x="3048" y="1248"/>
                  </a:lnTo>
                  <a:lnTo>
                    <a:pt x="3042" y="1236"/>
                  </a:lnTo>
                  <a:lnTo>
                    <a:pt x="3036" y="1230"/>
                  </a:lnTo>
                  <a:lnTo>
                    <a:pt x="3030" y="1230"/>
                  </a:lnTo>
                  <a:lnTo>
                    <a:pt x="3024" y="1224"/>
                  </a:lnTo>
                  <a:lnTo>
                    <a:pt x="3024" y="1230"/>
                  </a:lnTo>
                  <a:lnTo>
                    <a:pt x="3024" y="1230"/>
                  </a:lnTo>
                  <a:lnTo>
                    <a:pt x="3024" y="1236"/>
                  </a:lnTo>
                  <a:lnTo>
                    <a:pt x="3030" y="1242"/>
                  </a:lnTo>
                  <a:lnTo>
                    <a:pt x="3024" y="1254"/>
                  </a:lnTo>
                  <a:lnTo>
                    <a:pt x="3024" y="1260"/>
                  </a:lnTo>
                  <a:lnTo>
                    <a:pt x="3024" y="1260"/>
                  </a:lnTo>
                  <a:lnTo>
                    <a:pt x="3006" y="1254"/>
                  </a:lnTo>
                  <a:lnTo>
                    <a:pt x="2994" y="1254"/>
                  </a:lnTo>
                  <a:lnTo>
                    <a:pt x="2988" y="1254"/>
                  </a:lnTo>
                  <a:lnTo>
                    <a:pt x="2982" y="1248"/>
                  </a:lnTo>
                  <a:lnTo>
                    <a:pt x="2970" y="1236"/>
                  </a:lnTo>
                  <a:lnTo>
                    <a:pt x="2964" y="1224"/>
                  </a:lnTo>
                  <a:lnTo>
                    <a:pt x="2964" y="1224"/>
                  </a:lnTo>
                  <a:lnTo>
                    <a:pt x="2958" y="1218"/>
                  </a:lnTo>
                  <a:lnTo>
                    <a:pt x="2946" y="1218"/>
                  </a:lnTo>
                  <a:lnTo>
                    <a:pt x="2934" y="1218"/>
                  </a:lnTo>
                  <a:lnTo>
                    <a:pt x="2928" y="1218"/>
                  </a:lnTo>
                  <a:lnTo>
                    <a:pt x="2916" y="1224"/>
                  </a:lnTo>
                  <a:lnTo>
                    <a:pt x="2898" y="1224"/>
                  </a:lnTo>
                  <a:lnTo>
                    <a:pt x="2892" y="1218"/>
                  </a:lnTo>
                  <a:lnTo>
                    <a:pt x="2886" y="1212"/>
                  </a:lnTo>
                  <a:lnTo>
                    <a:pt x="2880" y="1212"/>
                  </a:lnTo>
                  <a:lnTo>
                    <a:pt x="2874" y="1212"/>
                  </a:lnTo>
                  <a:lnTo>
                    <a:pt x="2874" y="1200"/>
                  </a:lnTo>
                  <a:lnTo>
                    <a:pt x="2874" y="1194"/>
                  </a:lnTo>
                  <a:lnTo>
                    <a:pt x="2868" y="1188"/>
                  </a:lnTo>
                  <a:lnTo>
                    <a:pt x="2862" y="1188"/>
                  </a:lnTo>
                  <a:lnTo>
                    <a:pt x="2856" y="1188"/>
                  </a:lnTo>
                  <a:lnTo>
                    <a:pt x="2844" y="1194"/>
                  </a:lnTo>
                  <a:lnTo>
                    <a:pt x="2832" y="1200"/>
                  </a:lnTo>
                  <a:lnTo>
                    <a:pt x="2832" y="1200"/>
                  </a:lnTo>
                  <a:lnTo>
                    <a:pt x="2826" y="1206"/>
                  </a:lnTo>
                  <a:lnTo>
                    <a:pt x="2826" y="1212"/>
                  </a:lnTo>
                  <a:lnTo>
                    <a:pt x="2826" y="1218"/>
                  </a:lnTo>
                  <a:lnTo>
                    <a:pt x="2832" y="1224"/>
                  </a:lnTo>
                  <a:lnTo>
                    <a:pt x="2832" y="1230"/>
                  </a:lnTo>
                  <a:lnTo>
                    <a:pt x="2832" y="1236"/>
                  </a:lnTo>
                  <a:lnTo>
                    <a:pt x="2826" y="1242"/>
                  </a:lnTo>
                  <a:lnTo>
                    <a:pt x="2820" y="1242"/>
                  </a:lnTo>
                  <a:lnTo>
                    <a:pt x="2814" y="1242"/>
                  </a:lnTo>
                  <a:lnTo>
                    <a:pt x="2808" y="1248"/>
                  </a:lnTo>
                  <a:lnTo>
                    <a:pt x="2796" y="1242"/>
                  </a:lnTo>
                  <a:lnTo>
                    <a:pt x="2790" y="1242"/>
                  </a:lnTo>
                  <a:lnTo>
                    <a:pt x="2784" y="1242"/>
                  </a:lnTo>
                  <a:lnTo>
                    <a:pt x="2784" y="1242"/>
                  </a:lnTo>
                  <a:lnTo>
                    <a:pt x="2772" y="1236"/>
                  </a:lnTo>
                  <a:lnTo>
                    <a:pt x="2760" y="1230"/>
                  </a:lnTo>
                  <a:lnTo>
                    <a:pt x="2754" y="1224"/>
                  </a:lnTo>
                  <a:lnTo>
                    <a:pt x="2748" y="1224"/>
                  </a:lnTo>
                  <a:lnTo>
                    <a:pt x="2754" y="1218"/>
                  </a:lnTo>
                  <a:lnTo>
                    <a:pt x="2754" y="1206"/>
                  </a:lnTo>
                  <a:lnTo>
                    <a:pt x="2748" y="1200"/>
                  </a:lnTo>
                  <a:lnTo>
                    <a:pt x="2748" y="1194"/>
                  </a:lnTo>
                  <a:lnTo>
                    <a:pt x="2736" y="1188"/>
                  </a:lnTo>
                  <a:lnTo>
                    <a:pt x="2730" y="1188"/>
                  </a:lnTo>
                  <a:lnTo>
                    <a:pt x="2730" y="1194"/>
                  </a:lnTo>
                  <a:lnTo>
                    <a:pt x="2724" y="1200"/>
                  </a:lnTo>
                  <a:lnTo>
                    <a:pt x="2724" y="1206"/>
                  </a:lnTo>
                  <a:lnTo>
                    <a:pt x="2718" y="1200"/>
                  </a:lnTo>
                  <a:lnTo>
                    <a:pt x="2718" y="1194"/>
                  </a:lnTo>
                  <a:lnTo>
                    <a:pt x="2718" y="1188"/>
                  </a:lnTo>
                  <a:lnTo>
                    <a:pt x="2712" y="1188"/>
                  </a:lnTo>
                  <a:lnTo>
                    <a:pt x="2706" y="1182"/>
                  </a:lnTo>
                  <a:lnTo>
                    <a:pt x="2700" y="1182"/>
                  </a:lnTo>
                  <a:lnTo>
                    <a:pt x="2694" y="1188"/>
                  </a:lnTo>
                  <a:lnTo>
                    <a:pt x="2688" y="1194"/>
                  </a:lnTo>
                  <a:lnTo>
                    <a:pt x="2688" y="1206"/>
                  </a:lnTo>
                  <a:lnTo>
                    <a:pt x="2682" y="1218"/>
                  </a:lnTo>
                  <a:lnTo>
                    <a:pt x="2682" y="1218"/>
                  </a:lnTo>
                  <a:lnTo>
                    <a:pt x="2676" y="1224"/>
                  </a:lnTo>
                  <a:lnTo>
                    <a:pt x="2670" y="1224"/>
                  </a:lnTo>
                  <a:lnTo>
                    <a:pt x="2664" y="1224"/>
                  </a:lnTo>
                  <a:lnTo>
                    <a:pt x="2658" y="1224"/>
                  </a:lnTo>
                  <a:lnTo>
                    <a:pt x="2658" y="1224"/>
                  </a:lnTo>
                  <a:lnTo>
                    <a:pt x="2658" y="1230"/>
                  </a:lnTo>
                  <a:lnTo>
                    <a:pt x="2658" y="1236"/>
                  </a:lnTo>
                  <a:lnTo>
                    <a:pt x="2658" y="1242"/>
                  </a:lnTo>
                  <a:lnTo>
                    <a:pt x="2658" y="1248"/>
                  </a:lnTo>
                  <a:lnTo>
                    <a:pt x="2658" y="1254"/>
                  </a:lnTo>
                  <a:lnTo>
                    <a:pt x="2652" y="1254"/>
                  </a:lnTo>
                  <a:lnTo>
                    <a:pt x="2640" y="1260"/>
                  </a:lnTo>
                  <a:lnTo>
                    <a:pt x="2628" y="1272"/>
                  </a:lnTo>
                  <a:lnTo>
                    <a:pt x="2628" y="1278"/>
                  </a:lnTo>
                  <a:lnTo>
                    <a:pt x="2622" y="1278"/>
                  </a:lnTo>
                  <a:lnTo>
                    <a:pt x="2604" y="1278"/>
                  </a:lnTo>
                  <a:lnTo>
                    <a:pt x="2592" y="1272"/>
                  </a:lnTo>
                  <a:lnTo>
                    <a:pt x="2586" y="1260"/>
                  </a:lnTo>
                  <a:lnTo>
                    <a:pt x="2580" y="1254"/>
                  </a:lnTo>
                  <a:lnTo>
                    <a:pt x="2574" y="1248"/>
                  </a:lnTo>
                  <a:lnTo>
                    <a:pt x="2568" y="1248"/>
                  </a:lnTo>
                  <a:lnTo>
                    <a:pt x="2562" y="1242"/>
                  </a:lnTo>
                  <a:lnTo>
                    <a:pt x="2556" y="1242"/>
                  </a:lnTo>
                  <a:lnTo>
                    <a:pt x="2544" y="1230"/>
                  </a:lnTo>
                  <a:lnTo>
                    <a:pt x="2538" y="1224"/>
                  </a:lnTo>
                  <a:lnTo>
                    <a:pt x="2508" y="1212"/>
                  </a:lnTo>
                  <a:lnTo>
                    <a:pt x="2508" y="1206"/>
                  </a:lnTo>
                  <a:lnTo>
                    <a:pt x="2508" y="1206"/>
                  </a:lnTo>
                  <a:lnTo>
                    <a:pt x="2502" y="1200"/>
                  </a:lnTo>
                  <a:lnTo>
                    <a:pt x="2490" y="1206"/>
                  </a:lnTo>
                  <a:lnTo>
                    <a:pt x="2484" y="1212"/>
                  </a:lnTo>
                  <a:lnTo>
                    <a:pt x="2472" y="1224"/>
                  </a:lnTo>
                  <a:lnTo>
                    <a:pt x="2466" y="1224"/>
                  </a:lnTo>
                  <a:lnTo>
                    <a:pt x="2454" y="1224"/>
                  </a:lnTo>
                  <a:lnTo>
                    <a:pt x="2448" y="1224"/>
                  </a:lnTo>
                  <a:lnTo>
                    <a:pt x="2448" y="1224"/>
                  </a:lnTo>
                  <a:lnTo>
                    <a:pt x="2442" y="1224"/>
                  </a:lnTo>
                  <a:lnTo>
                    <a:pt x="2442" y="1224"/>
                  </a:lnTo>
                  <a:lnTo>
                    <a:pt x="2436" y="1224"/>
                  </a:lnTo>
                  <a:lnTo>
                    <a:pt x="2436" y="1224"/>
                  </a:lnTo>
                  <a:lnTo>
                    <a:pt x="2436" y="1212"/>
                  </a:lnTo>
                  <a:lnTo>
                    <a:pt x="2436" y="1206"/>
                  </a:lnTo>
                  <a:lnTo>
                    <a:pt x="2430" y="1206"/>
                  </a:lnTo>
                  <a:lnTo>
                    <a:pt x="2430" y="1206"/>
                  </a:lnTo>
                  <a:lnTo>
                    <a:pt x="2424" y="1206"/>
                  </a:lnTo>
                  <a:lnTo>
                    <a:pt x="2418" y="1212"/>
                  </a:lnTo>
                  <a:lnTo>
                    <a:pt x="2418" y="1212"/>
                  </a:lnTo>
                  <a:lnTo>
                    <a:pt x="2418" y="1218"/>
                  </a:lnTo>
                  <a:lnTo>
                    <a:pt x="2418" y="1224"/>
                  </a:lnTo>
                  <a:lnTo>
                    <a:pt x="2418" y="1224"/>
                  </a:lnTo>
                  <a:lnTo>
                    <a:pt x="2406" y="1224"/>
                  </a:lnTo>
                  <a:lnTo>
                    <a:pt x="2406" y="1224"/>
                  </a:lnTo>
                  <a:lnTo>
                    <a:pt x="2400" y="1224"/>
                  </a:lnTo>
                  <a:lnTo>
                    <a:pt x="2400" y="1224"/>
                  </a:lnTo>
                  <a:lnTo>
                    <a:pt x="2394" y="1224"/>
                  </a:lnTo>
                  <a:lnTo>
                    <a:pt x="2394" y="1224"/>
                  </a:lnTo>
                  <a:lnTo>
                    <a:pt x="2394" y="1224"/>
                  </a:lnTo>
                  <a:lnTo>
                    <a:pt x="2388" y="1224"/>
                  </a:lnTo>
                  <a:lnTo>
                    <a:pt x="2388" y="1224"/>
                  </a:lnTo>
                  <a:lnTo>
                    <a:pt x="2394" y="1218"/>
                  </a:lnTo>
                  <a:lnTo>
                    <a:pt x="2394" y="1206"/>
                  </a:lnTo>
                  <a:lnTo>
                    <a:pt x="2394" y="1206"/>
                  </a:lnTo>
                  <a:lnTo>
                    <a:pt x="2394" y="1206"/>
                  </a:lnTo>
                  <a:lnTo>
                    <a:pt x="2388" y="1206"/>
                  </a:lnTo>
                  <a:lnTo>
                    <a:pt x="2388" y="1212"/>
                  </a:lnTo>
                  <a:lnTo>
                    <a:pt x="2382" y="1212"/>
                  </a:lnTo>
                  <a:lnTo>
                    <a:pt x="2376" y="1212"/>
                  </a:lnTo>
                  <a:lnTo>
                    <a:pt x="2376" y="1212"/>
                  </a:lnTo>
                  <a:lnTo>
                    <a:pt x="2370" y="1212"/>
                  </a:lnTo>
                  <a:lnTo>
                    <a:pt x="2370" y="1206"/>
                  </a:lnTo>
                  <a:lnTo>
                    <a:pt x="2376" y="1200"/>
                  </a:lnTo>
                  <a:lnTo>
                    <a:pt x="2376" y="1194"/>
                  </a:lnTo>
                  <a:lnTo>
                    <a:pt x="2376" y="1188"/>
                  </a:lnTo>
                  <a:lnTo>
                    <a:pt x="2370" y="1182"/>
                  </a:lnTo>
                  <a:lnTo>
                    <a:pt x="2370" y="1182"/>
                  </a:lnTo>
                  <a:lnTo>
                    <a:pt x="2364" y="1182"/>
                  </a:lnTo>
                  <a:lnTo>
                    <a:pt x="2358" y="1188"/>
                  </a:lnTo>
                  <a:lnTo>
                    <a:pt x="2358" y="1188"/>
                  </a:lnTo>
                  <a:lnTo>
                    <a:pt x="2358" y="1194"/>
                  </a:lnTo>
                  <a:lnTo>
                    <a:pt x="2352" y="1200"/>
                  </a:lnTo>
                  <a:lnTo>
                    <a:pt x="2340" y="1200"/>
                  </a:lnTo>
                  <a:lnTo>
                    <a:pt x="2322" y="1200"/>
                  </a:lnTo>
                  <a:lnTo>
                    <a:pt x="2310" y="1200"/>
                  </a:lnTo>
                  <a:lnTo>
                    <a:pt x="2304" y="1194"/>
                  </a:lnTo>
                  <a:lnTo>
                    <a:pt x="2298" y="1188"/>
                  </a:lnTo>
                  <a:lnTo>
                    <a:pt x="2298" y="1188"/>
                  </a:lnTo>
                  <a:lnTo>
                    <a:pt x="2298" y="1182"/>
                  </a:lnTo>
                  <a:lnTo>
                    <a:pt x="2298" y="1182"/>
                  </a:lnTo>
                  <a:lnTo>
                    <a:pt x="2292" y="1182"/>
                  </a:lnTo>
                  <a:lnTo>
                    <a:pt x="2292" y="1182"/>
                  </a:lnTo>
                  <a:lnTo>
                    <a:pt x="2292" y="1182"/>
                  </a:lnTo>
                  <a:lnTo>
                    <a:pt x="2286" y="1176"/>
                  </a:lnTo>
                  <a:lnTo>
                    <a:pt x="2286" y="1170"/>
                  </a:lnTo>
                  <a:lnTo>
                    <a:pt x="2286" y="1170"/>
                  </a:lnTo>
                  <a:lnTo>
                    <a:pt x="2286" y="1164"/>
                  </a:lnTo>
                  <a:lnTo>
                    <a:pt x="2280" y="1164"/>
                  </a:lnTo>
                  <a:lnTo>
                    <a:pt x="2280" y="1164"/>
                  </a:lnTo>
                  <a:lnTo>
                    <a:pt x="2280" y="1170"/>
                  </a:lnTo>
                  <a:lnTo>
                    <a:pt x="2274" y="1170"/>
                  </a:lnTo>
                  <a:lnTo>
                    <a:pt x="2268" y="1158"/>
                  </a:lnTo>
                  <a:lnTo>
                    <a:pt x="2262" y="1158"/>
                  </a:lnTo>
                  <a:lnTo>
                    <a:pt x="2262" y="1158"/>
                  </a:lnTo>
                  <a:lnTo>
                    <a:pt x="2256" y="1158"/>
                  </a:lnTo>
                  <a:lnTo>
                    <a:pt x="2256" y="1164"/>
                  </a:lnTo>
                  <a:lnTo>
                    <a:pt x="2256" y="1176"/>
                  </a:lnTo>
                  <a:lnTo>
                    <a:pt x="2250" y="1188"/>
                  </a:lnTo>
                  <a:lnTo>
                    <a:pt x="2250" y="1188"/>
                  </a:lnTo>
                  <a:lnTo>
                    <a:pt x="2244" y="1188"/>
                  </a:lnTo>
                  <a:lnTo>
                    <a:pt x="2238" y="1194"/>
                  </a:lnTo>
                  <a:lnTo>
                    <a:pt x="2226" y="1194"/>
                  </a:lnTo>
                  <a:lnTo>
                    <a:pt x="2220" y="1194"/>
                  </a:lnTo>
                  <a:lnTo>
                    <a:pt x="2196" y="1188"/>
                  </a:lnTo>
                  <a:lnTo>
                    <a:pt x="2184" y="1182"/>
                  </a:lnTo>
                  <a:lnTo>
                    <a:pt x="2166" y="1170"/>
                  </a:lnTo>
                  <a:lnTo>
                    <a:pt x="2154" y="1158"/>
                  </a:lnTo>
                  <a:lnTo>
                    <a:pt x="2136" y="1158"/>
                  </a:lnTo>
                  <a:lnTo>
                    <a:pt x="2130" y="1146"/>
                  </a:lnTo>
                  <a:lnTo>
                    <a:pt x="2124" y="1134"/>
                  </a:lnTo>
                  <a:lnTo>
                    <a:pt x="2118" y="1128"/>
                  </a:lnTo>
                  <a:lnTo>
                    <a:pt x="2112" y="1128"/>
                  </a:lnTo>
                  <a:lnTo>
                    <a:pt x="2112" y="1134"/>
                  </a:lnTo>
                  <a:lnTo>
                    <a:pt x="2112" y="1134"/>
                  </a:lnTo>
                  <a:lnTo>
                    <a:pt x="2106" y="1140"/>
                  </a:lnTo>
                  <a:lnTo>
                    <a:pt x="2112" y="1128"/>
                  </a:lnTo>
                  <a:lnTo>
                    <a:pt x="2112" y="1128"/>
                  </a:lnTo>
                  <a:lnTo>
                    <a:pt x="2112" y="1122"/>
                  </a:lnTo>
                  <a:lnTo>
                    <a:pt x="2112" y="1122"/>
                  </a:lnTo>
                  <a:lnTo>
                    <a:pt x="2106" y="1122"/>
                  </a:lnTo>
                  <a:lnTo>
                    <a:pt x="2106" y="1122"/>
                  </a:lnTo>
                  <a:lnTo>
                    <a:pt x="2100" y="1128"/>
                  </a:lnTo>
                  <a:lnTo>
                    <a:pt x="2094" y="1128"/>
                  </a:lnTo>
                  <a:lnTo>
                    <a:pt x="2094" y="1128"/>
                  </a:lnTo>
                  <a:lnTo>
                    <a:pt x="2088" y="1116"/>
                  </a:lnTo>
                  <a:lnTo>
                    <a:pt x="2088" y="1110"/>
                  </a:lnTo>
                  <a:lnTo>
                    <a:pt x="2082" y="1104"/>
                  </a:lnTo>
                  <a:lnTo>
                    <a:pt x="2082" y="1104"/>
                  </a:lnTo>
                  <a:lnTo>
                    <a:pt x="2076" y="1104"/>
                  </a:lnTo>
                  <a:lnTo>
                    <a:pt x="2076" y="1110"/>
                  </a:lnTo>
                  <a:lnTo>
                    <a:pt x="2082" y="1116"/>
                  </a:lnTo>
                  <a:lnTo>
                    <a:pt x="2082" y="1122"/>
                  </a:lnTo>
                  <a:lnTo>
                    <a:pt x="2082" y="1128"/>
                  </a:lnTo>
                  <a:lnTo>
                    <a:pt x="2076" y="1128"/>
                  </a:lnTo>
                  <a:lnTo>
                    <a:pt x="2076" y="1128"/>
                  </a:lnTo>
                  <a:lnTo>
                    <a:pt x="2070" y="1128"/>
                  </a:lnTo>
                  <a:lnTo>
                    <a:pt x="2058" y="1128"/>
                  </a:lnTo>
                  <a:lnTo>
                    <a:pt x="2058" y="1122"/>
                  </a:lnTo>
                  <a:lnTo>
                    <a:pt x="2064" y="1116"/>
                  </a:lnTo>
                  <a:lnTo>
                    <a:pt x="2070" y="1110"/>
                  </a:lnTo>
                  <a:lnTo>
                    <a:pt x="2070" y="1104"/>
                  </a:lnTo>
                  <a:lnTo>
                    <a:pt x="2070" y="1098"/>
                  </a:lnTo>
                  <a:lnTo>
                    <a:pt x="2064" y="1098"/>
                  </a:lnTo>
                  <a:lnTo>
                    <a:pt x="2058" y="1092"/>
                  </a:lnTo>
                  <a:lnTo>
                    <a:pt x="2058" y="1086"/>
                  </a:lnTo>
                  <a:lnTo>
                    <a:pt x="2052" y="1086"/>
                  </a:lnTo>
                  <a:lnTo>
                    <a:pt x="2052" y="1086"/>
                  </a:lnTo>
                  <a:lnTo>
                    <a:pt x="2052" y="1092"/>
                  </a:lnTo>
                  <a:lnTo>
                    <a:pt x="2052" y="1098"/>
                  </a:lnTo>
                  <a:lnTo>
                    <a:pt x="2046" y="1104"/>
                  </a:lnTo>
                  <a:lnTo>
                    <a:pt x="2040" y="1104"/>
                  </a:lnTo>
                  <a:lnTo>
                    <a:pt x="2034" y="1104"/>
                  </a:lnTo>
                  <a:lnTo>
                    <a:pt x="2028" y="1104"/>
                  </a:lnTo>
                  <a:lnTo>
                    <a:pt x="2028" y="1098"/>
                  </a:lnTo>
                  <a:lnTo>
                    <a:pt x="2028" y="1104"/>
                  </a:lnTo>
                  <a:lnTo>
                    <a:pt x="2034" y="1110"/>
                  </a:lnTo>
                  <a:lnTo>
                    <a:pt x="2028" y="1110"/>
                  </a:lnTo>
                  <a:lnTo>
                    <a:pt x="2022" y="1110"/>
                  </a:lnTo>
                  <a:lnTo>
                    <a:pt x="2022" y="1116"/>
                  </a:lnTo>
                  <a:lnTo>
                    <a:pt x="2022" y="1116"/>
                  </a:lnTo>
                  <a:lnTo>
                    <a:pt x="2022" y="1122"/>
                  </a:lnTo>
                  <a:lnTo>
                    <a:pt x="2022" y="1122"/>
                  </a:lnTo>
                  <a:lnTo>
                    <a:pt x="2022" y="1122"/>
                  </a:lnTo>
                  <a:lnTo>
                    <a:pt x="2022" y="1128"/>
                  </a:lnTo>
                  <a:lnTo>
                    <a:pt x="2016" y="1128"/>
                  </a:lnTo>
                  <a:lnTo>
                    <a:pt x="2016" y="1128"/>
                  </a:lnTo>
                  <a:lnTo>
                    <a:pt x="2016" y="1140"/>
                  </a:lnTo>
                  <a:lnTo>
                    <a:pt x="2010" y="1134"/>
                  </a:lnTo>
                  <a:lnTo>
                    <a:pt x="2004" y="1134"/>
                  </a:lnTo>
                  <a:lnTo>
                    <a:pt x="1998" y="1134"/>
                  </a:lnTo>
                  <a:lnTo>
                    <a:pt x="1998" y="1140"/>
                  </a:lnTo>
                  <a:lnTo>
                    <a:pt x="2004" y="1146"/>
                  </a:lnTo>
                  <a:lnTo>
                    <a:pt x="2004" y="1152"/>
                  </a:lnTo>
                  <a:lnTo>
                    <a:pt x="1998" y="1158"/>
                  </a:lnTo>
                  <a:lnTo>
                    <a:pt x="1998" y="1158"/>
                  </a:lnTo>
                  <a:lnTo>
                    <a:pt x="1998" y="1158"/>
                  </a:lnTo>
                  <a:lnTo>
                    <a:pt x="1992" y="1158"/>
                  </a:lnTo>
                  <a:lnTo>
                    <a:pt x="1986" y="1158"/>
                  </a:lnTo>
                  <a:lnTo>
                    <a:pt x="1968" y="1158"/>
                  </a:lnTo>
                  <a:lnTo>
                    <a:pt x="1956" y="1152"/>
                  </a:lnTo>
                  <a:lnTo>
                    <a:pt x="1950" y="1146"/>
                  </a:lnTo>
                  <a:lnTo>
                    <a:pt x="1938" y="1146"/>
                  </a:lnTo>
                  <a:lnTo>
                    <a:pt x="1926" y="1146"/>
                  </a:lnTo>
                  <a:lnTo>
                    <a:pt x="1920" y="1146"/>
                  </a:lnTo>
                  <a:lnTo>
                    <a:pt x="1908" y="1152"/>
                  </a:lnTo>
                  <a:lnTo>
                    <a:pt x="1896" y="1152"/>
                  </a:lnTo>
                  <a:lnTo>
                    <a:pt x="1884" y="1146"/>
                  </a:lnTo>
                  <a:lnTo>
                    <a:pt x="1872" y="1140"/>
                  </a:lnTo>
                  <a:lnTo>
                    <a:pt x="1866" y="1128"/>
                  </a:lnTo>
                  <a:lnTo>
                    <a:pt x="1866" y="1128"/>
                  </a:lnTo>
                  <a:lnTo>
                    <a:pt x="1854" y="1128"/>
                  </a:lnTo>
                  <a:lnTo>
                    <a:pt x="1836" y="1128"/>
                  </a:lnTo>
                  <a:lnTo>
                    <a:pt x="1824" y="1134"/>
                  </a:lnTo>
                  <a:lnTo>
                    <a:pt x="1818" y="1128"/>
                  </a:lnTo>
                  <a:lnTo>
                    <a:pt x="1812" y="1128"/>
                  </a:lnTo>
                  <a:lnTo>
                    <a:pt x="1806" y="1128"/>
                  </a:lnTo>
                  <a:lnTo>
                    <a:pt x="1800" y="1140"/>
                  </a:lnTo>
                  <a:lnTo>
                    <a:pt x="1794" y="1140"/>
                  </a:lnTo>
                  <a:lnTo>
                    <a:pt x="1788" y="1146"/>
                  </a:lnTo>
                  <a:lnTo>
                    <a:pt x="1782" y="1158"/>
                  </a:lnTo>
                  <a:lnTo>
                    <a:pt x="1782" y="1170"/>
                  </a:lnTo>
                  <a:lnTo>
                    <a:pt x="1782" y="1182"/>
                  </a:lnTo>
                  <a:lnTo>
                    <a:pt x="1782" y="1188"/>
                  </a:lnTo>
                  <a:lnTo>
                    <a:pt x="1776" y="1188"/>
                  </a:lnTo>
                  <a:lnTo>
                    <a:pt x="1776" y="1194"/>
                  </a:lnTo>
                  <a:lnTo>
                    <a:pt x="1770" y="1200"/>
                  </a:lnTo>
                  <a:lnTo>
                    <a:pt x="1770" y="1206"/>
                  </a:lnTo>
                  <a:lnTo>
                    <a:pt x="1752" y="1218"/>
                  </a:lnTo>
                  <a:lnTo>
                    <a:pt x="1740" y="1224"/>
                  </a:lnTo>
                  <a:lnTo>
                    <a:pt x="1740" y="1224"/>
                  </a:lnTo>
                  <a:lnTo>
                    <a:pt x="1734" y="1236"/>
                  </a:lnTo>
                  <a:lnTo>
                    <a:pt x="1728" y="1254"/>
                  </a:lnTo>
                  <a:lnTo>
                    <a:pt x="1722" y="1272"/>
                  </a:lnTo>
                  <a:lnTo>
                    <a:pt x="1716" y="1284"/>
                  </a:lnTo>
                  <a:lnTo>
                    <a:pt x="1710" y="1290"/>
                  </a:lnTo>
                  <a:lnTo>
                    <a:pt x="1710" y="1290"/>
                  </a:lnTo>
                  <a:lnTo>
                    <a:pt x="1710" y="1302"/>
                  </a:lnTo>
                  <a:lnTo>
                    <a:pt x="1710" y="1308"/>
                  </a:lnTo>
                  <a:lnTo>
                    <a:pt x="1710" y="1314"/>
                  </a:lnTo>
                  <a:lnTo>
                    <a:pt x="1704" y="1314"/>
                  </a:lnTo>
                  <a:lnTo>
                    <a:pt x="1698" y="1320"/>
                  </a:lnTo>
                  <a:lnTo>
                    <a:pt x="1692" y="1320"/>
                  </a:lnTo>
                  <a:lnTo>
                    <a:pt x="1680" y="1320"/>
                  </a:lnTo>
                  <a:lnTo>
                    <a:pt x="1680" y="1320"/>
                  </a:lnTo>
                  <a:lnTo>
                    <a:pt x="1674" y="1320"/>
                  </a:lnTo>
                  <a:lnTo>
                    <a:pt x="1668" y="1320"/>
                  </a:lnTo>
                  <a:lnTo>
                    <a:pt x="1668" y="1314"/>
                  </a:lnTo>
                  <a:lnTo>
                    <a:pt x="1668" y="1314"/>
                  </a:lnTo>
                  <a:lnTo>
                    <a:pt x="1668" y="1314"/>
                  </a:lnTo>
                  <a:lnTo>
                    <a:pt x="1662" y="1314"/>
                  </a:lnTo>
                  <a:lnTo>
                    <a:pt x="1656" y="1314"/>
                  </a:lnTo>
                  <a:lnTo>
                    <a:pt x="1656" y="1308"/>
                  </a:lnTo>
                  <a:lnTo>
                    <a:pt x="1656" y="1308"/>
                  </a:lnTo>
                  <a:lnTo>
                    <a:pt x="1650" y="1314"/>
                  </a:lnTo>
                  <a:lnTo>
                    <a:pt x="1638" y="1308"/>
                  </a:lnTo>
                  <a:lnTo>
                    <a:pt x="1632" y="1302"/>
                  </a:lnTo>
                  <a:lnTo>
                    <a:pt x="1632" y="1302"/>
                  </a:lnTo>
                  <a:lnTo>
                    <a:pt x="1626" y="1302"/>
                  </a:lnTo>
                  <a:lnTo>
                    <a:pt x="1626" y="1296"/>
                  </a:lnTo>
                  <a:lnTo>
                    <a:pt x="1620" y="1296"/>
                  </a:lnTo>
                  <a:lnTo>
                    <a:pt x="1620" y="1290"/>
                  </a:lnTo>
                  <a:lnTo>
                    <a:pt x="1620" y="1296"/>
                  </a:lnTo>
                  <a:lnTo>
                    <a:pt x="1614" y="1296"/>
                  </a:lnTo>
                  <a:lnTo>
                    <a:pt x="1608" y="1284"/>
                  </a:lnTo>
                  <a:lnTo>
                    <a:pt x="1602" y="1272"/>
                  </a:lnTo>
                  <a:lnTo>
                    <a:pt x="1596" y="1260"/>
                  </a:lnTo>
                  <a:lnTo>
                    <a:pt x="1596" y="1254"/>
                  </a:lnTo>
                  <a:lnTo>
                    <a:pt x="1584" y="1248"/>
                  </a:lnTo>
                  <a:lnTo>
                    <a:pt x="1578" y="1242"/>
                  </a:lnTo>
                  <a:lnTo>
                    <a:pt x="1560" y="1236"/>
                  </a:lnTo>
                  <a:lnTo>
                    <a:pt x="1560" y="1230"/>
                  </a:lnTo>
                  <a:lnTo>
                    <a:pt x="1554" y="1224"/>
                  </a:lnTo>
                  <a:lnTo>
                    <a:pt x="1554" y="1224"/>
                  </a:lnTo>
                  <a:lnTo>
                    <a:pt x="1548" y="1212"/>
                  </a:lnTo>
                  <a:lnTo>
                    <a:pt x="1530" y="1188"/>
                  </a:lnTo>
                  <a:lnTo>
                    <a:pt x="1530" y="1182"/>
                  </a:lnTo>
                  <a:lnTo>
                    <a:pt x="1530" y="1176"/>
                  </a:lnTo>
                  <a:lnTo>
                    <a:pt x="1524" y="1170"/>
                  </a:lnTo>
                  <a:lnTo>
                    <a:pt x="1518" y="1164"/>
                  </a:lnTo>
                  <a:lnTo>
                    <a:pt x="1512" y="1164"/>
                  </a:lnTo>
                  <a:lnTo>
                    <a:pt x="1506" y="1164"/>
                  </a:lnTo>
                  <a:lnTo>
                    <a:pt x="1506" y="1164"/>
                  </a:lnTo>
                  <a:lnTo>
                    <a:pt x="1506" y="1158"/>
                  </a:lnTo>
                  <a:lnTo>
                    <a:pt x="1512" y="1158"/>
                  </a:lnTo>
                  <a:lnTo>
                    <a:pt x="1512" y="1158"/>
                  </a:lnTo>
                  <a:lnTo>
                    <a:pt x="1518" y="1158"/>
                  </a:lnTo>
                  <a:lnTo>
                    <a:pt x="1512" y="1152"/>
                  </a:lnTo>
                  <a:lnTo>
                    <a:pt x="1512" y="1146"/>
                  </a:lnTo>
                  <a:lnTo>
                    <a:pt x="1506" y="1140"/>
                  </a:lnTo>
                  <a:lnTo>
                    <a:pt x="1500" y="1128"/>
                  </a:lnTo>
                  <a:lnTo>
                    <a:pt x="1494" y="1128"/>
                  </a:lnTo>
                  <a:lnTo>
                    <a:pt x="1488" y="1128"/>
                  </a:lnTo>
                  <a:lnTo>
                    <a:pt x="1476" y="1128"/>
                  </a:lnTo>
                  <a:lnTo>
                    <a:pt x="1470" y="1128"/>
                  </a:lnTo>
                  <a:lnTo>
                    <a:pt x="1464" y="1134"/>
                  </a:lnTo>
                  <a:lnTo>
                    <a:pt x="1452" y="1140"/>
                  </a:lnTo>
                  <a:lnTo>
                    <a:pt x="1452" y="1128"/>
                  </a:lnTo>
                  <a:lnTo>
                    <a:pt x="1452" y="1128"/>
                  </a:lnTo>
                  <a:lnTo>
                    <a:pt x="1446" y="1128"/>
                  </a:lnTo>
                  <a:lnTo>
                    <a:pt x="1440" y="1128"/>
                  </a:lnTo>
                  <a:lnTo>
                    <a:pt x="1434" y="1128"/>
                  </a:lnTo>
                  <a:lnTo>
                    <a:pt x="1434" y="1128"/>
                  </a:lnTo>
                  <a:lnTo>
                    <a:pt x="1434" y="1128"/>
                  </a:lnTo>
                  <a:lnTo>
                    <a:pt x="1428" y="1134"/>
                  </a:lnTo>
                  <a:lnTo>
                    <a:pt x="1416" y="1134"/>
                  </a:lnTo>
                  <a:lnTo>
                    <a:pt x="1410" y="1134"/>
                  </a:lnTo>
                  <a:lnTo>
                    <a:pt x="1404" y="1128"/>
                  </a:lnTo>
                  <a:lnTo>
                    <a:pt x="1398" y="1128"/>
                  </a:lnTo>
                  <a:lnTo>
                    <a:pt x="1398" y="1134"/>
                  </a:lnTo>
                  <a:lnTo>
                    <a:pt x="1392" y="1140"/>
                  </a:lnTo>
                  <a:lnTo>
                    <a:pt x="1392" y="1140"/>
                  </a:lnTo>
                  <a:lnTo>
                    <a:pt x="1392" y="1146"/>
                  </a:lnTo>
                  <a:lnTo>
                    <a:pt x="1380" y="1140"/>
                  </a:lnTo>
                  <a:lnTo>
                    <a:pt x="1374" y="1146"/>
                  </a:lnTo>
                  <a:lnTo>
                    <a:pt x="1374" y="1146"/>
                  </a:lnTo>
                  <a:lnTo>
                    <a:pt x="1374" y="1152"/>
                  </a:lnTo>
                  <a:lnTo>
                    <a:pt x="1374" y="1158"/>
                  </a:lnTo>
                  <a:lnTo>
                    <a:pt x="1368" y="1158"/>
                  </a:lnTo>
                  <a:lnTo>
                    <a:pt x="1368" y="1158"/>
                  </a:lnTo>
                  <a:lnTo>
                    <a:pt x="1368" y="1158"/>
                  </a:lnTo>
                  <a:lnTo>
                    <a:pt x="1356" y="1170"/>
                  </a:lnTo>
                  <a:lnTo>
                    <a:pt x="1350" y="1182"/>
                  </a:lnTo>
                  <a:lnTo>
                    <a:pt x="1356" y="1194"/>
                  </a:lnTo>
                  <a:lnTo>
                    <a:pt x="1362" y="1200"/>
                  </a:lnTo>
                  <a:lnTo>
                    <a:pt x="1362" y="1206"/>
                  </a:lnTo>
                  <a:lnTo>
                    <a:pt x="1362" y="1218"/>
                  </a:lnTo>
                  <a:lnTo>
                    <a:pt x="1368" y="1224"/>
                  </a:lnTo>
                  <a:lnTo>
                    <a:pt x="1362" y="1224"/>
                  </a:lnTo>
                  <a:lnTo>
                    <a:pt x="1362" y="1230"/>
                  </a:lnTo>
                  <a:lnTo>
                    <a:pt x="1362" y="1236"/>
                  </a:lnTo>
                  <a:lnTo>
                    <a:pt x="1350" y="1254"/>
                  </a:lnTo>
                  <a:lnTo>
                    <a:pt x="1338" y="1266"/>
                  </a:lnTo>
                  <a:lnTo>
                    <a:pt x="1344" y="1284"/>
                  </a:lnTo>
                  <a:lnTo>
                    <a:pt x="1344" y="1290"/>
                  </a:lnTo>
                  <a:lnTo>
                    <a:pt x="1350" y="1308"/>
                  </a:lnTo>
                  <a:lnTo>
                    <a:pt x="1362" y="1314"/>
                  </a:lnTo>
                  <a:lnTo>
                    <a:pt x="1362" y="1326"/>
                  </a:lnTo>
                  <a:lnTo>
                    <a:pt x="1362" y="1332"/>
                  </a:lnTo>
                  <a:lnTo>
                    <a:pt x="1362" y="1344"/>
                  </a:lnTo>
                  <a:lnTo>
                    <a:pt x="1344" y="1344"/>
                  </a:lnTo>
                  <a:lnTo>
                    <a:pt x="1344" y="1350"/>
                  </a:lnTo>
                  <a:lnTo>
                    <a:pt x="1338" y="1356"/>
                  </a:lnTo>
                  <a:lnTo>
                    <a:pt x="1338" y="1362"/>
                  </a:lnTo>
                  <a:lnTo>
                    <a:pt x="1338" y="1368"/>
                  </a:lnTo>
                  <a:lnTo>
                    <a:pt x="1338" y="1380"/>
                  </a:lnTo>
                  <a:lnTo>
                    <a:pt x="1338" y="1386"/>
                  </a:lnTo>
                  <a:lnTo>
                    <a:pt x="1344" y="1398"/>
                  </a:lnTo>
                  <a:lnTo>
                    <a:pt x="1344" y="1404"/>
                  </a:lnTo>
                  <a:lnTo>
                    <a:pt x="1344" y="1416"/>
                  </a:lnTo>
                  <a:lnTo>
                    <a:pt x="1344" y="1422"/>
                  </a:lnTo>
                  <a:lnTo>
                    <a:pt x="1344" y="1428"/>
                  </a:lnTo>
                  <a:lnTo>
                    <a:pt x="1344" y="1428"/>
                  </a:lnTo>
                  <a:lnTo>
                    <a:pt x="1350" y="1440"/>
                  </a:lnTo>
                  <a:lnTo>
                    <a:pt x="1356" y="1446"/>
                  </a:lnTo>
                  <a:lnTo>
                    <a:pt x="1362" y="1446"/>
                  </a:lnTo>
                  <a:lnTo>
                    <a:pt x="1362" y="1452"/>
                  </a:lnTo>
                  <a:lnTo>
                    <a:pt x="1362" y="1458"/>
                  </a:lnTo>
                  <a:lnTo>
                    <a:pt x="1362" y="1458"/>
                  </a:lnTo>
                  <a:lnTo>
                    <a:pt x="1356" y="1458"/>
                  </a:lnTo>
                  <a:lnTo>
                    <a:pt x="1344" y="1464"/>
                  </a:lnTo>
                  <a:lnTo>
                    <a:pt x="1338" y="1464"/>
                  </a:lnTo>
                  <a:lnTo>
                    <a:pt x="1332" y="1464"/>
                  </a:lnTo>
                  <a:lnTo>
                    <a:pt x="1326" y="1470"/>
                  </a:lnTo>
                  <a:lnTo>
                    <a:pt x="1326" y="1476"/>
                  </a:lnTo>
                  <a:lnTo>
                    <a:pt x="1332" y="1488"/>
                  </a:lnTo>
                  <a:lnTo>
                    <a:pt x="1338" y="1494"/>
                  </a:lnTo>
                  <a:lnTo>
                    <a:pt x="1350" y="1518"/>
                  </a:lnTo>
                  <a:lnTo>
                    <a:pt x="1356" y="1524"/>
                  </a:lnTo>
                  <a:lnTo>
                    <a:pt x="1362" y="1530"/>
                  </a:lnTo>
                  <a:lnTo>
                    <a:pt x="1362" y="1530"/>
                  </a:lnTo>
                  <a:lnTo>
                    <a:pt x="1362" y="1536"/>
                  </a:lnTo>
                  <a:lnTo>
                    <a:pt x="1362" y="1536"/>
                  </a:lnTo>
                  <a:lnTo>
                    <a:pt x="1368" y="1536"/>
                  </a:lnTo>
                  <a:lnTo>
                    <a:pt x="1374" y="1542"/>
                  </a:lnTo>
                  <a:lnTo>
                    <a:pt x="1374" y="1548"/>
                  </a:lnTo>
                  <a:lnTo>
                    <a:pt x="1386" y="1554"/>
                  </a:lnTo>
                  <a:lnTo>
                    <a:pt x="1392" y="1560"/>
                  </a:lnTo>
                  <a:lnTo>
                    <a:pt x="1398" y="1560"/>
                  </a:lnTo>
                  <a:lnTo>
                    <a:pt x="1404" y="1554"/>
                  </a:lnTo>
                  <a:lnTo>
                    <a:pt x="1410" y="1548"/>
                  </a:lnTo>
                  <a:lnTo>
                    <a:pt x="1416" y="1548"/>
                  </a:lnTo>
                  <a:lnTo>
                    <a:pt x="1422" y="1548"/>
                  </a:lnTo>
                  <a:lnTo>
                    <a:pt x="1422" y="1542"/>
                  </a:lnTo>
                  <a:lnTo>
                    <a:pt x="1428" y="1536"/>
                  </a:lnTo>
                  <a:lnTo>
                    <a:pt x="1434" y="1548"/>
                  </a:lnTo>
                  <a:lnTo>
                    <a:pt x="1440" y="1554"/>
                  </a:lnTo>
                  <a:lnTo>
                    <a:pt x="1452" y="1566"/>
                  </a:lnTo>
                  <a:lnTo>
                    <a:pt x="1458" y="1566"/>
                  </a:lnTo>
                  <a:lnTo>
                    <a:pt x="1470" y="1566"/>
                  </a:lnTo>
                  <a:lnTo>
                    <a:pt x="1464" y="1578"/>
                  </a:lnTo>
                  <a:lnTo>
                    <a:pt x="1464" y="1578"/>
                  </a:lnTo>
                  <a:lnTo>
                    <a:pt x="1470" y="1584"/>
                  </a:lnTo>
                  <a:lnTo>
                    <a:pt x="1470" y="1584"/>
                  </a:lnTo>
                  <a:lnTo>
                    <a:pt x="1470" y="1596"/>
                  </a:lnTo>
                  <a:lnTo>
                    <a:pt x="1482" y="1608"/>
                  </a:lnTo>
                  <a:lnTo>
                    <a:pt x="1488" y="1614"/>
                  </a:lnTo>
                  <a:lnTo>
                    <a:pt x="1500" y="1614"/>
                  </a:lnTo>
                  <a:lnTo>
                    <a:pt x="1500" y="1614"/>
                  </a:lnTo>
                  <a:lnTo>
                    <a:pt x="1506" y="1614"/>
                  </a:lnTo>
                  <a:lnTo>
                    <a:pt x="1512" y="1620"/>
                  </a:lnTo>
                  <a:lnTo>
                    <a:pt x="1518" y="1626"/>
                  </a:lnTo>
                  <a:lnTo>
                    <a:pt x="1524" y="1638"/>
                  </a:lnTo>
                  <a:lnTo>
                    <a:pt x="1524" y="1650"/>
                  </a:lnTo>
                  <a:lnTo>
                    <a:pt x="1524" y="1662"/>
                  </a:lnTo>
                  <a:lnTo>
                    <a:pt x="1518" y="1662"/>
                  </a:lnTo>
                  <a:lnTo>
                    <a:pt x="1518" y="1662"/>
                  </a:lnTo>
                  <a:lnTo>
                    <a:pt x="1524" y="1662"/>
                  </a:lnTo>
                  <a:lnTo>
                    <a:pt x="1524" y="1668"/>
                  </a:lnTo>
                  <a:lnTo>
                    <a:pt x="1518" y="1668"/>
                  </a:lnTo>
                  <a:lnTo>
                    <a:pt x="1512" y="1674"/>
                  </a:lnTo>
                  <a:lnTo>
                    <a:pt x="1506" y="1674"/>
                  </a:lnTo>
                  <a:lnTo>
                    <a:pt x="1500" y="1680"/>
                  </a:lnTo>
                  <a:lnTo>
                    <a:pt x="1506" y="1692"/>
                  </a:lnTo>
                  <a:lnTo>
                    <a:pt x="1518" y="1704"/>
                  </a:lnTo>
                  <a:lnTo>
                    <a:pt x="1518" y="1710"/>
                  </a:lnTo>
                  <a:lnTo>
                    <a:pt x="1524" y="1710"/>
                  </a:lnTo>
                  <a:lnTo>
                    <a:pt x="1530" y="1716"/>
                  </a:lnTo>
                  <a:lnTo>
                    <a:pt x="1542" y="1716"/>
                  </a:lnTo>
                  <a:lnTo>
                    <a:pt x="1554" y="1722"/>
                  </a:lnTo>
                  <a:lnTo>
                    <a:pt x="1560" y="1728"/>
                  </a:lnTo>
                  <a:lnTo>
                    <a:pt x="1560" y="1734"/>
                  </a:lnTo>
                  <a:lnTo>
                    <a:pt x="1566" y="1746"/>
                  </a:lnTo>
                  <a:lnTo>
                    <a:pt x="1572" y="1764"/>
                  </a:lnTo>
                  <a:lnTo>
                    <a:pt x="1572" y="1776"/>
                  </a:lnTo>
                  <a:lnTo>
                    <a:pt x="1578" y="1776"/>
                  </a:lnTo>
                  <a:lnTo>
                    <a:pt x="1572" y="1782"/>
                  </a:lnTo>
                  <a:lnTo>
                    <a:pt x="1572" y="1782"/>
                  </a:lnTo>
                  <a:lnTo>
                    <a:pt x="1572" y="1788"/>
                  </a:lnTo>
                  <a:lnTo>
                    <a:pt x="1578" y="1788"/>
                  </a:lnTo>
                  <a:lnTo>
                    <a:pt x="1578" y="1800"/>
                  </a:lnTo>
                  <a:lnTo>
                    <a:pt x="1578" y="1806"/>
                  </a:lnTo>
                  <a:lnTo>
                    <a:pt x="1590" y="1818"/>
                  </a:lnTo>
                  <a:lnTo>
                    <a:pt x="1590" y="1824"/>
                  </a:lnTo>
                  <a:lnTo>
                    <a:pt x="1590" y="1830"/>
                  </a:lnTo>
                  <a:lnTo>
                    <a:pt x="1590" y="1836"/>
                  </a:lnTo>
                  <a:lnTo>
                    <a:pt x="1578" y="1836"/>
                  </a:lnTo>
                  <a:lnTo>
                    <a:pt x="1572" y="1836"/>
                  </a:lnTo>
                  <a:lnTo>
                    <a:pt x="1566" y="1836"/>
                  </a:lnTo>
                  <a:lnTo>
                    <a:pt x="1566" y="1836"/>
                  </a:lnTo>
                  <a:lnTo>
                    <a:pt x="1566" y="1836"/>
                  </a:lnTo>
                  <a:lnTo>
                    <a:pt x="1566" y="1842"/>
                  </a:lnTo>
                  <a:lnTo>
                    <a:pt x="1572" y="1848"/>
                  </a:lnTo>
                  <a:lnTo>
                    <a:pt x="1584" y="1854"/>
                  </a:lnTo>
                  <a:lnTo>
                    <a:pt x="1590" y="1854"/>
                  </a:lnTo>
                  <a:lnTo>
                    <a:pt x="1596" y="1860"/>
                  </a:lnTo>
                  <a:lnTo>
                    <a:pt x="1608" y="1866"/>
                  </a:lnTo>
                  <a:lnTo>
                    <a:pt x="1620" y="1872"/>
                  </a:lnTo>
                  <a:lnTo>
                    <a:pt x="1626" y="1878"/>
                  </a:lnTo>
                  <a:lnTo>
                    <a:pt x="1614" y="1890"/>
                  </a:lnTo>
                  <a:lnTo>
                    <a:pt x="1608" y="1896"/>
                  </a:lnTo>
                  <a:lnTo>
                    <a:pt x="1608" y="1908"/>
                  </a:lnTo>
                  <a:lnTo>
                    <a:pt x="1602" y="1926"/>
                  </a:lnTo>
                  <a:lnTo>
                    <a:pt x="1608" y="1932"/>
                  </a:lnTo>
                  <a:lnTo>
                    <a:pt x="1608" y="1944"/>
                  </a:lnTo>
                  <a:lnTo>
                    <a:pt x="1614" y="1956"/>
                  </a:lnTo>
                  <a:lnTo>
                    <a:pt x="1620" y="1962"/>
                  </a:lnTo>
                  <a:lnTo>
                    <a:pt x="1626" y="1974"/>
                  </a:lnTo>
                  <a:lnTo>
                    <a:pt x="1626" y="1974"/>
                  </a:lnTo>
                  <a:lnTo>
                    <a:pt x="1626" y="1980"/>
                  </a:lnTo>
                  <a:lnTo>
                    <a:pt x="1620" y="1980"/>
                  </a:lnTo>
                  <a:lnTo>
                    <a:pt x="1620" y="1980"/>
                  </a:lnTo>
                  <a:lnTo>
                    <a:pt x="1620" y="1986"/>
                  </a:lnTo>
                  <a:lnTo>
                    <a:pt x="1620" y="1992"/>
                  </a:lnTo>
                  <a:lnTo>
                    <a:pt x="1626" y="1998"/>
                  </a:lnTo>
                  <a:lnTo>
                    <a:pt x="1632" y="2004"/>
                  </a:lnTo>
                  <a:lnTo>
                    <a:pt x="1638" y="2010"/>
                  </a:lnTo>
                  <a:lnTo>
                    <a:pt x="1650" y="2022"/>
                  </a:lnTo>
                  <a:lnTo>
                    <a:pt x="1662" y="2034"/>
                  </a:lnTo>
                  <a:lnTo>
                    <a:pt x="1674" y="2046"/>
                  </a:lnTo>
                  <a:lnTo>
                    <a:pt x="1686" y="2058"/>
                  </a:lnTo>
                  <a:lnTo>
                    <a:pt x="1692" y="2070"/>
                  </a:lnTo>
                  <a:lnTo>
                    <a:pt x="1698" y="2076"/>
                  </a:lnTo>
                  <a:lnTo>
                    <a:pt x="1704" y="2082"/>
                  </a:lnTo>
                  <a:lnTo>
                    <a:pt x="1710" y="2088"/>
                  </a:lnTo>
                  <a:lnTo>
                    <a:pt x="1710" y="2094"/>
                  </a:lnTo>
                  <a:lnTo>
                    <a:pt x="1716" y="2100"/>
                  </a:lnTo>
                  <a:lnTo>
                    <a:pt x="1716" y="2106"/>
                  </a:lnTo>
                  <a:lnTo>
                    <a:pt x="1728" y="2106"/>
                  </a:lnTo>
                  <a:lnTo>
                    <a:pt x="1740" y="2106"/>
                  </a:lnTo>
                  <a:lnTo>
                    <a:pt x="1746" y="2106"/>
                  </a:lnTo>
                  <a:lnTo>
                    <a:pt x="1752" y="2106"/>
                  </a:lnTo>
                  <a:lnTo>
                    <a:pt x="1758" y="2112"/>
                  </a:lnTo>
                  <a:lnTo>
                    <a:pt x="1758" y="2118"/>
                  </a:lnTo>
                  <a:lnTo>
                    <a:pt x="1758" y="2124"/>
                  </a:lnTo>
                  <a:lnTo>
                    <a:pt x="1758" y="2136"/>
                  </a:lnTo>
                  <a:lnTo>
                    <a:pt x="1758" y="2136"/>
                  </a:lnTo>
                  <a:lnTo>
                    <a:pt x="1758" y="2142"/>
                  </a:lnTo>
                  <a:lnTo>
                    <a:pt x="1758" y="2148"/>
                  </a:lnTo>
                  <a:lnTo>
                    <a:pt x="1764" y="2148"/>
                  </a:lnTo>
                  <a:lnTo>
                    <a:pt x="1770" y="2148"/>
                  </a:lnTo>
                  <a:lnTo>
                    <a:pt x="1788" y="2148"/>
                  </a:lnTo>
                  <a:lnTo>
                    <a:pt x="1800" y="2148"/>
                  </a:lnTo>
                  <a:lnTo>
                    <a:pt x="1800" y="2172"/>
                  </a:lnTo>
                  <a:lnTo>
                    <a:pt x="1812" y="2196"/>
                  </a:lnTo>
                  <a:lnTo>
                    <a:pt x="1830" y="2214"/>
                  </a:lnTo>
                  <a:lnTo>
                    <a:pt x="1836" y="2220"/>
                  </a:lnTo>
                  <a:lnTo>
                    <a:pt x="1842" y="2226"/>
                  </a:lnTo>
                  <a:lnTo>
                    <a:pt x="1854" y="2238"/>
                  </a:lnTo>
                  <a:lnTo>
                    <a:pt x="1866" y="2256"/>
                  </a:lnTo>
                  <a:lnTo>
                    <a:pt x="1878" y="2262"/>
                  </a:lnTo>
                  <a:lnTo>
                    <a:pt x="1896" y="2274"/>
                  </a:lnTo>
                  <a:lnTo>
                    <a:pt x="1908" y="2286"/>
                  </a:lnTo>
                  <a:lnTo>
                    <a:pt x="1914" y="2292"/>
                  </a:lnTo>
                  <a:lnTo>
                    <a:pt x="1926" y="2292"/>
                  </a:lnTo>
                  <a:lnTo>
                    <a:pt x="1926" y="2304"/>
                  </a:lnTo>
                  <a:lnTo>
                    <a:pt x="1926" y="2316"/>
                  </a:lnTo>
                  <a:lnTo>
                    <a:pt x="1926" y="2328"/>
                  </a:lnTo>
                  <a:lnTo>
                    <a:pt x="1926" y="2340"/>
                  </a:lnTo>
                  <a:lnTo>
                    <a:pt x="1926" y="2340"/>
                  </a:lnTo>
                  <a:lnTo>
                    <a:pt x="1932" y="2340"/>
                  </a:lnTo>
                  <a:lnTo>
                    <a:pt x="1938" y="2340"/>
                  </a:lnTo>
                  <a:lnTo>
                    <a:pt x="1938" y="2340"/>
                  </a:lnTo>
                  <a:lnTo>
                    <a:pt x="1938" y="2346"/>
                  </a:lnTo>
                  <a:lnTo>
                    <a:pt x="1938" y="2346"/>
                  </a:lnTo>
                  <a:lnTo>
                    <a:pt x="1932" y="2352"/>
                  </a:lnTo>
                  <a:lnTo>
                    <a:pt x="1932" y="2352"/>
                  </a:lnTo>
                  <a:lnTo>
                    <a:pt x="1938" y="2358"/>
                  </a:lnTo>
                  <a:lnTo>
                    <a:pt x="1944" y="2364"/>
                  </a:lnTo>
                  <a:lnTo>
                    <a:pt x="1950" y="2370"/>
                  </a:lnTo>
                  <a:lnTo>
                    <a:pt x="1956" y="2370"/>
                  </a:lnTo>
                  <a:lnTo>
                    <a:pt x="1956" y="2376"/>
                  </a:lnTo>
                  <a:lnTo>
                    <a:pt x="1962" y="2376"/>
                  </a:lnTo>
                  <a:lnTo>
                    <a:pt x="1974" y="2376"/>
                  </a:lnTo>
                  <a:lnTo>
                    <a:pt x="1980" y="2382"/>
                  </a:lnTo>
                  <a:lnTo>
                    <a:pt x="1986" y="2382"/>
                  </a:lnTo>
                  <a:lnTo>
                    <a:pt x="1992" y="2394"/>
                  </a:lnTo>
                  <a:lnTo>
                    <a:pt x="2004" y="2400"/>
                  </a:lnTo>
                  <a:lnTo>
                    <a:pt x="2022" y="2418"/>
                  </a:lnTo>
                  <a:lnTo>
                    <a:pt x="2022" y="2424"/>
                  </a:lnTo>
                  <a:lnTo>
                    <a:pt x="2028" y="2436"/>
                  </a:lnTo>
                  <a:lnTo>
                    <a:pt x="2028" y="2442"/>
                  </a:lnTo>
                  <a:lnTo>
                    <a:pt x="2034" y="2448"/>
                  </a:lnTo>
                  <a:lnTo>
                    <a:pt x="2052" y="2460"/>
                  </a:lnTo>
                  <a:lnTo>
                    <a:pt x="2064" y="2472"/>
                  </a:lnTo>
                  <a:lnTo>
                    <a:pt x="2082" y="2502"/>
                  </a:lnTo>
                  <a:lnTo>
                    <a:pt x="2106" y="2532"/>
                  </a:lnTo>
                  <a:lnTo>
                    <a:pt x="2112" y="2532"/>
                  </a:lnTo>
                  <a:lnTo>
                    <a:pt x="2124" y="2544"/>
                  </a:lnTo>
                  <a:lnTo>
                    <a:pt x="2136" y="2550"/>
                  </a:lnTo>
                  <a:lnTo>
                    <a:pt x="2142" y="2556"/>
                  </a:lnTo>
                  <a:lnTo>
                    <a:pt x="2160" y="2562"/>
                  </a:lnTo>
                  <a:lnTo>
                    <a:pt x="2166" y="2568"/>
                  </a:lnTo>
                  <a:lnTo>
                    <a:pt x="2178" y="2580"/>
                  </a:lnTo>
                  <a:lnTo>
                    <a:pt x="2190" y="2592"/>
                  </a:lnTo>
                  <a:lnTo>
                    <a:pt x="2196" y="2598"/>
                  </a:lnTo>
                  <a:lnTo>
                    <a:pt x="2196" y="2598"/>
                  </a:lnTo>
                  <a:lnTo>
                    <a:pt x="2202" y="2604"/>
                  </a:lnTo>
                  <a:lnTo>
                    <a:pt x="2214" y="2604"/>
                  </a:lnTo>
                  <a:lnTo>
                    <a:pt x="2226" y="2604"/>
                  </a:lnTo>
                  <a:lnTo>
                    <a:pt x="2232" y="2604"/>
                  </a:lnTo>
                  <a:lnTo>
                    <a:pt x="2238" y="2598"/>
                  </a:lnTo>
                  <a:lnTo>
                    <a:pt x="2244" y="2598"/>
                  </a:lnTo>
                  <a:lnTo>
                    <a:pt x="2244" y="2598"/>
                  </a:lnTo>
                  <a:lnTo>
                    <a:pt x="2250" y="2604"/>
                  </a:lnTo>
                  <a:lnTo>
                    <a:pt x="2262" y="2604"/>
                  </a:lnTo>
                  <a:lnTo>
                    <a:pt x="2268" y="2616"/>
                  </a:lnTo>
                  <a:lnTo>
                    <a:pt x="2274" y="2622"/>
                  </a:lnTo>
                  <a:lnTo>
                    <a:pt x="2280" y="2622"/>
                  </a:lnTo>
                  <a:lnTo>
                    <a:pt x="2286" y="2628"/>
                  </a:lnTo>
                  <a:lnTo>
                    <a:pt x="2286" y="2640"/>
                  </a:lnTo>
                  <a:lnTo>
                    <a:pt x="2286" y="2652"/>
                  </a:lnTo>
                  <a:lnTo>
                    <a:pt x="2280" y="2658"/>
                  </a:lnTo>
                  <a:lnTo>
                    <a:pt x="2268" y="2676"/>
                  </a:lnTo>
                  <a:lnTo>
                    <a:pt x="2268" y="2682"/>
                  </a:lnTo>
                  <a:lnTo>
                    <a:pt x="2268" y="2688"/>
                  </a:lnTo>
                  <a:lnTo>
                    <a:pt x="2274" y="2718"/>
                  </a:lnTo>
                  <a:lnTo>
                    <a:pt x="2286" y="2742"/>
                  </a:lnTo>
                  <a:lnTo>
                    <a:pt x="2292" y="2760"/>
                  </a:lnTo>
                  <a:lnTo>
                    <a:pt x="2310" y="2784"/>
                  </a:lnTo>
                  <a:lnTo>
                    <a:pt x="2316" y="2796"/>
                  </a:lnTo>
                  <a:lnTo>
                    <a:pt x="2316" y="2802"/>
                  </a:lnTo>
                  <a:lnTo>
                    <a:pt x="2322" y="2808"/>
                  </a:lnTo>
                  <a:lnTo>
                    <a:pt x="2322" y="2814"/>
                  </a:lnTo>
                  <a:lnTo>
                    <a:pt x="2328" y="2814"/>
                  </a:lnTo>
                  <a:lnTo>
                    <a:pt x="2352" y="2814"/>
                  </a:lnTo>
                  <a:lnTo>
                    <a:pt x="2364" y="2820"/>
                  </a:lnTo>
                  <a:lnTo>
                    <a:pt x="2370" y="2826"/>
                  </a:lnTo>
                  <a:lnTo>
                    <a:pt x="2376" y="2832"/>
                  </a:lnTo>
                  <a:lnTo>
                    <a:pt x="2376" y="2844"/>
                  </a:lnTo>
                  <a:lnTo>
                    <a:pt x="2376" y="2844"/>
                  </a:lnTo>
                  <a:lnTo>
                    <a:pt x="2376" y="2856"/>
                  </a:lnTo>
                  <a:lnTo>
                    <a:pt x="2376" y="2862"/>
                  </a:lnTo>
                  <a:lnTo>
                    <a:pt x="2376" y="2868"/>
                  </a:lnTo>
                  <a:lnTo>
                    <a:pt x="2382" y="2874"/>
                  </a:lnTo>
                  <a:lnTo>
                    <a:pt x="2388" y="2874"/>
                  </a:lnTo>
                  <a:lnTo>
                    <a:pt x="2406" y="2880"/>
                  </a:lnTo>
                  <a:lnTo>
                    <a:pt x="2418" y="2892"/>
                  </a:lnTo>
                  <a:lnTo>
                    <a:pt x="2442" y="2910"/>
                  </a:lnTo>
                  <a:lnTo>
                    <a:pt x="2460" y="2910"/>
                  </a:lnTo>
                  <a:lnTo>
                    <a:pt x="2508" y="2940"/>
                  </a:lnTo>
                  <a:lnTo>
                    <a:pt x="2532" y="2994"/>
                  </a:lnTo>
                  <a:lnTo>
                    <a:pt x="2538" y="3012"/>
                  </a:lnTo>
                  <a:lnTo>
                    <a:pt x="2550" y="3036"/>
                  </a:lnTo>
                  <a:lnTo>
                    <a:pt x="2550" y="3042"/>
                  </a:lnTo>
                  <a:lnTo>
                    <a:pt x="2550" y="3042"/>
                  </a:lnTo>
                  <a:lnTo>
                    <a:pt x="2544" y="3048"/>
                  </a:lnTo>
                  <a:lnTo>
                    <a:pt x="2538" y="3048"/>
                  </a:lnTo>
                  <a:lnTo>
                    <a:pt x="2532" y="3054"/>
                  </a:lnTo>
                  <a:lnTo>
                    <a:pt x="2508" y="3060"/>
                  </a:lnTo>
                  <a:lnTo>
                    <a:pt x="2496" y="3060"/>
                  </a:lnTo>
                  <a:lnTo>
                    <a:pt x="2478" y="3066"/>
                  </a:lnTo>
                  <a:lnTo>
                    <a:pt x="2472" y="3072"/>
                  </a:lnTo>
                  <a:lnTo>
                    <a:pt x="2460" y="3072"/>
                  </a:lnTo>
                  <a:lnTo>
                    <a:pt x="2454" y="306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8" name="Freeform 4"/>
            <p:cNvSpPr>
              <a:spLocks noChangeArrowheads="1"/>
            </p:cNvSpPr>
            <p:nvPr/>
          </p:nvSpPr>
          <p:spPr bwMode="auto">
            <a:xfrm>
              <a:off x="1140" y="1344"/>
              <a:ext cx="189" cy="514"/>
            </a:xfrm>
            <a:custGeom>
              <a:avLst/>
              <a:gdLst/>
              <a:ahLst/>
              <a:cxnLst>
                <a:cxn ang="0">
                  <a:pos x="96" y="462"/>
                </a:cxn>
                <a:cxn ang="0">
                  <a:pos x="90" y="456"/>
                </a:cxn>
                <a:cxn ang="0">
                  <a:pos x="84" y="432"/>
                </a:cxn>
                <a:cxn ang="0">
                  <a:pos x="60" y="396"/>
                </a:cxn>
                <a:cxn ang="0">
                  <a:pos x="60" y="366"/>
                </a:cxn>
                <a:cxn ang="0">
                  <a:pos x="54" y="336"/>
                </a:cxn>
                <a:cxn ang="0">
                  <a:pos x="42" y="306"/>
                </a:cxn>
                <a:cxn ang="0">
                  <a:pos x="30" y="300"/>
                </a:cxn>
                <a:cxn ang="0">
                  <a:pos x="30" y="282"/>
                </a:cxn>
                <a:cxn ang="0">
                  <a:pos x="30" y="270"/>
                </a:cxn>
                <a:cxn ang="0">
                  <a:pos x="24" y="246"/>
                </a:cxn>
                <a:cxn ang="0">
                  <a:pos x="12" y="216"/>
                </a:cxn>
                <a:cxn ang="0">
                  <a:pos x="18" y="186"/>
                </a:cxn>
                <a:cxn ang="0">
                  <a:pos x="30" y="216"/>
                </a:cxn>
                <a:cxn ang="0">
                  <a:pos x="60" y="228"/>
                </a:cxn>
                <a:cxn ang="0">
                  <a:pos x="66" y="222"/>
                </a:cxn>
                <a:cxn ang="0">
                  <a:pos x="60" y="198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60" y="168"/>
                </a:cxn>
                <a:cxn ang="0">
                  <a:pos x="54" y="156"/>
                </a:cxn>
                <a:cxn ang="0">
                  <a:pos x="42" y="138"/>
                </a:cxn>
                <a:cxn ang="0">
                  <a:pos x="48" y="120"/>
                </a:cxn>
                <a:cxn ang="0">
                  <a:pos x="42" y="102"/>
                </a:cxn>
                <a:cxn ang="0">
                  <a:pos x="12" y="78"/>
                </a:cxn>
                <a:cxn ang="0">
                  <a:pos x="0" y="48"/>
                </a:cxn>
                <a:cxn ang="0">
                  <a:pos x="0" y="30"/>
                </a:cxn>
                <a:cxn ang="0">
                  <a:pos x="18" y="18"/>
                </a:cxn>
                <a:cxn ang="0">
                  <a:pos x="18" y="6"/>
                </a:cxn>
                <a:cxn ang="0">
                  <a:pos x="30" y="0"/>
                </a:cxn>
                <a:cxn ang="0">
                  <a:pos x="48" y="6"/>
                </a:cxn>
                <a:cxn ang="0">
                  <a:pos x="48" y="30"/>
                </a:cxn>
                <a:cxn ang="0">
                  <a:pos x="54" y="90"/>
                </a:cxn>
                <a:cxn ang="0">
                  <a:pos x="72" y="138"/>
                </a:cxn>
                <a:cxn ang="0">
                  <a:pos x="90" y="162"/>
                </a:cxn>
                <a:cxn ang="0">
                  <a:pos x="108" y="168"/>
                </a:cxn>
                <a:cxn ang="0">
                  <a:pos x="120" y="186"/>
                </a:cxn>
                <a:cxn ang="0">
                  <a:pos x="108" y="186"/>
                </a:cxn>
                <a:cxn ang="0">
                  <a:pos x="96" y="234"/>
                </a:cxn>
                <a:cxn ang="0">
                  <a:pos x="96" y="258"/>
                </a:cxn>
                <a:cxn ang="0">
                  <a:pos x="96" y="270"/>
                </a:cxn>
                <a:cxn ang="0">
                  <a:pos x="102" y="300"/>
                </a:cxn>
                <a:cxn ang="0">
                  <a:pos x="96" y="336"/>
                </a:cxn>
                <a:cxn ang="0">
                  <a:pos x="108" y="354"/>
                </a:cxn>
                <a:cxn ang="0">
                  <a:pos x="108" y="366"/>
                </a:cxn>
                <a:cxn ang="0">
                  <a:pos x="108" y="378"/>
                </a:cxn>
                <a:cxn ang="0">
                  <a:pos x="114" y="402"/>
                </a:cxn>
                <a:cxn ang="0">
                  <a:pos x="120" y="426"/>
                </a:cxn>
                <a:cxn ang="0">
                  <a:pos x="126" y="426"/>
                </a:cxn>
                <a:cxn ang="0">
                  <a:pos x="132" y="444"/>
                </a:cxn>
                <a:cxn ang="0">
                  <a:pos x="126" y="456"/>
                </a:cxn>
                <a:cxn ang="0">
                  <a:pos x="138" y="462"/>
                </a:cxn>
                <a:cxn ang="0">
                  <a:pos x="144" y="462"/>
                </a:cxn>
                <a:cxn ang="0">
                  <a:pos x="138" y="474"/>
                </a:cxn>
                <a:cxn ang="0">
                  <a:pos x="138" y="480"/>
                </a:cxn>
                <a:cxn ang="0">
                  <a:pos x="120" y="474"/>
                </a:cxn>
                <a:cxn ang="0">
                  <a:pos x="120" y="486"/>
                </a:cxn>
              </a:cxnLst>
              <a:rect l="0" t="0" r="r" b="b"/>
              <a:pathLst>
                <a:path w="150" h="486">
                  <a:moveTo>
                    <a:pt x="120" y="480"/>
                  </a:moveTo>
                  <a:lnTo>
                    <a:pt x="108" y="474"/>
                  </a:lnTo>
                  <a:lnTo>
                    <a:pt x="96" y="462"/>
                  </a:lnTo>
                  <a:lnTo>
                    <a:pt x="90" y="462"/>
                  </a:lnTo>
                  <a:lnTo>
                    <a:pt x="96" y="456"/>
                  </a:lnTo>
                  <a:lnTo>
                    <a:pt x="90" y="456"/>
                  </a:lnTo>
                  <a:lnTo>
                    <a:pt x="90" y="456"/>
                  </a:lnTo>
                  <a:lnTo>
                    <a:pt x="90" y="444"/>
                  </a:lnTo>
                  <a:lnTo>
                    <a:pt x="84" y="432"/>
                  </a:lnTo>
                  <a:lnTo>
                    <a:pt x="66" y="414"/>
                  </a:lnTo>
                  <a:lnTo>
                    <a:pt x="60" y="402"/>
                  </a:lnTo>
                  <a:lnTo>
                    <a:pt x="60" y="396"/>
                  </a:lnTo>
                  <a:lnTo>
                    <a:pt x="60" y="378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60" y="360"/>
                  </a:lnTo>
                  <a:lnTo>
                    <a:pt x="54" y="360"/>
                  </a:lnTo>
                  <a:lnTo>
                    <a:pt x="54" y="336"/>
                  </a:lnTo>
                  <a:lnTo>
                    <a:pt x="48" y="324"/>
                  </a:lnTo>
                  <a:lnTo>
                    <a:pt x="48" y="312"/>
                  </a:lnTo>
                  <a:lnTo>
                    <a:pt x="42" y="306"/>
                  </a:lnTo>
                  <a:lnTo>
                    <a:pt x="36" y="300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30" y="294"/>
                  </a:lnTo>
                  <a:lnTo>
                    <a:pt x="30" y="288"/>
                  </a:lnTo>
                  <a:lnTo>
                    <a:pt x="30" y="282"/>
                  </a:lnTo>
                  <a:lnTo>
                    <a:pt x="30" y="276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24" y="258"/>
                  </a:lnTo>
                  <a:lnTo>
                    <a:pt x="24" y="246"/>
                  </a:lnTo>
                  <a:lnTo>
                    <a:pt x="18" y="240"/>
                  </a:lnTo>
                  <a:lnTo>
                    <a:pt x="12" y="222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04"/>
                  </a:lnTo>
                  <a:lnTo>
                    <a:pt x="18" y="186"/>
                  </a:lnTo>
                  <a:lnTo>
                    <a:pt x="24" y="186"/>
                  </a:lnTo>
                  <a:lnTo>
                    <a:pt x="30" y="210"/>
                  </a:lnTo>
                  <a:lnTo>
                    <a:pt x="30" y="216"/>
                  </a:lnTo>
                  <a:lnTo>
                    <a:pt x="42" y="222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6" y="216"/>
                  </a:lnTo>
                  <a:lnTo>
                    <a:pt x="66" y="210"/>
                  </a:lnTo>
                  <a:lnTo>
                    <a:pt x="60" y="198"/>
                  </a:lnTo>
                  <a:lnTo>
                    <a:pt x="66" y="192"/>
                  </a:lnTo>
                  <a:lnTo>
                    <a:pt x="66" y="186"/>
                  </a:lnTo>
                  <a:lnTo>
                    <a:pt x="72" y="186"/>
                  </a:lnTo>
                  <a:lnTo>
                    <a:pt x="78" y="192"/>
                  </a:lnTo>
                  <a:lnTo>
                    <a:pt x="78" y="186"/>
                  </a:lnTo>
                  <a:lnTo>
                    <a:pt x="72" y="186"/>
                  </a:lnTo>
                  <a:lnTo>
                    <a:pt x="66" y="186"/>
                  </a:lnTo>
                  <a:lnTo>
                    <a:pt x="66" y="174"/>
                  </a:lnTo>
                  <a:lnTo>
                    <a:pt x="60" y="168"/>
                  </a:lnTo>
                  <a:lnTo>
                    <a:pt x="60" y="162"/>
                  </a:lnTo>
                  <a:lnTo>
                    <a:pt x="6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2" y="150"/>
                  </a:lnTo>
                  <a:lnTo>
                    <a:pt x="42" y="138"/>
                  </a:lnTo>
                  <a:lnTo>
                    <a:pt x="48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6"/>
                  </a:lnTo>
                  <a:lnTo>
                    <a:pt x="12" y="78"/>
                  </a:lnTo>
                  <a:lnTo>
                    <a:pt x="6" y="66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8" y="6"/>
                  </a:lnTo>
                  <a:lnTo>
                    <a:pt x="54" y="12"/>
                  </a:lnTo>
                  <a:lnTo>
                    <a:pt x="54" y="24"/>
                  </a:lnTo>
                  <a:lnTo>
                    <a:pt x="48" y="30"/>
                  </a:lnTo>
                  <a:lnTo>
                    <a:pt x="48" y="54"/>
                  </a:lnTo>
                  <a:lnTo>
                    <a:pt x="48" y="66"/>
                  </a:lnTo>
                  <a:lnTo>
                    <a:pt x="54" y="90"/>
                  </a:lnTo>
                  <a:lnTo>
                    <a:pt x="60" y="108"/>
                  </a:lnTo>
                  <a:lnTo>
                    <a:pt x="60" y="126"/>
                  </a:lnTo>
                  <a:lnTo>
                    <a:pt x="72" y="138"/>
                  </a:lnTo>
                  <a:lnTo>
                    <a:pt x="78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90" y="168"/>
                  </a:lnTo>
                  <a:lnTo>
                    <a:pt x="102" y="162"/>
                  </a:lnTo>
                  <a:lnTo>
                    <a:pt x="108" y="168"/>
                  </a:lnTo>
                  <a:lnTo>
                    <a:pt x="114" y="174"/>
                  </a:lnTo>
                  <a:lnTo>
                    <a:pt x="120" y="180"/>
                  </a:lnTo>
                  <a:lnTo>
                    <a:pt x="120" y="186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08" y="186"/>
                  </a:lnTo>
                  <a:lnTo>
                    <a:pt x="108" y="198"/>
                  </a:lnTo>
                  <a:lnTo>
                    <a:pt x="102" y="216"/>
                  </a:lnTo>
                  <a:lnTo>
                    <a:pt x="96" y="234"/>
                  </a:lnTo>
                  <a:lnTo>
                    <a:pt x="96" y="246"/>
                  </a:lnTo>
                  <a:lnTo>
                    <a:pt x="96" y="252"/>
                  </a:lnTo>
                  <a:lnTo>
                    <a:pt x="96" y="258"/>
                  </a:lnTo>
                  <a:lnTo>
                    <a:pt x="96" y="264"/>
                  </a:lnTo>
                  <a:lnTo>
                    <a:pt x="90" y="264"/>
                  </a:lnTo>
                  <a:lnTo>
                    <a:pt x="96" y="270"/>
                  </a:lnTo>
                  <a:lnTo>
                    <a:pt x="96" y="270"/>
                  </a:lnTo>
                  <a:lnTo>
                    <a:pt x="102" y="276"/>
                  </a:lnTo>
                  <a:lnTo>
                    <a:pt x="102" y="300"/>
                  </a:lnTo>
                  <a:lnTo>
                    <a:pt x="108" y="324"/>
                  </a:lnTo>
                  <a:lnTo>
                    <a:pt x="96" y="330"/>
                  </a:lnTo>
                  <a:lnTo>
                    <a:pt x="96" y="336"/>
                  </a:lnTo>
                  <a:lnTo>
                    <a:pt x="96" y="336"/>
                  </a:lnTo>
                  <a:lnTo>
                    <a:pt x="108" y="342"/>
                  </a:lnTo>
                  <a:lnTo>
                    <a:pt x="108" y="354"/>
                  </a:lnTo>
                  <a:lnTo>
                    <a:pt x="108" y="360"/>
                  </a:lnTo>
                  <a:lnTo>
                    <a:pt x="114" y="360"/>
                  </a:lnTo>
                  <a:lnTo>
                    <a:pt x="108" y="366"/>
                  </a:lnTo>
                  <a:lnTo>
                    <a:pt x="114" y="366"/>
                  </a:lnTo>
                  <a:lnTo>
                    <a:pt x="114" y="366"/>
                  </a:lnTo>
                  <a:lnTo>
                    <a:pt x="108" y="378"/>
                  </a:lnTo>
                  <a:lnTo>
                    <a:pt x="102" y="390"/>
                  </a:lnTo>
                  <a:lnTo>
                    <a:pt x="108" y="396"/>
                  </a:lnTo>
                  <a:lnTo>
                    <a:pt x="114" y="402"/>
                  </a:lnTo>
                  <a:lnTo>
                    <a:pt x="120" y="414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6" y="426"/>
                  </a:lnTo>
                  <a:lnTo>
                    <a:pt x="126" y="432"/>
                  </a:lnTo>
                  <a:lnTo>
                    <a:pt x="132" y="438"/>
                  </a:lnTo>
                  <a:lnTo>
                    <a:pt x="132" y="444"/>
                  </a:lnTo>
                  <a:lnTo>
                    <a:pt x="126" y="444"/>
                  </a:lnTo>
                  <a:lnTo>
                    <a:pt x="126" y="450"/>
                  </a:lnTo>
                  <a:lnTo>
                    <a:pt x="126" y="456"/>
                  </a:lnTo>
                  <a:lnTo>
                    <a:pt x="126" y="456"/>
                  </a:lnTo>
                  <a:lnTo>
                    <a:pt x="138" y="456"/>
                  </a:lnTo>
                  <a:lnTo>
                    <a:pt x="138" y="462"/>
                  </a:lnTo>
                  <a:lnTo>
                    <a:pt x="144" y="462"/>
                  </a:lnTo>
                  <a:lnTo>
                    <a:pt x="150" y="462"/>
                  </a:lnTo>
                  <a:lnTo>
                    <a:pt x="144" y="462"/>
                  </a:lnTo>
                  <a:lnTo>
                    <a:pt x="144" y="468"/>
                  </a:lnTo>
                  <a:lnTo>
                    <a:pt x="144" y="474"/>
                  </a:lnTo>
                  <a:lnTo>
                    <a:pt x="138" y="474"/>
                  </a:lnTo>
                  <a:lnTo>
                    <a:pt x="132" y="468"/>
                  </a:lnTo>
                  <a:lnTo>
                    <a:pt x="132" y="474"/>
                  </a:lnTo>
                  <a:lnTo>
                    <a:pt x="138" y="480"/>
                  </a:lnTo>
                  <a:lnTo>
                    <a:pt x="132" y="480"/>
                  </a:lnTo>
                  <a:lnTo>
                    <a:pt x="120" y="468"/>
                  </a:lnTo>
                  <a:lnTo>
                    <a:pt x="120" y="474"/>
                  </a:lnTo>
                  <a:lnTo>
                    <a:pt x="120" y="480"/>
                  </a:lnTo>
                  <a:lnTo>
                    <a:pt x="126" y="486"/>
                  </a:lnTo>
                  <a:lnTo>
                    <a:pt x="120" y="486"/>
                  </a:lnTo>
                  <a:lnTo>
                    <a:pt x="120" y="486"/>
                  </a:lnTo>
                  <a:lnTo>
                    <a:pt x="120" y="48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29" name="Freeform 5"/>
            <p:cNvSpPr>
              <a:spLocks noChangeArrowheads="1"/>
            </p:cNvSpPr>
            <p:nvPr/>
          </p:nvSpPr>
          <p:spPr bwMode="auto">
            <a:xfrm>
              <a:off x="1140" y="1344"/>
              <a:ext cx="189" cy="514"/>
            </a:xfrm>
            <a:custGeom>
              <a:avLst/>
              <a:gdLst/>
              <a:ahLst/>
              <a:cxnLst>
                <a:cxn ang="0">
                  <a:pos x="96" y="462"/>
                </a:cxn>
                <a:cxn ang="0">
                  <a:pos x="90" y="456"/>
                </a:cxn>
                <a:cxn ang="0">
                  <a:pos x="66" y="414"/>
                </a:cxn>
                <a:cxn ang="0">
                  <a:pos x="66" y="366"/>
                </a:cxn>
                <a:cxn ang="0">
                  <a:pos x="54" y="336"/>
                </a:cxn>
                <a:cxn ang="0">
                  <a:pos x="36" y="300"/>
                </a:cxn>
                <a:cxn ang="0">
                  <a:pos x="30" y="288"/>
                </a:cxn>
                <a:cxn ang="0">
                  <a:pos x="30" y="270"/>
                </a:cxn>
                <a:cxn ang="0">
                  <a:pos x="18" y="240"/>
                </a:cxn>
                <a:cxn ang="0">
                  <a:pos x="12" y="216"/>
                </a:cxn>
                <a:cxn ang="0">
                  <a:pos x="18" y="186"/>
                </a:cxn>
                <a:cxn ang="0">
                  <a:pos x="30" y="216"/>
                </a:cxn>
                <a:cxn ang="0">
                  <a:pos x="60" y="228"/>
                </a:cxn>
                <a:cxn ang="0">
                  <a:pos x="66" y="210"/>
                </a:cxn>
                <a:cxn ang="0">
                  <a:pos x="66" y="186"/>
                </a:cxn>
                <a:cxn ang="0">
                  <a:pos x="78" y="186"/>
                </a:cxn>
                <a:cxn ang="0">
                  <a:pos x="66" y="186"/>
                </a:cxn>
                <a:cxn ang="0">
                  <a:pos x="60" y="162"/>
                </a:cxn>
                <a:cxn ang="0">
                  <a:pos x="42" y="150"/>
                </a:cxn>
                <a:cxn ang="0">
                  <a:pos x="48" y="126"/>
                </a:cxn>
                <a:cxn ang="0">
                  <a:pos x="42" y="102"/>
                </a:cxn>
                <a:cxn ang="0">
                  <a:pos x="6" y="66"/>
                </a:cxn>
                <a:cxn ang="0">
                  <a:pos x="0" y="36"/>
                </a:cxn>
                <a:cxn ang="0">
                  <a:pos x="18" y="24"/>
                </a:cxn>
                <a:cxn ang="0">
                  <a:pos x="18" y="6"/>
                </a:cxn>
                <a:cxn ang="0">
                  <a:pos x="24" y="0"/>
                </a:cxn>
                <a:cxn ang="0">
                  <a:pos x="48" y="6"/>
                </a:cxn>
                <a:cxn ang="0">
                  <a:pos x="48" y="54"/>
                </a:cxn>
                <a:cxn ang="0">
                  <a:pos x="60" y="126"/>
                </a:cxn>
                <a:cxn ang="0">
                  <a:pos x="90" y="162"/>
                </a:cxn>
                <a:cxn ang="0">
                  <a:pos x="108" y="168"/>
                </a:cxn>
                <a:cxn ang="0">
                  <a:pos x="120" y="186"/>
                </a:cxn>
                <a:cxn ang="0">
                  <a:pos x="108" y="186"/>
                </a:cxn>
                <a:cxn ang="0">
                  <a:pos x="96" y="234"/>
                </a:cxn>
                <a:cxn ang="0">
                  <a:pos x="96" y="264"/>
                </a:cxn>
                <a:cxn ang="0">
                  <a:pos x="96" y="270"/>
                </a:cxn>
                <a:cxn ang="0">
                  <a:pos x="108" y="324"/>
                </a:cxn>
                <a:cxn ang="0">
                  <a:pos x="96" y="336"/>
                </a:cxn>
                <a:cxn ang="0">
                  <a:pos x="114" y="360"/>
                </a:cxn>
                <a:cxn ang="0">
                  <a:pos x="114" y="366"/>
                </a:cxn>
                <a:cxn ang="0">
                  <a:pos x="108" y="396"/>
                </a:cxn>
                <a:cxn ang="0">
                  <a:pos x="120" y="426"/>
                </a:cxn>
                <a:cxn ang="0">
                  <a:pos x="126" y="432"/>
                </a:cxn>
                <a:cxn ang="0">
                  <a:pos x="126" y="444"/>
                </a:cxn>
                <a:cxn ang="0">
                  <a:pos x="126" y="456"/>
                </a:cxn>
                <a:cxn ang="0">
                  <a:pos x="138" y="462"/>
                </a:cxn>
                <a:cxn ang="0">
                  <a:pos x="144" y="462"/>
                </a:cxn>
                <a:cxn ang="0">
                  <a:pos x="144" y="462"/>
                </a:cxn>
                <a:cxn ang="0">
                  <a:pos x="144" y="474"/>
                </a:cxn>
                <a:cxn ang="0">
                  <a:pos x="132" y="474"/>
                </a:cxn>
                <a:cxn ang="0">
                  <a:pos x="120" y="468"/>
                </a:cxn>
                <a:cxn ang="0">
                  <a:pos x="120" y="486"/>
                </a:cxn>
              </a:cxnLst>
              <a:rect l="0" t="0" r="r" b="b"/>
              <a:pathLst>
                <a:path w="150" h="486">
                  <a:moveTo>
                    <a:pt x="120" y="480"/>
                  </a:moveTo>
                  <a:lnTo>
                    <a:pt x="108" y="474"/>
                  </a:lnTo>
                  <a:lnTo>
                    <a:pt x="96" y="462"/>
                  </a:lnTo>
                  <a:lnTo>
                    <a:pt x="96" y="462"/>
                  </a:lnTo>
                  <a:lnTo>
                    <a:pt x="90" y="462"/>
                  </a:lnTo>
                  <a:lnTo>
                    <a:pt x="96" y="456"/>
                  </a:lnTo>
                  <a:lnTo>
                    <a:pt x="96" y="456"/>
                  </a:lnTo>
                  <a:lnTo>
                    <a:pt x="90" y="456"/>
                  </a:lnTo>
                  <a:lnTo>
                    <a:pt x="90" y="456"/>
                  </a:lnTo>
                  <a:lnTo>
                    <a:pt x="90" y="444"/>
                  </a:lnTo>
                  <a:lnTo>
                    <a:pt x="84" y="432"/>
                  </a:lnTo>
                  <a:lnTo>
                    <a:pt x="66" y="414"/>
                  </a:lnTo>
                  <a:lnTo>
                    <a:pt x="60" y="402"/>
                  </a:lnTo>
                  <a:lnTo>
                    <a:pt x="60" y="396"/>
                  </a:lnTo>
                  <a:lnTo>
                    <a:pt x="60" y="378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60" y="360"/>
                  </a:lnTo>
                  <a:lnTo>
                    <a:pt x="54" y="360"/>
                  </a:lnTo>
                  <a:lnTo>
                    <a:pt x="54" y="336"/>
                  </a:lnTo>
                  <a:lnTo>
                    <a:pt x="48" y="324"/>
                  </a:lnTo>
                  <a:lnTo>
                    <a:pt x="48" y="312"/>
                  </a:lnTo>
                  <a:lnTo>
                    <a:pt x="42" y="306"/>
                  </a:lnTo>
                  <a:lnTo>
                    <a:pt x="36" y="300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30" y="294"/>
                  </a:lnTo>
                  <a:lnTo>
                    <a:pt x="30" y="288"/>
                  </a:lnTo>
                  <a:lnTo>
                    <a:pt x="30" y="282"/>
                  </a:lnTo>
                  <a:lnTo>
                    <a:pt x="30" y="276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24" y="258"/>
                  </a:lnTo>
                  <a:lnTo>
                    <a:pt x="24" y="246"/>
                  </a:lnTo>
                  <a:lnTo>
                    <a:pt x="18" y="240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2" y="204"/>
                  </a:lnTo>
                  <a:lnTo>
                    <a:pt x="18" y="186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30" y="210"/>
                  </a:lnTo>
                  <a:lnTo>
                    <a:pt x="30" y="216"/>
                  </a:lnTo>
                  <a:lnTo>
                    <a:pt x="42" y="222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6" y="216"/>
                  </a:lnTo>
                  <a:lnTo>
                    <a:pt x="66" y="210"/>
                  </a:lnTo>
                  <a:lnTo>
                    <a:pt x="60" y="198"/>
                  </a:lnTo>
                  <a:lnTo>
                    <a:pt x="66" y="192"/>
                  </a:lnTo>
                  <a:lnTo>
                    <a:pt x="66" y="186"/>
                  </a:lnTo>
                  <a:lnTo>
                    <a:pt x="66" y="186"/>
                  </a:lnTo>
                  <a:lnTo>
                    <a:pt x="72" y="186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78" y="186"/>
                  </a:lnTo>
                  <a:lnTo>
                    <a:pt x="78" y="186"/>
                  </a:lnTo>
                  <a:lnTo>
                    <a:pt x="78" y="186"/>
                  </a:lnTo>
                  <a:lnTo>
                    <a:pt x="72" y="186"/>
                  </a:lnTo>
                  <a:lnTo>
                    <a:pt x="66" y="186"/>
                  </a:lnTo>
                  <a:lnTo>
                    <a:pt x="66" y="174"/>
                  </a:lnTo>
                  <a:lnTo>
                    <a:pt x="66" y="174"/>
                  </a:lnTo>
                  <a:lnTo>
                    <a:pt x="60" y="168"/>
                  </a:lnTo>
                  <a:lnTo>
                    <a:pt x="60" y="162"/>
                  </a:lnTo>
                  <a:lnTo>
                    <a:pt x="6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2" y="150"/>
                  </a:lnTo>
                  <a:lnTo>
                    <a:pt x="42" y="138"/>
                  </a:lnTo>
                  <a:lnTo>
                    <a:pt x="42" y="138"/>
                  </a:lnTo>
                  <a:lnTo>
                    <a:pt x="48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6"/>
                  </a:lnTo>
                  <a:lnTo>
                    <a:pt x="12" y="78"/>
                  </a:lnTo>
                  <a:lnTo>
                    <a:pt x="6" y="66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8" y="6"/>
                  </a:lnTo>
                  <a:lnTo>
                    <a:pt x="54" y="12"/>
                  </a:lnTo>
                  <a:lnTo>
                    <a:pt x="54" y="24"/>
                  </a:lnTo>
                  <a:lnTo>
                    <a:pt x="48" y="30"/>
                  </a:lnTo>
                  <a:lnTo>
                    <a:pt x="48" y="54"/>
                  </a:lnTo>
                  <a:lnTo>
                    <a:pt x="48" y="66"/>
                  </a:lnTo>
                  <a:lnTo>
                    <a:pt x="54" y="90"/>
                  </a:lnTo>
                  <a:lnTo>
                    <a:pt x="60" y="108"/>
                  </a:lnTo>
                  <a:lnTo>
                    <a:pt x="60" y="126"/>
                  </a:lnTo>
                  <a:lnTo>
                    <a:pt x="72" y="138"/>
                  </a:lnTo>
                  <a:lnTo>
                    <a:pt x="78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90" y="168"/>
                  </a:lnTo>
                  <a:lnTo>
                    <a:pt x="102" y="162"/>
                  </a:lnTo>
                  <a:lnTo>
                    <a:pt x="108" y="168"/>
                  </a:lnTo>
                  <a:lnTo>
                    <a:pt x="108" y="168"/>
                  </a:lnTo>
                  <a:lnTo>
                    <a:pt x="114" y="174"/>
                  </a:lnTo>
                  <a:lnTo>
                    <a:pt x="120" y="180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08" y="198"/>
                  </a:lnTo>
                  <a:lnTo>
                    <a:pt x="102" y="216"/>
                  </a:lnTo>
                  <a:lnTo>
                    <a:pt x="96" y="234"/>
                  </a:lnTo>
                  <a:lnTo>
                    <a:pt x="96" y="246"/>
                  </a:lnTo>
                  <a:lnTo>
                    <a:pt x="96" y="252"/>
                  </a:lnTo>
                  <a:lnTo>
                    <a:pt x="96" y="258"/>
                  </a:lnTo>
                  <a:lnTo>
                    <a:pt x="96" y="264"/>
                  </a:lnTo>
                  <a:lnTo>
                    <a:pt x="90" y="264"/>
                  </a:lnTo>
                  <a:lnTo>
                    <a:pt x="96" y="270"/>
                  </a:lnTo>
                  <a:lnTo>
                    <a:pt x="96" y="270"/>
                  </a:lnTo>
                  <a:lnTo>
                    <a:pt x="96" y="270"/>
                  </a:lnTo>
                  <a:lnTo>
                    <a:pt x="102" y="276"/>
                  </a:lnTo>
                  <a:lnTo>
                    <a:pt x="102" y="300"/>
                  </a:lnTo>
                  <a:lnTo>
                    <a:pt x="108" y="324"/>
                  </a:lnTo>
                  <a:lnTo>
                    <a:pt x="108" y="324"/>
                  </a:lnTo>
                  <a:lnTo>
                    <a:pt x="96" y="330"/>
                  </a:lnTo>
                  <a:lnTo>
                    <a:pt x="96" y="330"/>
                  </a:lnTo>
                  <a:lnTo>
                    <a:pt x="96" y="336"/>
                  </a:lnTo>
                  <a:lnTo>
                    <a:pt x="96" y="336"/>
                  </a:lnTo>
                  <a:lnTo>
                    <a:pt x="108" y="342"/>
                  </a:lnTo>
                  <a:lnTo>
                    <a:pt x="108" y="354"/>
                  </a:lnTo>
                  <a:lnTo>
                    <a:pt x="108" y="360"/>
                  </a:lnTo>
                  <a:lnTo>
                    <a:pt x="114" y="360"/>
                  </a:lnTo>
                  <a:lnTo>
                    <a:pt x="108" y="366"/>
                  </a:lnTo>
                  <a:lnTo>
                    <a:pt x="108" y="366"/>
                  </a:lnTo>
                  <a:lnTo>
                    <a:pt x="108" y="366"/>
                  </a:lnTo>
                  <a:lnTo>
                    <a:pt x="114" y="366"/>
                  </a:lnTo>
                  <a:lnTo>
                    <a:pt x="114" y="366"/>
                  </a:lnTo>
                  <a:lnTo>
                    <a:pt x="108" y="378"/>
                  </a:lnTo>
                  <a:lnTo>
                    <a:pt x="102" y="390"/>
                  </a:lnTo>
                  <a:lnTo>
                    <a:pt x="108" y="396"/>
                  </a:lnTo>
                  <a:lnTo>
                    <a:pt x="114" y="402"/>
                  </a:lnTo>
                  <a:lnTo>
                    <a:pt x="120" y="414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0" y="426"/>
                  </a:lnTo>
                  <a:lnTo>
                    <a:pt x="126" y="426"/>
                  </a:lnTo>
                  <a:lnTo>
                    <a:pt x="126" y="432"/>
                  </a:lnTo>
                  <a:lnTo>
                    <a:pt x="132" y="438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50"/>
                  </a:lnTo>
                  <a:lnTo>
                    <a:pt x="126" y="450"/>
                  </a:lnTo>
                  <a:lnTo>
                    <a:pt x="126" y="456"/>
                  </a:lnTo>
                  <a:lnTo>
                    <a:pt x="126" y="456"/>
                  </a:lnTo>
                  <a:lnTo>
                    <a:pt x="126" y="456"/>
                  </a:lnTo>
                  <a:lnTo>
                    <a:pt x="138" y="456"/>
                  </a:lnTo>
                  <a:lnTo>
                    <a:pt x="138" y="462"/>
                  </a:lnTo>
                  <a:lnTo>
                    <a:pt x="138" y="462"/>
                  </a:lnTo>
                  <a:lnTo>
                    <a:pt x="138" y="462"/>
                  </a:lnTo>
                  <a:lnTo>
                    <a:pt x="138" y="462"/>
                  </a:lnTo>
                  <a:lnTo>
                    <a:pt x="144" y="462"/>
                  </a:lnTo>
                  <a:lnTo>
                    <a:pt x="150" y="462"/>
                  </a:lnTo>
                  <a:lnTo>
                    <a:pt x="150" y="462"/>
                  </a:lnTo>
                  <a:lnTo>
                    <a:pt x="144" y="462"/>
                  </a:lnTo>
                  <a:lnTo>
                    <a:pt x="144" y="462"/>
                  </a:lnTo>
                  <a:lnTo>
                    <a:pt x="144" y="468"/>
                  </a:lnTo>
                  <a:lnTo>
                    <a:pt x="144" y="468"/>
                  </a:lnTo>
                  <a:lnTo>
                    <a:pt x="144" y="474"/>
                  </a:lnTo>
                  <a:lnTo>
                    <a:pt x="144" y="474"/>
                  </a:lnTo>
                  <a:lnTo>
                    <a:pt x="138" y="474"/>
                  </a:lnTo>
                  <a:lnTo>
                    <a:pt x="132" y="468"/>
                  </a:lnTo>
                  <a:lnTo>
                    <a:pt x="132" y="468"/>
                  </a:lnTo>
                  <a:lnTo>
                    <a:pt x="132" y="474"/>
                  </a:lnTo>
                  <a:lnTo>
                    <a:pt x="138" y="480"/>
                  </a:lnTo>
                  <a:lnTo>
                    <a:pt x="132" y="480"/>
                  </a:lnTo>
                  <a:lnTo>
                    <a:pt x="120" y="468"/>
                  </a:lnTo>
                  <a:lnTo>
                    <a:pt x="120" y="468"/>
                  </a:lnTo>
                  <a:lnTo>
                    <a:pt x="120" y="474"/>
                  </a:lnTo>
                  <a:lnTo>
                    <a:pt x="120" y="480"/>
                  </a:lnTo>
                  <a:lnTo>
                    <a:pt x="126" y="486"/>
                  </a:lnTo>
                  <a:lnTo>
                    <a:pt x="120" y="486"/>
                  </a:lnTo>
                  <a:lnTo>
                    <a:pt x="120" y="486"/>
                  </a:lnTo>
                  <a:lnTo>
                    <a:pt x="120" y="48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0" name="Freeform 6"/>
            <p:cNvSpPr>
              <a:spLocks noChangeArrowheads="1"/>
            </p:cNvSpPr>
            <p:nvPr/>
          </p:nvSpPr>
          <p:spPr bwMode="auto">
            <a:xfrm>
              <a:off x="2755" y="2962"/>
              <a:ext cx="385" cy="121"/>
            </a:xfrm>
            <a:custGeom>
              <a:avLst/>
              <a:gdLst/>
              <a:ahLst/>
              <a:cxnLst>
                <a:cxn ang="0">
                  <a:pos x="120" y="114"/>
                </a:cxn>
                <a:cxn ang="0">
                  <a:pos x="78" y="108"/>
                </a:cxn>
                <a:cxn ang="0">
                  <a:pos x="60" y="102"/>
                </a:cxn>
                <a:cxn ang="0">
                  <a:pos x="60" y="96"/>
                </a:cxn>
                <a:cxn ang="0">
                  <a:pos x="54" y="96"/>
                </a:cxn>
                <a:cxn ang="0">
                  <a:pos x="48" y="90"/>
                </a:cxn>
                <a:cxn ang="0">
                  <a:pos x="36" y="84"/>
                </a:cxn>
                <a:cxn ang="0">
                  <a:pos x="30" y="78"/>
                </a:cxn>
                <a:cxn ang="0">
                  <a:pos x="18" y="72"/>
                </a:cxn>
                <a:cxn ang="0">
                  <a:pos x="12" y="66"/>
                </a:cxn>
                <a:cxn ang="0">
                  <a:pos x="6" y="66"/>
                </a:cxn>
                <a:cxn ang="0">
                  <a:pos x="0" y="66"/>
                </a:cxn>
                <a:cxn ang="0">
                  <a:pos x="12" y="60"/>
                </a:cxn>
                <a:cxn ang="0">
                  <a:pos x="24" y="60"/>
                </a:cxn>
                <a:cxn ang="0">
                  <a:pos x="24" y="42"/>
                </a:cxn>
                <a:cxn ang="0">
                  <a:pos x="30" y="36"/>
                </a:cxn>
                <a:cxn ang="0">
                  <a:pos x="30" y="36"/>
                </a:cxn>
                <a:cxn ang="0">
                  <a:pos x="24" y="30"/>
                </a:cxn>
                <a:cxn ang="0">
                  <a:pos x="24" y="30"/>
                </a:cxn>
                <a:cxn ang="0">
                  <a:pos x="18" y="6"/>
                </a:cxn>
                <a:cxn ang="0">
                  <a:pos x="30" y="6"/>
                </a:cxn>
                <a:cxn ang="0">
                  <a:pos x="60" y="12"/>
                </a:cxn>
                <a:cxn ang="0">
                  <a:pos x="78" y="12"/>
                </a:cxn>
                <a:cxn ang="0">
                  <a:pos x="96" y="12"/>
                </a:cxn>
                <a:cxn ang="0">
                  <a:pos x="114" y="12"/>
                </a:cxn>
                <a:cxn ang="0">
                  <a:pos x="120" y="18"/>
                </a:cxn>
                <a:cxn ang="0">
                  <a:pos x="126" y="12"/>
                </a:cxn>
                <a:cxn ang="0">
                  <a:pos x="156" y="18"/>
                </a:cxn>
                <a:cxn ang="0">
                  <a:pos x="174" y="30"/>
                </a:cxn>
                <a:cxn ang="0">
                  <a:pos x="174" y="30"/>
                </a:cxn>
                <a:cxn ang="0">
                  <a:pos x="186" y="30"/>
                </a:cxn>
                <a:cxn ang="0">
                  <a:pos x="192" y="30"/>
                </a:cxn>
                <a:cxn ang="0">
                  <a:pos x="198" y="36"/>
                </a:cxn>
                <a:cxn ang="0">
                  <a:pos x="204" y="36"/>
                </a:cxn>
                <a:cxn ang="0">
                  <a:pos x="204" y="42"/>
                </a:cxn>
                <a:cxn ang="0">
                  <a:pos x="210" y="36"/>
                </a:cxn>
                <a:cxn ang="0">
                  <a:pos x="216" y="36"/>
                </a:cxn>
                <a:cxn ang="0">
                  <a:pos x="240" y="36"/>
                </a:cxn>
                <a:cxn ang="0">
                  <a:pos x="252" y="36"/>
                </a:cxn>
                <a:cxn ang="0">
                  <a:pos x="246" y="42"/>
                </a:cxn>
                <a:cxn ang="0">
                  <a:pos x="246" y="48"/>
                </a:cxn>
                <a:cxn ang="0">
                  <a:pos x="252" y="54"/>
                </a:cxn>
                <a:cxn ang="0">
                  <a:pos x="264" y="54"/>
                </a:cxn>
                <a:cxn ang="0">
                  <a:pos x="270" y="48"/>
                </a:cxn>
                <a:cxn ang="0">
                  <a:pos x="306" y="66"/>
                </a:cxn>
                <a:cxn ang="0">
                  <a:pos x="300" y="72"/>
                </a:cxn>
                <a:cxn ang="0">
                  <a:pos x="294" y="90"/>
                </a:cxn>
                <a:cxn ang="0">
                  <a:pos x="288" y="96"/>
                </a:cxn>
                <a:cxn ang="0">
                  <a:pos x="282" y="96"/>
                </a:cxn>
                <a:cxn ang="0">
                  <a:pos x="282" y="102"/>
                </a:cxn>
                <a:cxn ang="0">
                  <a:pos x="270" y="102"/>
                </a:cxn>
                <a:cxn ang="0">
                  <a:pos x="252" y="108"/>
                </a:cxn>
                <a:cxn ang="0">
                  <a:pos x="234" y="114"/>
                </a:cxn>
                <a:cxn ang="0">
                  <a:pos x="222" y="114"/>
                </a:cxn>
                <a:cxn ang="0">
                  <a:pos x="216" y="114"/>
                </a:cxn>
                <a:cxn ang="0">
                  <a:pos x="204" y="108"/>
                </a:cxn>
                <a:cxn ang="0">
                  <a:pos x="174" y="114"/>
                </a:cxn>
                <a:cxn ang="0">
                  <a:pos x="138" y="108"/>
                </a:cxn>
              </a:cxnLst>
              <a:rect l="0" t="0" r="r" b="b"/>
              <a:pathLst>
                <a:path w="306" h="114">
                  <a:moveTo>
                    <a:pt x="138" y="108"/>
                  </a:moveTo>
                  <a:lnTo>
                    <a:pt x="120" y="114"/>
                  </a:lnTo>
                  <a:lnTo>
                    <a:pt x="96" y="108"/>
                  </a:lnTo>
                  <a:lnTo>
                    <a:pt x="78" y="108"/>
                  </a:lnTo>
                  <a:lnTo>
                    <a:pt x="72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4" y="96"/>
                  </a:lnTo>
                  <a:lnTo>
                    <a:pt x="54" y="90"/>
                  </a:lnTo>
                  <a:lnTo>
                    <a:pt x="48" y="90"/>
                  </a:lnTo>
                  <a:lnTo>
                    <a:pt x="48" y="84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18" y="72"/>
                  </a:lnTo>
                  <a:lnTo>
                    <a:pt x="18" y="66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0" y="54"/>
                  </a:lnTo>
                  <a:lnTo>
                    <a:pt x="12" y="60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18" y="54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18" y="18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54" y="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6"/>
                  </a:lnTo>
                  <a:lnTo>
                    <a:pt x="96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12"/>
                  </a:lnTo>
                  <a:lnTo>
                    <a:pt x="138" y="18"/>
                  </a:lnTo>
                  <a:lnTo>
                    <a:pt x="156" y="18"/>
                  </a:lnTo>
                  <a:lnTo>
                    <a:pt x="162" y="24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74" y="30"/>
                  </a:lnTo>
                  <a:lnTo>
                    <a:pt x="180" y="24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36"/>
                  </a:lnTo>
                  <a:lnTo>
                    <a:pt x="198" y="36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204" y="36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0" y="36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28" y="36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2" y="42"/>
                  </a:lnTo>
                  <a:lnTo>
                    <a:pt x="246" y="42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0" y="48"/>
                  </a:lnTo>
                  <a:lnTo>
                    <a:pt x="282" y="60"/>
                  </a:lnTo>
                  <a:lnTo>
                    <a:pt x="306" y="66"/>
                  </a:lnTo>
                  <a:lnTo>
                    <a:pt x="306" y="72"/>
                  </a:lnTo>
                  <a:lnTo>
                    <a:pt x="300" y="72"/>
                  </a:lnTo>
                  <a:lnTo>
                    <a:pt x="294" y="84"/>
                  </a:lnTo>
                  <a:lnTo>
                    <a:pt x="294" y="90"/>
                  </a:lnTo>
                  <a:lnTo>
                    <a:pt x="294" y="96"/>
                  </a:lnTo>
                  <a:lnTo>
                    <a:pt x="288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102"/>
                  </a:lnTo>
                  <a:lnTo>
                    <a:pt x="276" y="102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52" y="108"/>
                  </a:lnTo>
                  <a:lnTo>
                    <a:pt x="246" y="108"/>
                  </a:lnTo>
                  <a:lnTo>
                    <a:pt x="234" y="114"/>
                  </a:lnTo>
                  <a:lnTo>
                    <a:pt x="222" y="108"/>
                  </a:lnTo>
                  <a:lnTo>
                    <a:pt x="222" y="114"/>
                  </a:lnTo>
                  <a:lnTo>
                    <a:pt x="216" y="108"/>
                  </a:lnTo>
                  <a:lnTo>
                    <a:pt x="216" y="114"/>
                  </a:lnTo>
                  <a:lnTo>
                    <a:pt x="204" y="114"/>
                  </a:lnTo>
                  <a:lnTo>
                    <a:pt x="204" y="108"/>
                  </a:lnTo>
                  <a:lnTo>
                    <a:pt x="186" y="114"/>
                  </a:lnTo>
                  <a:lnTo>
                    <a:pt x="174" y="114"/>
                  </a:lnTo>
                  <a:lnTo>
                    <a:pt x="138" y="114"/>
                  </a:lnTo>
                  <a:lnTo>
                    <a:pt x="138" y="108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1" name="Freeform 7"/>
            <p:cNvSpPr>
              <a:spLocks noChangeArrowheads="1"/>
            </p:cNvSpPr>
            <p:nvPr/>
          </p:nvSpPr>
          <p:spPr bwMode="auto">
            <a:xfrm>
              <a:off x="2755" y="2962"/>
              <a:ext cx="385" cy="121"/>
            </a:xfrm>
            <a:custGeom>
              <a:avLst/>
              <a:gdLst/>
              <a:ahLst/>
              <a:cxnLst>
                <a:cxn ang="0">
                  <a:pos x="96" y="108"/>
                </a:cxn>
                <a:cxn ang="0">
                  <a:pos x="60" y="102"/>
                </a:cxn>
                <a:cxn ang="0">
                  <a:pos x="60" y="96"/>
                </a:cxn>
                <a:cxn ang="0">
                  <a:pos x="60" y="96"/>
                </a:cxn>
                <a:cxn ang="0">
                  <a:pos x="48" y="90"/>
                </a:cxn>
                <a:cxn ang="0">
                  <a:pos x="36" y="78"/>
                </a:cxn>
                <a:cxn ang="0">
                  <a:pos x="30" y="78"/>
                </a:cxn>
                <a:cxn ang="0">
                  <a:pos x="18" y="72"/>
                </a:cxn>
                <a:cxn ang="0">
                  <a:pos x="12" y="66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12" y="60"/>
                </a:cxn>
                <a:cxn ang="0">
                  <a:pos x="24" y="60"/>
                </a:cxn>
                <a:cxn ang="0">
                  <a:pos x="24" y="42"/>
                </a:cxn>
                <a:cxn ang="0">
                  <a:pos x="36" y="36"/>
                </a:cxn>
                <a:cxn ang="0">
                  <a:pos x="24" y="30"/>
                </a:cxn>
                <a:cxn ang="0">
                  <a:pos x="18" y="18"/>
                </a:cxn>
                <a:cxn ang="0">
                  <a:pos x="18" y="6"/>
                </a:cxn>
                <a:cxn ang="0">
                  <a:pos x="54" y="6"/>
                </a:cxn>
                <a:cxn ang="0">
                  <a:pos x="78" y="12"/>
                </a:cxn>
                <a:cxn ang="0">
                  <a:pos x="84" y="6"/>
                </a:cxn>
                <a:cxn ang="0">
                  <a:pos x="108" y="12"/>
                </a:cxn>
                <a:cxn ang="0">
                  <a:pos x="120" y="18"/>
                </a:cxn>
                <a:cxn ang="0">
                  <a:pos x="126" y="18"/>
                </a:cxn>
                <a:cxn ang="0">
                  <a:pos x="156" y="18"/>
                </a:cxn>
                <a:cxn ang="0">
                  <a:pos x="174" y="24"/>
                </a:cxn>
                <a:cxn ang="0">
                  <a:pos x="180" y="24"/>
                </a:cxn>
                <a:cxn ang="0">
                  <a:pos x="192" y="30"/>
                </a:cxn>
                <a:cxn ang="0">
                  <a:pos x="204" y="30"/>
                </a:cxn>
                <a:cxn ang="0">
                  <a:pos x="204" y="42"/>
                </a:cxn>
                <a:cxn ang="0">
                  <a:pos x="210" y="36"/>
                </a:cxn>
                <a:cxn ang="0">
                  <a:pos x="228" y="36"/>
                </a:cxn>
                <a:cxn ang="0">
                  <a:pos x="252" y="36"/>
                </a:cxn>
                <a:cxn ang="0">
                  <a:pos x="246" y="42"/>
                </a:cxn>
                <a:cxn ang="0">
                  <a:pos x="252" y="48"/>
                </a:cxn>
                <a:cxn ang="0">
                  <a:pos x="258" y="54"/>
                </a:cxn>
                <a:cxn ang="0">
                  <a:pos x="264" y="54"/>
                </a:cxn>
                <a:cxn ang="0">
                  <a:pos x="282" y="60"/>
                </a:cxn>
                <a:cxn ang="0">
                  <a:pos x="300" y="72"/>
                </a:cxn>
                <a:cxn ang="0">
                  <a:pos x="294" y="90"/>
                </a:cxn>
                <a:cxn ang="0">
                  <a:pos x="288" y="96"/>
                </a:cxn>
                <a:cxn ang="0">
                  <a:pos x="282" y="96"/>
                </a:cxn>
                <a:cxn ang="0">
                  <a:pos x="282" y="96"/>
                </a:cxn>
                <a:cxn ang="0">
                  <a:pos x="276" y="102"/>
                </a:cxn>
                <a:cxn ang="0">
                  <a:pos x="270" y="108"/>
                </a:cxn>
                <a:cxn ang="0">
                  <a:pos x="234" y="114"/>
                </a:cxn>
                <a:cxn ang="0">
                  <a:pos x="216" y="108"/>
                </a:cxn>
                <a:cxn ang="0">
                  <a:pos x="216" y="114"/>
                </a:cxn>
                <a:cxn ang="0">
                  <a:pos x="204" y="114"/>
                </a:cxn>
                <a:cxn ang="0">
                  <a:pos x="174" y="114"/>
                </a:cxn>
              </a:cxnLst>
              <a:rect l="0" t="0" r="r" b="b"/>
              <a:pathLst>
                <a:path w="306" h="114">
                  <a:moveTo>
                    <a:pt x="138" y="108"/>
                  </a:moveTo>
                  <a:lnTo>
                    <a:pt x="120" y="114"/>
                  </a:lnTo>
                  <a:lnTo>
                    <a:pt x="96" y="108"/>
                  </a:lnTo>
                  <a:lnTo>
                    <a:pt x="78" y="108"/>
                  </a:lnTo>
                  <a:lnTo>
                    <a:pt x="72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4" y="96"/>
                  </a:lnTo>
                  <a:lnTo>
                    <a:pt x="54" y="90"/>
                  </a:lnTo>
                  <a:lnTo>
                    <a:pt x="48" y="90"/>
                  </a:lnTo>
                  <a:lnTo>
                    <a:pt x="48" y="84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18" y="66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0" y="54"/>
                  </a:lnTo>
                  <a:lnTo>
                    <a:pt x="12" y="6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18" y="54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18" y="1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54" y="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96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2"/>
                  </a:lnTo>
                  <a:lnTo>
                    <a:pt x="138" y="18"/>
                  </a:lnTo>
                  <a:lnTo>
                    <a:pt x="156" y="18"/>
                  </a:lnTo>
                  <a:lnTo>
                    <a:pt x="162" y="24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0" y="24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36"/>
                  </a:lnTo>
                  <a:lnTo>
                    <a:pt x="198" y="36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204" y="36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0" y="42"/>
                  </a:lnTo>
                  <a:lnTo>
                    <a:pt x="210" y="36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28" y="36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2" y="42"/>
                  </a:lnTo>
                  <a:lnTo>
                    <a:pt x="252" y="42"/>
                  </a:lnTo>
                  <a:lnTo>
                    <a:pt x="246" y="42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58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0" y="48"/>
                  </a:lnTo>
                  <a:lnTo>
                    <a:pt x="282" y="60"/>
                  </a:lnTo>
                  <a:lnTo>
                    <a:pt x="306" y="66"/>
                  </a:lnTo>
                  <a:lnTo>
                    <a:pt x="306" y="72"/>
                  </a:lnTo>
                  <a:lnTo>
                    <a:pt x="300" y="72"/>
                  </a:lnTo>
                  <a:lnTo>
                    <a:pt x="300" y="72"/>
                  </a:lnTo>
                  <a:lnTo>
                    <a:pt x="294" y="84"/>
                  </a:lnTo>
                  <a:lnTo>
                    <a:pt x="294" y="90"/>
                  </a:lnTo>
                  <a:lnTo>
                    <a:pt x="294" y="96"/>
                  </a:lnTo>
                  <a:lnTo>
                    <a:pt x="288" y="96"/>
                  </a:lnTo>
                  <a:lnTo>
                    <a:pt x="288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96"/>
                  </a:lnTo>
                  <a:lnTo>
                    <a:pt x="282" y="102"/>
                  </a:lnTo>
                  <a:lnTo>
                    <a:pt x="282" y="102"/>
                  </a:lnTo>
                  <a:lnTo>
                    <a:pt x="276" y="102"/>
                  </a:lnTo>
                  <a:lnTo>
                    <a:pt x="270" y="102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52" y="108"/>
                  </a:lnTo>
                  <a:lnTo>
                    <a:pt x="246" y="108"/>
                  </a:lnTo>
                  <a:lnTo>
                    <a:pt x="234" y="114"/>
                  </a:lnTo>
                  <a:lnTo>
                    <a:pt x="222" y="108"/>
                  </a:lnTo>
                  <a:lnTo>
                    <a:pt x="222" y="114"/>
                  </a:lnTo>
                  <a:lnTo>
                    <a:pt x="216" y="108"/>
                  </a:lnTo>
                  <a:lnTo>
                    <a:pt x="216" y="108"/>
                  </a:lnTo>
                  <a:lnTo>
                    <a:pt x="216" y="108"/>
                  </a:lnTo>
                  <a:lnTo>
                    <a:pt x="216" y="114"/>
                  </a:lnTo>
                  <a:lnTo>
                    <a:pt x="216" y="114"/>
                  </a:lnTo>
                  <a:lnTo>
                    <a:pt x="216" y="114"/>
                  </a:lnTo>
                  <a:lnTo>
                    <a:pt x="204" y="114"/>
                  </a:lnTo>
                  <a:lnTo>
                    <a:pt x="204" y="108"/>
                  </a:lnTo>
                  <a:lnTo>
                    <a:pt x="186" y="114"/>
                  </a:lnTo>
                  <a:lnTo>
                    <a:pt x="174" y="114"/>
                  </a:lnTo>
                  <a:lnTo>
                    <a:pt x="138" y="11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2" name="Freeform 8"/>
            <p:cNvSpPr>
              <a:spLocks noChangeArrowheads="1"/>
            </p:cNvSpPr>
            <p:nvPr/>
          </p:nvSpPr>
          <p:spPr bwMode="auto">
            <a:xfrm>
              <a:off x="2724" y="3108"/>
              <a:ext cx="641" cy="108"/>
            </a:xfrm>
            <a:custGeom>
              <a:avLst/>
              <a:gdLst/>
              <a:ahLst/>
              <a:cxnLst>
                <a:cxn ang="0">
                  <a:pos x="330" y="102"/>
                </a:cxn>
                <a:cxn ang="0">
                  <a:pos x="276" y="96"/>
                </a:cxn>
                <a:cxn ang="0">
                  <a:pos x="180" y="90"/>
                </a:cxn>
                <a:cxn ang="0">
                  <a:pos x="144" y="84"/>
                </a:cxn>
                <a:cxn ang="0">
                  <a:pos x="96" y="78"/>
                </a:cxn>
                <a:cxn ang="0">
                  <a:pos x="78" y="66"/>
                </a:cxn>
                <a:cxn ang="0">
                  <a:pos x="48" y="54"/>
                </a:cxn>
                <a:cxn ang="0">
                  <a:pos x="24" y="48"/>
                </a:cxn>
                <a:cxn ang="0">
                  <a:pos x="6" y="30"/>
                </a:cxn>
                <a:cxn ang="0">
                  <a:pos x="18" y="36"/>
                </a:cxn>
                <a:cxn ang="0">
                  <a:pos x="30" y="36"/>
                </a:cxn>
                <a:cxn ang="0">
                  <a:pos x="48" y="30"/>
                </a:cxn>
                <a:cxn ang="0">
                  <a:pos x="54" y="24"/>
                </a:cxn>
                <a:cxn ang="0">
                  <a:pos x="78" y="24"/>
                </a:cxn>
                <a:cxn ang="0">
                  <a:pos x="84" y="24"/>
                </a:cxn>
                <a:cxn ang="0">
                  <a:pos x="108" y="42"/>
                </a:cxn>
                <a:cxn ang="0">
                  <a:pos x="126" y="48"/>
                </a:cxn>
                <a:cxn ang="0">
                  <a:pos x="138" y="42"/>
                </a:cxn>
                <a:cxn ang="0">
                  <a:pos x="126" y="24"/>
                </a:cxn>
                <a:cxn ang="0">
                  <a:pos x="114" y="18"/>
                </a:cxn>
                <a:cxn ang="0">
                  <a:pos x="114" y="18"/>
                </a:cxn>
                <a:cxn ang="0">
                  <a:pos x="96" y="12"/>
                </a:cxn>
                <a:cxn ang="0">
                  <a:pos x="108" y="6"/>
                </a:cxn>
                <a:cxn ang="0">
                  <a:pos x="114" y="6"/>
                </a:cxn>
                <a:cxn ang="0">
                  <a:pos x="120" y="0"/>
                </a:cxn>
                <a:cxn ang="0">
                  <a:pos x="126" y="0"/>
                </a:cxn>
                <a:cxn ang="0">
                  <a:pos x="132" y="18"/>
                </a:cxn>
                <a:cxn ang="0">
                  <a:pos x="156" y="18"/>
                </a:cxn>
                <a:cxn ang="0">
                  <a:pos x="180" y="30"/>
                </a:cxn>
                <a:cxn ang="0">
                  <a:pos x="198" y="48"/>
                </a:cxn>
                <a:cxn ang="0">
                  <a:pos x="192" y="48"/>
                </a:cxn>
                <a:cxn ang="0">
                  <a:pos x="198" y="54"/>
                </a:cxn>
                <a:cxn ang="0">
                  <a:pos x="210" y="66"/>
                </a:cxn>
                <a:cxn ang="0">
                  <a:pos x="240" y="66"/>
                </a:cxn>
                <a:cxn ang="0">
                  <a:pos x="294" y="66"/>
                </a:cxn>
                <a:cxn ang="0">
                  <a:pos x="306" y="66"/>
                </a:cxn>
                <a:cxn ang="0">
                  <a:pos x="312" y="66"/>
                </a:cxn>
                <a:cxn ang="0">
                  <a:pos x="324" y="78"/>
                </a:cxn>
                <a:cxn ang="0">
                  <a:pos x="330" y="78"/>
                </a:cxn>
                <a:cxn ang="0">
                  <a:pos x="384" y="78"/>
                </a:cxn>
                <a:cxn ang="0">
                  <a:pos x="402" y="84"/>
                </a:cxn>
                <a:cxn ang="0">
                  <a:pos x="426" y="84"/>
                </a:cxn>
                <a:cxn ang="0">
                  <a:pos x="450" y="84"/>
                </a:cxn>
                <a:cxn ang="0">
                  <a:pos x="468" y="84"/>
                </a:cxn>
                <a:cxn ang="0">
                  <a:pos x="510" y="84"/>
                </a:cxn>
                <a:cxn ang="0">
                  <a:pos x="498" y="96"/>
                </a:cxn>
                <a:cxn ang="0">
                  <a:pos x="486" y="96"/>
                </a:cxn>
                <a:cxn ang="0">
                  <a:pos x="456" y="102"/>
                </a:cxn>
                <a:cxn ang="0">
                  <a:pos x="444" y="96"/>
                </a:cxn>
                <a:cxn ang="0">
                  <a:pos x="420" y="102"/>
                </a:cxn>
                <a:cxn ang="0">
                  <a:pos x="408" y="102"/>
                </a:cxn>
                <a:cxn ang="0">
                  <a:pos x="384" y="96"/>
                </a:cxn>
                <a:cxn ang="0">
                  <a:pos x="366" y="102"/>
                </a:cxn>
                <a:cxn ang="0">
                  <a:pos x="336" y="102"/>
                </a:cxn>
              </a:cxnLst>
              <a:rect l="0" t="0" r="r" b="b"/>
              <a:pathLst>
                <a:path w="510" h="102">
                  <a:moveTo>
                    <a:pt x="336" y="96"/>
                  </a:moveTo>
                  <a:lnTo>
                    <a:pt x="330" y="96"/>
                  </a:lnTo>
                  <a:lnTo>
                    <a:pt x="330" y="102"/>
                  </a:lnTo>
                  <a:lnTo>
                    <a:pt x="312" y="96"/>
                  </a:lnTo>
                  <a:lnTo>
                    <a:pt x="306" y="96"/>
                  </a:lnTo>
                  <a:lnTo>
                    <a:pt x="276" y="96"/>
                  </a:lnTo>
                  <a:lnTo>
                    <a:pt x="240" y="96"/>
                  </a:lnTo>
                  <a:lnTo>
                    <a:pt x="210" y="96"/>
                  </a:lnTo>
                  <a:lnTo>
                    <a:pt x="180" y="90"/>
                  </a:lnTo>
                  <a:lnTo>
                    <a:pt x="180" y="96"/>
                  </a:lnTo>
                  <a:lnTo>
                    <a:pt x="162" y="84"/>
                  </a:lnTo>
                  <a:lnTo>
                    <a:pt x="144" y="84"/>
                  </a:lnTo>
                  <a:lnTo>
                    <a:pt x="120" y="84"/>
                  </a:lnTo>
                  <a:lnTo>
                    <a:pt x="108" y="78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4" y="72"/>
                  </a:lnTo>
                  <a:lnTo>
                    <a:pt x="78" y="66"/>
                  </a:lnTo>
                  <a:lnTo>
                    <a:pt x="66" y="60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42" y="54"/>
                  </a:lnTo>
                  <a:lnTo>
                    <a:pt x="36" y="48"/>
                  </a:lnTo>
                  <a:lnTo>
                    <a:pt x="24" y="48"/>
                  </a:lnTo>
                  <a:lnTo>
                    <a:pt x="12" y="42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0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102" y="36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8"/>
                  </a:lnTo>
                  <a:lnTo>
                    <a:pt x="126" y="48"/>
                  </a:lnTo>
                  <a:lnTo>
                    <a:pt x="138" y="48"/>
                  </a:lnTo>
                  <a:lnTo>
                    <a:pt x="144" y="42"/>
                  </a:lnTo>
                  <a:lnTo>
                    <a:pt x="138" y="42"/>
                  </a:lnTo>
                  <a:lnTo>
                    <a:pt x="126" y="36"/>
                  </a:lnTo>
                  <a:lnTo>
                    <a:pt x="126" y="30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08" y="18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0" y="6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20" y="12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26" y="18"/>
                  </a:lnTo>
                  <a:lnTo>
                    <a:pt x="144" y="18"/>
                  </a:lnTo>
                  <a:lnTo>
                    <a:pt x="156" y="18"/>
                  </a:lnTo>
                  <a:lnTo>
                    <a:pt x="174" y="18"/>
                  </a:lnTo>
                  <a:lnTo>
                    <a:pt x="186" y="18"/>
                  </a:lnTo>
                  <a:lnTo>
                    <a:pt x="180" y="30"/>
                  </a:lnTo>
                  <a:lnTo>
                    <a:pt x="186" y="36"/>
                  </a:lnTo>
                  <a:lnTo>
                    <a:pt x="192" y="42"/>
                  </a:lnTo>
                  <a:lnTo>
                    <a:pt x="198" y="48"/>
                  </a:lnTo>
                  <a:lnTo>
                    <a:pt x="192" y="48"/>
                  </a:lnTo>
                  <a:lnTo>
                    <a:pt x="192" y="42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204" y="54"/>
                  </a:lnTo>
                  <a:lnTo>
                    <a:pt x="210" y="60"/>
                  </a:lnTo>
                  <a:lnTo>
                    <a:pt x="210" y="66"/>
                  </a:lnTo>
                  <a:lnTo>
                    <a:pt x="222" y="66"/>
                  </a:lnTo>
                  <a:lnTo>
                    <a:pt x="234" y="66"/>
                  </a:lnTo>
                  <a:lnTo>
                    <a:pt x="240" y="66"/>
                  </a:lnTo>
                  <a:lnTo>
                    <a:pt x="252" y="66"/>
                  </a:lnTo>
                  <a:lnTo>
                    <a:pt x="276" y="66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306" y="66"/>
                  </a:lnTo>
                  <a:lnTo>
                    <a:pt x="312" y="66"/>
                  </a:lnTo>
                  <a:lnTo>
                    <a:pt x="312" y="60"/>
                  </a:lnTo>
                  <a:lnTo>
                    <a:pt x="312" y="66"/>
                  </a:lnTo>
                  <a:lnTo>
                    <a:pt x="318" y="66"/>
                  </a:lnTo>
                  <a:lnTo>
                    <a:pt x="324" y="72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30" y="78"/>
                  </a:lnTo>
                  <a:lnTo>
                    <a:pt x="348" y="72"/>
                  </a:lnTo>
                  <a:lnTo>
                    <a:pt x="366" y="78"/>
                  </a:lnTo>
                  <a:lnTo>
                    <a:pt x="384" y="78"/>
                  </a:lnTo>
                  <a:lnTo>
                    <a:pt x="396" y="78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2" y="78"/>
                  </a:lnTo>
                  <a:lnTo>
                    <a:pt x="420" y="84"/>
                  </a:lnTo>
                  <a:lnTo>
                    <a:pt x="426" y="84"/>
                  </a:lnTo>
                  <a:lnTo>
                    <a:pt x="438" y="84"/>
                  </a:lnTo>
                  <a:lnTo>
                    <a:pt x="438" y="84"/>
                  </a:lnTo>
                  <a:lnTo>
                    <a:pt x="450" y="84"/>
                  </a:lnTo>
                  <a:lnTo>
                    <a:pt x="450" y="84"/>
                  </a:lnTo>
                  <a:lnTo>
                    <a:pt x="456" y="84"/>
                  </a:lnTo>
                  <a:lnTo>
                    <a:pt x="468" y="84"/>
                  </a:lnTo>
                  <a:lnTo>
                    <a:pt x="480" y="84"/>
                  </a:lnTo>
                  <a:lnTo>
                    <a:pt x="492" y="84"/>
                  </a:lnTo>
                  <a:lnTo>
                    <a:pt x="510" y="84"/>
                  </a:lnTo>
                  <a:lnTo>
                    <a:pt x="510" y="90"/>
                  </a:lnTo>
                  <a:lnTo>
                    <a:pt x="504" y="90"/>
                  </a:lnTo>
                  <a:lnTo>
                    <a:pt x="498" y="96"/>
                  </a:lnTo>
                  <a:lnTo>
                    <a:pt x="498" y="90"/>
                  </a:lnTo>
                  <a:lnTo>
                    <a:pt x="492" y="90"/>
                  </a:lnTo>
                  <a:lnTo>
                    <a:pt x="486" y="96"/>
                  </a:lnTo>
                  <a:lnTo>
                    <a:pt x="480" y="96"/>
                  </a:lnTo>
                  <a:lnTo>
                    <a:pt x="468" y="96"/>
                  </a:lnTo>
                  <a:lnTo>
                    <a:pt x="456" y="102"/>
                  </a:lnTo>
                  <a:lnTo>
                    <a:pt x="450" y="96"/>
                  </a:lnTo>
                  <a:lnTo>
                    <a:pt x="450" y="96"/>
                  </a:lnTo>
                  <a:lnTo>
                    <a:pt x="444" y="96"/>
                  </a:lnTo>
                  <a:lnTo>
                    <a:pt x="438" y="96"/>
                  </a:lnTo>
                  <a:lnTo>
                    <a:pt x="426" y="102"/>
                  </a:lnTo>
                  <a:lnTo>
                    <a:pt x="420" y="102"/>
                  </a:lnTo>
                  <a:lnTo>
                    <a:pt x="420" y="96"/>
                  </a:lnTo>
                  <a:lnTo>
                    <a:pt x="414" y="96"/>
                  </a:lnTo>
                  <a:lnTo>
                    <a:pt x="408" y="102"/>
                  </a:lnTo>
                  <a:lnTo>
                    <a:pt x="396" y="102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78" y="96"/>
                  </a:lnTo>
                  <a:lnTo>
                    <a:pt x="378" y="102"/>
                  </a:lnTo>
                  <a:lnTo>
                    <a:pt x="366" y="102"/>
                  </a:lnTo>
                  <a:lnTo>
                    <a:pt x="354" y="102"/>
                  </a:lnTo>
                  <a:lnTo>
                    <a:pt x="342" y="102"/>
                  </a:lnTo>
                  <a:lnTo>
                    <a:pt x="336" y="102"/>
                  </a:lnTo>
                  <a:lnTo>
                    <a:pt x="336" y="9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3" name="Freeform 9"/>
            <p:cNvSpPr>
              <a:spLocks noChangeArrowheads="1"/>
            </p:cNvSpPr>
            <p:nvPr/>
          </p:nvSpPr>
          <p:spPr bwMode="auto">
            <a:xfrm>
              <a:off x="2724" y="3108"/>
              <a:ext cx="641" cy="108"/>
            </a:xfrm>
            <a:custGeom>
              <a:avLst/>
              <a:gdLst/>
              <a:ahLst/>
              <a:cxnLst>
                <a:cxn ang="0">
                  <a:pos x="312" y="96"/>
                </a:cxn>
                <a:cxn ang="0">
                  <a:pos x="240" y="96"/>
                </a:cxn>
                <a:cxn ang="0">
                  <a:pos x="162" y="84"/>
                </a:cxn>
                <a:cxn ang="0">
                  <a:pos x="96" y="78"/>
                </a:cxn>
                <a:cxn ang="0">
                  <a:pos x="66" y="60"/>
                </a:cxn>
                <a:cxn ang="0">
                  <a:pos x="36" y="48"/>
                </a:cxn>
                <a:cxn ang="0">
                  <a:pos x="6" y="30"/>
                </a:cxn>
                <a:cxn ang="0">
                  <a:pos x="18" y="36"/>
                </a:cxn>
                <a:cxn ang="0">
                  <a:pos x="30" y="36"/>
                </a:cxn>
                <a:cxn ang="0">
                  <a:pos x="48" y="30"/>
                </a:cxn>
                <a:cxn ang="0">
                  <a:pos x="54" y="24"/>
                </a:cxn>
                <a:cxn ang="0">
                  <a:pos x="84" y="24"/>
                </a:cxn>
                <a:cxn ang="0">
                  <a:pos x="102" y="36"/>
                </a:cxn>
                <a:cxn ang="0">
                  <a:pos x="126" y="48"/>
                </a:cxn>
                <a:cxn ang="0">
                  <a:pos x="126" y="36"/>
                </a:cxn>
                <a:cxn ang="0">
                  <a:pos x="120" y="24"/>
                </a:cxn>
                <a:cxn ang="0">
                  <a:pos x="114" y="18"/>
                </a:cxn>
                <a:cxn ang="0">
                  <a:pos x="108" y="18"/>
                </a:cxn>
                <a:cxn ang="0">
                  <a:pos x="102" y="18"/>
                </a:cxn>
                <a:cxn ang="0">
                  <a:pos x="102" y="12"/>
                </a:cxn>
                <a:cxn ang="0">
                  <a:pos x="108" y="12"/>
                </a:cxn>
                <a:cxn ang="0">
                  <a:pos x="114" y="6"/>
                </a:cxn>
                <a:cxn ang="0">
                  <a:pos x="120" y="0"/>
                </a:cxn>
                <a:cxn ang="0">
                  <a:pos x="126" y="0"/>
                </a:cxn>
                <a:cxn ang="0">
                  <a:pos x="132" y="18"/>
                </a:cxn>
                <a:cxn ang="0">
                  <a:pos x="156" y="18"/>
                </a:cxn>
                <a:cxn ang="0">
                  <a:pos x="186" y="36"/>
                </a:cxn>
                <a:cxn ang="0">
                  <a:pos x="192" y="48"/>
                </a:cxn>
                <a:cxn ang="0">
                  <a:pos x="192" y="54"/>
                </a:cxn>
                <a:cxn ang="0">
                  <a:pos x="210" y="60"/>
                </a:cxn>
                <a:cxn ang="0">
                  <a:pos x="240" y="66"/>
                </a:cxn>
                <a:cxn ang="0">
                  <a:pos x="294" y="72"/>
                </a:cxn>
                <a:cxn ang="0">
                  <a:pos x="312" y="66"/>
                </a:cxn>
                <a:cxn ang="0">
                  <a:pos x="312" y="66"/>
                </a:cxn>
                <a:cxn ang="0">
                  <a:pos x="324" y="72"/>
                </a:cxn>
                <a:cxn ang="0">
                  <a:pos x="348" y="72"/>
                </a:cxn>
                <a:cxn ang="0">
                  <a:pos x="396" y="84"/>
                </a:cxn>
                <a:cxn ang="0">
                  <a:pos x="420" y="84"/>
                </a:cxn>
                <a:cxn ang="0">
                  <a:pos x="438" y="84"/>
                </a:cxn>
                <a:cxn ang="0">
                  <a:pos x="468" y="84"/>
                </a:cxn>
                <a:cxn ang="0">
                  <a:pos x="510" y="90"/>
                </a:cxn>
                <a:cxn ang="0">
                  <a:pos x="498" y="90"/>
                </a:cxn>
                <a:cxn ang="0">
                  <a:pos x="480" y="96"/>
                </a:cxn>
                <a:cxn ang="0">
                  <a:pos x="450" y="96"/>
                </a:cxn>
                <a:cxn ang="0">
                  <a:pos x="438" y="96"/>
                </a:cxn>
                <a:cxn ang="0">
                  <a:pos x="414" y="96"/>
                </a:cxn>
                <a:cxn ang="0">
                  <a:pos x="384" y="96"/>
                </a:cxn>
                <a:cxn ang="0">
                  <a:pos x="366" y="102"/>
                </a:cxn>
                <a:cxn ang="0">
                  <a:pos x="336" y="102"/>
                </a:cxn>
              </a:cxnLst>
              <a:rect l="0" t="0" r="r" b="b"/>
              <a:pathLst>
                <a:path w="510" h="102">
                  <a:moveTo>
                    <a:pt x="336" y="96"/>
                  </a:moveTo>
                  <a:lnTo>
                    <a:pt x="330" y="96"/>
                  </a:lnTo>
                  <a:lnTo>
                    <a:pt x="330" y="102"/>
                  </a:lnTo>
                  <a:lnTo>
                    <a:pt x="312" y="96"/>
                  </a:lnTo>
                  <a:lnTo>
                    <a:pt x="306" y="96"/>
                  </a:lnTo>
                  <a:lnTo>
                    <a:pt x="306" y="96"/>
                  </a:lnTo>
                  <a:lnTo>
                    <a:pt x="276" y="96"/>
                  </a:lnTo>
                  <a:lnTo>
                    <a:pt x="240" y="96"/>
                  </a:lnTo>
                  <a:lnTo>
                    <a:pt x="210" y="96"/>
                  </a:lnTo>
                  <a:lnTo>
                    <a:pt x="180" y="90"/>
                  </a:lnTo>
                  <a:lnTo>
                    <a:pt x="180" y="96"/>
                  </a:lnTo>
                  <a:lnTo>
                    <a:pt x="162" y="84"/>
                  </a:lnTo>
                  <a:lnTo>
                    <a:pt x="144" y="84"/>
                  </a:lnTo>
                  <a:lnTo>
                    <a:pt x="120" y="84"/>
                  </a:lnTo>
                  <a:lnTo>
                    <a:pt x="108" y="78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4" y="72"/>
                  </a:lnTo>
                  <a:lnTo>
                    <a:pt x="78" y="66"/>
                  </a:lnTo>
                  <a:lnTo>
                    <a:pt x="66" y="60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42" y="54"/>
                  </a:lnTo>
                  <a:lnTo>
                    <a:pt x="36" y="48"/>
                  </a:lnTo>
                  <a:lnTo>
                    <a:pt x="24" y="48"/>
                  </a:lnTo>
                  <a:lnTo>
                    <a:pt x="12" y="42"/>
                  </a:lnTo>
                  <a:lnTo>
                    <a:pt x="0" y="36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2" y="30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102" y="36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8"/>
                  </a:lnTo>
                  <a:lnTo>
                    <a:pt x="126" y="48"/>
                  </a:lnTo>
                  <a:lnTo>
                    <a:pt x="138" y="48"/>
                  </a:lnTo>
                  <a:lnTo>
                    <a:pt x="144" y="42"/>
                  </a:lnTo>
                  <a:lnTo>
                    <a:pt x="138" y="42"/>
                  </a:lnTo>
                  <a:lnTo>
                    <a:pt x="126" y="36"/>
                  </a:lnTo>
                  <a:lnTo>
                    <a:pt x="126" y="30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0" y="24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20" y="12"/>
                  </a:lnTo>
                  <a:lnTo>
                    <a:pt x="120" y="12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44" y="18"/>
                  </a:lnTo>
                  <a:lnTo>
                    <a:pt x="156" y="18"/>
                  </a:lnTo>
                  <a:lnTo>
                    <a:pt x="174" y="18"/>
                  </a:lnTo>
                  <a:lnTo>
                    <a:pt x="186" y="18"/>
                  </a:lnTo>
                  <a:lnTo>
                    <a:pt x="180" y="30"/>
                  </a:lnTo>
                  <a:lnTo>
                    <a:pt x="186" y="36"/>
                  </a:lnTo>
                  <a:lnTo>
                    <a:pt x="192" y="42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2" y="48"/>
                  </a:lnTo>
                  <a:lnTo>
                    <a:pt x="192" y="42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204" y="54"/>
                  </a:lnTo>
                  <a:lnTo>
                    <a:pt x="210" y="60"/>
                  </a:lnTo>
                  <a:lnTo>
                    <a:pt x="210" y="66"/>
                  </a:lnTo>
                  <a:lnTo>
                    <a:pt x="222" y="66"/>
                  </a:lnTo>
                  <a:lnTo>
                    <a:pt x="234" y="66"/>
                  </a:lnTo>
                  <a:lnTo>
                    <a:pt x="240" y="66"/>
                  </a:lnTo>
                  <a:lnTo>
                    <a:pt x="252" y="66"/>
                  </a:lnTo>
                  <a:lnTo>
                    <a:pt x="276" y="66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306" y="66"/>
                  </a:lnTo>
                  <a:lnTo>
                    <a:pt x="312" y="66"/>
                  </a:lnTo>
                  <a:lnTo>
                    <a:pt x="312" y="60"/>
                  </a:lnTo>
                  <a:lnTo>
                    <a:pt x="312" y="66"/>
                  </a:lnTo>
                  <a:lnTo>
                    <a:pt x="312" y="66"/>
                  </a:lnTo>
                  <a:lnTo>
                    <a:pt x="312" y="66"/>
                  </a:lnTo>
                  <a:lnTo>
                    <a:pt x="318" y="66"/>
                  </a:lnTo>
                  <a:lnTo>
                    <a:pt x="324" y="72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30" y="72"/>
                  </a:lnTo>
                  <a:lnTo>
                    <a:pt x="330" y="78"/>
                  </a:lnTo>
                  <a:lnTo>
                    <a:pt x="348" y="72"/>
                  </a:lnTo>
                  <a:lnTo>
                    <a:pt x="366" y="78"/>
                  </a:lnTo>
                  <a:lnTo>
                    <a:pt x="384" y="78"/>
                  </a:lnTo>
                  <a:lnTo>
                    <a:pt x="396" y="78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02" y="84"/>
                  </a:lnTo>
                  <a:lnTo>
                    <a:pt x="402" y="78"/>
                  </a:lnTo>
                  <a:lnTo>
                    <a:pt x="420" y="84"/>
                  </a:lnTo>
                  <a:lnTo>
                    <a:pt x="426" y="84"/>
                  </a:lnTo>
                  <a:lnTo>
                    <a:pt x="438" y="84"/>
                  </a:lnTo>
                  <a:lnTo>
                    <a:pt x="438" y="84"/>
                  </a:lnTo>
                  <a:lnTo>
                    <a:pt x="438" y="84"/>
                  </a:lnTo>
                  <a:lnTo>
                    <a:pt x="450" y="84"/>
                  </a:lnTo>
                  <a:lnTo>
                    <a:pt x="450" y="84"/>
                  </a:lnTo>
                  <a:lnTo>
                    <a:pt x="456" y="84"/>
                  </a:lnTo>
                  <a:lnTo>
                    <a:pt x="468" y="84"/>
                  </a:lnTo>
                  <a:lnTo>
                    <a:pt x="480" y="84"/>
                  </a:lnTo>
                  <a:lnTo>
                    <a:pt x="492" y="84"/>
                  </a:lnTo>
                  <a:lnTo>
                    <a:pt x="510" y="84"/>
                  </a:lnTo>
                  <a:lnTo>
                    <a:pt x="510" y="90"/>
                  </a:lnTo>
                  <a:lnTo>
                    <a:pt x="504" y="90"/>
                  </a:lnTo>
                  <a:lnTo>
                    <a:pt x="498" y="96"/>
                  </a:lnTo>
                  <a:lnTo>
                    <a:pt x="498" y="90"/>
                  </a:lnTo>
                  <a:lnTo>
                    <a:pt x="498" y="90"/>
                  </a:lnTo>
                  <a:lnTo>
                    <a:pt x="492" y="90"/>
                  </a:lnTo>
                  <a:lnTo>
                    <a:pt x="486" y="96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68" y="96"/>
                  </a:lnTo>
                  <a:lnTo>
                    <a:pt x="456" y="102"/>
                  </a:lnTo>
                  <a:lnTo>
                    <a:pt x="450" y="96"/>
                  </a:lnTo>
                  <a:lnTo>
                    <a:pt x="450" y="96"/>
                  </a:lnTo>
                  <a:lnTo>
                    <a:pt x="450" y="96"/>
                  </a:lnTo>
                  <a:lnTo>
                    <a:pt x="444" y="96"/>
                  </a:lnTo>
                  <a:lnTo>
                    <a:pt x="444" y="96"/>
                  </a:lnTo>
                  <a:lnTo>
                    <a:pt x="438" y="96"/>
                  </a:lnTo>
                  <a:lnTo>
                    <a:pt x="426" y="102"/>
                  </a:lnTo>
                  <a:lnTo>
                    <a:pt x="420" y="102"/>
                  </a:lnTo>
                  <a:lnTo>
                    <a:pt x="420" y="96"/>
                  </a:lnTo>
                  <a:lnTo>
                    <a:pt x="414" y="96"/>
                  </a:lnTo>
                  <a:lnTo>
                    <a:pt x="408" y="102"/>
                  </a:lnTo>
                  <a:lnTo>
                    <a:pt x="396" y="102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84" y="96"/>
                  </a:lnTo>
                  <a:lnTo>
                    <a:pt x="378" y="96"/>
                  </a:lnTo>
                  <a:lnTo>
                    <a:pt x="378" y="102"/>
                  </a:lnTo>
                  <a:lnTo>
                    <a:pt x="366" y="102"/>
                  </a:lnTo>
                  <a:lnTo>
                    <a:pt x="354" y="102"/>
                  </a:lnTo>
                  <a:lnTo>
                    <a:pt x="342" y="102"/>
                  </a:lnTo>
                  <a:lnTo>
                    <a:pt x="336" y="102"/>
                  </a:lnTo>
                  <a:lnTo>
                    <a:pt x="336" y="10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4" name="Freeform 10"/>
            <p:cNvSpPr>
              <a:spLocks noChangeArrowheads="1"/>
            </p:cNvSpPr>
            <p:nvPr/>
          </p:nvSpPr>
          <p:spPr bwMode="auto">
            <a:xfrm>
              <a:off x="2943" y="3324"/>
              <a:ext cx="423" cy="89"/>
            </a:xfrm>
            <a:custGeom>
              <a:avLst/>
              <a:gdLst/>
              <a:ahLst/>
              <a:cxnLst>
                <a:cxn ang="0">
                  <a:pos x="132" y="72"/>
                </a:cxn>
                <a:cxn ang="0">
                  <a:pos x="126" y="72"/>
                </a:cxn>
                <a:cxn ang="0">
                  <a:pos x="78" y="72"/>
                </a:cxn>
                <a:cxn ang="0">
                  <a:pos x="36" y="60"/>
                </a:cxn>
                <a:cxn ang="0">
                  <a:pos x="18" y="60"/>
                </a:cxn>
                <a:cxn ang="0">
                  <a:pos x="12" y="60"/>
                </a:cxn>
                <a:cxn ang="0">
                  <a:pos x="0" y="54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36" y="30"/>
                </a:cxn>
                <a:cxn ang="0">
                  <a:pos x="36" y="30"/>
                </a:cxn>
                <a:cxn ang="0">
                  <a:pos x="36" y="24"/>
                </a:cxn>
                <a:cxn ang="0">
                  <a:pos x="24" y="18"/>
                </a:cxn>
                <a:cxn ang="0">
                  <a:pos x="12" y="18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4" y="6"/>
                </a:cxn>
                <a:cxn ang="0">
                  <a:pos x="30" y="0"/>
                </a:cxn>
                <a:cxn ang="0">
                  <a:pos x="36" y="6"/>
                </a:cxn>
                <a:cxn ang="0">
                  <a:pos x="42" y="6"/>
                </a:cxn>
                <a:cxn ang="0">
                  <a:pos x="60" y="12"/>
                </a:cxn>
                <a:cxn ang="0">
                  <a:pos x="84" y="24"/>
                </a:cxn>
                <a:cxn ang="0">
                  <a:pos x="96" y="30"/>
                </a:cxn>
                <a:cxn ang="0">
                  <a:pos x="126" y="30"/>
                </a:cxn>
                <a:cxn ang="0">
                  <a:pos x="138" y="30"/>
                </a:cxn>
                <a:cxn ang="0">
                  <a:pos x="156" y="30"/>
                </a:cxn>
                <a:cxn ang="0">
                  <a:pos x="162" y="30"/>
                </a:cxn>
                <a:cxn ang="0">
                  <a:pos x="180" y="24"/>
                </a:cxn>
                <a:cxn ang="0">
                  <a:pos x="216" y="18"/>
                </a:cxn>
                <a:cxn ang="0">
                  <a:pos x="228" y="18"/>
                </a:cxn>
                <a:cxn ang="0">
                  <a:pos x="234" y="12"/>
                </a:cxn>
                <a:cxn ang="0">
                  <a:pos x="246" y="12"/>
                </a:cxn>
                <a:cxn ang="0">
                  <a:pos x="264" y="24"/>
                </a:cxn>
                <a:cxn ang="0">
                  <a:pos x="282" y="30"/>
                </a:cxn>
                <a:cxn ang="0">
                  <a:pos x="288" y="30"/>
                </a:cxn>
                <a:cxn ang="0">
                  <a:pos x="300" y="30"/>
                </a:cxn>
                <a:cxn ang="0">
                  <a:pos x="306" y="30"/>
                </a:cxn>
                <a:cxn ang="0">
                  <a:pos x="318" y="54"/>
                </a:cxn>
                <a:cxn ang="0">
                  <a:pos x="324" y="60"/>
                </a:cxn>
                <a:cxn ang="0">
                  <a:pos x="330" y="60"/>
                </a:cxn>
                <a:cxn ang="0">
                  <a:pos x="336" y="60"/>
                </a:cxn>
                <a:cxn ang="0">
                  <a:pos x="312" y="66"/>
                </a:cxn>
                <a:cxn ang="0">
                  <a:pos x="300" y="66"/>
                </a:cxn>
                <a:cxn ang="0">
                  <a:pos x="294" y="72"/>
                </a:cxn>
                <a:cxn ang="0">
                  <a:pos x="282" y="66"/>
                </a:cxn>
                <a:cxn ang="0">
                  <a:pos x="270" y="60"/>
                </a:cxn>
                <a:cxn ang="0">
                  <a:pos x="252" y="60"/>
                </a:cxn>
                <a:cxn ang="0">
                  <a:pos x="246" y="60"/>
                </a:cxn>
                <a:cxn ang="0">
                  <a:pos x="222" y="60"/>
                </a:cxn>
                <a:cxn ang="0">
                  <a:pos x="222" y="60"/>
                </a:cxn>
                <a:cxn ang="0">
                  <a:pos x="210" y="60"/>
                </a:cxn>
                <a:cxn ang="0">
                  <a:pos x="192" y="60"/>
                </a:cxn>
                <a:cxn ang="0">
                  <a:pos x="180" y="66"/>
                </a:cxn>
                <a:cxn ang="0">
                  <a:pos x="162" y="72"/>
                </a:cxn>
                <a:cxn ang="0">
                  <a:pos x="144" y="84"/>
                </a:cxn>
                <a:cxn ang="0">
                  <a:pos x="132" y="84"/>
                </a:cxn>
              </a:cxnLst>
              <a:rect l="0" t="0" r="r" b="b"/>
              <a:pathLst>
                <a:path w="336" h="84">
                  <a:moveTo>
                    <a:pt x="132" y="78"/>
                  </a:moveTo>
                  <a:lnTo>
                    <a:pt x="132" y="72"/>
                  </a:lnTo>
                  <a:lnTo>
                    <a:pt x="132" y="72"/>
                  </a:lnTo>
                  <a:lnTo>
                    <a:pt x="126" y="72"/>
                  </a:lnTo>
                  <a:lnTo>
                    <a:pt x="102" y="72"/>
                  </a:lnTo>
                  <a:lnTo>
                    <a:pt x="78" y="72"/>
                  </a:lnTo>
                  <a:lnTo>
                    <a:pt x="60" y="66"/>
                  </a:lnTo>
                  <a:lnTo>
                    <a:pt x="36" y="60"/>
                  </a:lnTo>
                  <a:lnTo>
                    <a:pt x="24" y="60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24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18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60" y="12"/>
                  </a:lnTo>
                  <a:lnTo>
                    <a:pt x="66" y="18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96" y="30"/>
                  </a:lnTo>
                  <a:lnTo>
                    <a:pt x="108" y="30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62" y="24"/>
                  </a:lnTo>
                  <a:lnTo>
                    <a:pt x="180" y="24"/>
                  </a:lnTo>
                  <a:lnTo>
                    <a:pt x="198" y="18"/>
                  </a:lnTo>
                  <a:lnTo>
                    <a:pt x="216" y="18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34" y="12"/>
                  </a:lnTo>
                  <a:lnTo>
                    <a:pt x="240" y="12"/>
                  </a:lnTo>
                  <a:lnTo>
                    <a:pt x="246" y="12"/>
                  </a:lnTo>
                  <a:lnTo>
                    <a:pt x="252" y="18"/>
                  </a:lnTo>
                  <a:lnTo>
                    <a:pt x="264" y="24"/>
                  </a:lnTo>
                  <a:lnTo>
                    <a:pt x="276" y="24"/>
                  </a:lnTo>
                  <a:lnTo>
                    <a:pt x="282" y="30"/>
                  </a:lnTo>
                  <a:lnTo>
                    <a:pt x="288" y="30"/>
                  </a:lnTo>
                  <a:lnTo>
                    <a:pt x="288" y="30"/>
                  </a:lnTo>
                  <a:lnTo>
                    <a:pt x="294" y="30"/>
                  </a:lnTo>
                  <a:lnTo>
                    <a:pt x="300" y="30"/>
                  </a:lnTo>
                  <a:lnTo>
                    <a:pt x="306" y="30"/>
                  </a:lnTo>
                  <a:lnTo>
                    <a:pt x="306" y="30"/>
                  </a:lnTo>
                  <a:lnTo>
                    <a:pt x="312" y="42"/>
                  </a:lnTo>
                  <a:lnTo>
                    <a:pt x="318" y="54"/>
                  </a:lnTo>
                  <a:lnTo>
                    <a:pt x="318" y="60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30" y="60"/>
                  </a:lnTo>
                  <a:lnTo>
                    <a:pt x="336" y="60"/>
                  </a:lnTo>
                  <a:lnTo>
                    <a:pt x="336" y="60"/>
                  </a:lnTo>
                  <a:lnTo>
                    <a:pt x="336" y="66"/>
                  </a:lnTo>
                  <a:lnTo>
                    <a:pt x="312" y="66"/>
                  </a:lnTo>
                  <a:lnTo>
                    <a:pt x="300" y="72"/>
                  </a:lnTo>
                  <a:lnTo>
                    <a:pt x="300" y="66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288" y="72"/>
                  </a:lnTo>
                  <a:lnTo>
                    <a:pt x="282" y="66"/>
                  </a:lnTo>
                  <a:lnTo>
                    <a:pt x="276" y="66"/>
                  </a:lnTo>
                  <a:lnTo>
                    <a:pt x="270" y="60"/>
                  </a:lnTo>
                  <a:lnTo>
                    <a:pt x="270" y="66"/>
                  </a:lnTo>
                  <a:lnTo>
                    <a:pt x="252" y="60"/>
                  </a:lnTo>
                  <a:lnTo>
                    <a:pt x="246" y="60"/>
                  </a:lnTo>
                  <a:lnTo>
                    <a:pt x="246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16" y="60"/>
                  </a:lnTo>
                  <a:lnTo>
                    <a:pt x="210" y="60"/>
                  </a:lnTo>
                  <a:lnTo>
                    <a:pt x="198" y="60"/>
                  </a:lnTo>
                  <a:lnTo>
                    <a:pt x="192" y="60"/>
                  </a:lnTo>
                  <a:lnTo>
                    <a:pt x="186" y="66"/>
                  </a:lnTo>
                  <a:lnTo>
                    <a:pt x="180" y="66"/>
                  </a:lnTo>
                  <a:lnTo>
                    <a:pt x="174" y="72"/>
                  </a:lnTo>
                  <a:lnTo>
                    <a:pt x="162" y="72"/>
                  </a:lnTo>
                  <a:lnTo>
                    <a:pt x="162" y="78"/>
                  </a:lnTo>
                  <a:lnTo>
                    <a:pt x="144" y="84"/>
                  </a:lnTo>
                  <a:lnTo>
                    <a:pt x="132" y="84"/>
                  </a:lnTo>
                  <a:lnTo>
                    <a:pt x="132" y="84"/>
                  </a:lnTo>
                  <a:lnTo>
                    <a:pt x="132" y="78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5" name="Freeform 11"/>
            <p:cNvSpPr>
              <a:spLocks noChangeArrowheads="1"/>
            </p:cNvSpPr>
            <p:nvPr/>
          </p:nvSpPr>
          <p:spPr bwMode="auto">
            <a:xfrm>
              <a:off x="2943" y="3324"/>
              <a:ext cx="423" cy="89"/>
            </a:xfrm>
            <a:custGeom>
              <a:avLst/>
              <a:gdLst/>
              <a:ahLst/>
              <a:cxnLst>
                <a:cxn ang="0">
                  <a:pos x="132" y="72"/>
                </a:cxn>
                <a:cxn ang="0">
                  <a:pos x="102" y="72"/>
                </a:cxn>
                <a:cxn ang="0">
                  <a:pos x="36" y="60"/>
                </a:cxn>
                <a:cxn ang="0">
                  <a:pos x="18" y="60"/>
                </a:cxn>
                <a:cxn ang="0">
                  <a:pos x="12" y="60"/>
                </a:cxn>
                <a:cxn ang="0">
                  <a:pos x="6" y="48"/>
                </a:cxn>
                <a:cxn ang="0">
                  <a:pos x="12" y="42"/>
                </a:cxn>
                <a:cxn ang="0">
                  <a:pos x="36" y="30"/>
                </a:cxn>
                <a:cxn ang="0">
                  <a:pos x="42" y="30"/>
                </a:cxn>
                <a:cxn ang="0">
                  <a:pos x="36" y="24"/>
                </a:cxn>
                <a:cxn ang="0">
                  <a:pos x="24" y="18"/>
                </a:cxn>
                <a:cxn ang="0">
                  <a:pos x="12" y="12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24" y="6"/>
                </a:cxn>
                <a:cxn ang="0">
                  <a:pos x="30" y="0"/>
                </a:cxn>
                <a:cxn ang="0">
                  <a:pos x="36" y="6"/>
                </a:cxn>
                <a:cxn ang="0">
                  <a:pos x="42" y="6"/>
                </a:cxn>
                <a:cxn ang="0">
                  <a:pos x="48" y="6"/>
                </a:cxn>
                <a:cxn ang="0">
                  <a:pos x="84" y="24"/>
                </a:cxn>
                <a:cxn ang="0">
                  <a:pos x="96" y="30"/>
                </a:cxn>
                <a:cxn ang="0">
                  <a:pos x="132" y="30"/>
                </a:cxn>
                <a:cxn ang="0">
                  <a:pos x="156" y="30"/>
                </a:cxn>
                <a:cxn ang="0">
                  <a:pos x="162" y="30"/>
                </a:cxn>
                <a:cxn ang="0">
                  <a:pos x="198" y="18"/>
                </a:cxn>
                <a:cxn ang="0">
                  <a:pos x="228" y="12"/>
                </a:cxn>
                <a:cxn ang="0">
                  <a:pos x="234" y="12"/>
                </a:cxn>
                <a:cxn ang="0">
                  <a:pos x="252" y="18"/>
                </a:cxn>
                <a:cxn ang="0">
                  <a:pos x="282" y="30"/>
                </a:cxn>
                <a:cxn ang="0">
                  <a:pos x="294" y="30"/>
                </a:cxn>
                <a:cxn ang="0">
                  <a:pos x="306" y="30"/>
                </a:cxn>
                <a:cxn ang="0">
                  <a:pos x="312" y="42"/>
                </a:cxn>
                <a:cxn ang="0">
                  <a:pos x="318" y="60"/>
                </a:cxn>
                <a:cxn ang="0">
                  <a:pos x="324" y="60"/>
                </a:cxn>
                <a:cxn ang="0">
                  <a:pos x="336" y="60"/>
                </a:cxn>
                <a:cxn ang="0">
                  <a:pos x="300" y="72"/>
                </a:cxn>
                <a:cxn ang="0">
                  <a:pos x="294" y="66"/>
                </a:cxn>
                <a:cxn ang="0">
                  <a:pos x="288" y="72"/>
                </a:cxn>
                <a:cxn ang="0">
                  <a:pos x="282" y="66"/>
                </a:cxn>
                <a:cxn ang="0">
                  <a:pos x="270" y="66"/>
                </a:cxn>
                <a:cxn ang="0">
                  <a:pos x="246" y="60"/>
                </a:cxn>
                <a:cxn ang="0">
                  <a:pos x="222" y="54"/>
                </a:cxn>
                <a:cxn ang="0">
                  <a:pos x="210" y="60"/>
                </a:cxn>
                <a:cxn ang="0">
                  <a:pos x="186" y="66"/>
                </a:cxn>
                <a:cxn ang="0">
                  <a:pos x="186" y="66"/>
                </a:cxn>
                <a:cxn ang="0">
                  <a:pos x="180" y="66"/>
                </a:cxn>
                <a:cxn ang="0">
                  <a:pos x="162" y="72"/>
                </a:cxn>
                <a:cxn ang="0">
                  <a:pos x="144" y="84"/>
                </a:cxn>
                <a:cxn ang="0">
                  <a:pos x="132" y="84"/>
                </a:cxn>
              </a:cxnLst>
              <a:rect l="0" t="0" r="r" b="b"/>
              <a:pathLst>
                <a:path w="336" h="84">
                  <a:moveTo>
                    <a:pt x="132" y="78"/>
                  </a:moveTo>
                  <a:lnTo>
                    <a:pt x="132" y="78"/>
                  </a:lnTo>
                  <a:lnTo>
                    <a:pt x="132" y="72"/>
                  </a:lnTo>
                  <a:lnTo>
                    <a:pt x="132" y="72"/>
                  </a:lnTo>
                  <a:lnTo>
                    <a:pt x="126" y="72"/>
                  </a:lnTo>
                  <a:lnTo>
                    <a:pt x="102" y="72"/>
                  </a:lnTo>
                  <a:lnTo>
                    <a:pt x="78" y="72"/>
                  </a:lnTo>
                  <a:lnTo>
                    <a:pt x="60" y="66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24" y="60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24" y="30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18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60" y="12"/>
                  </a:lnTo>
                  <a:lnTo>
                    <a:pt x="66" y="18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96" y="30"/>
                  </a:lnTo>
                  <a:lnTo>
                    <a:pt x="108" y="30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62" y="24"/>
                  </a:lnTo>
                  <a:lnTo>
                    <a:pt x="180" y="24"/>
                  </a:lnTo>
                  <a:lnTo>
                    <a:pt x="198" y="18"/>
                  </a:lnTo>
                  <a:lnTo>
                    <a:pt x="216" y="18"/>
                  </a:lnTo>
                  <a:lnTo>
                    <a:pt x="228" y="12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34" y="12"/>
                  </a:lnTo>
                  <a:lnTo>
                    <a:pt x="240" y="12"/>
                  </a:lnTo>
                  <a:lnTo>
                    <a:pt x="246" y="12"/>
                  </a:lnTo>
                  <a:lnTo>
                    <a:pt x="252" y="18"/>
                  </a:lnTo>
                  <a:lnTo>
                    <a:pt x="264" y="24"/>
                  </a:lnTo>
                  <a:lnTo>
                    <a:pt x="276" y="24"/>
                  </a:lnTo>
                  <a:lnTo>
                    <a:pt x="282" y="30"/>
                  </a:lnTo>
                  <a:lnTo>
                    <a:pt x="288" y="30"/>
                  </a:lnTo>
                  <a:lnTo>
                    <a:pt x="288" y="30"/>
                  </a:lnTo>
                  <a:lnTo>
                    <a:pt x="294" y="30"/>
                  </a:lnTo>
                  <a:lnTo>
                    <a:pt x="300" y="30"/>
                  </a:lnTo>
                  <a:lnTo>
                    <a:pt x="306" y="30"/>
                  </a:lnTo>
                  <a:lnTo>
                    <a:pt x="306" y="30"/>
                  </a:lnTo>
                  <a:lnTo>
                    <a:pt x="306" y="30"/>
                  </a:lnTo>
                  <a:lnTo>
                    <a:pt x="306" y="30"/>
                  </a:lnTo>
                  <a:lnTo>
                    <a:pt x="312" y="42"/>
                  </a:lnTo>
                  <a:lnTo>
                    <a:pt x="318" y="54"/>
                  </a:lnTo>
                  <a:lnTo>
                    <a:pt x="318" y="60"/>
                  </a:lnTo>
                  <a:lnTo>
                    <a:pt x="318" y="60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24" y="60"/>
                  </a:lnTo>
                  <a:lnTo>
                    <a:pt x="330" y="60"/>
                  </a:lnTo>
                  <a:lnTo>
                    <a:pt x="336" y="60"/>
                  </a:lnTo>
                  <a:lnTo>
                    <a:pt x="336" y="60"/>
                  </a:lnTo>
                  <a:lnTo>
                    <a:pt x="336" y="66"/>
                  </a:lnTo>
                  <a:lnTo>
                    <a:pt x="312" y="66"/>
                  </a:lnTo>
                  <a:lnTo>
                    <a:pt x="300" y="72"/>
                  </a:lnTo>
                  <a:lnTo>
                    <a:pt x="300" y="66"/>
                  </a:lnTo>
                  <a:lnTo>
                    <a:pt x="300" y="66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2" y="66"/>
                  </a:lnTo>
                  <a:lnTo>
                    <a:pt x="282" y="66"/>
                  </a:lnTo>
                  <a:lnTo>
                    <a:pt x="282" y="66"/>
                  </a:lnTo>
                  <a:lnTo>
                    <a:pt x="276" y="66"/>
                  </a:lnTo>
                  <a:lnTo>
                    <a:pt x="270" y="60"/>
                  </a:lnTo>
                  <a:lnTo>
                    <a:pt x="270" y="66"/>
                  </a:lnTo>
                  <a:lnTo>
                    <a:pt x="252" y="60"/>
                  </a:lnTo>
                  <a:lnTo>
                    <a:pt x="246" y="60"/>
                  </a:lnTo>
                  <a:lnTo>
                    <a:pt x="246" y="60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16" y="60"/>
                  </a:lnTo>
                  <a:lnTo>
                    <a:pt x="210" y="60"/>
                  </a:lnTo>
                  <a:lnTo>
                    <a:pt x="198" y="60"/>
                  </a:lnTo>
                  <a:lnTo>
                    <a:pt x="192" y="60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80" y="66"/>
                  </a:lnTo>
                  <a:lnTo>
                    <a:pt x="180" y="66"/>
                  </a:lnTo>
                  <a:lnTo>
                    <a:pt x="180" y="66"/>
                  </a:lnTo>
                  <a:lnTo>
                    <a:pt x="174" y="72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2" y="78"/>
                  </a:lnTo>
                  <a:lnTo>
                    <a:pt x="144" y="84"/>
                  </a:lnTo>
                  <a:lnTo>
                    <a:pt x="132" y="84"/>
                  </a:lnTo>
                  <a:lnTo>
                    <a:pt x="132" y="84"/>
                  </a:lnTo>
                  <a:lnTo>
                    <a:pt x="132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6" name="Freeform 12"/>
            <p:cNvSpPr>
              <a:spLocks noChangeArrowheads="1"/>
            </p:cNvSpPr>
            <p:nvPr/>
          </p:nvSpPr>
          <p:spPr bwMode="auto">
            <a:xfrm>
              <a:off x="3479" y="3495"/>
              <a:ext cx="317" cy="89"/>
            </a:xfrm>
            <a:custGeom>
              <a:avLst/>
              <a:gdLst/>
              <a:ahLst/>
              <a:cxnLst>
                <a:cxn ang="0">
                  <a:pos x="222" y="84"/>
                </a:cxn>
                <a:cxn ang="0">
                  <a:pos x="198" y="72"/>
                </a:cxn>
                <a:cxn ang="0">
                  <a:pos x="174" y="66"/>
                </a:cxn>
                <a:cxn ang="0">
                  <a:pos x="132" y="60"/>
                </a:cxn>
                <a:cxn ang="0">
                  <a:pos x="102" y="48"/>
                </a:cxn>
                <a:cxn ang="0">
                  <a:pos x="84" y="42"/>
                </a:cxn>
                <a:cxn ang="0">
                  <a:pos x="72" y="48"/>
                </a:cxn>
                <a:cxn ang="0">
                  <a:pos x="66" y="36"/>
                </a:cxn>
                <a:cxn ang="0">
                  <a:pos x="54" y="36"/>
                </a:cxn>
                <a:cxn ang="0">
                  <a:pos x="42" y="24"/>
                </a:cxn>
                <a:cxn ang="0">
                  <a:pos x="36" y="30"/>
                </a:cxn>
                <a:cxn ang="0">
                  <a:pos x="18" y="24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30" y="6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78" y="18"/>
                </a:cxn>
                <a:cxn ang="0">
                  <a:pos x="90" y="18"/>
                </a:cxn>
                <a:cxn ang="0">
                  <a:pos x="126" y="30"/>
                </a:cxn>
                <a:cxn ang="0">
                  <a:pos x="168" y="48"/>
                </a:cxn>
                <a:cxn ang="0">
                  <a:pos x="168" y="54"/>
                </a:cxn>
                <a:cxn ang="0">
                  <a:pos x="192" y="54"/>
                </a:cxn>
                <a:cxn ang="0">
                  <a:pos x="198" y="54"/>
                </a:cxn>
                <a:cxn ang="0">
                  <a:pos x="210" y="60"/>
                </a:cxn>
                <a:cxn ang="0">
                  <a:pos x="222" y="60"/>
                </a:cxn>
                <a:cxn ang="0">
                  <a:pos x="228" y="66"/>
                </a:cxn>
                <a:cxn ang="0">
                  <a:pos x="252" y="72"/>
                </a:cxn>
                <a:cxn ang="0">
                  <a:pos x="252" y="84"/>
                </a:cxn>
                <a:cxn ang="0">
                  <a:pos x="252" y="84"/>
                </a:cxn>
                <a:cxn ang="0">
                  <a:pos x="240" y="84"/>
                </a:cxn>
                <a:cxn ang="0">
                  <a:pos x="234" y="84"/>
                </a:cxn>
              </a:cxnLst>
              <a:rect l="0" t="0" r="r" b="b"/>
              <a:pathLst>
                <a:path w="252" h="84">
                  <a:moveTo>
                    <a:pt x="234" y="84"/>
                  </a:moveTo>
                  <a:lnTo>
                    <a:pt x="222" y="84"/>
                  </a:lnTo>
                  <a:lnTo>
                    <a:pt x="216" y="72"/>
                  </a:lnTo>
                  <a:lnTo>
                    <a:pt x="198" y="72"/>
                  </a:lnTo>
                  <a:lnTo>
                    <a:pt x="192" y="66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32" y="60"/>
                  </a:lnTo>
                  <a:lnTo>
                    <a:pt x="114" y="54"/>
                  </a:lnTo>
                  <a:lnTo>
                    <a:pt x="102" y="48"/>
                  </a:lnTo>
                  <a:lnTo>
                    <a:pt x="96" y="48"/>
                  </a:lnTo>
                  <a:lnTo>
                    <a:pt x="84" y="42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42" y="30"/>
                  </a:lnTo>
                  <a:lnTo>
                    <a:pt x="42" y="24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18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8"/>
                  </a:lnTo>
                  <a:lnTo>
                    <a:pt x="54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24"/>
                  </a:lnTo>
                  <a:lnTo>
                    <a:pt x="126" y="30"/>
                  </a:lnTo>
                  <a:lnTo>
                    <a:pt x="156" y="42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8" y="54"/>
                  </a:lnTo>
                  <a:lnTo>
                    <a:pt x="186" y="54"/>
                  </a:lnTo>
                  <a:lnTo>
                    <a:pt x="192" y="54"/>
                  </a:lnTo>
                  <a:lnTo>
                    <a:pt x="198" y="48"/>
                  </a:lnTo>
                  <a:lnTo>
                    <a:pt x="198" y="54"/>
                  </a:lnTo>
                  <a:lnTo>
                    <a:pt x="204" y="60"/>
                  </a:lnTo>
                  <a:lnTo>
                    <a:pt x="210" y="60"/>
                  </a:lnTo>
                  <a:lnTo>
                    <a:pt x="216" y="54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8" y="66"/>
                  </a:lnTo>
                  <a:lnTo>
                    <a:pt x="240" y="66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2" y="84"/>
                  </a:lnTo>
                  <a:lnTo>
                    <a:pt x="252" y="84"/>
                  </a:lnTo>
                  <a:lnTo>
                    <a:pt x="252" y="84"/>
                  </a:lnTo>
                  <a:lnTo>
                    <a:pt x="246" y="84"/>
                  </a:lnTo>
                  <a:lnTo>
                    <a:pt x="240" y="84"/>
                  </a:lnTo>
                  <a:lnTo>
                    <a:pt x="234" y="84"/>
                  </a:lnTo>
                  <a:lnTo>
                    <a:pt x="234" y="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7" name="Freeform 13"/>
            <p:cNvSpPr>
              <a:spLocks noChangeArrowheads="1"/>
            </p:cNvSpPr>
            <p:nvPr/>
          </p:nvSpPr>
          <p:spPr bwMode="auto">
            <a:xfrm>
              <a:off x="3479" y="3495"/>
              <a:ext cx="317" cy="89"/>
            </a:xfrm>
            <a:custGeom>
              <a:avLst/>
              <a:gdLst/>
              <a:ahLst/>
              <a:cxnLst>
                <a:cxn ang="0">
                  <a:pos x="234" y="84"/>
                </a:cxn>
                <a:cxn ang="0">
                  <a:pos x="216" y="72"/>
                </a:cxn>
                <a:cxn ang="0">
                  <a:pos x="192" y="66"/>
                </a:cxn>
                <a:cxn ang="0">
                  <a:pos x="156" y="60"/>
                </a:cxn>
                <a:cxn ang="0">
                  <a:pos x="114" y="54"/>
                </a:cxn>
                <a:cxn ang="0">
                  <a:pos x="96" y="48"/>
                </a:cxn>
                <a:cxn ang="0">
                  <a:pos x="78" y="42"/>
                </a:cxn>
                <a:cxn ang="0">
                  <a:pos x="72" y="42"/>
                </a:cxn>
                <a:cxn ang="0">
                  <a:pos x="66" y="36"/>
                </a:cxn>
                <a:cxn ang="0">
                  <a:pos x="54" y="36"/>
                </a:cxn>
                <a:cxn ang="0">
                  <a:pos x="42" y="2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36" y="30"/>
                </a:cxn>
                <a:cxn ang="0">
                  <a:pos x="18" y="2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24" y="0"/>
                </a:cxn>
                <a:cxn ang="0">
                  <a:pos x="30" y="6"/>
                </a:cxn>
                <a:cxn ang="0">
                  <a:pos x="42" y="18"/>
                </a:cxn>
                <a:cxn ang="0">
                  <a:pos x="72" y="18"/>
                </a:cxn>
                <a:cxn ang="0">
                  <a:pos x="78" y="18"/>
                </a:cxn>
                <a:cxn ang="0">
                  <a:pos x="90" y="18"/>
                </a:cxn>
                <a:cxn ang="0">
                  <a:pos x="126" y="30"/>
                </a:cxn>
                <a:cxn ang="0">
                  <a:pos x="156" y="42"/>
                </a:cxn>
                <a:cxn ang="0">
                  <a:pos x="168" y="48"/>
                </a:cxn>
                <a:cxn ang="0">
                  <a:pos x="168" y="54"/>
                </a:cxn>
                <a:cxn ang="0">
                  <a:pos x="192" y="54"/>
                </a:cxn>
                <a:cxn ang="0">
                  <a:pos x="198" y="54"/>
                </a:cxn>
                <a:cxn ang="0">
                  <a:pos x="210" y="60"/>
                </a:cxn>
                <a:cxn ang="0">
                  <a:pos x="222" y="60"/>
                </a:cxn>
                <a:cxn ang="0">
                  <a:pos x="228" y="66"/>
                </a:cxn>
                <a:cxn ang="0">
                  <a:pos x="252" y="72"/>
                </a:cxn>
                <a:cxn ang="0">
                  <a:pos x="252" y="84"/>
                </a:cxn>
                <a:cxn ang="0">
                  <a:pos x="252" y="84"/>
                </a:cxn>
                <a:cxn ang="0">
                  <a:pos x="240" y="84"/>
                </a:cxn>
              </a:cxnLst>
              <a:rect l="0" t="0" r="r" b="b"/>
              <a:pathLst>
                <a:path w="252" h="84">
                  <a:moveTo>
                    <a:pt x="234" y="84"/>
                  </a:moveTo>
                  <a:lnTo>
                    <a:pt x="234" y="84"/>
                  </a:lnTo>
                  <a:lnTo>
                    <a:pt x="222" y="84"/>
                  </a:lnTo>
                  <a:lnTo>
                    <a:pt x="216" y="72"/>
                  </a:lnTo>
                  <a:lnTo>
                    <a:pt x="198" y="72"/>
                  </a:lnTo>
                  <a:lnTo>
                    <a:pt x="192" y="66"/>
                  </a:lnTo>
                  <a:lnTo>
                    <a:pt x="174" y="66"/>
                  </a:lnTo>
                  <a:lnTo>
                    <a:pt x="156" y="60"/>
                  </a:lnTo>
                  <a:lnTo>
                    <a:pt x="132" y="60"/>
                  </a:lnTo>
                  <a:lnTo>
                    <a:pt x="114" y="54"/>
                  </a:lnTo>
                  <a:lnTo>
                    <a:pt x="102" y="48"/>
                  </a:lnTo>
                  <a:lnTo>
                    <a:pt x="96" y="48"/>
                  </a:lnTo>
                  <a:lnTo>
                    <a:pt x="84" y="42"/>
                  </a:lnTo>
                  <a:lnTo>
                    <a:pt x="78" y="42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42" y="30"/>
                  </a:lnTo>
                  <a:lnTo>
                    <a:pt x="42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18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8"/>
                  </a:lnTo>
                  <a:lnTo>
                    <a:pt x="54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24"/>
                  </a:lnTo>
                  <a:lnTo>
                    <a:pt x="126" y="30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8" y="54"/>
                  </a:lnTo>
                  <a:lnTo>
                    <a:pt x="186" y="54"/>
                  </a:lnTo>
                  <a:lnTo>
                    <a:pt x="192" y="54"/>
                  </a:lnTo>
                  <a:lnTo>
                    <a:pt x="198" y="48"/>
                  </a:lnTo>
                  <a:lnTo>
                    <a:pt x="198" y="54"/>
                  </a:lnTo>
                  <a:lnTo>
                    <a:pt x="204" y="60"/>
                  </a:lnTo>
                  <a:lnTo>
                    <a:pt x="210" y="60"/>
                  </a:lnTo>
                  <a:lnTo>
                    <a:pt x="216" y="54"/>
                  </a:lnTo>
                  <a:lnTo>
                    <a:pt x="222" y="60"/>
                  </a:lnTo>
                  <a:lnTo>
                    <a:pt x="222" y="60"/>
                  </a:lnTo>
                  <a:lnTo>
                    <a:pt x="228" y="66"/>
                  </a:lnTo>
                  <a:lnTo>
                    <a:pt x="240" y="66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2" y="84"/>
                  </a:lnTo>
                  <a:lnTo>
                    <a:pt x="252" y="84"/>
                  </a:lnTo>
                  <a:lnTo>
                    <a:pt x="252" y="84"/>
                  </a:lnTo>
                  <a:lnTo>
                    <a:pt x="246" y="84"/>
                  </a:lnTo>
                  <a:lnTo>
                    <a:pt x="240" y="84"/>
                  </a:lnTo>
                  <a:lnTo>
                    <a:pt x="234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8" name="Freeform 14"/>
            <p:cNvSpPr>
              <a:spLocks noChangeArrowheads="1"/>
            </p:cNvSpPr>
            <p:nvPr/>
          </p:nvSpPr>
          <p:spPr bwMode="auto">
            <a:xfrm>
              <a:off x="3230" y="3279"/>
              <a:ext cx="1192" cy="559"/>
            </a:xfrm>
            <a:custGeom>
              <a:avLst/>
              <a:gdLst/>
              <a:ahLst/>
              <a:cxnLst>
                <a:cxn ang="0">
                  <a:pos x="912" y="492"/>
                </a:cxn>
                <a:cxn ang="0">
                  <a:pos x="888" y="486"/>
                </a:cxn>
                <a:cxn ang="0">
                  <a:pos x="852" y="456"/>
                </a:cxn>
                <a:cxn ang="0">
                  <a:pos x="762" y="378"/>
                </a:cxn>
                <a:cxn ang="0">
                  <a:pos x="744" y="348"/>
                </a:cxn>
                <a:cxn ang="0">
                  <a:pos x="696" y="336"/>
                </a:cxn>
                <a:cxn ang="0">
                  <a:pos x="666" y="318"/>
                </a:cxn>
                <a:cxn ang="0">
                  <a:pos x="672" y="312"/>
                </a:cxn>
                <a:cxn ang="0">
                  <a:pos x="696" y="306"/>
                </a:cxn>
                <a:cxn ang="0">
                  <a:pos x="654" y="294"/>
                </a:cxn>
                <a:cxn ang="0">
                  <a:pos x="624" y="288"/>
                </a:cxn>
                <a:cxn ang="0">
                  <a:pos x="582" y="252"/>
                </a:cxn>
                <a:cxn ang="0">
                  <a:pos x="546" y="222"/>
                </a:cxn>
                <a:cxn ang="0">
                  <a:pos x="528" y="210"/>
                </a:cxn>
                <a:cxn ang="0">
                  <a:pos x="510" y="198"/>
                </a:cxn>
                <a:cxn ang="0">
                  <a:pos x="474" y="204"/>
                </a:cxn>
                <a:cxn ang="0">
                  <a:pos x="420" y="174"/>
                </a:cxn>
                <a:cxn ang="0">
                  <a:pos x="450" y="198"/>
                </a:cxn>
                <a:cxn ang="0">
                  <a:pos x="450" y="204"/>
                </a:cxn>
                <a:cxn ang="0">
                  <a:pos x="426" y="198"/>
                </a:cxn>
                <a:cxn ang="0">
                  <a:pos x="390" y="186"/>
                </a:cxn>
                <a:cxn ang="0">
                  <a:pos x="288" y="150"/>
                </a:cxn>
                <a:cxn ang="0">
                  <a:pos x="270" y="120"/>
                </a:cxn>
                <a:cxn ang="0">
                  <a:pos x="204" y="102"/>
                </a:cxn>
                <a:cxn ang="0">
                  <a:pos x="126" y="54"/>
                </a:cxn>
                <a:cxn ang="0">
                  <a:pos x="78" y="54"/>
                </a:cxn>
                <a:cxn ang="0">
                  <a:pos x="24" y="42"/>
                </a:cxn>
                <a:cxn ang="0">
                  <a:pos x="12" y="12"/>
                </a:cxn>
                <a:cxn ang="0">
                  <a:pos x="18" y="12"/>
                </a:cxn>
                <a:cxn ang="0">
                  <a:pos x="72" y="18"/>
                </a:cxn>
                <a:cxn ang="0">
                  <a:pos x="180" y="36"/>
                </a:cxn>
                <a:cxn ang="0">
                  <a:pos x="216" y="48"/>
                </a:cxn>
                <a:cxn ang="0">
                  <a:pos x="258" y="72"/>
                </a:cxn>
                <a:cxn ang="0">
                  <a:pos x="294" y="108"/>
                </a:cxn>
                <a:cxn ang="0">
                  <a:pos x="324" y="114"/>
                </a:cxn>
                <a:cxn ang="0">
                  <a:pos x="336" y="108"/>
                </a:cxn>
                <a:cxn ang="0">
                  <a:pos x="396" y="144"/>
                </a:cxn>
                <a:cxn ang="0">
                  <a:pos x="420" y="156"/>
                </a:cxn>
                <a:cxn ang="0">
                  <a:pos x="450" y="168"/>
                </a:cxn>
                <a:cxn ang="0">
                  <a:pos x="438" y="150"/>
                </a:cxn>
                <a:cxn ang="0">
                  <a:pos x="432" y="132"/>
                </a:cxn>
                <a:cxn ang="0">
                  <a:pos x="420" y="102"/>
                </a:cxn>
                <a:cxn ang="0">
                  <a:pos x="480" y="126"/>
                </a:cxn>
                <a:cxn ang="0">
                  <a:pos x="516" y="114"/>
                </a:cxn>
                <a:cxn ang="0">
                  <a:pos x="552" y="180"/>
                </a:cxn>
                <a:cxn ang="0">
                  <a:pos x="618" y="228"/>
                </a:cxn>
                <a:cxn ang="0">
                  <a:pos x="684" y="270"/>
                </a:cxn>
                <a:cxn ang="0">
                  <a:pos x="702" y="300"/>
                </a:cxn>
                <a:cxn ang="0">
                  <a:pos x="744" y="324"/>
                </a:cxn>
                <a:cxn ang="0">
                  <a:pos x="792" y="360"/>
                </a:cxn>
                <a:cxn ang="0">
                  <a:pos x="852" y="354"/>
                </a:cxn>
                <a:cxn ang="0">
                  <a:pos x="900" y="402"/>
                </a:cxn>
                <a:cxn ang="0">
                  <a:pos x="906" y="468"/>
                </a:cxn>
                <a:cxn ang="0">
                  <a:pos x="948" y="516"/>
                </a:cxn>
              </a:cxnLst>
              <a:rect l="0" t="0" r="r" b="b"/>
              <a:pathLst>
                <a:path w="948" h="528">
                  <a:moveTo>
                    <a:pt x="942" y="516"/>
                  </a:moveTo>
                  <a:lnTo>
                    <a:pt x="936" y="522"/>
                  </a:lnTo>
                  <a:lnTo>
                    <a:pt x="936" y="516"/>
                  </a:lnTo>
                  <a:lnTo>
                    <a:pt x="924" y="504"/>
                  </a:lnTo>
                  <a:lnTo>
                    <a:pt x="912" y="498"/>
                  </a:lnTo>
                  <a:lnTo>
                    <a:pt x="912" y="492"/>
                  </a:lnTo>
                  <a:lnTo>
                    <a:pt x="906" y="492"/>
                  </a:lnTo>
                  <a:lnTo>
                    <a:pt x="906" y="492"/>
                  </a:lnTo>
                  <a:lnTo>
                    <a:pt x="900" y="492"/>
                  </a:lnTo>
                  <a:lnTo>
                    <a:pt x="900" y="486"/>
                  </a:lnTo>
                  <a:lnTo>
                    <a:pt x="894" y="492"/>
                  </a:lnTo>
                  <a:lnTo>
                    <a:pt x="888" y="486"/>
                  </a:lnTo>
                  <a:lnTo>
                    <a:pt x="894" y="486"/>
                  </a:lnTo>
                  <a:lnTo>
                    <a:pt x="894" y="480"/>
                  </a:lnTo>
                  <a:lnTo>
                    <a:pt x="888" y="480"/>
                  </a:lnTo>
                  <a:lnTo>
                    <a:pt x="882" y="474"/>
                  </a:lnTo>
                  <a:lnTo>
                    <a:pt x="870" y="468"/>
                  </a:lnTo>
                  <a:lnTo>
                    <a:pt x="852" y="456"/>
                  </a:lnTo>
                  <a:lnTo>
                    <a:pt x="816" y="438"/>
                  </a:lnTo>
                  <a:lnTo>
                    <a:pt x="798" y="426"/>
                  </a:lnTo>
                  <a:lnTo>
                    <a:pt x="786" y="414"/>
                  </a:lnTo>
                  <a:lnTo>
                    <a:pt x="774" y="402"/>
                  </a:lnTo>
                  <a:lnTo>
                    <a:pt x="762" y="384"/>
                  </a:lnTo>
                  <a:lnTo>
                    <a:pt x="762" y="378"/>
                  </a:lnTo>
                  <a:lnTo>
                    <a:pt x="762" y="372"/>
                  </a:lnTo>
                  <a:lnTo>
                    <a:pt x="762" y="360"/>
                  </a:lnTo>
                  <a:lnTo>
                    <a:pt x="762" y="354"/>
                  </a:lnTo>
                  <a:lnTo>
                    <a:pt x="762" y="348"/>
                  </a:lnTo>
                  <a:lnTo>
                    <a:pt x="756" y="348"/>
                  </a:lnTo>
                  <a:lnTo>
                    <a:pt x="744" y="348"/>
                  </a:lnTo>
                  <a:lnTo>
                    <a:pt x="732" y="348"/>
                  </a:lnTo>
                  <a:lnTo>
                    <a:pt x="726" y="348"/>
                  </a:lnTo>
                  <a:lnTo>
                    <a:pt x="726" y="348"/>
                  </a:lnTo>
                  <a:lnTo>
                    <a:pt x="714" y="342"/>
                  </a:lnTo>
                  <a:lnTo>
                    <a:pt x="708" y="342"/>
                  </a:lnTo>
                  <a:lnTo>
                    <a:pt x="696" y="336"/>
                  </a:lnTo>
                  <a:lnTo>
                    <a:pt x="690" y="330"/>
                  </a:lnTo>
                  <a:lnTo>
                    <a:pt x="666" y="324"/>
                  </a:lnTo>
                  <a:lnTo>
                    <a:pt x="666" y="324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72" y="318"/>
                  </a:lnTo>
                  <a:lnTo>
                    <a:pt x="678" y="324"/>
                  </a:lnTo>
                  <a:lnTo>
                    <a:pt x="678" y="318"/>
                  </a:lnTo>
                  <a:lnTo>
                    <a:pt x="678" y="318"/>
                  </a:lnTo>
                  <a:lnTo>
                    <a:pt x="672" y="312"/>
                  </a:lnTo>
                  <a:lnTo>
                    <a:pt x="678" y="312"/>
                  </a:lnTo>
                  <a:lnTo>
                    <a:pt x="696" y="312"/>
                  </a:lnTo>
                  <a:lnTo>
                    <a:pt x="702" y="312"/>
                  </a:lnTo>
                  <a:lnTo>
                    <a:pt x="708" y="306"/>
                  </a:lnTo>
                  <a:lnTo>
                    <a:pt x="702" y="306"/>
                  </a:lnTo>
                  <a:lnTo>
                    <a:pt x="696" y="306"/>
                  </a:lnTo>
                  <a:lnTo>
                    <a:pt x="684" y="306"/>
                  </a:lnTo>
                  <a:lnTo>
                    <a:pt x="672" y="312"/>
                  </a:lnTo>
                  <a:lnTo>
                    <a:pt x="666" y="312"/>
                  </a:lnTo>
                  <a:lnTo>
                    <a:pt x="666" y="306"/>
                  </a:lnTo>
                  <a:lnTo>
                    <a:pt x="660" y="306"/>
                  </a:lnTo>
                  <a:lnTo>
                    <a:pt x="654" y="294"/>
                  </a:lnTo>
                  <a:lnTo>
                    <a:pt x="648" y="282"/>
                  </a:lnTo>
                  <a:lnTo>
                    <a:pt x="648" y="288"/>
                  </a:lnTo>
                  <a:lnTo>
                    <a:pt x="648" y="288"/>
                  </a:lnTo>
                  <a:lnTo>
                    <a:pt x="642" y="288"/>
                  </a:lnTo>
                  <a:lnTo>
                    <a:pt x="642" y="294"/>
                  </a:lnTo>
                  <a:lnTo>
                    <a:pt x="624" y="288"/>
                  </a:lnTo>
                  <a:lnTo>
                    <a:pt x="600" y="270"/>
                  </a:lnTo>
                  <a:lnTo>
                    <a:pt x="600" y="264"/>
                  </a:lnTo>
                  <a:lnTo>
                    <a:pt x="594" y="264"/>
                  </a:lnTo>
                  <a:lnTo>
                    <a:pt x="594" y="258"/>
                  </a:lnTo>
                  <a:lnTo>
                    <a:pt x="588" y="258"/>
                  </a:lnTo>
                  <a:lnTo>
                    <a:pt x="582" y="252"/>
                  </a:lnTo>
                  <a:lnTo>
                    <a:pt x="576" y="252"/>
                  </a:lnTo>
                  <a:lnTo>
                    <a:pt x="570" y="246"/>
                  </a:lnTo>
                  <a:lnTo>
                    <a:pt x="552" y="240"/>
                  </a:lnTo>
                  <a:lnTo>
                    <a:pt x="546" y="234"/>
                  </a:lnTo>
                  <a:lnTo>
                    <a:pt x="540" y="222"/>
                  </a:lnTo>
                  <a:lnTo>
                    <a:pt x="546" y="222"/>
                  </a:lnTo>
                  <a:lnTo>
                    <a:pt x="552" y="216"/>
                  </a:lnTo>
                  <a:lnTo>
                    <a:pt x="546" y="216"/>
                  </a:lnTo>
                  <a:lnTo>
                    <a:pt x="540" y="216"/>
                  </a:lnTo>
                  <a:lnTo>
                    <a:pt x="534" y="222"/>
                  </a:lnTo>
                  <a:lnTo>
                    <a:pt x="534" y="216"/>
                  </a:lnTo>
                  <a:lnTo>
                    <a:pt x="528" y="210"/>
                  </a:lnTo>
                  <a:lnTo>
                    <a:pt x="522" y="210"/>
                  </a:lnTo>
                  <a:lnTo>
                    <a:pt x="528" y="210"/>
                  </a:lnTo>
                  <a:lnTo>
                    <a:pt x="528" y="204"/>
                  </a:lnTo>
                  <a:lnTo>
                    <a:pt x="522" y="204"/>
                  </a:lnTo>
                  <a:lnTo>
                    <a:pt x="522" y="192"/>
                  </a:lnTo>
                  <a:lnTo>
                    <a:pt x="510" y="198"/>
                  </a:lnTo>
                  <a:lnTo>
                    <a:pt x="510" y="198"/>
                  </a:lnTo>
                  <a:lnTo>
                    <a:pt x="498" y="198"/>
                  </a:lnTo>
                  <a:lnTo>
                    <a:pt x="492" y="198"/>
                  </a:lnTo>
                  <a:lnTo>
                    <a:pt x="480" y="210"/>
                  </a:lnTo>
                  <a:lnTo>
                    <a:pt x="474" y="210"/>
                  </a:lnTo>
                  <a:lnTo>
                    <a:pt x="474" y="204"/>
                  </a:lnTo>
                  <a:lnTo>
                    <a:pt x="468" y="198"/>
                  </a:lnTo>
                  <a:lnTo>
                    <a:pt x="450" y="186"/>
                  </a:lnTo>
                  <a:lnTo>
                    <a:pt x="438" y="174"/>
                  </a:lnTo>
                  <a:lnTo>
                    <a:pt x="432" y="168"/>
                  </a:lnTo>
                  <a:lnTo>
                    <a:pt x="426" y="168"/>
                  </a:lnTo>
                  <a:lnTo>
                    <a:pt x="420" y="174"/>
                  </a:lnTo>
                  <a:lnTo>
                    <a:pt x="426" y="180"/>
                  </a:lnTo>
                  <a:lnTo>
                    <a:pt x="438" y="186"/>
                  </a:lnTo>
                  <a:lnTo>
                    <a:pt x="444" y="186"/>
                  </a:lnTo>
                  <a:lnTo>
                    <a:pt x="444" y="192"/>
                  </a:lnTo>
                  <a:lnTo>
                    <a:pt x="450" y="192"/>
                  </a:lnTo>
                  <a:lnTo>
                    <a:pt x="450" y="198"/>
                  </a:lnTo>
                  <a:lnTo>
                    <a:pt x="462" y="198"/>
                  </a:lnTo>
                  <a:lnTo>
                    <a:pt x="462" y="204"/>
                  </a:lnTo>
                  <a:lnTo>
                    <a:pt x="456" y="204"/>
                  </a:lnTo>
                  <a:lnTo>
                    <a:pt x="450" y="204"/>
                  </a:lnTo>
                  <a:lnTo>
                    <a:pt x="450" y="210"/>
                  </a:lnTo>
                  <a:lnTo>
                    <a:pt x="450" y="204"/>
                  </a:lnTo>
                  <a:lnTo>
                    <a:pt x="444" y="204"/>
                  </a:lnTo>
                  <a:lnTo>
                    <a:pt x="444" y="198"/>
                  </a:lnTo>
                  <a:lnTo>
                    <a:pt x="438" y="198"/>
                  </a:lnTo>
                  <a:lnTo>
                    <a:pt x="438" y="204"/>
                  </a:lnTo>
                  <a:lnTo>
                    <a:pt x="432" y="198"/>
                  </a:lnTo>
                  <a:lnTo>
                    <a:pt x="426" y="198"/>
                  </a:lnTo>
                  <a:lnTo>
                    <a:pt x="426" y="192"/>
                  </a:lnTo>
                  <a:lnTo>
                    <a:pt x="420" y="192"/>
                  </a:lnTo>
                  <a:lnTo>
                    <a:pt x="420" y="192"/>
                  </a:lnTo>
                  <a:lnTo>
                    <a:pt x="420" y="192"/>
                  </a:lnTo>
                  <a:lnTo>
                    <a:pt x="408" y="192"/>
                  </a:lnTo>
                  <a:lnTo>
                    <a:pt x="390" y="186"/>
                  </a:lnTo>
                  <a:lnTo>
                    <a:pt x="360" y="180"/>
                  </a:lnTo>
                  <a:lnTo>
                    <a:pt x="330" y="168"/>
                  </a:lnTo>
                  <a:lnTo>
                    <a:pt x="324" y="162"/>
                  </a:lnTo>
                  <a:lnTo>
                    <a:pt x="306" y="162"/>
                  </a:lnTo>
                  <a:lnTo>
                    <a:pt x="300" y="156"/>
                  </a:lnTo>
                  <a:lnTo>
                    <a:pt x="288" y="150"/>
                  </a:lnTo>
                  <a:lnTo>
                    <a:pt x="276" y="150"/>
                  </a:lnTo>
                  <a:lnTo>
                    <a:pt x="270" y="144"/>
                  </a:lnTo>
                  <a:lnTo>
                    <a:pt x="270" y="138"/>
                  </a:lnTo>
                  <a:lnTo>
                    <a:pt x="270" y="132"/>
                  </a:lnTo>
                  <a:lnTo>
                    <a:pt x="276" y="126"/>
                  </a:lnTo>
                  <a:lnTo>
                    <a:pt x="270" y="120"/>
                  </a:lnTo>
                  <a:lnTo>
                    <a:pt x="252" y="108"/>
                  </a:lnTo>
                  <a:lnTo>
                    <a:pt x="240" y="108"/>
                  </a:lnTo>
                  <a:lnTo>
                    <a:pt x="240" y="108"/>
                  </a:lnTo>
                  <a:lnTo>
                    <a:pt x="228" y="108"/>
                  </a:lnTo>
                  <a:lnTo>
                    <a:pt x="222" y="102"/>
                  </a:lnTo>
                  <a:lnTo>
                    <a:pt x="204" y="102"/>
                  </a:lnTo>
                  <a:lnTo>
                    <a:pt x="186" y="90"/>
                  </a:lnTo>
                  <a:lnTo>
                    <a:pt x="168" y="72"/>
                  </a:lnTo>
                  <a:lnTo>
                    <a:pt x="144" y="72"/>
                  </a:lnTo>
                  <a:lnTo>
                    <a:pt x="144" y="60"/>
                  </a:lnTo>
                  <a:lnTo>
                    <a:pt x="138" y="60"/>
                  </a:lnTo>
                  <a:lnTo>
                    <a:pt x="126" y="54"/>
                  </a:lnTo>
                  <a:lnTo>
                    <a:pt x="120" y="48"/>
                  </a:lnTo>
                  <a:lnTo>
                    <a:pt x="114" y="48"/>
                  </a:lnTo>
                  <a:lnTo>
                    <a:pt x="108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78" y="54"/>
                  </a:lnTo>
                  <a:lnTo>
                    <a:pt x="66" y="48"/>
                  </a:lnTo>
                  <a:lnTo>
                    <a:pt x="48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2" y="36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72" y="18"/>
                  </a:lnTo>
                  <a:lnTo>
                    <a:pt x="96" y="18"/>
                  </a:lnTo>
                  <a:lnTo>
                    <a:pt x="126" y="24"/>
                  </a:lnTo>
                  <a:lnTo>
                    <a:pt x="150" y="30"/>
                  </a:lnTo>
                  <a:lnTo>
                    <a:pt x="162" y="30"/>
                  </a:lnTo>
                  <a:lnTo>
                    <a:pt x="174" y="36"/>
                  </a:lnTo>
                  <a:lnTo>
                    <a:pt x="180" y="36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54"/>
                  </a:lnTo>
                  <a:lnTo>
                    <a:pt x="234" y="60"/>
                  </a:lnTo>
                  <a:lnTo>
                    <a:pt x="240" y="66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0" y="90"/>
                  </a:lnTo>
                  <a:lnTo>
                    <a:pt x="276" y="96"/>
                  </a:lnTo>
                  <a:lnTo>
                    <a:pt x="282" y="102"/>
                  </a:lnTo>
                  <a:lnTo>
                    <a:pt x="294" y="108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306" y="108"/>
                  </a:lnTo>
                  <a:lnTo>
                    <a:pt x="312" y="108"/>
                  </a:lnTo>
                  <a:lnTo>
                    <a:pt x="318" y="114"/>
                  </a:lnTo>
                  <a:lnTo>
                    <a:pt x="324" y="114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18" y="102"/>
                  </a:lnTo>
                  <a:lnTo>
                    <a:pt x="324" y="102"/>
                  </a:lnTo>
                  <a:lnTo>
                    <a:pt x="330" y="102"/>
                  </a:lnTo>
                  <a:lnTo>
                    <a:pt x="336" y="108"/>
                  </a:lnTo>
                  <a:lnTo>
                    <a:pt x="342" y="108"/>
                  </a:lnTo>
                  <a:lnTo>
                    <a:pt x="360" y="120"/>
                  </a:lnTo>
                  <a:lnTo>
                    <a:pt x="372" y="126"/>
                  </a:lnTo>
                  <a:lnTo>
                    <a:pt x="384" y="132"/>
                  </a:lnTo>
                  <a:lnTo>
                    <a:pt x="390" y="138"/>
                  </a:lnTo>
                  <a:lnTo>
                    <a:pt x="396" y="144"/>
                  </a:lnTo>
                  <a:lnTo>
                    <a:pt x="402" y="144"/>
                  </a:lnTo>
                  <a:lnTo>
                    <a:pt x="408" y="144"/>
                  </a:lnTo>
                  <a:lnTo>
                    <a:pt x="414" y="144"/>
                  </a:lnTo>
                  <a:lnTo>
                    <a:pt x="420" y="144"/>
                  </a:lnTo>
                  <a:lnTo>
                    <a:pt x="420" y="150"/>
                  </a:lnTo>
                  <a:lnTo>
                    <a:pt x="420" y="156"/>
                  </a:lnTo>
                  <a:lnTo>
                    <a:pt x="426" y="156"/>
                  </a:lnTo>
                  <a:lnTo>
                    <a:pt x="432" y="162"/>
                  </a:lnTo>
                  <a:lnTo>
                    <a:pt x="426" y="162"/>
                  </a:lnTo>
                  <a:lnTo>
                    <a:pt x="438" y="162"/>
                  </a:lnTo>
                  <a:lnTo>
                    <a:pt x="444" y="168"/>
                  </a:lnTo>
                  <a:lnTo>
                    <a:pt x="450" y="168"/>
                  </a:lnTo>
                  <a:lnTo>
                    <a:pt x="456" y="168"/>
                  </a:lnTo>
                  <a:lnTo>
                    <a:pt x="450" y="168"/>
                  </a:lnTo>
                  <a:lnTo>
                    <a:pt x="450" y="162"/>
                  </a:lnTo>
                  <a:lnTo>
                    <a:pt x="438" y="162"/>
                  </a:lnTo>
                  <a:lnTo>
                    <a:pt x="438" y="156"/>
                  </a:lnTo>
                  <a:lnTo>
                    <a:pt x="438" y="150"/>
                  </a:lnTo>
                  <a:lnTo>
                    <a:pt x="438" y="144"/>
                  </a:lnTo>
                  <a:lnTo>
                    <a:pt x="444" y="138"/>
                  </a:lnTo>
                  <a:lnTo>
                    <a:pt x="444" y="132"/>
                  </a:lnTo>
                  <a:lnTo>
                    <a:pt x="444" y="126"/>
                  </a:lnTo>
                  <a:lnTo>
                    <a:pt x="438" y="126"/>
                  </a:lnTo>
                  <a:lnTo>
                    <a:pt x="432" y="132"/>
                  </a:lnTo>
                  <a:lnTo>
                    <a:pt x="426" y="138"/>
                  </a:lnTo>
                  <a:lnTo>
                    <a:pt x="426" y="144"/>
                  </a:lnTo>
                  <a:lnTo>
                    <a:pt x="414" y="132"/>
                  </a:lnTo>
                  <a:lnTo>
                    <a:pt x="396" y="126"/>
                  </a:lnTo>
                  <a:lnTo>
                    <a:pt x="408" y="114"/>
                  </a:lnTo>
                  <a:lnTo>
                    <a:pt x="420" y="102"/>
                  </a:lnTo>
                  <a:lnTo>
                    <a:pt x="444" y="102"/>
                  </a:lnTo>
                  <a:lnTo>
                    <a:pt x="456" y="102"/>
                  </a:lnTo>
                  <a:lnTo>
                    <a:pt x="468" y="108"/>
                  </a:lnTo>
                  <a:lnTo>
                    <a:pt x="474" y="114"/>
                  </a:lnTo>
                  <a:lnTo>
                    <a:pt x="474" y="120"/>
                  </a:lnTo>
                  <a:lnTo>
                    <a:pt x="480" y="126"/>
                  </a:lnTo>
                  <a:lnTo>
                    <a:pt x="486" y="126"/>
                  </a:lnTo>
                  <a:lnTo>
                    <a:pt x="492" y="114"/>
                  </a:lnTo>
                  <a:lnTo>
                    <a:pt x="498" y="108"/>
                  </a:lnTo>
                  <a:lnTo>
                    <a:pt x="498" y="102"/>
                  </a:lnTo>
                  <a:lnTo>
                    <a:pt x="510" y="108"/>
                  </a:lnTo>
                  <a:lnTo>
                    <a:pt x="516" y="114"/>
                  </a:lnTo>
                  <a:lnTo>
                    <a:pt x="528" y="126"/>
                  </a:lnTo>
                  <a:lnTo>
                    <a:pt x="528" y="144"/>
                  </a:lnTo>
                  <a:lnTo>
                    <a:pt x="534" y="156"/>
                  </a:lnTo>
                  <a:lnTo>
                    <a:pt x="540" y="162"/>
                  </a:lnTo>
                  <a:lnTo>
                    <a:pt x="552" y="174"/>
                  </a:lnTo>
                  <a:lnTo>
                    <a:pt x="552" y="180"/>
                  </a:lnTo>
                  <a:lnTo>
                    <a:pt x="546" y="192"/>
                  </a:lnTo>
                  <a:lnTo>
                    <a:pt x="564" y="192"/>
                  </a:lnTo>
                  <a:lnTo>
                    <a:pt x="582" y="204"/>
                  </a:lnTo>
                  <a:lnTo>
                    <a:pt x="600" y="216"/>
                  </a:lnTo>
                  <a:lnTo>
                    <a:pt x="618" y="222"/>
                  </a:lnTo>
                  <a:lnTo>
                    <a:pt x="618" y="228"/>
                  </a:lnTo>
                  <a:lnTo>
                    <a:pt x="630" y="240"/>
                  </a:lnTo>
                  <a:lnTo>
                    <a:pt x="636" y="246"/>
                  </a:lnTo>
                  <a:lnTo>
                    <a:pt x="648" y="252"/>
                  </a:lnTo>
                  <a:lnTo>
                    <a:pt x="666" y="258"/>
                  </a:lnTo>
                  <a:lnTo>
                    <a:pt x="678" y="264"/>
                  </a:lnTo>
                  <a:lnTo>
                    <a:pt x="684" y="270"/>
                  </a:lnTo>
                  <a:lnTo>
                    <a:pt x="690" y="282"/>
                  </a:lnTo>
                  <a:lnTo>
                    <a:pt x="690" y="288"/>
                  </a:lnTo>
                  <a:lnTo>
                    <a:pt x="690" y="288"/>
                  </a:lnTo>
                  <a:lnTo>
                    <a:pt x="690" y="294"/>
                  </a:lnTo>
                  <a:lnTo>
                    <a:pt x="696" y="294"/>
                  </a:lnTo>
                  <a:lnTo>
                    <a:pt x="702" y="300"/>
                  </a:lnTo>
                  <a:lnTo>
                    <a:pt x="714" y="300"/>
                  </a:lnTo>
                  <a:lnTo>
                    <a:pt x="720" y="318"/>
                  </a:lnTo>
                  <a:lnTo>
                    <a:pt x="726" y="324"/>
                  </a:lnTo>
                  <a:lnTo>
                    <a:pt x="726" y="318"/>
                  </a:lnTo>
                  <a:lnTo>
                    <a:pt x="738" y="324"/>
                  </a:lnTo>
                  <a:lnTo>
                    <a:pt x="744" y="324"/>
                  </a:lnTo>
                  <a:lnTo>
                    <a:pt x="750" y="330"/>
                  </a:lnTo>
                  <a:lnTo>
                    <a:pt x="762" y="348"/>
                  </a:lnTo>
                  <a:lnTo>
                    <a:pt x="768" y="354"/>
                  </a:lnTo>
                  <a:lnTo>
                    <a:pt x="774" y="354"/>
                  </a:lnTo>
                  <a:lnTo>
                    <a:pt x="780" y="360"/>
                  </a:lnTo>
                  <a:lnTo>
                    <a:pt x="792" y="360"/>
                  </a:lnTo>
                  <a:lnTo>
                    <a:pt x="792" y="360"/>
                  </a:lnTo>
                  <a:lnTo>
                    <a:pt x="804" y="354"/>
                  </a:lnTo>
                  <a:lnTo>
                    <a:pt x="822" y="348"/>
                  </a:lnTo>
                  <a:lnTo>
                    <a:pt x="834" y="348"/>
                  </a:lnTo>
                  <a:lnTo>
                    <a:pt x="846" y="348"/>
                  </a:lnTo>
                  <a:lnTo>
                    <a:pt x="852" y="354"/>
                  </a:lnTo>
                  <a:lnTo>
                    <a:pt x="858" y="360"/>
                  </a:lnTo>
                  <a:lnTo>
                    <a:pt x="864" y="378"/>
                  </a:lnTo>
                  <a:lnTo>
                    <a:pt x="876" y="378"/>
                  </a:lnTo>
                  <a:lnTo>
                    <a:pt x="882" y="384"/>
                  </a:lnTo>
                  <a:lnTo>
                    <a:pt x="894" y="390"/>
                  </a:lnTo>
                  <a:lnTo>
                    <a:pt x="900" y="402"/>
                  </a:lnTo>
                  <a:lnTo>
                    <a:pt x="900" y="414"/>
                  </a:lnTo>
                  <a:lnTo>
                    <a:pt x="900" y="432"/>
                  </a:lnTo>
                  <a:lnTo>
                    <a:pt x="900" y="444"/>
                  </a:lnTo>
                  <a:lnTo>
                    <a:pt x="900" y="456"/>
                  </a:lnTo>
                  <a:lnTo>
                    <a:pt x="900" y="462"/>
                  </a:lnTo>
                  <a:lnTo>
                    <a:pt x="906" y="468"/>
                  </a:lnTo>
                  <a:lnTo>
                    <a:pt x="912" y="474"/>
                  </a:lnTo>
                  <a:lnTo>
                    <a:pt x="924" y="480"/>
                  </a:lnTo>
                  <a:lnTo>
                    <a:pt x="930" y="492"/>
                  </a:lnTo>
                  <a:lnTo>
                    <a:pt x="936" y="498"/>
                  </a:lnTo>
                  <a:lnTo>
                    <a:pt x="936" y="504"/>
                  </a:lnTo>
                  <a:lnTo>
                    <a:pt x="948" y="516"/>
                  </a:lnTo>
                  <a:lnTo>
                    <a:pt x="948" y="522"/>
                  </a:lnTo>
                  <a:lnTo>
                    <a:pt x="942" y="528"/>
                  </a:lnTo>
                  <a:lnTo>
                    <a:pt x="942" y="522"/>
                  </a:lnTo>
                  <a:lnTo>
                    <a:pt x="942" y="51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39" name="Freeform 15"/>
            <p:cNvSpPr>
              <a:spLocks noChangeArrowheads="1"/>
            </p:cNvSpPr>
            <p:nvPr/>
          </p:nvSpPr>
          <p:spPr bwMode="auto">
            <a:xfrm>
              <a:off x="3230" y="3279"/>
              <a:ext cx="1192" cy="559"/>
            </a:xfrm>
            <a:custGeom>
              <a:avLst/>
              <a:gdLst/>
              <a:ahLst/>
              <a:cxnLst>
                <a:cxn ang="0">
                  <a:pos x="912" y="492"/>
                </a:cxn>
                <a:cxn ang="0">
                  <a:pos x="894" y="492"/>
                </a:cxn>
                <a:cxn ang="0">
                  <a:pos x="894" y="486"/>
                </a:cxn>
                <a:cxn ang="0">
                  <a:pos x="852" y="456"/>
                </a:cxn>
                <a:cxn ang="0">
                  <a:pos x="762" y="378"/>
                </a:cxn>
                <a:cxn ang="0">
                  <a:pos x="744" y="348"/>
                </a:cxn>
                <a:cxn ang="0">
                  <a:pos x="696" y="336"/>
                </a:cxn>
                <a:cxn ang="0">
                  <a:pos x="666" y="318"/>
                </a:cxn>
                <a:cxn ang="0">
                  <a:pos x="678" y="318"/>
                </a:cxn>
                <a:cxn ang="0">
                  <a:pos x="696" y="312"/>
                </a:cxn>
                <a:cxn ang="0">
                  <a:pos x="672" y="312"/>
                </a:cxn>
                <a:cxn ang="0">
                  <a:pos x="648" y="288"/>
                </a:cxn>
                <a:cxn ang="0">
                  <a:pos x="600" y="270"/>
                </a:cxn>
                <a:cxn ang="0">
                  <a:pos x="588" y="258"/>
                </a:cxn>
                <a:cxn ang="0">
                  <a:pos x="540" y="222"/>
                </a:cxn>
                <a:cxn ang="0">
                  <a:pos x="534" y="222"/>
                </a:cxn>
                <a:cxn ang="0">
                  <a:pos x="528" y="204"/>
                </a:cxn>
                <a:cxn ang="0">
                  <a:pos x="510" y="198"/>
                </a:cxn>
                <a:cxn ang="0">
                  <a:pos x="480" y="210"/>
                </a:cxn>
                <a:cxn ang="0">
                  <a:pos x="438" y="174"/>
                </a:cxn>
                <a:cxn ang="0">
                  <a:pos x="426" y="180"/>
                </a:cxn>
                <a:cxn ang="0">
                  <a:pos x="450" y="192"/>
                </a:cxn>
                <a:cxn ang="0">
                  <a:pos x="456" y="204"/>
                </a:cxn>
                <a:cxn ang="0">
                  <a:pos x="444" y="204"/>
                </a:cxn>
                <a:cxn ang="0">
                  <a:pos x="426" y="198"/>
                </a:cxn>
                <a:cxn ang="0">
                  <a:pos x="408" y="192"/>
                </a:cxn>
                <a:cxn ang="0">
                  <a:pos x="300" y="156"/>
                </a:cxn>
                <a:cxn ang="0">
                  <a:pos x="276" y="126"/>
                </a:cxn>
                <a:cxn ang="0">
                  <a:pos x="222" y="102"/>
                </a:cxn>
                <a:cxn ang="0">
                  <a:pos x="138" y="60"/>
                </a:cxn>
                <a:cxn ang="0">
                  <a:pos x="102" y="54"/>
                </a:cxn>
                <a:cxn ang="0">
                  <a:pos x="30" y="42"/>
                </a:cxn>
                <a:cxn ang="0">
                  <a:pos x="18" y="36"/>
                </a:cxn>
                <a:cxn ang="0">
                  <a:pos x="6" y="12"/>
                </a:cxn>
                <a:cxn ang="0">
                  <a:pos x="24" y="12"/>
                </a:cxn>
                <a:cxn ang="0">
                  <a:pos x="42" y="24"/>
                </a:cxn>
                <a:cxn ang="0">
                  <a:pos x="174" y="36"/>
                </a:cxn>
                <a:cxn ang="0">
                  <a:pos x="204" y="48"/>
                </a:cxn>
                <a:cxn ang="0">
                  <a:pos x="246" y="72"/>
                </a:cxn>
                <a:cxn ang="0">
                  <a:pos x="270" y="72"/>
                </a:cxn>
                <a:cxn ang="0">
                  <a:pos x="300" y="108"/>
                </a:cxn>
                <a:cxn ang="0">
                  <a:pos x="324" y="114"/>
                </a:cxn>
                <a:cxn ang="0">
                  <a:pos x="336" y="108"/>
                </a:cxn>
                <a:cxn ang="0">
                  <a:pos x="396" y="144"/>
                </a:cxn>
                <a:cxn ang="0">
                  <a:pos x="420" y="156"/>
                </a:cxn>
                <a:cxn ang="0">
                  <a:pos x="444" y="168"/>
                </a:cxn>
                <a:cxn ang="0">
                  <a:pos x="438" y="162"/>
                </a:cxn>
                <a:cxn ang="0">
                  <a:pos x="444" y="126"/>
                </a:cxn>
                <a:cxn ang="0">
                  <a:pos x="426" y="144"/>
                </a:cxn>
                <a:cxn ang="0">
                  <a:pos x="456" y="102"/>
                </a:cxn>
                <a:cxn ang="0">
                  <a:pos x="486" y="126"/>
                </a:cxn>
                <a:cxn ang="0">
                  <a:pos x="528" y="126"/>
                </a:cxn>
                <a:cxn ang="0">
                  <a:pos x="546" y="192"/>
                </a:cxn>
                <a:cxn ang="0">
                  <a:pos x="630" y="240"/>
                </a:cxn>
                <a:cxn ang="0">
                  <a:pos x="690" y="282"/>
                </a:cxn>
                <a:cxn ang="0">
                  <a:pos x="702" y="300"/>
                </a:cxn>
                <a:cxn ang="0">
                  <a:pos x="744" y="324"/>
                </a:cxn>
                <a:cxn ang="0">
                  <a:pos x="780" y="360"/>
                </a:cxn>
                <a:cxn ang="0">
                  <a:pos x="846" y="348"/>
                </a:cxn>
                <a:cxn ang="0">
                  <a:pos x="894" y="390"/>
                </a:cxn>
                <a:cxn ang="0">
                  <a:pos x="900" y="462"/>
                </a:cxn>
                <a:cxn ang="0">
                  <a:pos x="936" y="504"/>
                </a:cxn>
              </a:cxnLst>
              <a:rect l="0" t="0" r="r" b="b"/>
              <a:pathLst>
                <a:path w="948" h="528">
                  <a:moveTo>
                    <a:pt x="942" y="516"/>
                  </a:moveTo>
                  <a:lnTo>
                    <a:pt x="936" y="522"/>
                  </a:lnTo>
                  <a:lnTo>
                    <a:pt x="936" y="516"/>
                  </a:lnTo>
                  <a:lnTo>
                    <a:pt x="924" y="504"/>
                  </a:lnTo>
                  <a:lnTo>
                    <a:pt x="912" y="498"/>
                  </a:lnTo>
                  <a:lnTo>
                    <a:pt x="912" y="492"/>
                  </a:lnTo>
                  <a:lnTo>
                    <a:pt x="906" y="492"/>
                  </a:lnTo>
                  <a:lnTo>
                    <a:pt x="906" y="492"/>
                  </a:lnTo>
                  <a:lnTo>
                    <a:pt x="906" y="492"/>
                  </a:lnTo>
                  <a:lnTo>
                    <a:pt x="900" y="492"/>
                  </a:lnTo>
                  <a:lnTo>
                    <a:pt x="900" y="486"/>
                  </a:lnTo>
                  <a:lnTo>
                    <a:pt x="894" y="492"/>
                  </a:lnTo>
                  <a:lnTo>
                    <a:pt x="894" y="492"/>
                  </a:lnTo>
                  <a:lnTo>
                    <a:pt x="888" y="486"/>
                  </a:lnTo>
                  <a:lnTo>
                    <a:pt x="888" y="486"/>
                  </a:lnTo>
                  <a:lnTo>
                    <a:pt x="888" y="486"/>
                  </a:lnTo>
                  <a:lnTo>
                    <a:pt x="894" y="486"/>
                  </a:lnTo>
                  <a:lnTo>
                    <a:pt x="894" y="486"/>
                  </a:lnTo>
                  <a:lnTo>
                    <a:pt x="894" y="480"/>
                  </a:lnTo>
                  <a:lnTo>
                    <a:pt x="888" y="480"/>
                  </a:lnTo>
                  <a:lnTo>
                    <a:pt x="888" y="480"/>
                  </a:lnTo>
                  <a:lnTo>
                    <a:pt x="882" y="474"/>
                  </a:lnTo>
                  <a:lnTo>
                    <a:pt x="870" y="468"/>
                  </a:lnTo>
                  <a:lnTo>
                    <a:pt x="852" y="456"/>
                  </a:lnTo>
                  <a:lnTo>
                    <a:pt x="816" y="438"/>
                  </a:lnTo>
                  <a:lnTo>
                    <a:pt x="798" y="426"/>
                  </a:lnTo>
                  <a:lnTo>
                    <a:pt x="786" y="414"/>
                  </a:lnTo>
                  <a:lnTo>
                    <a:pt x="774" y="402"/>
                  </a:lnTo>
                  <a:lnTo>
                    <a:pt x="762" y="384"/>
                  </a:lnTo>
                  <a:lnTo>
                    <a:pt x="762" y="378"/>
                  </a:lnTo>
                  <a:lnTo>
                    <a:pt x="762" y="372"/>
                  </a:lnTo>
                  <a:lnTo>
                    <a:pt x="762" y="360"/>
                  </a:lnTo>
                  <a:lnTo>
                    <a:pt x="762" y="354"/>
                  </a:lnTo>
                  <a:lnTo>
                    <a:pt x="762" y="348"/>
                  </a:lnTo>
                  <a:lnTo>
                    <a:pt x="756" y="348"/>
                  </a:lnTo>
                  <a:lnTo>
                    <a:pt x="744" y="348"/>
                  </a:lnTo>
                  <a:lnTo>
                    <a:pt x="732" y="348"/>
                  </a:lnTo>
                  <a:lnTo>
                    <a:pt x="726" y="348"/>
                  </a:lnTo>
                  <a:lnTo>
                    <a:pt x="726" y="348"/>
                  </a:lnTo>
                  <a:lnTo>
                    <a:pt x="714" y="342"/>
                  </a:lnTo>
                  <a:lnTo>
                    <a:pt x="708" y="342"/>
                  </a:lnTo>
                  <a:lnTo>
                    <a:pt x="696" y="336"/>
                  </a:lnTo>
                  <a:lnTo>
                    <a:pt x="690" y="330"/>
                  </a:lnTo>
                  <a:lnTo>
                    <a:pt x="666" y="324"/>
                  </a:lnTo>
                  <a:lnTo>
                    <a:pt x="666" y="324"/>
                  </a:lnTo>
                  <a:lnTo>
                    <a:pt x="666" y="324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66" y="318"/>
                  </a:lnTo>
                  <a:lnTo>
                    <a:pt x="672" y="318"/>
                  </a:lnTo>
                  <a:lnTo>
                    <a:pt x="678" y="324"/>
                  </a:lnTo>
                  <a:lnTo>
                    <a:pt x="678" y="318"/>
                  </a:lnTo>
                  <a:lnTo>
                    <a:pt x="678" y="318"/>
                  </a:lnTo>
                  <a:lnTo>
                    <a:pt x="672" y="312"/>
                  </a:lnTo>
                  <a:lnTo>
                    <a:pt x="678" y="312"/>
                  </a:lnTo>
                  <a:lnTo>
                    <a:pt x="678" y="312"/>
                  </a:lnTo>
                  <a:lnTo>
                    <a:pt x="678" y="312"/>
                  </a:lnTo>
                  <a:lnTo>
                    <a:pt x="696" y="312"/>
                  </a:lnTo>
                  <a:lnTo>
                    <a:pt x="702" y="312"/>
                  </a:lnTo>
                  <a:lnTo>
                    <a:pt x="708" y="306"/>
                  </a:lnTo>
                  <a:lnTo>
                    <a:pt x="702" y="306"/>
                  </a:lnTo>
                  <a:lnTo>
                    <a:pt x="696" y="306"/>
                  </a:lnTo>
                  <a:lnTo>
                    <a:pt x="684" y="306"/>
                  </a:lnTo>
                  <a:lnTo>
                    <a:pt x="672" y="312"/>
                  </a:lnTo>
                  <a:lnTo>
                    <a:pt x="666" y="312"/>
                  </a:lnTo>
                  <a:lnTo>
                    <a:pt x="666" y="306"/>
                  </a:lnTo>
                  <a:lnTo>
                    <a:pt x="660" y="306"/>
                  </a:lnTo>
                  <a:lnTo>
                    <a:pt x="654" y="294"/>
                  </a:lnTo>
                  <a:lnTo>
                    <a:pt x="648" y="282"/>
                  </a:lnTo>
                  <a:lnTo>
                    <a:pt x="648" y="288"/>
                  </a:lnTo>
                  <a:lnTo>
                    <a:pt x="648" y="288"/>
                  </a:lnTo>
                  <a:lnTo>
                    <a:pt x="642" y="288"/>
                  </a:lnTo>
                  <a:lnTo>
                    <a:pt x="642" y="294"/>
                  </a:lnTo>
                  <a:lnTo>
                    <a:pt x="624" y="288"/>
                  </a:lnTo>
                  <a:lnTo>
                    <a:pt x="600" y="270"/>
                  </a:lnTo>
                  <a:lnTo>
                    <a:pt x="600" y="270"/>
                  </a:lnTo>
                  <a:lnTo>
                    <a:pt x="600" y="270"/>
                  </a:lnTo>
                  <a:lnTo>
                    <a:pt x="600" y="264"/>
                  </a:lnTo>
                  <a:lnTo>
                    <a:pt x="594" y="264"/>
                  </a:lnTo>
                  <a:lnTo>
                    <a:pt x="594" y="258"/>
                  </a:lnTo>
                  <a:lnTo>
                    <a:pt x="588" y="258"/>
                  </a:lnTo>
                  <a:lnTo>
                    <a:pt x="588" y="258"/>
                  </a:lnTo>
                  <a:lnTo>
                    <a:pt x="582" y="252"/>
                  </a:lnTo>
                  <a:lnTo>
                    <a:pt x="576" y="252"/>
                  </a:lnTo>
                  <a:lnTo>
                    <a:pt x="570" y="246"/>
                  </a:lnTo>
                  <a:lnTo>
                    <a:pt x="552" y="240"/>
                  </a:lnTo>
                  <a:lnTo>
                    <a:pt x="546" y="234"/>
                  </a:lnTo>
                  <a:lnTo>
                    <a:pt x="540" y="222"/>
                  </a:lnTo>
                  <a:lnTo>
                    <a:pt x="546" y="222"/>
                  </a:lnTo>
                  <a:lnTo>
                    <a:pt x="546" y="222"/>
                  </a:lnTo>
                  <a:lnTo>
                    <a:pt x="552" y="216"/>
                  </a:lnTo>
                  <a:lnTo>
                    <a:pt x="546" y="216"/>
                  </a:lnTo>
                  <a:lnTo>
                    <a:pt x="540" y="216"/>
                  </a:lnTo>
                  <a:lnTo>
                    <a:pt x="534" y="222"/>
                  </a:lnTo>
                  <a:lnTo>
                    <a:pt x="534" y="216"/>
                  </a:lnTo>
                  <a:lnTo>
                    <a:pt x="534" y="216"/>
                  </a:lnTo>
                  <a:lnTo>
                    <a:pt x="528" y="210"/>
                  </a:lnTo>
                  <a:lnTo>
                    <a:pt x="522" y="210"/>
                  </a:lnTo>
                  <a:lnTo>
                    <a:pt x="528" y="210"/>
                  </a:lnTo>
                  <a:lnTo>
                    <a:pt x="528" y="204"/>
                  </a:lnTo>
                  <a:lnTo>
                    <a:pt x="528" y="204"/>
                  </a:lnTo>
                  <a:lnTo>
                    <a:pt x="522" y="204"/>
                  </a:lnTo>
                  <a:lnTo>
                    <a:pt x="522" y="192"/>
                  </a:lnTo>
                  <a:lnTo>
                    <a:pt x="522" y="192"/>
                  </a:lnTo>
                  <a:lnTo>
                    <a:pt x="510" y="198"/>
                  </a:lnTo>
                  <a:lnTo>
                    <a:pt x="510" y="198"/>
                  </a:lnTo>
                  <a:lnTo>
                    <a:pt x="510" y="198"/>
                  </a:lnTo>
                  <a:lnTo>
                    <a:pt x="498" y="198"/>
                  </a:lnTo>
                  <a:lnTo>
                    <a:pt x="498" y="198"/>
                  </a:lnTo>
                  <a:lnTo>
                    <a:pt x="492" y="198"/>
                  </a:lnTo>
                  <a:lnTo>
                    <a:pt x="492" y="198"/>
                  </a:lnTo>
                  <a:lnTo>
                    <a:pt x="480" y="210"/>
                  </a:lnTo>
                  <a:lnTo>
                    <a:pt x="480" y="210"/>
                  </a:lnTo>
                  <a:lnTo>
                    <a:pt x="474" y="210"/>
                  </a:lnTo>
                  <a:lnTo>
                    <a:pt x="474" y="204"/>
                  </a:lnTo>
                  <a:lnTo>
                    <a:pt x="468" y="198"/>
                  </a:lnTo>
                  <a:lnTo>
                    <a:pt x="450" y="186"/>
                  </a:lnTo>
                  <a:lnTo>
                    <a:pt x="438" y="174"/>
                  </a:lnTo>
                  <a:lnTo>
                    <a:pt x="432" y="168"/>
                  </a:lnTo>
                  <a:lnTo>
                    <a:pt x="426" y="168"/>
                  </a:lnTo>
                  <a:lnTo>
                    <a:pt x="420" y="174"/>
                  </a:lnTo>
                  <a:lnTo>
                    <a:pt x="420" y="174"/>
                  </a:lnTo>
                  <a:lnTo>
                    <a:pt x="420" y="174"/>
                  </a:lnTo>
                  <a:lnTo>
                    <a:pt x="426" y="180"/>
                  </a:lnTo>
                  <a:lnTo>
                    <a:pt x="438" y="186"/>
                  </a:lnTo>
                  <a:lnTo>
                    <a:pt x="438" y="186"/>
                  </a:lnTo>
                  <a:lnTo>
                    <a:pt x="444" y="186"/>
                  </a:lnTo>
                  <a:lnTo>
                    <a:pt x="444" y="192"/>
                  </a:lnTo>
                  <a:lnTo>
                    <a:pt x="444" y="192"/>
                  </a:lnTo>
                  <a:lnTo>
                    <a:pt x="450" y="192"/>
                  </a:lnTo>
                  <a:lnTo>
                    <a:pt x="450" y="192"/>
                  </a:lnTo>
                  <a:lnTo>
                    <a:pt x="450" y="198"/>
                  </a:lnTo>
                  <a:lnTo>
                    <a:pt x="462" y="198"/>
                  </a:lnTo>
                  <a:lnTo>
                    <a:pt x="462" y="204"/>
                  </a:lnTo>
                  <a:lnTo>
                    <a:pt x="462" y="204"/>
                  </a:lnTo>
                  <a:lnTo>
                    <a:pt x="456" y="204"/>
                  </a:lnTo>
                  <a:lnTo>
                    <a:pt x="450" y="204"/>
                  </a:lnTo>
                  <a:lnTo>
                    <a:pt x="450" y="204"/>
                  </a:lnTo>
                  <a:lnTo>
                    <a:pt x="450" y="210"/>
                  </a:lnTo>
                  <a:lnTo>
                    <a:pt x="450" y="204"/>
                  </a:lnTo>
                  <a:lnTo>
                    <a:pt x="444" y="204"/>
                  </a:lnTo>
                  <a:lnTo>
                    <a:pt x="444" y="204"/>
                  </a:lnTo>
                  <a:lnTo>
                    <a:pt x="444" y="198"/>
                  </a:lnTo>
                  <a:lnTo>
                    <a:pt x="438" y="198"/>
                  </a:lnTo>
                  <a:lnTo>
                    <a:pt x="438" y="204"/>
                  </a:lnTo>
                  <a:lnTo>
                    <a:pt x="432" y="198"/>
                  </a:lnTo>
                  <a:lnTo>
                    <a:pt x="432" y="198"/>
                  </a:lnTo>
                  <a:lnTo>
                    <a:pt x="426" y="198"/>
                  </a:lnTo>
                  <a:lnTo>
                    <a:pt x="426" y="192"/>
                  </a:lnTo>
                  <a:lnTo>
                    <a:pt x="426" y="192"/>
                  </a:lnTo>
                  <a:lnTo>
                    <a:pt x="420" y="192"/>
                  </a:lnTo>
                  <a:lnTo>
                    <a:pt x="420" y="192"/>
                  </a:lnTo>
                  <a:lnTo>
                    <a:pt x="420" y="192"/>
                  </a:lnTo>
                  <a:lnTo>
                    <a:pt x="408" y="192"/>
                  </a:lnTo>
                  <a:lnTo>
                    <a:pt x="390" y="186"/>
                  </a:lnTo>
                  <a:lnTo>
                    <a:pt x="360" y="180"/>
                  </a:lnTo>
                  <a:lnTo>
                    <a:pt x="330" y="168"/>
                  </a:lnTo>
                  <a:lnTo>
                    <a:pt x="324" y="162"/>
                  </a:lnTo>
                  <a:lnTo>
                    <a:pt x="306" y="162"/>
                  </a:lnTo>
                  <a:lnTo>
                    <a:pt x="300" y="156"/>
                  </a:lnTo>
                  <a:lnTo>
                    <a:pt x="288" y="150"/>
                  </a:lnTo>
                  <a:lnTo>
                    <a:pt x="276" y="150"/>
                  </a:lnTo>
                  <a:lnTo>
                    <a:pt x="270" y="144"/>
                  </a:lnTo>
                  <a:lnTo>
                    <a:pt x="270" y="138"/>
                  </a:lnTo>
                  <a:lnTo>
                    <a:pt x="270" y="132"/>
                  </a:lnTo>
                  <a:lnTo>
                    <a:pt x="276" y="126"/>
                  </a:lnTo>
                  <a:lnTo>
                    <a:pt x="270" y="120"/>
                  </a:lnTo>
                  <a:lnTo>
                    <a:pt x="252" y="108"/>
                  </a:lnTo>
                  <a:lnTo>
                    <a:pt x="240" y="108"/>
                  </a:lnTo>
                  <a:lnTo>
                    <a:pt x="240" y="108"/>
                  </a:lnTo>
                  <a:lnTo>
                    <a:pt x="228" y="108"/>
                  </a:lnTo>
                  <a:lnTo>
                    <a:pt x="222" y="102"/>
                  </a:lnTo>
                  <a:lnTo>
                    <a:pt x="204" y="102"/>
                  </a:lnTo>
                  <a:lnTo>
                    <a:pt x="186" y="90"/>
                  </a:lnTo>
                  <a:lnTo>
                    <a:pt x="168" y="72"/>
                  </a:lnTo>
                  <a:lnTo>
                    <a:pt x="144" y="72"/>
                  </a:lnTo>
                  <a:lnTo>
                    <a:pt x="144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26" y="54"/>
                  </a:lnTo>
                  <a:lnTo>
                    <a:pt x="120" y="48"/>
                  </a:lnTo>
                  <a:lnTo>
                    <a:pt x="114" y="48"/>
                  </a:lnTo>
                  <a:lnTo>
                    <a:pt x="108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78" y="54"/>
                  </a:lnTo>
                  <a:lnTo>
                    <a:pt x="66" y="48"/>
                  </a:lnTo>
                  <a:lnTo>
                    <a:pt x="48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2" y="36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72" y="18"/>
                  </a:lnTo>
                  <a:lnTo>
                    <a:pt x="96" y="18"/>
                  </a:lnTo>
                  <a:lnTo>
                    <a:pt x="126" y="24"/>
                  </a:lnTo>
                  <a:lnTo>
                    <a:pt x="150" y="30"/>
                  </a:lnTo>
                  <a:lnTo>
                    <a:pt x="162" y="30"/>
                  </a:lnTo>
                  <a:lnTo>
                    <a:pt x="174" y="36"/>
                  </a:lnTo>
                  <a:lnTo>
                    <a:pt x="180" y="36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54"/>
                  </a:lnTo>
                  <a:lnTo>
                    <a:pt x="234" y="60"/>
                  </a:lnTo>
                  <a:lnTo>
                    <a:pt x="240" y="66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2" y="72"/>
                  </a:lnTo>
                  <a:lnTo>
                    <a:pt x="252" y="72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0" y="90"/>
                  </a:lnTo>
                  <a:lnTo>
                    <a:pt x="276" y="96"/>
                  </a:lnTo>
                  <a:lnTo>
                    <a:pt x="282" y="102"/>
                  </a:lnTo>
                  <a:lnTo>
                    <a:pt x="294" y="108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300" y="108"/>
                  </a:lnTo>
                  <a:lnTo>
                    <a:pt x="306" y="108"/>
                  </a:lnTo>
                  <a:lnTo>
                    <a:pt x="312" y="108"/>
                  </a:lnTo>
                  <a:lnTo>
                    <a:pt x="318" y="114"/>
                  </a:lnTo>
                  <a:lnTo>
                    <a:pt x="324" y="114"/>
                  </a:lnTo>
                  <a:lnTo>
                    <a:pt x="324" y="114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18" y="102"/>
                  </a:lnTo>
                  <a:lnTo>
                    <a:pt x="324" y="102"/>
                  </a:lnTo>
                  <a:lnTo>
                    <a:pt x="330" y="102"/>
                  </a:lnTo>
                  <a:lnTo>
                    <a:pt x="336" y="108"/>
                  </a:lnTo>
                  <a:lnTo>
                    <a:pt x="342" y="108"/>
                  </a:lnTo>
                  <a:lnTo>
                    <a:pt x="360" y="120"/>
                  </a:lnTo>
                  <a:lnTo>
                    <a:pt x="372" y="126"/>
                  </a:lnTo>
                  <a:lnTo>
                    <a:pt x="384" y="132"/>
                  </a:lnTo>
                  <a:lnTo>
                    <a:pt x="390" y="138"/>
                  </a:lnTo>
                  <a:lnTo>
                    <a:pt x="396" y="144"/>
                  </a:lnTo>
                  <a:lnTo>
                    <a:pt x="402" y="144"/>
                  </a:lnTo>
                  <a:lnTo>
                    <a:pt x="408" y="144"/>
                  </a:lnTo>
                  <a:lnTo>
                    <a:pt x="414" y="144"/>
                  </a:lnTo>
                  <a:lnTo>
                    <a:pt x="420" y="144"/>
                  </a:lnTo>
                  <a:lnTo>
                    <a:pt x="420" y="150"/>
                  </a:lnTo>
                  <a:lnTo>
                    <a:pt x="420" y="156"/>
                  </a:lnTo>
                  <a:lnTo>
                    <a:pt x="426" y="156"/>
                  </a:lnTo>
                  <a:lnTo>
                    <a:pt x="432" y="162"/>
                  </a:lnTo>
                  <a:lnTo>
                    <a:pt x="426" y="162"/>
                  </a:lnTo>
                  <a:lnTo>
                    <a:pt x="426" y="162"/>
                  </a:lnTo>
                  <a:lnTo>
                    <a:pt x="438" y="162"/>
                  </a:lnTo>
                  <a:lnTo>
                    <a:pt x="444" y="168"/>
                  </a:lnTo>
                  <a:lnTo>
                    <a:pt x="450" y="168"/>
                  </a:lnTo>
                  <a:lnTo>
                    <a:pt x="450" y="168"/>
                  </a:lnTo>
                  <a:lnTo>
                    <a:pt x="456" y="168"/>
                  </a:lnTo>
                  <a:lnTo>
                    <a:pt x="450" y="168"/>
                  </a:lnTo>
                  <a:lnTo>
                    <a:pt x="450" y="162"/>
                  </a:lnTo>
                  <a:lnTo>
                    <a:pt x="438" y="162"/>
                  </a:lnTo>
                  <a:lnTo>
                    <a:pt x="438" y="156"/>
                  </a:lnTo>
                  <a:lnTo>
                    <a:pt x="438" y="150"/>
                  </a:lnTo>
                  <a:lnTo>
                    <a:pt x="438" y="144"/>
                  </a:lnTo>
                  <a:lnTo>
                    <a:pt x="444" y="138"/>
                  </a:lnTo>
                  <a:lnTo>
                    <a:pt x="444" y="132"/>
                  </a:lnTo>
                  <a:lnTo>
                    <a:pt x="444" y="126"/>
                  </a:lnTo>
                  <a:lnTo>
                    <a:pt x="438" y="126"/>
                  </a:lnTo>
                  <a:lnTo>
                    <a:pt x="438" y="126"/>
                  </a:lnTo>
                  <a:lnTo>
                    <a:pt x="432" y="132"/>
                  </a:lnTo>
                  <a:lnTo>
                    <a:pt x="426" y="138"/>
                  </a:lnTo>
                  <a:lnTo>
                    <a:pt x="426" y="144"/>
                  </a:lnTo>
                  <a:lnTo>
                    <a:pt x="426" y="144"/>
                  </a:lnTo>
                  <a:lnTo>
                    <a:pt x="414" y="132"/>
                  </a:lnTo>
                  <a:lnTo>
                    <a:pt x="396" y="126"/>
                  </a:lnTo>
                  <a:lnTo>
                    <a:pt x="408" y="114"/>
                  </a:lnTo>
                  <a:lnTo>
                    <a:pt x="420" y="102"/>
                  </a:lnTo>
                  <a:lnTo>
                    <a:pt x="444" y="102"/>
                  </a:lnTo>
                  <a:lnTo>
                    <a:pt x="456" y="102"/>
                  </a:lnTo>
                  <a:lnTo>
                    <a:pt x="468" y="108"/>
                  </a:lnTo>
                  <a:lnTo>
                    <a:pt x="474" y="114"/>
                  </a:lnTo>
                  <a:lnTo>
                    <a:pt x="474" y="120"/>
                  </a:lnTo>
                  <a:lnTo>
                    <a:pt x="480" y="126"/>
                  </a:lnTo>
                  <a:lnTo>
                    <a:pt x="480" y="126"/>
                  </a:lnTo>
                  <a:lnTo>
                    <a:pt x="486" y="126"/>
                  </a:lnTo>
                  <a:lnTo>
                    <a:pt x="492" y="114"/>
                  </a:lnTo>
                  <a:lnTo>
                    <a:pt x="498" y="108"/>
                  </a:lnTo>
                  <a:lnTo>
                    <a:pt x="498" y="102"/>
                  </a:lnTo>
                  <a:lnTo>
                    <a:pt x="510" y="108"/>
                  </a:lnTo>
                  <a:lnTo>
                    <a:pt x="516" y="114"/>
                  </a:lnTo>
                  <a:lnTo>
                    <a:pt x="528" y="126"/>
                  </a:lnTo>
                  <a:lnTo>
                    <a:pt x="528" y="144"/>
                  </a:lnTo>
                  <a:lnTo>
                    <a:pt x="534" y="156"/>
                  </a:lnTo>
                  <a:lnTo>
                    <a:pt x="540" y="162"/>
                  </a:lnTo>
                  <a:lnTo>
                    <a:pt x="552" y="174"/>
                  </a:lnTo>
                  <a:lnTo>
                    <a:pt x="552" y="180"/>
                  </a:lnTo>
                  <a:lnTo>
                    <a:pt x="546" y="192"/>
                  </a:lnTo>
                  <a:lnTo>
                    <a:pt x="564" y="192"/>
                  </a:lnTo>
                  <a:lnTo>
                    <a:pt x="582" y="204"/>
                  </a:lnTo>
                  <a:lnTo>
                    <a:pt x="600" y="216"/>
                  </a:lnTo>
                  <a:lnTo>
                    <a:pt x="618" y="222"/>
                  </a:lnTo>
                  <a:lnTo>
                    <a:pt x="618" y="228"/>
                  </a:lnTo>
                  <a:lnTo>
                    <a:pt x="630" y="240"/>
                  </a:lnTo>
                  <a:lnTo>
                    <a:pt x="636" y="246"/>
                  </a:lnTo>
                  <a:lnTo>
                    <a:pt x="648" y="252"/>
                  </a:lnTo>
                  <a:lnTo>
                    <a:pt x="666" y="258"/>
                  </a:lnTo>
                  <a:lnTo>
                    <a:pt x="678" y="264"/>
                  </a:lnTo>
                  <a:lnTo>
                    <a:pt x="684" y="270"/>
                  </a:lnTo>
                  <a:lnTo>
                    <a:pt x="690" y="282"/>
                  </a:lnTo>
                  <a:lnTo>
                    <a:pt x="690" y="288"/>
                  </a:lnTo>
                  <a:lnTo>
                    <a:pt x="690" y="288"/>
                  </a:lnTo>
                  <a:lnTo>
                    <a:pt x="690" y="294"/>
                  </a:lnTo>
                  <a:lnTo>
                    <a:pt x="696" y="294"/>
                  </a:lnTo>
                  <a:lnTo>
                    <a:pt x="696" y="294"/>
                  </a:lnTo>
                  <a:lnTo>
                    <a:pt x="702" y="300"/>
                  </a:lnTo>
                  <a:lnTo>
                    <a:pt x="714" y="300"/>
                  </a:lnTo>
                  <a:lnTo>
                    <a:pt x="720" y="318"/>
                  </a:lnTo>
                  <a:lnTo>
                    <a:pt x="726" y="324"/>
                  </a:lnTo>
                  <a:lnTo>
                    <a:pt x="726" y="318"/>
                  </a:lnTo>
                  <a:lnTo>
                    <a:pt x="738" y="324"/>
                  </a:lnTo>
                  <a:lnTo>
                    <a:pt x="744" y="324"/>
                  </a:lnTo>
                  <a:lnTo>
                    <a:pt x="750" y="330"/>
                  </a:lnTo>
                  <a:lnTo>
                    <a:pt x="762" y="348"/>
                  </a:lnTo>
                  <a:lnTo>
                    <a:pt x="768" y="354"/>
                  </a:lnTo>
                  <a:lnTo>
                    <a:pt x="768" y="354"/>
                  </a:lnTo>
                  <a:lnTo>
                    <a:pt x="774" y="354"/>
                  </a:lnTo>
                  <a:lnTo>
                    <a:pt x="780" y="360"/>
                  </a:lnTo>
                  <a:lnTo>
                    <a:pt x="792" y="360"/>
                  </a:lnTo>
                  <a:lnTo>
                    <a:pt x="792" y="360"/>
                  </a:lnTo>
                  <a:lnTo>
                    <a:pt x="804" y="354"/>
                  </a:lnTo>
                  <a:lnTo>
                    <a:pt x="822" y="348"/>
                  </a:lnTo>
                  <a:lnTo>
                    <a:pt x="834" y="348"/>
                  </a:lnTo>
                  <a:lnTo>
                    <a:pt x="846" y="348"/>
                  </a:lnTo>
                  <a:lnTo>
                    <a:pt x="852" y="354"/>
                  </a:lnTo>
                  <a:lnTo>
                    <a:pt x="858" y="360"/>
                  </a:lnTo>
                  <a:lnTo>
                    <a:pt x="864" y="378"/>
                  </a:lnTo>
                  <a:lnTo>
                    <a:pt x="876" y="378"/>
                  </a:lnTo>
                  <a:lnTo>
                    <a:pt x="882" y="384"/>
                  </a:lnTo>
                  <a:lnTo>
                    <a:pt x="894" y="390"/>
                  </a:lnTo>
                  <a:lnTo>
                    <a:pt x="900" y="402"/>
                  </a:lnTo>
                  <a:lnTo>
                    <a:pt x="900" y="414"/>
                  </a:lnTo>
                  <a:lnTo>
                    <a:pt x="900" y="432"/>
                  </a:lnTo>
                  <a:lnTo>
                    <a:pt x="900" y="444"/>
                  </a:lnTo>
                  <a:lnTo>
                    <a:pt x="900" y="456"/>
                  </a:lnTo>
                  <a:lnTo>
                    <a:pt x="900" y="462"/>
                  </a:lnTo>
                  <a:lnTo>
                    <a:pt x="906" y="468"/>
                  </a:lnTo>
                  <a:lnTo>
                    <a:pt x="912" y="474"/>
                  </a:lnTo>
                  <a:lnTo>
                    <a:pt x="924" y="480"/>
                  </a:lnTo>
                  <a:lnTo>
                    <a:pt x="930" y="492"/>
                  </a:lnTo>
                  <a:lnTo>
                    <a:pt x="936" y="498"/>
                  </a:lnTo>
                  <a:lnTo>
                    <a:pt x="936" y="504"/>
                  </a:lnTo>
                  <a:lnTo>
                    <a:pt x="948" y="516"/>
                  </a:lnTo>
                  <a:lnTo>
                    <a:pt x="948" y="522"/>
                  </a:lnTo>
                  <a:lnTo>
                    <a:pt x="942" y="528"/>
                  </a:lnTo>
                  <a:lnTo>
                    <a:pt x="942" y="528"/>
                  </a:lnTo>
                  <a:lnTo>
                    <a:pt x="942" y="52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0" name="Freeform 16"/>
            <p:cNvSpPr>
              <a:spLocks noChangeArrowheads="1"/>
            </p:cNvSpPr>
            <p:nvPr/>
          </p:nvSpPr>
          <p:spPr bwMode="auto">
            <a:xfrm>
              <a:off x="2483" y="3248"/>
              <a:ext cx="144" cy="64"/>
            </a:xfrm>
            <a:custGeom>
              <a:avLst/>
              <a:gdLst/>
              <a:ahLst/>
              <a:cxnLst>
                <a:cxn ang="0">
                  <a:pos x="6" y="54"/>
                </a:cxn>
                <a:cxn ang="0">
                  <a:pos x="6" y="54"/>
                </a:cxn>
                <a:cxn ang="0">
                  <a:pos x="12" y="48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18" y="36"/>
                </a:cxn>
                <a:cxn ang="0">
                  <a:pos x="12" y="30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12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42" y="6"/>
                </a:cxn>
                <a:cxn ang="0">
                  <a:pos x="54" y="0"/>
                </a:cxn>
                <a:cxn ang="0">
                  <a:pos x="66" y="0"/>
                </a:cxn>
                <a:cxn ang="0">
                  <a:pos x="72" y="0"/>
                </a:cxn>
                <a:cxn ang="0">
                  <a:pos x="72" y="6"/>
                </a:cxn>
                <a:cxn ang="0">
                  <a:pos x="78" y="6"/>
                </a:cxn>
                <a:cxn ang="0">
                  <a:pos x="84" y="6"/>
                </a:cxn>
                <a:cxn ang="0">
                  <a:pos x="84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8"/>
                </a:cxn>
                <a:cxn ang="0">
                  <a:pos x="84" y="12"/>
                </a:cxn>
                <a:cxn ang="0">
                  <a:pos x="90" y="12"/>
                </a:cxn>
                <a:cxn ang="0">
                  <a:pos x="96" y="12"/>
                </a:cxn>
                <a:cxn ang="0">
                  <a:pos x="102" y="6"/>
                </a:cxn>
                <a:cxn ang="0">
                  <a:pos x="108" y="12"/>
                </a:cxn>
                <a:cxn ang="0">
                  <a:pos x="114" y="12"/>
                </a:cxn>
                <a:cxn ang="0">
                  <a:pos x="114" y="12"/>
                </a:cxn>
                <a:cxn ang="0">
                  <a:pos x="114" y="18"/>
                </a:cxn>
                <a:cxn ang="0">
                  <a:pos x="114" y="30"/>
                </a:cxn>
                <a:cxn ang="0">
                  <a:pos x="108" y="36"/>
                </a:cxn>
                <a:cxn ang="0">
                  <a:pos x="102" y="42"/>
                </a:cxn>
                <a:cxn ang="0">
                  <a:pos x="102" y="42"/>
                </a:cxn>
                <a:cxn ang="0">
                  <a:pos x="102" y="48"/>
                </a:cxn>
                <a:cxn ang="0">
                  <a:pos x="78" y="48"/>
                </a:cxn>
                <a:cxn ang="0">
                  <a:pos x="72" y="48"/>
                </a:cxn>
                <a:cxn ang="0">
                  <a:pos x="72" y="48"/>
                </a:cxn>
                <a:cxn ang="0">
                  <a:pos x="66" y="48"/>
                </a:cxn>
                <a:cxn ang="0">
                  <a:pos x="42" y="54"/>
                </a:cxn>
                <a:cxn ang="0">
                  <a:pos x="24" y="60"/>
                </a:cxn>
                <a:cxn ang="0">
                  <a:pos x="6" y="60"/>
                </a:cxn>
                <a:cxn ang="0">
                  <a:pos x="6" y="54"/>
                </a:cxn>
              </a:cxnLst>
              <a:rect l="0" t="0" r="r" b="b"/>
              <a:pathLst>
                <a:path w="114" h="60">
                  <a:moveTo>
                    <a:pt x="6" y="54"/>
                  </a:moveTo>
                  <a:lnTo>
                    <a:pt x="6" y="54"/>
                  </a:lnTo>
                  <a:lnTo>
                    <a:pt x="12" y="4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84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14" y="30"/>
                  </a:lnTo>
                  <a:lnTo>
                    <a:pt x="108" y="36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66" y="48"/>
                  </a:lnTo>
                  <a:lnTo>
                    <a:pt x="42" y="54"/>
                  </a:lnTo>
                  <a:lnTo>
                    <a:pt x="24" y="60"/>
                  </a:lnTo>
                  <a:lnTo>
                    <a:pt x="6" y="60"/>
                  </a:lnTo>
                  <a:lnTo>
                    <a:pt x="6" y="5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1" name="Freeform 17"/>
            <p:cNvSpPr>
              <a:spLocks noChangeArrowheads="1"/>
            </p:cNvSpPr>
            <p:nvPr/>
          </p:nvSpPr>
          <p:spPr bwMode="auto">
            <a:xfrm>
              <a:off x="2483" y="3248"/>
              <a:ext cx="144" cy="64"/>
            </a:xfrm>
            <a:custGeom>
              <a:avLst/>
              <a:gdLst/>
              <a:ahLst/>
              <a:cxnLst>
                <a:cxn ang="0">
                  <a:pos x="6" y="54"/>
                </a:cxn>
                <a:cxn ang="0">
                  <a:pos x="6" y="54"/>
                </a:cxn>
                <a:cxn ang="0">
                  <a:pos x="12" y="48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18" y="36"/>
                </a:cxn>
                <a:cxn ang="0">
                  <a:pos x="12" y="30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18" y="12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42" y="6"/>
                </a:cxn>
                <a:cxn ang="0">
                  <a:pos x="54" y="0"/>
                </a:cxn>
                <a:cxn ang="0">
                  <a:pos x="66" y="0"/>
                </a:cxn>
                <a:cxn ang="0">
                  <a:pos x="72" y="0"/>
                </a:cxn>
                <a:cxn ang="0">
                  <a:pos x="72" y="6"/>
                </a:cxn>
                <a:cxn ang="0">
                  <a:pos x="72" y="6"/>
                </a:cxn>
                <a:cxn ang="0">
                  <a:pos x="78" y="6"/>
                </a:cxn>
                <a:cxn ang="0">
                  <a:pos x="84" y="6"/>
                </a:cxn>
                <a:cxn ang="0">
                  <a:pos x="84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2"/>
                </a:cxn>
                <a:cxn ang="0">
                  <a:pos x="78" y="18"/>
                </a:cxn>
                <a:cxn ang="0">
                  <a:pos x="84" y="12"/>
                </a:cxn>
                <a:cxn ang="0">
                  <a:pos x="90" y="12"/>
                </a:cxn>
                <a:cxn ang="0">
                  <a:pos x="96" y="12"/>
                </a:cxn>
                <a:cxn ang="0">
                  <a:pos x="96" y="12"/>
                </a:cxn>
                <a:cxn ang="0">
                  <a:pos x="102" y="6"/>
                </a:cxn>
                <a:cxn ang="0">
                  <a:pos x="108" y="12"/>
                </a:cxn>
                <a:cxn ang="0">
                  <a:pos x="114" y="12"/>
                </a:cxn>
                <a:cxn ang="0">
                  <a:pos x="114" y="12"/>
                </a:cxn>
                <a:cxn ang="0">
                  <a:pos x="114" y="18"/>
                </a:cxn>
                <a:cxn ang="0">
                  <a:pos x="114" y="30"/>
                </a:cxn>
                <a:cxn ang="0">
                  <a:pos x="108" y="36"/>
                </a:cxn>
                <a:cxn ang="0">
                  <a:pos x="102" y="42"/>
                </a:cxn>
                <a:cxn ang="0">
                  <a:pos x="102" y="42"/>
                </a:cxn>
                <a:cxn ang="0">
                  <a:pos x="102" y="42"/>
                </a:cxn>
                <a:cxn ang="0">
                  <a:pos x="102" y="42"/>
                </a:cxn>
                <a:cxn ang="0">
                  <a:pos x="102" y="48"/>
                </a:cxn>
                <a:cxn ang="0">
                  <a:pos x="78" y="48"/>
                </a:cxn>
                <a:cxn ang="0">
                  <a:pos x="72" y="48"/>
                </a:cxn>
                <a:cxn ang="0">
                  <a:pos x="72" y="48"/>
                </a:cxn>
                <a:cxn ang="0">
                  <a:pos x="72" y="48"/>
                </a:cxn>
                <a:cxn ang="0">
                  <a:pos x="66" y="48"/>
                </a:cxn>
                <a:cxn ang="0">
                  <a:pos x="42" y="54"/>
                </a:cxn>
                <a:cxn ang="0">
                  <a:pos x="24" y="60"/>
                </a:cxn>
                <a:cxn ang="0">
                  <a:pos x="6" y="60"/>
                </a:cxn>
                <a:cxn ang="0">
                  <a:pos x="6" y="60"/>
                </a:cxn>
              </a:cxnLst>
              <a:rect l="0" t="0" r="r" b="b"/>
              <a:pathLst>
                <a:path w="114" h="60">
                  <a:moveTo>
                    <a:pt x="6" y="54"/>
                  </a:moveTo>
                  <a:lnTo>
                    <a:pt x="6" y="54"/>
                  </a:lnTo>
                  <a:lnTo>
                    <a:pt x="12" y="4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54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84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102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14" y="30"/>
                  </a:lnTo>
                  <a:lnTo>
                    <a:pt x="108" y="36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66" y="48"/>
                  </a:lnTo>
                  <a:lnTo>
                    <a:pt x="42" y="54"/>
                  </a:lnTo>
                  <a:lnTo>
                    <a:pt x="24" y="60"/>
                  </a:lnTo>
                  <a:lnTo>
                    <a:pt x="6" y="60"/>
                  </a:lnTo>
                  <a:lnTo>
                    <a:pt x="6" y="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2" name="Freeform 18"/>
            <p:cNvSpPr>
              <a:spLocks noChangeArrowheads="1"/>
            </p:cNvSpPr>
            <p:nvPr/>
          </p:nvSpPr>
          <p:spPr bwMode="auto">
            <a:xfrm>
              <a:off x="3079" y="3521"/>
              <a:ext cx="98" cy="44"/>
            </a:xfrm>
            <a:custGeom>
              <a:avLst/>
              <a:gdLst/>
              <a:ahLst/>
              <a:cxnLst>
                <a:cxn ang="0">
                  <a:pos x="48" y="36"/>
                </a:cxn>
                <a:cxn ang="0">
                  <a:pos x="48" y="30"/>
                </a:cxn>
                <a:cxn ang="0">
                  <a:pos x="42" y="30"/>
                </a:cxn>
                <a:cxn ang="0">
                  <a:pos x="36" y="30"/>
                </a:cxn>
                <a:cxn ang="0">
                  <a:pos x="30" y="30"/>
                </a:cxn>
                <a:cxn ang="0">
                  <a:pos x="24" y="30"/>
                </a:cxn>
                <a:cxn ang="0">
                  <a:pos x="24" y="36"/>
                </a:cxn>
                <a:cxn ang="0">
                  <a:pos x="18" y="36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6" y="24"/>
                </a:cxn>
                <a:cxn ang="0">
                  <a:pos x="6" y="18"/>
                </a:cxn>
                <a:cxn ang="0">
                  <a:pos x="6" y="6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54" y="6"/>
                </a:cxn>
                <a:cxn ang="0">
                  <a:pos x="66" y="6"/>
                </a:cxn>
                <a:cxn ang="0">
                  <a:pos x="78" y="6"/>
                </a:cxn>
                <a:cxn ang="0">
                  <a:pos x="72" y="24"/>
                </a:cxn>
                <a:cxn ang="0">
                  <a:pos x="60" y="30"/>
                </a:cxn>
                <a:cxn ang="0">
                  <a:pos x="54" y="36"/>
                </a:cxn>
                <a:cxn ang="0">
                  <a:pos x="42" y="42"/>
                </a:cxn>
                <a:cxn ang="0">
                  <a:pos x="48" y="42"/>
                </a:cxn>
                <a:cxn ang="0">
                  <a:pos x="48" y="36"/>
                </a:cxn>
              </a:cxnLst>
              <a:rect l="0" t="0" r="r" b="b"/>
              <a:pathLst>
                <a:path w="78" h="42">
                  <a:moveTo>
                    <a:pt x="48" y="36"/>
                  </a:moveTo>
                  <a:lnTo>
                    <a:pt x="48" y="30"/>
                  </a:lnTo>
                  <a:lnTo>
                    <a:pt x="42" y="30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54" y="6"/>
                  </a:lnTo>
                  <a:lnTo>
                    <a:pt x="66" y="6"/>
                  </a:lnTo>
                  <a:lnTo>
                    <a:pt x="78" y="6"/>
                  </a:lnTo>
                  <a:lnTo>
                    <a:pt x="72" y="24"/>
                  </a:lnTo>
                  <a:lnTo>
                    <a:pt x="60" y="30"/>
                  </a:lnTo>
                  <a:lnTo>
                    <a:pt x="54" y="36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48" y="3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3" name="Freeform 19"/>
            <p:cNvSpPr>
              <a:spLocks noChangeArrowheads="1"/>
            </p:cNvSpPr>
            <p:nvPr/>
          </p:nvSpPr>
          <p:spPr bwMode="auto">
            <a:xfrm>
              <a:off x="3079" y="3521"/>
              <a:ext cx="98" cy="44"/>
            </a:xfrm>
            <a:custGeom>
              <a:avLst/>
              <a:gdLst/>
              <a:ahLst/>
              <a:cxnLst>
                <a:cxn ang="0">
                  <a:pos x="48" y="36"/>
                </a:cxn>
                <a:cxn ang="0">
                  <a:pos x="48" y="30"/>
                </a:cxn>
                <a:cxn ang="0">
                  <a:pos x="42" y="30"/>
                </a:cxn>
                <a:cxn ang="0">
                  <a:pos x="36" y="30"/>
                </a:cxn>
                <a:cxn ang="0">
                  <a:pos x="36" y="30"/>
                </a:cxn>
                <a:cxn ang="0">
                  <a:pos x="30" y="30"/>
                </a:cxn>
                <a:cxn ang="0">
                  <a:pos x="24" y="30"/>
                </a:cxn>
                <a:cxn ang="0">
                  <a:pos x="24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6" y="24"/>
                </a:cxn>
                <a:cxn ang="0">
                  <a:pos x="6" y="18"/>
                </a:cxn>
                <a:cxn ang="0">
                  <a:pos x="6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54" y="6"/>
                </a:cxn>
                <a:cxn ang="0">
                  <a:pos x="66" y="6"/>
                </a:cxn>
                <a:cxn ang="0">
                  <a:pos x="78" y="6"/>
                </a:cxn>
                <a:cxn ang="0">
                  <a:pos x="72" y="24"/>
                </a:cxn>
                <a:cxn ang="0">
                  <a:pos x="60" y="30"/>
                </a:cxn>
                <a:cxn ang="0">
                  <a:pos x="54" y="36"/>
                </a:cxn>
                <a:cxn ang="0">
                  <a:pos x="42" y="42"/>
                </a:cxn>
                <a:cxn ang="0">
                  <a:pos x="48" y="42"/>
                </a:cxn>
              </a:cxnLst>
              <a:rect l="0" t="0" r="r" b="b"/>
              <a:pathLst>
                <a:path w="78" h="42">
                  <a:moveTo>
                    <a:pt x="48" y="36"/>
                  </a:moveTo>
                  <a:lnTo>
                    <a:pt x="48" y="30"/>
                  </a:lnTo>
                  <a:lnTo>
                    <a:pt x="42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54" y="6"/>
                  </a:lnTo>
                  <a:lnTo>
                    <a:pt x="66" y="6"/>
                  </a:lnTo>
                  <a:lnTo>
                    <a:pt x="78" y="6"/>
                  </a:lnTo>
                  <a:lnTo>
                    <a:pt x="72" y="24"/>
                  </a:lnTo>
                  <a:lnTo>
                    <a:pt x="60" y="30"/>
                  </a:lnTo>
                  <a:lnTo>
                    <a:pt x="54" y="36"/>
                  </a:lnTo>
                  <a:lnTo>
                    <a:pt x="42" y="42"/>
                  </a:lnTo>
                  <a:lnTo>
                    <a:pt x="48" y="4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4" name="Freeform 20"/>
            <p:cNvSpPr>
              <a:spLocks noChangeArrowheads="1"/>
            </p:cNvSpPr>
            <p:nvPr/>
          </p:nvSpPr>
          <p:spPr bwMode="auto">
            <a:xfrm>
              <a:off x="2596" y="2943"/>
              <a:ext cx="151" cy="83"/>
            </a:xfrm>
            <a:custGeom>
              <a:avLst/>
              <a:gdLst/>
              <a:ahLst/>
              <a:cxnLst>
                <a:cxn ang="0">
                  <a:pos x="108" y="66"/>
                </a:cxn>
                <a:cxn ang="0">
                  <a:pos x="102" y="66"/>
                </a:cxn>
                <a:cxn ang="0">
                  <a:pos x="102" y="72"/>
                </a:cxn>
                <a:cxn ang="0">
                  <a:pos x="96" y="72"/>
                </a:cxn>
                <a:cxn ang="0">
                  <a:pos x="96" y="66"/>
                </a:cxn>
                <a:cxn ang="0">
                  <a:pos x="96" y="66"/>
                </a:cxn>
                <a:cxn ang="0">
                  <a:pos x="84" y="60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60" y="48"/>
                </a:cxn>
                <a:cxn ang="0">
                  <a:pos x="60" y="42"/>
                </a:cxn>
                <a:cxn ang="0">
                  <a:pos x="54" y="42"/>
                </a:cxn>
                <a:cxn ang="0">
                  <a:pos x="48" y="42"/>
                </a:cxn>
                <a:cxn ang="0">
                  <a:pos x="30" y="30"/>
                </a:cxn>
                <a:cxn ang="0">
                  <a:pos x="18" y="30"/>
                </a:cxn>
                <a:cxn ang="0">
                  <a:pos x="12" y="30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6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30" y="6"/>
                </a:cxn>
                <a:cxn ang="0">
                  <a:pos x="42" y="6"/>
                </a:cxn>
                <a:cxn ang="0">
                  <a:pos x="54" y="12"/>
                </a:cxn>
                <a:cxn ang="0">
                  <a:pos x="60" y="18"/>
                </a:cxn>
                <a:cxn ang="0">
                  <a:pos x="60" y="18"/>
                </a:cxn>
                <a:cxn ang="0">
                  <a:pos x="66" y="18"/>
                </a:cxn>
                <a:cxn ang="0">
                  <a:pos x="66" y="18"/>
                </a:cxn>
                <a:cxn ang="0">
                  <a:pos x="66" y="24"/>
                </a:cxn>
                <a:cxn ang="0">
                  <a:pos x="66" y="30"/>
                </a:cxn>
                <a:cxn ang="0">
                  <a:pos x="66" y="30"/>
                </a:cxn>
                <a:cxn ang="0">
                  <a:pos x="72" y="24"/>
                </a:cxn>
                <a:cxn ang="0">
                  <a:pos x="78" y="24"/>
                </a:cxn>
                <a:cxn ang="0">
                  <a:pos x="84" y="30"/>
                </a:cxn>
                <a:cxn ang="0">
                  <a:pos x="90" y="30"/>
                </a:cxn>
                <a:cxn ang="0">
                  <a:pos x="90" y="36"/>
                </a:cxn>
                <a:cxn ang="0">
                  <a:pos x="96" y="42"/>
                </a:cxn>
                <a:cxn ang="0">
                  <a:pos x="96" y="48"/>
                </a:cxn>
                <a:cxn ang="0">
                  <a:pos x="96" y="54"/>
                </a:cxn>
                <a:cxn ang="0">
                  <a:pos x="108" y="60"/>
                </a:cxn>
                <a:cxn ang="0">
                  <a:pos x="120" y="72"/>
                </a:cxn>
                <a:cxn ang="0">
                  <a:pos x="114" y="66"/>
                </a:cxn>
                <a:cxn ang="0">
                  <a:pos x="114" y="72"/>
                </a:cxn>
                <a:cxn ang="0">
                  <a:pos x="108" y="72"/>
                </a:cxn>
                <a:cxn ang="0">
                  <a:pos x="108" y="78"/>
                </a:cxn>
                <a:cxn ang="0">
                  <a:pos x="108" y="72"/>
                </a:cxn>
                <a:cxn ang="0">
                  <a:pos x="108" y="66"/>
                </a:cxn>
              </a:cxnLst>
              <a:rect l="0" t="0" r="r" b="b"/>
              <a:pathLst>
                <a:path w="120" h="78">
                  <a:moveTo>
                    <a:pt x="108" y="66"/>
                  </a:moveTo>
                  <a:lnTo>
                    <a:pt x="102" y="66"/>
                  </a:lnTo>
                  <a:lnTo>
                    <a:pt x="102" y="72"/>
                  </a:lnTo>
                  <a:lnTo>
                    <a:pt x="96" y="72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84" y="60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30" y="30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0" y="6"/>
                  </a:lnTo>
                  <a:lnTo>
                    <a:pt x="42" y="6"/>
                  </a:lnTo>
                  <a:lnTo>
                    <a:pt x="54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108" y="60"/>
                  </a:lnTo>
                  <a:lnTo>
                    <a:pt x="120" y="72"/>
                  </a:lnTo>
                  <a:lnTo>
                    <a:pt x="114" y="66"/>
                  </a:lnTo>
                  <a:lnTo>
                    <a:pt x="114" y="72"/>
                  </a:lnTo>
                  <a:lnTo>
                    <a:pt x="108" y="72"/>
                  </a:lnTo>
                  <a:lnTo>
                    <a:pt x="108" y="78"/>
                  </a:lnTo>
                  <a:lnTo>
                    <a:pt x="108" y="72"/>
                  </a:lnTo>
                  <a:lnTo>
                    <a:pt x="108" y="6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5" name="Freeform 21"/>
            <p:cNvSpPr>
              <a:spLocks noChangeArrowheads="1"/>
            </p:cNvSpPr>
            <p:nvPr/>
          </p:nvSpPr>
          <p:spPr bwMode="auto">
            <a:xfrm>
              <a:off x="2596" y="2943"/>
              <a:ext cx="151" cy="83"/>
            </a:xfrm>
            <a:custGeom>
              <a:avLst/>
              <a:gdLst/>
              <a:ahLst/>
              <a:cxnLst>
                <a:cxn ang="0">
                  <a:pos x="102" y="66"/>
                </a:cxn>
                <a:cxn ang="0">
                  <a:pos x="102" y="72"/>
                </a:cxn>
                <a:cxn ang="0">
                  <a:pos x="96" y="66"/>
                </a:cxn>
                <a:cxn ang="0">
                  <a:pos x="96" y="66"/>
                </a:cxn>
                <a:cxn ang="0">
                  <a:pos x="84" y="60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60" y="48"/>
                </a:cxn>
                <a:cxn ang="0">
                  <a:pos x="54" y="42"/>
                </a:cxn>
                <a:cxn ang="0">
                  <a:pos x="30" y="30"/>
                </a:cxn>
                <a:cxn ang="0">
                  <a:pos x="12" y="30"/>
                </a:cxn>
                <a:cxn ang="0">
                  <a:pos x="12" y="24"/>
                </a:cxn>
                <a:cxn ang="0">
                  <a:pos x="6" y="24"/>
                </a:cxn>
                <a:cxn ang="0">
                  <a:pos x="6" y="18"/>
                </a:cxn>
                <a:cxn ang="0">
                  <a:pos x="0" y="18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42" y="6"/>
                </a:cxn>
                <a:cxn ang="0">
                  <a:pos x="60" y="18"/>
                </a:cxn>
                <a:cxn ang="0">
                  <a:pos x="60" y="18"/>
                </a:cxn>
                <a:cxn ang="0">
                  <a:pos x="66" y="18"/>
                </a:cxn>
                <a:cxn ang="0">
                  <a:pos x="66" y="24"/>
                </a:cxn>
                <a:cxn ang="0">
                  <a:pos x="66" y="30"/>
                </a:cxn>
                <a:cxn ang="0">
                  <a:pos x="66" y="30"/>
                </a:cxn>
                <a:cxn ang="0">
                  <a:pos x="78" y="24"/>
                </a:cxn>
                <a:cxn ang="0">
                  <a:pos x="84" y="30"/>
                </a:cxn>
                <a:cxn ang="0">
                  <a:pos x="90" y="30"/>
                </a:cxn>
                <a:cxn ang="0">
                  <a:pos x="90" y="36"/>
                </a:cxn>
                <a:cxn ang="0">
                  <a:pos x="96" y="42"/>
                </a:cxn>
                <a:cxn ang="0">
                  <a:pos x="96" y="54"/>
                </a:cxn>
                <a:cxn ang="0">
                  <a:pos x="120" y="72"/>
                </a:cxn>
                <a:cxn ang="0">
                  <a:pos x="114" y="72"/>
                </a:cxn>
                <a:cxn ang="0">
                  <a:pos x="108" y="78"/>
                </a:cxn>
                <a:cxn ang="0">
                  <a:pos x="108" y="72"/>
                </a:cxn>
              </a:cxnLst>
              <a:rect l="0" t="0" r="r" b="b"/>
              <a:pathLst>
                <a:path w="120" h="78">
                  <a:moveTo>
                    <a:pt x="108" y="66"/>
                  </a:moveTo>
                  <a:lnTo>
                    <a:pt x="102" y="6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96" y="72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84" y="60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30" y="30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0" y="6"/>
                  </a:lnTo>
                  <a:lnTo>
                    <a:pt x="42" y="6"/>
                  </a:lnTo>
                  <a:lnTo>
                    <a:pt x="54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108" y="60"/>
                  </a:lnTo>
                  <a:lnTo>
                    <a:pt x="120" y="72"/>
                  </a:lnTo>
                  <a:lnTo>
                    <a:pt x="114" y="66"/>
                  </a:lnTo>
                  <a:lnTo>
                    <a:pt x="114" y="72"/>
                  </a:lnTo>
                  <a:lnTo>
                    <a:pt x="108" y="72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08" y="7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6" name="Freeform 22"/>
            <p:cNvSpPr>
              <a:spLocks noChangeArrowheads="1"/>
            </p:cNvSpPr>
            <p:nvPr/>
          </p:nvSpPr>
          <p:spPr bwMode="auto">
            <a:xfrm>
              <a:off x="1140" y="1344"/>
              <a:ext cx="211" cy="660"/>
            </a:xfrm>
            <a:custGeom>
              <a:avLst/>
              <a:gdLst/>
              <a:ahLst/>
              <a:cxnLst>
                <a:cxn ang="0">
                  <a:pos x="144" y="606"/>
                </a:cxn>
                <a:cxn ang="0">
                  <a:pos x="132" y="594"/>
                </a:cxn>
                <a:cxn ang="0">
                  <a:pos x="90" y="552"/>
                </a:cxn>
                <a:cxn ang="0">
                  <a:pos x="84" y="540"/>
                </a:cxn>
                <a:cxn ang="0">
                  <a:pos x="78" y="522"/>
                </a:cxn>
                <a:cxn ang="0">
                  <a:pos x="66" y="522"/>
                </a:cxn>
                <a:cxn ang="0">
                  <a:pos x="54" y="528"/>
                </a:cxn>
                <a:cxn ang="0">
                  <a:pos x="42" y="504"/>
                </a:cxn>
                <a:cxn ang="0">
                  <a:pos x="54" y="474"/>
                </a:cxn>
                <a:cxn ang="0">
                  <a:pos x="30" y="432"/>
                </a:cxn>
                <a:cxn ang="0">
                  <a:pos x="30" y="396"/>
                </a:cxn>
                <a:cxn ang="0">
                  <a:pos x="36" y="396"/>
                </a:cxn>
                <a:cxn ang="0">
                  <a:pos x="60" y="402"/>
                </a:cxn>
                <a:cxn ang="0">
                  <a:pos x="60" y="372"/>
                </a:cxn>
                <a:cxn ang="0">
                  <a:pos x="48" y="360"/>
                </a:cxn>
                <a:cxn ang="0">
                  <a:pos x="48" y="318"/>
                </a:cxn>
                <a:cxn ang="0">
                  <a:pos x="30" y="306"/>
                </a:cxn>
                <a:cxn ang="0">
                  <a:pos x="24" y="294"/>
                </a:cxn>
                <a:cxn ang="0">
                  <a:pos x="6" y="222"/>
                </a:cxn>
                <a:cxn ang="0">
                  <a:pos x="12" y="198"/>
                </a:cxn>
                <a:cxn ang="0">
                  <a:pos x="30" y="186"/>
                </a:cxn>
                <a:cxn ang="0">
                  <a:pos x="36" y="216"/>
                </a:cxn>
                <a:cxn ang="0">
                  <a:pos x="60" y="228"/>
                </a:cxn>
                <a:cxn ang="0">
                  <a:pos x="66" y="216"/>
                </a:cxn>
                <a:cxn ang="0">
                  <a:pos x="60" y="186"/>
                </a:cxn>
                <a:cxn ang="0">
                  <a:pos x="60" y="156"/>
                </a:cxn>
                <a:cxn ang="0">
                  <a:pos x="36" y="150"/>
                </a:cxn>
                <a:cxn ang="0">
                  <a:pos x="48" y="126"/>
                </a:cxn>
                <a:cxn ang="0">
                  <a:pos x="36" y="102"/>
                </a:cxn>
                <a:cxn ang="0">
                  <a:pos x="0" y="60"/>
                </a:cxn>
                <a:cxn ang="0">
                  <a:pos x="12" y="18"/>
                </a:cxn>
                <a:cxn ang="0">
                  <a:pos x="30" y="0"/>
                </a:cxn>
                <a:cxn ang="0">
                  <a:pos x="54" y="6"/>
                </a:cxn>
                <a:cxn ang="0">
                  <a:pos x="48" y="54"/>
                </a:cxn>
                <a:cxn ang="0">
                  <a:pos x="60" y="108"/>
                </a:cxn>
                <a:cxn ang="0">
                  <a:pos x="84" y="156"/>
                </a:cxn>
                <a:cxn ang="0">
                  <a:pos x="102" y="162"/>
                </a:cxn>
                <a:cxn ang="0">
                  <a:pos x="120" y="174"/>
                </a:cxn>
                <a:cxn ang="0">
                  <a:pos x="114" y="204"/>
                </a:cxn>
                <a:cxn ang="0">
                  <a:pos x="96" y="252"/>
                </a:cxn>
                <a:cxn ang="0">
                  <a:pos x="108" y="312"/>
                </a:cxn>
                <a:cxn ang="0">
                  <a:pos x="102" y="336"/>
                </a:cxn>
                <a:cxn ang="0">
                  <a:pos x="114" y="354"/>
                </a:cxn>
                <a:cxn ang="0">
                  <a:pos x="114" y="372"/>
                </a:cxn>
                <a:cxn ang="0">
                  <a:pos x="114" y="402"/>
                </a:cxn>
                <a:cxn ang="0">
                  <a:pos x="126" y="426"/>
                </a:cxn>
                <a:cxn ang="0">
                  <a:pos x="132" y="456"/>
                </a:cxn>
                <a:cxn ang="0">
                  <a:pos x="156" y="456"/>
                </a:cxn>
                <a:cxn ang="0">
                  <a:pos x="126" y="492"/>
                </a:cxn>
                <a:cxn ang="0">
                  <a:pos x="90" y="462"/>
                </a:cxn>
                <a:cxn ang="0">
                  <a:pos x="72" y="426"/>
                </a:cxn>
                <a:cxn ang="0">
                  <a:pos x="72" y="426"/>
                </a:cxn>
                <a:cxn ang="0">
                  <a:pos x="60" y="432"/>
                </a:cxn>
                <a:cxn ang="0">
                  <a:pos x="60" y="462"/>
                </a:cxn>
                <a:cxn ang="0">
                  <a:pos x="90" y="522"/>
                </a:cxn>
                <a:cxn ang="0">
                  <a:pos x="132" y="558"/>
                </a:cxn>
                <a:cxn ang="0">
                  <a:pos x="156" y="582"/>
                </a:cxn>
                <a:cxn ang="0">
                  <a:pos x="168" y="618"/>
                </a:cxn>
                <a:cxn ang="0">
                  <a:pos x="156" y="624"/>
                </a:cxn>
              </a:cxnLst>
              <a:rect l="0" t="0" r="r" b="b"/>
              <a:pathLst>
                <a:path w="168" h="624">
                  <a:moveTo>
                    <a:pt x="150" y="618"/>
                  </a:moveTo>
                  <a:lnTo>
                    <a:pt x="144" y="618"/>
                  </a:lnTo>
                  <a:lnTo>
                    <a:pt x="138" y="618"/>
                  </a:lnTo>
                  <a:lnTo>
                    <a:pt x="144" y="606"/>
                  </a:lnTo>
                  <a:lnTo>
                    <a:pt x="150" y="600"/>
                  </a:lnTo>
                  <a:lnTo>
                    <a:pt x="144" y="594"/>
                  </a:lnTo>
                  <a:lnTo>
                    <a:pt x="138" y="594"/>
                  </a:lnTo>
                  <a:lnTo>
                    <a:pt x="132" y="594"/>
                  </a:lnTo>
                  <a:lnTo>
                    <a:pt x="120" y="582"/>
                  </a:lnTo>
                  <a:lnTo>
                    <a:pt x="102" y="564"/>
                  </a:lnTo>
                  <a:lnTo>
                    <a:pt x="96" y="558"/>
                  </a:lnTo>
                  <a:lnTo>
                    <a:pt x="90" y="552"/>
                  </a:lnTo>
                  <a:lnTo>
                    <a:pt x="90" y="552"/>
                  </a:lnTo>
                  <a:lnTo>
                    <a:pt x="90" y="546"/>
                  </a:lnTo>
                  <a:lnTo>
                    <a:pt x="90" y="540"/>
                  </a:lnTo>
                  <a:lnTo>
                    <a:pt x="84" y="540"/>
                  </a:lnTo>
                  <a:lnTo>
                    <a:pt x="78" y="534"/>
                  </a:lnTo>
                  <a:lnTo>
                    <a:pt x="78" y="528"/>
                  </a:lnTo>
                  <a:lnTo>
                    <a:pt x="84" y="522"/>
                  </a:lnTo>
                  <a:lnTo>
                    <a:pt x="78" y="522"/>
                  </a:lnTo>
                  <a:lnTo>
                    <a:pt x="72" y="522"/>
                  </a:lnTo>
                  <a:lnTo>
                    <a:pt x="72" y="522"/>
                  </a:lnTo>
                  <a:lnTo>
                    <a:pt x="66" y="516"/>
                  </a:lnTo>
                  <a:lnTo>
                    <a:pt x="66" y="522"/>
                  </a:lnTo>
                  <a:lnTo>
                    <a:pt x="60" y="528"/>
                  </a:lnTo>
                  <a:lnTo>
                    <a:pt x="60" y="522"/>
                  </a:lnTo>
                  <a:lnTo>
                    <a:pt x="60" y="528"/>
                  </a:lnTo>
                  <a:lnTo>
                    <a:pt x="54" y="528"/>
                  </a:lnTo>
                  <a:lnTo>
                    <a:pt x="42" y="522"/>
                  </a:lnTo>
                  <a:lnTo>
                    <a:pt x="42" y="516"/>
                  </a:lnTo>
                  <a:lnTo>
                    <a:pt x="42" y="510"/>
                  </a:lnTo>
                  <a:lnTo>
                    <a:pt x="42" y="504"/>
                  </a:lnTo>
                  <a:lnTo>
                    <a:pt x="54" y="492"/>
                  </a:lnTo>
                  <a:lnTo>
                    <a:pt x="54" y="492"/>
                  </a:lnTo>
                  <a:lnTo>
                    <a:pt x="60" y="486"/>
                  </a:lnTo>
                  <a:lnTo>
                    <a:pt x="54" y="474"/>
                  </a:lnTo>
                  <a:lnTo>
                    <a:pt x="48" y="462"/>
                  </a:lnTo>
                  <a:lnTo>
                    <a:pt x="36" y="456"/>
                  </a:lnTo>
                  <a:lnTo>
                    <a:pt x="36" y="444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0" y="402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6" y="396"/>
                  </a:lnTo>
                  <a:lnTo>
                    <a:pt x="48" y="402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60" y="402"/>
                  </a:lnTo>
                  <a:lnTo>
                    <a:pt x="60" y="402"/>
                  </a:lnTo>
                  <a:lnTo>
                    <a:pt x="60" y="396"/>
                  </a:lnTo>
                  <a:lnTo>
                    <a:pt x="60" y="384"/>
                  </a:lnTo>
                  <a:lnTo>
                    <a:pt x="60" y="372"/>
                  </a:lnTo>
                  <a:lnTo>
                    <a:pt x="60" y="366"/>
                  </a:lnTo>
                  <a:lnTo>
                    <a:pt x="60" y="366"/>
                  </a:lnTo>
                  <a:lnTo>
                    <a:pt x="54" y="366"/>
                  </a:lnTo>
                  <a:lnTo>
                    <a:pt x="48" y="360"/>
                  </a:lnTo>
                  <a:lnTo>
                    <a:pt x="48" y="354"/>
                  </a:lnTo>
                  <a:lnTo>
                    <a:pt x="48" y="342"/>
                  </a:lnTo>
                  <a:lnTo>
                    <a:pt x="48" y="330"/>
                  </a:lnTo>
                  <a:lnTo>
                    <a:pt x="48" y="318"/>
                  </a:lnTo>
                  <a:lnTo>
                    <a:pt x="42" y="312"/>
                  </a:lnTo>
                  <a:lnTo>
                    <a:pt x="42" y="306"/>
                  </a:lnTo>
                  <a:lnTo>
                    <a:pt x="36" y="306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30" y="300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70"/>
                  </a:lnTo>
                  <a:lnTo>
                    <a:pt x="18" y="252"/>
                  </a:lnTo>
                  <a:lnTo>
                    <a:pt x="12" y="240"/>
                  </a:lnTo>
                  <a:lnTo>
                    <a:pt x="6" y="222"/>
                  </a:lnTo>
                  <a:lnTo>
                    <a:pt x="6" y="216"/>
                  </a:lnTo>
                  <a:lnTo>
                    <a:pt x="12" y="216"/>
                  </a:lnTo>
                  <a:lnTo>
                    <a:pt x="12" y="210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8" y="186"/>
                  </a:lnTo>
                  <a:lnTo>
                    <a:pt x="24" y="186"/>
                  </a:lnTo>
                  <a:lnTo>
                    <a:pt x="30" y="186"/>
                  </a:lnTo>
                  <a:lnTo>
                    <a:pt x="30" y="198"/>
                  </a:lnTo>
                  <a:lnTo>
                    <a:pt x="30" y="210"/>
                  </a:lnTo>
                  <a:lnTo>
                    <a:pt x="30" y="216"/>
                  </a:lnTo>
                  <a:lnTo>
                    <a:pt x="36" y="216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6" y="216"/>
                  </a:lnTo>
                  <a:lnTo>
                    <a:pt x="60" y="204"/>
                  </a:lnTo>
                  <a:lnTo>
                    <a:pt x="60" y="198"/>
                  </a:lnTo>
                  <a:lnTo>
                    <a:pt x="60" y="192"/>
                  </a:lnTo>
                  <a:lnTo>
                    <a:pt x="60" y="186"/>
                  </a:lnTo>
                  <a:lnTo>
                    <a:pt x="66" y="186"/>
                  </a:lnTo>
                  <a:lnTo>
                    <a:pt x="60" y="180"/>
                  </a:lnTo>
                  <a:lnTo>
                    <a:pt x="60" y="168"/>
                  </a:lnTo>
                  <a:lnTo>
                    <a:pt x="6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2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30" y="96"/>
                  </a:lnTo>
                  <a:lnTo>
                    <a:pt x="18" y="96"/>
                  </a:lnTo>
                  <a:lnTo>
                    <a:pt x="6" y="66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12" y="18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54" y="6"/>
                  </a:lnTo>
                  <a:lnTo>
                    <a:pt x="54" y="12"/>
                  </a:lnTo>
                  <a:lnTo>
                    <a:pt x="60" y="24"/>
                  </a:lnTo>
                  <a:lnTo>
                    <a:pt x="54" y="36"/>
                  </a:lnTo>
                  <a:lnTo>
                    <a:pt x="48" y="54"/>
                  </a:lnTo>
                  <a:lnTo>
                    <a:pt x="48" y="66"/>
                  </a:lnTo>
                  <a:lnTo>
                    <a:pt x="54" y="72"/>
                  </a:lnTo>
                  <a:lnTo>
                    <a:pt x="60" y="90"/>
                  </a:lnTo>
                  <a:lnTo>
                    <a:pt x="60" y="108"/>
                  </a:lnTo>
                  <a:lnTo>
                    <a:pt x="66" y="126"/>
                  </a:lnTo>
                  <a:lnTo>
                    <a:pt x="72" y="144"/>
                  </a:lnTo>
                  <a:lnTo>
                    <a:pt x="78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8" y="156"/>
                  </a:lnTo>
                  <a:lnTo>
                    <a:pt x="114" y="162"/>
                  </a:lnTo>
                  <a:lnTo>
                    <a:pt x="120" y="168"/>
                  </a:lnTo>
                  <a:lnTo>
                    <a:pt x="120" y="174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0" y="192"/>
                  </a:lnTo>
                  <a:lnTo>
                    <a:pt x="114" y="204"/>
                  </a:lnTo>
                  <a:lnTo>
                    <a:pt x="108" y="210"/>
                  </a:lnTo>
                  <a:lnTo>
                    <a:pt x="102" y="222"/>
                  </a:lnTo>
                  <a:lnTo>
                    <a:pt x="96" y="240"/>
                  </a:lnTo>
                  <a:lnTo>
                    <a:pt x="96" y="252"/>
                  </a:lnTo>
                  <a:lnTo>
                    <a:pt x="96" y="264"/>
                  </a:lnTo>
                  <a:lnTo>
                    <a:pt x="102" y="276"/>
                  </a:lnTo>
                  <a:lnTo>
                    <a:pt x="102" y="294"/>
                  </a:lnTo>
                  <a:lnTo>
                    <a:pt x="108" y="312"/>
                  </a:lnTo>
                  <a:lnTo>
                    <a:pt x="108" y="330"/>
                  </a:lnTo>
                  <a:lnTo>
                    <a:pt x="102" y="330"/>
                  </a:lnTo>
                  <a:lnTo>
                    <a:pt x="96" y="330"/>
                  </a:lnTo>
                  <a:lnTo>
                    <a:pt x="102" y="336"/>
                  </a:lnTo>
                  <a:lnTo>
                    <a:pt x="102" y="336"/>
                  </a:lnTo>
                  <a:lnTo>
                    <a:pt x="102" y="342"/>
                  </a:lnTo>
                  <a:lnTo>
                    <a:pt x="108" y="342"/>
                  </a:lnTo>
                  <a:lnTo>
                    <a:pt x="114" y="354"/>
                  </a:lnTo>
                  <a:lnTo>
                    <a:pt x="114" y="360"/>
                  </a:lnTo>
                  <a:lnTo>
                    <a:pt x="114" y="366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08" y="372"/>
                  </a:lnTo>
                  <a:lnTo>
                    <a:pt x="108" y="384"/>
                  </a:lnTo>
                  <a:lnTo>
                    <a:pt x="108" y="396"/>
                  </a:lnTo>
                  <a:lnTo>
                    <a:pt x="114" y="402"/>
                  </a:lnTo>
                  <a:lnTo>
                    <a:pt x="120" y="408"/>
                  </a:lnTo>
                  <a:lnTo>
                    <a:pt x="120" y="414"/>
                  </a:lnTo>
                  <a:lnTo>
                    <a:pt x="120" y="420"/>
                  </a:lnTo>
                  <a:lnTo>
                    <a:pt x="126" y="426"/>
                  </a:lnTo>
                  <a:lnTo>
                    <a:pt x="132" y="432"/>
                  </a:lnTo>
                  <a:lnTo>
                    <a:pt x="132" y="444"/>
                  </a:lnTo>
                  <a:lnTo>
                    <a:pt x="126" y="450"/>
                  </a:lnTo>
                  <a:lnTo>
                    <a:pt x="132" y="456"/>
                  </a:lnTo>
                  <a:lnTo>
                    <a:pt x="138" y="456"/>
                  </a:lnTo>
                  <a:lnTo>
                    <a:pt x="150" y="456"/>
                  </a:lnTo>
                  <a:lnTo>
                    <a:pt x="150" y="456"/>
                  </a:lnTo>
                  <a:lnTo>
                    <a:pt x="156" y="456"/>
                  </a:lnTo>
                  <a:lnTo>
                    <a:pt x="150" y="462"/>
                  </a:lnTo>
                  <a:lnTo>
                    <a:pt x="144" y="474"/>
                  </a:lnTo>
                  <a:lnTo>
                    <a:pt x="132" y="486"/>
                  </a:lnTo>
                  <a:lnTo>
                    <a:pt x="126" y="492"/>
                  </a:lnTo>
                  <a:lnTo>
                    <a:pt x="120" y="492"/>
                  </a:lnTo>
                  <a:lnTo>
                    <a:pt x="114" y="480"/>
                  </a:lnTo>
                  <a:lnTo>
                    <a:pt x="102" y="474"/>
                  </a:lnTo>
                  <a:lnTo>
                    <a:pt x="90" y="462"/>
                  </a:lnTo>
                  <a:lnTo>
                    <a:pt x="90" y="456"/>
                  </a:lnTo>
                  <a:lnTo>
                    <a:pt x="90" y="450"/>
                  </a:lnTo>
                  <a:lnTo>
                    <a:pt x="84" y="438"/>
                  </a:lnTo>
                  <a:lnTo>
                    <a:pt x="72" y="426"/>
                  </a:lnTo>
                  <a:lnTo>
                    <a:pt x="72" y="432"/>
                  </a:lnTo>
                  <a:lnTo>
                    <a:pt x="66" y="426"/>
                  </a:lnTo>
                  <a:lnTo>
                    <a:pt x="72" y="426"/>
                  </a:lnTo>
                  <a:lnTo>
                    <a:pt x="72" y="426"/>
                  </a:lnTo>
                  <a:lnTo>
                    <a:pt x="66" y="426"/>
                  </a:lnTo>
                  <a:lnTo>
                    <a:pt x="66" y="420"/>
                  </a:lnTo>
                  <a:lnTo>
                    <a:pt x="60" y="420"/>
                  </a:lnTo>
                  <a:lnTo>
                    <a:pt x="60" y="432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60" y="456"/>
                  </a:lnTo>
                  <a:lnTo>
                    <a:pt x="60" y="462"/>
                  </a:lnTo>
                  <a:lnTo>
                    <a:pt x="60" y="474"/>
                  </a:lnTo>
                  <a:lnTo>
                    <a:pt x="66" y="480"/>
                  </a:lnTo>
                  <a:lnTo>
                    <a:pt x="78" y="498"/>
                  </a:lnTo>
                  <a:lnTo>
                    <a:pt x="90" y="522"/>
                  </a:lnTo>
                  <a:lnTo>
                    <a:pt x="102" y="534"/>
                  </a:lnTo>
                  <a:lnTo>
                    <a:pt x="114" y="552"/>
                  </a:lnTo>
                  <a:lnTo>
                    <a:pt x="126" y="552"/>
                  </a:lnTo>
                  <a:lnTo>
                    <a:pt x="132" y="558"/>
                  </a:lnTo>
                  <a:lnTo>
                    <a:pt x="138" y="564"/>
                  </a:lnTo>
                  <a:lnTo>
                    <a:pt x="138" y="570"/>
                  </a:lnTo>
                  <a:lnTo>
                    <a:pt x="144" y="576"/>
                  </a:lnTo>
                  <a:lnTo>
                    <a:pt x="156" y="582"/>
                  </a:lnTo>
                  <a:lnTo>
                    <a:pt x="156" y="588"/>
                  </a:lnTo>
                  <a:lnTo>
                    <a:pt x="156" y="594"/>
                  </a:lnTo>
                  <a:lnTo>
                    <a:pt x="156" y="612"/>
                  </a:lnTo>
                  <a:lnTo>
                    <a:pt x="168" y="618"/>
                  </a:lnTo>
                  <a:lnTo>
                    <a:pt x="168" y="618"/>
                  </a:lnTo>
                  <a:lnTo>
                    <a:pt x="168" y="624"/>
                  </a:lnTo>
                  <a:lnTo>
                    <a:pt x="162" y="624"/>
                  </a:lnTo>
                  <a:lnTo>
                    <a:pt x="156" y="624"/>
                  </a:lnTo>
                  <a:lnTo>
                    <a:pt x="156" y="624"/>
                  </a:lnTo>
                  <a:lnTo>
                    <a:pt x="150" y="624"/>
                  </a:lnTo>
                  <a:lnTo>
                    <a:pt x="150" y="618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7" name="Freeform 23"/>
            <p:cNvSpPr>
              <a:spLocks noChangeArrowheads="1"/>
            </p:cNvSpPr>
            <p:nvPr/>
          </p:nvSpPr>
          <p:spPr bwMode="auto">
            <a:xfrm>
              <a:off x="1140" y="1344"/>
              <a:ext cx="211" cy="660"/>
            </a:xfrm>
            <a:custGeom>
              <a:avLst/>
              <a:gdLst/>
              <a:ahLst/>
              <a:cxnLst>
                <a:cxn ang="0">
                  <a:pos x="144" y="606"/>
                </a:cxn>
                <a:cxn ang="0">
                  <a:pos x="138" y="594"/>
                </a:cxn>
                <a:cxn ang="0">
                  <a:pos x="90" y="552"/>
                </a:cxn>
                <a:cxn ang="0">
                  <a:pos x="84" y="540"/>
                </a:cxn>
                <a:cxn ang="0">
                  <a:pos x="84" y="522"/>
                </a:cxn>
                <a:cxn ang="0">
                  <a:pos x="66" y="522"/>
                </a:cxn>
                <a:cxn ang="0">
                  <a:pos x="54" y="528"/>
                </a:cxn>
                <a:cxn ang="0">
                  <a:pos x="42" y="504"/>
                </a:cxn>
                <a:cxn ang="0">
                  <a:pos x="48" y="462"/>
                </a:cxn>
                <a:cxn ang="0">
                  <a:pos x="30" y="402"/>
                </a:cxn>
                <a:cxn ang="0">
                  <a:pos x="30" y="396"/>
                </a:cxn>
                <a:cxn ang="0">
                  <a:pos x="30" y="396"/>
                </a:cxn>
                <a:cxn ang="0">
                  <a:pos x="60" y="408"/>
                </a:cxn>
                <a:cxn ang="0">
                  <a:pos x="60" y="372"/>
                </a:cxn>
                <a:cxn ang="0">
                  <a:pos x="48" y="354"/>
                </a:cxn>
                <a:cxn ang="0">
                  <a:pos x="42" y="306"/>
                </a:cxn>
                <a:cxn ang="0">
                  <a:pos x="30" y="306"/>
                </a:cxn>
                <a:cxn ang="0">
                  <a:pos x="18" y="252"/>
                </a:cxn>
                <a:cxn ang="0">
                  <a:pos x="12" y="216"/>
                </a:cxn>
                <a:cxn ang="0">
                  <a:pos x="18" y="186"/>
                </a:cxn>
                <a:cxn ang="0">
                  <a:pos x="30" y="216"/>
                </a:cxn>
                <a:cxn ang="0">
                  <a:pos x="42" y="228"/>
                </a:cxn>
                <a:cxn ang="0">
                  <a:pos x="66" y="222"/>
                </a:cxn>
                <a:cxn ang="0">
                  <a:pos x="60" y="186"/>
                </a:cxn>
                <a:cxn ang="0">
                  <a:pos x="60" y="168"/>
                </a:cxn>
                <a:cxn ang="0">
                  <a:pos x="36" y="150"/>
                </a:cxn>
                <a:cxn ang="0">
                  <a:pos x="48" y="120"/>
                </a:cxn>
                <a:cxn ang="0">
                  <a:pos x="18" y="96"/>
                </a:cxn>
                <a:cxn ang="0">
                  <a:pos x="0" y="30"/>
                </a:cxn>
                <a:cxn ang="0">
                  <a:pos x="30" y="0"/>
                </a:cxn>
                <a:cxn ang="0">
                  <a:pos x="54" y="12"/>
                </a:cxn>
                <a:cxn ang="0">
                  <a:pos x="54" y="72"/>
                </a:cxn>
                <a:cxn ang="0">
                  <a:pos x="78" y="150"/>
                </a:cxn>
                <a:cxn ang="0">
                  <a:pos x="102" y="162"/>
                </a:cxn>
                <a:cxn ang="0">
                  <a:pos x="120" y="186"/>
                </a:cxn>
                <a:cxn ang="0">
                  <a:pos x="102" y="222"/>
                </a:cxn>
                <a:cxn ang="0">
                  <a:pos x="102" y="294"/>
                </a:cxn>
                <a:cxn ang="0">
                  <a:pos x="96" y="330"/>
                </a:cxn>
                <a:cxn ang="0">
                  <a:pos x="108" y="342"/>
                </a:cxn>
                <a:cxn ang="0">
                  <a:pos x="120" y="372"/>
                </a:cxn>
                <a:cxn ang="0">
                  <a:pos x="114" y="402"/>
                </a:cxn>
                <a:cxn ang="0">
                  <a:pos x="132" y="432"/>
                </a:cxn>
                <a:cxn ang="0">
                  <a:pos x="150" y="456"/>
                </a:cxn>
                <a:cxn ang="0">
                  <a:pos x="132" y="486"/>
                </a:cxn>
                <a:cxn ang="0">
                  <a:pos x="90" y="462"/>
                </a:cxn>
                <a:cxn ang="0">
                  <a:pos x="72" y="432"/>
                </a:cxn>
                <a:cxn ang="0">
                  <a:pos x="66" y="426"/>
                </a:cxn>
                <a:cxn ang="0">
                  <a:pos x="60" y="450"/>
                </a:cxn>
                <a:cxn ang="0">
                  <a:pos x="78" y="498"/>
                </a:cxn>
                <a:cxn ang="0">
                  <a:pos x="132" y="558"/>
                </a:cxn>
                <a:cxn ang="0">
                  <a:pos x="156" y="588"/>
                </a:cxn>
                <a:cxn ang="0">
                  <a:pos x="168" y="624"/>
                </a:cxn>
              </a:cxnLst>
              <a:rect l="0" t="0" r="r" b="b"/>
              <a:pathLst>
                <a:path w="168" h="624">
                  <a:moveTo>
                    <a:pt x="150" y="618"/>
                  </a:moveTo>
                  <a:lnTo>
                    <a:pt x="144" y="618"/>
                  </a:lnTo>
                  <a:lnTo>
                    <a:pt x="144" y="618"/>
                  </a:lnTo>
                  <a:lnTo>
                    <a:pt x="138" y="618"/>
                  </a:lnTo>
                  <a:lnTo>
                    <a:pt x="144" y="606"/>
                  </a:lnTo>
                  <a:lnTo>
                    <a:pt x="144" y="606"/>
                  </a:lnTo>
                  <a:lnTo>
                    <a:pt x="150" y="600"/>
                  </a:lnTo>
                  <a:lnTo>
                    <a:pt x="144" y="594"/>
                  </a:lnTo>
                  <a:lnTo>
                    <a:pt x="144" y="594"/>
                  </a:lnTo>
                  <a:lnTo>
                    <a:pt x="138" y="594"/>
                  </a:lnTo>
                  <a:lnTo>
                    <a:pt x="132" y="594"/>
                  </a:lnTo>
                  <a:lnTo>
                    <a:pt x="120" y="582"/>
                  </a:lnTo>
                  <a:lnTo>
                    <a:pt x="102" y="564"/>
                  </a:lnTo>
                  <a:lnTo>
                    <a:pt x="96" y="558"/>
                  </a:lnTo>
                  <a:lnTo>
                    <a:pt x="90" y="552"/>
                  </a:lnTo>
                  <a:lnTo>
                    <a:pt x="90" y="552"/>
                  </a:lnTo>
                  <a:lnTo>
                    <a:pt x="90" y="546"/>
                  </a:lnTo>
                  <a:lnTo>
                    <a:pt x="90" y="546"/>
                  </a:lnTo>
                  <a:lnTo>
                    <a:pt x="90" y="540"/>
                  </a:lnTo>
                  <a:lnTo>
                    <a:pt x="84" y="540"/>
                  </a:lnTo>
                  <a:lnTo>
                    <a:pt x="84" y="540"/>
                  </a:lnTo>
                  <a:lnTo>
                    <a:pt x="78" y="534"/>
                  </a:lnTo>
                  <a:lnTo>
                    <a:pt x="78" y="534"/>
                  </a:lnTo>
                  <a:lnTo>
                    <a:pt x="78" y="528"/>
                  </a:lnTo>
                  <a:lnTo>
                    <a:pt x="84" y="522"/>
                  </a:lnTo>
                  <a:lnTo>
                    <a:pt x="78" y="522"/>
                  </a:lnTo>
                  <a:lnTo>
                    <a:pt x="72" y="522"/>
                  </a:lnTo>
                  <a:lnTo>
                    <a:pt x="72" y="522"/>
                  </a:lnTo>
                  <a:lnTo>
                    <a:pt x="66" y="516"/>
                  </a:lnTo>
                  <a:lnTo>
                    <a:pt x="66" y="522"/>
                  </a:lnTo>
                  <a:lnTo>
                    <a:pt x="60" y="528"/>
                  </a:lnTo>
                  <a:lnTo>
                    <a:pt x="60" y="522"/>
                  </a:lnTo>
                  <a:lnTo>
                    <a:pt x="60" y="522"/>
                  </a:lnTo>
                  <a:lnTo>
                    <a:pt x="60" y="528"/>
                  </a:lnTo>
                  <a:lnTo>
                    <a:pt x="54" y="528"/>
                  </a:lnTo>
                  <a:lnTo>
                    <a:pt x="54" y="528"/>
                  </a:lnTo>
                  <a:lnTo>
                    <a:pt x="42" y="522"/>
                  </a:lnTo>
                  <a:lnTo>
                    <a:pt x="42" y="516"/>
                  </a:lnTo>
                  <a:lnTo>
                    <a:pt x="42" y="510"/>
                  </a:lnTo>
                  <a:lnTo>
                    <a:pt x="42" y="504"/>
                  </a:lnTo>
                  <a:lnTo>
                    <a:pt x="54" y="492"/>
                  </a:lnTo>
                  <a:lnTo>
                    <a:pt x="54" y="492"/>
                  </a:lnTo>
                  <a:lnTo>
                    <a:pt x="60" y="486"/>
                  </a:lnTo>
                  <a:lnTo>
                    <a:pt x="54" y="474"/>
                  </a:lnTo>
                  <a:lnTo>
                    <a:pt x="48" y="462"/>
                  </a:lnTo>
                  <a:lnTo>
                    <a:pt x="36" y="456"/>
                  </a:lnTo>
                  <a:lnTo>
                    <a:pt x="36" y="444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6" y="396"/>
                  </a:lnTo>
                  <a:lnTo>
                    <a:pt x="48" y="402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60" y="402"/>
                  </a:lnTo>
                  <a:lnTo>
                    <a:pt x="60" y="402"/>
                  </a:lnTo>
                  <a:lnTo>
                    <a:pt x="60" y="396"/>
                  </a:lnTo>
                  <a:lnTo>
                    <a:pt x="60" y="384"/>
                  </a:lnTo>
                  <a:lnTo>
                    <a:pt x="60" y="372"/>
                  </a:lnTo>
                  <a:lnTo>
                    <a:pt x="60" y="366"/>
                  </a:lnTo>
                  <a:lnTo>
                    <a:pt x="60" y="366"/>
                  </a:lnTo>
                  <a:lnTo>
                    <a:pt x="54" y="366"/>
                  </a:lnTo>
                  <a:lnTo>
                    <a:pt x="48" y="360"/>
                  </a:lnTo>
                  <a:lnTo>
                    <a:pt x="48" y="354"/>
                  </a:lnTo>
                  <a:lnTo>
                    <a:pt x="48" y="342"/>
                  </a:lnTo>
                  <a:lnTo>
                    <a:pt x="48" y="330"/>
                  </a:lnTo>
                  <a:lnTo>
                    <a:pt x="48" y="318"/>
                  </a:lnTo>
                  <a:lnTo>
                    <a:pt x="42" y="312"/>
                  </a:lnTo>
                  <a:lnTo>
                    <a:pt x="42" y="306"/>
                  </a:lnTo>
                  <a:lnTo>
                    <a:pt x="42" y="306"/>
                  </a:lnTo>
                  <a:lnTo>
                    <a:pt x="36" y="306"/>
                  </a:lnTo>
                  <a:lnTo>
                    <a:pt x="36" y="306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30" y="300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70"/>
                  </a:lnTo>
                  <a:lnTo>
                    <a:pt x="18" y="252"/>
                  </a:lnTo>
                  <a:lnTo>
                    <a:pt x="12" y="240"/>
                  </a:lnTo>
                  <a:lnTo>
                    <a:pt x="6" y="222"/>
                  </a:lnTo>
                  <a:lnTo>
                    <a:pt x="6" y="216"/>
                  </a:lnTo>
                  <a:lnTo>
                    <a:pt x="6" y="216"/>
                  </a:lnTo>
                  <a:lnTo>
                    <a:pt x="12" y="216"/>
                  </a:lnTo>
                  <a:lnTo>
                    <a:pt x="12" y="210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24" y="186"/>
                  </a:lnTo>
                  <a:lnTo>
                    <a:pt x="30" y="186"/>
                  </a:lnTo>
                  <a:lnTo>
                    <a:pt x="30" y="198"/>
                  </a:lnTo>
                  <a:lnTo>
                    <a:pt x="30" y="210"/>
                  </a:lnTo>
                  <a:lnTo>
                    <a:pt x="30" y="216"/>
                  </a:lnTo>
                  <a:lnTo>
                    <a:pt x="30" y="216"/>
                  </a:lnTo>
                  <a:lnTo>
                    <a:pt x="36" y="216"/>
                  </a:lnTo>
                  <a:lnTo>
                    <a:pt x="36" y="216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6" y="216"/>
                  </a:lnTo>
                  <a:lnTo>
                    <a:pt x="60" y="204"/>
                  </a:lnTo>
                  <a:lnTo>
                    <a:pt x="60" y="198"/>
                  </a:lnTo>
                  <a:lnTo>
                    <a:pt x="60" y="192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6" y="186"/>
                  </a:lnTo>
                  <a:lnTo>
                    <a:pt x="60" y="180"/>
                  </a:lnTo>
                  <a:lnTo>
                    <a:pt x="60" y="168"/>
                  </a:lnTo>
                  <a:lnTo>
                    <a:pt x="6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2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30" y="96"/>
                  </a:lnTo>
                  <a:lnTo>
                    <a:pt x="18" y="96"/>
                  </a:lnTo>
                  <a:lnTo>
                    <a:pt x="6" y="66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12" y="18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54" y="6"/>
                  </a:lnTo>
                  <a:lnTo>
                    <a:pt x="54" y="12"/>
                  </a:lnTo>
                  <a:lnTo>
                    <a:pt x="60" y="24"/>
                  </a:lnTo>
                  <a:lnTo>
                    <a:pt x="54" y="36"/>
                  </a:lnTo>
                  <a:lnTo>
                    <a:pt x="48" y="54"/>
                  </a:lnTo>
                  <a:lnTo>
                    <a:pt x="48" y="66"/>
                  </a:lnTo>
                  <a:lnTo>
                    <a:pt x="54" y="72"/>
                  </a:lnTo>
                  <a:lnTo>
                    <a:pt x="60" y="90"/>
                  </a:lnTo>
                  <a:lnTo>
                    <a:pt x="60" y="108"/>
                  </a:lnTo>
                  <a:lnTo>
                    <a:pt x="66" y="126"/>
                  </a:lnTo>
                  <a:lnTo>
                    <a:pt x="72" y="144"/>
                  </a:lnTo>
                  <a:lnTo>
                    <a:pt x="78" y="150"/>
                  </a:lnTo>
                  <a:lnTo>
                    <a:pt x="84" y="156"/>
                  </a:lnTo>
                  <a:lnTo>
                    <a:pt x="90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8" y="156"/>
                  </a:lnTo>
                  <a:lnTo>
                    <a:pt x="114" y="162"/>
                  </a:lnTo>
                  <a:lnTo>
                    <a:pt x="120" y="168"/>
                  </a:lnTo>
                  <a:lnTo>
                    <a:pt x="120" y="174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0" y="192"/>
                  </a:lnTo>
                  <a:lnTo>
                    <a:pt x="114" y="204"/>
                  </a:lnTo>
                  <a:lnTo>
                    <a:pt x="108" y="210"/>
                  </a:lnTo>
                  <a:lnTo>
                    <a:pt x="102" y="222"/>
                  </a:lnTo>
                  <a:lnTo>
                    <a:pt x="96" y="240"/>
                  </a:lnTo>
                  <a:lnTo>
                    <a:pt x="96" y="252"/>
                  </a:lnTo>
                  <a:lnTo>
                    <a:pt x="96" y="264"/>
                  </a:lnTo>
                  <a:lnTo>
                    <a:pt x="102" y="276"/>
                  </a:lnTo>
                  <a:lnTo>
                    <a:pt x="102" y="294"/>
                  </a:lnTo>
                  <a:lnTo>
                    <a:pt x="108" y="312"/>
                  </a:lnTo>
                  <a:lnTo>
                    <a:pt x="108" y="330"/>
                  </a:lnTo>
                  <a:lnTo>
                    <a:pt x="102" y="330"/>
                  </a:lnTo>
                  <a:lnTo>
                    <a:pt x="96" y="330"/>
                  </a:lnTo>
                  <a:lnTo>
                    <a:pt x="96" y="330"/>
                  </a:lnTo>
                  <a:lnTo>
                    <a:pt x="102" y="336"/>
                  </a:lnTo>
                  <a:lnTo>
                    <a:pt x="102" y="336"/>
                  </a:lnTo>
                  <a:lnTo>
                    <a:pt x="102" y="336"/>
                  </a:lnTo>
                  <a:lnTo>
                    <a:pt x="102" y="342"/>
                  </a:lnTo>
                  <a:lnTo>
                    <a:pt x="108" y="342"/>
                  </a:lnTo>
                  <a:lnTo>
                    <a:pt x="114" y="354"/>
                  </a:lnTo>
                  <a:lnTo>
                    <a:pt x="114" y="360"/>
                  </a:lnTo>
                  <a:lnTo>
                    <a:pt x="114" y="366"/>
                  </a:lnTo>
                  <a:lnTo>
                    <a:pt x="114" y="366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08" y="372"/>
                  </a:lnTo>
                  <a:lnTo>
                    <a:pt x="108" y="384"/>
                  </a:lnTo>
                  <a:lnTo>
                    <a:pt x="108" y="396"/>
                  </a:lnTo>
                  <a:lnTo>
                    <a:pt x="114" y="402"/>
                  </a:lnTo>
                  <a:lnTo>
                    <a:pt x="120" y="408"/>
                  </a:lnTo>
                  <a:lnTo>
                    <a:pt x="120" y="414"/>
                  </a:lnTo>
                  <a:lnTo>
                    <a:pt x="120" y="420"/>
                  </a:lnTo>
                  <a:lnTo>
                    <a:pt x="126" y="426"/>
                  </a:lnTo>
                  <a:lnTo>
                    <a:pt x="132" y="432"/>
                  </a:lnTo>
                  <a:lnTo>
                    <a:pt x="132" y="444"/>
                  </a:lnTo>
                  <a:lnTo>
                    <a:pt x="126" y="450"/>
                  </a:lnTo>
                  <a:lnTo>
                    <a:pt x="132" y="456"/>
                  </a:lnTo>
                  <a:lnTo>
                    <a:pt x="138" y="456"/>
                  </a:lnTo>
                  <a:lnTo>
                    <a:pt x="150" y="456"/>
                  </a:lnTo>
                  <a:lnTo>
                    <a:pt x="150" y="456"/>
                  </a:lnTo>
                  <a:lnTo>
                    <a:pt x="156" y="456"/>
                  </a:lnTo>
                  <a:lnTo>
                    <a:pt x="150" y="462"/>
                  </a:lnTo>
                  <a:lnTo>
                    <a:pt x="144" y="474"/>
                  </a:lnTo>
                  <a:lnTo>
                    <a:pt x="132" y="486"/>
                  </a:lnTo>
                  <a:lnTo>
                    <a:pt x="126" y="492"/>
                  </a:lnTo>
                  <a:lnTo>
                    <a:pt x="120" y="492"/>
                  </a:lnTo>
                  <a:lnTo>
                    <a:pt x="114" y="480"/>
                  </a:lnTo>
                  <a:lnTo>
                    <a:pt x="102" y="474"/>
                  </a:lnTo>
                  <a:lnTo>
                    <a:pt x="90" y="462"/>
                  </a:lnTo>
                  <a:lnTo>
                    <a:pt x="90" y="456"/>
                  </a:lnTo>
                  <a:lnTo>
                    <a:pt x="90" y="450"/>
                  </a:lnTo>
                  <a:lnTo>
                    <a:pt x="84" y="438"/>
                  </a:lnTo>
                  <a:lnTo>
                    <a:pt x="72" y="426"/>
                  </a:lnTo>
                  <a:lnTo>
                    <a:pt x="72" y="432"/>
                  </a:lnTo>
                  <a:lnTo>
                    <a:pt x="66" y="426"/>
                  </a:lnTo>
                  <a:lnTo>
                    <a:pt x="72" y="426"/>
                  </a:lnTo>
                  <a:lnTo>
                    <a:pt x="72" y="426"/>
                  </a:lnTo>
                  <a:lnTo>
                    <a:pt x="72" y="426"/>
                  </a:lnTo>
                  <a:lnTo>
                    <a:pt x="66" y="426"/>
                  </a:lnTo>
                  <a:lnTo>
                    <a:pt x="66" y="420"/>
                  </a:lnTo>
                  <a:lnTo>
                    <a:pt x="60" y="420"/>
                  </a:lnTo>
                  <a:lnTo>
                    <a:pt x="60" y="432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60" y="456"/>
                  </a:lnTo>
                  <a:lnTo>
                    <a:pt x="60" y="462"/>
                  </a:lnTo>
                  <a:lnTo>
                    <a:pt x="60" y="474"/>
                  </a:lnTo>
                  <a:lnTo>
                    <a:pt x="66" y="480"/>
                  </a:lnTo>
                  <a:lnTo>
                    <a:pt x="78" y="498"/>
                  </a:lnTo>
                  <a:lnTo>
                    <a:pt x="90" y="522"/>
                  </a:lnTo>
                  <a:lnTo>
                    <a:pt x="102" y="534"/>
                  </a:lnTo>
                  <a:lnTo>
                    <a:pt x="114" y="552"/>
                  </a:lnTo>
                  <a:lnTo>
                    <a:pt x="126" y="552"/>
                  </a:lnTo>
                  <a:lnTo>
                    <a:pt x="132" y="558"/>
                  </a:lnTo>
                  <a:lnTo>
                    <a:pt x="138" y="564"/>
                  </a:lnTo>
                  <a:lnTo>
                    <a:pt x="138" y="570"/>
                  </a:lnTo>
                  <a:lnTo>
                    <a:pt x="144" y="576"/>
                  </a:lnTo>
                  <a:lnTo>
                    <a:pt x="156" y="582"/>
                  </a:lnTo>
                  <a:lnTo>
                    <a:pt x="156" y="588"/>
                  </a:lnTo>
                  <a:lnTo>
                    <a:pt x="156" y="594"/>
                  </a:lnTo>
                  <a:lnTo>
                    <a:pt x="156" y="612"/>
                  </a:lnTo>
                  <a:lnTo>
                    <a:pt x="168" y="618"/>
                  </a:lnTo>
                  <a:lnTo>
                    <a:pt x="168" y="618"/>
                  </a:lnTo>
                  <a:lnTo>
                    <a:pt x="168" y="624"/>
                  </a:lnTo>
                  <a:lnTo>
                    <a:pt x="162" y="624"/>
                  </a:lnTo>
                  <a:lnTo>
                    <a:pt x="156" y="624"/>
                  </a:lnTo>
                  <a:lnTo>
                    <a:pt x="156" y="624"/>
                  </a:lnTo>
                  <a:lnTo>
                    <a:pt x="150" y="62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8" name="Freeform 24"/>
            <p:cNvSpPr>
              <a:spLocks noChangeArrowheads="1"/>
            </p:cNvSpPr>
            <p:nvPr/>
          </p:nvSpPr>
          <p:spPr bwMode="auto">
            <a:xfrm>
              <a:off x="1253" y="1286"/>
              <a:ext cx="294" cy="273"/>
            </a:xfrm>
            <a:custGeom>
              <a:avLst/>
              <a:gdLst/>
              <a:ahLst/>
              <a:cxnLst>
                <a:cxn ang="0">
                  <a:pos x="168" y="258"/>
                </a:cxn>
                <a:cxn ang="0">
                  <a:pos x="156" y="246"/>
                </a:cxn>
                <a:cxn ang="0">
                  <a:pos x="138" y="234"/>
                </a:cxn>
                <a:cxn ang="0">
                  <a:pos x="114" y="216"/>
                </a:cxn>
                <a:cxn ang="0">
                  <a:pos x="126" y="210"/>
                </a:cxn>
                <a:cxn ang="0">
                  <a:pos x="120" y="186"/>
                </a:cxn>
                <a:cxn ang="0">
                  <a:pos x="120" y="174"/>
                </a:cxn>
                <a:cxn ang="0">
                  <a:pos x="108" y="180"/>
                </a:cxn>
                <a:cxn ang="0">
                  <a:pos x="114" y="192"/>
                </a:cxn>
                <a:cxn ang="0">
                  <a:pos x="96" y="186"/>
                </a:cxn>
                <a:cxn ang="0">
                  <a:pos x="90" y="186"/>
                </a:cxn>
                <a:cxn ang="0">
                  <a:pos x="66" y="186"/>
                </a:cxn>
                <a:cxn ang="0">
                  <a:pos x="48" y="180"/>
                </a:cxn>
                <a:cxn ang="0">
                  <a:pos x="36" y="180"/>
                </a:cxn>
                <a:cxn ang="0">
                  <a:pos x="30" y="168"/>
                </a:cxn>
                <a:cxn ang="0">
                  <a:pos x="18" y="156"/>
                </a:cxn>
                <a:cxn ang="0">
                  <a:pos x="6" y="144"/>
                </a:cxn>
                <a:cxn ang="0">
                  <a:pos x="12" y="120"/>
                </a:cxn>
                <a:cxn ang="0">
                  <a:pos x="30" y="108"/>
                </a:cxn>
                <a:cxn ang="0">
                  <a:pos x="42" y="102"/>
                </a:cxn>
                <a:cxn ang="0">
                  <a:pos x="60" y="102"/>
                </a:cxn>
                <a:cxn ang="0">
                  <a:pos x="66" y="78"/>
                </a:cxn>
                <a:cxn ang="0">
                  <a:pos x="72" y="54"/>
                </a:cxn>
                <a:cxn ang="0">
                  <a:pos x="72" y="30"/>
                </a:cxn>
                <a:cxn ang="0">
                  <a:pos x="78" y="30"/>
                </a:cxn>
                <a:cxn ang="0">
                  <a:pos x="78" y="18"/>
                </a:cxn>
                <a:cxn ang="0">
                  <a:pos x="78" y="6"/>
                </a:cxn>
                <a:cxn ang="0">
                  <a:pos x="96" y="6"/>
                </a:cxn>
                <a:cxn ang="0">
                  <a:pos x="120" y="48"/>
                </a:cxn>
                <a:cxn ang="0">
                  <a:pos x="114" y="60"/>
                </a:cxn>
                <a:cxn ang="0">
                  <a:pos x="102" y="78"/>
                </a:cxn>
                <a:cxn ang="0">
                  <a:pos x="120" y="78"/>
                </a:cxn>
                <a:cxn ang="0">
                  <a:pos x="132" y="72"/>
                </a:cxn>
                <a:cxn ang="0">
                  <a:pos x="150" y="84"/>
                </a:cxn>
                <a:cxn ang="0">
                  <a:pos x="150" y="96"/>
                </a:cxn>
                <a:cxn ang="0">
                  <a:pos x="144" y="108"/>
                </a:cxn>
                <a:cxn ang="0">
                  <a:pos x="144" y="132"/>
                </a:cxn>
                <a:cxn ang="0">
                  <a:pos x="162" y="150"/>
                </a:cxn>
                <a:cxn ang="0">
                  <a:pos x="192" y="162"/>
                </a:cxn>
                <a:cxn ang="0">
                  <a:pos x="192" y="180"/>
                </a:cxn>
                <a:cxn ang="0">
                  <a:pos x="222" y="210"/>
                </a:cxn>
                <a:cxn ang="0">
                  <a:pos x="228" y="216"/>
                </a:cxn>
                <a:cxn ang="0">
                  <a:pos x="234" y="228"/>
                </a:cxn>
                <a:cxn ang="0">
                  <a:pos x="228" y="228"/>
                </a:cxn>
                <a:cxn ang="0">
                  <a:pos x="222" y="240"/>
                </a:cxn>
                <a:cxn ang="0">
                  <a:pos x="204" y="234"/>
                </a:cxn>
                <a:cxn ang="0">
                  <a:pos x="192" y="240"/>
                </a:cxn>
                <a:cxn ang="0">
                  <a:pos x="192" y="258"/>
                </a:cxn>
                <a:cxn ang="0">
                  <a:pos x="180" y="252"/>
                </a:cxn>
              </a:cxnLst>
              <a:rect l="0" t="0" r="r" b="b"/>
              <a:pathLst>
                <a:path w="234" h="258">
                  <a:moveTo>
                    <a:pt x="180" y="252"/>
                  </a:moveTo>
                  <a:lnTo>
                    <a:pt x="174" y="258"/>
                  </a:lnTo>
                  <a:lnTo>
                    <a:pt x="168" y="258"/>
                  </a:lnTo>
                  <a:lnTo>
                    <a:pt x="162" y="252"/>
                  </a:lnTo>
                  <a:lnTo>
                    <a:pt x="162" y="246"/>
                  </a:lnTo>
                  <a:lnTo>
                    <a:pt x="156" y="246"/>
                  </a:lnTo>
                  <a:lnTo>
                    <a:pt x="156" y="240"/>
                  </a:lnTo>
                  <a:lnTo>
                    <a:pt x="150" y="240"/>
                  </a:lnTo>
                  <a:lnTo>
                    <a:pt x="138" y="234"/>
                  </a:lnTo>
                  <a:lnTo>
                    <a:pt x="126" y="228"/>
                  </a:lnTo>
                  <a:lnTo>
                    <a:pt x="120" y="222"/>
                  </a:lnTo>
                  <a:lnTo>
                    <a:pt x="114" y="216"/>
                  </a:lnTo>
                  <a:lnTo>
                    <a:pt x="120" y="216"/>
                  </a:lnTo>
                  <a:lnTo>
                    <a:pt x="126" y="216"/>
                  </a:lnTo>
                  <a:lnTo>
                    <a:pt x="126" y="210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186"/>
                  </a:lnTo>
                  <a:lnTo>
                    <a:pt x="126" y="180"/>
                  </a:lnTo>
                  <a:lnTo>
                    <a:pt x="120" y="180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08" y="180"/>
                  </a:lnTo>
                  <a:lnTo>
                    <a:pt x="108" y="180"/>
                  </a:lnTo>
                  <a:lnTo>
                    <a:pt x="114" y="186"/>
                  </a:lnTo>
                  <a:lnTo>
                    <a:pt x="120" y="192"/>
                  </a:lnTo>
                  <a:lnTo>
                    <a:pt x="114" y="192"/>
                  </a:lnTo>
                  <a:lnTo>
                    <a:pt x="108" y="186"/>
                  </a:lnTo>
                  <a:lnTo>
                    <a:pt x="108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90" y="180"/>
                  </a:lnTo>
                  <a:lnTo>
                    <a:pt x="90" y="186"/>
                  </a:lnTo>
                  <a:lnTo>
                    <a:pt x="84" y="192"/>
                  </a:lnTo>
                  <a:lnTo>
                    <a:pt x="66" y="192"/>
                  </a:lnTo>
                  <a:lnTo>
                    <a:pt x="66" y="186"/>
                  </a:lnTo>
                  <a:lnTo>
                    <a:pt x="60" y="186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2" y="180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30" y="168"/>
                  </a:lnTo>
                  <a:lnTo>
                    <a:pt x="18" y="162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12" y="120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30" y="108"/>
                  </a:lnTo>
                  <a:lnTo>
                    <a:pt x="30" y="90"/>
                  </a:lnTo>
                  <a:lnTo>
                    <a:pt x="36" y="96"/>
                  </a:lnTo>
                  <a:lnTo>
                    <a:pt x="42" y="102"/>
                  </a:lnTo>
                  <a:lnTo>
                    <a:pt x="48" y="102"/>
                  </a:lnTo>
                  <a:lnTo>
                    <a:pt x="54" y="102"/>
                  </a:lnTo>
                  <a:lnTo>
                    <a:pt x="60" y="102"/>
                  </a:lnTo>
                  <a:lnTo>
                    <a:pt x="66" y="90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2" y="54"/>
                  </a:lnTo>
                  <a:lnTo>
                    <a:pt x="72" y="54"/>
                  </a:lnTo>
                  <a:lnTo>
                    <a:pt x="72" y="42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78" y="12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6"/>
                  </a:lnTo>
                  <a:lnTo>
                    <a:pt x="102" y="24"/>
                  </a:lnTo>
                  <a:lnTo>
                    <a:pt x="114" y="36"/>
                  </a:lnTo>
                  <a:lnTo>
                    <a:pt x="120" y="48"/>
                  </a:lnTo>
                  <a:lnTo>
                    <a:pt x="120" y="54"/>
                  </a:lnTo>
                  <a:lnTo>
                    <a:pt x="126" y="60"/>
                  </a:lnTo>
                  <a:lnTo>
                    <a:pt x="114" y="60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102" y="78"/>
                  </a:lnTo>
                  <a:lnTo>
                    <a:pt x="108" y="84"/>
                  </a:lnTo>
                  <a:lnTo>
                    <a:pt x="114" y="78"/>
                  </a:lnTo>
                  <a:lnTo>
                    <a:pt x="120" y="78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32" y="72"/>
                  </a:lnTo>
                  <a:lnTo>
                    <a:pt x="138" y="78"/>
                  </a:lnTo>
                  <a:lnTo>
                    <a:pt x="144" y="84"/>
                  </a:lnTo>
                  <a:lnTo>
                    <a:pt x="150" y="84"/>
                  </a:lnTo>
                  <a:lnTo>
                    <a:pt x="150" y="84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102"/>
                  </a:lnTo>
                  <a:lnTo>
                    <a:pt x="138" y="108"/>
                  </a:lnTo>
                  <a:lnTo>
                    <a:pt x="144" y="108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44" y="132"/>
                  </a:lnTo>
                  <a:lnTo>
                    <a:pt x="150" y="144"/>
                  </a:lnTo>
                  <a:lnTo>
                    <a:pt x="156" y="144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4" y="150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8" y="192"/>
                  </a:lnTo>
                  <a:lnTo>
                    <a:pt x="210" y="204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2" y="216"/>
                  </a:lnTo>
                  <a:lnTo>
                    <a:pt x="228" y="216"/>
                  </a:lnTo>
                  <a:lnTo>
                    <a:pt x="228" y="222"/>
                  </a:lnTo>
                  <a:lnTo>
                    <a:pt x="234" y="222"/>
                  </a:lnTo>
                  <a:lnTo>
                    <a:pt x="234" y="228"/>
                  </a:lnTo>
                  <a:lnTo>
                    <a:pt x="228" y="228"/>
                  </a:lnTo>
                  <a:lnTo>
                    <a:pt x="228" y="222"/>
                  </a:lnTo>
                  <a:lnTo>
                    <a:pt x="228" y="228"/>
                  </a:lnTo>
                  <a:lnTo>
                    <a:pt x="222" y="234"/>
                  </a:lnTo>
                  <a:lnTo>
                    <a:pt x="222" y="240"/>
                  </a:lnTo>
                  <a:lnTo>
                    <a:pt x="222" y="240"/>
                  </a:lnTo>
                  <a:lnTo>
                    <a:pt x="216" y="240"/>
                  </a:lnTo>
                  <a:lnTo>
                    <a:pt x="210" y="234"/>
                  </a:lnTo>
                  <a:lnTo>
                    <a:pt x="204" y="234"/>
                  </a:lnTo>
                  <a:lnTo>
                    <a:pt x="198" y="234"/>
                  </a:lnTo>
                  <a:lnTo>
                    <a:pt x="192" y="234"/>
                  </a:lnTo>
                  <a:lnTo>
                    <a:pt x="192" y="240"/>
                  </a:lnTo>
                  <a:lnTo>
                    <a:pt x="192" y="252"/>
                  </a:lnTo>
                  <a:lnTo>
                    <a:pt x="198" y="258"/>
                  </a:lnTo>
                  <a:lnTo>
                    <a:pt x="192" y="258"/>
                  </a:lnTo>
                  <a:lnTo>
                    <a:pt x="186" y="258"/>
                  </a:lnTo>
                  <a:lnTo>
                    <a:pt x="180" y="258"/>
                  </a:lnTo>
                  <a:lnTo>
                    <a:pt x="180" y="252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49" name="Freeform 25"/>
            <p:cNvSpPr>
              <a:spLocks noChangeArrowheads="1"/>
            </p:cNvSpPr>
            <p:nvPr/>
          </p:nvSpPr>
          <p:spPr bwMode="auto">
            <a:xfrm>
              <a:off x="1253" y="1286"/>
              <a:ext cx="294" cy="273"/>
            </a:xfrm>
            <a:custGeom>
              <a:avLst/>
              <a:gdLst/>
              <a:ahLst/>
              <a:cxnLst>
                <a:cxn ang="0">
                  <a:pos x="168" y="258"/>
                </a:cxn>
                <a:cxn ang="0">
                  <a:pos x="162" y="246"/>
                </a:cxn>
                <a:cxn ang="0">
                  <a:pos x="150" y="240"/>
                </a:cxn>
                <a:cxn ang="0">
                  <a:pos x="120" y="222"/>
                </a:cxn>
                <a:cxn ang="0">
                  <a:pos x="126" y="216"/>
                </a:cxn>
                <a:cxn ang="0">
                  <a:pos x="120" y="204"/>
                </a:cxn>
                <a:cxn ang="0">
                  <a:pos x="126" y="180"/>
                </a:cxn>
                <a:cxn ang="0">
                  <a:pos x="114" y="174"/>
                </a:cxn>
                <a:cxn ang="0">
                  <a:pos x="114" y="186"/>
                </a:cxn>
                <a:cxn ang="0">
                  <a:pos x="108" y="186"/>
                </a:cxn>
                <a:cxn ang="0">
                  <a:pos x="96" y="180"/>
                </a:cxn>
                <a:cxn ang="0">
                  <a:pos x="84" y="192"/>
                </a:cxn>
                <a:cxn ang="0">
                  <a:pos x="60" y="186"/>
                </a:cxn>
                <a:cxn ang="0">
                  <a:pos x="54" y="180"/>
                </a:cxn>
                <a:cxn ang="0">
                  <a:pos x="42" y="180"/>
                </a:cxn>
                <a:cxn ang="0">
                  <a:pos x="30" y="180"/>
                </a:cxn>
                <a:cxn ang="0">
                  <a:pos x="30" y="168"/>
                </a:cxn>
                <a:cxn ang="0">
                  <a:pos x="18" y="156"/>
                </a:cxn>
                <a:cxn ang="0">
                  <a:pos x="6" y="144"/>
                </a:cxn>
                <a:cxn ang="0">
                  <a:pos x="12" y="120"/>
                </a:cxn>
                <a:cxn ang="0">
                  <a:pos x="24" y="120"/>
                </a:cxn>
                <a:cxn ang="0">
                  <a:pos x="36" y="96"/>
                </a:cxn>
                <a:cxn ang="0">
                  <a:pos x="54" y="102"/>
                </a:cxn>
                <a:cxn ang="0">
                  <a:pos x="66" y="90"/>
                </a:cxn>
                <a:cxn ang="0">
                  <a:pos x="66" y="72"/>
                </a:cxn>
                <a:cxn ang="0">
                  <a:pos x="72" y="54"/>
                </a:cxn>
                <a:cxn ang="0">
                  <a:pos x="72" y="30"/>
                </a:cxn>
                <a:cxn ang="0">
                  <a:pos x="78" y="30"/>
                </a:cxn>
                <a:cxn ang="0">
                  <a:pos x="78" y="30"/>
                </a:cxn>
                <a:cxn ang="0">
                  <a:pos x="78" y="18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102" y="24"/>
                </a:cxn>
                <a:cxn ang="0">
                  <a:pos x="120" y="54"/>
                </a:cxn>
                <a:cxn ang="0">
                  <a:pos x="114" y="60"/>
                </a:cxn>
                <a:cxn ang="0">
                  <a:pos x="102" y="78"/>
                </a:cxn>
                <a:cxn ang="0">
                  <a:pos x="114" y="78"/>
                </a:cxn>
                <a:cxn ang="0">
                  <a:pos x="126" y="72"/>
                </a:cxn>
                <a:cxn ang="0">
                  <a:pos x="132" y="72"/>
                </a:cxn>
                <a:cxn ang="0">
                  <a:pos x="144" y="84"/>
                </a:cxn>
                <a:cxn ang="0">
                  <a:pos x="150" y="90"/>
                </a:cxn>
                <a:cxn ang="0">
                  <a:pos x="144" y="102"/>
                </a:cxn>
                <a:cxn ang="0">
                  <a:pos x="144" y="114"/>
                </a:cxn>
                <a:cxn ang="0">
                  <a:pos x="150" y="144"/>
                </a:cxn>
                <a:cxn ang="0">
                  <a:pos x="162" y="150"/>
                </a:cxn>
                <a:cxn ang="0">
                  <a:pos x="192" y="162"/>
                </a:cxn>
                <a:cxn ang="0">
                  <a:pos x="192" y="180"/>
                </a:cxn>
                <a:cxn ang="0">
                  <a:pos x="222" y="210"/>
                </a:cxn>
                <a:cxn ang="0">
                  <a:pos x="222" y="216"/>
                </a:cxn>
                <a:cxn ang="0">
                  <a:pos x="228" y="222"/>
                </a:cxn>
                <a:cxn ang="0">
                  <a:pos x="234" y="228"/>
                </a:cxn>
                <a:cxn ang="0">
                  <a:pos x="228" y="222"/>
                </a:cxn>
                <a:cxn ang="0">
                  <a:pos x="222" y="234"/>
                </a:cxn>
                <a:cxn ang="0">
                  <a:pos x="216" y="240"/>
                </a:cxn>
                <a:cxn ang="0">
                  <a:pos x="198" y="234"/>
                </a:cxn>
                <a:cxn ang="0">
                  <a:pos x="192" y="240"/>
                </a:cxn>
                <a:cxn ang="0">
                  <a:pos x="192" y="258"/>
                </a:cxn>
              </a:cxnLst>
              <a:rect l="0" t="0" r="r" b="b"/>
              <a:pathLst>
                <a:path w="234" h="258">
                  <a:moveTo>
                    <a:pt x="180" y="252"/>
                  </a:moveTo>
                  <a:lnTo>
                    <a:pt x="174" y="258"/>
                  </a:lnTo>
                  <a:lnTo>
                    <a:pt x="168" y="258"/>
                  </a:lnTo>
                  <a:lnTo>
                    <a:pt x="162" y="252"/>
                  </a:lnTo>
                  <a:lnTo>
                    <a:pt x="162" y="252"/>
                  </a:lnTo>
                  <a:lnTo>
                    <a:pt x="162" y="246"/>
                  </a:lnTo>
                  <a:lnTo>
                    <a:pt x="156" y="246"/>
                  </a:lnTo>
                  <a:lnTo>
                    <a:pt x="156" y="240"/>
                  </a:lnTo>
                  <a:lnTo>
                    <a:pt x="150" y="240"/>
                  </a:lnTo>
                  <a:lnTo>
                    <a:pt x="138" y="234"/>
                  </a:lnTo>
                  <a:lnTo>
                    <a:pt x="126" y="228"/>
                  </a:lnTo>
                  <a:lnTo>
                    <a:pt x="120" y="222"/>
                  </a:lnTo>
                  <a:lnTo>
                    <a:pt x="114" y="216"/>
                  </a:lnTo>
                  <a:lnTo>
                    <a:pt x="120" y="216"/>
                  </a:lnTo>
                  <a:lnTo>
                    <a:pt x="126" y="216"/>
                  </a:lnTo>
                  <a:lnTo>
                    <a:pt x="126" y="210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204"/>
                  </a:lnTo>
                  <a:lnTo>
                    <a:pt x="120" y="186"/>
                  </a:lnTo>
                  <a:lnTo>
                    <a:pt x="126" y="180"/>
                  </a:lnTo>
                  <a:lnTo>
                    <a:pt x="120" y="180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08" y="180"/>
                  </a:lnTo>
                  <a:lnTo>
                    <a:pt x="108" y="180"/>
                  </a:lnTo>
                  <a:lnTo>
                    <a:pt x="114" y="186"/>
                  </a:lnTo>
                  <a:lnTo>
                    <a:pt x="120" y="192"/>
                  </a:lnTo>
                  <a:lnTo>
                    <a:pt x="114" y="192"/>
                  </a:lnTo>
                  <a:lnTo>
                    <a:pt x="108" y="186"/>
                  </a:lnTo>
                  <a:lnTo>
                    <a:pt x="108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90" y="180"/>
                  </a:lnTo>
                  <a:lnTo>
                    <a:pt x="90" y="186"/>
                  </a:lnTo>
                  <a:lnTo>
                    <a:pt x="84" y="192"/>
                  </a:lnTo>
                  <a:lnTo>
                    <a:pt x="66" y="192"/>
                  </a:lnTo>
                  <a:lnTo>
                    <a:pt x="66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2" y="180"/>
                  </a:lnTo>
                  <a:lnTo>
                    <a:pt x="42" y="180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18" y="162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12" y="120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0" y="108"/>
                  </a:lnTo>
                  <a:lnTo>
                    <a:pt x="30" y="90"/>
                  </a:lnTo>
                  <a:lnTo>
                    <a:pt x="36" y="96"/>
                  </a:lnTo>
                  <a:lnTo>
                    <a:pt x="42" y="102"/>
                  </a:lnTo>
                  <a:lnTo>
                    <a:pt x="48" y="102"/>
                  </a:lnTo>
                  <a:lnTo>
                    <a:pt x="54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6" y="90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2" y="54"/>
                  </a:lnTo>
                  <a:lnTo>
                    <a:pt x="72" y="54"/>
                  </a:lnTo>
                  <a:lnTo>
                    <a:pt x="72" y="42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78" y="12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6"/>
                  </a:lnTo>
                  <a:lnTo>
                    <a:pt x="102" y="24"/>
                  </a:lnTo>
                  <a:lnTo>
                    <a:pt x="114" y="36"/>
                  </a:lnTo>
                  <a:lnTo>
                    <a:pt x="120" y="48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6" y="60"/>
                  </a:lnTo>
                  <a:lnTo>
                    <a:pt x="114" y="60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102" y="78"/>
                  </a:lnTo>
                  <a:lnTo>
                    <a:pt x="102" y="78"/>
                  </a:lnTo>
                  <a:lnTo>
                    <a:pt x="108" y="84"/>
                  </a:lnTo>
                  <a:lnTo>
                    <a:pt x="114" y="78"/>
                  </a:lnTo>
                  <a:lnTo>
                    <a:pt x="120" y="78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32" y="72"/>
                  </a:lnTo>
                  <a:lnTo>
                    <a:pt x="138" y="78"/>
                  </a:lnTo>
                  <a:lnTo>
                    <a:pt x="138" y="78"/>
                  </a:lnTo>
                  <a:lnTo>
                    <a:pt x="144" y="84"/>
                  </a:lnTo>
                  <a:lnTo>
                    <a:pt x="150" y="84"/>
                  </a:lnTo>
                  <a:lnTo>
                    <a:pt x="150" y="84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102"/>
                  </a:lnTo>
                  <a:lnTo>
                    <a:pt x="144" y="102"/>
                  </a:lnTo>
                  <a:lnTo>
                    <a:pt x="138" y="108"/>
                  </a:lnTo>
                  <a:lnTo>
                    <a:pt x="144" y="108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44" y="132"/>
                  </a:lnTo>
                  <a:lnTo>
                    <a:pt x="150" y="144"/>
                  </a:lnTo>
                  <a:lnTo>
                    <a:pt x="156" y="144"/>
                  </a:lnTo>
                  <a:lnTo>
                    <a:pt x="162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4" y="150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8" y="192"/>
                  </a:lnTo>
                  <a:lnTo>
                    <a:pt x="210" y="204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2" y="216"/>
                  </a:lnTo>
                  <a:lnTo>
                    <a:pt x="222" y="216"/>
                  </a:lnTo>
                  <a:lnTo>
                    <a:pt x="228" y="216"/>
                  </a:lnTo>
                  <a:lnTo>
                    <a:pt x="228" y="222"/>
                  </a:lnTo>
                  <a:lnTo>
                    <a:pt x="234" y="222"/>
                  </a:lnTo>
                  <a:lnTo>
                    <a:pt x="234" y="228"/>
                  </a:lnTo>
                  <a:lnTo>
                    <a:pt x="234" y="228"/>
                  </a:lnTo>
                  <a:lnTo>
                    <a:pt x="228" y="228"/>
                  </a:lnTo>
                  <a:lnTo>
                    <a:pt x="228" y="222"/>
                  </a:lnTo>
                  <a:lnTo>
                    <a:pt x="228" y="222"/>
                  </a:lnTo>
                  <a:lnTo>
                    <a:pt x="228" y="222"/>
                  </a:lnTo>
                  <a:lnTo>
                    <a:pt x="228" y="228"/>
                  </a:lnTo>
                  <a:lnTo>
                    <a:pt x="222" y="234"/>
                  </a:lnTo>
                  <a:lnTo>
                    <a:pt x="222" y="240"/>
                  </a:lnTo>
                  <a:lnTo>
                    <a:pt x="222" y="240"/>
                  </a:lnTo>
                  <a:lnTo>
                    <a:pt x="216" y="240"/>
                  </a:lnTo>
                  <a:lnTo>
                    <a:pt x="210" y="234"/>
                  </a:lnTo>
                  <a:lnTo>
                    <a:pt x="204" y="234"/>
                  </a:lnTo>
                  <a:lnTo>
                    <a:pt x="198" y="234"/>
                  </a:lnTo>
                  <a:lnTo>
                    <a:pt x="198" y="234"/>
                  </a:lnTo>
                  <a:lnTo>
                    <a:pt x="192" y="234"/>
                  </a:lnTo>
                  <a:lnTo>
                    <a:pt x="192" y="240"/>
                  </a:lnTo>
                  <a:lnTo>
                    <a:pt x="192" y="252"/>
                  </a:lnTo>
                  <a:lnTo>
                    <a:pt x="198" y="258"/>
                  </a:lnTo>
                  <a:lnTo>
                    <a:pt x="192" y="258"/>
                  </a:lnTo>
                  <a:lnTo>
                    <a:pt x="186" y="258"/>
                  </a:lnTo>
                  <a:lnTo>
                    <a:pt x="180" y="258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0" name="Freeform 26"/>
            <p:cNvSpPr>
              <a:spLocks noChangeArrowheads="1"/>
            </p:cNvSpPr>
            <p:nvPr/>
          </p:nvSpPr>
          <p:spPr bwMode="auto">
            <a:xfrm>
              <a:off x="1533" y="2232"/>
              <a:ext cx="491" cy="419"/>
            </a:xfrm>
            <a:custGeom>
              <a:avLst/>
              <a:gdLst/>
              <a:ahLst/>
              <a:cxnLst>
                <a:cxn ang="0">
                  <a:pos x="360" y="384"/>
                </a:cxn>
                <a:cxn ang="0">
                  <a:pos x="324" y="366"/>
                </a:cxn>
                <a:cxn ang="0">
                  <a:pos x="300" y="354"/>
                </a:cxn>
                <a:cxn ang="0">
                  <a:pos x="288" y="342"/>
                </a:cxn>
                <a:cxn ang="0">
                  <a:pos x="288" y="336"/>
                </a:cxn>
                <a:cxn ang="0">
                  <a:pos x="276" y="330"/>
                </a:cxn>
                <a:cxn ang="0">
                  <a:pos x="270" y="330"/>
                </a:cxn>
                <a:cxn ang="0">
                  <a:pos x="258" y="330"/>
                </a:cxn>
                <a:cxn ang="0">
                  <a:pos x="246" y="324"/>
                </a:cxn>
                <a:cxn ang="0">
                  <a:pos x="252" y="306"/>
                </a:cxn>
                <a:cxn ang="0">
                  <a:pos x="240" y="288"/>
                </a:cxn>
                <a:cxn ang="0">
                  <a:pos x="228" y="282"/>
                </a:cxn>
                <a:cxn ang="0">
                  <a:pos x="240" y="276"/>
                </a:cxn>
                <a:cxn ang="0">
                  <a:pos x="234" y="264"/>
                </a:cxn>
                <a:cxn ang="0">
                  <a:pos x="204" y="258"/>
                </a:cxn>
                <a:cxn ang="0">
                  <a:pos x="210" y="264"/>
                </a:cxn>
                <a:cxn ang="0">
                  <a:pos x="222" y="288"/>
                </a:cxn>
                <a:cxn ang="0">
                  <a:pos x="216" y="282"/>
                </a:cxn>
                <a:cxn ang="0">
                  <a:pos x="186" y="252"/>
                </a:cxn>
                <a:cxn ang="0">
                  <a:pos x="144" y="198"/>
                </a:cxn>
                <a:cxn ang="0">
                  <a:pos x="108" y="138"/>
                </a:cxn>
                <a:cxn ang="0">
                  <a:pos x="90" y="108"/>
                </a:cxn>
                <a:cxn ang="0">
                  <a:pos x="36" y="54"/>
                </a:cxn>
                <a:cxn ang="0">
                  <a:pos x="0" y="42"/>
                </a:cxn>
                <a:cxn ang="0">
                  <a:pos x="6" y="36"/>
                </a:cxn>
                <a:cxn ang="0">
                  <a:pos x="30" y="42"/>
                </a:cxn>
                <a:cxn ang="0">
                  <a:pos x="18" y="12"/>
                </a:cxn>
                <a:cxn ang="0">
                  <a:pos x="18" y="6"/>
                </a:cxn>
                <a:cxn ang="0">
                  <a:pos x="42" y="36"/>
                </a:cxn>
                <a:cxn ang="0">
                  <a:pos x="60" y="54"/>
                </a:cxn>
                <a:cxn ang="0">
                  <a:pos x="78" y="72"/>
                </a:cxn>
                <a:cxn ang="0">
                  <a:pos x="84" y="78"/>
                </a:cxn>
                <a:cxn ang="0">
                  <a:pos x="96" y="90"/>
                </a:cxn>
                <a:cxn ang="0">
                  <a:pos x="114" y="102"/>
                </a:cxn>
                <a:cxn ang="0">
                  <a:pos x="132" y="150"/>
                </a:cxn>
                <a:cxn ang="0">
                  <a:pos x="156" y="174"/>
                </a:cxn>
                <a:cxn ang="0">
                  <a:pos x="162" y="168"/>
                </a:cxn>
                <a:cxn ang="0">
                  <a:pos x="192" y="198"/>
                </a:cxn>
                <a:cxn ang="0">
                  <a:pos x="210" y="222"/>
                </a:cxn>
                <a:cxn ang="0">
                  <a:pos x="228" y="234"/>
                </a:cxn>
                <a:cxn ang="0">
                  <a:pos x="246" y="258"/>
                </a:cxn>
                <a:cxn ang="0">
                  <a:pos x="252" y="264"/>
                </a:cxn>
                <a:cxn ang="0">
                  <a:pos x="264" y="276"/>
                </a:cxn>
                <a:cxn ang="0">
                  <a:pos x="276" y="294"/>
                </a:cxn>
                <a:cxn ang="0">
                  <a:pos x="264" y="288"/>
                </a:cxn>
                <a:cxn ang="0">
                  <a:pos x="336" y="360"/>
                </a:cxn>
                <a:cxn ang="0">
                  <a:pos x="378" y="390"/>
                </a:cxn>
                <a:cxn ang="0">
                  <a:pos x="384" y="396"/>
                </a:cxn>
              </a:cxnLst>
              <a:rect l="0" t="0" r="r" b="b"/>
              <a:pathLst>
                <a:path w="390" h="396">
                  <a:moveTo>
                    <a:pt x="384" y="390"/>
                  </a:moveTo>
                  <a:lnTo>
                    <a:pt x="372" y="390"/>
                  </a:lnTo>
                  <a:lnTo>
                    <a:pt x="366" y="390"/>
                  </a:lnTo>
                  <a:lnTo>
                    <a:pt x="360" y="384"/>
                  </a:lnTo>
                  <a:lnTo>
                    <a:pt x="348" y="372"/>
                  </a:lnTo>
                  <a:lnTo>
                    <a:pt x="336" y="366"/>
                  </a:lnTo>
                  <a:lnTo>
                    <a:pt x="324" y="360"/>
                  </a:lnTo>
                  <a:lnTo>
                    <a:pt x="324" y="366"/>
                  </a:lnTo>
                  <a:lnTo>
                    <a:pt x="318" y="366"/>
                  </a:lnTo>
                  <a:lnTo>
                    <a:pt x="312" y="360"/>
                  </a:lnTo>
                  <a:lnTo>
                    <a:pt x="306" y="360"/>
                  </a:lnTo>
                  <a:lnTo>
                    <a:pt x="300" y="354"/>
                  </a:lnTo>
                  <a:lnTo>
                    <a:pt x="300" y="348"/>
                  </a:lnTo>
                  <a:lnTo>
                    <a:pt x="294" y="348"/>
                  </a:lnTo>
                  <a:lnTo>
                    <a:pt x="294" y="342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88" y="336"/>
                  </a:lnTo>
                  <a:lnTo>
                    <a:pt x="288" y="342"/>
                  </a:lnTo>
                  <a:lnTo>
                    <a:pt x="288" y="336"/>
                  </a:lnTo>
                  <a:lnTo>
                    <a:pt x="288" y="330"/>
                  </a:lnTo>
                  <a:lnTo>
                    <a:pt x="282" y="330"/>
                  </a:lnTo>
                  <a:lnTo>
                    <a:pt x="276" y="336"/>
                  </a:lnTo>
                  <a:lnTo>
                    <a:pt x="276" y="330"/>
                  </a:lnTo>
                  <a:lnTo>
                    <a:pt x="270" y="330"/>
                  </a:lnTo>
                  <a:lnTo>
                    <a:pt x="276" y="330"/>
                  </a:lnTo>
                  <a:lnTo>
                    <a:pt x="270" y="324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64" y="330"/>
                  </a:lnTo>
                  <a:lnTo>
                    <a:pt x="264" y="336"/>
                  </a:lnTo>
                  <a:lnTo>
                    <a:pt x="258" y="330"/>
                  </a:lnTo>
                  <a:lnTo>
                    <a:pt x="252" y="330"/>
                  </a:lnTo>
                  <a:lnTo>
                    <a:pt x="258" y="330"/>
                  </a:lnTo>
                  <a:lnTo>
                    <a:pt x="252" y="324"/>
                  </a:lnTo>
                  <a:lnTo>
                    <a:pt x="246" y="324"/>
                  </a:lnTo>
                  <a:lnTo>
                    <a:pt x="240" y="318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52" y="306"/>
                  </a:lnTo>
                  <a:lnTo>
                    <a:pt x="246" y="300"/>
                  </a:lnTo>
                  <a:lnTo>
                    <a:pt x="240" y="294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0" y="282"/>
                  </a:lnTo>
                  <a:lnTo>
                    <a:pt x="240" y="288"/>
                  </a:lnTo>
                  <a:lnTo>
                    <a:pt x="234" y="288"/>
                  </a:lnTo>
                  <a:lnTo>
                    <a:pt x="228" y="282"/>
                  </a:lnTo>
                  <a:lnTo>
                    <a:pt x="234" y="276"/>
                  </a:lnTo>
                  <a:lnTo>
                    <a:pt x="240" y="282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4" y="270"/>
                  </a:lnTo>
                  <a:lnTo>
                    <a:pt x="234" y="264"/>
                  </a:lnTo>
                  <a:lnTo>
                    <a:pt x="234" y="264"/>
                  </a:lnTo>
                  <a:lnTo>
                    <a:pt x="228" y="264"/>
                  </a:lnTo>
                  <a:lnTo>
                    <a:pt x="222" y="258"/>
                  </a:lnTo>
                  <a:lnTo>
                    <a:pt x="210" y="252"/>
                  </a:lnTo>
                  <a:lnTo>
                    <a:pt x="204" y="258"/>
                  </a:lnTo>
                  <a:lnTo>
                    <a:pt x="204" y="252"/>
                  </a:lnTo>
                  <a:lnTo>
                    <a:pt x="204" y="258"/>
                  </a:lnTo>
                  <a:lnTo>
                    <a:pt x="204" y="264"/>
                  </a:lnTo>
                  <a:lnTo>
                    <a:pt x="210" y="264"/>
                  </a:lnTo>
                  <a:lnTo>
                    <a:pt x="222" y="264"/>
                  </a:lnTo>
                  <a:lnTo>
                    <a:pt x="228" y="276"/>
                  </a:lnTo>
                  <a:lnTo>
                    <a:pt x="228" y="288"/>
                  </a:lnTo>
                  <a:lnTo>
                    <a:pt x="222" y="288"/>
                  </a:lnTo>
                  <a:lnTo>
                    <a:pt x="222" y="282"/>
                  </a:lnTo>
                  <a:lnTo>
                    <a:pt x="216" y="288"/>
                  </a:lnTo>
                  <a:lnTo>
                    <a:pt x="210" y="288"/>
                  </a:lnTo>
                  <a:lnTo>
                    <a:pt x="216" y="282"/>
                  </a:lnTo>
                  <a:lnTo>
                    <a:pt x="216" y="276"/>
                  </a:lnTo>
                  <a:lnTo>
                    <a:pt x="210" y="276"/>
                  </a:lnTo>
                  <a:lnTo>
                    <a:pt x="198" y="264"/>
                  </a:lnTo>
                  <a:lnTo>
                    <a:pt x="186" y="252"/>
                  </a:lnTo>
                  <a:lnTo>
                    <a:pt x="162" y="222"/>
                  </a:lnTo>
                  <a:lnTo>
                    <a:pt x="156" y="216"/>
                  </a:lnTo>
                  <a:lnTo>
                    <a:pt x="150" y="210"/>
                  </a:lnTo>
                  <a:lnTo>
                    <a:pt x="144" y="198"/>
                  </a:lnTo>
                  <a:lnTo>
                    <a:pt x="132" y="174"/>
                  </a:lnTo>
                  <a:lnTo>
                    <a:pt x="120" y="156"/>
                  </a:lnTo>
                  <a:lnTo>
                    <a:pt x="114" y="138"/>
                  </a:lnTo>
                  <a:lnTo>
                    <a:pt x="108" y="138"/>
                  </a:lnTo>
                  <a:lnTo>
                    <a:pt x="102" y="132"/>
                  </a:lnTo>
                  <a:lnTo>
                    <a:pt x="102" y="126"/>
                  </a:lnTo>
                  <a:lnTo>
                    <a:pt x="90" y="114"/>
                  </a:lnTo>
                  <a:lnTo>
                    <a:pt x="90" y="108"/>
                  </a:lnTo>
                  <a:lnTo>
                    <a:pt x="72" y="102"/>
                  </a:lnTo>
                  <a:lnTo>
                    <a:pt x="60" y="78"/>
                  </a:lnTo>
                  <a:lnTo>
                    <a:pt x="48" y="66"/>
                  </a:lnTo>
                  <a:lnTo>
                    <a:pt x="36" y="54"/>
                  </a:lnTo>
                  <a:lnTo>
                    <a:pt x="30" y="60"/>
                  </a:lnTo>
                  <a:lnTo>
                    <a:pt x="12" y="4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24" y="36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8"/>
                  </a:lnTo>
                  <a:lnTo>
                    <a:pt x="24" y="2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6" y="24"/>
                  </a:lnTo>
                  <a:lnTo>
                    <a:pt x="42" y="36"/>
                  </a:lnTo>
                  <a:lnTo>
                    <a:pt x="48" y="30"/>
                  </a:lnTo>
                  <a:lnTo>
                    <a:pt x="54" y="42"/>
                  </a:lnTo>
                  <a:lnTo>
                    <a:pt x="60" y="48"/>
                  </a:lnTo>
                  <a:lnTo>
                    <a:pt x="60" y="54"/>
                  </a:lnTo>
                  <a:lnTo>
                    <a:pt x="66" y="66"/>
                  </a:lnTo>
                  <a:lnTo>
                    <a:pt x="72" y="66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108" y="90"/>
                  </a:lnTo>
                  <a:lnTo>
                    <a:pt x="114" y="102"/>
                  </a:lnTo>
                  <a:lnTo>
                    <a:pt x="114" y="108"/>
                  </a:lnTo>
                  <a:lnTo>
                    <a:pt x="120" y="120"/>
                  </a:lnTo>
                  <a:lnTo>
                    <a:pt x="126" y="132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44" y="168"/>
                  </a:lnTo>
                  <a:lnTo>
                    <a:pt x="144" y="168"/>
                  </a:lnTo>
                  <a:lnTo>
                    <a:pt x="156" y="174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2" y="174"/>
                  </a:lnTo>
                  <a:lnTo>
                    <a:pt x="162" y="168"/>
                  </a:lnTo>
                  <a:lnTo>
                    <a:pt x="168" y="174"/>
                  </a:lnTo>
                  <a:lnTo>
                    <a:pt x="174" y="180"/>
                  </a:lnTo>
                  <a:lnTo>
                    <a:pt x="180" y="186"/>
                  </a:lnTo>
                  <a:lnTo>
                    <a:pt x="192" y="198"/>
                  </a:lnTo>
                  <a:lnTo>
                    <a:pt x="198" y="204"/>
                  </a:lnTo>
                  <a:lnTo>
                    <a:pt x="192" y="204"/>
                  </a:lnTo>
                  <a:lnTo>
                    <a:pt x="204" y="216"/>
                  </a:lnTo>
                  <a:lnTo>
                    <a:pt x="210" y="222"/>
                  </a:lnTo>
                  <a:lnTo>
                    <a:pt x="210" y="228"/>
                  </a:lnTo>
                  <a:lnTo>
                    <a:pt x="210" y="228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40" y="240"/>
                  </a:lnTo>
                  <a:lnTo>
                    <a:pt x="240" y="246"/>
                  </a:lnTo>
                  <a:lnTo>
                    <a:pt x="246" y="252"/>
                  </a:lnTo>
                  <a:lnTo>
                    <a:pt x="246" y="258"/>
                  </a:lnTo>
                  <a:lnTo>
                    <a:pt x="240" y="258"/>
                  </a:lnTo>
                  <a:lnTo>
                    <a:pt x="240" y="264"/>
                  </a:lnTo>
                  <a:lnTo>
                    <a:pt x="246" y="264"/>
                  </a:lnTo>
                  <a:lnTo>
                    <a:pt x="252" y="264"/>
                  </a:lnTo>
                  <a:lnTo>
                    <a:pt x="246" y="264"/>
                  </a:lnTo>
                  <a:lnTo>
                    <a:pt x="252" y="270"/>
                  </a:lnTo>
                  <a:lnTo>
                    <a:pt x="258" y="276"/>
                  </a:lnTo>
                  <a:lnTo>
                    <a:pt x="264" y="276"/>
                  </a:lnTo>
                  <a:lnTo>
                    <a:pt x="270" y="282"/>
                  </a:lnTo>
                  <a:lnTo>
                    <a:pt x="270" y="282"/>
                  </a:lnTo>
                  <a:lnTo>
                    <a:pt x="276" y="288"/>
                  </a:lnTo>
                  <a:lnTo>
                    <a:pt x="276" y="294"/>
                  </a:lnTo>
                  <a:lnTo>
                    <a:pt x="270" y="294"/>
                  </a:lnTo>
                  <a:lnTo>
                    <a:pt x="270" y="288"/>
                  </a:lnTo>
                  <a:lnTo>
                    <a:pt x="270" y="288"/>
                  </a:lnTo>
                  <a:lnTo>
                    <a:pt x="264" y="288"/>
                  </a:lnTo>
                  <a:lnTo>
                    <a:pt x="270" y="294"/>
                  </a:lnTo>
                  <a:lnTo>
                    <a:pt x="270" y="294"/>
                  </a:lnTo>
                  <a:lnTo>
                    <a:pt x="330" y="354"/>
                  </a:lnTo>
                  <a:lnTo>
                    <a:pt x="336" y="360"/>
                  </a:lnTo>
                  <a:lnTo>
                    <a:pt x="348" y="366"/>
                  </a:lnTo>
                  <a:lnTo>
                    <a:pt x="366" y="384"/>
                  </a:lnTo>
                  <a:lnTo>
                    <a:pt x="372" y="390"/>
                  </a:lnTo>
                  <a:lnTo>
                    <a:pt x="378" y="390"/>
                  </a:lnTo>
                  <a:lnTo>
                    <a:pt x="384" y="390"/>
                  </a:lnTo>
                  <a:lnTo>
                    <a:pt x="390" y="390"/>
                  </a:lnTo>
                  <a:lnTo>
                    <a:pt x="390" y="396"/>
                  </a:lnTo>
                  <a:lnTo>
                    <a:pt x="384" y="396"/>
                  </a:lnTo>
                  <a:lnTo>
                    <a:pt x="384" y="39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1" name="Freeform 27"/>
            <p:cNvSpPr>
              <a:spLocks noChangeArrowheads="1"/>
            </p:cNvSpPr>
            <p:nvPr/>
          </p:nvSpPr>
          <p:spPr bwMode="auto">
            <a:xfrm>
              <a:off x="1533" y="2232"/>
              <a:ext cx="491" cy="419"/>
            </a:xfrm>
            <a:custGeom>
              <a:avLst/>
              <a:gdLst/>
              <a:ahLst/>
              <a:cxnLst>
                <a:cxn ang="0">
                  <a:pos x="360" y="384"/>
                </a:cxn>
                <a:cxn ang="0">
                  <a:pos x="324" y="360"/>
                </a:cxn>
                <a:cxn ang="0">
                  <a:pos x="306" y="360"/>
                </a:cxn>
                <a:cxn ang="0">
                  <a:pos x="300" y="354"/>
                </a:cxn>
                <a:cxn ang="0">
                  <a:pos x="288" y="342"/>
                </a:cxn>
                <a:cxn ang="0">
                  <a:pos x="288" y="336"/>
                </a:cxn>
                <a:cxn ang="0">
                  <a:pos x="282" y="330"/>
                </a:cxn>
                <a:cxn ang="0">
                  <a:pos x="270" y="330"/>
                </a:cxn>
                <a:cxn ang="0">
                  <a:pos x="264" y="330"/>
                </a:cxn>
                <a:cxn ang="0">
                  <a:pos x="252" y="330"/>
                </a:cxn>
                <a:cxn ang="0">
                  <a:pos x="246" y="324"/>
                </a:cxn>
                <a:cxn ang="0">
                  <a:pos x="252" y="306"/>
                </a:cxn>
                <a:cxn ang="0">
                  <a:pos x="240" y="288"/>
                </a:cxn>
                <a:cxn ang="0">
                  <a:pos x="240" y="288"/>
                </a:cxn>
                <a:cxn ang="0">
                  <a:pos x="240" y="282"/>
                </a:cxn>
                <a:cxn ang="0">
                  <a:pos x="240" y="276"/>
                </a:cxn>
                <a:cxn ang="0">
                  <a:pos x="234" y="264"/>
                </a:cxn>
                <a:cxn ang="0">
                  <a:pos x="204" y="258"/>
                </a:cxn>
                <a:cxn ang="0">
                  <a:pos x="204" y="258"/>
                </a:cxn>
                <a:cxn ang="0">
                  <a:pos x="222" y="264"/>
                </a:cxn>
                <a:cxn ang="0">
                  <a:pos x="222" y="282"/>
                </a:cxn>
                <a:cxn ang="0">
                  <a:pos x="216" y="282"/>
                </a:cxn>
                <a:cxn ang="0">
                  <a:pos x="210" y="276"/>
                </a:cxn>
                <a:cxn ang="0">
                  <a:pos x="162" y="222"/>
                </a:cxn>
                <a:cxn ang="0">
                  <a:pos x="144" y="198"/>
                </a:cxn>
                <a:cxn ang="0">
                  <a:pos x="114" y="138"/>
                </a:cxn>
                <a:cxn ang="0">
                  <a:pos x="90" y="114"/>
                </a:cxn>
                <a:cxn ang="0">
                  <a:pos x="48" y="66"/>
                </a:cxn>
                <a:cxn ang="0">
                  <a:pos x="12" y="48"/>
                </a:cxn>
                <a:cxn ang="0">
                  <a:pos x="0" y="30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24" y="24"/>
                </a:cxn>
                <a:cxn ang="0">
                  <a:pos x="12" y="6"/>
                </a:cxn>
                <a:cxn ang="0">
                  <a:pos x="30" y="18"/>
                </a:cxn>
                <a:cxn ang="0">
                  <a:pos x="54" y="42"/>
                </a:cxn>
                <a:cxn ang="0">
                  <a:pos x="66" y="66"/>
                </a:cxn>
                <a:cxn ang="0">
                  <a:pos x="78" y="72"/>
                </a:cxn>
                <a:cxn ang="0">
                  <a:pos x="78" y="78"/>
                </a:cxn>
                <a:cxn ang="0">
                  <a:pos x="84" y="78"/>
                </a:cxn>
                <a:cxn ang="0">
                  <a:pos x="96" y="90"/>
                </a:cxn>
                <a:cxn ang="0">
                  <a:pos x="108" y="90"/>
                </a:cxn>
                <a:cxn ang="0">
                  <a:pos x="126" y="132"/>
                </a:cxn>
                <a:cxn ang="0">
                  <a:pos x="144" y="168"/>
                </a:cxn>
                <a:cxn ang="0">
                  <a:pos x="162" y="174"/>
                </a:cxn>
                <a:cxn ang="0">
                  <a:pos x="162" y="168"/>
                </a:cxn>
                <a:cxn ang="0">
                  <a:pos x="192" y="198"/>
                </a:cxn>
                <a:cxn ang="0">
                  <a:pos x="204" y="216"/>
                </a:cxn>
                <a:cxn ang="0">
                  <a:pos x="210" y="228"/>
                </a:cxn>
                <a:cxn ang="0">
                  <a:pos x="240" y="246"/>
                </a:cxn>
                <a:cxn ang="0">
                  <a:pos x="240" y="264"/>
                </a:cxn>
                <a:cxn ang="0">
                  <a:pos x="252" y="264"/>
                </a:cxn>
                <a:cxn ang="0">
                  <a:pos x="264" y="276"/>
                </a:cxn>
                <a:cxn ang="0">
                  <a:pos x="270" y="282"/>
                </a:cxn>
                <a:cxn ang="0">
                  <a:pos x="270" y="288"/>
                </a:cxn>
                <a:cxn ang="0">
                  <a:pos x="270" y="294"/>
                </a:cxn>
                <a:cxn ang="0">
                  <a:pos x="348" y="366"/>
                </a:cxn>
                <a:cxn ang="0">
                  <a:pos x="384" y="390"/>
                </a:cxn>
                <a:cxn ang="0">
                  <a:pos x="384" y="396"/>
                </a:cxn>
              </a:cxnLst>
              <a:rect l="0" t="0" r="r" b="b"/>
              <a:pathLst>
                <a:path w="390" h="396">
                  <a:moveTo>
                    <a:pt x="384" y="390"/>
                  </a:moveTo>
                  <a:lnTo>
                    <a:pt x="372" y="390"/>
                  </a:lnTo>
                  <a:lnTo>
                    <a:pt x="366" y="390"/>
                  </a:lnTo>
                  <a:lnTo>
                    <a:pt x="360" y="384"/>
                  </a:lnTo>
                  <a:lnTo>
                    <a:pt x="348" y="372"/>
                  </a:lnTo>
                  <a:lnTo>
                    <a:pt x="336" y="366"/>
                  </a:lnTo>
                  <a:lnTo>
                    <a:pt x="324" y="360"/>
                  </a:lnTo>
                  <a:lnTo>
                    <a:pt x="324" y="360"/>
                  </a:lnTo>
                  <a:lnTo>
                    <a:pt x="324" y="366"/>
                  </a:lnTo>
                  <a:lnTo>
                    <a:pt x="318" y="366"/>
                  </a:lnTo>
                  <a:lnTo>
                    <a:pt x="312" y="360"/>
                  </a:lnTo>
                  <a:lnTo>
                    <a:pt x="306" y="360"/>
                  </a:lnTo>
                  <a:lnTo>
                    <a:pt x="306" y="360"/>
                  </a:lnTo>
                  <a:lnTo>
                    <a:pt x="306" y="360"/>
                  </a:lnTo>
                  <a:lnTo>
                    <a:pt x="306" y="360"/>
                  </a:lnTo>
                  <a:lnTo>
                    <a:pt x="300" y="354"/>
                  </a:lnTo>
                  <a:lnTo>
                    <a:pt x="300" y="348"/>
                  </a:lnTo>
                  <a:lnTo>
                    <a:pt x="294" y="348"/>
                  </a:lnTo>
                  <a:lnTo>
                    <a:pt x="294" y="342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88" y="336"/>
                  </a:lnTo>
                  <a:lnTo>
                    <a:pt x="288" y="342"/>
                  </a:lnTo>
                  <a:lnTo>
                    <a:pt x="288" y="336"/>
                  </a:lnTo>
                  <a:lnTo>
                    <a:pt x="288" y="330"/>
                  </a:lnTo>
                  <a:lnTo>
                    <a:pt x="288" y="330"/>
                  </a:lnTo>
                  <a:lnTo>
                    <a:pt x="282" y="330"/>
                  </a:lnTo>
                  <a:lnTo>
                    <a:pt x="282" y="330"/>
                  </a:lnTo>
                  <a:lnTo>
                    <a:pt x="282" y="330"/>
                  </a:lnTo>
                  <a:lnTo>
                    <a:pt x="276" y="336"/>
                  </a:lnTo>
                  <a:lnTo>
                    <a:pt x="276" y="330"/>
                  </a:lnTo>
                  <a:lnTo>
                    <a:pt x="270" y="330"/>
                  </a:lnTo>
                  <a:lnTo>
                    <a:pt x="276" y="330"/>
                  </a:lnTo>
                  <a:lnTo>
                    <a:pt x="270" y="324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64" y="330"/>
                  </a:lnTo>
                  <a:lnTo>
                    <a:pt x="264" y="336"/>
                  </a:lnTo>
                  <a:lnTo>
                    <a:pt x="258" y="330"/>
                  </a:lnTo>
                  <a:lnTo>
                    <a:pt x="252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2" y="324"/>
                  </a:lnTo>
                  <a:lnTo>
                    <a:pt x="246" y="324"/>
                  </a:lnTo>
                  <a:lnTo>
                    <a:pt x="240" y="318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52" y="306"/>
                  </a:lnTo>
                  <a:lnTo>
                    <a:pt x="246" y="300"/>
                  </a:lnTo>
                  <a:lnTo>
                    <a:pt x="240" y="294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0" y="288"/>
                  </a:lnTo>
                  <a:lnTo>
                    <a:pt x="240" y="282"/>
                  </a:lnTo>
                  <a:lnTo>
                    <a:pt x="240" y="288"/>
                  </a:lnTo>
                  <a:lnTo>
                    <a:pt x="240" y="288"/>
                  </a:lnTo>
                  <a:lnTo>
                    <a:pt x="234" y="288"/>
                  </a:lnTo>
                  <a:lnTo>
                    <a:pt x="228" y="282"/>
                  </a:lnTo>
                  <a:lnTo>
                    <a:pt x="234" y="276"/>
                  </a:lnTo>
                  <a:lnTo>
                    <a:pt x="240" y="282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4" y="270"/>
                  </a:lnTo>
                  <a:lnTo>
                    <a:pt x="234" y="264"/>
                  </a:lnTo>
                  <a:lnTo>
                    <a:pt x="234" y="264"/>
                  </a:lnTo>
                  <a:lnTo>
                    <a:pt x="234" y="264"/>
                  </a:lnTo>
                  <a:lnTo>
                    <a:pt x="228" y="264"/>
                  </a:lnTo>
                  <a:lnTo>
                    <a:pt x="222" y="258"/>
                  </a:lnTo>
                  <a:lnTo>
                    <a:pt x="210" y="252"/>
                  </a:lnTo>
                  <a:lnTo>
                    <a:pt x="204" y="258"/>
                  </a:lnTo>
                  <a:lnTo>
                    <a:pt x="204" y="252"/>
                  </a:lnTo>
                  <a:lnTo>
                    <a:pt x="204" y="252"/>
                  </a:lnTo>
                  <a:lnTo>
                    <a:pt x="204" y="258"/>
                  </a:lnTo>
                  <a:lnTo>
                    <a:pt x="204" y="258"/>
                  </a:lnTo>
                  <a:lnTo>
                    <a:pt x="204" y="258"/>
                  </a:lnTo>
                  <a:lnTo>
                    <a:pt x="204" y="264"/>
                  </a:lnTo>
                  <a:lnTo>
                    <a:pt x="210" y="264"/>
                  </a:lnTo>
                  <a:lnTo>
                    <a:pt x="222" y="264"/>
                  </a:lnTo>
                  <a:lnTo>
                    <a:pt x="228" y="276"/>
                  </a:lnTo>
                  <a:lnTo>
                    <a:pt x="228" y="288"/>
                  </a:lnTo>
                  <a:lnTo>
                    <a:pt x="222" y="288"/>
                  </a:lnTo>
                  <a:lnTo>
                    <a:pt x="222" y="282"/>
                  </a:lnTo>
                  <a:lnTo>
                    <a:pt x="216" y="288"/>
                  </a:lnTo>
                  <a:lnTo>
                    <a:pt x="210" y="288"/>
                  </a:lnTo>
                  <a:lnTo>
                    <a:pt x="216" y="282"/>
                  </a:lnTo>
                  <a:lnTo>
                    <a:pt x="216" y="282"/>
                  </a:lnTo>
                  <a:lnTo>
                    <a:pt x="216" y="276"/>
                  </a:lnTo>
                  <a:lnTo>
                    <a:pt x="210" y="276"/>
                  </a:lnTo>
                  <a:lnTo>
                    <a:pt x="210" y="276"/>
                  </a:lnTo>
                  <a:lnTo>
                    <a:pt x="210" y="276"/>
                  </a:lnTo>
                  <a:lnTo>
                    <a:pt x="198" y="264"/>
                  </a:lnTo>
                  <a:lnTo>
                    <a:pt x="186" y="252"/>
                  </a:lnTo>
                  <a:lnTo>
                    <a:pt x="162" y="222"/>
                  </a:lnTo>
                  <a:lnTo>
                    <a:pt x="162" y="222"/>
                  </a:lnTo>
                  <a:lnTo>
                    <a:pt x="162" y="222"/>
                  </a:lnTo>
                  <a:lnTo>
                    <a:pt x="156" y="216"/>
                  </a:lnTo>
                  <a:lnTo>
                    <a:pt x="150" y="210"/>
                  </a:lnTo>
                  <a:lnTo>
                    <a:pt x="144" y="198"/>
                  </a:lnTo>
                  <a:lnTo>
                    <a:pt x="132" y="174"/>
                  </a:lnTo>
                  <a:lnTo>
                    <a:pt x="120" y="156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08" y="138"/>
                  </a:lnTo>
                  <a:lnTo>
                    <a:pt x="102" y="132"/>
                  </a:lnTo>
                  <a:lnTo>
                    <a:pt x="102" y="126"/>
                  </a:lnTo>
                  <a:lnTo>
                    <a:pt x="90" y="114"/>
                  </a:lnTo>
                  <a:lnTo>
                    <a:pt x="90" y="108"/>
                  </a:lnTo>
                  <a:lnTo>
                    <a:pt x="72" y="102"/>
                  </a:lnTo>
                  <a:lnTo>
                    <a:pt x="60" y="78"/>
                  </a:lnTo>
                  <a:lnTo>
                    <a:pt x="48" y="66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0" y="60"/>
                  </a:lnTo>
                  <a:lnTo>
                    <a:pt x="12" y="4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8"/>
                  </a:lnTo>
                  <a:lnTo>
                    <a:pt x="24" y="2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6" y="24"/>
                  </a:lnTo>
                  <a:lnTo>
                    <a:pt x="42" y="36"/>
                  </a:lnTo>
                  <a:lnTo>
                    <a:pt x="48" y="30"/>
                  </a:lnTo>
                  <a:lnTo>
                    <a:pt x="54" y="42"/>
                  </a:lnTo>
                  <a:lnTo>
                    <a:pt x="60" y="4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6" y="66"/>
                  </a:lnTo>
                  <a:lnTo>
                    <a:pt x="72" y="66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84" y="78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84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108" y="90"/>
                  </a:lnTo>
                  <a:lnTo>
                    <a:pt x="114" y="102"/>
                  </a:lnTo>
                  <a:lnTo>
                    <a:pt x="114" y="108"/>
                  </a:lnTo>
                  <a:lnTo>
                    <a:pt x="120" y="120"/>
                  </a:lnTo>
                  <a:lnTo>
                    <a:pt x="126" y="132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44" y="168"/>
                  </a:lnTo>
                  <a:lnTo>
                    <a:pt x="144" y="168"/>
                  </a:lnTo>
                  <a:lnTo>
                    <a:pt x="156" y="174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2" y="174"/>
                  </a:lnTo>
                  <a:lnTo>
                    <a:pt x="162" y="168"/>
                  </a:lnTo>
                  <a:lnTo>
                    <a:pt x="162" y="168"/>
                  </a:lnTo>
                  <a:lnTo>
                    <a:pt x="162" y="168"/>
                  </a:lnTo>
                  <a:lnTo>
                    <a:pt x="162" y="168"/>
                  </a:lnTo>
                  <a:lnTo>
                    <a:pt x="168" y="174"/>
                  </a:lnTo>
                  <a:lnTo>
                    <a:pt x="174" y="180"/>
                  </a:lnTo>
                  <a:lnTo>
                    <a:pt x="180" y="186"/>
                  </a:lnTo>
                  <a:lnTo>
                    <a:pt x="192" y="198"/>
                  </a:lnTo>
                  <a:lnTo>
                    <a:pt x="198" y="204"/>
                  </a:lnTo>
                  <a:lnTo>
                    <a:pt x="198" y="204"/>
                  </a:lnTo>
                  <a:lnTo>
                    <a:pt x="192" y="204"/>
                  </a:lnTo>
                  <a:lnTo>
                    <a:pt x="204" y="216"/>
                  </a:lnTo>
                  <a:lnTo>
                    <a:pt x="210" y="222"/>
                  </a:lnTo>
                  <a:lnTo>
                    <a:pt x="210" y="228"/>
                  </a:lnTo>
                  <a:lnTo>
                    <a:pt x="210" y="228"/>
                  </a:lnTo>
                  <a:lnTo>
                    <a:pt x="210" y="228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40" y="240"/>
                  </a:lnTo>
                  <a:lnTo>
                    <a:pt x="240" y="246"/>
                  </a:lnTo>
                  <a:lnTo>
                    <a:pt x="246" y="252"/>
                  </a:lnTo>
                  <a:lnTo>
                    <a:pt x="246" y="258"/>
                  </a:lnTo>
                  <a:lnTo>
                    <a:pt x="240" y="258"/>
                  </a:lnTo>
                  <a:lnTo>
                    <a:pt x="240" y="264"/>
                  </a:lnTo>
                  <a:lnTo>
                    <a:pt x="240" y="264"/>
                  </a:lnTo>
                  <a:lnTo>
                    <a:pt x="246" y="264"/>
                  </a:lnTo>
                  <a:lnTo>
                    <a:pt x="246" y="264"/>
                  </a:lnTo>
                  <a:lnTo>
                    <a:pt x="252" y="264"/>
                  </a:lnTo>
                  <a:lnTo>
                    <a:pt x="246" y="264"/>
                  </a:lnTo>
                  <a:lnTo>
                    <a:pt x="252" y="270"/>
                  </a:lnTo>
                  <a:lnTo>
                    <a:pt x="258" y="276"/>
                  </a:lnTo>
                  <a:lnTo>
                    <a:pt x="264" y="276"/>
                  </a:lnTo>
                  <a:lnTo>
                    <a:pt x="264" y="276"/>
                  </a:lnTo>
                  <a:lnTo>
                    <a:pt x="270" y="282"/>
                  </a:lnTo>
                  <a:lnTo>
                    <a:pt x="270" y="282"/>
                  </a:lnTo>
                  <a:lnTo>
                    <a:pt x="270" y="282"/>
                  </a:lnTo>
                  <a:lnTo>
                    <a:pt x="276" y="288"/>
                  </a:lnTo>
                  <a:lnTo>
                    <a:pt x="276" y="294"/>
                  </a:lnTo>
                  <a:lnTo>
                    <a:pt x="270" y="294"/>
                  </a:lnTo>
                  <a:lnTo>
                    <a:pt x="270" y="288"/>
                  </a:lnTo>
                  <a:lnTo>
                    <a:pt x="270" y="288"/>
                  </a:lnTo>
                  <a:lnTo>
                    <a:pt x="270" y="288"/>
                  </a:lnTo>
                  <a:lnTo>
                    <a:pt x="264" y="288"/>
                  </a:lnTo>
                  <a:lnTo>
                    <a:pt x="270" y="294"/>
                  </a:lnTo>
                  <a:lnTo>
                    <a:pt x="270" y="294"/>
                  </a:lnTo>
                  <a:lnTo>
                    <a:pt x="330" y="354"/>
                  </a:lnTo>
                  <a:lnTo>
                    <a:pt x="336" y="360"/>
                  </a:lnTo>
                  <a:lnTo>
                    <a:pt x="348" y="366"/>
                  </a:lnTo>
                  <a:lnTo>
                    <a:pt x="366" y="384"/>
                  </a:lnTo>
                  <a:lnTo>
                    <a:pt x="372" y="390"/>
                  </a:lnTo>
                  <a:lnTo>
                    <a:pt x="378" y="390"/>
                  </a:lnTo>
                  <a:lnTo>
                    <a:pt x="384" y="390"/>
                  </a:lnTo>
                  <a:lnTo>
                    <a:pt x="390" y="390"/>
                  </a:lnTo>
                  <a:lnTo>
                    <a:pt x="390" y="396"/>
                  </a:lnTo>
                  <a:lnTo>
                    <a:pt x="390" y="396"/>
                  </a:lnTo>
                  <a:lnTo>
                    <a:pt x="384" y="396"/>
                  </a:lnTo>
                  <a:lnTo>
                    <a:pt x="384" y="39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2" name="Freeform 28"/>
            <p:cNvSpPr>
              <a:spLocks noChangeArrowheads="1"/>
            </p:cNvSpPr>
            <p:nvPr/>
          </p:nvSpPr>
          <p:spPr bwMode="auto">
            <a:xfrm>
              <a:off x="1865" y="2404"/>
              <a:ext cx="151" cy="108"/>
            </a:xfrm>
            <a:custGeom>
              <a:avLst/>
              <a:gdLst/>
              <a:ahLst/>
              <a:cxnLst>
                <a:cxn ang="0">
                  <a:pos x="102" y="96"/>
                </a:cxn>
                <a:cxn ang="0">
                  <a:pos x="96" y="96"/>
                </a:cxn>
                <a:cxn ang="0">
                  <a:pos x="90" y="90"/>
                </a:cxn>
                <a:cxn ang="0">
                  <a:pos x="84" y="84"/>
                </a:cxn>
                <a:cxn ang="0">
                  <a:pos x="78" y="84"/>
                </a:cxn>
                <a:cxn ang="0">
                  <a:pos x="72" y="84"/>
                </a:cxn>
                <a:cxn ang="0">
                  <a:pos x="66" y="84"/>
                </a:cxn>
                <a:cxn ang="0">
                  <a:pos x="66" y="78"/>
                </a:cxn>
                <a:cxn ang="0">
                  <a:pos x="66" y="72"/>
                </a:cxn>
                <a:cxn ang="0">
                  <a:pos x="66" y="78"/>
                </a:cxn>
                <a:cxn ang="0">
                  <a:pos x="66" y="72"/>
                </a:cxn>
                <a:cxn ang="0">
                  <a:pos x="60" y="66"/>
                </a:cxn>
                <a:cxn ang="0">
                  <a:pos x="54" y="60"/>
                </a:cxn>
                <a:cxn ang="0">
                  <a:pos x="54" y="66"/>
                </a:cxn>
                <a:cxn ang="0">
                  <a:pos x="48" y="60"/>
                </a:cxn>
                <a:cxn ang="0">
                  <a:pos x="54" y="60"/>
                </a:cxn>
                <a:cxn ang="0">
                  <a:pos x="42" y="5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4" y="30"/>
                </a:cxn>
                <a:cxn ang="0">
                  <a:pos x="12" y="18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24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60" y="42"/>
                </a:cxn>
                <a:cxn ang="0">
                  <a:pos x="66" y="42"/>
                </a:cxn>
                <a:cxn ang="0">
                  <a:pos x="66" y="36"/>
                </a:cxn>
                <a:cxn ang="0">
                  <a:pos x="72" y="42"/>
                </a:cxn>
                <a:cxn ang="0">
                  <a:pos x="78" y="48"/>
                </a:cxn>
                <a:cxn ang="0">
                  <a:pos x="78" y="54"/>
                </a:cxn>
                <a:cxn ang="0">
                  <a:pos x="78" y="60"/>
                </a:cxn>
                <a:cxn ang="0">
                  <a:pos x="84" y="66"/>
                </a:cxn>
                <a:cxn ang="0">
                  <a:pos x="90" y="66"/>
                </a:cxn>
                <a:cxn ang="0">
                  <a:pos x="96" y="72"/>
                </a:cxn>
                <a:cxn ang="0">
                  <a:pos x="102" y="78"/>
                </a:cxn>
                <a:cxn ang="0">
                  <a:pos x="114" y="90"/>
                </a:cxn>
                <a:cxn ang="0">
                  <a:pos x="120" y="102"/>
                </a:cxn>
                <a:cxn ang="0">
                  <a:pos x="114" y="102"/>
                </a:cxn>
                <a:cxn ang="0">
                  <a:pos x="108" y="102"/>
                </a:cxn>
                <a:cxn ang="0">
                  <a:pos x="102" y="102"/>
                </a:cxn>
                <a:cxn ang="0">
                  <a:pos x="102" y="96"/>
                </a:cxn>
              </a:cxnLst>
              <a:rect l="0" t="0" r="r" b="b"/>
              <a:pathLst>
                <a:path w="120" h="102">
                  <a:moveTo>
                    <a:pt x="102" y="96"/>
                  </a:moveTo>
                  <a:lnTo>
                    <a:pt x="96" y="96"/>
                  </a:lnTo>
                  <a:lnTo>
                    <a:pt x="90" y="90"/>
                  </a:lnTo>
                  <a:lnTo>
                    <a:pt x="84" y="84"/>
                  </a:lnTo>
                  <a:lnTo>
                    <a:pt x="78" y="84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0" y="66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42" y="54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4" y="30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36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60"/>
                  </a:lnTo>
                  <a:lnTo>
                    <a:pt x="84" y="66"/>
                  </a:lnTo>
                  <a:lnTo>
                    <a:pt x="90" y="66"/>
                  </a:lnTo>
                  <a:lnTo>
                    <a:pt x="96" y="72"/>
                  </a:lnTo>
                  <a:lnTo>
                    <a:pt x="102" y="78"/>
                  </a:lnTo>
                  <a:lnTo>
                    <a:pt x="114" y="90"/>
                  </a:lnTo>
                  <a:lnTo>
                    <a:pt x="120" y="102"/>
                  </a:lnTo>
                  <a:lnTo>
                    <a:pt x="114" y="102"/>
                  </a:lnTo>
                  <a:lnTo>
                    <a:pt x="108" y="102"/>
                  </a:lnTo>
                  <a:lnTo>
                    <a:pt x="102" y="102"/>
                  </a:lnTo>
                  <a:lnTo>
                    <a:pt x="102" y="96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3" name="Freeform 29"/>
            <p:cNvSpPr>
              <a:spLocks noChangeArrowheads="1"/>
            </p:cNvSpPr>
            <p:nvPr/>
          </p:nvSpPr>
          <p:spPr bwMode="auto">
            <a:xfrm>
              <a:off x="1865" y="2404"/>
              <a:ext cx="151" cy="108"/>
            </a:xfrm>
            <a:custGeom>
              <a:avLst/>
              <a:gdLst/>
              <a:ahLst/>
              <a:cxnLst>
                <a:cxn ang="0">
                  <a:pos x="102" y="96"/>
                </a:cxn>
                <a:cxn ang="0">
                  <a:pos x="96" y="96"/>
                </a:cxn>
                <a:cxn ang="0">
                  <a:pos x="90" y="90"/>
                </a:cxn>
                <a:cxn ang="0">
                  <a:pos x="84" y="84"/>
                </a:cxn>
                <a:cxn ang="0">
                  <a:pos x="78" y="84"/>
                </a:cxn>
                <a:cxn ang="0">
                  <a:pos x="72" y="84"/>
                </a:cxn>
                <a:cxn ang="0">
                  <a:pos x="72" y="84"/>
                </a:cxn>
                <a:cxn ang="0">
                  <a:pos x="66" y="84"/>
                </a:cxn>
                <a:cxn ang="0">
                  <a:pos x="66" y="84"/>
                </a:cxn>
                <a:cxn ang="0">
                  <a:pos x="66" y="78"/>
                </a:cxn>
                <a:cxn ang="0">
                  <a:pos x="66" y="72"/>
                </a:cxn>
                <a:cxn ang="0">
                  <a:pos x="66" y="78"/>
                </a:cxn>
                <a:cxn ang="0">
                  <a:pos x="66" y="78"/>
                </a:cxn>
                <a:cxn ang="0">
                  <a:pos x="66" y="72"/>
                </a:cxn>
                <a:cxn ang="0">
                  <a:pos x="60" y="66"/>
                </a:cxn>
                <a:cxn ang="0">
                  <a:pos x="54" y="60"/>
                </a:cxn>
                <a:cxn ang="0">
                  <a:pos x="54" y="66"/>
                </a:cxn>
                <a:cxn ang="0">
                  <a:pos x="48" y="60"/>
                </a:cxn>
                <a:cxn ang="0">
                  <a:pos x="54" y="60"/>
                </a:cxn>
                <a:cxn ang="0">
                  <a:pos x="42" y="5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4" y="30"/>
                </a:cxn>
                <a:cxn ang="0">
                  <a:pos x="12" y="1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8" y="0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24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60" y="42"/>
                </a:cxn>
                <a:cxn ang="0">
                  <a:pos x="66" y="42"/>
                </a:cxn>
                <a:cxn ang="0">
                  <a:pos x="66" y="42"/>
                </a:cxn>
                <a:cxn ang="0">
                  <a:pos x="66" y="36"/>
                </a:cxn>
                <a:cxn ang="0">
                  <a:pos x="72" y="42"/>
                </a:cxn>
                <a:cxn ang="0">
                  <a:pos x="78" y="48"/>
                </a:cxn>
                <a:cxn ang="0">
                  <a:pos x="78" y="54"/>
                </a:cxn>
                <a:cxn ang="0">
                  <a:pos x="78" y="60"/>
                </a:cxn>
                <a:cxn ang="0">
                  <a:pos x="84" y="66"/>
                </a:cxn>
                <a:cxn ang="0">
                  <a:pos x="90" y="66"/>
                </a:cxn>
                <a:cxn ang="0">
                  <a:pos x="96" y="72"/>
                </a:cxn>
                <a:cxn ang="0">
                  <a:pos x="102" y="78"/>
                </a:cxn>
                <a:cxn ang="0">
                  <a:pos x="102" y="78"/>
                </a:cxn>
                <a:cxn ang="0">
                  <a:pos x="102" y="78"/>
                </a:cxn>
                <a:cxn ang="0">
                  <a:pos x="114" y="90"/>
                </a:cxn>
                <a:cxn ang="0">
                  <a:pos x="120" y="102"/>
                </a:cxn>
                <a:cxn ang="0">
                  <a:pos x="114" y="102"/>
                </a:cxn>
                <a:cxn ang="0">
                  <a:pos x="108" y="102"/>
                </a:cxn>
                <a:cxn ang="0">
                  <a:pos x="108" y="102"/>
                </a:cxn>
                <a:cxn ang="0">
                  <a:pos x="102" y="102"/>
                </a:cxn>
              </a:cxnLst>
              <a:rect l="0" t="0" r="r" b="b"/>
              <a:pathLst>
                <a:path w="120" h="102">
                  <a:moveTo>
                    <a:pt x="102" y="96"/>
                  </a:moveTo>
                  <a:lnTo>
                    <a:pt x="96" y="96"/>
                  </a:lnTo>
                  <a:lnTo>
                    <a:pt x="90" y="90"/>
                  </a:lnTo>
                  <a:lnTo>
                    <a:pt x="84" y="84"/>
                  </a:lnTo>
                  <a:lnTo>
                    <a:pt x="78" y="84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6" y="84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0" y="66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42" y="54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4" y="30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36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60"/>
                  </a:lnTo>
                  <a:lnTo>
                    <a:pt x="84" y="66"/>
                  </a:lnTo>
                  <a:lnTo>
                    <a:pt x="90" y="66"/>
                  </a:lnTo>
                  <a:lnTo>
                    <a:pt x="96" y="72"/>
                  </a:lnTo>
                  <a:lnTo>
                    <a:pt x="102" y="78"/>
                  </a:lnTo>
                  <a:lnTo>
                    <a:pt x="102" y="78"/>
                  </a:lnTo>
                  <a:lnTo>
                    <a:pt x="102" y="78"/>
                  </a:lnTo>
                  <a:lnTo>
                    <a:pt x="114" y="90"/>
                  </a:lnTo>
                  <a:lnTo>
                    <a:pt x="120" y="102"/>
                  </a:lnTo>
                  <a:lnTo>
                    <a:pt x="114" y="102"/>
                  </a:lnTo>
                  <a:lnTo>
                    <a:pt x="108" y="102"/>
                  </a:lnTo>
                  <a:lnTo>
                    <a:pt x="108" y="102"/>
                  </a:lnTo>
                  <a:lnTo>
                    <a:pt x="102" y="102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4" name="Freeform 30"/>
            <p:cNvSpPr>
              <a:spLocks noChangeArrowheads="1"/>
            </p:cNvSpPr>
            <p:nvPr/>
          </p:nvSpPr>
          <p:spPr bwMode="auto">
            <a:xfrm>
              <a:off x="1714" y="2270"/>
              <a:ext cx="158" cy="127"/>
            </a:xfrm>
            <a:custGeom>
              <a:avLst/>
              <a:gdLst/>
              <a:ahLst/>
              <a:cxnLst>
                <a:cxn ang="0">
                  <a:pos x="108" y="108"/>
                </a:cxn>
                <a:cxn ang="0">
                  <a:pos x="102" y="102"/>
                </a:cxn>
                <a:cxn ang="0">
                  <a:pos x="96" y="90"/>
                </a:cxn>
                <a:cxn ang="0">
                  <a:pos x="96" y="102"/>
                </a:cxn>
                <a:cxn ang="0">
                  <a:pos x="90" y="96"/>
                </a:cxn>
                <a:cxn ang="0">
                  <a:pos x="90" y="102"/>
                </a:cxn>
                <a:cxn ang="0">
                  <a:pos x="84" y="102"/>
                </a:cxn>
                <a:cxn ang="0">
                  <a:pos x="66" y="78"/>
                </a:cxn>
                <a:cxn ang="0">
                  <a:pos x="60" y="72"/>
                </a:cxn>
                <a:cxn ang="0">
                  <a:pos x="54" y="66"/>
                </a:cxn>
                <a:cxn ang="0">
                  <a:pos x="42" y="54"/>
                </a:cxn>
                <a:cxn ang="0">
                  <a:pos x="30" y="42"/>
                </a:cxn>
                <a:cxn ang="0">
                  <a:pos x="24" y="42"/>
                </a:cxn>
                <a:cxn ang="0">
                  <a:pos x="6" y="18"/>
                </a:cxn>
                <a:cxn ang="0">
                  <a:pos x="6" y="12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30" y="18"/>
                </a:cxn>
                <a:cxn ang="0">
                  <a:pos x="36" y="30"/>
                </a:cxn>
                <a:cxn ang="0">
                  <a:pos x="48" y="36"/>
                </a:cxn>
                <a:cxn ang="0">
                  <a:pos x="54" y="42"/>
                </a:cxn>
                <a:cxn ang="0">
                  <a:pos x="66" y="42"/>
                </a:cxn>
                <a:cxn ang="0">
                  <a:pos x="66" y="48"/>
                </a:cxn>
                <a:cxn ang="0">
                  <a:pos x="72" y="54"/>
                </a:cxn>
                <a:cxn ang="0">
                  <a:pos x="90" y="72"/>
                </a:cxn>
                <a:cxn ang="0">
                  <a:pos x="102" y="84"/>
                </a:cxn>
                <a:cxn ang="0">
                  <a:pos x="108" y="96"/>
                </a:cxn>
                <a:cxn ang="0">
                  <a:pos x="114" y="102"/>
                </a:cxn>
                <a:cxn ang="0">
                  <a:pos x="120" y="108"/>
                </a:cxn>
                <a:cxn ang="0">
                  <a:pos x="126" y="114"/>
                </a:cxn>
                <a:cxn ang="0">
                  <a:pos x="120" y="120"/>
                </a:cxn>
                <a:cxn ang="0">
                  <a:pos x="108" y="120"/>
                </a:cxn>
                <a:cxn ang="0">
                  <a:pos x="114" y="114"/>
                </a:cxn>
              </a:cxnLst>
              <a:rect l="0" t="0" r="r" b="b"/>
              <a:pathLst>
                <a:path w="126" h="120">
                  <a:moveTo>
                    <a:pt x="114" y="114"/>
                  </a:moveTo>
                  <a:lnTo>
                    <a:pt x="108" y="108"/>
                  </a:lnTo>
                  <a:lnTo>
                    <a:pt x="102" y="108"/>
                  </a:lnTo>
                  <a:lnTo>
                    <a:pt x="102" y="102"/>
                  </a:lnTo>
                  <a:lnTo>
                    <a:pt x="96" y="96"/>
                  </a:lnTo>
                  <a:lnTo>
                    <a:pt x="96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96"/>
                  </a:lnTo>
                  <a:lnTo>
                    <a:pt x="90" y="96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84" y="102"/>
                  </a:lnTo>
                  <a:lnTo>
                    <a:pt x="72" y="90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54"/>
                  </a:lnTo>
                  <a:lnTo>
                    <a:pt x="36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8" y="36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90" y="72"/>
                  </a:lnTo>
                  <a:lnTo>
                    <a:pt x="96" y="78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108" y="96"/>
                  </a:lnTo>
                  <a:lnTo>
                    <a:pt x="114" y="96"/>
                  </a:lnTo>
                  <a:lnTo>
                    <a:pt x="114" y="102"/>
                  </a:lnTo>
                  <a:lnTo>
                    <a:pt x="114" y="102"/>
                  </a:lnTo>
                  <a:lnTo>
                    <a:pt x="120" y="108"/>
                  </a:lnTo>
                  <a:lnTo>
                    <a:pt x="126" y="108"/>
                  </a:lnTo>
                  <a:lnTo>
                    <a:pt x="126" y="114"/>
                  </a:lnTo>
                  <a:lnTo>
                    <a:pt x="120" y="114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08" y="120"/>
                  </a:lnTo>
                  <a:lnTo>
                    <a:pt x="114" y="120"/>
                  </a:lnTo>
                  <a:lnTo>
                    <a:pt x="114" y="11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5" name="Freeform 31"/>
            <p:cNvSpPr>
              <a:spLocks noChangeArrowheads="1"/>
            </p:cNvSpPr>
            <p:nvPr/>
          </p:nvSpPr>
          <p:spPr bwMode="auto">
            <a:xfrm>
              <a:off x="1714" y="2270"/>
              <a:ext cx="158" cy="127"/>
            </a:xfrm>
            <a:custGeom>
              <a:avLst/>
              <a:gdLst/>
              <a:ahLst/>
              <a:cxnLst>
                <a:cxn ang="0">
                  <a:pos x="114" y="114"/>
                </a:cxn>
                <a:cxn ang="0">
                  <a:pos x="108" y="108"/>
                </a:cxn>
                <a:cxn ang="0">
                  <a:pos x="102" y="102"/>
                </a:cxn>
                <a:cxn ang="0">
                  <a:pos x="96" y="90"/>
                </a:cxn>
                <a:cxn ang="0">
                  <a:pos x="96" y="96"/>
                </a:cxn>
                <a:cxn ang="0">
                  <a:pos x="96" y="102"/>
                </a:cxn>
                <a:cxn ang="0">
                  <a:pos x="96" y="96"/>
                </a:cxn>
                <a:cxn ang="0">
                  <a:pos x="90" y="96"/>
                </a:cxn>
                <a:cxn ang="0">
                  <a:pos x="84" y="96"/>
                </a:cxn>
                <a:cxn ang="0">
                  <a:pos x="90" y="102"/>
                </a:cxn>
                <a:cxn ang="0">
                  <a:pos x="72" y="90"/>
                </a:cxn>
                <a:cxn ang="0">
                  <a:pos x="66" y="7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54" y="66"/>
                </a:cxn>
                <a:cxn ang="0">
                  <a:pos x="42" y="54"/>
                </a:cxn>
                <a:cxn ang="0">
                  <a:pos x="30" y="42"/>
                </a:cxn>
                <a:cxn ang="0">
                  <a:pos x="24" y="42"/>
                </a:cxn>
                <a:cxn ang="0">
                  <a:pos x="6" y="18"/>
                </a:cxn>
                <a:cxn ang="0">
                  <a:pos x="6" y="12"/>
                </a:cxn>
                <a:cxn ang="0">
                  <a:pos x="0" y="0"/>
                </a:cxn>
                <a:cxn ang="0">
                  <a:pos x="12" y="12"/>
                </a:cxn>
                <a:cxn ang="0">
                  <a:pos x="30" y="18"/>
                </a:cxn>
                <a:cxn ang="0">
                  <a:pos x="30" y="24"/>
                </a:cxn>
                <a:cxn ang="0">
                  <a:pos x="36" y="30"/>
                </a:cxn>
                <a:cxn ang="0">
                  <a:pos x="42" y="30"/>
                </a:cxn>
                <a:cxn ang="0">
                  <a:pos x="54" y="42"/>
                </a:cxn>
                <a:cxn ang="0">
                  <a:pos x="60" y="42"/>
                </a:cxn>
                <a:cxn ang="0">
                  <a:pos x="66" y="42"/>
                </a:cxn>
                <a:cxn ang="0">
                  <a:pos x="66" y="48"/>
                </a:cxn>
                <a:cxn ang="0">
                  <a:pos x="66" y="54"/>
                </a:cxn>
                <a:cxn ang="0">
                  <a:pos x="72" y="54"/>
                </a:cxn>
                <a:cxn ang="0">
                  <a:pos x="72" y="60"/>
                </a:cxn>
                <a:cxn ang="0">
                  <a:pos x="96" y="78"/>
                </a:cxn>
                <a:cxn ang="0">
                  <a:pos x="102" y="90"/>
                </a:cxn>
                <a:cxn ang="0">
                  <a:pos x="108" y="96"/>
                </a:cxn>
                <a:cxn ang="0">
                  <a:pos x="114" y="102"/>
                </a:cxn>
                <a:cxn ang="0">
                  <a:pos x="120" y="108"/>
                </a:cxn>
                <a:cxn ang="0">
                  <a:pos x="126" y="114"/>
                </a:cxn>
                <a:cxn ang="0">
                  <a:pos x="120" y="114"/>
                </a:cxn>
                <a:cxn ang="0">
                  <a:pos x="114" y="120"/>
                </a:cxn>
                <a:cxn ang="0">
                  <a:pos x="114" y="120"/>
                </a:cxn>
              </a:cxnLst>
              <a:rect l="0" t="0" r="r" b="b"/>
              <a:pathLst>
                <a:path w="126" h="120">
                  <a:moveTo>
                    <a:pt x="114" y="114"/>
                  </a:moveTo>
                  <a:lnTo>
                    <a:pt x="114" y="114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2" y="108"/>
                  </a:lnTo>
                  <a:lnTo>
                    <a:pt x="102" y="102"/>
                  </a:lnTo>
                  <a:lnTo>
                    <a:pt x="96" y="96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02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96"/>
                  </a:lnTo>
                  <a:lnTo>
                    <a:pt x="90" y="96"/>
                  </a:lnTo>
                  <a:lnTo>
                    <a:pt x="84" y="96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84" y="102"/>
                  </a:lnTo>
                  <a:lnTo>
                    <a:pt x="72" y="90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60" y="72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54"/>
                  </a:lnTo>
                  <a:lnTo>
                    <a:pt x="36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18" y="30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8" y="36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90" y="72"/>
                  </a:lnTo>
                  <a:lnTo>
                    <a:pt x="96" y="78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8" y="96"/>
                  </a:lnTo>
                  <a:lnTo>
                    <a:pt x="114" y="96"/>
                  </a:lnTo>
                  <a:lnTo>
                    <a:pt x="114" y="102"/>
                  </a:lnTo>
                  <a:lnTo>
                    <a:pt x="114" y="102"/>
                  </a:lnTo>
                  <a:lnTo>
                    <a:pt x="120" y="108"/>
                  </a:lnTo>
                  <a:lnTo>
                    <a:pt x="126" y="108"/>
                  </a:lnTo>
                  <a:lnTo>
                    <a:pt x="126" y="114"/>
                  </a:lnTo>
                  <a:lnTo>
                    <a:pt x="120" y="114"/>
                  </a:lnTo>
                  <a:lnTo>
                    <a:pt x="120" y="114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08" y="120"/>
                  </a:lnTo>
                  <a:lnTo>
                    <a:pt x="114" y="12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6" name="Freeform 32"/>
            <p:cNvSpPr>
              <a:spLocks noChangeArrowheads="1"/>
            </p:cNvSpPr>
            <p:nvPr/>
          </p:nvSpPr>
          <p:spPr bwMode="auto">
            <a:xfrm>
              <a:off x="1721" y="2340"/>
              <a:ext cx="68" cy="64"/>
            </a:xfrm>
            <a:custGeom>
              <a:avLst/>
              <a:gdLst/>
              <a:ahLst/>
              <a:cxnLst>
                <a:cxn ang="0">
                  <a:pos x="48" y="48"/>
                </a:cxn>
                <a:cxn ang="0">
                  <a:pos x="36" y="48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2" y="24"/>
                </a:cxn>
                <a:cxn ang="0">
                  <a:pos x="6" y="18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12"/>
                </a:cxn>
                <a:cxn ang="0">
                  <a:pos x="24" y="6"/>
                </a:cxn>
                <a:cxn ang="0">
                  <a:pos x="24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36" y="36"/>
                </a:cxn>
                <a:cxn ang="0">
                  <a:pos x="42" y="36"/>
                </a:cxn>
                <a:cxn ang="0">
                  <a:pos x="42" y="42"/>
                </a:cxn>
                <a:cxn ang="0">
                  <a:pos x="48" y="48"/>
                </a:cxn>
                <a:cxn ang="0">
                  <a:pos x="54" y="48"/>
                </a:cxn>
                <a:cxn ang="0">
                  <a:pos x="48" y="54"/>
                </a:cxn>
                <a:cxn ang="0">
                  <a:pos x="48" y="60"/>
                </a:cxn>
                <a:cxn ang="0">
                  <a:pos x="48" y="54"/>
                </a:cxn>
                <a:cxn ang="0">
                  <a:pos x="48" y="48"/>
                </a:cxn>
              </a:cxnLst>
              <a:rect l="0" t="0" r="r" b="b"/>
              <a:pathLst>
                <a:path w="54" h="60">
                  <a:moveTo>
                    <a:pt x="48" y="48"/>
                  </a:moveTo>
                  <a:lnTo>
                    <a:pt x="36" y="4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2" y="24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24" y="6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2" y="42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48" y="48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7" name="Freeform 33"/>
            <p:cNvSpPr>
              <a:spLocks noChangeArrowheads="1"/>
            </p:cNvSpPr>
            <p:nvPr/>
          </p:nvSpPr>
          <p:spPr bwMode="auto">
            <a:xfrm>
              <a:off x="1721" y="2340"/>
              <a:ext cx="68" cy="64"/>
            </a:xfrm>
            <a:custGeom>
              <a:avLst/>
              <a:gdLst/>
              <a:ahLst/>
              <a:cxnLst>
                <a:cxn ang="0">
                  <a:pos x="48" y="48"/>
                </a:cxn>
                <a:cxn ang="0">
                  <a:pos x="36" y="48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12" y="24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12"/>
                </a:cxn>
                <a:cxn ang="0">
                  <a:pos x="24" y="6"/>
                </a:cxn>
                <a:cxn ang="0">
                  <a:pos x="24" y="1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36" y="36"/>
                </a:cxn>
                <a:cxn ang="0">
                  <a:pos x="42" y="36"/>
                </a:cxn>
                <a:cxn ang="0">
                  <a:pos x="42" y="42"/>
                </a:cxn>
                <a:cxn ang="0">
                  <a:pos x="42" y="42"/>
                </a:cxn>
                <a:cxn ang="0">
                  <a:pos x="48" y="48"/>
                </a:cxn>
                <a:cxn ang="0">
                  <a:pos x="54" y="48"/>
                </a:cxn>
                <a:cxn ang="0">
                  <a:pos x="54" y="48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48" y="60"/>
                </a:cxn>
                <a:cxn ang="0">
                  <a:pos x="48" y="54"/>
                </a:cxn>
              </a:cxnLst>
              <a:rect l="0" t="0" r="r" b="b"/>
              <a:pathLst>
                <a:path w="54" h="60">
                  <a:moveTo>
                    <a:pt x="48" y="48"/>
                  </a:moveTo>
                  <a:lnTo>
                    <a:pt x="36" y="4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2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24" y="6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2" y="42"/>
                  </a:lnTo>
                  <a:lnTo>
                    <a:pt x="42" y="42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8" y="5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8" name="Freeform 34"/>
            <p:cNvSpPr>
              <a:spLocks noChangeArrowheads="1"/>
            </p:cNvSpPr>
            <p:nvPr/>
          </p:nvSpPr>
          <p:spPr bwMode="auto">
            <a:xfrm>
              <a:off x="1487" y="2029"/>
              <a:ext cx="45" cy="64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12" y="60"/>
                </a:cxn>
                <a:cxn ang="0">
                  <a:pos x="6" y="60"/>
                </a:cxn>
                <a:cxn ang="0">
                  <a:pos x="6" y="54"/>
                </a:cxn>
                <a:cxn ang="0">
                  <a:pos x="6" y="48"/>
                </a:cxn>
                <a:cxn ang="0">
                  <a:pos x="0" y="42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24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24" y="0"/>
                </a:cxn>
                <a:cxn ang="0">
                  <a:pos x="30" y="6"/>
                </a:cxn>
                <a:cxn ang="0">
                  <a:pos x="30" y="12"/>
                </a:cxn>
                <a:cxn ang="0">
                  <a:pos x="36" y="18"/>
                </a:cxn>
                <a:cxn ang="0">
                  <a:pos x="30" y="24"/>
                </a:cxn>
                <a:cxn ang="0">
                  <a:pos x="24" y="30"/>
                </a:cxn>
                <a:cxn ang="0">
                  <a:pos x="30" y="36"/>
                </a:cxn>
                <a:cxn ang="0">
                  <a:pos x="30" y="42"/>
                </a:cxn>
                <a:cxn ang="0">
                  <a:pos x="36" y="48"/>
                </a:cxn>
                <a:cxn ang="0">
                  <a:pos x="36" y="54"/>
                </a:cxn>
                <a:cxn ang="0">
                  <a:pos x="36" y="60"/>
                </a:cxn>
                <a:cxn ang="0">
                  <a:pos x="36" y="60"/>
                </a:cxn>
                <a:cxn ang="0">
                  <a:pos x="18" y="60"/>
                </a:cxn>
                <a:cxn ang="0">
                  <a:pos x="18" y="60"/>
                </a:cxn>
              </a:cxnLst>
              <a:rect l="0" t="0" r="r" b="b"/>
              <a:pathLst>
                <a:path w="36" h="60">
                  <a:moveTo>
                    <a:pt x="18" y="60"/>
                  </a:moveTo>
                  <a:lnTo>
                    <a:pt x="12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24" y="30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6" y="48"/>
                  </a:lnTo>
                  <a:lnTo>
                    <a:pt x="36" y="54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18" y="60"/>
                  </a:lnTo>
                  <a:lnTo>
                    <a:pt x="18" y="6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59" name="Freeform 35"/>
            <p:cNvSpPr>
              <a:spLocks noChangeArrowheads="1"/>
            </p:cNvSpPr>
            <p:nvPr/>
          </p:nvSpPr>
          <p:spPr bwMode="auto">
            <a:xfrm>
              <a:off x="1487" y="2029"/>
              <a:ext cx="45" cy="64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18" y="60"/>
                </a:cxn>
                <a:cxn ang="0">
                  <a:pos x="12" y="60"/>
                </a:cxn>
                <a:cxn ang="0">
                  <a:pos x="6" y="60"/>
                </a:cxn>
                <a:cxn ang="0">
                  <a:pos x="6" y="54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0" y="42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6" y="24"/>
                </a:cxn>
                <a:cxn ang="0">
                  <a:pos x="6" y="12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24" y="0"/>
                </a:cxn>
                <a:cxn ang="0">
                  <a:pos x="30" y="6"/>
                </a:cxn>
                <a:cxn ang="0">
                  <a:pos x="30" y="12"/>
                </a:cxn>
                <a:cxn ang="0">
                  <a:pos x="36" y="18"/>
                </a:cxn>
                <a:cxn ang="0">
                  <a:pos x="30" y="24"/>
                </a:cxn>
                <a:cxn ang="0">
                  <a:pos x="24" y="30"/>
                </a:cxn>
                <a:cxn ang="0">
                  <a:pos x="30" y="36"/>
                </a:cxn>
                <a:cxn ang="0">
                  <a:pos x="30" y="42"/>
                </a:cxn>
                <a:cxn ang="0">
                  <a:pos x="36" y="48"/>
                </a:cxn>
                <a:cxn ang="0">
                  <a:pos x="36" y="54"/>
                </a:cxn>
                <a:cxn ang="0">
                  <a:pos x="36" y="54"/>
                </a:cxn>
                <a:cxn ang="0">
                  <a:pos x="36" y="60"/>
                </a:cxn>
                <a:cxn ang="0">
                  <a:pos x="36" y="60"/>
                </a:cxn>
                <a:cxn ang="0">
                  <a:pos x="18" y="60"/>
                </a:cxn>
              </a:cxnLst>
              <a:rect l="0" t="0" r="r" b="b"/>
              <a:pathLst>
                <a:path w="36" h="60">
                  <a:moveTo>
                    <a:pt x="18" y="60"/>
                  </a:moveTo>
                  <a:lnTo>
                    <a:pt x="18" y="60"/>
                  </a:lnTo>
                  <a:lnTo>
                    <a:pt x="12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24" y="30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6" y="48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18" y="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60" name="Freeform 36"/>
            <p:cNvSpPr>
              <a:spLocks noChangeArrowheads="1"/>
            </p:cNvSpPr>
            <p:nvPr/>
          </p:nvSpPr>
          <p:spPr bwMode="auto">
            <a:xfrm>
              <a:off x="1427" y="2055"/>
              <a:ext cx="8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6"/>
                </a:cxn>
                <a:cxn ang="0">
                  <a:pos x="6" y="0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061" name="Freeform 37"/>
            <p:cNvSpPr>
              <a:spLocks noChangeArrowheads="1"/>
            </p:cNvSpPr>
            <p:nvPr/>
          </p:nvSpPr>
          <p:spPr bwMode="auto">
            <a:xfrm>
              <a:off x="1427" y="2055"/>
              <a:ext cx="8" cy="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6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062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0"/>
            <a:ext cx="7699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ftr"/>
          </p:nvPr>
        </p:nvSpPr>
        <p:spPr bwMode="auto">
          <a:xfrm>
            <a:off x="3492500" y="6237288"/>
            <a:ext cx="4960938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/>
            </a:lvl1pPr>
          </a:lstStyle>
          <a:p>
            <a:r>
              <a:rPr lang="en-GB"/>
              <a:t>VOJNO REDARSTVENA OPERACIJA “MASLENICA”</a:t>
            </a:r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>
            <a:off x="0" y="6165850"/>
            <a:ext cx="9144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065" name="Text Box 41"/>
          <p:cNvSpPr txBox="1">
            <a:spLocks noChangeArrowheads="1"/>
          </p:cNvSpPr>
          <p:nvPr/>
        </p:nvSpPr>
        <p:spPr bwMode="auto">
          <a:xfrm>
            <a:off x="0" y="6308725"/>
            <a:ext cx="2916238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0" y="6308725"/>
            <a:ext cx="2987675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67" name="Text Box 43"/>
          <p:cNvSpPr txBox="1">
            <a:spLocks noChangeArrowheads="1"/>
          </p:cNvSpPr>
          <p:nvPr/>
        </p:nvSpPr>
        <p:spPr bwMode="auto">
          <a:xfrm>
            <a:off x="0" y="6308725"/>
            <a:ext cx="2987675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68" name="Text Box 44"/>
          <p:cNvSpPr txBox="1">
            <a:spLocks noChangeArrowheads="1"/>
          </p:cNvSpPr>
          <p:nvPr/>
        </p:nvSpPr>
        <p:spPr bwMode="auto">
          <a:xfrm>
            <a:off x="468313" y="6237288"/>
            <a:ext cx="3036887" cy="573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563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900"/>
              <a:t>Svi dijelovi ove prezentacije su zaštićeni i zabranjeno je kopiranje bilo kojeg dijela bez odobrenja autora</a:t>
            </a:r>
          </a:p>
          <a:p>
            <a:pPr>
              <a:lnSpc>
                <a:spcPct val="100000"/>
              </a:lnSpc>
              <a:spcBef>
                <a:spcPts val="563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900" i="1"/>
              <a:t>Autori: HKoV, HRM i HRZ i PZO</a:t>
            </a:r>
          </a:p>
        </p:txBody>
      </p:sp>
      <p:pic>
        <p:nvPicPr>
          <p:cNvPr id="1069" name="Picture 4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26475" y="6165850"/>
            <a:ext cx="4095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625" y="6172200"/>
            <a:ext cx="4095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71" name="Text Box 47"/>
          <p:cNvSpPr txBox="1">
            <a:spLocks noChangeArrowheads="1"/>
          </p:cNvSpPr>
          <p:nvPr/>
        </p:nvSpPr>
        <p:spPr bwMode="auto">
          <a:xfrm>
            <a:off x="8243888" y="6237288"/>
            <a:ext cx="504825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875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E04826D-0BBA-42E7-995C-ACA7E7CAEE2F}" type="slidenum">
              <a:rPr lang="en-GB" sz="1400">
                <a:latin typeface="Times New Roman" pitchFamily="18" charset="0"/>
              </a:rPr>
              <a:pPr>
                <a:lnSpc>
                  <a:spcPct val="100000"/>
                </a:lnSpc>
                <a:spcBef>
                  <a:spcPts val="875"/>
                </a:spcBef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400">
              <a:latin typeface="Times New Roman" pitchFamily="18" charset="0"/>
            </a:endParaRPr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dt="0"/>
  <p:txStyles>
    <p:titleStyle>
      <a:lvl1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572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9144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13716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18288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 b="1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704850" indent="-704850" algn="l" defTabSz="449263" rtl="0" fontAlgn="base">
        <a:lnSpc>
          <a:spcPct val="76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AutoNum type="arabicPeriod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1060450" indent="-603250" algn="l" defTabSz="449263" rtl="0" fontAlgn="base">
        <a:lnSpc>
          <a:spcPct val="7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AutoNum type="romanUcPeriod"/>
        <a:defRPr sz="2400">
          <a:solidFill>
            <a:srgbClr val="000000"/>
          </a:solidFill>
          <a:latin typeface="+mn-lt"/>
          <a:cs typeface="+mn-cs"/>
        </a:defRPr>
      </a:lvl2pPr>
      <a:lvl3pPr marL="1416050" indent="-50165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AutoNum type="alphaLcParenR"/>
        <a:defRPr sz="2000">
          <a:solidFill>
            <a:srgbClr val="000000"/>
          </a:solidFill>
          <a:latin typeface="+mn-lt"/>
          <a:cs typeface="+mn-cs"/>
        </a:defRPr>
      </a:lvl3pPr>
      <a:lvl4pPr marL="18288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>
          <a:solidFill>
            <a:srgbClr val="000000"/>
          </a:solidFill>
          <a:latin typeface="+mn-lt"/>
          <a:cs typeface="+mn-cs"/>
        </a:defRPr>
      </a:lvl4pPr>
      <a:lvl5pPr marL="22860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defRPr>
          <a:solidFill>
            <a:srgbClr val="000000"/>
          </a:solidFill>
          <a:latin typeface="+mn-lt"/>
          <a:cs typeface="+mn-cs"/>
        </a:defRPr>
      </a:lvl5pPr>
      <a:lvl6pPr marL="27432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defRPr>
          <a:solidFill>
            <a:srgbClr val="000000"/>
          </a:solidFill>
          <a:latin typeface="+mn-lt"/>
          <a:cs typeface="+mn-cs"/>
        </a:defRPr>
      </a:lvl6pPr>
      <a:lvl7pPr marL="32004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defRPr>
          <a:solidFill>
            <a:srgbClr val="000000"/>
          </a:solidFill>
          <a:latin typeface="+mn-lt"/>
          <a:cs typeface="+mn-cs"/>
        </a:defRPr>
      </a:lvl7pPr>
      <a:lvl8pPr marL="36576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defRPr>
          <a:solidFill>
            <a:srgbClr val="000000"/>
          </a:solidFill>
          <a:latin typeface="+mn-lt"/>
          <a:cs typeface="+mn-cs"/>
        </a:defRPr>
      </a:lvl8pPr>
      <a:lvl9pPr marL="4114800" indent="-4572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3250" cy="113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  <a:defRPr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88125" y="6237288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  <a:defRPr sz="1400">
                <a:latin typeface="Times New Roman" pitchFamily="18" charset="0"/>
              </a:defRPr>
            </a:lvl1pPr>
          </a:lstStyle>
          <a:p>
            <a:fld id="{DA62CEA6-ADAC-4342-BF09-9F50B14795CB}" type="slidenum">
              <a:rPr lang="en-GB"/>
              <a:pPr/>
              <a:t>‹#›</a:t>
            </a:fld>
            <a:r>
              <a:rPr lang="en-GB"/>
              <a:t>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572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9144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13716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1828800" algn="ct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36550" indent="-336550" algn="l" defTabSz="449263" rtl="0" fontAlgn="base">
        <a:lnSpc>
          <a:spcPct val="76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AutoNum type="arabicPeriod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6600" indent="-279400" algn="l" defTabSz="449263" rtl="0" fontAlgn="base">
        <a:lnSpc>
          <a:spcPct val="76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AutoNum type="romanUcPeriod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7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AutoNum type="alphaLcParenR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0" y="3933825"/>
            <a:ext cx="9144000" cy="206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ts val="2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VOJNO REDARSTVENA OPERACIJA </a:t>
            </a:r>
          </a:p>
          <a:p>
            <a:pPr algn="ctr" eaLnBrk="0" hangingPunct="0">
              <a:lnSpc>
                <a:spcPct val="100000"/>
              </a:lnSpc>
              <a:spcBef>
                <a:spcPts val="2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“MASLENICA”</a:t>
            </a:r>
          </a:p>
          <a:p>
            <a:pPr algn="ctr" eaLnBrk="0" hangingPunct="0">
              <a:lnSpc>
                <a:spcPct val="100000"/>
              </a:lnSpc>
              <a:spcBef>
                <a:spcPts val="2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0"/>
            <a:ext cx="2882900" cy="414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403350" y="546100"/>
            <a:ext cx="603567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31775" y="1196975"/>
            <a:ext cx="8912225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Operacija Maslenica planirana je i provedena pod kodnim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nazivom “GUSAR“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 eaLnBrk="0" hangingPunct="0"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Do početka bojnih djelovanja i tijekom bojnih djelovanja 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ED OZ Split  neprijatelja je obmanjivao lažnim informacijama 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o kretanju naših postrojbi.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Sat prije početka operacije Maslenica (06:00) obavještene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su snage  UN-a o početku napade operacije.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Napadna operacija Maslenica započela je 22.01.1993.g.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u 07:05 sati.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0" y="0"/>
            <a:ext cx="88328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Operacija “Maslenica” - </a:t>
            </a:r>
            <a:r>
              <a:rPr lang="en-GB" sz="2400" b="1"/>
              <a:t>početni raspored snaga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42950" y="585788"/>
            <a:ext cx="7704138" cy="5767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42950" y="1039813"/>
            <a:ext cx="7704138" cy="466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Izdane pripremne zapovijedi zapovjedništva OZ Split i postrojbama temeljem čega su poduzete mjere pregrupiranja snaga.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09. i 10.siječnja s južnog bojišta izvučene su postrojbe 4. gmtbr (-1.mtb i TRD) i razmještene na području (Nin-Ražanac-Radovin), ranije su već raspoređene 2.mtb u vojarni “Novi logor” i omb u vojarni “Šepurine”.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20. i 21.siječnja temeljem zahtjeva 4. gmtbr izmještene su i 1.mtb i TRD s južnog bojišta u raspored brigade.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10-14.siječnja ustrojena je BG 113. iz sastava 113.br jačine jedne satnije i raspoređene u području Suhovare-Poličnik.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7588" y="1046163"/>
            <a:ext cx="46609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4663"/>
            <a:ext cx="8588375" cy="62309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6390" name="AutoShape 6"/>
          <p:cNvSpPr>
            <a:spLocks noChangeArrowheads="1"/>
          </p:cNvSpPr>
          <p:nvPr/>
        </p:nvSpPr>
        <p:spPr bwMode="auto">
          <a:xfrm rot="7680000">
            <a:off x="4598194" y="692944"/>
            <a:ext cx="284163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 rot="7800000">
            <a:off x="4275138" y="1003300"/>
            <a:ext cx="28257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 rot="4560000">
            <a:off x="4089400" y="1455738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 rot="9360000">
            <a:off x="4016375" y="1776413"/>
            <a:ext cx="2857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 rot="9420000">
            <a:off x="3192463" y="1962150"/>
            <a:ext cx="284162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 rot="9420000">
            <a:off x="2998788" y="2660650"/>
            <a:ext cx="21272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 rot="8100000">
            <a:off x="1903413" y="2532063"/>
            <a:ext cx="2857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 rot="4500000">
            <a:off x="1532731" y="3148807"/>
            <a:ext cx="284163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 rot="3060000">
            <a:off x="1789907" y="3505994"/>
            <a:ext cx="284162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 rot="20040000">
            <a:off x="2398713" y="3903663"/>
            <a:ext cx="157162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 rot="2460000">
            <a:off x="2032000" y="3906838"/>
            <a:ext cx="287338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 rot="17220000">
            <a:off x="2500312" y="3592513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 rot="3900000">
            <a:off x="2943225" y="3592513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3" name="AutoShape 19"/>
          <p:cNvSpPr>
            <a:spLocks noChangeArrowheads="1"/>
          </p:cNvSpPr>
          <p:nvPr/>
        </p:nvSpPr>
        <p:spPr bwMode="auto">
          <a:xfrm rot="5040000">
            <a:off x="3400425" y="4160838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4" name="AutoShape 20"/>
          <p:cNvSpPr>
            <a:spLocks noChangeArrowheads="1"/>
          </p:cNvSpPr>
          <p:nvPr/>
        </p:nvSpPr>
        <p:spPr bwMode="auto">
          <a:xfrm rot="10560000">
            <a:off x="2411413" y="2473325"/>
            <a:ext cx="2857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5" name="AutoShape 21"/>
          <p:cNvSpPr>
            <a:spLocks noChangeArrowheads="1"/>
          </p:cNvSpPr>
          <p:nvPr/>
        </p:nvSpPr>
        <p:spPr bwMode="auto">
          <a:xfrm rot="6360000">
            <a:off x="3121819" y="2336007"/>
            <a:ext cx="21113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6" name="AutoShape 22"/>
          <p:cNvSpPr>
            <a:spLocks noChangeArrowheads="1"/>
          </p:cNvSpPr>
          <p:nvPr/>
        </p:nvSpPr>
        <p:spPr bwMode="auto">
          <a:xfrm rot="9420000">
            <a:off x="3636963" y="1908175"/>
            <a:ext cx="214312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7" name="AutoShape 23"/>
          <p:cNvSpPr>
            <a:spLocks noChangeArrowheads="1"/>
          </p:cNvSpPr>
          <p:nvPr/>
        </p:nvSpPr>
        <p:spPr bwMode="auto">
          <a:xfrm rot="18720000">
            <a:off x="2613025" y="3298825"/>
            <a:ext cx="2095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8" name="AutoShape 24"/>
          <p:cNvSpPr>
            <a:spLocks noChangeArrowheads="1"/>
          </p:cNvSpPr>
          <p:nvPr/>
        </p:nvSpPr>
        <p:spPr bwMode="auto">
          <a:xfrm rot="2820000">
            <a:off x="2795588" y="3297238"/>
            <a:ext cx="2095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09" name="AutoShape 25"/>
          <p:cNvSpPr>
            <a:spLocks noChangeArrowheads="1"/>
          </p:cNvSpPr>
          <p:nvPr/>
        </p:nvSpPr>
        <p:spPr bwMode="auto">
          <a:xfrm rot="3000000">
            <a:off x="3302000" y="3803650"/>
            <a:ext cx="2127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0" name="AutoShape 26"/>
          <p:cNvSpPr>
            <a:spLocks noChangeArrowheads="1"/>
          </p:cNvSpPr>
          <p:nvPr/>
        </p:nvSpPr>
        <p:spPr bwMode="auto">
          <a:xfrm rot="3240000">
            <a:off x="3462337" y="4537076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1" name="AutoShape 27"/>
          <p:cNvSpPr>
            <a:spLocks noChangeArrowheads="1"/>
          </p:cNvSpPr>
          <p:nvPr/>
        </p:nvSpPr>
        <p:spPr bwMode="auto">
          <a:xfrm rot="7020000">
            <a:off x="3498850" y="4819650"/>
            <a:ext cx="2095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2" name="AutoShape 28"/>
          <p:cNvSpPr>
            <a:spLocks noChangeArrowheads="1"/>
          </p:cNvSpPr>
          <p:nvPr/>
        </p:nvSpPr>
        <p:spPr bwMode="auto">
          <a:xfrm rot="3060000">
            <a:off x="3494087" y="5135563"/>
            <a:ext cx="21272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3" name="AutoShape 29"/>
          <p:cNvSpPr>
            <a:spLocks noChangeArrowheads="1"/>
          </p:cNvSpPr>
          <p:nvPr/>
        </p:nvSpPr>
        <p:spPr bwMode="auto">
          <a:xfrm rot="3060000">
            <a:off x="3751262" y="5453063"/>
            <a:ext cx="21272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4" name="AutoShape 30"/>
          <p:cNvSpPr>
            <a:spLocks noChangeArrowheads="1"/>
          </p:cNvSpPr>
          <p:nvPr/>
        </p:nvSpPr>
        <p:spPr bwMode="auto">
          <a:xfrm rot="19620000">
            <a:off x="4262438" y="5465763"/>
            <a:ext cx="214312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5" name="AutoShape 31"/>
          <p:cNvSpPr>
            <a:spLocks noChangeArrowheads="1"/>
          </p:cNvSpPr>
          <p:nvPr/>
        </p:nvSpPr>
        <p:spPr bwMode="auto">
          <a:xfrm rot="3240000">
            <a:off x="4558506" y="5550694"/>
            <a:ext cx="282575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6" name="AutoShape 32"/>
          <p:cNvSpPr>
            <a:spLocks noChangeArrowheads="1"/>
          </p:cNvSpPr>
          <p:nvPr/>
        </p:nvSpPr>
        <p:spPr bwMode="auto">
          <a:xfrm rot="3240000">
            <a:off x="4876800" y="5868988"/>
            <a:ext cx="280987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7" name="AutoShape 33"/>
          <p:cNvSpPr>
            <a:spLocks noChangeArrowheads="1"/>
          </p:cNvSpPr>
          <p:nvPr/>
        </p:nvSpPr>
        <p:spPr bwMode="auto">
          <a:xfrm rot="19800000">
            <a:off x="5172075" y="5899150"/>
            <a:ext cx="285750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8" name="AutoShape 34"/>
          <p:cNvSpPr>
            <a:spLocks noChangeArrowheads="1"/>
          </p:cNvSpPr>
          <p:nvPr/>
        </p:nvSpPr>
        <p:spPr bwMode="auto">
          <a:xfrm rot="18360000">
            <a:off x="5384800" y="5621338"/>
            <a:ext cx="2825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19" name="AutoShape 35"/>
          <p:cNvSpPr>
            <a:spLocks noChangeArrowheads="1"/>
          </p:cNvSpPr>
          <p:nvPr/>
        </p:nvSpPr>
        <p:spPr bwMode="auto">
          <a:xfrm rot="7260000">
            <a:off x="1638300" y="2795588"/>
            <a:ext cx="211137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0" name="AutoShape 36"/>
          <p:cNvSpPr>
            <a:spLocks noChangeArrowheads="1"/>
          </p:cNvSpPr>
          <p:nvPr/>
        </p:nvSpPr>
        <p:spPr bwMode="auto">
          <a:xfrm rot="12360000">
            <a:off x="2720975" y="2611438"/>
            <a:ext cx="2159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1" name="AutoShape 37"/>
          <p:cNvSpPr>
            <a:spLocks noChangeArrowheads="1"/>
          </p:cNvSpPr>
          <p:nvPr/>
        </p:nvSpPr>
        <p:spPr bwMode="auto">
          <a:xfrm rot="3240000">
            <a:off x="5641181" y="5742782"/>
            <a:ext cx="28098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2" name="AutoShape 38"/>
          <p:cNvSpPr>
            <a:spLocks noChangeArrowheads="1"/>
          </p:cNvSpPr>
          <p:nvPr/>
        </p:nvSpPr>
        <p:spPr bwMode="auto">
          <a:xfrm rot="13740000">
            <a:off x="5998369" y="6039644"/>
            <a:ext cx="211138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3" name="AutoShape 39"/>
          <p:cNvSpPr>
            <a:spLocks noChangeArrowheads="1"/>
          </p:cNvSpPr>
          <p:nvPr/>
        </p:nvSpPr>
        <p:spPr bwMode="auto">
          <a:xfrm rot="960000">
            <a:off x="6238875" y="6103938"/>
            <a:ext cx="149225" cy="90487"/>
          </a:xfrm>
          <a:custGeom>
            <a:avLst/>
            <a:gdLst>
              <a:gd name="G0" fmla="+- 7067 0 0"/>
              <a:gd name="G1" fmla="+- 10965652 0 0"/>
              <a:gd name="G2" fmla="+- 0 0 10965652"/>
              <a:gd name="T0" fmla="*/ 0 256 1"/>
              <a:gd name="T1" fmla="*/ 180 256 1"/>
              <a:gd name="G3" fmla="+- 10965652 T0 T1"/>
              <a:gd name="T2" fmla="*/ 0 256 1"/>
              <a:gd name="T3" fmla="*/ 90 256 1"/>
              <a:gd name="G4" fmla="+- 10965652 T2 T3"/>
              <a:gd name="G5" fmla="*/ G4 2 1"/>
              <a:gd name="T4" fmla="*/ 90 256 1"/>
              <a:gd name="T5" fmla="*/ 0 256 1"/>
              <a:gd name="G6" fmla="+- 10965652 T4 T5"/>
              <a:gd name="G7" fmla="*/ G6 2 1"/>
              <a:gd name="G8" fmla="abs 1096565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067"/>
              <a:gd name="G18" fmla="*/ 7067 1 2"/>
              <a:gd name="G19" fmla="+- G18 5400 0"/>
              <a:gd name="G20" fmla="cos G19 10965652"/>
              <a:gd name="G21" fmla="sin G19 10965652"/>
              <a:gd name="G22" fmla="+- G20 10800 0"/>
              <a:gd name="G23" fmla="+- G21 10800 0"/>
              <a:gd name="G24" fmla="+- 10800 0 G20"/>
              <a:gd name="G25" fmla="+- 7067 10800 0"/>
              <a:gd name="G26" fmla="?: G9 G17 G25"/>
              <a:gd name="G27" fmla="?: G9 0 21600"/>
              <a:gd name="G28" fmla="cos 10800 10965652"/>
              <a:gd name="G29" fmla="sin 10800 10965652"/>
              <a:gd name="G30" fmla="sin 7067 10965652"/>
              <a:gd name="G31" fmla="+- G28 10800 0"/>
              <a:gd name="G32" fmla="+- G29 10800 0"/>
              <a:gd name="G33" fmla="+- G30 10800 0"/>
              <a:gd name="G34" fmla="?: G4 0 G31"/>
              <a:gd name="G35" fmla="?: 10965652 G34 0"/>
              <a:gd name="G36" fmla="?: G6 G35 G31"/>
              <a:gd name="G37" fmla="+- 21600 0 G36"/>
              <a:gd name="G38" fmla="?: G4 0 G33"/>
              <a:gd name="G39" fmla="?: 1096565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083 w 21600"/>
              <a:gd name="T15" fmla="*/ 12760 h 21600"/>
              <a:gd name="T16" fmla="*/ 10800 w 21600"/>
              <a:gd name="T17" fmla="*/ 3733 h 21600"/>
              <a:gd name="T18" fmla="*/ 19517 w 21600"/>
              <a:gd name="T19" fmla="*/ 1276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close/>
              </a:path>
            </a:pathLst>
          </a:cu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4" name="AutoShape 40"/>
          <p:cNvSpPr>
            <a:spLocks noChangeArrowheads="1"/>
          </p:cNvSpPr>
          <p:nvPr/>
        </p:nvSpPr>
        <p:spPr bwMode="auto">
          <a:xfrm rot="13380000">
            <a:off x="6335713" y="5984875"/>
            <a:ext cx="192087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5" name="AutoShape 41"/>
          <p:cNvSpPr>
            <a:spLocks noChangeArrowheads="1"/>
          </p:cNvSpPr>
          <p:nvPr/>
        </p:nvSpPr>
        <p:spPr bwMode="auto">
          <a:xfrm rot="15180000">
            <a:off x="6392863" y="5197475"/>
            <a:ext cx="109537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6" name="AutoShape 42"/>
          <p:cNvSpPr>
            <a:spLocks noChangeArrowheads="1"/>
          </p:cNvSpPr>
          <p:nvPr/>
        </p:nvSpPr>
        <p:spPr bwMode="auto">
          <a:xfrm rot="13380000">
            <a:off x="6070600" y="5729288"/>
            <a:ext cx="193675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27" name="AutoShape 43"/>
          <p:cNvSpPr>
            <a:spLocks noChangeArrowheads="1"/>
          </p:cNvSpPr>
          <p:nvPr/>
        </p:nvSpPr>
        <p:spPr bwMode="auto">
          <a:xfrm rot="13380000">
            <a:off x="5881688" y="5535613"/>
            <a:ext cx="19367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28" name="AutoShape 44"/>
          <p:cNvSpPr>
            <a:spLocks noChangeArrowheads="1"/>
          </p:cNvSpPr>
          <p:nvPr/>
        </p:nvSpPr>
        <p:spPr bwMode="auto">
          <a:xfrm rot="11640000">
            <a:off x="5667375" y="5432425"/>
            <a:ext cx="112713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29" name="AutoShape 45"/>
          <p:cNvSpPr>
            <a:spLocks noChangeArrowheads="1"/>
          </p:cNvSpPr>
          <p:nvPr/>
        </p:nvSpPr>
        <p:spPr bwMode="auto">
          <a:xfrm rot="7680000">
            <a:off x="5371306" y="5460207"/>
            <a:ext cx="19208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0" name="AutoShape 46"/>
          <p:cNvSpPr>
            <a:spLocks noChangeArrowheads="1"/>
          </p:cNvSpPr>
          <p:nvPr/>
        </p:nvSpPr>
        <p:spPr bwMode="auto">
          <a:xfrm rot="7680000">
            <a:off x="5180012" y="5656263"/>
            <a:ext cx="188913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1" name="AutoShape 47"/>
          <p:cNvSpPr>
            <a:spLocks noChangeArrowheads="1"/>
          </p:cNvSpPr>
          <p:nvPr/>
        </p:nvSpPr>
        <p:spPr bwMode="auto">
          <a:xfrm rot="13380000">
            <a:off x="4979988" y="5602288"/>
            <a:ext cx="193675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2" name="AutoShape 48"/>
          <p:cNvSpPr>
            <a:spLocks noChangeArrowheads="1"/>
          </p:cNvSpPr>
          <p:nvPr/>
        </p:nvSpPr>
        <p:spPr bwMode="auto">
          <a:xfrm rot="13380000">
            <a:off x="4729163" y="5413375"/>
            <a:ext cx="192087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3" name="AutoShape 49"/>
          <p:cNvSpPr>
            <a:spLocks noChangeArrowheads="1"/>
          </p:cNvSpPr>
          <p:nvPr/>
        </p:nvSpPr>
        <p:spPr bwMode="auto">
          <a:xfrm rot="11400000">
            <a:off x="4413250" y="5275263"/>
            <a:ext cx="192088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4" name="AutoShape 50"/>
          <p:cNvSpPr>
            <a:spLocks noChangeArrowheads="1"/>
          </p:cNvSpPr>
          <p:nvPr/>
        </p:nvSpPr>
        <p:spPr bwMode="auto">
          <a:xfrm rot="10140000">
            <a:off x="4154488" y="5275263"/>
            <a:ext cx="19208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5" name="AutoShape 51"/>
          <p:cNvSpPr>
            <a:spLocks noChangeArrowheads="1"/>
          </p:cNvSpPr>
          <p:nvPr/>
        </p:nvSpPr>
        <p:spPr bwMode="auto">
          <a:xfrm rot="13380000">
            <a:off x="3894138" y="5148263"/>
            <a:ext cx="1936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6" name="AutoShape 52"/>
          <p:cNvSpPr>
            <a:spLocks noChangeArrowheads="1"/>
          </p:cNvSpPr>
          <p:nvPr/>
        </p:nvSpPr>
        <p:spPr bwMode="auto">
          <a:xfrm rot="15900000">
            <a:off x="3762375" y="4770438"/>
            <a:ext cx="1905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37" name="AutoShape 53"/>
          <p:cNvSpPr>
            <a:spLocks noChangeArrowheads="1"/>
          </p:cNvSpPr>
          <p:nvPr/>
        </p:nvSpPr>
        <p:spPr bwMode="auto">
          <a:xfrm rot="13380000">
            <a:off x="3636963" y="4514850"/>
            <a:ext cx="1936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38" name="AutoShape 54"/>
          <p:cNvSpPr>
            <a:spLocks noChangeArrowheads="1"/>
          </p:cNvSpPr>
          <p:nvPr/>
        </p:nvSpPr>
        <p:spPr bwMode="auto">
          <a:xfrm rot="17040000">
            <a:off x="3633788" y="4267200"/>
            <a:ext cx="188912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39" name="AutoShape 55"/>
          <p:cNvSpPr>
            <a:spLocks noChangeArrowheads="1"/>
          </p:cNvSpPr>
          <p:nvPr/>
        </p:nvSpPr>
        <p:spPr bwMode="auto">
          <a:xfrm rot="15900000">
            <a:off x="3634582" y="3944144"/>
            <a:ext cx="19050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40" name="AutoShape 56"/>
          <p:cNvSpPr>
            <a:spLocks noChangeArrowheads="1"/>
          </p:cNvSpPr>
          <p:nvPr/>
        </p:nvSpPr>
        <p:spPr bwMode="auto">
          <a:xfrm rot="13380000">
            <a:off x="3440113" y="3695700"/>
            <a:ext cx="1905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1" name="AutoShape 57"/>
          <p:cNvSpPr>
            <a:spLocks noChangeArrowheads="1"/>
          </p:cNvSpPr>
          <p:nvPr/>
        </p:nvSpPr>
        <p:spPr bwMode="auto">
          <a:xfrm rot="13320000">
            <a:off x="3246438" y="3514725"/>
            <a:ext cx="193675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2" name="AutoShape 58"/>
          <p:cNvSpPr>
            <a:spLocks noChangeArrowheads="1"/>
          </p:cNvSpPr>
          <p:nvPr/>
        </p:nvSpPr>
        <p:spPr bwMode="auto">
          <a:xfrm rot="13320000">
            <a:off x="2925763" y="3249613"/>
            <a:ext cx="1905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3" name="AutoShape 59"/>
          <p:cNvSpPr>
            <a:spLocks noChangeArrowheads="1"/>
          </p:cNvSpPr>
          <p:nvPr/>
        </p:nvSpPr>
        <p:spPr bwMode="auto">
          <a:xfrm rot="8700000">
            <a:off x="2549525" y="3254375"/>
            <a:ext cx="192088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4" name="AutoShape 60"/>
          <p:cNvSpPr>
            <a:spLocks noChangeArrowheads="1"/>
          </p:cNvSpPr>
          <p:nvPr/>
        </p:nvSpPr>
        <p:spPr bwMode="auto">
          <a:xfrm rot="8700000">
            <a:off x="2295525" y="3571875"/>
            <a:ext cx="192088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5" name="AutoShape 61"/>
          <p:cNvSpPr>
            <a:spLocks noChangeArrowheads="1"/>
          </p:cNvSpPr>
          <p:nvPr/>
        </p:nvSpPr>
        <p:spPr bwMode="auto">
          <a:xfrm rot="13320000">
            <a:off x="2025650" y="3514725"/>
            <a:ext cx="193675" cy="61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46" name="AutoShape 62"/>
          <p:cNvSpPr>
            <a:spLocks noChangeArrowheads="1"/>
          </p:cNvSpPr>
          <p:nvPr/>
        </p:nvSpPr>
        <p:spPr bwMode="auto">
          <a:xfrm rot="14280000">
            <a:off x="1777207" y="3248819"/>
            <a:ext cx="19050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47" name="AutoShape 63"/>
          <p:cNvSpPr>
            <a:spLocks noChangeArrowheads="1"/>
          </p:cNvSpPr>
          <p:nvPr/>
        </p:nvSpPr>
        <p:spPr bwMode="auto">
          <a:xfrm rot="18720000">
            <a:off x="2093913" y="2746375"/>
            <a:ext cx="188912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48" name="AutoShape 64"/>
          <p:cNvSpPr>
            <a:spLocks noChangeArrowheads="1"/>
          </p:cNvSpPr>
          <p:nvPr/>
        </p:nvSpPr>
        <p:spPr bwMode="auto">
          <a:xfrm rot="18720000">
            <a:off x="1905000" y="2995613"/>
            <a:ext cx="1905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49" name="AutoShape 65"/>
          <p:cNvSpPr>
            <a:spLocks noChangeArrowheads="1"/>
          </p:cNvSpPr>
          <p:nvPr/>
        </p:nvSpPr>
        <p:spPr bwMode="auto">
          <a:xfrm rot="540000">
            <a:off x="2417763" y="2678113"/>
            <a:ext cx="193675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0" name="AutoShape 66"/>
          <p:cNvSpPr>
            <a:spLocks noChangeArrowheads="1"/>
          </p:cNvSpPr>
          <p:nvPr/>
        </p:nvSpPr>
        <p:spPr bwMode="auto">
          <a:xfrm rot="540000">
            <a:off x="2801938" y="2805113"/>
            <a:ext cx="193675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1" name="AutoShape 67"/>
          <p:cNvSpPr>
            <a:spLocks noChangeArrowheads="1"/>
          </p:cNvSpPr>
          <p:nvPr/>
        </p:nvSpPr>
        <p:spPr bwMode="auto">
          <a:xfrm rot="9360000">
            <a:off x="3122613" y="2814638"/>
            <a:ext cx="193675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16452" name="AutoShape 68"/>
          <p:cNvSpPr>
            <a:spLocks noChangeArrowheads="1"/>
          </p:cNvSpPr>
          <p:nvPr/>
        </p:nvSpPr>
        <p:spPr bwMode="auto">
          <a:xfrm rot="16320000">
            <a:off x="3315494" y="2555081"/>
            <a:ext cx="192088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3" name="AutoShape 69"/>
          <p:cNvSpPr>
            <a:spLocks noChangeArrowheads="1"/>
          </p:cNvSpPr>
          <p:nvPr/>
        </p:nvSpPr>
        <p:spPr bwMode="auto">
          <a:xfrm rot="19380000">
            <a:off x="3316288" y="2174875"/>
            <a:ext cx="193675" cy="6032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4" name="AutoShape 70"/>
          <p:cNvSpPr>
            <a:spLocks noChangeArrowheads="1"/>
          </p:cNvSpPr>
          <p:nvPr/>
        </p:nvSpPr>
        <p:spPr bwMode="auto">
          <a:xfrm rot="19380000">
            <a:off x="3760788" y="2108200"/>
            <a:ext cx="1905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5" name="AutoShape 71"/>
          <p:cNvSpPr>
            <a:spLocks noChangeArrowheads="1"/>
          </p:cNvSpPr>
          <p:nvPr/>
        </p:nvSpPr>
        <p:spPr bwMode="auto">
          <a:xfrm rot="19380000">
            <a:off x="4402138" y="2233613"/>
            <a:ext cx="19208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6" name="AutoShape 72"/>
          <p:cNvSpPr>
            <a:spLocks noChangeArrowheads="1"/>
          </p:cNvSpPr>
          <p:nvPr/>
        </p:nvSpPr>
        <p:spPr bwMode="auto">
          <a:xfrm rot="14640000">
            <a:off x="4405313" y="1611313"/>
            <a:ext cx="19208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7" name="AutoShape 73"/>
          <p:cNvSpPr>
            <a:spLocks noChangeArrowheads="1"/>
          </p:cNvSpPr>
          <p:nvPr/>
        </p:nvSpPr>
        <p:spPr bwMode="auto">
          <a:xfrm rot="19320000">
            <a:off x="4467225" y="1349375"/>
            <a:ext cx="192088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8" name="AutoShape 74"/>
          <p:cNvSpPr>
            <a:spLocks noChangeArrowheads="1"/>
          </p:cNvSpPr>
          <p:nvPr/>
        </p:nvSpPr>
        <p:spPr bwMode="auto">
          <a:xfrm rot="19380000">
            <a:off x="4722813" y="1093788"/>
            <a:ext cx="19208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9" name="AutoShape 75"/>
          <p:cNvSpPr>
            <a:spLocks noChangeArrowheads="1"/>
          </p:cNvSpPr>
          <p:nvPr/>
        </p:nvSpPr>
        <p:spPr bwMode="auto">
          <a:xfrm rot="19380000">
            <a:off x="5108575" y="719138"/>
            <a:ext cx="192088" cy="61912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60" name="AutoShape 76"/>
          <p:cNvSpPr>
            <a:spLocks noChangeArrowheads="1"/>
          </p:cNvSpPr>
          <p:nvPr/>
        </p:nvSpPr>
        <p:spPr bwMode="auto">
          <a:xfrm>
            <a:off x="1190625" y="3248025"/>
            <a:ext cx="322263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112.br</a:t>
            </a:r>
          </a:p>
        </p:txBody>
      </p:sp>
      <p:sp>
        <p:nvSpPr>
          <p:cNvPr id="16461" name="AutoShape 77"/>
          <p:cNvSpPr>
            <a:spLocks noChangeArrowheads="1"/>
          </p:cNvSpPr>
          <p:nvPr/>
        </p:nvSpPr>
        <p:spPr bwMode="auto">
          <a:xfrm>
            <a:off x="3309938" y="5846763"/>
            <a:ext cx="320675" cy="125412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53.db</a:t>
            </a:r>
          </a:p>
        </p:txBody>
      </p:sp>
      <p:sp>
        <p:nvSpPr>
          <p:cNvPr id="16462" name="AutoShape 78"/>
          <p:cNvSpPr>
            <a:spLocks noChangeArrowheads="1"/>
          </p:cNvSpPr>
          <p:nvPr/>
        </p:nvSpPr>
        <p:spPr bwMode="auto">
          <a:xfrm>
            <a:off x="5813425" y="6226175"/>
            <a:ext cx="320675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55.db</a:t>
            </a:r>
          </a:p>
        </p:txBody>
      </p:sp>
      <p:sp>
        <p:nvSpPr>
          <p:cNvPr id="16463" name="AutoShape 79"/>
          <p:cNvSpPr>
            <a:spLocks noChangeArrowheads="1"/>
          </p:cNvSpPr>
          <p:nvPr/>
        </p:nvSpPr>
        <p:spPr bwMode="auto">
          <a:xfrm>
            <a:off x="1190625" y="3436938"/>
            <a:ext cx="322263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7.dp</a:t>
            </a:r>
          </a:p>
        </p:txBody>
      </p:sp>
      <p:sp>
        <p:nvSpPr>
          <p:cNvPr id="16464" name="AutoShape 80"/>
          <p:cNvSpPr>
            <a:spLocks noChangeArrowheads="1"/>
          </p:cNvSpPr>
          <p:nvPr/>
        </p:nvSpPr>
        <p:spPr bwMode="auto">
          <a:xfrm>
            <a:off x="2347913" y="2171700"/>
            <a:ext cx="320675" cy="125413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113.br</a:t>
            </a:r>
          </a:p>
        </p:txBody>
      </p:sp>
      <p:sp>
        <p:nvSpPr>
          <p:cNvPr id="16465" name="AutoShape 81"/>
          <p:cNvSpPr>
            <a:spLocks noChangeArrowheads="1"/>
          </p:cNvSpPr>
          <p:nvPr/>
        </p:nvSpPr>
        <p:spPr bwMode="auto">
          <a:xfrm>
            <a:off x="2411413" y="1346200"/>
            <a:ext cx="320675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4.gbr</a:t>
            </a:r>
          </a:p>
        </p:txBody>
      </p:sp>
      <p:sp>
        <p:nvSpPr>
          <p:cNvPr id="16466" name="AutoShape 82"/>
          <p:cNvSpPr>
            <a:spLocks noChangeArrowheads="1"/>
          </p:cNvSpPr>
          <p:nvPr/>
        </p:nvSpPr>
        <p:spPr bwMode="auto">
          <a:xfrm>
            <a:off x="3505200" y="609600"/>
            <a:ext cx="320675" cy="125413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54.db</a:t>
            </a:r>
          </a:p>
        </p:txBody>
      </p:sp>
      <p:sp>
        <p:nvSpPr>
          <p:cNvPr id="16467" name="AutoShape 83"/>
          <p:cNvSpPr>
            <a:spLocks noChangeArrowheads="1"/>
          </p:cNvSpPr>
          <p:nvPr/>
        </p:nvSpPr>
        <p:spPr bwMode="auto">
          <a:xfrm>
            <a:off x="4191000" y="838200"/>
            <a:ext cx="320675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TG 112</a:t>
            </a:r>
          </a:p>
        </p:txBody>
      </p:sp>
      <p:sp>
        <p:nvSpPr>
          <p:cNvPr id="16468" name="AutoShape 84"/>
          <p:cNvSpPr>
            <a:spLocks noChangeArrowheads="1"/>
          </p:cNvSpPr>
          <p:nvPr/>
        </p:nvSpPr>
        <p:spPr bwMode="auto">
          <a:xfrm>
            <a:off x="4724400" y="457200"/>
            <a:ext cx="320675" cy="125413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 MUP</a:t>
            </a:r>
          </a:p>
        </p:txBody>
      </p:sp>
      <p:sp>
        <p:nvSpPr>
          <p:cNvPr id="16469" name="AutoShape 85"/>
          <p:cNvSpPr>
            <a:spLocks noChangeArrowheads="1"/>
          </p:cNvSpPr>
          <p:nvPr/>
        </p:nvSpPr>
        <p:spPr bwMode="auto">
          <a:xfrm>
            <a:off x="2154238" y="649288"/>
            <a:ext cx="320675" cy="125412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MOMP</a:t>
            </a:r>
          </a:p>
        </p:txBody>
      </p:sp>
      <p:sp>
        <p:nvSpPr>
          <p:cNvPr id="16470" name="AutoShape 86"/>
          <p:cNvSpPr>
            <a:spLocks noChangeArrowheads="1"/>
          </p:cNvSpPr>
          <p:nvPr/>
        </p:nvSpPr>
        <p:spPr bwMode="auto">
          <a:xfrm>
            <a:off x="1190625" y="3629025"/>
            <a:ext cx="322263" cy="125413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307.lob</a:t>
            </a:r>
          </a:p>
        </p:txBody>
      </p:sp>
      <p:sp>
        <p:nvSpPr>
          <p:cNvPr id="16471" name="AutoShape 87"/>
          <p:cNvSpPr>
            <a:spLocks noChangeArrowheads="1"/>
          </p:cNvSpPr>
          <p:nvPr/>
        </p:nvSpPr>
        <p:spPr bwMode="auto">
          <a:xfrm>
            <a:off x="2025650" y="4133850"/>
            <a:ext cx="322263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SP HV</a:t>
            </a:r>
          </a:p>
        </p:txBody>
      </p:sp>
      <p:sp>
        <p:nvSpPr>
          <p:cNvPr id="16472" name="AutoShape 88"/>
          <p:cNvSpPr>
            <a:spLocks noChangeArrowheads="1"/>
          </p:cNvSpPr>
          <p:nvPr/>
        </p:nvSpPr>
        <p:spPr bwMode="auto">
          <a:xfrm>
            <a:off x="1063625" y="2930525"/>
            <a:ext cx="449263" cy="1905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IZM</a:t>
            </a:r>
          </a:p>
        </p:txBody>
      </p:sp>
      <p:sp>
        <p:nvSpPr>
          <p:cNvPr id="16473" name="AutoShape 89"/>
          <p:cNvSpPr>
            <a:spLocks noChangeArrowheads="1"/>
          </p:cNvSpPr>
          <p:nvPr/>
        </p:nvSpPr>
        <p:spPr bwMode="auto">
          <a:xfrm>
            <a:off x="3116263" y="1409700"/>
            <a:ext cx="323850" cy="125413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1.TRG</a:t>
            </a:r>
          </a:p>
        </p:txBody>
      </p:sp>
      <p:sp>
        <p:nvSpPr>
          <p:cNvPr id="16474" name="AutoShape 90"/>
          <p:cNvSpPr>
            <a:spLocks noChangeArrowheads="1"/>
          </p:cNvSpPr>
          <p:nvPr/>
        </p:nvSpPr>
        <p:spPr bwMode="auto">
          <a:xfrm>
            <a:off x="3309938" y="6035675"/>
            <a:ext cx="320675" cy="127000"/>
          </a:xfrm>
          <a:prstGeom prst="flowChartProcess">
            <a:avLst/>
          </a:prstGeom>
          <a:solidFill>
            <a:srgbClr val="3333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2.TRG</a:t>
            </a:r>
          </a:p>
        </p:txBody>
      </p:sp>
      <p:sp>
        <p:nvSpPr>
          <p:cNvPr id="16475" name="AutoShape 91"/>
          <p:cNvSpPr>
            <a:spLocks noChangeArrowheads="1"/>
          </p:cNvSpPr>
          <p:nvPr/>
        </p:nvSpPr>
        <p:spPr bwMode="auto">
          <a:xfrm>
            <a:off x="5813425" y="2232025"/>
            <a:ext cx="320675" cy="127000"/>
          </a:xfrm>
          <a:prstGeom prst="flowChartProcess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4.lbr</a:t>
            </a:r>
          </a:p>
        </p:txBody>
      </p:sp>
      <p:sp>
        <p:nvSpPr>
          <p:cNvPr id="16476" name="AutoShape 92"/>
          <p:cNvSpPr>
            <a:spLocks noChangeArrowheads="1"/>
          </p:cNvSpPr>
          <p:nvPr/>
        </p:nvSpPr>
        <p:spPr bwMode="auto">
          <a:xfrm>
            <a:off x="5043488" y="4325938"/>
            <a:ext cx="385762" cy="125412"/>
          </a:xfrm>
          <a:prstGeom prst="flowChartProcess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92.br</a:t>
            </a:r>
          </a:p>
        </p:txBody>
      </p:sp>
      <p:sp>
        <p:nvSpPr>
          <p:cNvPr id="16477" name="AutoShape 93"/>
          <p:cNvSpPr>
            <a:spLocks noChangeArrowheads="1"/>
          </p:cNvSpPr>
          <p:nvPr/>
        </p:nvSpPr>
        <p:spPr bwMode="auto">
          <a:xfrm>
            <a:off x="4402138" y="3248025"/>
            <a:ext cx="384175" cy="127000"/>
          </a:xfrm>
          <a:prstGeom prst="flowChartProcess">
            <a:avLst/>
          </a:prstGeom>
          <a:solidFill>
            <a:srgbClr val="FF33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92.IZM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76200" y="457200"/>
            <a:ext cx="8915400" cy="6210300"/>
            <a:chOff x="48" y="288"/>
            <a:chExt cx="5616" cy="3912"/>
          </a:xfrm>
        </p:grpSpPr>
        <p:sp>
          <p:nvSpPr>
            <p:cNvPr id="17410" name="Rectangle 2"/>
            <p:cNvSpPr>
              <a:spLocks noChangeArrowheads="1"/>
            </p:cNvSpPr>
            <p:nvPr/>
          </p:nvSpPr>
          <p:spPr bwMode="auto">
            <a:xfrm>
              <a:off x="344" y="439"/>
              <a:ext cx="5024" cy="3610"/>
            </a:xfrm>
            <a:prstGeom prst="rect">
              <a:avLst/>
            </a:prstGeom>
            <a:noFill/>
            <a:ln w="2844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344" y="801"/>
              <a:ext cx="5024" cy="2764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/>
                <a:t>Izdane pripremne zapovijedi zapovjedništva OZ Split i postrojbama temeljem čega su poduzete mjere pregrupiranja snaga.</a:t>
              </a:r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/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/>
                <a:t>Dana 09. i 10.siječnja s južnog bojišta izvučene su postrojbe 4. gmtbr (-1.mtb i TRD) i razmještene na području (Nin-Ražanac-Radovin), ranije su već raspoređene 2.mtb u vojarni “Novi logor” i omb u vojarni “Šepurine”.</a:t>
              </a:r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/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/>
                <a:t>Dana 20. i 21.siječnja temeljem zahtjeva 4. gmtbr izmještene su i 1.mtb i TRD s južnog bojišta u raspored brigade.</a:t>
              </a:r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/>
            </a:p>
            <a:p>
              <a:pPr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/>
                <a:t>Dana 10-14.siječnja ustrojena je BG 113. iz sastava 113.br jačine jedne satnije i raspoređene u području Suhovare-Poličnik.</a:t>
              </a:r>
            </a:p>
          </p:txBody>
        </p:sp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1352" y="727"/>
              <a:ext cx="3040" cy="328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800" b="1"/>
                <a:t>PRIPREMA OPERACIJE</a:t>
              </a:r>
            </a:p>
          </p:txBody>
        </p:sp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" y="288"/>
              <a:ext cx="5616" cy="3912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grpSp>
          <p:nvGrpSpPr>
            <p:cNvPr id="17414" name="Group 6"/>
            <p:cNvGrpSpPr>
              <a:grpSpLocks/>
            </p:cNvGrpSpPr>
            <p:nvPr/>
          </p:nvGrpSpPr>
          <p:grpSpPr bwMode="auto">
            <a:xfrm>
              <a:off x="1147" y="562"/>
              <a:ext cx="3080" cy="3438"/>
              <a:chOff x="1147" y="562"/>
              <a:chExt cx="3080" cy="3438"/>
            </a:xfrm>
          </p:grpSpPr>
          <p:sp>
            <p:nvSpPr>
              <p:cNvPr id="17415" name="AutoShape 7"/>
              <p:cNvSpPr>
                <a:spLocks noChangeArrowheads="1"/>
              </p:cNvSpPr>
              <p:nvPr/>
            </p:nvSpPr>
            <p:spPr bwMode="auto">
              <a:xfrm rot="13380000">
                <a:off x="4105" y="392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16" name="AutoShape 8"/>
              <p:cNvSpPr>
                <a:spLocks noChangeArrowheads="1"/>
              </p:cNvSpPr>
              <p:nvPr/>
            </p:nvSpPr>
            <p:spPr bwMode="auto">
              <a:xfrm rot="15180000">
                <a:off x="4149" y="3433"/>
                <a:ext cx="69" cy="4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17" name="AutoShape 9"/>
              <p:cNvSpPr>
                <a:spLocks noChangeArrowheads="1"/>
              </p:cNvSpPr>
              <p:nvPr/>
            </p:nvSpPr>
            <p:spPr bwMode="auto">
              <a:xfrm rot="13380000">
                <a:off x="3938" y="3766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18" name="AutoShape 10"/>
              <p:cNvSpPr>
                <a:spLocks noChangeArrowheads="1"/>
              </p:cNvSpPr>
              <p:nvPr/>
            </p:nvSpPr>
            <p:spPr bwMode="auto">
              <a:xfrm rot="13380000">
                <a:off x="3812" y="364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19" name="AutoShape 11"/>
              <p:cNvSpPr>
                <a:spLocks noChangeArrowheads="1"/>
              </p:cNvSpPr>
              <p:nvPr/>
            </p:nvSpPr>
            <p:spPr bwMode="auto">
              <a:xfrm rot="11640000">
                <a:off x="3674" y="3582"/>
                <a:ext cx="73" cy="39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20" name="AutoShape 12"/>
              <p:cNvSpPr>
                <a:spLocks noChangeArrowheads="1"/>
              </p:cNvSpPr>
              <p:nvPr/>
            </p:nvSpPr>
            <p:spPr bwMode="auto">
              <a:xfrm rot="7680000">
                <a:off x="3481" y="3600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1" name="AutoShape 13"/>
              <p:cNvSpPr>
                <a:spLocks noChangeArrowheads="1"/>
              </p:cNvSpPr>
              <p:nvPr/>
            </p:nvSpPr>
            <p:spPr bwMode="auto">
              <a:xfrm rot="7680000">
                <a:off x="3355" y="3721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2" name="AutoShape 14"/>
              <p:cNvSpPr>
                <a:spLocks noChangeArrowheads="1"/>
              </p:cNvSpPr>
              <p:nvPr/>
            </p:nvSpPr>
            <p:spPr bwMode="auto">
              <a:xfrm rot="13380000">
                <a:off x="3226" y="368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3" name="AutoShape 15"/>
              <p:cNvSpPr>
                <a:spLocks noChangeArrowheads="1"/>
              </p:cNvSpPr>
              <p:nvPr/>
            </p:nvSpPr>
            <p:spPr bwMode="auto">
              <a:xfrm rot="13380000">
                <a:off x="3058" y="3562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4" name="AutoShape 16"/>
              <p:cNvSpPr>
                <a:spLocks noChangeArrowheads="1"/>
              </p:cNvSpPr>
              <p:nvPr/>
            </p:nvSpPr>
            <p:spPr bwMode="auto">
              <a:xfrm rot="11400000">
                <a:off x="2849" y="348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5" name="AutoShape 17"/>
              <p:cNvSpPr>
                <a:spLocks noChangeArrowheads="1"/>
              </p:cNvSpPr>
              <p:nvPr/>
            </p:nvSpPr>
            <p:spPr bwMode="auto">
              <a:xfrm rot="10140000">
                <a:off x="2684" y="348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6" name="AutoShape 18"/>
              <p:cNvSpPr>
                <a:spLocks noChangeArrowheads="1"/>
              </p:cNvSpPr>
              <p:nvPr/>
            </p:nvSpPr>
            <p:spPr bwMode="auto">
              <a:xfrm rot="13380000">
                <a:off x="2514" y="340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7" name="AutoShape 19"/>
              <p:cNvSpPr>
                <a:spLocks noChangeArrowheads="1"/>
              </p:cNvSpPr>
              <p:nvPr/>
            </p:nvSpPr>
            <p:spPr bwMode="auto">
              <a:xfrm rot="15900000">
                <a:off x="2434" y="3160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28" name="AutoShape 20"/>
              <p:cNvSpPr>
                <a:spLocks noChangeArrowheads="1"/>
              </p:cNvSpPr>
              <p:nvPr/>
            </p:nvSpPr>
            <p:spPr bwMode="auto">
              <a:xfrm rot="13380000">
                <a:off x="2346" y="300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29" name="AutoShape 21"/>
              <p:cNvSpPr>
                <a:spLocks noChangeArrowheads="1"/>
              </p:cNvSpPr>
              <p:nvPr/>
            </p:nvSpPr>
            <p:spPr bwMode="auto">
              <a:xfrm rot="17040000">
                <a:off x="2350" y="2839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30" name="AutoShape 22"/>
              <p:cNvSpPr>
                <a:spLocks noChangeArrowheads="1"/>
              </p:cNvSpPr>
              <p:nvPr/>
            </p:nvSpPr>
            <p:spPr bwMode="auto">
              <a:xfrm rot="15900000">
                <a:off x="2350" y="2639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31" name="AutoShape 23"/>
              <p:cNvSpPr>
                <a:spLocks noChangeArrowheads="1"/>
              </p:cNvSpPr>
              <p:nvPr/>
            </p:nvSpPr>
            <p:spPr bwMode="auto">
              <a:xfrm rot="13380000">
                <a:off x="2221" y="2482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2" name="AutoShape 24"/>
              <p:cNvSpPr>
                <a:spLocks noChangeArrowheads="1"/>
              </p:cNvSpPr>
              <p:nvPr/>
            </p:nvSpPr>
            <p:spPr bwMode="auto">
              <a:xfrm rot="13320000">
                <a:off x="2096" y="23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3" name="AutoShape 25"/>
              <p:cNvSpPr>
                <a:spLocks noChangeArrowheads="1"/>
              </p:cNvSpPr>
              <p:nvPr/>
            </p:nvSpPr>
            <p:spPr bwMode="auto">
              <a:xfrm rot="13320000">
                <a:off x="1886" y="2198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4" name="AutoShape 26"/>
              <p:cNvSpPr>
                <a:spLocks noChangeArrowheads="1"/>
              </p:cNvSpPr>
              <p:nvPr/>
            </p:nvSpPr>
            <p:spPr bwMode="auto">
              <a:xfrm rot="8700000">
                <a:off x="1634" y="2198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5" name="AutoShape 27"/>
              <p:cNvSpPr>
                <a:spLocks noChangeArrowheads="1"/>
              </p:cNvSpPr>
              <p:nvPr/>
            </p:nvSpPr>
            <p:spPr bwMode="auto">
              <a:xfrm rot="8700000">
                <a:off x="1467" y="239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6" name="AutoShape 28"/>
              <p:cNvSpPr>
                <a:spLocks noChangeArrowheads="1"/>
              </p:cNvSpPr>
              <p:nvPr/>
            </p:nvSpPr>
            <p:spPr bwMode="auto">
              <a:xfrm rot="13320000">
                <a:off x="1300" y="23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37" name="AutoShape 29"/>
              <p:cNvSpPr>
                <a:spLocks noChangeArrowheads="1"/>
              </p:cNvSpPr>
              <p:nvPr/>
            </p:nvSpPr>
            <p:spPr bwMode="auto">
              <a:xfrm rot="14280000">
                <a:off x="1138" y="2198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38" name="AutoShape 30"/>
              <p:cNvSpPr>
                <a:spLocks noChangeArrowheads="1"/>
              </p:cNvSpPr>
              <p:nvPr/>
            </p:nvSpPr>
            <p:spPr bwMode="auto">
              <a:xfrm rot="18720000">
                <a:off x="1345" y="1877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39" name="AutoShape 31"/>
              <p:cNvSpPr>
                <a:spLocks noChangeArrowheads="1"/>
              </p:cNvSpPr>
              <p:nvPr/>
            </p:nvSpPr>
            <p:spPr bwMode="auto">
              <a:xfrm rot="18720000">
                <a:off x="1220" y="2036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0" name="AutoShape 32"/>
              <p:cNvSpPr>
                <a:spLocks noChangeArrowheads="1"/>
              </p:cNvSpPr>
              <p:nvPr/>
            </p:nvSpPr>
            <p:spPr bwMode="auto">
              <a:xfrm rot="540000">
                <a:off x="1555" y="1835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1" name="AutoShape 33"/>
              <p:cNvSpPr>
                <a:spLocks noChangeArrowheads="1"/>
              </p:cNvSpPr>
              <p:nvPr/>
            </p:nvSpPr>
            <p:spPr bwMode="auto">
              <a:xfrm rot="540000">
                <a:off x="1806" y="1915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2" name="AutoShape 34"/>
              <p:cNvSpPr>
                <a:spLocks noChangeArrowheads="1"/>
              </p:cNvSpPr>
              <p:nvPr/>
            </p:nvSpPr>
            <p:spPr bwMode="auto">
              <a:xfrm rot="9360000">
                <a:off x="2013" y="191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43" name="AutoShape 35"/>
              <p:cNvSpPr>
                <a:spLocks noChangeArrowheads="1"/>
              </p:cNvSpPr>
              <p:nvPr/>
            </p:nvSpPr>
            <p:spPr bwMode="auto">
              <a:xfrm rot="16320000">
                <a:off x="2143" y="1756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4" name="AutoShape 36"/>
              <p:cNvSpPr>
                <a:spLocks noChangeArrowheads="1"/>
              </p:cNvSpPr>
              <p:nvPr/>
            </p:nvSpPr>
            <p:spPr bwMode="auto">
              <a:xfrm rot="19380000">
                <a:off x="2141" y="151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5" name="AutoShape 37"/>
              <p:cNvSpPr>
                <a:spLocks noChangeArrowheads="1"/>
              </p:cNvSpPr>
              <p:nvPr/>
            </p:nvSpPr>
            <p:spPr bwMode="auto">
              <a:xfrm rot="19380000">
                <a:off x="2434" y="147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6" name="AutoShape 38"/>
              <p:cNvSpPr>
                <a:spLocks noChangeArrowheads="1"/>
              </p:cNvSpPr>
              <p:nvPr/>
            </p:nvSpPr>
            <p:spPr bwMode="auto">
              <a:xfrm rot="19380000">
                <a:off x="2853" y="15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7" name="AutoShape 39"/>
              <p:cNvSpPr>
                <a:spLocks noChangeArrowheads="1"/>
              </p:cNvSpPr>
              <p:nvPr/>
            </p:nvSpPr>
            <p:spPr bwMode="auto">
              <a:xfrm rot="14640000">
                <a:off x="2852" y="1154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8" name="AutoShape 40"/>
              <p:cNvSpPr>
                <a:spLocks noChangeArrowheads="1"/>
              </p:cNvSpPr>
              <p:nvPr/>
            </p:nvSpPr>
            <p:spPr bwMode="auto">
              <a:xfrm rot="19320000">
                <a:off x="2892" y="99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49" name="AutoShape 41"/>
              <p:cNvSpPr>
                <a:spLocks noChangeArrowheads="1"/>
              </p:cNvSpPr>
              <p:nvPr/>
            </p:nvSpPr>
            <p:spPr bwMode="auto">
              <a:xfrm rot="19380000">
                <a:off x="3062" y="837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50" name="AutoShape 42"/>
              <p:cNvSpPr>
                <a:spLocks noChangeArrowheads="1"/>
              </p:cNvSpPr>
              <p:nvPr/>
            </p:nvSpPr>
            <p:spPr bwMode="auto">
              <a:xfrm rot="19380000">
                <a:off x="3313" y="597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  <p:sp>
          <p:nvSpPr>
            <p:cNvPr id="17451" name="AutoShape 43"/>
            <p:cNvSpPr>
              <a:spLocks noChangeArrowheads="1"/>
            </p:cNvSpPr>
            <p:nvPr/>
          </p:nvSpPr>
          <p:spPr bwMode="auto">
            <a:xfrm>
              <a:off x="672" y="1997"/>
              <a:ext cx="293" cy="120"/>
            </a:xfrm>
            <a:prstGeom prst="flowChartProcess">
              <a:avLst/>
            </a:pr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buClr>
                  <a:srgbClr val="FFFF00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 b="1">
                  <a:solidFill>
                    <a:srgbClr val="FFFF00"/>
                  </a:solidFill>
                  <a:latin typeface="Times New Roman" pitchFamily="18" charset="0"/>
                </a:rPr>
                <a:t>IZM</a:t>
              </a:r>
            </a:p>
          </p:txBody>
        </p:sp>
        <p:sp>
          <p:nvSpPr>
            <p:cNvPr id="17452" name="AutoShape 44"/>
            <p:cNvSpPr>
              <a:spLocks noChangeArrowheads="1"/>
            </p:cNvSpPr>
            <p:nvPr/>
          </p:nvSpPr>
          <p:spPr bwMode="auto">
            <a:xfrm>
              <a:off x="3771" y="1556"/>
              <a:ext cx="209" cy="80"/>
            </a:xfrm>
            <a:prstGeom prst="flowChartProcess">
              <a:avLst/>
            </a:pr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 b="1">
                  <a:latin typeface="Times New Roman" pitchFamily="18" charset="0"/>
                </a:rPr>
                <a:t>4.lbr</a:t>
              </a:r>
            </a:p>
          </p:txBody>
        </p:sp>
        <p:sp>
          <p:nvSpPr>
            <p:cNvPr id="17453" name="AutoShape 45"/>
            <p:cNvSpPr>
              <a:spLocks noChangeArrowheads="1"/>
            </p:cNvSpPr>
            <p:nvPr/>
          </p:nvSpPr>
          <p:spPr bwMode="auto">
            <a:xfrm>
              <a:off x="3268" y="2879"/>
              <a:ext cx="251" cy="81"/>
            </a:xfrm>
            <a:prstGeom prst="flowChartProcess">
              <a:avLst/>
            </a:pr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 b="1">
                  <a:latin typeface="Times New Roman" pitchFamily="18" charset="0"/>
                </a:rPr>
                <a:t>92.br</a:t>
              </a:r>
            </a:p>
          </p:txBody>
        </p:sp>
        <p:sp>
          <p:nvSpPr>
            <p:cNvPr id="17454" name="AutoShape 46"/>
            <p:cNvSpPr>
              <a:spLocks noChangeArrowheads="1"/>
            </p:cNvSpPr>
            <p:nvPr/>
          </p:nvSpPr>
          <p:spPr bwMode="auto">
            <a:xfrm>
              <a:off x="2849" y="2197"/>
              <a:ext cx="251" cy="80"/>
            </a:xfrm>
            <a:prstGeom prst="flowChartProcess">
              <a:avLst/>
            </a:pr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 b="1">
                  <a:latin typeface="Times New Roman" pitchFamily="18" charset="0"/>
                </a:rPr>
                <a:t>92.IZM</a:t>
              </a:r>
            </a:p>
          </p:txBody>
        </p:sp>
        <p:grpSp>
          <p:nvGrpSpPr>
            <p:cNvPr id="17455" name="Group 47"/>
            <p:cNvGrpSpPr>
              <a:grpSpLocks/>
            </p:cNvGrpSpPr>
            <p:nvPr/>
          </p:nvGrpSpPr>
          <p:grpSpPr bwMode="auto">
            <a:xfrm>
              <a:off x="2805" y="713"/>
              <a:ext cx="325" cy="406"/>
              <a:chOff x="2805" y="713"/>
              <a:chExt cx="325" cy="406"/>
            </a:xfrm>
          </p:grpSpPr>
          <p:sp>
            <p:nvSpPr>
              <p:cNvPr id="17456" name="AutoShape 48"/>
              <p:cNvSpPr>
                <a:spLocks noChangeArrowheads="1"/>
              </p:cNvSpPr>
              <p:nvPr/>
            </p:nvSpPr>
            <p:spPr bwMode="auto">
              <a:xfrm rot="4260000">
                <a:off x="2750" y="932"/>
                <a:ext cx="281" cy="84"/>
              </a:xfrm>
              <a:prstGeom prst="rightArrow">
                <a:avLst>
                  <a:gd name="adj1" fmla="val 50000"/>
                  <a:gd name="adj2" fmla="val 83631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57" name="AutoShape 49"/>
              <p:cNvSpPr>
                <a:spLocks noChangeArrowheads="1"/>
              </p:cNvSpPr>
              <p:nvPr/>
            </p:nvSpPr>
            <p:spPr bwMode="auto">
              <a:xfrm rot="20280000">
                <a:off x="2974" y="718"/>
                <a:ext cx="94" cy="348"/>
              </a:xfrm>
              <a:prstGeom prst="curvedLeftArrow">
                <a:avLst>
                  <a:gd name="adj1" fmla="val 71986"/>
                  <a:gd name="adj2" fmla="val 147400"/>
                  <a:gd name="adj3" fmla="val 66667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  <p:grpSp>
          <p:nvGrpSpPr>
            <p:cNvPr id="17458" name="Group 50"/>
            <p:cNvGrpSpPr>
              <a:grpSpLocks/>
            </p:cNvGrpSpPr>
            <p:nvPr/>
          </p:nvGrpSpPr>
          <p:grpSpPr bwMode="auto">
            <a:xfrm>
              <a:off x="2053" y="1345"/>
              <a:ext cx="600" cy="429"/>
              <a:chOff x="2053" y="1345"/>
              <a:chExt cx="600" cy="429"/>
            </a:xfrm>
          </p:grpSpPr>
          <p:sp>
            <p:nvSpPr>
              <p:cNvPr id="17459" name="AutoShape 51"/>
              <p:cNvSpPr>
                <a:spLocks noChangeArrowheads="1"/>
              </p:cNvSpPr>
              <p:nvPr/>
            </p:nvSpPr>
            <p:spPr bwMode="auto">
              <a:xfrm rot="1500000">
                <a:off x="2057" y="1635"/>
                <a:ext cx="294" cy="81"/>
              </a:xfrm>
              <a:prstGeom prst="rightArrow">
                <a:avLst>
                  <a:gd name="adj1" fmla="val 50000"/>
                  <a:gd name="adj2" fmla="val 90741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60" name="AutoShape 52"/>
              <p:cNvSpPr>
                <a:spLocks noChangeArrowheads="1"/>
              </p:cNvSpPr>
              <p:nvPr/>
            </p:nvSpPr>
            <p:spPr bwMode="auto">
              <a:xfrm rot="17880000">
                <a:off x="2386" y="1290"/>
                <a:ext cx="120" cy="406"/>
              </a:xfrm>
              <a:prstGeom prst="curvedLeftArrow">
                <a:avLst>
                  <a:gd name="adj1" fmla="val 65787"/>
                  <a:gd name="adj2" fmla="val 134707"/>
                  <a:gd name="adj3" fmla="val 66667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61" name="AutoShape 53"/>
              <p:cNvSpPr>
                <a:spLocks noChangeArrowheads="1"/>
              </p:cNvSpPr>
              <p:nvPr/>
            </p:nvSpPr>
            <p:spPr bwMode="auto">
              <a:xfrm rot="2280000">
                <a:off x="2141" y="1552"/>
                <a:ext cx="293" cy="81"/>
              </a:xfrm>
              <a:prstGeom prst="rightArrow">
                <a:avLst>
                  <a:gd name="adj1" fmla="val 50000"/>
                  <a:gd name="adj2" fmla="val 90432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  <p:sp>
          <p:nvSpPr>
            <p:cNvPr id="17462" name="AutoShape 54"/>
            <p:cNvSpPr>
              <a:spLocks noChangeArrowheads="1"/>
            </p:cNvSpPr>
            <p:nvPr/>
          </p:nvSpPr>
          <p:spPr bwMode="auto">
            <a:xfrm>
              <a:off x="1383" y="2277"/>
              <a:ext cx="126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3" name="AutoShape 55"/>
            <p:cNvSpPr>
              <a:spLocks noChangeArrowheads="1"/>
            </p:cNvSpPr>
            <p:nvPr/>
          </p:nvSpPr>
          <p:spPr bwMode="auto">
            <a:xfrm>
              <a:off x="1593" y="2036"/>
              <a:ext cx="126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4" name="AutoShape 56"/>
            <p:cNvSpPr>
              <a:spLocks noChangeArrowheads="1"/>
            </p:cNvSpPr>
            <p:nvPr/>
          </p:nvSpPr>
          <p:spPr bwMode="auto">
            <a:xfrm>
              <a:off x="2430" y="1876"/>
              <a:ext cx="126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5" name="AutoShape 57"/>
            <p:cNvSpPr>
              <a:spLocks noChangeArrowheads="1"/>
            </p:cNvSpPr>
            <p:nvPr/>
          </p:nvSpPr>
          <p:spPr bwMode="auto">
            <a:xfrm>
              <a:off x="2305" y="1716"/>
              <a:ext cx="125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6" name="AutoShape 58"/>
            <p:cNvSpPr>
              <a:spLocks noChangeArrowheads="1"/>
            </p:cNvSpPr>
            <p:nvPr/>
          </p:nvSpPr>
          <p:spPr bwMode="auto">
            <a:xfrm>
              <a:off x="2598" y="2077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7" name="AutoShape 59"/>
            <p:cNvSpPr>
              <a:spLocks noChangeArrowheads="1"/>
            </p:cNvSpPr>
            <p:nvPr/>
          </p:nvSpPr>
          <p:spPr bwMode="auto">
            <a:xfrm>
              <a:off x="2430" y="2318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8" name="AutoShape 60"/>
            <p:cNvSpPr>
              <a:spLocks noChangeArrowheads="1"/>
            </p:cNvSpPr>
            <p:nvPr/>
          </p:nvSpPr>
          <p:spPr bwMode="auto">
            <a:xfrm>
              <a:off x="2096" y="2117"/>
              <a:ext cx="125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69" name="AutoShape 61"/>
            <p:cNvSpPr>
              <a:spLocks noChangeArrowheads="1"/>
            </p:cNvSpPr>
            <p:nvPr/>
          </p:nvSpPr>
          <p:spPr bwMode="auto">
            <a:xfrm>
              <a:off x="3100" y="1114"/>
              <a:ext cx="126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0" name="AutoShape 62"/>
            <p:cNvSpPr>
              <a:spLocks noChangeArrowheads="1"/>
            </p:cNvSpPr>
            <p:nvPr/>
          </p:nvSpPr>
          <p:spPr bwMode="auto">
            <a:xfrm>
              <a:off x="3309" y="1475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1" name="AutoShape 63"/>
            <p:cNvSpPr>
              <a:spLocks noChangeArrowheads="1"/>
            </p:cNvSpPr>
            <p:nvPr/>
          </p:nvSpPr>
          <p:spPr bwMode="auto">
            <a:xfrm>
              <a:off x="3394" y="1315"/>
              <a:ext cx="125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2" name="AutoShape 64"/>
            <p:cNvSpPr>
              <a:spLocks noChangeArrowheads="1"/>
            </p:cNvSpPr>
            <p:nvPr/>
          </p:nvSpPr>
          <p:spPr bwMode="auto">
            <a:xfrm>
              <a:off x="3812" y="1154"/>
              <a:ext cx="168" cy="20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3" name="AutoShape 65"/>
            <p:cNvSpPr>
              <a:spLocks noChangeArrowheads="1"/>
            </p:cNvSpPr>
            <p:nvPr/>
          </p:nvSpPr>
          <p:spPr bwMode="auto">
            <a:xfrm>
              <a:off x="3100" y="994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4" name="AutoShape 66"/>
            <p:cNvSpPr>
              <a:spLocks noChangeArrowheads="1"/>
            </p:cNvSpPr>
            <p:nvPr/>
          </p:nvSpPr>
          <p:spPr bwMode="auto">
            <a:xfrm>
              <a:off x="2933" y="1194"/>
              <a:ext cx="125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5" name="AutoShape 67"/>
            <p:cNvSpPr>
              <a:spLocks noChangeArrowheads="1"/>
            </p:cNvSpPr>
            <p:nvPr/>
          </p:nvSpPr>
          <p:spPr bwMode="auto">
            <a:xfrm>
              <a:off x="3017" y="3040"/>
              <a:ext cx="209" cy="20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6" name="AutoShape 68"/>
            <p:cNvSpPr>
              <a:spLocks noChangeArrowheads="1"/>
            </p:cNvSpPr>
            <p:nvPr/>
          </p:nvSpPr>
          <p:spPr bwMode="auto">
            <a:xfrm>
              <a:off x="4147" y="1154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7" name="AutoShape 69"/>
            <p:cNvSpPr>
              <a:spLocks noChangeArrowheads="1"/>
            </p:cNvSpPr>
            <p:nvPr/>
          </p:nvSpPr>
          <p:spPr bwMode="auto">
            <a:xfrm>
              <a:off x="2515" y="3160"/>
              <a:ext cx="125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8" name="AutoShape 70"/>
            <p:cNvSpPr>
              <a:spLocks noChangeArrowheads="1"/>
            </p:cNvSpPr>
            <p:nvPr/>
          </p:nvSpPr>
          <p:spPr bwMode="auto">
            <a:xfrm>
              <a:off x="2640" y="3281"/>
              <a:ext cx="126" cy="12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79" name="Text Box 71"/>
            <p:cNvSpPr txBox="1">
              <a:spLocks noChangeArrowheads="1"/>
            </p:cNvSpPr>
            <p:nvPr/>
          </p:nvSpPr>
          <p:spPr bwMode="auto">
            <a:xfrm>
              <a:off x="1760" y="1235"/>
              <a:ext cx="402" cy="213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lnSpc>
                  <a:spcPct val="100000"/>
                </a:lnSpc>
                <a:buClr>
                  <a:srgbClr val="333399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b="1">
                  <a:solidFill>
                    <a:srgbClr val="333399"/>
                  </a:solidFill>
                  <a:latin typeface="Times New Roman" pitchFamily="18" charset="0"/>
                </a:rPr>
                <a:t>4.gbr</a:t>
              </a:r>
            </a:p>
          </p:txBody>
        </p:sp>
        <p:sp>
          <p:nvSpPr>
            <p:cNvPr id="17480" name="Text Box 72"/>
            <p:cNvSpPr txBox="1">
              <a:spLocks noChangeArrowheads="1"/>
            </p:cNvSpPr>
            <p:nvPr/>
          </p:nvSpPr>
          <p:spPr bwMode="auto">
            <a:xfrm>
              <a:off x="2389" y="753"/>
              <a:ext cx="523" cy="213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lnSpc>
                  <a:spcPct val="100000"/>
                </a:lnSpc>
                <a:buClr>
                  <a:srgbClr val="333399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b="1">
                  <a:solidFill>
                    <a:srgbClr val="333399"/>
                  </a:solidFill>
                  <a:latin typeface="Times New Roman" pitchFamily="18" charset="0"/>
                </a:rPr>
                <a:t>TG 112</a:t>
              </a:r>
            </a:p>
          </p:txBody>
        </p:sp>
        <p:sp>
          <p:nvSpPr>
            <p:cNvPr id="17481" name="AutoShape 73"/>
            <p:cNvSpPr>
              <a:spLocks noChangeArrowheads="1"/>
            </p:cNvSpPr>
            <p:nvPr/>
          </p:nvSpPr>
          <p:spPr bwMode="auto">
            <a:xfrm rot="2280000">
              <a:off x="2558" y="1622"/>
              <a:ext cx="99" cy="80"/>
            </a:xfrm>
            <a:prstGeom prst="rightArrow">
              <a:avLst>
                <a:gd name="adj1" fmla="val 50000"/>
                <a:gd name="adj2" fmla="val 30938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2" name="AutoShape 74"/>
            <p:cNvSpPr>
              <a:spLocks noChangeArrowheads="1"/>
            </p:cNvSpPr>
            <p:nvPr/>
          </p:nvSpPr>
          <p:spPr bwMode="auto">
            <a:xfrm rot="7200000">
              <a:off x="2585" y="1572"/>
              <a:ext cx="119" cy="335"/>
            </a:xfrm>
            <a:custGeom>
              <a:avLst/>
              <a:gdLst>
                <a:gd name="G0" fmla="+- 0 0 0"/>
                <a:gd name="G1" fmla="+- 11796480 0 0"/>
                <a:gd name="G2" fmla="+- 0 0 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500 0 0"/>
                <a:gd name="G9" fmla="+- 0 0 11796480"/>
                <a:gd name="G10" fmla="+- 55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5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500 0"/>
                <a:gd name="G29" fmla="sin 55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1796480"/>
                <a:gd name="G36" fmla="sin G34 11796480"/>
                <a:gd name="G37" fmla="+/ 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500 G39"/>
                <a:gd name="G43" fmla="sin 55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650 w 21600"/>
                <a:gd name="T7" fmla="*/ 10800 h 21600"/>
                <a:gd name="T8" fmla="*/ 10799 w 21600"/>
                <a:gd name="T9" fmla="*/ 5300 h 21600"/>
                <a:gd name="T10" fmla="*/ 24300 w 21600"/>
                <a:gd name="T11" fmla="*/ 10800 h 21600"/>
                <a:gd name="T12" fmla="*/ 18950 w 21600"/>
                <a:gd name="T13" fmla="*/ 16150 h 21600"/>
                <a:gd name="T14" fmla="*/ 136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300" y="10800"/>
                  </a:moveTo>
                  <a:cubicBezTo>
                    <a:pt x="16300" y="7762"/>
                    <a:pt x="13837" y="5300"/>
                    <a:pt x="10800" y="5300"/>
                  </a:cubicBezTo>
                  <a:cubicBezTo>
                    <a:pt x="7762" y="5300"/>
                    <a:pt x="5300" y="7762"/>
                    <a:pt x="53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50" y="16150"/>
                  </a:lnTo>
                  <a:lnTo>
                    <a:pt x="13600" y="10800"/>
                  </a:lnTo>
                  <a:lnTo>
                    <a:pt x="16300" y="10800"/>
                  </a:lnTo>
                  <a:close/>
                </a:path>
              </a:pathLst>
            </a:cu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3" name="AutoShape 75"/>
            <p:cNvSpPr>
              <a:spLocks noChangeArrowheads="1"/>
            </p:cNvSpPr>
            <p:nvPr/>
          </p:nvSpPr>
          <p:spPr bwMode="auto">
            <a:xfrm>
              <a:off x="2681" y="1876"/>
              <a:ext cx="85" cy="201"/>
            </a:xfrm>
            <a:prstGeom prst="upArrow">
              <a:avLst>
                <a:gd name="adj1" fmla="val 50000"/>
                <a:gd name="adj2" fmla="val 59118"/>
              </a:avLst>
            </a:pr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4" name="Text Box 76"/>
            <p:cNvSpPr txBox="1">
              <a:spLocks noChangeArrowheads="1"/>
            </p:cNvSpPr>
            <p:nvPr/>
          </p:nvSpPr>
          <p:spPr bwMode="auto">
            <a:xfrm>
              <a:off x="1970" y="954"/>
              <a:ext cx="472" cy="213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lnSpc>
                  <a:spcPct val="100000"/>
                </a:lnSpc>
                <a:buClr>
                  <a:srgbClr val="333399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b="1">
                  <a:solidFill>
                    <a:srgbClr val="333399"/>
                  </a:solidFill>
                  <a:latin typeface="Times New Roman" pitchFamily="18" charset="0"/>
                </a:rPr>
                <a:t>I TRG</a:t>
              </a:r>
            </a:p>
          </p:txBody>
        </p:sp>
        <p:sp>
          <p:nvSpPr>
            <p:cNvPr id="17485" name="Text Box 77"/>
            <p:cNvSpPr txBox="1">
              <a:spLocks noChangeArrowheads="1"/>
            </p:cNvSpPr>
            <p:nvPr/>
          </p:nvSpPr>
          <p:spPr bwMode="auto">
            <a:xfrm>
              <a:off x="2179" y="3803"/>
              <a:ext cx="522" cy="213"/>
            </a:xfrm>
            <a:prstGeom prst="rect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lnSpc>
                  <a:spcPct val="100000"/>
                </a:lnSpc>
                <a:buClr>
                  <a:srgbClr val="333399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 b="1">
                  <a:solidFill>
                    <a:srgbClr val="333399"/>
                  </a:solidFill>
                  <a:latin typeface="Times New Roman" pitchFamily="18" charset="0"/>
                </a:rPr>
                <a:t>II TRG</a:t>
              </a:r>
            </a:p>
          </p:txBody>
        </p:sp>
        <p:sp>
          <p:nvSpPr>
            <p:cNvPr id="17486" name="AutoShape 78"/>
            <p:cNvSpPr>
              <a:spLocks noChangeArrowheads="1"/>
            </p:cNvSpPr>
            <p:nvPr/>
          </p:nvSpPr>
          <p:spPr bwMode="auto">
            <a:xfrm>
              <a:off x="1928" y="1595"/>
              <a:ext cx="125" cy="8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7" name="AutoShape 79"/>
            <p:cNvSpPr>
              <a:spLocks noChangeArrowheads="1"/>
            </p:cNvSpPr>
            <p:nvPr/>
          </p:nvSpPr>
          <p:spPr bwMode="auto">
            <a:xfrm>
              <a:off x="2389" y="994"/>
              <a:ext cx="126" cy="8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8" name="AutoShape 80"/>
            <p:cNvSpPr>
              <a:spLocks noChangeArrowheads="1"/>
            </p:cNvSpPr>
            <p:nvPr/>
          </p:nvSpPr>
          <p:spPr bwMode="auto">
            <a:xfrm>
              <a:off x="2430" y="1114"/>
              <a:ext cx="168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89" name="AutoShape 81"/>
            <p:cNvSpPr>
              <a:spLocks noChangeArrowheads="1"/>
            </p:cNvSpPr>
            <p:nvPr/>
          </p:nvSpPr>
          <p:spPr bwMode="auto">
            <a:xfrm>
              <a:off x="2179" y="1194"/>
              <a:ext cx="168" cy="12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90" name="AutoShape 82"/>
            <p:cNvSpPr>
              <a:spLocks noChangeArrowheads="1"/>
            </p:cNvSpPr>
            <p:nvPr/>
          </p:nvSpPr>
          <p:spPr bwMode="auto">
            <a:xfrm>
              <a:off x="1886" y="1395"/>
              <a:ext cx="167" cy="80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491" name="AutoShape 83"/>
            <p:cNvSpPr>
              <a:spLocks noChangeArrowheads="1"/>
            </p:cNvSpPr>
            <p:nvPr/>
          </p:nvSpPr>
          <p:spPr bwMode="auto">
            <a:xfrm>
              <a:off x="912" y="2256"/>
              <a:ext cx="209" cy="80"/>
            </a:xfrm>
            <a:prstGeom prst="flowChartProcess">
              <a:avLst/>
            </a:pr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buClr>
                  <a:srgbClr val="FFFF00"/>
                </a:buClr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000" b="1">
                  <a:solidFill>
                    <a:srgbClr val="FFFF00"/>
                  </a:solidFill>
                  <a:latin typeface="Times New Roman" pitchFamily="18" charset="0"/>
                </a:rPr>
                <a:t>SP HV</a:t>
              </a:r>
            </a:p>
          </p:txBody>
        </p:sp>
        <p:grpSp>
          <p:nvGrpSpPr>
            <p:cNvPr id="17492" name="Group 84"/>
            <p:cNvGrpSpPr>
              <a:grpSpLocks/>
            </p:cNvGrpSpPr>
            <p:nvPr/>
          </p:nvGrpSpPr>
          <p:grpSpPr bwMode="auto">
            <a:xfrm>
              <a:off x="1147" y="562"/>
              <a:ext cx="3080" cy="3438"/>
              <a:chOff x="1147" y="562"/>
              <a:chExt cx="3080" cy="3438"/>
            </a:xfrm>
          </p:grpSpPr>
          <p:sp>
            <p:nvSpPr>
              <p:cNvPr id="17493" name="AutoShape 85"/>
              <p:cNvSpPr>
                <a:spLocks noChangeArrowheads="1"/>
              </p:cNvSpPr>
              <p:nvPr/>
            </p:nvSpPr>
            <p:spPr bwMode="auto">
              <a:xfrm rot="13380000">
                <a:off x="4105" y="392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94" name="AutoShape 86"/>
              <p:cNvSpPr>
                <a:spLocks noChangeArrowheads="1"/>
              </p:cNvSpPr>
              <p:nvPr/>
            </p:nvSpPr>
            <p:spPr bwMode="auto">
              <a:xfrm rot="15180000">
                <a:off x="4149" y="3433"/>
                <a:ext cx="69" cy="4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95" name="AutoShape 87"/>
              <p:cNvSpPr>
                <a:spLocks noChangeArrowheads="1"/>
              </p:cNvSpPr>
              <p:nvPr/>
            </p:nvSpPr>
            <p:spPr bwMode="auto">
              <a:xfrm rot="13380000">
                <a:off x="3938" y="3766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96" name="AutoShape 88"/>
              <p:cNvSpPr>
                <a:spLocks noChangeArrowheads="1"/>
              </p:cNvSpPr>
              <p:nvPr/>
            </p:nvSpPr>
            <p:spPr bwMode="auto">
              <a:xfrm rot="13380000">
                <a:off x="3812" y="364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97" name="AutoShape 89"/>
              <p:cNvSpPr>
                <a:spLocks noChangeArrowheads="1"/>
              </p:cNvSpPr>
              <p:nvPr/>
            </p:nvSpPr>
            <p:spPr bwMode="auto">
              <a:xfrm rot="11640000">
                <a:off x="3674" y="3582"/>
                <a:ext cx="73" cy="39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498" name="AutoShape 90"/>
              <p:cNvSpPr>
                <a:spLocks noChangeArrowheads="1"/>
              </p:cNvSpPr>
              <p:nvPr/>
            </p:nvSpPr>
            <p:spPr bwMode="auto">
              <a:xfrm rot="7680000">
                <a:off x="3481" y="3600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499" name="AutoShape 91"/>
              <p:cNvSpPr>
                <a:spLocks noChangeArrowheads="1"/>
              </p:cNvSpPr>
              <p:nvPr/>
            </p:nvSpPr>
            <p:spPr bwMode="auto">
              <a:xfrm rot="7680000">
                <a:off x="3355" y="3721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0" name="AutoShape 92"/>
              <p:cNvSpPr>
                <a:spLocks noChangeArrowheads="1"/>
              </p:cNvSpPr>
              <p:nvPr/>
            </p:nvSpPr>
            <p:spPr bwMode="auto">
              <a:xfrm rot="13380000">
                <a:off x="3226" y="368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1" name="AutoShape 93"/>
              <p:cNvSpPr>
                <a:spLocks noChangeArrowheads="1"/>
              </p:cNvSpPr>
              <p:nvPr/>
            </p:nvSpPr>
            <p:spPr bwMode="auto">
              <a:xfrm rot="13380000">
                <a:off x="3058" y="3562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2" name="AutoShape 94"/>
              <p:cNvSpPr>
                <a:spLocks noChangeArrowheads="1"/>
              </p:cNvSpPr>
              <p:nvPr/>
            </p:nvSpPr>
            <p:spPr bwMode="auto">
              <a:xfrm rot="11400000">
                <a:off x="2849" y="348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3" name="AutoShape 95"/>
              <p:cNvSpPr>
                <a:spLocks noChangeArrowheads="1"/>
              </p:cNvSpPr>
              <p:nvPr/>
            </p:nvSpPr>
            <p:spPr bwMode="auto">
              <a:xfrm rot="10140000">
                <a:off x="2684" y="348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4" name="AutoShape 96"/>
              <p:cNvSpPr>
                <a:spLocks noChangeArrowheads="1"/>
              </p:cNvSpPr>
              <p:nvPr/>
            </p:nvSpPr>
            <p:spPr bwMode="auto">
              <a:xfrm rot="13380000">
                <a:off x="2514" y="340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5" name="AutoShape 97"/>
              <p:cNvSpPr>
                <a:spLocks noChangeArrowheads="1"/>
              </p:cNvSpPr>
              <p:nvPr/>
            </p:nvSpPr>
            <p:spPr bwMode="auto">
              <a:xfrm rot="15900000">
                <a:off x="2434" y="3160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06" name="AutoShape 98"/>
              <p:cNvSpPr>
                <a:spLocks noChangeArrowheads="1"/>
              </p:cNvSpPr>
              <p:nvPr/>
            </p:nvSpPr>
            <p:spPr bwMode="auto">
              <a:xfrm rot="13380000">
                <a:off x="2346" y="3003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07" name="AutoShape 99"/>
              <p:cNvSpPr>
                <a:spLocks noChangeArrowheads="1"/>
              </p:cNvSpPr>
              <p:nvPr/>
            </p:nvSpPr>
            <p:spPr bwMode="auto">
              <a:xfrm rot="17040000">
                <a:off x="2350" y="2839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08" name="AutoShape 100"/>
              <p:cNvSpPr>
                <a:spLocks noChangeArrowheads="1"/>
              </p:cNvSpPr>
              <p:nvPr/>
            </p:nvSpPr>
            <p:spPr bwMode="auto">
              <a:xfrm rot="15900000">
                <a:off x="2350" y="2639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09" name="AutoShape 101"/>
              <p:cNvSpPr>
                <a:spLocks noChangeArrowheads="1"/>
              </p:cNvSpPr>
              <p:nvPr/>
            </p:nvSpPr>
            <p:spPr bwMode="auto">
              <a:xfrm rot="13380000">
                <a:off x="2221" y="2482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0" name="AutoShape 102"/>
              <p:cNvSpPr>
                <a:spLocks noChangeArrowheads="1"/>
              </p:cNvSpPr>
              <p:nvPr/>
            </p:nvSpPr>
            <p:spPr bwMode="auto">
              <a:xfrm rot="13320000">
                <a:off x="2096" y="23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1" name="AutoShape 103"/>
              <p:cNvSpPr>
                <a:spLocks noChangeArrowheads="1"/>
              </p:cNvSpPr>
              <p:nvPr/>
            </p:nvSpPr>
            <p:spPr bwMode="auto">
              <a:xfrm rot="13320000">
                <a:off x="1886" y="2198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2" name="AutoShape 104"/>
              <p:cNvSpPr>
                <a:spLocks noChangeArrowheads="1"/>
              </p:cNvSpPr>
              <p:nvPr/>
            </p:nvSpPr>
            <p:spPr bwMode="auto">
              <a:xfrm rot="8700000">
                <a:off x="1634" y="2198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3" name="AutoShape 105"/>
              <p:cNvSpPr>
                <a:spLocks noChangeArrowheads="1"/>
              </p:cNvSpPr>
              <p:nvPr/>
            </p:nvSpPr>
            <p:spPr bwMode="auto">
              <a:xfrm rot="8700000">
                <a:off x="1467" y="239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4" name="AutoShape 106"/>
              <p:cNvSpPr>
                <a:spLocks noChangeArrowheads="1"/>
              </p:cNvSpPr>
              <p:nvPr/>
            </p:nvSpPr>
            <p:spPr bwMode="auto">
              <a:xfrm rot="13320000">
                <a:off x="1300" y="23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15" name="AutoShape 107"/>
              <p:cNvSpPr>
                <a:spLocks noChangeArrowheads="1"/>
              </p:cNvSpPr>
              <p:nvPr/>
            </p:nvSpPr>
            <p:spPr bwMode="auto">
              <a:xfrm rot="14280000">
                <a:off x="1138" y="2198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16" name="AutoShape 108"/>
              <p:cNvSpPr>
                <a:spLocks noChangeArrowheads="1"/>
              </p:cNvSpPr>
              <p:nvPr/>
            </p:nvSpPr>
            <p:spPr bwMode="auto">
              <a:xfrm rot="18720000">
                <a:off x="1345" y="1877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17" name="AutoShape 109"/>
              <p:cNvSpPr>
                <a:spLocks noChangeArrowheads="1"/>
              </p:cNvSpPr>
              <p:nvPr/>
            </p:nvSpPr>
            <p:spPr bwMode="auto">
              <a:xfrm rot="18720000">
                <a:off x="1220" y="2036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18" name="AutoShape 110"/>
              <p:cNvSpPr>
                <a:spLocks noChangeArrowheads="1"/>
              </p:cNvSpPr>
              <p:nvPr/>
            </p:nvSpPr>
            <p:spPr bwMode="auto">
              <a:xfrm rot="540000">
                <a:off x="1555" y="1835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19" name="AutoShape 111"/>
              <p:cNvSpPr>
                <a:spLocks noChangeArrowheads="1"/>
              </p:cNvSpPr>
              <p:nvPr/>
            </p:nvSpPr>
            <p:spPr bwMode="auto">
              <a:xfrm rot="540000">
                <a:off x="1806" y="1915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0" name="AutoShape 112"/>
              <p:cNvSpPr>
                <a:spLocks noChangeArrowheads="1"/>
              </p:cNvSpPr>
              <p:nvPr/>
            </p:nvSpPr>
            <p:spPr bwMode="auto">
              <a:xfrm rot="9360000">
                <a:off x="2013" y="191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hr-HR"/>
              </a:p>
            </p:txBody>
          </p:sp>
          <p:sp>
            <p:nvSpPr>
              <p:cNvPr id="17521" name="AutoShape 113"/>
              <p:cNvSpPr>
                <a:spLocks noChangeArrowheads="1"/>
              </p:cNvSpPr>
              <p:nvPr/>
            </p:nvSpPr>
            <p:spPr bwMode="auto">
              <a:xfrm rot="16320000">
                <a:off x="2143" y="1756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2" name="AutoShape 114"/>
              <p:cNvSpPr>
                <a:spLocks noChangeArrowheads="1"/>
              </p:cNvSpPr>
              <p:nvPr/>
            </p:nvSpPr>
            <p:spPr bwMode="auto">
              <a:xfrm rot="19380000">
                <a:off x="2141" y="151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3" name="AutoShape 115"/>
              <p:cNvSpPr>
                <a:spLocks noChangeArrowheads="1"/>
              </p:cNvSpPr>
              <p:nvPr/>
            </p:nvSpPr>
            <p:spPr bwMode="auto">
              <a:xfrm rot="19380000">
                <a:off x="2434" y="147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4" name="AutoShape 116"/>
              <p:cNvSpPr>
                <a:spLocks noChangeArrowheads="1"/>
              </p:cNvSpPr>
              <p:nvPr/>
            </p:nvSpPr>
            <p:spPr bwMode="auto">
              <a:xfrm rot="19380000">
                <a:off x="2853" y="1559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5" name="AutoShape 117"/>
              <p:cNvSpPr>
                <a:spLocks noChangeArrowheads="1"/>
              </p:cNvSpPr>
              <p:nvPr/>
            </p:nvSpPr>
            <p:spPr bwMode="auto">
              <a:xfrm rot="14640000">
                <a:off x="2852" y="1154"/>
                <a:ext cx="120" cy="4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6" name="AutoShape 118"/>
              <p:cNvSpPr>
                <a:spLocks noChangeArrowheads="1"/>
              </p:cNvSpPr>
              <p:nvPr/>
            </p:nvSpPr>
            <p:spPr bwMode="auto">
              <a:xfrm rot="19320000">
                <a:off x="2892" y="994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7" name="AutoShape 119"/>
              <p:cNvSpPr>
                <a:spLocks noChangeArrowheads="1"/>
              </p:cNvSpPr>
              <p:nvPr/>
            </p:nvSpPr>
            <p:spPr bwMode="auto">
              <a:xfrm rot="19380000">
                <a:off x="3062" y="837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7528" name="AutoShape 120"/>
              <p:cNvSpPr>
                <a:spLocks noChangeArrowheads="1"/>
              </p:cNvSpPr>
              <p:nvPr/>
            </p:nvSpPr>
            <p:spPr bwMode="auto">
              <a:xfrm rot="19380000">
                <a:off x="3313" y="597"/>
                <a:ext cx="126" cy="4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  <p:sp>
          <p:nvSpPr>
            <p:cNvPr id="17529" name="AutoShape 121"/>
            <p:cNvSpPr>
              <a:spLocks noChangeArrowheads="1"/>
            </p:cNvSpPr>
            <p:nvPr/>
          </p:nvSpPr>
          <p:spPr bwMode="auto">
            <a:xfrm rot="9420000">
              <a:off x="1938" y="1869"/>
              <a:ext cx="139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0" name="AutoShape 122"/>
            <p:cNvSpPr>
              <a:spLocks noChangeArrowheads="1"/>
            </p:cNvSpPr>
            <p:nvPr/>
          </p:nvSpPr>
          <p:spPr bwMode="auto">
            <a:xfrm rot="8100000">
              <a:off x="1223" y="1781"/>
              <a:ext cx="187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1" name="AutoShape 123"/>
            <p:cNvSpPr>
              <a:spLocks noChangeArrowheads="1"/>
            </p:cNvSpPr>
            <p:nvPr/>
          </p:nvSpPr>
          <p:spPr bwMode="auto">
            <a:xfrm rot="3060000">
              <a:off x="1147" y="2405"/>
              <a:ext cx="179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2" name="AutoShape 124"/>
            <p:cNvSpPr>
              <a:spLocks noChangeArrowheads="1"/>
            </p:cNvSpPr>
            <p:nvPr/>
          </p:nvSpPr>
          <p:spPr bwMode="auto">
            <a:xfrm rot="20040000">
              <a:off x="1543" y="2651"/>
              <a:ext cx="103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3" name="AutoShape 125"/>
            <p:cNvSpPr>
              <a:spLocks noChangeArrowheads="1"/>
            </p:cNvSpPr>
            <p:nvPr/>
          </p:nvSpPr>
          <p:spPr bwMode="auto">
            <a:xfrm rot="2460000">
              <a:off x="1303" y="2657"/>
              <a:ext cx="186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4" name="AutoShape 126"/>
            <p:cNvSpPr>
              <a:spLocks noChangeArrowheads="1"/>
            </p:cNvSpPr>
            <p:nvPr/>
          </p:nvSpPr>
          <p:spPr bwMode="auto">
            <a:xfrm rot="17220000">
              <a:off x="1611" y="2463"/>
              <a:ext cx="179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5" name="AutoShape 127"/>
            <p:cNvSpPr>
              <a:spLocks noChangeArrowheads="1"/>
            </p:cNvSpPr>
            <p:nvPr/>
          </p:nvSpPr>
          <p:spPr bwMode="auto">
            <a:xfrm rot="3900000">
              <a:off x="1905" y="2456"/>
              <a:ext cx="179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6" name="AutoShape 128"/>
            <p:cNvSpPr>
              <a:spLocks noChangeArrowheads="1"/>
            </p:cNvSpPr>
            <p:nvPr/>
          </p:nvSpPr>
          <p:spPr bwMode="auto">
            <a:xfrm rot="5040000">
              <a:off x="2200" y="2812"/>
              <a:ext cx="179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7" name="AutoShape 129"/>
            <p:cNvSpPr>
              <a:spLocks noChangeArrowheads="1"/>
            </p:cNvSpPr>
            <p:nvPr/>
          </p:nvSpPr>
          <p:spPr bwMode="auto">
            <a:xfrm rot="10560000">
              <a:off x="1555" y="1745"/>
              <a:ext cx="187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8" name="AutoShape 130"/>
            <p:cNvSpPr>
              <a:spLocks noChangeArrowheads="1"/>
            </p:cNvSpPr>
            <p:nvPr/>
          </p:nvSpPr>
          <p:spPr bwMode="auto">
            <a:xfrm rot="18720000">
              <a:off x="1680" y="2274"/>
              <a:ext cx="133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39" name="AutoShape 131"/>
            <p:cNvSpPr>
              <a:spLocks noChangeArrowheads="1"/>
            </p:cNvSpPr>
            <p:nvPr/>
          </p:nvSpPr>
          <p:spPr bwMode="auto">
            <a:xfrm rot="2820000">
              <a:off x="1798" y="2273"/>
              <a:ext cx="133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0" name="AutoShape 132"/>
            <p:cNvSpPr>
              <a:spLocks noChangeArrowheads="1"/>
            </p:cNvSpPr>
            <p:nvPr/>
          </p:nvSpPr>
          <p:spPr bwMode="auto">
            <a:xfrm rot="3000000">
              <a:off x="2133" y="2593"/>
              <a:ext cx="133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1" name="AutoShape 133"/>
            <p:cNvSpPr>
              <a:spLocks noChangeArrowheads="1"/>
            </p:cNvSpPr>
            <p:nvPr/>
          </p:nvSpPr>
          <p:spPr bwMode="auto">
            <a:xfrm rot="3240000">
              <a:off x="2239" y="3057"/>
              <a:ext cx="17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2" name="AutoShape 134"/>
            <p:cNvSpPr>
              <a:spLocks noChangeArrowheads="1"/>
            </p:cNvSpPr>
            <p:nvPr/>
          </p:nvSpPr>
          <p:spPr bwMode="auto">
            <a:xfrm rot="7020000">
              <a:off x="2263" y="3236"/>
              <a:ext cx="133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3" name="AutoShape 135"/>
            <p:cNvSpPr>
              <a:spLocks noChangeArrowheads="1"/>
            </p:cNvSpPr>
            <p:nvPr/>
          </p:nvSpPr>
          <p:spPr bwMode="auto">
            <a:xfrm rot="3060000">
              <a:off x="2260" y="3435"/>
              <a:ext cx="134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4" name="AutoShape 136"/>
            <p:cNvSpPr>
              <a:spLocks noChangeArrowheads="1"/>
            </p:cNvSpPr>
            <p:nvPr/>
          </p:nvSpPr>
          <p:spPr bwMode="auto">
            <a:xfrm rot="3060000">
              <a:off x="2431" y="3632"/>
              <a:ext cx="133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5" name="AutoShape 137"/>
            <p:cNvSpPr>
              <a:spLocks noChangeArrowheads="1"/>
            </p:cNvSpPr>
            <p:nvPr/>
          </p:nvSpPr>
          <p:spPr bwMode="auto">
            <a:xfrm rot="19620000">
              <a:off x="2758" y="3637"/>
              <a:ext cx="140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6" name="AutoShape 138"/>
            <p:cNvSpPr>
              <a:spLocks noChangeArrowheads="1"/>
            </p:cNvSpPr>
            <p:nvPr/>
          </p:nvSpPr>
          <p:spPr bwMode="auto">
            <a:xfrm rot="3240000">
              <a:off x="2955" y="3695"/>
              <a:ext cx="178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7" name="AutoShape 139"/>
            <p:cNvSpPr>
              <a:spLocks noChangeArrowheads="1"/>
            </p:cNvSpPr>
            <p:nvPr/>
          </p:nvSpPr>
          <p:spPr bwMode="auto">
            <a:xfrm rot="3240000">
              <a:off x="3157" y="3900"/>
              <a:ext cx="180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8" name="AutoShape 140"/>
            <p:cNvSpPr>
              <a:spLocks noChangeArrowheads="1"/>
            </p:cNvSpPr>
            <p:nvPr/>
          </p:nvSpPr>
          <p:spPr bwMode="auto">
            <a:xfrm rot="19800000">
              <a:off x="3352" y="3911"/>
              <a:ext cx="186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49" name="AutoShape 141"/>
            <p:cNvSpPr>
              <a:spLocks noChangeArrowheads="1"/>
            </p:cNvSpPr>
            <p:nvPr/>
          </p:nvSpPr>
          <p:spPr bwMode="auto">
            <a:xfrm rot="18360000">
              <a:off x="3492" y="3746"/>
              <a:ext cx="179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0" name="AutoShape 142"/>
            <p:cNvSpPr>
              <a:spLocks noChangeArrowheads="1"/>
            </p:cNvSpPr>
            <p:nvPr/>
          </p:nvSpPr>
          <p:spPr bwMode="auto">
            <a:xfrm rot="7260000">
              <a:off x="1049" y="1952"/>
              <a:ext cx="133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1" name="AutoShape 143"/>
            <p:cNvSpPr>
              <a:spLocks noChangeArrowheads="1"/>
            </p:cNvSpPr>
            <p:nvPr/>
          </p:nvSpPr>
          <p:spPr bwMode="auto">
            <a:xfrm rot="12360000">
              <a:off x="1754" y="1833"/>
              <a:ext cx="140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2" name="AutoShape 144"/>
            <p:cNvSpPr>
              <a:spLocks noChangeArrowheads="1"/>
            </p:cNvSpPr>
            <p:nvPr/>
          </p:nvSpPr>
          <p:spPr bwMode="auto">
            <a:xfrm rot="3240000">
              <a:off x="3664" y="3816"/>
              <a:ext cx="179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3" name="AutoShape 145"/>
            <p:cNvSpPr>
              <a:spLocks noChangeArrowheads="1"/>
            </p:cNvSpPr>
            <p:nvPr/>
          </p:nvSpPr>
          <p:spPr bwMode="auto">
            <a:xfrm rot="13740000">
              <a:off x="3893" y="4000"/>
              <a:ext cx="134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4" name="AutoShape 146"/>
            <p:cNvSpPr>
              <a:spLocks noChangeArrowheads="1"/>
            </p:cNvSpPr>
            <p:nvPr/>
          </p:nvSpPr>
          <p:spPr bwMode="auto">
            <a:xfrm rot="960000">
              <a:off x="4048" y="4049"/>
              <a:ext cx="98" cy="58"/>
            </a:xfrm>
            <a:custGeom>
              <a:avLst/>
              <a:gdLst>
                <a:gd name="G0" fmla="+- 7067 0 0"/>
                <a:gd name="G1" fmla="+- 10965652 0 0"/>
                <a:gd name="G2" fmla="+- 0 0 10965652"/>
                <a:gd name="T0" fmla="*/ 0 256 1"/>
                <a:gd name="T1" fmla="*/ 180 256 1"/>
                <a:gd name="G3" fmla="+- 10965652 T0 T1"/>
                <a:gd name="T2" fmla="*/ 0 256 1"/>
                <a:gd name="T3" fmla="*/ 90 256 1"/>
                <a:gd name="G4" fmla="+- 10965652 T2 T3"/>
                <a:gd name="G5" fmla="*/ G4 2 1"/>
                <a:gd name="T4" fmla="*/ 90 256 1"/>
                <a:gd name="T5" fmla="*/ 0 256 1"/>
                <a:gd name="G6" fmla="+- 10965652 T4 T5"/>
                <a:gd name="G7" fmla="*/ G6 2 1"/>
                <a:gd name="G8" fmla="abs 1096565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067"/>
                <a:gd name="G18" fmla="*/ 7067 1 2"/>
                <a:gd name="G19" fmla="+- G18 5400 0"/>
                <a:gd name="G20" fmla="cos G19 10965652"/>
                <a:gd name="G21" fmla="sin G19 10965652"/>
                <a:gd name="G22" fmla="+- G20 10800 0"/>
                <a:gd name="G23" fmla="+- G21 10800 0"/>
                <a:gd name="G24" fmla="+- 10800 0 G20"/>
                <a:gd name="G25" fmla="+- 7067 10800 0"/>
                <a:gd name="G26" fmla="?: G9 G17 G25"/>
                <a:gd name="G27" fmla="?: G9 0 21600"/>
                <a:gd name="G28" fmla="cos 10800 10965652"/>
                <a:gd name="G29" fmla="sin 10800 10965652"/>
                <a:gd name="G30" fmla="sin 7067 10965652"/>
                <a:gd name="G31" fmla="+- G28 10800 0"/>
                <a:gd name="G32" fmla="+- G29 10800 0"/>
                <a:gd name="G33" fmla="+- G30 10800 0"/>
                <a:gd name="G34" fmla="?: G4 0 G31"/>
                <a:gd name="G35" fmla="?: 10965652 G34 0"/>
                <a:gd name="G36" fmla="?: G6 G35 G31"/>
                <a:gd name="G37" fmla="+- 21600 0 G36"/>
                <a:gd name="G38" fmla="?: G4 0 G33"/>
                <a:gd name="G39" fmla="?: 1096565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83 w 21600"/>
                <a:gd name="T15" fmla="*/ 12760 h 21600"/>
                <a:gd name="T16" fmla="*/ 10800 w 21600"/>
                <a:gd name="T17" fmla="*/ 3733 h 21600"/>
                <a:gd name="T18" fmla="*/ 19517 w 21600"/>
                <a:gd name="T19" fmla="*/ 1276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5" y="12350"/>
                  </a:moveTo>
                  <a:cubicBezTo>
                    <a:pt x="3790" y="11841"/>
                    <a:pt x="3733" y="11321"/>
                    <a:pt x="3733" y="10800"/>
                  </a:cubicBezTo>
                  <a:cubicBezTo>
                    <a:pt x="3733" y="6897"/>
                    <a:pt x="6897" y="3733"/>
                    <a:pt x="10800" y="3733"/>
                  </a:cubicBezTo>
                  <a:cubicBezTo>
                    <a:pt x="14702" y="3733"/>
                    <a:pt x="17867" y="6897"/>
                    <a:pt x="17867" y="10800"/>
                  </a:cubicBezTo>
                  <a:cubicBezTo>
                    <a:pt x="17867" y="11321"/>
                    <a:pt x="17809" y="11841"/>
                    <a:pt x="17694" y="12350"/>
                  </a:cubicBezTo>
                  <a:lnTo>
                    <a:pt x="21336" y="13170"/>
                  </a:lnTo>
                  <a:cubicBezTo>
                    <a:pt x="21511" y="12392"/>
                    <a:pt x="21600" y="1159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597"/>
                    <a:pt x="88" y="12392"/>
                    <a:pt x="263" y="13170"/>
                  </a:cubicBezTo>
                  <a:close/>
                </a:path>
              </a:pathLst>
            </a:custGeom>
            <a:solidFill>
              <a:srgbClr val="3333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7555" name="AutoShape 147"/>
            <p:cNvSpPr>
              <a:spLocks noChangeArrowheads="1"/>
            </p:cNvSpPr>
            <p:nvPr/>
          </p:nvSpPr>
          <p:spPr bwMode="auto">
            <a:xfrm>
              <a:off x="432" y="2064"/>
              <a:ext cx="209" cy="201"/>
            </a:xfrm>
            <a:prstGeom prst="irregularSeal2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7556" name="Text Box 148"/>
          <p:cNvSpPr txBox="1">
            <a:spLocks noChangeArrowheads="1"/>
          </p:cNvSpPr>
          <p:nvPr/>
        </p:nvSpPr>
        <p:spPr bwMode="auto">
          <a:xfrm>
            <a:off x="0" y="0"/>
            <a:ext cx="42021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22. siječnja 1993.</a:t>
            </a:r>
          </a:p>
        </p:txBody>
      </p:sp>
      <p:sp>
        <p:nvSpPr>
          <p:cNvPr id="17557" name="Text Box 149"/>
          <p:cNvSpPr txBox="1">
            <a:spLocks noChangeArrowheads="1"/>
          </p:cNvSpPr>
          <p:nvPr/>
        </p:nvSpPr>
        <p:spPr bwMode="auto">
          <a:xfrm>
            <a:off x="1905000" y="2438400"/>
            <a:ext cx="725488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113.pbr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5800" y="717550"/>
            <a:ext cx="7772400" cy="5822950"/>
          </a:xfrm>
          <a:prstGeom prst="rect">
            <a:avLst/>
          </a:prstGeom>
          <a:noFill/>
          <a:ln w="2844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1185863"/>
            <a:ext cx="7772400" cy="46926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Izdane pripremne zapovijedi zapovjedništva OZ Split i postrojbama temeljem čega su poduzete mjere pregrupiranja snaga.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09. i 10.siječnja s južnog bojišta izvučene su postrojbe 4. gmtbr (-1.mtb i TRD) i razmještene na području (Nin-Ražanac-Radovin), ranije su već raspoređene 2.mtb u vojarni “Novi logor” i omb u vojarni “Šepurine”.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20. i 21.siječnja temeljem zahtjeva 4. gmtbr izmještene su i 1.mtb i TRD s južnog bojišta u raspored brigade.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10-14.siječnja ustrojena je BG 113. iz sastava 113.br jačine jedne satnije i raspoređene u području Suhovare-Poličnik.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44725" y="1184275"/>
            <a:ext cx="4702175" cy="5207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6250"/>
            <a:ext cx="8686800" cy="63055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1392238" y="728663"/>
            <a:ext cx="4770437" cy="5538787"/>
            <a:chOff x="877" y="459"/>
            <a:chExt cx="3005" cy="3489"/>
          </a:xfrm>
        </p:grpSpPr>
        <p:sp>
          <p:nvSpPr>
            <p:cNvPr id="18438" name="AutoShape 6"/>
            <p:cNvSpPr>
              <a:spLocks noChangeArrowheads="1"/>
            </p:cNvSpPr>
            <p:nvPr/>
          </p:nvSpPr>
          <p:spPr bwMode="auto">
            <a:xfrm rot="13380000">
              <a:off x="3764" y="3873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auto">
            <a:xfrm rot="15180000">
              <a:off x="3797" y="3371"/>
              <a:ext cx="71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40" name="AutoShape 8"/>
            <p:cNvSpPr>
              <a:spLocks noChangeArrowheads="1"/>
            </p:cNvSpPr>
            <p:nvPr/>
          </p:nvSpPr>
          <p:spPr bwMode="auto">
            <a:xfrm rot="13380000">
              <a:off x="3601" y="3710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1" name="AutoShape 9"/>
            <p:cNvSpPr>
              <a:spLocks noChangeArrowheads="1"/>
            </p:cNvSpPr>
            <p:nvPr/>
          </p:nvSpPr>
          <p:spPr bwMode="auto">
            <a:xfrm rot="13380000">
              <a:off x="3478" y="358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2" name="AutoShape 10"/>
            <p:cNvSpPr>
              <a:spLocks noChangeArrowheads="1"/>
            </p:cNvSpPr>
            <p:nvPr/>
          </p:nvSpPr>
          <p:spPr bwMode="auto">
            <a:xfrm rot="11640000">
              <a:off x="3341" y="3521"/>
              <a:ext cx="71" cy="4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auto">
            <a:xfrm rot="7680000">
              <a:off x="3153" y="353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4" name="AutoShape 12"/>
            <p:cNvSpPr>
              <a:spLocks noChangeArrowheads="1"/>
            </p:cNvSpPr>
            <p:nvPr/>
          </p:nvSpPr>
          <p:spPr bwMode="auto">
            <a:xfrm rot="7680000">
              <a:off x="3031" y="3661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5" name="AutoShape 13"/>
            <p:cNvSpPr>
              <a:spLocks noChangeArrowheads="1"/>
            </p:cNvSpPr>
            <p:nvPr/>
          </p:nvSpPr>
          <p:spPr bwMode="auto">
            <a:xfrm rot="13380000">
              <a:off x="2907" y="362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6" name="AutoShape 14"/>
            <p:cNvSpPr>
              <a:spLocks noChangeArrowheads="1"/>
            </p:cNvSpPr>
            <p:nvPr/>
          </p:nvSpPr>
          <p:spPr bwMode="auto">
            <a:xfrm rot="13380000">
              <a:off x="2744" y="3506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7" name="AutoShape 15"/>
            <p:cNvSpPr>
              <a:spLocks noChangeArrowheads="1"/>
            </p:cNvSpPr>
            <p:nvPr/>
          </p:nvSpPr>
          <p:spPr bwMode="auto">
            <a:xfrm rot="11400000">
              <a:off x="2537" y="3425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8" name="AutoShape 16"/>
            <p:cNvSpPr>
              <a:spLocks noChangeArrowheads="1"/>
            </p:cNvSpPr>
            <p:nvPr/>
          </p:nvSpPr>
          <p:spPr bwMode="auto">
            <a:xfrm rot="10140000">
              <a:off x="2376" y="342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49" name="AutoShape 17"/>
            <p:cNvSpPr>
              <a:spLocks noChangeArrowheads="1"/>
            </p:cNvSpPr>
            <p:nvPr/>
          </p:nvSpPr>
          <p:spPr bwMode="auto">
            <a:xfrm rot="13380000">
              <a:off x="2214" y="3344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0" name="AutoShape 18"/>
            <p:cNvSpPr>
              <a:spLocks noChangeArrowheads="1"/>
            </p:cNvSpPr>
            <p:nvPr/>
          </p:nvSpPr>
          <p:spPr bwMode="auto">
            <a:xfrm rot="15900000">
              <a:off x="2130" y="309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51" name="AutoShape 19"/>
            <p:cNvSpPr>
              <a:spLocks noChangeArrowheads="1"/>
            </p:cNvSpPr>
            <p:nvPr/>
          </p:nvSpPr>
          <p:spPr bwMode="auto">
            <a:xfrm rot="13380000">
              <a:off x="2051" y="2936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auto">
            <a:xfrm rot="17040000">
              <a:off x="2052" y="276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53" name="AutoShape 21"/>
            <p:cNvSpPr>
              <a:spLocks noChangeArrowheads="1"/>
            </p:cNvSpPr>
            <p:nvPr/>
          </p:nvSpPr>
          <p:spPr bwMode="auto">
            <a:xfrm rot="15900000">
              <a:off x="2049" y="256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54" name="AutoShape 22"/>
            <p:cNvSpPr>
              <a:spLocks noChangeArrowheads="1"/>
            </p:cNvSpPr>
            <p:nvPr/>
          </p:nvSpPr>
          <p:spPr bwMode="auto">
            <a:xfrm rot="13380000">
              <a:off x="1928" y="2407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5" name="AutoShape 23"/>
            <p:cNvSpPr>
              <a:spLocks noChangeArrowheads="1"/>
            </p:cNvSpPr>
            <p:nvPr/>
          </p:nvSpPr>
          <p:spPr bwMode="auto">
            <a:xfrm rot="13320000">
              <a:off x="1805" y="2285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6" name="AutoShape 24"/>
            <p:cNvSpPr>
              <a:spLocks noChangeArrowheads="1"/>
            </p:cNvSpPr>
            <p:nvPr/>
          </p:nvSpPr>
          <p:spPr bwMode="auto">
            <a:xfrm rot="13320000">
              <a:off x="1601" y="2123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7" name="AutoShape 25"/>
            <p:cNvSpPr>
              <a:spLocks noChangeArrowheads="1"/>
            </p:cNvSpPr>
            <p:nvPr/>
          </p:nvSpPr>
          <p:spPr bwMode="auto">
            <a:xfrm rot="8700000">
              <a:off x="1357" y="2121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8" name="AutoShape 26"/>
            <p:cNvSpPr>
              <a:spLocks noChangeArrowheads="1"/>
            </p:cNvSpPr>
            <p:nvPr/>
          </p:nvSpPr>
          <p:spPr bwMode="auto">
            <a:xfrm rot="8700000">
              <a:off x="1194" y="2325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59" name="AutoShape 27"/>
            <p:cNvSpPr>
              <a:spLocks noChangeArrowheads="1"/>
            </p:cNvSpPr>
            <p:nvPr/>
          </p:nvSpPr>
          <p:spPr bwMode="auto">
            <a:xfrm rot="13320000">
              <a:off x="1030" y="2285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60" name="AutoShape 28"/>
            <p:cNvSpPr>
              <a:spLocks noChangeArrowheads="1"/>
            </p:cNvSpPr>
            <p:nvPr/>
          </p:nvSpPr>
          <p:spPr bwMode="auto">
            <a:xfrm rot="14280000">
              <a:off x="866" y="211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1" name="AutoShape 29"/>
            <p:cNvSpPr>
              <a:spLocks noChangeArrowheads="1"/>
            </p:cNvSpPr>
            <p:nvPr/>
          </p:nvSpPr>
          <p:spPr bwMode="auto">
            <a:xfrm rot="18720000">
              <a:off x="1069" y="1794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2" name="AutoShape 30"/>
            <p:cNvSpPr>
              <a:spLocks noChangeArrowheads="1"/>
            </p:cNvSpPr>
            <p:nvPr/>
          </p:nvSpPr>
          <p:spPr bwMode="auto">
            <a:xfrm rot="18720000">
              <a:off x="947" y="1957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3" name="AutoShape 31"/>
            <p:cNvSpPr>
              <a:spLocks noChangeArrowheads="1"/>
            </p:cNvSpPr>
            <p:nvPr/>
          </p:nvSpPr>
          <p:spPr bwMode="auto">
            <a:xfrm rot="540000">
              <a:off x="1276" y="1751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4" name="AutoShape 32"/>
            <p:cNvSpPr>
              <a:spLocks noChangeArrowheads="1"/>
            </p:cNvSpPr>
            <p:nvPr/>
          </p:nvSpPr>
          <p:spPr bwMode="auto">
            <a:xfrm rot="540000">
              <a:off x="1521" y="1833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5" name="AutoShape 33"/>
            <p:cNvSpPr>
              <a:spLocks noChangeArrowheads="1"/>
            </p:cNvSpPr>
            <p:nvPr/>
          </p:nvSpPr>
          <p:spPr bwMode="auto">
            <a:xfrm rot="9360000">
              <a:off x="1725" y="1836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8466" name="AutoShape 34"/>
            <p:cNvSpPr>
              <a:spLocks noChangeArrowheads="1"/>
            </p:cNvSpPr>
            <p:nvPr/>
          </p:nvSpPr>
          <p:spPr bwMode="auto">
            <a:xfrm rot="16320000">
              <a:off x="1847" y="166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7" name="AutoShape 35"/>
            <p:cNvSpPr>
              <a:spLocks noChangeArrowheads="1"/>
            </p:cNvSpPr>
            <p:nvPr/>
          </p:nvSpPr>
          <p:spPr bwMode="auto">
            <a:xfrm rot="19380000">
              <a:off x="1843" y="142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8" name="AutoShape 36"/>
            <p:cNvSpPr>
              <a:spLocks noChangeArrowheads="1"/>
            </p:cNvSpPr>
            <p:nvPr/>
          </p:nvSpPr>
          <p:spPr bwMode="auto">
            <a:xfrm rot="19380000">
              <a:off x="2129" y="1388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69" name="AutoShape 37"/>
            <p:cNvSpPr>
              <a:spLocks noChangeArrowheads="1"/>
            </p:cNvSpPr>
            <p:nvPr/>
          </p:nvSpPr>
          <p:spPr bwMode="auto">
            <a:xfrm rot="19380000">
              <a:off x="2537" y="1470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70" name="AutoShape 38"/>
            <p:cNvSpPr>
              <a:spLocks noChangeArrowheads="1"/>
            </p:cNvSpPr>
            <p:nvPr/>
          </p:nvSpPr>
          <p:spPr bwMode="auto">
            <a:xfrm rot="14640000">
              <a:off x="2541" y="105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71" name="AutoShape 39"/>
            <p:cNvSpPr>
              <a:spLocks noChangeArrowheads="1"/>
            </p:cNvSpPr>
            <p:nvPr/>
          </p:nvSpPr>
          <p:spPr bwMode="auto">
            <a:xfrm rot="19320000">
              <a:off x="2578" y="899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72" name="AutoShape 40"/>
            <p:cNvSpPr>
              <a:spLocks noChangeArrowheads="1"/>
            </p:cNvSpPr>
            <p:nvPr/>
          </p:nvSpPr>
          <p:spPr bwMode="auto">
            <a:xfrm rot="19380000">
              <a:off x="2741" y="737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73" name="AutoShape 41"/>
            <p:cNvSpPr>
              <a:spLocks noChangeArrowheads="1"/>
            </p:cNvSpPr>
            <p:nvPr/>
          </p:nvSpPr>
          <p:spPr bwMode="auto">
            <a:xfrm rot="19380000">
              <a:off x="2985" y="493"/>
              <a:ext cx="122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8474" name="AutoShape 42"/>
          <p:cNvSpPr>
            <a:spLocks noChangeArrowheads="1"/>
          </p:cNvSpPr>
          <p:nvPr/>
        </p:nvSpPr>
        <p:spPr bwMode="auto">
          <a:xfrm>
            <a:off x="658813" y="3038475"/>
            <a:ext cx="454025" cy="195263"/>
          </a:xfrm>
          <a:prstGeom prst="flowChartProcess">
            <a:avLst/>
          </a:pr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</a:rPr>
              <a:t>IZM</a:t>
            </a:r>
          </a:p>
        </p:txBody>
      </p:sp>
      <p:sp>
        <p:nvSpPr>
          <p:cNvPr id="18475" name="AutoShape 43"/>
          <p:cNvSpPr>
            <a:spLocks noChangeArrowheads="1"/>
          </p:cNvSpPr>
          <p:nvPr/>
        </p:nvSpPr>
        <p:spPr bwMode="auto">
          <a:xfrm>
            <a:off x="5451475" y="2327275"/>
            <a:ext cx="323850" cy="130175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/>
              <a:t>4.lbr</a:t>
            </a:r>
          </a:p>
        </p:txBody>
      </p:sp>
      <p:sp>
        <p:nvSpPr>
          <p:cNvPr id="18476" name="AutoShape 44"/>
          <p:cNvSpPr>
            <a:spLocks noChangeArrowheads="1"/>
          </p:cNvSpPr>
          <p:nvPr/>
        </p:nvSpPr>
        <p:spPr bwMode="auto">
          <a:xfrm>
            <a:off x="5162550" y="4460875"/>
            <a:ext cx="388938" cy="130175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/>
              <a:t>92.br</a:t>
            </a:r>
          </a:p>
        </p:txBody>
      </p:sp>
      <p:sp>
        <p:nvSpPr>
          <p:cNvPr id="18477" name="AutoShape 45"/>
          <p:cNvSpPr>
            <a:spLocks noChangeArrowheads="1"/>
          </p:cNvSpPr>
          <p:nvPr/>
        </p:nvSpPr>
        <p:spPr bwMode="auto">
          <a:xfrm>
            <a:off x="4365625" y="3362325"/>
            <a:ext cx="390525" cy="130175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/>
              <a:t>92.IZM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2514600" y="1828800"/>
            <a:ext cx="554038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4.gbr</a:t>
            </a:r>
          </a:p>
        </p:txBody>
      </p:sp>
      <p:sp>
        <p:nvSpPr>
          <p:cNvPr id="18479" name="Text Box 47"/>
          <p:cNvSpPr txBox="1">
            <a:spLocks noChangeArrowheads="1"/>
          </p:cNvSpPr>
          <p:nvPr/>
        </p:nvSpPr>
        <p:spPr bwMode="auto">
          <a:xfrm>
            <a:off x="3581400" y="762000"/>
            <a:ext cx="692150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TG 112</a:t>
            </a:r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395288" y="6303963"/>
            <a:ext cx="454025" cy="195262"/>
          </a:xfrm>
          <a:prstGeom prst="rect">
            <a:avLst/>
          </a:pr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900113" y="6264275"/>
            <a:ext cx="1878012" cy="30797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0033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>
                <a:solidFill>
                  <a:srgbClr val="0033CC"/>
                </a:solidFill>
              </a:rPr>
              <a:t>Oslobođena područja</a:t>
            </a:r>
          </a:p>
        </p:txBody>
      </p:sp>
      <p:sp>
        <p:nvSpPr>
          <p:cNvPr id="18482" name="Freeform 50"/>
          <p:cNvSpPr>
            <a:spLocks noChangeArrowheads="1"/>
          </p:cNvSpPr>
          <p:nvPr/>
        </p:nvSpPr>
        <p:spPr bwMode="auto">
          <a:xfrm rot="21060000">
            <a:off x="3130550" y="2044700"/>
            <a:ext cx="582613" cy="517525"/>
          </a:xfrm>
          <a:custGeom>
            <a:avLst/>
            <a:gdLst/>
            <a:ahLst/>
            <a:cxnLst>
              <a:cxn ang="0">
                <a:pos x="440" y="152"/>
              </a:cxn>
              <a:cxn ang="0">
                <a:pos x="344" y="200"/>
              </a:cxn>
              <a:cxn ang="0">
                <a:pos x="344" y="344"/>
              </a:cxn>
              <a:cxn ang="0">
                <a:pos x="152" y="440"/>
              </a:cxn>
              <a:cxn ang="0">
                <a:pos x="56" y="392"/>
              </a:cxn>
              <a:cxn ang="0">
                <a:pos x="8" y="200"/>
              </a:cxn>
              <a:cxn ang="0">
                <a:pos x="8" y="104"/>
              </a:cxn>
              <a:cxn ang="0">
                <a:pos x="56" y="56"/>
              </a:cxn>
              <a:cxn ang="0">
                <a:pos x="248" y="56"/>
              </a:cxn>
              <a:cxn ang="0">
                <a:pos x="344" y="56"/>
              </a:cxn>
              <a:cxn ang="0">
                <a:pos x="440" y="8"/>
              </a:cxn>
              <a:cxn ang="0">
                <a:pos x="488" y="104"/>
              </a:cxn>
              <a:cxn ang="0">
                <a:pos x="440" y="152"/>
              </a:cxn>
            </a:cxnLst>
            <a:rect l="0" t="0" r="r" b="b"/>
            <a:pathLst>
              <a:path w="488" h="448">
                <a:moveTo>
                  <a:pt x="440" y="152"/>
                </a:moveTo>
                <a:cubicBezTo>
                  <a:pt x="416" y="168"/>
                  <a:pt x="360" y="168"/>
                  <a:pt x="344" y="200"/>
                </a:cubicBezTo>
                <a:cubicBezTo>
                  <a:pt x="328" y="232"/>
                  <a:pt x="376" y="304"/>
                  <a:pt x="344" y="344"/>
                </a:cubicBezTo>
                <a:cubicBezTo>
                  <a:pt x="312" y="384"/>
                  <a:pt x="200" y="432"/>
                  <a:pt x="152" y="440"/>
                </a:cubicBezTo>
                <a:cubicBezTo>
                  <a:pt x="104" y="448"/>
                  <a:pt x="80" y="432"/>
                  <a:pt x="56" y="392"/>
                </a:cubicBezTo>
                <a:cubicBezTo>
                  <a:pt x="32" y="352"/>
                  <a:pt x="16" y="248"/>
                  <a:pt x="8" y="200"/>
                </a:cubicBezTo>
                <a:cubicBezTo>
                  <a:pt x="0" y="152"/>
                  <a:pt x="0" y="128"/>
                  <a:pt x="8" y="104"/>
                </a:cubicBezTo>
                <a:cubicBezTo>
                  <a:pt x="16" y="80"/>
                  <a:pt x="16" y="64"/>
                  <a:pt x="56" y="56"/>
                </a:cubicBezTo>
                <a:cubicBezTo>
                  <a:pt x="96" y="48"/>
                  <a:pt x="200" y="56"/>
                  <a:pt x="248" y="56"/>
                </a:cubicBezTo>
                <a:cubicBezTo>
                  <a:pt x="296" y="56"/>
                  <a:pt x="312" y="64"/>
                  <a:pt x="344" y="56"/>
                </a:cubicBezTo>
                <a:cubicBezTo>
                  <a:pt x="376" y="48"/>
                  <a:pt x="416" y="0"/>
                  <a:pt x="440" y="8"/>
                </a:cubicBezTo>
                <a:cubicBezTo>
                  <a:pt x="464" y="16"/>
                  <a:pt x="488" y="80"/>
                  <a:pt x="488" y="104"/>
                </a:cubicBezTo>
                <a:cubicBezTo>
                  <a:pt x="488" y="128"/>
                  <a:pt x="464" y="136"/>
                  <a:pt x="440" y="152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83" name="Freeform 51"/>
          <p:cNvSpPr>
            <a:spLocks noChangeArrowheads="1"/>
          </p:cNvSpPr>
          <p:nvPr/>
        </p:nvSpPr>
        <p:spPr bwMode="auto">
          <a:xfrm rot="600000">
            <a:off x="4149725" y="1423988"/>
            <a:ext cx="258763" cy="322262"/>
          </a:xfrm>
          <a:custGeom>
            <a:avLst/>
            <a:gdLst/>
            <a:ahLst/>
            <a:cxnLst>
              <a:cxn ang="0">
                <a:pos x="200" y="120"/>
              </a:cxn>
              <a:cxn ang="0">
                <a:pos x="152" y="216"/>
              </a:cxn>
              <a:cxn ang="0">
                <a:pos x="56" y="264"/>
              </a:cxn>
              <a:cxn ang="0">
                <a:pos x="8" y="168"/>
              </a:cxn>
              <a:cxn ang="0">
                <a:pos x="104" y="24"/>
              </a:cxn>
              <a:cxn ang="0">
                <a:pos x="200" y="24"/>
              </a:cxn>
              <a:cxn ang="0">
                <a:pos x="200" y="168"/>
              </a:cxn>
              <a:cxn ang="0">
                <a:pos x="152" y="168"/>
              </a:cxn>
              <a:cxn ang="0">
                <a:pos x="200" y="168"/>
              </a:cxn>
              <a:cxn ang="0">
                <a:pos x="200" y="120"/>
              </a:cxn>
            </a:cxnLst>
            <a:rect l="0" t="0" r="r" b="b"/>
            <a:pathLst>
              <a:path w="216" h="272">
                <a:moveTo>
                  <a:pt x="200" y="120"/>
                </a:moveTo>
                <a:cubicBezTo>
                  <a:pt x="192" y="128"/>
                  <a:pt x="176" y="192"/>
                  <a:pt x="152" y="216"/>
                </a:cubicBezTo>
                <a:cubicBezTo>
                  <a:pt x="128" y="240"/>
                  <a:pt x="80" y="272"/>
                  <a:pt x="56" y="264"/>
                </a:cubicBezTo>
                <a:cubicBezTo>
                  <a:pt x="32" y="256"/>
                  <a:pt x="0" y="208"/>
                  <a:pt x="8" y="168"/>
                </a:cubicBezTo>
                <a:cubicBezTo>
                  <a:pt x="16" y="128"/>
                  <a:pt x="72" y="48"/>
                  <a:pt x="104" y="24"/>
                </a:cubicBezTo>
                <a:cubicBezTo>
                  <a:pt x="136" y="0"/>
                  <a:pt x="184" y="0"/>
                  <a:pt x="200" y="24"/>
                </a:cubicBezTo>
                <a:cubicBezTo>
                  <a:pt x="216" y="48"/>
                  <a:pt x="208" y="144"/>
                  <a:pt x="200" y="168"/>
                </a:cubicBezTo>
                <a:cubicBezTo>
                  <a:pt x="192" y="192"/>
                  <a:pt x="152" y="168"/>
                  <a:pt x="152" y="168"/>
                </a:cubicBezTo>
                <a:cubicBezTo>
                  <a:pt x="152" y="168"/>
                  <a:pt x="192" y="176"/>
                  <a:pt x="200" y="168"/>
                </a:cubicBezTo>
                <a:cubicBezTo>
                  <a:pt x="208" y="160"/>
                  <a:pt x="208" y="112"/>
                  <a:pt x="200" y="120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grpSp>
        <p:nvGrpSpPr>
          <p:cNvPr id="18484" name="Group 52"/>
          <p:cNvGrpSpPr>
            <a:grpSpLocks/>
          </p:cNvGrpSpPr>
          <p:nvPr/>
        </p:nvGrpSpPr>
        <p:grpSpPr bwMode="auto">
          <a:xfrm>
            <a:off x="3486150" y="2287588"/>
            <a:ext cx="963613" cy="692150"/>
            <a:chOff x="2196" y="1441"/>
            <a:chExt cx="607" cy="436"/>
          </a:xfrm>
        </p:grpSpPr>
        <p:sp>
          <p:nvSpPr>
            <p:cNvPr id="18485" name="AutoShape 53"/>
            <p:cNvSpPr>
              <a:spLocks noChangeArrowheads="1"/>
            </p:cNvSpPr>
            <p:nvPr/>
          </p:nvSpPr>
          <p:spPr bwMode="auto">
            <a:xfrm rot="1500000">
              <a:off x="2276" y="1596"/>
              <a:ext cx="286" cy="82"/>
            </a:xfrm>
            <a:prstGeom prst="rightArrow">
              <a:avLst>
                <a:gd name="adj1" fmla="val 50000"/>
                <a:gd name="adj2" fmla="val 87195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86" name="AutoShape 54"/>
            <p:cNvSpPr>
              <a:spLocks noChangeArrowheads="1"/>
            </p:cNvSpPr>
            <p:nvPr/>
          </p:nvSpPr>
          <p:spPr bwMode="auto">
            <a:xfrm rot="1200000">
              <a:off x="2354" y="1515"/>
              <a:ext cx="449" cy="82"/>
            </a:xfrm>
            <a:prstGeom prst="curvedUpArrow">
              <a:avLst>
                <a:gd name="adj1" fmla="val 106470"/>
                <a:gd name="adj2" fmla="val 218010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87" name="AutoShape 55"/>
            <p:cNvSpPr>
              <a:spLocks noChangeArrowheads="1"/>
            </p:cNvSpPr>
            <p:nvPr/>
          </p:nvSpPr>
          <p:spPr bwMode="auto">
            <a:xfrm rot="3240000">
              <a:off x="2170" y="1697"/>
              <a:ext cx="286" cy="82"/>
            </a:xfrm>
            <a:prstGeom prst="rightArrow">
              <a:avLst>
                <a:gd name="adj1" fmla="val 50000"/>
                <a:gd name="adj2" fmla="val 87195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grpSp>
        <p:nvGrpSpPr>
          <p:cNvPr id="18488" name="Group 56"/>
          <p:cNvGrpSpPr>
            <a:grpSpLocks/>
          </p:cNvGrpSpPr>
          <p:nvPr/>
        </p:nvGrpSpPr>
        <p:grpSpPr bwMode="auto">
          <a:xfrm>
            <a:off x="4021138" y="1385888"/>
            <a:ext cx="496887" cy="446087"/>
            <a:chOff x="2533" y="873"/>
            <a:chExt cx="313" cy="281"/>
          </a:xfrm>
        </p:grpSpPr>
        <p:sp>
          <p:nvSpPr>
            <p:cNvPr id="18489" name="AutoShape 57"/>
            <p:cNvSpPr>
              <a:spLocks noChangeArrowheads="1"/>
            </p:cNvSpPr>
            <p:nvPr/>
          </p:nvSpPr>
          <p:spPr bwMode="auto">
            <a:xfrm rot="4860000">
              <a:off x="2499" y="979"/>
              <a:ext cx="218" cy="115"/>
            </a:xfrm>
            <a:prstGeom prst="curvedUpArrow">
              <a:avLst>
                <a:gd name="adj1" fmla="val 36860"/>
                <a:gd name="adj2" fmla="val 75475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8490" name="AutoShape 58"/>
            <p:cNvSpPr>
              <a:spLocks noChangeArrowheads="1"/>
            </p:cNvSpPr>
            <p:nvPr/>
          </p:nvSpPr>
          <p:spPr bwMode="auto">
            <a:xfrm rot="4380000">
              <a:off x="2750" y="916"/>
              <a:ext cx="122" cy="41"/>
            </a:xfrm>
            <a:prstGeom prst="curvedDownArrow">
              <a:avLst>
                <a:gd name="adj1" fmla="val 57859"/>
                <a:gd name="adj2" fmla="val 118473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8491" name="AutoShape 59"/>
          <p:cNvSpPr>
            <a:spLocks noChangeArrowheads="1"/>
          </p:cNvSpPr>
          <p:nvPr/>
        </p:nvSpPr>
        <p:spPr bwMode="auto">
          <a:xfrm rot="8100000">
            <a:off x="1512888" y="2697163"/>
            <a:ext cx="28733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2" name="AutoShape 60"/>
          <p:cNvSpPr>
            <a:spLocks noChangeArrowheads="1"/>
          </p:cNvSpPr>
          <p:nvPr/>
        </p:nvSpPr>
        <p:spPr bwMode="auto">
          <a:xfrm rot="4500000">
            <a:off x="1139031" y="3328194"/>
            <a:ext cx="288925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3" name="AutoShape 61"/>
          <p:cNvSpPr>
            <a:spLocks noChangeArrowheads="1"/>
          </p:cNvSpPr>
          <p:nvPr/>
        </p:nvSpPr>
        <p:spPr bwMode="auto">
          <a:xfrm rot="3060000">
            <a:off x="1396206" y="3694907"/>
            <a:ext cx="288925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4" name="AutoShape 62"/>
          <p:cNvSpPr>
            <a:spLocks noChangeArrowheads="1"/>
          </p:cNvSpPr>
          <p:nvPr/>
        </p:nvSpPr>
        <p:spPr bwMode="auto">
          <a:xfrm rot="2460000">
            <a:off x="1633538" y="4102100"/>
            <a:ext cx="28733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5" name="AutoShape 63"/>
          <p:cNvSpPr>
            <a:spLocks noChangeArrowheads="1"/>
          </p:cNvSpPr>
          <p:nvPr/>
        </p:nvSpPr>
        <p:spPr bwMode="auto">
          <a:xfrm rot="17220000">
            <a:off x="2101850" y="3786188"/>
            <a:ext cx="287337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6" name="AutoShape 64"/>
          <p:cNvSpPr>
            <a:spLocks noChangeArrowheads="1"/>
          </p:cNvSpPr>
          <p:nvPr/>
        </p:nvSpPr>
        <p:spPr bwMode="auto">
          <a:xfrm rot="3900000">
            <a:off x="2562225" y="3778250"/>
            <a:ext cx="287338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7" name="AutoShape 65"/>
          <p:cNvSpPr>
            <a:spLocks noChangeArrowheads="1"/>
          </p:cNvSpPr>
          <p:nvPr/>
        </p:nvSpPr>
        <p:spPr bwMode="auto">
          <a:xfrm rot="5040000">
            <a:off x="3017044" y="4356894"/>
            <a:ext cx="2889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8" name="AutoShape 66"/>
          <p:cNvSpPr>
            <a:spLocks noChangeArrowheads="1"/>
          </p:cNvSpPr>
          <p:nvPr/>
        </p:nvSpPr>
        <p:spPr bwMode="auto">
          <a:xfrm rot="10560000">
            <a:off x="2019300" y="2638425"/>
            <a:ext cx="28892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499" name="AutoShape 67"/>
          <p:cNvSpPr>
            <a:spLocks noChangeArrowheads="1"/>
          </p:cNvSpPr>
          <p:nvPr/>
        </p:nvSpPr>
        <p:spPr bwMode="auto">
          <a:xfrm rot="2820000">
            <a:off x="2401888" y="3484563"/>
            <a:ext cx="21748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0" name="AutoShape 68"/>
          <p:cNvSpPr>
            <a:spLocks noChangeArrowheads="1"/>
          </p:cNvSpPr>
          <p:nvPr/>
        </p:nvSpPr>
        <p:spPr bwMode="auto">
          <a:xfrm rot="3000000">
            <a:off x="2917826" y="4000500"/>
            <a:ext cx="214312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1" name="AutoShape 69"/>
          <p:cNvSpPr>
            <a:spLocks noChangeArrowheads="1"/>
          </p:cNvSpPr>
          <p:nvPr/>
        </p:nvSpPr>
        <p:spPr bwMode="auto">
          <a:xfrm rot="3240000">
            <a:off x="3083719" y="4744244"/>
            <a:ext cx="2889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2" name="AutoShape 70"/>
          <p:cNvSpPr>
            <a:spLocks noChangeArrowheads="1"/>
          </p:cNvSpPr>
          <p:nvPr/>
        </p:nvSpPr>
        <p:spPr bwMode="auto">
          <a:xfrm rot="7020000">
            <a:off x="3117057" y="5034756"/>
            <a:ext cx="21590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3" name="AutoShape 71"/>
          <p:cNvSpPr>
            <a:spLocks noChangeArrowheads="1"/>
          </p:cNvSpPr>
          <p:nvPr/>
        </p:nvSpPr>
        <p:spPr bwMode="auto">
          <a:xfrm rot="3060000">
            <a:off x="3117851" y="5353050"/>
            <a:ext cx="214312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4" name="AutoShape 72"/>
          <p:cNvSpPr>
            <a:spLocks noChangeArrowheads="1"/>
          </p:cNvSpPr>
          <p:nvPr/>
        </p:nvSpPr>
        <p:spPr bwMode="auto">
          <a:xfrm rot="19620000">
            <a:off x="3886200" y="5683250"/>
            <a:ext cx="2159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5" name="AutoShape 73"/>
          <p:cNvSpPr>
            <a:spLocks noChangeArrowheads="1"/>
          </p:cNvSpPr>
          <p:nvPr/>
        </p:nvSpPr>
        <p:spPr bwMode="auto">
          <a:xfrm rot="3240000">
            <a:off x="4182269" y="5782469"/>
            <a:ext cx="2889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6" name="AutoShape 74"/>
          <p:cNvSpPr>
            <a:spLocks noChangeArrowheads="1"/>
          </p:cNvSpPr>
          <p:nvPr/>
        </p:nvSpPr>
        <p:spPr bwMode="auto">
          <a:xfrm rot="3240000">
            <a:off x="4506119" y="6104732"/>
            <a:ext cx="2889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7" name="AutoShape 75"/>
          <p:cNvSpPr>
            <a:spLocks noChangeArrowheads="1"/>
          </p:cNvSpPr>
          <p:nvPr/>
        </p:nvSpPr>
        <p:spPr bwMode="auto">
          <a:xfrm rot="19800000">
            <a:off x="4805363" y="6132513"/>
            <a:ext cx="28733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8" name="AutoShape 76"/>
          <p:cNvSpPr>
            <a:spLocks noChangeArrowheads="1"/>
          </p:cNvSpPr>
          <p:nvPr/>
        </p:nvSpPr>
        <p:spPr bwMode="auto">
          <a:xfrm rot="18360000">
            <a:off x="5023644" y="5849144"/>
            <a:ext cx="28575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09" name="AutoShape 77"/>
          <p:cNvSpPr>
            <a:spLocks noChangeArrowheads="1"/>
          </p:cNvSpPr>
          <p:nvPr/>
        </p:nvSpPr>
        <p:spPr bwMode="auto">
          <a:xfrm rot="7260000">
            <a:off x="1244600" y="2967038"/>
            <a:ext cx="214313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0" name="AutoShape 78"/>
          <p:cNvSpPr>
            <a:spLocks noChangeArrowheads="1"/>
          </p:cNvSpPr>
          <p:nvPr/>
        </p:nvSpPr>
        <p:spPr bwMode="auto">
          <a:xfrm rot="12360000">
            <a:off x="2332038" y="2781300"/>
            <a:ext cx="2159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1" name="AutoShape 79"/>
          <p:cNvSpPr>
            <a:spLocks noChangeArrowheads="1"/>
          </p:cNvSpPr>
          <p:nvPr/>
        </p:nvSpPr>
        <p:spPr bwMode="auto">
          <a:xfrm rot="3240000">
            <a:off x="5282406" y="5976144"/>
            <a:ext cx="288925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2" name="AutoShape 80"/>
          <p:cNvSpPr>
            <a:spLocks noChangeArrowheads="1"/>
          </p:cNvSpPr>
          <p:nvPr/>
        </p:nvSpPr>
        <p:spPr bwMode="auto">
          <a:xfrm rot="13740000">
            <a:off x="5639594" y="6269831"/>
            <a:ext cx="2159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3" name="AutoShape 81"/>
          <p:cNvSpPr>
            <a:spLocks noChangeArrowheads="1"/>
          </p:cNvSpPr>
          <p:nvPr/>
        </p:nvSpPr>
        <p:spPr bwMode="auto">
          <a:xfrm rot="960000">
            <a:off x="5883275" y="6342063"/>
            <a:ext cx="150813" cy="92075"/>
          </a:xfrm>
          <a:custGeom>
            <a:avLst/>
            <a:gdLst>
              <a:gd name="G0" fmla="+- 7067 0 0"/>
              <a:gd name="G1" fmla="+- 10965652 0 0"/>
              <a:gd name="G2" fmla="+- 0 0 10965652"/>
              <a:gd name="T0" fmla="*/ 0 256 1"/>
              <a:gd name="T1" fmla="*/ 180 256 1"/>
              <a:gd name="G3" fmla="+- 10965652 T0 T1"/>
              <a:gd name="T2" fmla="*/ 0 256 1"/>
              <a:gd name="T3" fmla="*/ 90 256 1"/>
              <a:gd name="G4" fmla="+- 10965652 T2 T3"/>
              <a:gd name="G5" fmla="*/ G4 2 1"/>
              <a:gd name="T4" fmla="*/ 90 256 1"/>
              <a:gd name="T5" fmla="*/ 0 256 1"/>
              <a:gd name="G6" fmla="+- 10965652 T4 T5"/>
              <a:gd name="G7" fmla="*/ G6 2 1"/>
              <a:gd name="G8" fmla="abs 1096565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067"/>
              <a:gd name="G18" fmla="*/ 7067 1 2"/>
              <a:gd name="G19" fmla="+- G18 5400 0"/>
              <a:gd name="G20" fmla="cos G19 10965652"/>
              <a:gd name="G21" fmla="sin G19 10965652"/>
              <a:gd name="G22" fmla="+- G20 10800 0"/>
              <a:gd name="G23" fmla="+- G21 10800 0"/>
              <a:gd name="G24" fmla="+- 10800 0 G20"/>
              <a:gd name="G25" fmla="+- 7067 10800 0"/>
              <a:gd name="G26" fmla="?: G9 G17 G25"/>
              <a:gd name="G27" fmla="?: G9 0 21600"/>
              <a:gd name="G28" fmla="cos 10800 10965652"/>
              <a:gd name="G29" fmla="sin 10800 10965652"/>
              <a:gd name="G30" fmla="sin 7067 10965652"/>
              <a:gd name="G31" fmla="+- G28 10800 0"/>
              <a:gd name="G32" fmla="+- G29 10800 0"/>
              <a:gd name="G33" fmla="+- G30 10800 0"/>
              <a:gd name="G34" fmla="?: G4 0 G31"/>
              <a:gd name="G35" fmla="?: 10965652 G34 0"/>
              <a:gd name="G36" fmla="?: G6 G35 G31"/>
              <a:gd name="G37" fmla="+- 21600 0 G36"/>
              <a:gd name="G38" fmla="?: G4 0 G33"/>
              <a:gd name="G39" fmla="?: 1096565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083 w 21600"/>
              <a:gd name="T15" fmla="*/ 12760 h 21600"/>
              <a:gd name="T16" fmla="*/ 10800 w 21600"/>
              <a:gd name="T17" fmla="*/ 3733 h 21600"/>
              <a:gd name="T18" fmla="*/ 19517 w 21600"/>
              <a:gd name="T19" fmla="*/ 1276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4" name="AutoShape 82"/>
          <p:cNvSpPr>
            <a:spLocks noChangeArrowheads="1"/>
          </p:cNvSpPr>
          <p:nvPr/>
        </p:nvSpPr>
        <p:spPr bwMode="auto">
          <a:xfrm rot="600000">
            <a:off x="4711700" y="960438"/>
            <a:ext cx="782638" cy="219075"/>
          </a:xfrm>
          <a:prstGeom prst="rightArrow">
            <a:avLst>
              <a:gd name="adj1" fmla="val 50000"/>
              <a:gd name="adj2" fmla="val 89312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5" name="Text Box 83"/>
          <p:cNvSpPr txBox="1">
            <a:spLocks noChangeArrowheads="1"/>
          </p:cNvSpPr>
          <p:nvPr/>
        </p:nvSpPr>
        <p:spPr bwMode="auto">
          <a:xfrm>
            <a:off x="4191000" y="454025"/>
            <a:ext cx="766763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SP MUP</a:t>
            </a:r>
          </a:p>
        </p:txBody>
      </p:sp>
      <p:sp>
        <p:nvSpPr>
          <p:cNvPr id="18516" name="AutoShape 84"/>
          <p:cNvSpPr>
            <a:spLocks noChangeArrowheads="1"/>
          </p:cNvSpPr>
          <p:nvPr/>
        </p:nvSpPr>
        <p:spPr bwMode="auto">
          <a:xfrm>
            <a:off x="1954213" y="3103563"/>
            <a:ext cx="193675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7" name="AutoShape 85"/>
          <p:cNvSpPr>
            <a:spLocks noChangeArrowheads="1"/>
          </p:cNvSpPr>
          <p:nvPr/>
        </p:nvSpPr>
        <p:spPr bwMode="auto">
          <a:xfrm>
            <a:off x="4378325" y="3492500"/>
            <a:ext cx="195263" cy="192088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8" name="AutoShape 86"/>
          <p:cNvSpPr>
            <a:spLocks noChangeArrowheads="1"/>
          </p:cNvSpPr>
          <p:nvPr/>
        </p:nvSpPr>
        <p:spPr bwMode="auto">
          <a:xfrm>
            <a:off x="4622800" y="4902200"/>
            <a:ext cx="193675" cy="195263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19" name="AutoShape 87"/>
          <p:cNvSpPr>
            <a:spLocks noChangeArrowheads="1"/>
          </p:cNvSpPr>
          <p:nvPr/>
        </p:nvSpPr>
        <p:spPr bwMode="auto">
          <a:xfrm>
            <a:off x="1824038" y="3427413"/>
            <a:ext cx="195262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0" name="Text Box 88"/>
          <p:cNvSpPr txBox="1">
            <a:spLocks noChangeArrowheads="1"/>
          </p:cNvSpPr>
          <p:nvPr/>
        </p:nvSpPr>
        <p:spPr bwMode="auto">
          <a:xfrm>
            <a:off x="2667000" y="1404938"/>
            <a:ext cx="587375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I TRG</a:t>
            </a:r>
          </a:p>
        </p:txBody>
      </p:sp>
      <p:sp>
        <p:nvSpPr>
          <p:cNvPr id="18521" name="Text Box 89"/>
          <p:cNvSpPr txBox="1">
            <a:spLocks noChangeArrowheads="1"/>
          </p:cNvSpPr>
          <p:nvPr/>
        </p:nvSpPr>
        <p:spPr bwMode="auto">
          <a:xfrm>
            <a:off x="2990850" y="5948363"/>
            <a:ext cx="776288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</a:rPr>
              <a:t>II TRG</a:t>
            </a:r>
          </a:p>
        </p:txBody>
      </p:sp>
      <p:sp>
        <p:nvSpPr>
          <p:cNvPr id="18522" name="AutoShape 90"/>
          <p:cNvSpPr>
            <a:spLocks noChangeArrowheads="1"/>
          </p:cNvSpPr>
          <p:nvPr/>
        </p:nvSpPr>
        <p:spPr bwMode="auto">
          <a:xfrm>
            <a:off x="1219200" y="3505200"/>
            <a:ext cx="322263" cy="127000"/>
          </a:xfrm>
          <a:prstGeom prst="flowChartProcess">
            <a:avLst/>
          </a:pr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</a:rPr>
              <a:t>SP HV</a:t>
            </a:r>
          </a:p>
        </p:txBody>
      </p:sp>
      <p:sp>
        <p:nvSpPr>
          <p:cNvPr id="18523" name="AutoShape 91"/>
          <p:cNvSpPr>
            <a:spLocks noChangeArrowheads="1"/>
          </p:cNvSpPr>
          <p:nvPr/>
        </p:nvSpPr>
        <p:spPr bwMode="auto">
          <a:xfrm>
            <a:off x="788988" y="3427413"/>
            <a:ext cx="193675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4" name="AutoShape 92"/>
          <p:cNvSpPr>
            <a:spLocks noChangeArrowheads="1"/>
          </p:cNvSpPr>
          <p:nvPr/>
        </p:nvSpPr>
        <p:spPr bwMode="auto">
          <a:xfrm>
            <a:off x="2408238" y="1938338"/>
            <a:ext cx="193675" cy="195262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5" name="AutoShape 93"/>
          <p:cNvSpPr>
            <a:spLocks noChangeArrowheads="1"/>
          </p:cNvSpPr>
          <p:nvPr/>
        </p:nvSpPr>
        <p:spPr bwMode="auto">
          <a:xfrm>
            <a:off x="3186113" y="1487488"/>
            <a:ext cx="192087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6" name="AutoShape 94"/>
          <p:cNvSpPr>
            <a:spLocks noChangeArrowheads="1"/>
          </p:cNvSpPr>
          <p:nvPr/>
        </p:nvSpPr>
        <p:spPr bwMode="auto">
          <a:xfrm>
            <a:off x="2925763" y="1163638"/>
            <a:ext cx="195262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7" name="AutoShape 95"/>
          <p:cNvSpPr>
            <a:spLocks noChangeArrowheads="1"/>
          </p:cNvSpPr>
          <p:nvPr/>
        </p:nvSpPr>
        <p:spPr bwMode="auto">
          <a:xfrm>
            <a:off x="4090988" y="1033463"/>
            <a:ext cx="195262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8" name="AutoShape 96"/>
          <p:cNvSpPr>
            <a:spLocks noChangeArrowheads="1"/>
          </p:cNvSpPr>
          <p:nvPr/>
        </p:nvSpPr>
        <p:spPr bwMode="auto">
          <a:xfrm>
            <a:off x="3638550" y="1422400"/>
            <a:ext cx="193675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29" name="AutoShape 97"/>
          <p:cNvSpPr>
            <a:spLocks noChangeArrowheads="1"/>
          </p:cNvSpPr>
          <p:nvPr/>
        </p:nvSpPr>
        <p:spPr bwMode="auto">
          <a:xfrm>
            <a:off x="4387850" y="717550"/>
            <a:ext cx="195263" cy="195263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8530" name="Text Box 98"/>
          <p:cNvSpPr txBox="1">
            <a:spLocks noChangeArrowheads="1"/>
          </p:cNvSpPr>
          <p:nvPr/>
        </p:nvSpPr>
        <p:spPr bwMode="auto">
          <a:xfrm>
            <a:off x="0" y="0"/>
            <a:ext cx="4572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23. siječnja 2003.</a:t>
            </a:r>
          </a:p>
        </p:txBody>
      </p:sp>
      <p:sp>
        <p:nvSpPr>
          <p:cNvPr id="18531" name="Text Box 99"/>
          <p:cNvSpPr txBox="1">
            <a:spLocks noChangeArrowheads="1"/>
          </p:cNvSpPr>
          <p:nvPr/>
        </p:nvSpPr>
        <p:spPr bwMode="auto">
          <a:xfrm>
            <a:off x="1752600" y="2209800"/>
            <a:ext cx="725488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</a:rPr>
              <a:t>113.pbr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0" y="0"/>
            <a:ext cx="320357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24. siječnja 2003.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696913"/>
            <a:ext cx="7772400" cy="5749925"/>
          </a:xfrm>
          <a:prstGeom prst="rect">
            <a:avLst/>
          </a:prstGeom>
          <a:noFill/>
          <a:ln w="2844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87388" y="1128713"/>
            <a:ext cx="7769225" cy="46926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Izdane pripremne zapovijedi zapovjedništva OZ Split i postrojbama temeljem čega su poduzete mjere pregrupiranja snaga.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09. i 10.siječnja s južnog bojišta izvučene su postrojbe 4. gmtbr (-1.mtb i TRD) i razmještene na području (Nin-Ražanac-Radovin), ranije su već raspoređene 2.mtb u vojarni “Novi logor” i omb u vojarni “Šepurine”.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20. i 21.siječnja temeljem zahtjeva 4. gmtbr izmještene su i 1.mtb i TRD s južnog bojišta u raspored brigade.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10-14.siječnja ustrojena je BG 113. iz sastava 113.br jačine jedne satnije i raspoređene u području Suhovare-Poličnik.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246313" y="1155700"/>
            <a:ext cx="4700587" cy="5207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6250"/>
            <a:ext cx="8686800" cy="62293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1527175" y="646113"/>
            <a:ext cx="4997450" cy="5700712"/>
            <a:chOff x="962" y="407"/>
            <a:chExt cx="3148" cy="3591"/>
          </a:xfrm>
        </p:grpSpPr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 rot="13380000">
              <a:off x="3986" y="3919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 rot="15180000">
              <a:off x="4028" y="3408"/>
              <a:ext cx="73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auto">
            <a:xfrm rot="13380000">
              <a:off x="3815" y="3751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66" name="AutoShape 10"/>
            <p:cNvSpPr>
              <a:spLocks noChangeArrowheads="1"/>
            </p:cNvSpPr>
            <p:nvPr/>
          </p:nvSpPr>
          <p:spPr bwMode="auto">
            <a:xfrm rot="13380000">
              <a:off x="3686" y="3625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67" name="AutoShape 11"/>
            <p:cNvSpPr>
              <a:spLocks noChangeArrowheads="1"/>
            </p:cNvSpPr>
            <p:nvPr/>
          </p:nvSpPr>
          <p:spPr bwMode="auto">
            <a:xfrm rot="11640000">
              <a:off x="3542" y="3561"/>
              <a:ext cx="74" cy="4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 rot="7680000">
              <a:off x="3350" y="3582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69" name="AutoShape 13"/>
            <p:cNvSpPr>
              <a:spLocks noChangeArrowheads="1"/>
            </p:cNvSpPr>
            <p:nvPr/>
          </p:nvSpPr>
          <p:spPr bwMode="auto">
            <a:xfrm rot="7680000">
              <a:off x="3221" y="3707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0" name="AutoShape 14"/>
            <p:cNvSpPr>
              <a:spLocks noChangeArrowheads="1"/>
            </p:cNvSpPr>
            <p:nvPr/>
          </p:nvSpPr>
          <p:spPr bwMode="auto">
            <a:xfrm rot="13380000">
              <a:off x="3087" y="3667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1" name="AutoShape 15"/>
            <p:cNvSpPr>
              <a:spLocks noChangeArrowheads="1"/>
            </p:cNvSpPr>
            <p:nvPr/>
          </p:nvSpPr>
          <p:spPr bwMode="auto">
            <a:xfrm rot="13380000">
              <a:off x="2916" y="3542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2" name="AutoShape 16"/>
            <p:cNvSpPr>
              <a:spLocks noChangeArrowheads="1"/>
            </p:cNvSpPr>
            <p:nvPr/>
          </p:nvSpPr>
          <p:spPr bwMode="auto">
            <a:xfrm rot="11400000">
              <a:off x="2703" y="3461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3" name="AutoShape 17"/>
            <p:cNvSpPr>
              <a:spLocks noChangeArrowheads="1"/>
            </p:cNvSpPr>
            <p:nvPr/>
          </p:nvSpPr>
          <p:spPr bwMode="auto">
            <a:xfrm rot="10140000">
              <a:off x="2535" y="3458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4" name="AutoShape 18"/>
            <p:cNvSpPr>
              <a:spLocks noChangeArrowheads="1"/>
            </p:cNvSpPr>
            <p:nvPr/>
          </p:nvSpPr>
          <p:spPr bwMode="auto">
            <a:xfrm rot="13380000">
              <a:off x="2360" y="3374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5" name="AutoShape 19"/>
            <p:cNvSpPr>
              <a:spLocks noChangeArrowheads="1"/>
            </p:cNvSpPr>
            <p:nvPr/>
          </p:nvSpPr>
          <p:spPr bwMode="auto">
            <a:xfrm rot="15900000">
              <a:off x="2279" y="3123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76" name="AutoShape 20"/>
            <p:cNvSpPr>
              <a:spLocks noChangeArrowheads="1"/>
            </p:cNvSpPr>
            <p:nvPr/>
          </p:nvSpPr>
          <p:spPr bwMode="auto">
            <a:xfrm rot="13380000">
              <a:off x="2189" y="2955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auto">
            <a:xfrm rot="17040000">
              <a:off x="2193" y="2785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78" name="AutoShape 22"/>
            <p:cNvSpPr>
              <a:spLocks noChangeArrowheads="1"/>
            </p:cNvSpPr>
            <p:nvPr/>
          </p:nvSpPr>
          <p:spPr bwMode="auto">
            <a:xfrm rot="15900000">
              <a:off x="2194" y="2580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79" name="AutoShape 23"/>
            <p:cNvSpPr>
              <a:spLocks noChangeArrowheads="1"/>
            </p:cNvSpPr>
            <p:nvPr/>
          </p:nvSpPr>
          <p:spPr bwMode="auto">
            <a:xfrm rot="13380000">
              <a:off x="2061" y="2409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0" name="AutoShape 24"/>
            <p:cNvSpPr>
              <a:spLocks noChangeArrowheads="1"/>
            </p:cNvSpPr>
            <p:nvPr/>
          </p:nvSpPr>
          <p:spPr bwMode="auto">
            <a:xfrm rot="13320000">
              <a:off x="1934" y="2284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1" name="AutoShape 25"/>
            <p:cNvSpPr>
              <a:spLocks noChangeArrowheads="1"/>
            </p:cNvSpPr>
            <p:nvPr/>
          </p:nvSpPr>
          <p:spPr bwMode="auto">
            <a:xfrm rot="13320000">
              <a:off x="1719" y="2116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2" name="AutoShape 26"/>
            <p:cNvSpPr>
              <a:spLocks noChangeArrowheads="1"/>
            </p:cNvSpPr>
            <p:nvPr/>
          </p:nvSpPr>
          <p:spPr bwMode="auto">
            <a:xfrm rot="8700000">
              <a:off x="1462" y="2116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3" name="AutoShape 27"/>
            <p:cNvSpPr>
              <a:spLocks noChangeArrowheads="1"/>
            </p:cNvSpPr>
            <p:nvPr/>
          </p:nvSpPr>
          <p:spPr bwMode="auto">
            <a:xfrm rot="8700000">
              <a:off x="1291" y="2326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4" name="AutoShape 28"/>
            <p:cNvSpPr>
              <a:spLocks noChangeArrowheads="1"/>
            </p:cNvSpPr>
            <p:nvPr/>
          </p:nvSpPr>
          <p:spPr bwMode="auto">
            <a:xfrm rot="13320000">
              <a:off x="1121" y="2284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85" name="AutoShape 29"/>
            <p:cNvSpPr>
              <a:spLocks noChangeArrowheads="1"/>
            </p:cNvSpPr>
            <p:nvPr/>
          </p:nvSpPr>
          <p:spPr bwMode="auto">
            <a:xfrm rot="14280000">
              <a:off x="951" y="2115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86" name="AutoShape 30"/>
            <p:cNvSpPr>
              <a:spLocks noChangeArrowheads="1"/>
            </p:cNvSpPr>
            <p:nvPr/>
          </p:nvSpPr>
          <p:spPr bwMode="auto">
            <a:xfrm rot="18720000">
              <a:off x="1165" y="1779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87" name="AutoShape 31"/>
            <p:cNvSpPr>
              <a:spLocks noChangeArrowheads="1"/>
            </p:cNvSpPr>
            <p:nvPr/>
          </p:nvSpPr>
          <p:spPr bwMode="auto">
            <a:xfrm rot="18720000">
              <a:off x="1038" y="1949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88" name="AutoShape 32"/>
            <p:cNvSpPr>
              <a:spLocks noChangeArrowheads="1"/>
            </p:cNvSpPr>
            <p:nvPr/>
          </p:nvSpPr>
          <p:spPr bwMode="auto">
            <a:xfrm rot="540000">
              <a:off x="1377" y="1735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89" name="AutoShape 33"/>
            <p:cNvSpPr>
              <a:spLocks noChangeArrowheads="1"/>
            </p:cNvSpPr>
            <p:nvPr/>
          </p:nvSpPr>
          <p:spPr bwMode="auto">
            <a:xfrm rot="540000">
              <a:off x="1633" y="1819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0" name="AutoShape 34"/>
            <p:cNvSpPr>
              <a:spLocks noChangeArrowheads="1"/>
            </p:cNvSpPr>
            <p:nvPr/>
          </p:nvSpPr>
          <p:spPr bwMode="auto">
            <a:xfrm rot="9360000">
              <a:off x="1847" y="1823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hr-HR"/>
            </a:p>
          </p:txBody>
        </p:sp>
        <p:sp>
          <p:nvSpPr>
            <p:cNvPr id="19491" name="AutoShape 35"/>
            <p:cNvSpPr>
              <a:spLocks noChangeArrowheads="1"/>
            </p:cNvSpPr>
            <p:nvPr/>
          </p:nvSpPr>
          <p:spPr bwMode="auto">
            <a:xfrm rot="16320000">
              <a:off x="1980" y="1654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2" name="AutoShape 36"/>
            <p:cNvSpPr>
              <a:spLocks noChangeArrowheads="1"/>
            </p:cNvSpPr>
            <p:nvPr/>
          </p:nvSpPr>
          <p:spPr bwMode="auto">
            <a:xfrm rot="19380000">
              <a:off x="1975" y="1407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3" name="AutoShape 37"/>
            <p:cNvSpPr>
              <a:spLocks noChangeArrowheads="1"/>
            </p:cNvSpPr>
            <p:nvPr/>
          </p:nvSpPr>
          <p:spPr bwMode="auto">
            <a:xfrm rot="19380000">
              <a:off x="2275" y="1365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4" name="AutoShape 38"/>
            <p:cNvSpPr>
              <a:spLocks noChangeArrowheads="1"/>
            </p:cNvSpPr>
            <p:nvPr/>
          </p:nvSpPr>
          <p:spPr bwMode="auto">
            <a:xfrm rot="19380000">
              <a:off x="2702" y="1449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5" name="AutoShape 39"/>
            <p:cNvSpPr>
              <a:spLocks noChangeArrowheads="1"/>
            </p:cNvSpPr>
            <p:nvPr/>
          </p:nvSpPr>
          <p:spPr bwMode="auto">
            <a:xfrm rot="14640000">
              <a:off x="2708" y="1029"/>
              <a:ext cx="126" cy="4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6" name="AutoShape 40"/>
            <p:cNvSpPr>
              <a:spLocks noChangeArrowheads="1"/>
            </p:cNvSpPr>
            <p:nvPr/>
          </p:nvSpPr>
          <p:spPr bwMode="auto">
            <a:xfrm rot="19320000">
              <a:off x="2749" y="861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7" name="AutoShape 41"/>
            <p:cNvSpPr>
              <a:spLocks noChangeArrowheads="1"/>
            </p:cNvSpPr>
            <p:nvPr/>
          </p:nvSpPr>
          <p:spPr bwMode="auto">
            <a:xfrm rot="19380000">
              <a:off x="2916" y="694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498" name="AutoShape 42"/>
            <p:cNvSpPr>
              <a:spLocks noChangeArrowheads="1"/>
            </p:cNvSpPr>
            <p:nvPr/>
          </p:nvSpPr>
          <p:spPr bwMode="auto">
            <a:xfrm rot="19380000">
              <a:off x="3173" y="442"/>
              <a:ext cx="128" cy="4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3300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9499" name="AutoShape 43"/>
          <p:cNvSpPr>
            <a:spLocks noChangeArrowheads="1"/>
          </p:cNvSpPr>
          <p:nvPr/>
        </p:nvSpPr>
        <p:spPr bwMode="auto">
          <a:xfrm rot="5040000">
            <a:off x="3017838" y="4289425"/>
            <a:ext cx="284162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0" name="AutoShape 44"/>
          <p:cNvSpPr>
            <a:spLocks noChangeArrowheads="1"/>
          </p:cNvSpPr>
          <p:nvPr/>
        </p:nvSpPr>
        <p:spPr bwMode="auto">
          <a:xfrm rot="3240000">
            <a:off x="3081337" y="4672013"/>
            <a:ext cx="284163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1" name="AutoShape 45"/>
          <p:cNvSpPr>
            <a:spLocks noChangeArrowheads="1"/>
          </p:cNvSpPr>
          <p:nvPr/>
        </p:nvSpPr>
        <p:spPr bwMode="auto">
          <a:xfrm rot="7020000">
            <a:off x="3118644" y="4960144"/>
            <a:ext cx="2127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2" name="AutoShape 46"/>
          <p:cNvSpPr>
            <a:spLocks noChangeArrowheads="1"/>
          </p:cNvSpPr>
          <p:nvPr/>
        </p:nvSpPr>
        <p:spPr bwMode="auto">
          <a:xfrm rot="3060000">
            <a:off x="3116262" y="5275263"/>
            <a:ext cx="214313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3" name="AutoShape 47"/>
          <p:cNvSpPr>
            <a:spLocks noChangeArrowheads="1"/>
          </p:cNvSpPr>
          <p:nvPr/>
        </p:nvSpPr>
        <p:spPr bwMode="auto">
          <a:xfrm rot="19620000">
            <a:off x="3886200" y="5756275"/>
            <a:ext cx="2159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4" name="AutoShape 48"/>
          <p:cNvSpPr>
            <a:spLocks noChangeArrowheads="1"/>
          </p:cNvSpPr>
          <p:nvPr/>
        </p:nvSpPr>
        <p:spPr bwMode="auto">
          <a:xfrm rot="3240000">
            <a:off x="4182269" y="5849144"/>
            <a:ext cx="28575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5" name="AutoShape 49"/>
          <p:cNvSpPr>
            <a:spLocks noChangeArrowheads="1"/>
          </p:cNvSpPr>
          <p:nvPr/>
        </p:nvSpPr>
        <p:spPr bwMode="auto">
          <a:xfrm rot="3240000">
            <a:off x="4506119" y="6168231"/>
            <a:ext cx="28575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6" name="AutoShape 50"/>
          <p:cNvSpPr>
            <a:spLocks noChangeArrowheads="1"/>
          </p:cNvSpPr>
          <p:nvPr/>
        </p:nvSpPr>
        <p:spPr bwMode="auto">
          <a:xfrm rot="19800000">
            <a:off x="5245100" y="6038850"/>
            <a:ext cx="28892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7" name="AutoShape 51"/>
          <p:cNvSpPr>
            <a:spLocks noChangeArrowheads="1"/>
          </p:cNvSpPr>
          <p:nvPr/>
        </p:nvSpPr>
        <p:spPr bwMode="auto">
          <a:xfrm rot="12360000">
            <a:off x="2332038" y="2732088"/>
            <a:ext cx="2159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8" name="AutoShape 52"/>
          <p:cNvSpPr>
            <a:spLocks noChangeArrowheads="1"/>
          </p:cNvSpPr>
          <p:nvPr/>
        </p:nvSpPr>
        <p:spPr bwMode="auto">
          <a:xfrm rot="3240000">
            <a:off x="5754687" y="5970588"/>
            <a:ext cx="284163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09" name="AutoShape 53"/>
          <p:cNvSpPr>
            <a:spLocks noChangeArrowheads="1"/>
          </p:cNvSpPr>
          <p:nvPr/>
        </p:nvSpPr>
        <p:spPr bwMode="auto">
          <a:xfrm rot="13740000">
            <a:off x="5887244" y="6182519"/>
            <a:ext cx="2127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10" name="AutoShape 54"/>
          <p:cNvSpPr>
            <a:spLocks noChangeArrowheads="1"/>
          </p:cNvSpPr>
          <p:nvPr/>
        </p:nvSpPr>
        <p:spPr bwMode="auto">
          <a:xfrm rot="960000">
            <a:off x="6108700" y="6251575"/>
            <a:ext cx="150813" cy="92075"/>
          </a:xfrm>
          <a:custGeom>
            <a:avLst/>
            <a:gdLst>
              <a:gd name="G0" fmla="+- 7067 0 0"/>
              <a:gd name="G1" fmla="+- 10965652 0 0"/>
              <a:gd name="G2" fmla="+- 0 0 10965652"/>
              <a:gd name="T0" fmla="*/ 0 256 1"/>
              <a:gd name="T1" fmla="*/ 180 256 1"/>
              <a:gd name="G3" fmla="+- 10965652 T0 T1"/>
              <a:gd name="T2" fmla="*/ 0 256 1"/>
              <a:gd name="T3" fmla="*/ 90 256 1"/>
              <a:gd name="G4" fmla="+- 10965652 T2 T3"/>
              <a:gd name="G5" fmla="*/ G4 2 1"/>
              <a:gd name="T4" fmla="*/ 90 256 1"/>
              <a:gd name="T5" fmla="*/ 0 256 1"/>
              <a:gd name="G6" fmla="+- 10965652 T4 T5"/>
              <a:gd name="G7" fmla="*/ G6 2 1"/>
              <a:gd name="G8" fmla="abs 1096565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067"/>
              <a:gd name="G18" fmla="*/ 7067 1 2"/>
              <a:gd name="G19" fmla="+- G18 5400 0"/>
              <a:gd name="G20" fmla="cos G19 10965652"/>
              <a:gd name="G21" fmla="sin G19 10965652"/>
              <a:gd name="G22" fmla="+- G20 10800 0"/>
              <a:gd name="G23" fmla="+- G21 10800 0"/>
              <a:gd name="G24" fmla="+- 10800 0 G20"/>
              <a:gd name="G25" fmla="+- 7067 10800 0"/>
              <a:gd name="G26" fmla="?: G9 G17 G25"/>
              <a:gd name="G27" fmla="?: G9 0 21600"/>
              <a:gd name="G28" fmla="cos 10800 10965652"/>
              <a:gd name="G29" fmla="sin 10800 10965652"/>
              <a:gd name="G30" fmla="sin 7067 10965652"/>
              <a:gd name="G31" fmla="+- G28 10800 0"/>
              <a:gd name="G32" fmla="+- G29 10800 0"/>
              <a:gd name="G33" fmla="+- G30 10800 0"/>
              <a:gd name="G34" fmla="?: G4 0 G31"/>
              <a:gd name="G35" fmla="?: 10965652 G34 0"/>
              <a:gd name="G36" fmla="?: G6 G35 G31"/>
              <a:gd name="G37" fmla="+- 21600 0 G36"/>
              <a:gd name="G38" fmla="?: G4 0 G33"/>
              <a:gd name="G39" fmla="?: 1096565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083 w 21600"/>
              <a:gd name="T15" fmla="*/ 12760 h 21600"/>
              <a:gd name="T16" fmla="*/ 10800 w 21600"/>
              <a:gd name="T17" fmla="*/ 3733 h 21600"/>
              <a:gd name="T18" fmla="*/ 19517 w 21600"/>
              <a:gd name="T19" fmla="*/ 1276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11" name="AutoShape 55"/>
          <p:cNvSpPr>
            <a:spLocks noChangeArrowheads="1"/>
          </p:cNvSpPr>
          <p:nvPr/>
        </p:nvSpPr>
        <p:spPr bwMode="auto">
          <a:xfrm>
            <a:off x="685800" y="3028950"/>
            <a:ext cx="454025" cy="192088"/>
          </a:xfrm>
          <a:prstGeom prst="flowChartProcess">
            <a:avLst/>
          </a:pr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IZM</a:t>
            </a:r>
          </a:p>
        </p:txBody>
      </p:sp>
      <p:sp>
        <p:nvSpPr>
          <p:cNvPr id="19512" name="AutoShape 56"/>
          <p:cNvSpPr>
            <a:spLocks noChangeArrowheads="1"/>
          </p:cNvSpPr>
          <p:nvPr/>
        </p:nvSpPr>
        <p:spPr bwMode="auto">
          <a:xfrm>
            <a:off x="6042025" y="2243138"/>
            <a:ext cx="323850" cy="128587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4.lbr</a:t>
            </a:r>
          </a:p>
        </p:txBody>
      </p:sp>
      <p:sp>
        <p:nvSpPr>
          <p:cNvPr id="19513" name="AutoShape 57"/>
          <p:cNvSpPr>
            <a:spLocks noChangeArrowheads="1"/>
          </p:cNvSpPr>
          <p:nvPr/>
        </p:nvSpPr>
        <p:spPr bwMode="auto">
          <a:xfrm>
            <a:off x="5245100" y="4416425"/>
            <a:ext cx="388938" cy="128588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92.br</a:t>
            </a:r>
          </a:p>
        </p:txBody>
      </p:sp>
      <p:sp>
        <p:nvSpPr>
          <p:cNvPr id="19514" name="AutoShape 58"/>
          <p:cNvSpPr>
            <a:spLocks noChangeArrowheads="1"/>
          </p:cNvSpPr>
          <p:nvPr/>
        </p:nvSpPr>
        <p:spPr bwMode="auto">
          <a:xfrm>
            <a:off x="4143375" y="3209925"/>
            <a:ext cx="388938" cy="127000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92.IZM</a:t>
            </a:r>
          </a:p>
        </p:txBody>
      </p:sp>
      <p:sp>
        <p:nvSpPr>
          <p:cNvPr id="19515" name="Text Box 59"/>
          <p:cNvSpPr txBox="1">
            <a:spLocks noChangeArrowheads="1"/>
          </p:cNvSpPr>
          <p:nvPr/>
        </p:nvSpPr>
        <p:spPr bwMode="auto">
          <a:xfrm>
            <a:off x="2693988" y="1782763"/>
            <a:ext cx="6381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4.gbr</a:t>
            </a:r>
          </a:p>
        </p:txBody>
      </p:sp>
      <p:sp>
        <p:nvSpPr>
          <p:cNvPr id="19516" name="Text Box 60"/>
          <p:cNvSpPr txBox="1">
            <a:spLocks noChangeArrowheads="1"/>
          </p:cNvSpPr>
          <p:nvPr/>
        </p:nvSpPr>
        <p:spPr bwMode="auto">
          <a:xfrm>
            <a:off x="3962400" y="533400"/>
            <a:ext cx="830263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TG 112</a:t>
            </a:r>
          </a:p>
        </p:txBody>
      </p:sp>
      <p:sp>
        <p:nvSpPr>
          <p:cNvPr id="19517" name="Freeform 61"/>
          <p:cNvSpPr>
            <a:spLocks noChangeArrowheads="1"/>
          </p:cNvSpPr>
          <p:nvPr/>
        </p:nvSpPr>
        <p:spPr bwMode="auto">
          <a:xfrm>
            <a:off x="4143375" y="1338263"/>
            <a:ext cx="258763" cy="319087"/>
          </a:xfrm>
          <a:custGeom>
            <a:avLst/>
            <a:gdLst/>
            <a:ahLst/>
            <a:cxnLst>
              <a:cxn ang="0">
                <a:pos x="200" y="120"/>
              </a:cxn>
              <a:cxn ang="0">
                <a:pos x="152" y="216"/>
              </a:cxn>
              <a:cxn ang="0">
                <a:pos x="56" y="264"/>
              </a:cxn>
              <a:cxn ang="0">
                <a:pos x="8" y="168"/>
              </a:cxn>
              <a:cxn ang="0">
                <a:pos x="104" y="24"/>
              </a:cxn>
              <a:cxn ang="0">
                <a:pos x="200" y="24"/>
              </a:cxn>
              <a:cxn ang="0">
                <a:pos x="200" y="168"/>
              </a:cxn>
              <a:cxn ang="0">
                <a:pos x="152" y="168"/>
              </a:cxn>
              <a:cxn ang="0">
                <a:pos x="200" y="168"/>
              </a:cxn>
              <a:cxn ang="0">
                <a:pos x="200" y="120"/>
              </a:cxn>
            </a:cxnLst>
            <a:rect l="0" t="0" r="r" b="b"/>
            <a:pathLst>
              <a:path w="216" h="272">
                <a:moveTo>
                  <a:pt x="200" y="120"/>
                </a:moveTo>
                <a:cubicBezTo>
                  <a:pt x="192" y="128"/>
                  <a:pt x="176" y="192"/>
                  <a:pt x="152" y="216"/>
                </a:cubicBezTo>
                <a:cubicBezTo>
                  <a:pt x="128" y="240"/>
                  <a:pt x="80" y="272"/>
                  <a:pt x="56" y="264"/>
                </a:cubicBezTo>
                <a:cubicBezTo>
                  <a:pt x="32" y="256"/>
                  <a:pt x="0" y="208"/>
                  <a:pt x="8" y="168"/>
                </a:cubicBezTo>
                <a:cubicBezTo>
                  <a:pt x="16" y="128"/>
                  <a:pt x="72" y="48"/>
                  <a:pt x="104" y="24"/>
                </a:cubicBezTo>
                <a:cubicBezTo>
                  <a:pt x="136" y="0"/>
                  <a:pt x="184" y="0"/>
                  <a:pt x="200" y="24"/>
                </a:cubicBezTo>
                <a:cubicBezTo>
                  <a:pt x="216" y="48"/>
                  <a:pt x="208" y="144"/>
                  <a:pt x="200" y="168"/>
                </a:cubicBezTo>
                <a:cubicBezTo>
                  <a:pt x="192" y="192"/>
                  <a:pt x="152" y="168"/>
                  <a:pt x="152" y="168"/>
                </a:cubicBezTo>
                <a:cubicBezTo>
                  <a:pt x="152" y="168"/>
                  <a:pt x="192" y="176"/>
                  <a:pt x="200" y="168"/>
                </a:cubicBezTo>
                <a:cubicBezTo>
                  <a:pt x="208" y="160"/>
                  <a:pt x="208" y="112"/>
                  <a:pt x="200" y="120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18" name="Text Box 62"/>
          <p:cNvSpPr txBox="1">
            <a:spLocks noChangeArrowheads="1"/>
          </p:cNvSpPr>
          <p:nvPr/>
        </p:nvSpPr>
        <p:spPr bwMode="auto">
          <a:xfrm>
            <a:off x="4876800" y="457200"/>
            <a:ext cx="739775" cy="27622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  <a:latin typeface="Times New Roman" pitchFamily="18" charset="0"/>
              </a:rPr>
              <a:t>SP MUP</a:t>
            </a:r>
          </a:p>
        </p:txBody>
      </p:sp>
      <p:grpSp>
        <p:nvGrpSpPr>
          <p:cNvPr id="19519" name="Group 63"/>
          <p:cNvGrpSpPr>
            <a:grpSpLocks/>
          </p:cNvGrpSpPr>
          <p:nvPr/>
        </p:nvGrpSpPr>
        <p:grpSpPr bwMode="auto">
          <a:xfrm>
            <a:off x="5154613" y="952500"/>
            <a:ext cx="620712" cy="515938"/>
            <a:chOff x="3247" y="600"/>
            <a:chExt cx="391" cy="325"/>
          </a:xfrm>
        </p:grpSpPr>
        <p:sp>
          <p:nvSpPr>
            <p:cNvPr id="19520" name="AutoShape 64"/>
            <p:cNvSpPr>
              <a:spLocks noChangeArrowheads="1"/>
            </p:cNvSpPr>
            <p:nvPr/>
          </p:nvSpPr>
          <p:spPr bwMode="auto">
            <a:xfrm rot="1740000">
              <a:off x="3351" y="780"/>
              <a:ext cx="286" cy="81"/>
            </a:xfrm>
            <a:prstGeom prst="curvedDownArrow">
              <a:avLst>
                <a:gd name="adj1" fmla="val 68656"/>
                <a:gd name="adj2" fmla="val 140581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521" name="AutoShape 65"/>
            <p:cNvSpPr>
              <a:spLocks noChangeArrowheads="1"/>
            </p:cNvSpPr>
            <p:nvPr/>
          </p:nvSpPr>
          <p:spPr bwMode="auto">
            <a:xfrm>
              <a:off x="3247" y="600"/>
              <a:ext cx="301" cy="97"/>
            </a:xfrm>
            <a:prstGeom prst="curvedUpArrow">
              <a:avLst>
                <a:gd name="adj1" fmla="val 60338"/>
                <a:gd name="adj2" fmla="val 123549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9522" name="Freeform 66"/>
          <p:cNvSpPr>
            <a:spLocks noChangeArrowheads="1"/>
          </p:cNvSpPr>
          <p:nvPr/>
        </p:nvSpPr>
        <p:spPr bwMode="auto">
          <a:xfrm>
            <a:off x="3219450" y="1978025"/>
            <a:ext cx="777875" cy="576263"/>
          </a:xfrm>
          <a:custGeom>
            <a:avLst/>
            <a:gdLst/>
            <a:ahLst/>
            <a:cxnLst>
              <a:cxn ang="0">
                <a:pos x="432" y="0"/>
              </a:cxn>
              <a:cxn ang="0">
                <a:pos x="432" y="48"/>
              </a:cxn>
              <a:cxn ang="0">
                <a:pos x="624" y="192"/>
              </a:cxn>
              <a:cxn ang="0">
                <a:pos x="576" y="432"/>
              </a:cxn>
              <a:cxn ang="0">
                <a:pos x="144" y="432"/>
              </a:cxn>
              <a:cxn ang="0">
                <a:pos x="0" y="384"/>
              </a:cxn>
              <a:cxn ang="0">
                <a:pos x="144" y="336"/>
              </a:cxn>
              <a:cxn ang="0">
                <a:pos x="240" y="288"/>
              </a:cxn>
              <a:cxn ang="0">
                <a:pos x="336" y="240"/>
              </a:cxn>
              <a:cxn ang="0">
                <a:pos x="336" y="144"/>
              </a:cxn>
              <a:cxn ang="0">
                <a:pos x="336" y="48"/>
              </a:cxn>
              <a:cxn ang="0">
                <a:pos x="432" y="48"/>
              </a:cxn>
              <a:cxn ang="0">
                <a:pos x="480" y="96"/>
              </a:cxn>
            </a:cxnLst>
            <a:rect l="0" t="0" r="r" b="b"/>
            <a:pathLst>
              <a:path w="656" h="472">
                <a:moveTo>
                  <a:pt x="432" y="0"/>
                </a:moveTo>
                <a:cubicBezTo>
                  <a:pt x="416" y="8"/>
                  <a:pt x="400" y="16"/>
                  <a:pt x="432" y="48"/>
                </a:cubicBezTo>
                <a:cubicBezTo>
                  <a:pt x="464" y="80"/>
                  <a:pt x="600" y="128"/>
                  <a:pt x="624" y="192"/>
                </a:cubicBezTo>
                <a:cubicBezTo>
                  <a:pt x="648" y="256"/>
                  <a:pt x="656" y="392"/>
                  <a:pt x="576" y="432"/>
                </a:cubicBezTo>
                <a:cubicBezTo>
                  <a:pt x="496" y="472"/>
                  <a:pt x="240" y="440"/>
                  <a:pt x="144" y="432"/>
                </a:cubicBezTo>
                <a:cubicBezTo>
                  <a:pt x="48" y="424"/>
                  <a:pt x="0" y="400"/>
                  <a:pt x="0" y="384"/>
                </a:cubicBezTo>
                <a:cubicBezTo>
                  <a:pt x="0" y="368"/>
                  <a:pt x="104" y="352"/>
                  <a:pt x="144" y="336"/>
                </a:cubicBezTo>
                <a:cubicBezTo>
                  <a:pt x="184" y="320"/>
                  <a:pt x="208" y="304"/>
                  <a:pt x="240" y="288"/>
                </a:cubicBezTo>
                <a:cubicBezTo>
                  <a:pt x="272" y="272"/>
                  <a:pt x="320" y="264"/>
                  <a:pt x="336" y="240"/>
                </a:cubicBezTo>
                <a:cubicBezTo>
                  <a:pt x="352" y="216"/>
                  <a:pt x="336" y="176"/>
                  <a:pt x="336" y="144"/>
                </a:cubicBezTo>
                <a:cubicBezTo>
                  <a:pt x="336" y="112"/>
                  <a:pt x="320" y="64"/>
                  <a:pt x="336" y="48"/>
                </a:cubicBezTo>
                <a:cubicBezTo>
                  <a:pt x="352" y="32"/>
                  <a:pt x="408" y="40"/>
                  <a:pt x="432" y="48"/>
                </a:cubicBezTo>
                <a:cubicBezTo>
                  <a:pt x="456" y="56"/>
                  <a:pt x="468" y="76"/>
                  <a:pt x="480" y="96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23" name="AutoShape 67"/>
          <p:cNvSpPr>
            <a:spLocks noChangeArrowheads="1"/>
          </p:cNvSpPr>
          <p:nvPr/>
        </p:nvSpPr>
        <p:spPr bwMode="auto">
          <a:xfrm>
            <a:off x="4054475" y="3954463"/>
            <a:ext cx="193675" cy="192087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24" name="AutoShape 68"/>
          <p:cNvSpPr>
            <a:spLocks noChangeArrowheads="1"/>
          </p:cNvSpPr>
          <p:nvPr/>
        </p:nvSpPr>
        <p:spPr bwMode="auto">
          <a:xfrm>
            <a:off x="5122863" y="4657725"/>
            <a:ext cx="323850" cy="319088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25" name="AutoShape 69"/>
          <p:cNvSpPr>
            <a:spLocks noChangeArrowheads="1"/>
          </p:cNvSpPr>
          <p:nvPr/>
        </p:nvSpPr>
        <p:spPr bwMode="auto">
          <a:xfrm rot="2400000">
            <a:off x="3016250" y="2755900"/>
            <a:ext cx="258763" cy="65088"/>
          </a:xfrm>
          <a:prstGeom prst="rightArrow">
            <a:avLst>
              <a:gd name="adj1" fmla="val 50000"/>
              <a:gd name="adj2" fmla="val 99390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26" name="AutoShape 70"/>
          <p:cNvSpPr>
            <a:spLocks noChangeArrowheads="1"/>
          </p:cNvSpPr>
          <p:nvPr/>
        </p:nvSpPr>
        <p:spPr bwMode="auto">
          <a:xfrm rot="3000000">
            <a:off x="1901031" y="2712244"/>
            <a:ext cx="350838" cy="63500"/>
          </a:xfrm>
          <a:prstGeom prst="rightArrow">
            <a:avLst>
              <a:gd name="adj1" fmla="val 50000"/>
              <a:gd name="adj2" fmla="val 138125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27" name="Text Box 71"/>
          <p:cNvSpPr txBox="1">
            <a:spLocks noChangeArrowheads="1"/>
          </p:cNvSpPr>
          <p:nvPr/>
        </p:nvSpPr>
        <p:spPr bwMode="auto">
          <a:xfrm>
            <a:off x="2174875" y="2166938"/>
            <a:ext cx="7397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113.br</a:t>
            </a:r>
          </a:p>
        </p:txBody>
      </p:sp>
      <p:sp>
        <p:nvSpPr>
          <p:cNvPr id="19528" name="Text Box 72"/>
          <p:cNvSpPr txBox="1">
            <a:spLocks noChangeArrowheads="1"/>
          </p:cNvSpPr>
          <p:nvPr/>
        </p:nvSpPr>
        <p:spPr bwMode="auto">
          <a:xfrm>
            <a:off x="1528763" y="2230438"/>
            <a:ext cx="45085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VP</a:t>
            </a:r>
          </a:p>
        </p:txBody>
      </p:sp>
      <p:sp>
        <p:nvSpPr>
          <p:cNvPr id="19529" name="AutoShape 73"/>
          <p:cNvSpPr>
            <a:spLocks noChangeArrowheads="1"/>
          </p:cNvSpPr>
          <p:nvPr/>
        </p:nvSpPr>
        <p:spPr bwMode="auto">
          <a:xfrm rot="2760000">
            <a:off x="1320007" y="3094831"/>
            <a:ext cx="461962" cy="79375"/>
          </a:xfrm>
          <a:prstGeom prst="rightArrow">
            <a:avLst>
              <a:gd name="adj1" fmla="val 50000"/>
              <a:gd name="adj2" fmla="val 145500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0" name="Text Box 74"/>
          <p:cNvSpPr txBox="1">
            <a:spLocks noChangeArrowheads="1"/>
          </p:cNvSpPr>
          <p:nvPr/>
        </p:nvSpPr>
        <p:spPr bwMode="auto">
          <a:xfrm>
            <a:off x="1722438" y="4210050"/>
            <a:ext cx="1041400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SP GSHV</a:t>
            </a:r>
          </a:p>
        </p:txBody>
      </p:sp>
      <p:sp>
        <p:nvSpPr>
          <p:cNvPr id="19531" name="AutoShape 75"/>
          <p:cNvSpPr>
            <a:spLocks noChangeArrowheads="1"/>
          </p:cNvSpPr>
          <p:nvPr/>
        </p:nvSpPr>
        <p:spPr bwMode="auto">
          <a:xfrm rot="19500000">
            <a:off x="1517650" y="3517900"/>
            <a:ext cx="357188" cy="63500"/>
          </a:xfrm>
          <a:prstGeom prst="rightArrow">
            <a:avLst>
              <a:gd name="adj1" fmla="val 50000"/>
              <a:gd name="adj2" fmla="val 140625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2" name="Text Box 76"/>
          <p:cNvSpPr txBox="1">
            <a:spLocks noChangeArrowheads="1"/>
          </p:cNvSpPr>
          <p:nvPr/>
        </p:nvSpPr>
        <p:spPr bwMode="auto">
          <a:xfrm>
            <a:off x="1266825" y="3635375"/>
            <a:ext cx="558800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7.dp</a:t>
            </a:r>
          </a:p>
        </p:txBody>
      </p:sp>
      <p:sp>
        <p:nvSpPr>
          <p:cNvPr id="19533" name="AutoShape 77"/>
          <p:cNvSpPr>
            <a:spLocks noChangeArrowheads="1"/>
          </p:cNvSpPr>
          <p:nvPr/>
        </p:nvSpPr>
        <p:spPr bwMode="auto">
          <a:xfrm rot="15120000">
            <a:off x="2231231" y="3425032"/>
            <a:ext cx="350837" cy="63500"/>
          </a:xfrm>
          <a:prstGeom prst="rightArrow">
            <a:avLst>
              <a:gd name="adj1" fmla="val 50000"/>
              <a:gd name="adj2" fmla="val 138125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4" name="AutoShape 78"/>
          <p:cNvSpPr>
            <a:spLocks noChangeArrowheads="1"/>
          </p:cNvSpPr>
          <p:nvPr/>
        </p:nvSpPr>
        <p:spPr bwMode="auto">
          <a:xfrm rot="13440000">
            <a:off x="2552700" y="3276600"/>
            <a:ext cx="355600" cy="61913"/>
          </a:xfrm>
          <a:prstGeom prst="rightArrow">
            <a:avLst>
              <a:gd name="adj1" fmla="val 50000"/>
              <a:gd name="adj2" fmla="val 143589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5" name="AutoShape 79"/>
          <p:cNvSpPr>
            <a:spLocks noChangeArrowheads="1"/>
          </p:cNvSpPr>
          <p:nvPr/>
        </p:nvSpPr>
        <p:spPr bwMode="auto">
          <a:xfrm>
            <a:off x="4441825" y="4338638"/>
            <a:ext cx="195263" cy="192087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6" name="AutoShape 80"/>
          <p:cNvSpPr>
            <a:spLocks noChangeArrowheads="1"/>
          </p:cNvSpPr>
          <p:nvPr/>
        </p:nvSpPr>
        <p:spPr bwMode="auto">
          <a:xfrm>
            <a:off x="4830763" y="4019550"/>
            <a:ext cx="195262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7" name="AutoShape 81"/>
          <p:cNvSpPr>
            <a:spLocks noChangeArrowheads="1"/>
          </p:cNvSpPr>
          <p:nvPr/>
        </p:nvSpPr>
        <p:spPr bwMode="auto">
          <a:xfrm>
            <a:off x="4183063" y="5041900"/>
            <a:ext cx="195262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8" name="AutoShape 82"/>
          <p:cNvSpPr>
            <a:spLocks noChangeArrowheads="1"/>
          </p:cNvSpPr>
          <p:nvPr/>
        </p:nvSpPr>
        <p:spPr bwMode="auto">
          <a:xfrm>
            <a:off x="3924300" y="4786313"/>
            <a:ext cx="193675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39" name="AutoShape 83"/>
          <p:cNvSpPr>
            <a:spLocks noChangeArrowheads="1"/>
          </p:cNvSpPr>
          <p:nvPr/>
        </p:nvSpPr>
        <p:spPr bwMode="auto">
          <a:xfrm>
            <a:off x="3730625" y="3508375"/>
            <a:ext cx="193675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0" name="AutoShape 84"/>
          <p:cNvSpPr>
            <a:spLocks noChangeArrowheads="1"/>
          </p:cNvSpPr>
          <p:nvPr/>
        </p:nvSpPr>
        <p:spPr bwMode="auto">
          <a:xfrm>
            <a:off x="3082925" y="3189288"/>
            <a:ext cx="193675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1" name="Text Box 85"/>
          <p:cNvSpPr txBox="1">
            <a:spLocks noChangeArrowheads="1"/>
          </p:cNvSpPr>
          <p:nvPr/>
        </p:nvSpPr>
        <p:spPr bwMode="auto">
          <a:xfrm>
            <a:off x="3017838" y="1335088"/>
            <a:ext cx="74930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 TRG</a:t>
            </a:r>
          </a:p>
        </p:txBody>
      </p:sp>
      <p:sp>
        <p:nvSpPr>
          <p:cNvPr id="19542" name="Text Box 86"/>
          <p:cNvSpPr txBox="1">
            <a:spLocks noChangeArrowheads="1"/>
          </p:cNvSpPr>
          <p:nvPr/>
        </p:nvSpPr>
        <p:spPr bwMode="auto">
          <a:xfrm>
            <a:off x="2239963" y="3890963"/>
            <a:ext cx="846137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MOMP</a:t>
            </a:r>
          </a:p>
        </p:txBody>
      </p:sp>
      <p:sp>
        <p:nvSpPr>
          <p:cNvPr id="19543" name="AutoShape 87"/>
          <p:cNvSpPr>
            <a:spLocks noChangeArrowheads="1"/>
          </p:cNvSpPr>
          <p:nvPr/>
        </p:nvSpPr>
        <p:spPr bwMode="auto">
          <a:xfrm>
            <a:off x="3082925" y="5360988"/>
            <a:ext cx="193675" cy="192087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4" name="AutoShape 88"/>
          <p:cNvSpPr>
            <a:spLocks noChangeArrowheads="1"/>
          </p:cNvSpPr>
          <p:nvPr/>
        </p:nvSpPr>
        <p:spPr bwMode="auto">
          <a:xfrm>
            <a:off x="1204913" y="3270250"/>
            <a:ext cx="195262" cy="190500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5" name="AutoShape 89"/>
          <p:cNvSpPr>
            <a:spLocks noChangeArrowheads="1"/>
          </p:cNvSpPr>
          <p:nvPr/>
        </p:nvSpPr>
        <p:spPr bwMode="auto">
          <a:xfrm>
            <a:off x="3470275" y="5743575"/>
            <a:ext cx="195263" cy="192088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6" name="AutoShape 90"/>
          <p:cNvSpPr>
            <a:spLocks noChangeArrowheads="1"/>
          </p:cNvSpPr>
          <p:nvPr/>
        </p:nvSpPr>
        <p:spPr bwMode="auto">
          <a:xfrm>
            <a:off x="1511300" y="3873500"/>
            <a:ext cx="195263" cy="192088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7" name="Freeform 91"/>
          <p:cNvSpPr>
            <a:spLocks noChangeArrowheads="1"/>
          </p:cNvSpPr>
          <p:nvPr/>
        </p:nvSpPr>
        <p:spPr bwMode="auto">
          <a:xfrm rot="900000">
            <a:off x="4573588" y="827088"/>
            <a:ext cx="820737" cy="384175"/>
          </a:xfrm>
          <a:custGeom>
            <a:avLst/>
            <a:gdLst/>
            <a:ahLst/>
            <a:cxnLst>
              <a:cxn ang="0">
                <a:pos x="72" y="104"/>
              </a:cxn>
              <a:cxn ang="0">
                <a:pos x="24" y="200"/>
              </a:cxn>
              <a:cxn ang="0">
                <a:pos x="24" y="296"/>
              </a:cxn>
              <a:cxn ang="0">
                <a:pos x="168" y="344"/>
              </a:cxn>
              <a:cxn ang="0">
                <a:pos x="456" y="392"/>
              </a:cxn>
              <a:cxn ang="0">
                <a:pos x="600" y="344"/>
              </a:cxn>
              <a:cxn ang="0">
                <a:pos x="504" y="248"/>
              </a:cxn>
              <a:cxn ang="0">
                <a:pos x="360" y="152"/>
              </a:cxn>
              <a:cxn ang="0">
                <a:pos x="264" y="104"/>
              </a:cxn>
              <a:cxn ang="0">
                <a:pos x="120" y="8"/>
              </a:cxn>
              <a:cxn ang="0">
                <a:pos x="24" y="152"/>
              </a:cxn>
            </a:cxnLst>
            <a:rect l="0" t="0" r="r" b="b"/>
            <a:pathLst>
              <a:path w="608" h="392">
                <a:moveTo>
                  <a:pt x="72" y="104"/>
                </a:moveTo>
                <a:cubicBezTo>
                  <a:pt x="52" y="136"/>
                  <a:pt x="32" y="168"/>
                  <a:pt x="24" y="200"/>
                </a:cubicBezTo>
                <a:cubicBezTo>
                  <a:pt x="16" y="232"/>
                  <a:pt x="0" y="272"/>
                  <a:pt x="24" y="296"/>
                </a:cubicBezTo>
                <a:cubicBezTo>
                  <a:pt x="48" y="320"/>
                  <a:pt x="96" y="328"/>
                  <a:pt x="168" y="344"/>
                </a:cubicBezTo>
                <a:cubicBezTo>
                  <a:pt x="240" y="360"/>
                  <a:pt x="384" y="392"/>
                  <a:pt x="456" y="392"/>
                </a:cubicBezTo>
                <a:cubicBezTo>
                  <a:pt x="528" y="392"/>
                  <a:pt x="592" y="368"/>
                  <a:pt x="600" y="344"/>
                </a:cubicBezTo>
                <a:cubicBezTo>
                  <a:pt x="608" y="320"/>
                  <a:pt x="544" y="280"/>
                  <a:pt x="504" y="248"/>
                </a:cubicBezTo>
                <a:cubicBezTo>
                  <a:pt x="464" y="216"/>
                  <a:pt x="400" y="176"/>
                  <a:pt x="360" y="152"/>
                </a:cubicBezTo>
                <a:cubicBezTo>
                  <a:pt x="320" y="128"/>
                  <a:pt x="304" y="128"/>
                  <a:pt x="264" y="104"/>
                </a:cubicBezTo>
                <a:cubicBezTo>
                  <a:pt x="224" y="80"/>
                  <a:pt x="160" y="0"/>
                  <a:pt x="120" y="8"/>
                </a:cubicBezTo>
                <a:cubicBezTo>
                  <a:pt x="80" y="16"/>
                  <a:pt x="52" y="84"/>
                  <a:pt x="24" y="152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8" name="Freeform 92"/>
          <p:cNvSpPr>
            <a:spLocks noChangeArrowheads="1"/>
          </p:cNvSpPr>
          <p:nvPr/>
        </p:nvSpPr>
        <p:spPr bwMode="auto">
          <a:xfrm rot="20460000">
            <a:off x="3163888" y="1887538"/>
            <a:ext cx="584200" cy="511175"/>
          </a:xfrm>
          <a:custGeom>
            <a:avLst/>
            <a:gdLst/>
            <a:ahLst/>
            <a:cxnLst>
              <a:cxn ang="0">
                <a:pos x="440" y="152"/>
              </a:cxn>
              <a:cxn ang="0">
                <a:pos x="344" y="200"/>
              </a:cxn>
              <a:cxn ang="0">
                <a:pos x="344" y="344"/>
              </a:cxn>
              <a:cxn ang="0">
                <a:pos x="152" y="440"/>
              </a:cxn>
              <a:cxn ang="0">
                <a:pos x="56" y="392"/>
              </a:cxn>
              <a:cxn ang="0">
                <a:pos x="8" y="200"/>
              </a:cxn>
              <a:cxn ang="0">
                <a:pos x="8" y="104"/>
              </a:cxn>
              <a:cxn ang="0">
                <a:pos x="56" y="56"/>
              </a:cxn>
              <a:cxn ang="0">
                <a:pos x="248" y="56"/>
              </a:cxn>
              <a:cxn ang="0">
                <a:pos x="344" y="56"/>
              </a:cxn>
              <a:cxn ang="0">
                <a:pos x="440" y="8"/>
              </a:cxn>
              <a:cxn ang="0">
                <a:pos x="488" y="104"/>
              </a:cxn>
              <a:cxn ang="0">
                <a:pos x="440" y="152"/>
              </a:cxn>
            </a:cxnLst>
            <a:rect l="0" t="0" r="r" b="b"/>
            <a:pathLst>
              <a:path w="488" h="448">
                <a:moveTo>
                  <a:pt x="440" y="152"/>
                </a:moveTo>
                <a:cubicBezTo>
                  <a:pt x="416" y="168"/>
                  <a:pt x="360" y="168"/>
                  <a:pt x="344" y="200"/>
                </a:cubicBezTo>
                <a:cubicBezTo>
                  <a:pt x="328" y="232"/>
                  <a:pt x="376" y="304"/>
                  <a:pt x="344" y="344"/>
                </a:cubicBezTo>
                <a:cubicBezTo>
                  <a:pt x="312" y="384"/>
                  <a:pt x="200" y="432"/>
                  <a:pt x="152" y="440"/>
                </a:cubicBezTo>
                <a:cubicBezTo>
                  <a:pt x="104" y="448"/>
                  <a:pt x="80" y="432"/>
                  <a:pt x="56" y="392"/>
                </a:cubicBezTo>
                <a:cubicBezTo>
                  <a:pt x="32" y="352"/>
                  <a:pt x="16" y="248"/>
                  <a:pt x="8" y="200"/>
                </a:cubicBezTo>
                <a:cubicBezTo>
                  <a:pt x="0" y="152"/>
                  <a:pt x="0" y="128"/>
                  <a:pt x="8" y="104"/>
                </a:cubicBezTo>
                <a:cubicBezTo>
                  <a:pt x="16" y="80"/>
                  <a:pt x="16" y="64"/>
                  <a:pt x="56" y="56"/>
                </a:cubicBezTo>
                <a:cubicBezTo>
                  <a:pt x="96" y="48"/>
                  <a:pt x="200" y="56"/>
                  <a:pt x="248" y="56"/>
                </a:cubicBezTo>
                <a:cubicBezTo>
                  <a:pt x="296" y="56"/>
                  <a:pt x="312" y="64"/>
                  <a:pt x="344" y="56"/>
                </a:cubicBezTo>
                <a:cubicBezTo>
                  <a:pt x="376" y="48"/>
                  <a:pt x="416" y="0"/>
                  <a:pt x="440" y="8"/>
                </a:cubicBezTo>
                <a:cubicBezTo>
                  <a:pt x="464" y="16"/>
                  <a:pt x="488" y="80"/>
                  <a:pt x="488" y="104"/>
                </a:cubicBezTo>
                <a:cubicBezTo>
                  <a:pt x="488" y="128"/>
                  <a:pt x="464" y="136"/>
                  <a:pt x="440" y="152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49" name="Freeform 93"/>
          <p:cNvSpPr>
            <a:spLocks noChangeArrowheads="1"/>
          </p:cNvSpPr>
          <p:nvPr/>
        </p:nvSpPr>
        <p:spPr bwMode="auto">
          <a:xfrm rot="17580000">
            <a:off x="4324350" y="1535113"/>
            <a:ext cx="127000" cy="215900"/>
          </a:xfrm>
          <a:custGeom>
            <a:avLst/>
            <a:gdLst/>
            <a:ahLst/>
            <a:cxnLst>
              <a:cxn ang="0">
                <a:pos x="48" y="16"/>
              </a:cxn>
              <a:cxn ang="0">
                <a:pos x="0" y="112"/>
              </a:cxn>
              <a:cxn ang="0">
                <a:pos x="48" y="160"/>
              </a:cxn>
              <a:cxn ang="0">
                <a:pos x="144" y="208"/>
              </a:cxn>
              <a:cxn ang="0">
                <a:pos x="192" y="112"/>
              </a:cxn>
              <a:cxn ang="0">
                <a:pos x="192" y="64"/>
              </a:cxn>
              <a:cxn ang="0">
                <a:pos x="96" y="16"/>
              </a:cxn>
              <a:cxn ang="0">
                <a:pos x="48" y="16"/>
              </a:cxn>
            </a:cxnLst>
            <a:rect l="0" t="0" r="r" b="b"/>
            <a:pathLst>
              <a:path w="208" h="216">
                <a:moveTo>
                  <a:pt x="48" y="16"/>
                </a:moveTo>
                <a:cubicBezTo>
                  <a:pt x="32" y="32"/>
                  <a:pt x="0" y="88"/>
                  <a:pt x="0" y="112"/>
                </a:cubicBezTo>
                <a:cubicBezTo>
                  <a:pt x="0" y="136"/>
                  <a:pt x="24" y="144"/>
                  <a:pt x="48" y="160"/>
                </a:cubicBezTo>
                <a:cubicBezTo>
                  <a:pt x="72" y="176"/>
                  <a:pt x="120" y="216"/>
                  <a:pt x="144" y="208"/>
                </a:cubicBezTo>
                <a:cubicBezTo>
                  <a:pt x="168" y="200"/>
                  <a:pt x="184" y="136"/>
                  <a:pt x="192" y="112"/>
                </a:cubicBezTo>
                <a:cubicBezTo>
                  <a:pt x="200" y="88"/>
                  <a:pt x="208" y="80"/>
                  <a:pt x="192" y="64"/>
                </a:cubicBezTo>
                <a:cubicBezTo>
                  <a:pt x="176" y="48"/>
                  <a:pt x="120" y="24"/>
                  <a:pt x="96" y="16"/>
                </a:cubicBezTo>
                <a:cubicBezTo>
                  <a:pt x="72" y="8"/>
                  <a:pt x="64" y="0"/>
                  <a:pt x="48" y="16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50" name="Freeform 94"/>
          <p:cNvSpPr>
            <a:spLocks noChangeArrowheads="1"/>
          </p:cNvSpPr>
          <p:nvPr/>
        </p:nvSpPr>
        <p:spPr bwMode="auto">
          <a:xfrm rot="20940000">
            <a:off x="4579938" y="1303338"/>
            <a:ext cx="130175" cy="214312"/>
          </a:xfrm>
          <a:custGeom>
            <a:avLst/>
            <a:gdLst/>
            <a:ahLst/>
            <a:cxnLst>
              <a:cxn ang="0">
                <a:pos x="48" y="16"/>
              </a:cxn>
              <a:cxn ang="0">
                <a:pos x="0" y="112"/>
              </a:cxn>
              <a:cxn ang="0">
                <a:pos x="48" y="160"/>
              </a:cxn>
              <a:cxn ang="0">
                <a:pos x="144" y="208"/>
              </a:cxn>
              <a:cxn ang="0">
                <a:pos x="192" y="112"/>
              </a:cxn>
              <a:cxn ang="0">
                <a:pos x="192" y="64"/>
              </a:cxn>
              <a:cxn ang="0">
                <a:pos x="96" y="16"/>
              </a:cxn>
              <a:cxn ang="0">
                <a:pos x="48" y="16"/>
              </a:cxn>
            </a:cxnLst>
            <a:rect l="0" t="0" r="r" b="b"/>
            <a:pathLst>
              <a:path w="208" h="216">
                <a:moveTo>
                  <a:pt x="48" y="16"/>
                </a:moveTo>
                <a:cubicBezTo>
                  <a:pt x="32" y="32"/>
                  <a:pt x="0" y="88"/>
                  <a:pt x="0" y="112"/>
                </a:cubicBezTo>
                <a:cubicBezTo>
                  <a:pt x="0" y="136"/>
                  <a:pt x="24" y="144"/>
                  <a:pt x="48" y="160"/>
                </a:cubicBezTo>
                <a:cubicBezTo>
                  <a:pt x="72" y="176"/>
                  <a:pt x="120" y="216"/>
                  <a:pt x="144" y="208"/>
                </a:cubicBezTo>
                <a:cubicBezTo>
                  <a:pt x="168" y="200"/>
                  <a:pt x="184" y="136"/>
                  <a:pt x="192" y="112"/>
                </a:cubicBezTo>
                <a:cubicBezTo>
                  <a:pt x="200" y="88"/>
                  <a:pt x="208" y="80"/>
                  <a:pt x="192" y="64"/>
                </a:cubicBezTo>
                <a:cubicBezTo>
                  <a:pt x="176" y="48"/>
                  <a:pt x="120" y="24"/>
                  <a:pt x="96" y="16"/>
                </a:cubicBezTo>
                <a:cubicBezTo>
                  <a:pt x="72" y="8"/>
                  <a:pt x="64" y="0"/>
                  <a:pt x="48" y="16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grpSp>
        <p:nvGrpSpPr>
          <p:cNvPr id="19551" name="Group 95"/>
          <p:cNvGrpSpPr>
            <a:grpSpLocks/>
          </p:cNvGrpSpPr>
          <p:nvPr/>
        </p:nvGrpSpPr>
        <p:grpSpPr bwMode="auto">
          <a:xfrm>
            <a:off x="4143375" y="1193800"/>
            <a:ext cx="741363" cy="846138"/>
            <a:chOff x="2610" y="752"/>
            <a:chExt cx="467" cy="533"/>
          </a:xfrm>
        </p:grpSpPr>
        <p:sp>
          <p:nvSpPr>
            <p:cNvPr id="19552" name="AutoShape 96"/>
            <p:cNvSpPr>
              <a:spLocks noChangeArrowheads="1"/>
            </p:cNvSpPr>
            <p:nvPr/>
          </p:nvSpPr>
          <p:spPr bwMode="auto">
            <a:xfrm rot="2040000">
              <a:off x="2742" y="1009"/>
              <a:ext cx="195" cy="40"/>
            </a:xfrm>
            <a:prstGeom prst="rightArrow">
              <a:avLst>
                <a:gd name="adj1" fmla="val 50000"/>
                <a:gd name="adj2" fmla="val 121875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553" name="AutoShape 97"/>
            <p:cNvSpPr>
              <a:spLocks noChangeArrowheads="1"/>
            </p:cNvSpPr>
            <p:nvPr/>
          </p:nvSpPr>
          <p:spPr bwMode="auto">
            <a:xfrm rot="3240000">
              <a:off x="2587" y="1087"/>
              <a:ext cx="301" cy="98"/>
            </a:xfrm>
            <a:prstGeom prst="curvedUpArrow">
              <a:avLst>
                <a:gd name="adj1" fmla="val 59722"/>
                <a:gd name="adj2" fmla="val 122288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9554" name="AutoShape 98"/>
            <p:cNvSpPr>
              <a:spLocks noChangeArrowheads="1"/>
            </p:cNvSpPr>
            <p:nvPr/>
          </p:nvSpPr>
          <p:spPr bwMode="auto">
            <a:xfrm rot="2340000">
              <a:off x="2800" y="832"/>
              <a:ext cx="285" cy="81"/>
            </a:xfrm>
            <a:prstGeom prst="curvedDownArrow">
              <a:avLst>
                <a:gd name="adj1" fmla="val 68416"/>
                <a:gd name="adj2" fmla="val 140089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19555" name="AutoShape 99"/>
          <p:cNvSpPr>
            <a:spLocks noChangeArrowheads="1"/>
          </p:cNvSpPr>
          <p:nvPr/>
        </p:nvSpPr>
        <p:spPr bwMode="auto">
          <a:xfrm>
            <a:off x="3592513" y="1519238"/>
            <a:ext cx="193675" cy="192087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56" name="Text Box 100"/>
          <p:cNvSpPr txBox="1">
            <a:spLocks noChangeArrowheads="1"/>
          </p:cNvSpPr>
          <p:nvPr/>
        </p:nvSpPr>
        <p:spPr bwMode="auto">
          <a:xfrm>
            <a:off x="3286125" y="6165850"/>
            <a:ext cx="828675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II TRG</a:t>
            </a:r>
          </a:p>
        </p:txBody>
      </p:sp>
      <p:sp>
        <p:nvSpPr>
          <p:cNvPr id="19557" name="Rectangle 101"/>
          <p:cNvSpPr>
            <a:spLocks noChangeArrowheads="1"/>
          </p:cNvSpPr>
          <p:nvPr/>
        </p:nvSpPr>
        <p:spPr bwMode="auto">
          <a:xfrm>
            <a:off x="323850" y="6264275"/>
            <a:ext cx="461963" cy="193675"/>
          </a:xfrm>
          <a:prstGeom prst="rect">
            <a:avLst/>
          </a:pr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9558" name="Text Box 102"/>
          <p:cNvSpPr txBox="1">
            <a:spLocks noChangeArrowheads="1"/>
          </p:cNvSpPr>
          <p:nvPr/>
        </p:nvSpPr>
        <p:spPr bwMode="auto">
          <a:xfrm>
            <a:off x="850900" y="6264275"/>
            <a:ext cx="2009775" cy="30797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0033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33CC"/>
                </a:solidFill>
              </a:rPr>
              <a:t>Oslobođena područja</a:t>
            </a:r>
          </a:p>
        </p:txBody>
      </p:sp>
      <p:sp>
        <p:nvSpPr>
          <p:cNvPr id="19559" name="Text Box 103"/>
          <p:cNvSpPr txBox="1">
            <a:spLocks noChangeArrowheads="1"/>
          </p:cNvSpPr>
          <p:nvPr/>
        </p:nvSpPr>
        <p:spPr bwMode="auto">
          <a:xfrm>
            <a:off x="3962400" y="914400"/>
            <a:ext cx="638175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6.gbr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0" y="0"/>
            <a:ext cx="282098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25. siječnja 2003.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12775" y="623888"/>
            <a:ext cx="7913688" cy="5819775"/>
          </a:xfrm>
          <a:prstGeom prst="rect">
            <a:avLst/>
          </a:prstGeom>
          <a:noFill/>
          <a:ln w="2844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12775" y="1241425"/>
            <a:ext cx="7913688" cy="43878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Izdane pripremne zapovijedi zapovjedništva OZ Split i postrojbama temeljem čega su poduzete mjere pregrupiranja snaga.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09. i 10.siječnja s južnog bojišta izvučene su postrojbe 4. gmtbr (-1.mtb i TRD) i razmještene na području (Nin-Ražanac-Radovin), ranije su već raspoređene 2.mtb u vojarni “Novi logor” i omb u vojarni “Šepurine”.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20. i 21.siječnja temeljem zahtjeva 4. gmtbr izmještene su i 1.mtb i TRD s južnog bojišta u raspored brigade.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10-14.siječnja ustrojena je BG 113. iz sastava 113.br jačine jedne satnije i raspoređene u području Suhovare-Poličnik.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01863" y="1089025"/>
            <a:ext cx="4786312" cy="5207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8" y="381000"/>
            <a:ext cx="8843962" cy="63055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20486" name="AutoShape 6"/>
          <p:cNvSpPr>
            <a:spLocks noChangeArrowheads="1"/>
          </p:cNvSpPr>
          <p:nvPr/>
        </p:nvSpPr>
        <p:spPr bwMode="auto">
          <a:xfrm rot="5040000">
            <a:off x="2979738" y="4259263"/>
            <a:ext cx="2889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3240000">
            <a:off x="3047207" y="4653756"/>
            <a:ext cx="287338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 rot="7020000">
            <a:off x="3082926" y="4940300"/>
            <a:ext cx="21590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 rot="3060000">
            <a:off x="3084513" y="5264150"/>
            <a:ext cx="21590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 rot="19620000">
            <a:off x="3871913" y="5751513"/>
            <a:ext cx="219075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 rot="3240000">
            <a:off x="4278313" y="5716588"/>
            <a:ext cx="28733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 rot="1740000">
            <a:off x="4643438" y="6029325"/>
            <a:ext cx="295275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rot="19800000">
            <a:off x="5257800" y="6034088"/>
            <a:ext cx="2921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 rot="12360000">
            <a:off x="2290763" y="2684463"/>
            <a:ext cx="21907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 rot="3240000">
            <a:off x="5768975" y="5962650"/>
            <a:ext cx="2889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 rot="13740000">
            <a:off x="5907882" y="6172994"/>
            <a:ext cx="21590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 rot="960000">
            <a:off x="6134100" y="6251575"/>
            <a:ext cx="152400" cy="92075"/>
          </a:xfrm>
          <a:custGeom>
            <a:avLst/>
            <a:gdLst>
              <a:gd name="G0" fmla="+- 7067 0 0"/>
              <a:gd name="G1" fmla="+- 10965652 0 0"/>
              <a:gd name="G2" fmla="+- 0 0 10965652"/>
              <a:gd name="T0" fmla="*/ 0 256 1"/>
              <a:gd name="T1" fmla="*/ 180 256 1"/>
              <a:gd name="G3" fmla="+- 10965652 T0 T1"/>
              <a:gd name="T2" fmla="*/ 0 256 1"/>
              <a:gd name="T3" fmla="*/ 90 256 1"/>
              <a:gd name="G4" fmla="+- 10965652 T2 T3"/>
              <a:gd name="G5" fmla="*/ G4 2 1"/>
              <a:gd name="T4" fmla="*/ 90 256 1"/>
              <a:gd name="T5" fmla="*/ 0 256 1"/>
              <a:gd name="G6" fmla="+- 10965652 T4 T5"/>
              <a:gd name="G7" fmla="*/ G6 2 1"/>
              <a:gd name="G8" fmla="abs 1096565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067"/>
              <a:gd name="G18" fmla="*/ 7067 1 2"/>
              <a:gd name="G19" fmla="+- G18 5400 0"/>
              <a:gd name="G20" fmla="cos G19 10965652"/>
              <a:gd name="G21" fmla="sin G19 10965652"/>
              <a:gd name="G22" fmla="+- G20 10800 0"/>
              <a:gd name="G23" fmla="+- G21 10800 0"/>
              <a:gd name="G24" fmla="+- 10800 0 G20"/>
              <a:gd name="G25" fmla="+- 7067 10800 0"/>
              <a:gd name="G26" fmla="?: G9 G17 G25"/>
              <a:gd name="G27" fmla="?: G9 0 21600"/>
              <a:gd name="G28" fmla="cos 10800 10965652"/>
              <a:gd name="G29" fmla="sin 10800 10965652"/>
              <a:gd name="G30" fmla="sin 7067 10965652"/>
              <a:gd name="G31" fmla="+- G28 10800 0"/>
              <a:gd name="G32" fmla="+- G29 10800 0"/>
              <a:gd name="G33" fmla="+- G30 10800 0"/>
              <a:gd name="G34" fmla="?: G4 0 G31"/>
              <a:gd name="G35" fmla="?: 10965652 G34 0"/>
              <a:gd name="G36" fmla="?: G6 G35 G31"/>
              <a:gd name="G37" fmla="+- 21600 0 G36"/>
              <a:gd name="G38" fmla="?: G4 0 G33"/>
              <a:gd name="G39" fmla="?: 1096565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083 w 21600"/>
              <a:gd name="T15" fmla="*/ 12760 h 21600"/>
              <a:gd name="T16" fmla="*/ 10800 w 21600"/>
              <a:gd name="T17" fmla="*/ 3733 h 21600"/>
              <a:gd name="T18" fmla="*/ 19517 w 21600"/>
              <a:gd name="T19" fmla="*/ 1276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612775" y="2984500"/>
            <a:ext cx="461963" cy="193675"/>
          </a:xfrm>
          <a:prstGeom prst="flowChartProcess">
            <a:avLst/>
          </a:pr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IZM</a:t>
            </a: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6065838" y="2189163"/>
            <a:ext cx="328612" cy="128587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4.lbr</a:t>
            </a:r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>
            <a:off x="5256213" y="4389438"/>
            <a:ext cx="393700" cy="128587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92.br</a:t>
            </a:r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4133850" y="3167063"/>
            <a:ext cx="393700" cy="130175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92.IZM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2657475" y="1722438"/>
            <a:ext cx="6381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4.gbr</a:t>
            </a:r>
          </a:p>
        </p:txBody>
      </p:sp>
      <p:sp>
        <p:nvSpPr>
          <p:cNvPr id="20503" name="Freeform 23"/>
          <p:cNvSpPr>
            <a:spLocks noChangeArrowheads="1"/>
          </p:cNvSpPr>
          <p:nvPr/>
        </p:nvSpPr>
        <p:spPr bwMode="auto">
          <a:xfrm>
            <a:off x="4478338" y="1270000"/>
            <a:ext cx="263525" cy="323850"/>
          </a:xfrm>
          <a:custGeom>
            <a:avLst/>
            <a:gdLst/>
            <a:ahLst/>
            <a:cxnLst>
              <a:cxn ang="0">
                <a:pos x="200" y="120"/>
              </a:cxn>
              <a:cxn ang="0">
                <a:pos x="152" y="216"/>
              </a:cxn>
              <a:cxn ang="0">
                <a:pos x="56" y="264"/>
              </a:cxn>
              <a:cxn ang="0">
                <a:pos x="8" y="168"/>
              </a:cxn>
              <a:cxn ang="0">
                <a:pos x="104" y="24"/>
              </a:cxn>
              <a:cxn ang="0">
                <a:pos x="200" y="24"/>
              </a:cxn>
              <a:cxn ang="0">
                <a:pos x="200" y="168"/>
              </a:cxn>
              <a:cxn ang="0">
                <a:pos x="152" y="168"/>
              </a:cxn>
              <a:cxn ang="0">
                <a:pos x="200" y="168"/>
              </a:cxn>
              <a:cxn ang="0">
                <a:pos x="200" y="120"/>
              </a:cxn>
            </a:cxnLst>
            <a:rect l="0" t="0" r="r" b="b"/>
            <a:pathLst>
              <a:path w="216" h="272">
                <a:moveTo>
                  <a:pt x="200" y="120"/>
                </a:moveTo>
                <a:cubicBezTo>
                  <a:pt x="192" y="128"/>
                  <a:pt x="176" y="192"/>
                  <a:pt x="152" y="216"/>
                </a:cubicBezTo>
                <a:cubicBezTo>
                  <a:pt x="128" y="240"/>
                  <a:pt x="80" y="272"/>
                  <a:pt x="56" y="264"/>
                </a:cubicBezTo>
                <a:cubicBezTo>
                  <a:pt x="32" y="256"/>
                  <a:pt x="0" y="208"/>
                  <a:pt x="8" y="168"/>
                </a:cubicBezTo>
                <a:cubicBezTo>
                  <a:pt x="16" y="128"/>
                  <a:pt x="72" y="48"/>
                  <a:pt x="104" y="24"/>
                </a:cubicBezTo>
                <a:cubicBezTo>
                  <a:pt x="136" y="0"/>
                  <a:pt x="184" y="0"/>
                  <a:pt x="200" y="24"/>
                </a:cubicBezTo>
                <a:cubicBezTo>
                  <a:pt x="216" y="48"/>
                  <a:pt x="208" y="144"/>
                  <a:pt x="200" y="168"/>
                </a:cubicBezTo>
                <a:cubicBezTo>
                  <a:pt x="192" y="192"/>
                  <a:pt x="152" y="168"/>
                  <a:pt x="152" y="168"/>
                </a:cubicBezTo>
                <a:cubicBezTo>
                  <a:pt x="152" y="168"/>
                  <a:pt x="192" y="176"/>
                  <a:pt x="200" y="168"/>
                </a:cubicBezTo>
                <a:cubicBezTo>
                  <a:pt x="208" y="160"/>
                  <a:pt x="208" y="112"/>
                  <a:pt x="200" y="120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04" name="Freeform 24"/>
          <p:cNvSpPr>
            <a:spLocks noChangeArrowheads="1"/>
          </p:cNvSpPr>
          <p:nvPr/>
        </p:nvSpPr>
        <p:spPr bwMode="auto">
          <a:xfrm rot="20700000">
            <a:off x="3255963" y="2011363"/>
            <a:ext cx="792162" cy="581025"/>
          </a:xfrm>
          <a:custGeom>
            <a:avLst/>
            <a:gdLst/>
            <a:ahLst/>
            <a:cxnLst>
              <a:cxn ang="0">
                <a:pos x="432" y="0"/>
              </a:cxn>
              <a:cxn ang="0">
                <a:pos x="432" y="48"/>
              </a:cxn>
              <a:cxn ang="0">
                <a:pos x="624" y="192"/>
              </a:cxn>
              <a:cxn ang="0">
                <a:pos x="576" y="432"/>
              </a:cxn>
              <a:cxn ang="0">
                <a:pos x="144" y="432"/>
              </a:cxn>
              <a:cxn ang="0">
                <a:pos x="0" y="384"/>
              </a:cxn>
              <a:cxn ang="0">
                <a:pos x="144" y="336"/>
              </a:cxn>
              <a:cxn ang="0">
                <a:pos x="240" y="288"/>
              </a:cxn>
              <a:cxn ang="0">
                <a:pos x="336" y="240"/>
              </a:cxn>
              <a:cxn ang="0">
                <a:pos x="336" y="144"/>
              </a:cxn>
              <a:cxn ang="0">
                <a:pos x="336" y="48"/>
              </a:cxn>
              <a:cxn ang="0">
                <a:pos x="432" y="48"/>
              </a:cxn>
              <a:cxn ang="0">
                <a:pos x="480" y="96"/>
              </a:cxn>
            </a:cxnLst>
            <a:rect l="0" t="0" r="r" b="b"/>
            <a:pathLst>
              <a:path w="656" h="472">
                <a:moveTo>
                  <a:pt x="432" y="0"/>
                </a:moveTo>
                <a:cubicBezTo>
                  <a:pt x="416" y="8"/>
                  <a:pt x="400" y="16"/>
                  <a:pt x="432" y="48"/>
                </a:cubicBezTo>
                <a:cubicBezTo>
                  <a:pt x="464" y="80"/>
                  <a:pt x="600" y="128"/>
                  <a:pt x="624" y="192"/>
                </a:cubicBezTo>
                <a:cubicBezTo>
                  <a:pt x="648" y="256"/>
                  <a:pt x="656" y="392"/>
                  <a:pt x="576" y="432"/>
                </a:cubicBezTo>
                <a:cubicBezTo>
                  <a:pt x="496" y="472"/>
                  <a:pt x="240" y="440"/>
                  <a:pt x="144" y="432"/>
                </a:cubicBezTo>
                <a:cubicBezTo>
                  <a:pt x="48" y="424"/>
                  <a:pt x="0" y="400"/>
                  <a:pt x="0" y="384"/>
                </a:cubicBezTo>
                <a:cubicBezTo>
                  <a:pt x="0" y="368"/>
                  <a:pt x="104" y="352"/>
                  <a:pt x="144" y="336"/>
                </a:cubicBezTo>
                <a:cubicBezTo>
                  <a:pt x="184" y="320"/>
                  <a:pt x="208" y="304"/>
                  <a:pt x="240" y="288"/>
                </a:cubicBezTo>
                <a:cubicBezTo>
                  <a:pt x="272" y="272"/>
                  <a:pt x="320" y="264"/>
                  <a:pt x="336" y="240"/>
                </a:cubicBezTo>
                <a:cubicBezTo>
                  <a:pt x="352" y="216"/>
                  <a:pt x="336" y="176"/>
                  <a:pt x="336" y="144"/>
                </a:cubicBezTo>
                <a:cubicBezTo>
                  <a:pt x="336" y="112"/>
                  <a:pt x="320" y="64"/>
                  <a:pt x="336" y="48"/>
                </a:cubicBezTo>
                <a:cubicBezTo>
                  <a:pt x="352" y="32"/>
                  <a:pt x="408" y="40"/>
                  <a:pt x="432" y="48"/>
                </a:cubicBezTo>
                <a:cubicBezTo>
                  <a:pt x="456" y="56"/>
                  <a:pt x="468" y="76"/>
                  <a:pt x="480" y="96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05" name="AutoShape 25"/>
          <p:cNvSpPr>
            <a:spLocks noChangeArrowheads="1"/>
          </p:cNvSpPr>
          <p:nvPr/>
        </p:nvSpPr>
        <p:spPr bwMode="auto">
          <a:xfrm rot="2400000">
            <a:off x="2979738" y="2711450"/>
            <a:ext cx="263525" cy="65088"/>
          </a:xfrm>
          <a:prstGeom prst="rightArrow">
            <a:avLst>
              <a:gd name="adj1" fmla="val 50000"/>
              <a:gd name="adj2" fmla="val 101219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2128838" y="2111375"/>
            <a:ext cx="739775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113.br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1471613" y="2174875"/>
            <a:ext cx="450850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VP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1765300" y="4389438"/>
            <a:ext cx="104140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SP GSHV</a:t>
            </a: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1206500" y="3598863"/>
            <a:ext cx="55880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7.dp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2986088" y="1270000"/>
            <a:ext cx="749300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 TRG</a:t>
            </a:r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1890713" y="3962400"/>
            <a:ext cx="846137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MOMP</a:t>
            </a:r>
          </a:p>
        </p:txBody>
      </p:sp>
      <p:sp>
        <p:nvSpPr>
          <p:cNvPr id="20512" name="Freeform 32"/>
          <p:cNvSpPr>
            <a:spLocks noChangeArrowheads="1"/>
          </p:cNvSpPr>
          <p:nvPr/>
        </p:nvSpPr>
        <p:spPr bwMode="auto">
          <a:xfrm rot="900000">
            <a:off x="4860925" y="755650"/>
            <a:ext cx="835025" cy="388938"/>
          </a:xfrm>
          <a:custGeom>
            <a:avLst/>
            <a:gdLst/>
            <a:ahLst/>
            <a:cxnLst>
              <a:cxn ang="0">
                <a:pos x="72" y="104"/>
              </a:cxn>
              <a:cxn ang="0">
                <a:pos x="24" y="200"/>
              </a:cxn>
              <a:cxn ang="0">
                <a:pos x="24" y="296"/>
              </a:cxn>
              <a:cxn ang="0">
                <a:pos x="168" y="344"/>
              </a:cxn>
              <a:cxn ang="0">
                <a:pos x="456" y="392"/>
              </a:cxn>
              <a:cxn ang="0">
                <a:pos x="600" y="344"/>
              </a:cxn>
              <a:cxn ang="0">
                <a:pos x="504" y="248"/>
              </a:cxn>
              <a:cxn ang="0">
                <a:pos x="360" y="152"/>
              </a:cxn>
              <a:cxn ang="0">
                <a:pos x="264" y="104"/>
              </a:cxn>
              <a:cxn ang="0">
                <a:pos x="120" y="8"/>
              </a:cxn>
              <a:cxn ang="0">
                <a:pos x="24" y="152"/>
              </a:cxn>
            </a:cxnLst>
            <a:rect l="0" t="0" r="r" b="b"/>
            <a:pathLst>
              <a:path w="608" h="392">
                <a:moveTo>
                  <a:pt x="72" y="104"/>
                </a:moveTo>
                <a:cubicBezTo>
                  <a:pt x="52" y="136"/>
                  <a:pt x="32" y="168"/>
                  <a:pt x="24" y="200"/>
                </a:cubicBezTo>
                <a:cubicBezTo>
                  <a:pt x="16" y="232"/>
                  <a:pt x="0" y="272"/>
                  <a:pt x="24" y="296"/>
                </a:cubicBezTo>
                <a:cubicBezTo>
                  <a:pt x="48" y="320"/>
                  <a:pt x="96" y="328"/>
                  <a:pt x="168" y="344"/>
                </a:cubicBezTo>
                <a:cubicBezTo>
                  <a:pt x="240" y="360"/>
                  <a:pt x="384" y="392"/>
                  <a:pt x="456" y="392"/>
                </a:cubicBezTo>
                <a:cubicBezTo>
                  <a:pt x="528" y="392"/>
                  <a:pt x="592" y="368"/>
                  <a:pt x="600" y="344"/>
                </a:cubicBezTo>
                <a:cubicBezTo>
                  <a:pt x="608" y="320"/>
                  <a:pt x="544" y="280"/>
                  <a:pt x="504" y="248"/>
                </a:cubicBezTo>
                <a:cubicBezTo>
                  <a:pt x="464" y="216"/>
                  <a:pt x="400" y="176"/>
                  <a:pt x="360" y="152"/>
                </a:cubicBezTo>
                <a:cubicBezTo>
                  <a:pt x="320" y="128"/>
                  <a:pt x="304" y="128"/>
                  <a:pt x="264" y="104"/>
                </a:cubicBezTo>
                <a:cubicBezTo>
                  <a:pt x="224" y="80"/>
                  <a:pt x="160" y="0"/>
                  <a:pt x="120" y="8"/>
                </a:cubicBezTo>
                <a:cubicBezTo>
                  <a:pt x="80" y="16"/>
                  <a:pt x="52" y="84"/>
                  <a:pt x="24" y="152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3" name="Freeform 33"/>
          <p:cNvSpPr>
            <a:spLocks noChangeArrowheads="1"/>
          </p:cNvSpPr>
          <p:nvPr/>
        </p:nvSpPr>
        <p:spPr bwMode="auto">
          <a:xfrm rot="20460000">
            <a:off x="3192463" y="1949450"/>
            <a:ext cx="592137" cy="517525"/>
          </a:xfrm>
          <a:custGeom>
            <a:avLst/>
            <a:gdLst/>
            <a:ahLst/>
            <a:cxnLst>
              <a:cxn ang="0">
                <a:pos x="440" y="152"/>
              </a:cxn>
              <a:cxn ang="0">
                <a:pos x="344" y="200"/>
              </a:cxn>
              <a:cxn ang="0">
                <a:pos x="344" y="344"/>
              </a:cxn>
              <a:cxn ang="0">
                <a:pos x="152" y="440"/>
              </a:cxn>
              <a:cxn ang="0">
                <a:pos x="56" y="392"/>
              </a:cxn>
              <a:cxn ang="0">
                <a:pos x="8" y="200"/>
              </a:cxn>
              <a:cxn ang="0">
                <a:pos x="8" y="104"/>
              </a:cxn>
              <a:cxn ang="0">
                <a:pos x="56" y="56"/>
              </a:cxn>
              <a:cxn ang="0">
                <a:pos x="248" y="56"/>
              </a:cxn>
              <a:cxn ang="0">
                <a:pos x="344" y="56"/>
              </a:cxn>
              <a:cxn ang="0">
                <a:pos x="440" y="8"/>
              </a:cxn>
              <a:cxn ang="0">
                <a:pos x="488" y="104"/>
              </a:cxn>
              <a:cxn ang="0">
                <a:pos x="440" y="152"/>
              </a:cxn>
            </a:cxnLst>
            <a:rect l="0" t="0" r="r" b="b"/>
            <a:pathLst>
              <a:path w="488" h="448">
                <a:moveTo>
                  <a:pt x="440" y="152"/>
                </a:moveTo>
                <a:cubicBezTo>
                  <a:pt x="416" y="168"/>
                  <a:pt x="360" y="168"/>
                  <a:pt x="344" y="200"/>
                </a:cubicBezTo>
                <a:cubicBezTo>
                  <a:pt x="328" y="232"/>
                  <a:pt x="376" y="304"/>
                  <a:pt x="344" y="344"/>
                </a:cubicBezTo>
                <a:cubicBezTo>
                  <a:pt x="312" y="384"/>
                  <a:pt x="200" y="432"/>
                  <a:pt x="152" y="440"/>
                </a:cubicBezTo>
                <a:cubicBezTo>
                  <a:pt x="104" y="448"/>
                  <a:pt x="80" y="432"/>
                  <a:pt x="56" y="392"/>
                </a:cubicBezTo>
                <a:cubicBezTo>
                  <a:pt x="32" y="352"/>
                  <a:pt x="16" y="248"/>
                  <a:pt x="8" y="200"/>
                </a:cubicBezTo>
                <a:cubicBezTo>
                  <a:pt x="0" y="152"/>
                  <a:pt x="0" y="128"/>
                  <a:pt x="8" y="104"/>
                </a:cubicBezTo>
                <a:cubicBezTo>
                  <a:pt x="16" y="80"/>
                  <a:pt x="16" y="64"/>
                  <a:pt x="56" y="56"/>
                </a:cubicBezTo>
                <a:cubicBezTo>
                  <a:pt x="96" y="48"/>
                  <a:pt x="200" y="56"/>
                  <a:pt x="248" y="56"/>
                </a:cubicBezTo>
                <a:cubicBezTo>
                  <a:pt x="296" y="56"/>
                  <a:pt x="312" y="64"/>
                  <a:pt x="344" y="56"/>
                </a:cubicBezTo>
                <a:cubicBezTo>
                  <a:pt x="376" y="48"/>
                  <a:pt x="416" y="0"/>
                  <a:pt x="440" y="8"/>
                </a:cubicBezTo>
                <a:cubicBezTo>
                  <a:pt x="464" y="16"/>
                  <a:pt x="488" y="80"/>
                  <a:pt x="488" y="104"/>
                </a:cubicBezTo>
                <a:cubicBezTo>
                  <a:pt x="488" y="128"/>
                  <a:pt x="464" y="136"/>
                  <a:pt x="440" y="152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4" name="Freeform 34"/>
          <p:cNvSpPr>
            <a:spLocks noChangeArrowheads="1"/>
          </p:cNvSpPr>
          <p:nvPr/>
        </p:nvSpPr>
        <p:spPr bwMode="auto">
          <a:xfrm rot="17580000">
            <a:off x="4423569" y="1472406"/>
            <a:ext cx="130175" cy="220663"/>
          </a:xfrm>
          <a:custGeom>
            <a:avLst/>
            <a:gdLst/>
            <a:ahLst/>
            <a:cxnLst>
              <a:cxn ang="0">
                <a:pos x="48" y="16"/>
              </a:cxn>
              <a:cxn ang="0">
                <a:pos x="0" y="112"/>
              </a:cxn>
              <a:cxn ang="0">
                <a:pos x="48" y="160"/>
              </a:cxn>
              <a:cxn ang="0">
                <a:pos x="144" y="208"/>
              </a:cxn>
              <a:cxn ang="0">
                <a:pos x="192" y="112"/>
              </a:cxn>
              <a:cxn ang="0">
                <a:pos x="192" y="64"/>
              </a:cxn>
              <a:cxn ang="0">
                <a:pos x="96" y="16"/>
              </a:cxn>
              <a:cxn ang="0">
                <a:pos x="48" y="16"/>
              </a:cxn>
            </a:cxnLst>
            <a:rect l="0" t="0" r="r" b="b"/>
            <a:pathLst>
              <a:path w="208" h="216">
                <a:moveTo>
                  <a:pt x="48" y="16"/>
                </a:moveTo>
                <a:cubicBezTo>
                  <a:pt x="32" y="32"/>
                  <a:pt x="0" y="88"/>
                  <a:pt x="0" y="112"/>
                </a:cubicBezTo>
                <a:cubicBezTo>
                  <a:pt x="0" y="136"/>
                  <a:pt x="24" y="144"/>
                  <a:pt x="48" y="160"/>
                </a:cubicBezTo>
                <a:cubicBezTo>
                  <a:pt x="72" y="176"/>
                  <a:pt x="120" y="216"/>
                  <a:pt x="144" y="208"/>
                </a:cubicBezTo>
                <a:cubicBezTo>
                  <a:pt x="168" y="200"/>
                  <a:pt x="184" y="136"/>
                  <a:pt x="192" y="112"/>
                </a:cubicBezTo>
                <a:cubicBezTo>
                  <a:pt x="200" y="88"/>
                  <a:pt x="208" y="80"/>
                  <a:pt x="192" y="64"/>
                </a:cubicBezTo>
                <a:cubicBezTo>
                  <a:pt x="176" y="48"/>
                  <a:pt x="120" y="24"/>
                  <a:pt x="96" y="16"/>
                </a:cubicBezTo>
                <a:cubicBezTo>
                  <a:pt x="72" y="8"/>
                  <a:pt x="64" y="0"/>
                  <a:pt x="48" y="16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5" name="Freeform 35"/>
          <p:cNvSpPr>
            <a:spLocks noChangeArrowheads="1"/>
          </p:cNvSpPr>
          <p:nvPr/>
        </p:nvSpPr>
        <p:spPr bwMode="auto">
          <a:xfrm rot="20940000">
            <a:off x="4684713" y="1238250"/>
            <a:ext cx="131762" cy="215900"/>
          </a:xfrm>
          <a:custGeom>
            <a:avLst/>
            <a:gdLst/>
            <a:ahLst/>
            <a:cxnLst>
              <a:cxn ang="0">
                <a:pos x="48" y="16"/>
              </a:cxn>
              <a:cxn ang="0">
                <a:pos x="0" y="112"/>
              </a:cxn>
              <a:cxn ang="0">
                <a:pos x="48" y="160"/>
              </a:cxn>
              <a:cxn ang="0">
                <a:pos x="144" y="208"/>
              </a:cxn>
              <a:cxn ang="0">
                <a:pos x="192" y="112"/>
              </a:cxn>
              <a:cxn ang="0">
                <a:pos x="192" y="64"/>
              </a:cxn>
              <a:cxn ang="0">
                <a:pos x="96" y="16"/>
              </a:cxn>
              <a:cxn ang="0">
                <a:pos x="48" y="16"/>
              </a:cxn>
            </a:cxnLst>
            <a:rect l="0" t="0" r="r" b="b"/>
            <a:pathLst>
              <a:path w="208" h="216">
                <a:moveTo>
                  <a:pt x="48" y="16"/>
                </a:moveTo>
                <a:cubicBezTo>
                  <a:pt x="32" y="32"/>
                  <a:pt x="0" y="88"/>
                  <a:pt x="0" y="112"/>
                </a:cubicBezTo>
                <a:cubicBezTo>
                  <a:pt x="0" y="136"/>
                  <a:pt x="24" y="144"/>
                  <a:pt x="48" y="160"/>
                </a:cubicBezTo>
                <a:cubicBezTo>
                  <a:pt x="72" y="176"/>
                  <a:pt x="120" y="216"/>
                  <a:pt x="144" y="208"/>
                </a:cubicBezTo>
                <a:cubicBezTo>
                  <a:pt x="168" y="200"/>
                  <a:pt x="184" y="136"/>
                  <a:pt x="192" y="112"/>
                </a:cubicBezTo>
                <a:cubicBezTo>
                  <a:pt x="200" y="88"/>
                  <a:pt x="208" y="80"/>
                  <a:pt x="192" y="64"/>
                </a:cubicBezTo>
                <a:cubicBezTo>
                  <a:pt x="176" y="48"/>
                  <a:pt x="120" y="24"/>
                  <a:pt x="96" y="16"/>
                </a:cubicBezTo>
                <a:cubicBezTo>
                  <a:pt x="72" y="8"/>
                  <a:pt x="64" y="0"/>
                  <a:pt x="48" y="16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3386138" y="6300788"/>
            <a:ext cx="8286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II TRG</a:t>
            </a:r>
          </a:p>
        </p:txBody>
      </p:sp>
      <p:sp>
        <p:nvSpPr>
          <p:cNvPr id="20517" name="Freeform 37"/>
          <p:cNvSpPr>
            <a:spLocks noChangeArrowheads="1"/>
          </p:cNvSpPr>
          <p:nvPr/>
        </p:nvSpPr>
        <p:spPr bwMode="auto">
          <a:xfrm>
            <a:off x="1454150" y="3411538"/>
            <a:ext cx="901700" cy="452437"/>
          </a:xfrm>
          <a:custGeom>
            <a:avLst/>
            <a:gdLst/>
            <a:ahLst/>
            <a:cxnLst>
              <a:cxn ang="0">
                <a:pos x="176" y="56"/>
              </a:cxn>
              <a:cxn ang="0">
                <a:pos x="128" y="8"/>
              </a:cxn>
              <a:cxn ang="0">
                <a:pos x="32" y="104"/>
              </a:cxn>
              <a:cxn ang="0">
                <a:pos x="32" y="200"/>
              </a:cxn>
              <a:cxn ang="0">
                <a:pos x="224" y="392"/>
              </a:cxn>
              <a:cxn ang="0">
                <a:pos x="320" y="440"/>
              </a:cxn>
              <a:cxn ang="0">
                <a:pos x="464" y="440"/>
              </a:cxn>
              <a:cxn ang="0">
                <a:pos x="608" y="392"/>
              </a:cxn>
              <a:cxn ang="0">
                <a:pos x="704" y="248"/>
              </a:cxn>
              <a:cxn ang="0">
                <a:pos x="656" y="152"/>
              </a:cxn>
              <a:cxn ang="0">
                <a:pos x="560" y="152"/>
              </a:cxn>
              <a:cxn ang="0">
                <a:pos x="464" y="248"/>
              </a:cxn>
              <a:cxn ang="0">
                <a:pos x="320" y="248"/>
              </a:cxn>
              <a:cxn ang="0">
                <a:pos x="176" y="56"/>
              </a:cxn>
            </a:cxnLst>
            <a:rect l="0" t="0" r="r" b="b"/>
            <a:pathLst>
              <a:path w="712" h="448">
                <a:moveTo>
                  <a:pt x="176" y="56"/>
                </a:moveTo>
                <a:cubicBezTo>
                  <a:pt x="144" y="16"/>
                  <a:pt x="152" y="0"/>
                  <a:pt x="128" y="8"/>
                </a:cubicBezTo>
                <a:cubicBezTo>
                  <a:pt x="104" y="16"/>
                  <a:pt x="48" y="72"/>
                  <a:pt x="32" y="104"/>
                </a:cubicBezTo>
                <a:cubicBezTo>
                  <a:pt x="16" y="136"/>
                  <a:pt x="0" y="152"/>
                  <a:pt x="32" y="200"/>
                </a:cubicBezTo>
                <a:cubicBezTo>
                  <a:pt x="64" y="248"/>
                  <a:pt x="176" y="352"/>
                  <a:pt x="224" y="392"/>
                </a:cubicBezTo>
                <a:cubicBezTo>
                  <a:pt x="272" y="432"/>
                  <a:pt x="280" y="432"/>
                  <a:pt x="320" y="440"/>
                </a:cubicBezTo>
                <a:cubicBezTo>
                  <a:pt x="360" y="448"/>
                  <a:pt x="416" y="448"/>
                  <a:pt x="464" y="440"/>
                </a:cubicBezTo>
                <a:cubicBezTo>
                  <a:pt x="512" y="432"/>
                  <a:pt x="568" y="424"/>
                  <a:pt x="608" y="392"/>
                </a:cubicBezTo>
                <a:cubicBezTo>
                  <a:pt x="648" y="360"/>
                  <a:pt x="696" y="288"/>
                  <a:pt x="704" y="248"/>
                </a:cubicBezTo>
                <a:cubicBezTo>
                  <a:pt x="712" y="208"/>
                  <a:pt x="680" y="168"/>
                  <a:pt x="656" y="152"/>
                </a:cubicBezTo>
                <a:cubicBezTo>
                  <a:pt x="632" y="136"/>
                  <a:pt x="592" y="136"/>
                  <a:pt x="560" y="152"/>
                </a:cubicBezTo>
                <a:cubicBezTo>
                  <a:pt x="528" y="168"/>
                  <a:pt x="504" y="232"/>
                  <a:pt x="464" y="248"/>
                </a:cubicBezTo>
                <a:cubicBezTo>
                  <a:pt x="424" y="264"/>
                  <a:pt x="368" y="280"/>
                  <a:pt x="320" y="248"/>
                </a:cubicBezTo>
                <a:cubicBezTo>
                  <a:pt x="272" y="216"/>
                  <a:pt x="208" y="96"/>
                  <a:pt x="176" y="56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8" name="Freeform 38"/>
          <p:cNvSpPr>
            <a:spLocks noChangeArrowheads="1"/>
          </p:cNvSpPr>
          <p:nvPr/>
        </p:nvSpPr>
        <p:spPr bwMode="auto">
          <a:xfrm rot="21240000">
            <a:off x="4999038" y="419100"/>
            <a:ext cx="814387" cy="830263"/>
          </a:xfrm>
          <a:custGeom>
            <a:avLst/>
            <a:gdLst/>
            <a:ahLst/>
            <a:cxnLst>
              <a:cxn ang="0">
                <a:pos x="576" y="552"/>
              </a:cxn>
              <a:cxn ang="0">
                <a:pos x="528" y="360"/>
              </a:cxn>
              <a:cxn ang="0">
                <a:pos x="528" y="168"/>
              </a:cxn>
              <a:cxn ang="0">
                <a:pos x="528" y="72"/>
              </a:cxn>
              <a:cxn ang="0">
                <a:pos x="336" y="24"/>
              </a:cxn>
              <a:cxn ang="0">
                <a:pos x="48" y="24"/>
              </a:cxn>
              <a:cxn ang="0">
                <a:pos x="48" y="168"/>
              </a:cxn>
              <a:cxn ang="0">
                <a:pos x="192" y="312"/>
              </a:cxn>
              <a:cxn ang="0">
                <a:pos x="336" y="504"/>
              </a:cxn>
              <a:cxn ang="0">
                <a:pos x="480" y="600"/>
              </a:cxn>
              <a:cxn ang="0">
                <a:pos x="576" y="600"/>
              </a:cxn>
              <a:cxn ang="0">
                <a:pos x="576" y="504"/>
              </a:cxn>
            </a:cxnLst>
            <a:rect l="0" t="0" r="r" b="b"/>
            <a:pathLst>
              <a:path w="592" h="616">
                <a:moveTo>
                  <a:pt x="576" y="552"/>
                </a:moveTo>
                <a:cubicBezTo>
                  <a:pt x="556" y="488"/>
                  <a:pt x="536" y="424"/>
                  <a:pt x="528" y="360"/>
                </a:cubicBezTo>
                <a:cubicBezTo>
                  <a:pt x="520" y="296"/>
                  <a:pt x="528" y="216"/>
                  <a:pt x="528" y="168"/>
                </a:cubicBezTo>
                <a:cubicBezTo>
                  <a:pt x="528" y="120"/>
                  <a:pt x="560" y="96"/>
                  <a:pt x="528" y="72"/>
                </a:cubicBezTo>
                <a:cubicBezTo>
                  <a:pt x="496" y="48"/>
                  <a:pt x="416" y="32"/>
                  <a:pt x="336" y="24"/>
                </a:cubicBezTo>
                <a:cubicBezTo>
                  <a:pt x="256" y="16"/>
                  <a:pt x="96" y="0"/>
                  <a:pt x="48" y="24"/>
                </a:cubicBezTo>
                <a:cubicBezTo>
                  <a:pt x="0" y="48"/>
                  <a:pt x="24" y="120"/>
                  <a:pt x="48" y="168"/>
                </a:cubicBezTo>
                <a:cubicBezTo>
                  <a:pt x="72" y="216"/>
                  <a:pt x="144" y="256"/>
                  <a:pt x="192" y="312"/>
                </a:cubicBezTo>
                <a:cubicBezTo>
                  <a:pt x="240" y="368"/>
                  <a:pt x="288" y="456"/>
                  <a:pt x="336" y="504"/>
                </a:cubicBezTo>
                <a:cubicBezTo>
                  <a:pt x="384" y="552"/>
                  <a:pt x="440" y="584"/>
                  <a:pt x="480" y="600"/>
                </a:cubicBezTo>
                <a:cubicBezTo>
                  <a:pt x="520" y="616"/>
                  <a:pt x="560" y="616"/>
                  <a:pt x="576" y="600"/>
                </a:cubicBezTo>
                <a:cubicBezTo>
                  <a:pt x="592" y="584"/>
                  <a:pt x="584" y="544"/>
                  <a:pt x="576" y="504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19" name="Freeform 39"/>
          <p:cNvSpPr>
            <a:spLocks noChangeArrowheads="1"/>
          </p:cNvSpPr>
          <p:nvPr/>
        </p:nvSpPr>
        <p:spPr bwMode="auto">
          <a:xfrm rot="21240000">
            <a:off x="4443413" y="1174750"/>
            <a:ext cx="560387" cy="774700"/>
          </a:xfrm>
          <a:custGeom>
            <a:avLst/>
            <a:gdLst/>
            <a:ahLst/>
            <a:cxnLst>
              <a:cxn ang="0">
                <a:pos x="344" y="304"/>
              </a:cxn>
              <a:cxn ang="0">
                <a:pos x="392" y="160"/>
              </a:cxn>
              <a:cxn ang="0">
                <a:pos x="248" y="16"/>
              </a:cxn>
              <a:cxn ang="0">
                <a:pos x="248" y="64"/>
              </a:cxn>
              <a:cxn ang="0">
                <a:pos x="296" y="112"/>
              </a:cxn>
              <a:cxn ang="0">
                <a:pos x="296" y="208"/>
              </a:cxn>
              <a:cxn ang="0">
                <a:pos x="248" y="208"/>
              </a:cxn>
              <a:cxn ang="0">
                <a:pos x="200" y="160"/>
              </a:cxn>
              <a:cxn ang="0">
                <a:pos x="152" y="256"/>
              </a:cxn>
              <a:cxn ang="0">
                <a:pos x="104" y="304"/>
              </a:cxn>
              <a:cxn ang="0">
                <a:pos x="104" y="352"/>
              </a:cxn>
              <a:cxn ang="0">
                <a:pos x="8" y="352"/>
              </a:cxn>
              <a:cxn ang="0">
                <a:pos x="152" y="496"/>
              </a:cxn>
              <a:cxn ang="0">
                <a:pos x="344" y="544"/>
              </a:cxn>
              <a:cxn ang="0">
                <a:pos x="344" y="304"/>
              </a:cxn>
            </a:cxnLst>
            <a:rect l="0" t="0" r="r" b="b"/>
            <a:pathLst>
              <a:path w="408" h="576">
                <a:moveTo>
                  <a:pt x="344" y="304"/>
                </a:moveTo>
                <a:cubicBezTo>
                  <a:pt x="352" y="240"/>
                  <a:pt x="408" y="208"/>
                  <a:pt x="392" y="160"/>
                </a:cubicBezTo>
                <a:cubicBezTo>
                  <a:pt x="376" y="112"/>
                  <a:pt x="272" y="32"/>
                  <a:pt x="248" y="16"/>
                </a:cubicBezTo>
                <a:cubicBezTo>
                  <a:pt x="224" y="0"/>
                  <a:pt x="240" y="48"/>
                  <a:pt x="248" y="64"/>
                </a:cubicBezTo>
                <a:cubicBezTo>
                  <a:pt x="256" y="80"/>
                  <a:pt x="288" y="88"/>
                  <a:pt x="296" y="112"/>
                </a:cubicBezTo>
                <a:cubicBezTo>
                  <a:pt x="304" y="136"/>
                  <a:pt x="304" y="192"/>
                  <a:pt x="296" y="208"/>
                </a:cubicBezTo>
                <a:cubicBezTo>
                  <a:pt x="288" y="224"/>
                  <a:pt x="264" y="216"/>
                  <a:pt x="248" y="208"/>
                </a:cubicBezTo>
                <a:cubicBezTo>
                  <a:pt x="232" y="200"/>
                  <a:pt x="216" y="152"/>
                  <a:pt x="200" y="160"/>
                </a:cubicBezTo>
                <a:cubicBezTo>
                  <a:pt x="184" y="168"/>
                  <a:pt x="168" y="232"/>
                  <a:pt x="152" y="256"/>
                </a:cubicBezTo>
                <a:cubicBezTo>
                  <a:pt x="136" y="280"/>
                  <a:pt x="112" y="288"/>
                  <a:pt x="104" y="304"/>
                </a:cubicBezTo>
                <a:cubicBezTo>
                  <a:pt x="96" y="320"/>
                  <a:pt x="120" y="344"/>
                  <a:pt x="104" y="352"/>
                </a:cubicBezTo>
                <a:cubicBezTo>
                  <a:pt x="88" y="360"/>
                  <a:pt x="0" y="328"/>
                  <a:pt x="8" y="352"/>
                </a:cubicBezTo>
                <a:cubicBezTo>
                  <a:pt x="16" y="376"/>
                  <a:pt x="96" y="464"/>
                  <a:pt x="152" y="496"/>
                </a:cubicBezTo>
                <a:cubicBezTo>
                  <a:pt x="208" y="528"/>
                  <a:pt x="312" y="576"/>
                  <a:pt x="344" y="544"/>
                </a:cubicBezTo>
                <a:cubicBezTo>
                  <a:pt x="376" y="512"/>
                  <a:pt x="336" y="368"/>
                  <a:pt x="344" y="304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20" name="Freeform 40"/>
          <p:cNvSpPr>
            <a:spLocks noChangeArrowheads="1"/>
          </p:cNvSpPr>
          <p:nvPr/>
        </p:nvSpPr>
        <p:spPr bwMode="auto">
          <a:xfrm>
            <a:off x="1828800" y="2479675"/>
            <a:ext cx="263525" cy="2587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104" y="48"/>
              </a:cxn>
              <a:cxn ang="0">
                <a:pos x="56" y="144"/>
              </a:cxn>
              <a:cxn ang="0">
                <a:pos x="8" y="96"/>
              </a:cxn>
              <a:cxn ang="0">
                <a:pos x="8" y="48"/>
              </a:cxn>
              <a:cxn ang="0">
                <a:pos x="56" y="0"/>
              </a:cxn>
            </a:cxnLst>
            <a:rect l="0" t="0" r="r" b="b"/>
            <a:pathLst>
              <a:path w="104" h="152">
                <a:moveTo>
                  <a:pt x="56" y="0"/>
                </a:moveTo>
                <a:cubicBezTo>
                  <a:pt x="72" y="0"/>
                  <a:pt x="104" y="24"/>
                  <a:pt x="104" y="48"/>
                </a:cubicBezTo>
                <a:cubicBezTo>
                  <a:pt x="104" y="72"/>
                  <a:pt x="72" y="136"/>
                  <a:pt x="56" y="144"/>
                </a:cubicBezTo>
                <a:cubicBezTo>
                  <a:pt x="40" y="152"/>
                  <a:pt x="16" y="112"/>
                  <a:pt x="8" y="96"/>
                </a:cubicBezTo>
                <a:cubicBezTo>
                  <a:pt x="0" y="80"/>
                  <a:pt x="0" y="64"/>
                  <a:pt x="8" y="48"/>
                </a:cubicBezTo>
                <a:cubicBezTo>
                  <a:pt x="16" y="32"/>
                  <a:pt x="40" y="0"/>
                  <a:pt x="56" y="0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21" name="Freeform 41"/>
          <p:cNvSpPr>
            <a:spLocks noChangeArrowheads="1"/>
          </p:cNvSpPr>
          <p:nvPr/>
        </p:nvSpPr>
        <p:spPr bwMode="auto">
          <a:xfrm rot="21000000">
            <a:off x="3352800" y="2066925"/>
            <a:ext cx="1343025" cy="765175"/>
          </a:xfrm>
          <a:custGeom>
            <a:avLst/>
            <a:gdLst/>
            <a:ahLst/>
            <a:cxnLst>
              <a:cxn ang="0">
                <a:pos x="8" y="288"/>
              </a:cxn>
              <a:cxn ang="0">
                <a:pos x="200" y="336"/>
              </a:cxn>
              <a:cxn ang="0">
                <a:pos x="392" y="336"/>
              </a:cxn>
              <a:cxn ang="0">
                <a:pos x="536" y="288"/>
              </a:cxn>
              <a:cxn ang="0">
                <a:pos x="584" y="96"/>
              </a:cxn>
              <a:cxn ang="0">
                <a:pos x="584" y="48"/>
              </a:cxn>
              <a:cxn ang="0">
                <a:pos x="632" y="96"/>
              </a:cxn>
              <a:cxn ang="0">
                <a:pos x="680" y="144"/>
              </a:cxn>
              <a:cxn ang="0">
                <a:pos x="776" y="96"/>
              </a:cxn>
              <a:cxn ang="0">
                <a:pos x="872" y="0"/>
              </a:cxn>
              <a:cxn ang="0">
                <a:pos x="968" y="96"/>
              </a:cxn>
              <a:cxn ang="0">
                <a:pos x="920" y="144"/>
              </a:cxn>
              <a:cxn ang="0">
                <a:pos x="776" y="240"/>
              </a:cxn>
              <a:cxn ang="0">
                <a:pos x="728" y="240"/>
              </a:cxn>
              <a:cxn ang="0">
                <a:pos x="632" y="336"/>
              </a:cxn>
              <a:cxn ang="0">
                <a:pos x="632" y="384"/>
              </a:cxn>
              <a:cxn ang="0">
                <a:pos x="584" y="432"/>
              </a:cxn>
              <a:cxn ang="0">
                <a:pos x="392" y="528"/>
              </a:cxn>
              <a:cxn ang="0">
                <a:pos x="248" y="528"/>
              </a:cxn>
              <a:cxn ang="0">
                <a:pos x="8" y="288"/>
              </a:cxn>
            </a:cxnLst>
            <a:rect l="0" t="0" r="r" b="b"/>
            <a:pathLst>
              <a:path w="976" h="568">
                <a:moveTo>
                  <a:pt x="8" y="288"/>
                </a:moveTo>
                <a:cubicBezTo>
                  <a:pt x="0" y="256"/>
                  <a:pt x="136" y="328"/>
                  <a:pt x="200" y="336"/>
                </a:cubicBezTo>
                <a:cubicBezTo>
                  <a:pt x="264" y="344"/>
                  <a:pt x="336" y="344"/>
                  <a:pt x="392" y="336"/>
                </a:cubicBezTo>
                <a:cubicBezTo>
                  <a:pt x="448" y="328"/>
                  <a:pt x="504" y="328"/>
                  <a:pt x="536" y="288"/>
                </a:cubicBezTo>
                <a:cubicBezTo>
                  <a:pt x="568" y="248"/>
                  <a:pt x="576" y="136"/>
                  <a:pt x="584" y="96"/>
                </a:cubicBezTo>
                <a:cubicBezTo>
                  <a:pt x="592" y="56"/>
                  <a:pt x="576" y="48"/>
                  <a:pt x="584" y="48"/>
                </a:cubicBezTo>
                <a:cubicBezTo>
                  <a:pt x="592" y="48"/>
                  <a:pt x="616" y="80"/>
                  <a:pt x="632" y="96"/>
                </a:cubicBezTo>
                <a:cubicBezTo>
                  <a:pt x="648" y="112"/>
                  <a:pt x="656" y="144"/>
                  <a:pt x="680" y="144"/>
                </a:cubicBezTo>
                <a:cubicBezTo>
                  <a:pt x="704" y="144"/>
                  <a:pt x="744" y="120"/>
                  <a:pt x="776" y="96"/>
                </a:cubicBezTo>
                <a:cubicBezTo>
                  <a:pt x="808" y="72"/>
                  <a:pt x="840" y="0"/>
                  <a:pt x="872" y="0"/>
                </a:cubicBezTo>
                <a:cubicBezTo>
                  <a:pt x="904" y="0"/>
                  <a:pt x="960" y="72"/>
                  <a:pt x="968" y="96"/>
                </a:cubicBezTo>
                <a:cubicBezTo>
                  <a:pt x="976" y="120"/>
                  <a:pt x="952" y="120"/>
                  <a:pt x="920" y="144"/>
                </a:cubicBezTo>
                <a:cubicBezTo>
                  <a:pt x="888" y="168"/>
                  <a:pt x="808" y="224"/>
                  <a:pt x="776" y="240"/>
                </a:cubicBezTo>
                <a:cubicBezTo>
                  <a:pt x="744" y="256"/>
                  <a:pt x="752" y="224"/>
                  <a:pt x="728" y="240"/>
                </a:cubicBezTo>
                <a:cubicBezTo>
                  <a:pt x="704" y="256"/>
                  <a:pt x="648" y="312"/>
                  <a:pt x="632" y="336"/>
                </a:cubicBezTo>
                <a:cubicBezTo>
                  <a:pt x="616" y="360"/>
                  <a:pt x="640" y="368"/>
                  <a:pt x="632" y="384"/>
                </a:cubicBezTo>
                <a:cubicBezTo>
                  <a:pt x="624" y="400"/>
                  <a:pt x="624" y="408"/>
                  <a:pt x="584" y="432"/>
                </a:cubicBezTo>
                <a:cubicBezTo>
                  <a:pt x="544" y="456"/>
                  <a:pt x="448" y="512"/>
                  <a:pt x="392" y="528"/>
                </a:cubicBezTo>
                <a:cubicBezTo>
                  <a:pt x="336" y="544"/>
                  <a:pt x="312" y="568"/>
                  <a:pt x="248" y="528"/>
                </a:cubicBezTo>
                <a:cubicBezTo>
                  <a:pt x="184" y="488"/>
                  <a:pt x="16" y="320"/>
                  <a:pt x="8" y="288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grpSp>
        <p:nvGrpSpPr>
          <p:cNvPr id="20522" name="Group 42"/>
          <p:cNvGrpSpPr>
            <a:grpSpLocks/>
          </p:cNvGrpSpPr>
          <p:nvPr/>
        </p:nvGrpSpPr>
        <p:grpSpPr bwMode="auto">
          <a:xfrm>
            <a:off x="4841875" y="1417638"/>
            <a:ext cx="593725" cy="423862"/>
            <a:chOff x="3050" y="893"/>
            <a:chExt cx="374" cy="267"/>
          </a:xfrm>
        </p:grpSpPr>
        <p:sp>
          <p:nvSpPr>
            <p:cNvPr id="20523" name="AutoShape 43"/>
            <p:cNvSpPr>
              <a:spLocks noChangeArrowheads="1"/>
            </p:cNvSpPr>
            <p:nvPr/>
          </p:nvSpPr>
          <p:spPr bwMode="auto">
            <a:xfrm rot="1860000">
              <a:off x="3298" y="922"/>
              <a:ext cx="125" cy="41"/>
            </a:xfrm>
            <a:prstGeom prst="rightArrow">
              <a:avLst>
                <a:gd name="adj1" fmla="val 50000"/>
                <a:gd name="adj2" fmla="val 76220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524" name="AutoShape 44"/>
            <p:cNvSpPr>
              <a:spLocks noChangeArrowheads="1"/>
            </p:cNvSpPr>
            <p:nvPr/>
          </p:nvSpPr>
          <p:spPr bwMode="auto">
            <a:xfrm rot="19620000">
              <a:off x="3049" y="1007"/>
              <a:ext cx="291" cy="82"/>
            </a:xfrm>
            <a:prstGeom prst="curvedDownArrow">
              <a:avLst>
                <a:gd name="adj1" fmla="val 69004"/>
                <a:gd name="adj2" fmla="val 141294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grpSp>
        <p:nvGrpSpPr>
          <p:cNvPr id="20525" name="Group 45"/>
          <p:cNvGrpSpPr>
            <a:grpSpLocks/>
          </p:cNvGrpSpPr>
          <p:nvPr/>
        </p:nvGrpSpPr>
        <p:grpSpPr bwMode="auto">
          <a:xfrm>
            <a:off x="4197350" y="2111375"/>
            <a:ext cx="914400" cy="595313"/>
            <a:chOff x="2644" y="1330"/>
            <a:chExt cx="576" cy="375"/>
          </a:xfrm>
        </p:grpSpPr>
        <p:sp>
          <p:nvSpPr>
            <p:cNvPr id="20526" name="AutoShape 46"/>
            <p:cNvSpPr>
              <a:spLocks noChangeArrowheads="1"/>
            </p:cNvSpPr>
            <p:nvPr/>
          </p:nvSpPr>
          <p:spPr bwMode="auto">
            <a:xfrm rot="360000">
              <a:off x="2813" y="1535"/>
              <a:ext cx="208" cy="81"/>
            </a:xfrm>
            <a:prstGeom prst="rightArrow">
              <a:avLst>
                <a:gd name="adj1" fmla="val 50000"/>
                <a:gd name="adj2" fmla="val 64198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527" name="AutoShape 47"/>
            <p:cNvSpPr>
              <a:spLocks noChangeArrowheads="1"/>
            </p:cNvSpPr>
            <p:nvPr/>
          </p:nvSpPr>
          <p:spPr bwMode="auto">
            <a:xfrm rot="2400000">
              <a:off x="2938" y="1413"/>
              <a:ext cx="291" cy="81"/>
            </a:xfrm>
            <a:prstGeom prst="curvedDownArrow">
              <a:avLst>
                <a:gd name="adj1" fmla="val 69856"/>
                <a:gd name="adj2" fmla="val 143038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528" name="AutoShape 48"/>
            <p:cNvSpPr>
              <a:spLocks noChangeArrowheads="1"/>
            </p:cNvSpPr>
            <p:nvPr/>
          </p:nvSpPr>
          <p:spPr bwMode="auto">
            <a:xfrm rot="240000">
              <a:off x="2646" y="1660"/>
              <a:ext cx="125" cy="41"/>
            </a:xfrm>
            <a:prstGeom prst="rightArrow">
              <a:avLst>
                <a:gd name="adj1" fmla="val 50000"/>
                <a:gd name="adj2" fmla="val 76220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grpSp>
        <p:nvGrpSpPr>
          <p:cNvPr id="20529" name="Group 49"/>
          <p:cNvGrpSpPr>
            <a:grpSpLocks/>
          </p:cNvGrpSpPr>
          <p:nvPr/>
        </p:nvGrpSpPr>
        <p:grpSpPr bwMode="auto">
          <a:xfrm>
            <a:off x="1933575" y="2460625"/>
            <a:ext cx="1350963" cy="533400"/>
            <a:chOff x="1218" y="1550"/>
            <a:chExt cx="851" cy="336"/>
          </a:xfrm>
        </p:grpSpPr>
        <p:sp>
          <p:nvSpPr>
            <p:cNvPr id="20530" name="AutoShape 50"/>
            <p:cNvSpPr>
              <a:spLocks noChangeArrowheads="1"/>
            </p:cNvSpPr>
            <p:nvPr/>
          </p:nvSpPr>
          <p:spPr bwMode="auto">
            <a:xfrm rot="19920000">
              <a:off x="1904" y="1604"/>
              <a:ext cx="166" cy="41"/>
            </a:xfrm>
            <a:prstGeom prst="curvedUpArrow">
              <a:avLst>
                <a:gd name="adj1" fmla="val 78726"/>
                <a:gd name="adj2" fmla="val 161201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grpSp>
          <p:nvGrpSpPr>
            <p:cNvPr id="20531" name="Group 51"/>
            <p:cNvGrpSpPr>
              <a:grpSpLocks/>
            </p:cNvGrpSpPr>
            <p:nvPr/>
          </p:nvGrpSpPr>
          <p:grpSpPr bwMode="auto">
            <a:xfrm>
              <a:off x="1218" y="1550"/>
              <a:ext cx="429" cy="336"/>
              <a:chOff x="1218" y="1550"/>
              <a:chExt cx="429" cy="336"/>
            </a:xfrm>
          </p:grpSpPr>
          <p:sp>
            <p:nvSpPr>
              <p:cNvPr id="20532" name="AutoShape 52"/>
              <p:cNvSpPr>
                <a:spLocks noChangeArrowheads="1"/>
              </p:cNvSpPr>
              <p:nvPr/>
            </p:nvSpPr>
            <p:spPr bwMode="auto">
              <a:xfrm rot="2580000">
                <a:off x="1219" y="1744"/>
                <a:ext cx="203" cy="83"/>
              </a:xfrm>
              <a:prstGeom prst="rightArrow">
                <a:avLst>
                  <a:gd name="adj1" fmla="val 50000"/>
                  <a:gd name="adj2" fmla="val 61145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20533" name="AutoShape 53"/>
              <p:cNvSpPr>
                <a:spLocks noChangeArrowheads="1"/>
              </p:cNvSpPr>
              <p:nvPr/>
            </p:nvSpPr>
            <p:spPr bwMode="auto">
              <a:xfrm rot="1140000">
                <a:off x="1358" y="1596"/>
                <a:ext cx="291" cy="41"/>
              </a:xfrm>
              <a:prstGeom prst="curvedUpArrow">
                <a:avLst>
                  <a:gd name="adj1" fmla="val 138008"/>
                  <a:gd name="adj2" fmla="val 282588"/>
                  <a:gd name="adj3" fmla="val 66667"/>
                </a:avLst>
              </a:prstGeom>
              <a:solidFill>
                <a:srgbClr val="0033CC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</p:grpSp>
      </p:grpSp>
      <p:sp>
        <p:nvSpPr>
          <p:cNvPr id="20534" name="AutoShape 54"/>
          <p:cNvSpPr>
            <a:spLocks noChangeArrowheads="1"/>
          </p:cNvSpPr>
          <p:nvPr/>
        </p:nvSpPr>
        <p:spPr bwMode="auto">
          <a:xfrm>
            <a:off x="1019175" y="3227388"/>
            <a:ext cx="196850" cy="195262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35" name="AutoShape 55"/>
          <p:cNvSpPr>
            <a:spLocks noChangeArrowheads="1"/>
          </p:cNvSpPr>
          <p:nvPr/>
        </p:nvSpPr>
        <p:spPr bwMode="auto">
          <a:xfrm>
            <a:off x="3448050" y="1400175"/>
            <a:ext cx="198438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36" name="AutoShape 56"/>
          <p:cNvSpPr>
            <a:spLocks noChangeArrowheads="1"/>
          </p:cNvSpPr>
          <p:nvPr/>
        </p:nvSpPr>
        <p:spPr bwMode="auto">
          <a:xfrm>
            <a:off x="3778250" y="1658938"/>
            <a:ext cx="196850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37" name="AutoShape 57"/>
          <p:cNvSpPr>
            <a:spLocks noChangeArrowheads="1"/>
          </p:cNvSpPr>
          <p:nvPr/>
        </p:nvSpPr>
        <p:spPr bwMode="auto">
          <a:xfrm>
            <a:off x="2400300" y="2239963"/>
            <a:ext cx="195263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38" name="AutoShape 58"/>
          <p:cNvSpPr>
            <a:spLocks noChangeArrowheads="1"/>
          </p:cNvSpPr>
          <p:nvPr/>
        </p:nvSpPr>
        <p:spPr bwMode="auto">
          <a:xfrm>
            <a:off x="3651250" y="2951163"/>
            <a:ext cx="198438" cy="195262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39" name="AutoShape 59"/>
          <p:cNvSpPr>
            <a:spLocks noChangeArrowheads="1"/>
          </p:cNvSpPr>
          <p:nvPr/>
        </p:nvSpPr>
        <p:spPr bwMode="auto">
          <a:xfrm>
            <a:off x="4114800" y="914400"/>
            <a:ext cx="198438" cy="195263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40" name="Freeform 60"/>
          <p:cNvSpPr>
            <a:spLocks noChangeArrowheads="1"/>
          </p:cNvSpPr>
          <p:nvPr/>
        </p:nvSpPr>
        <p:spPr bwMode="auto">
          <a:xfrm rot="21060000">
            <a:off x="4765675" y="911225"/>
            <a:ext cx="1042988" cy="484188"/>
          </a:xfrm>
          <a:custGeom>
            <a:avLst/>
            <a:gdLst/>
            <a:ahLst/>
            <a:cxnLst>
              <a:cxn ang="0">
                <a:pos x="152" y="304"/>
              </a:cxn>
              <a:cxn ang="0">
                <a:pos x="248" y="352"/>
              </a:cxn>
              <a:cxn ang="0">
                <a:pos x="680" y="352"/>
              </a:cxn>
              <a:cxn ang="0">
                <a:pos x="728" y="304"/>
              </a:cxn>
              <a:cxn ang="0">
                <a:pos x="536" y="256"/>
              </a:cxn>
              <a:cxn ang="0">
                <a:pos x="488" y="256"/>
              </a:cxn>
              <a:cxn ang="0">
                <a:pos x="344" y="208"/>
              </a:cxn>
              <a:cxn ang="0">
                <a:pos x="296" y="160"/>
              </a:cxn>
              <a:cxn ang="0">
                <a:pos x="152" y="64"/>
              </a:cxn>
              <a:cxn ang="0">
                <a:pos x="56" y="16"/>
              </a:cxn>
              <a:cxn ang="0">
                <a:pos x="8" y="160"/>
              </a:cxn>
              <a:cxn ang="0">
                <a:pos x="104" y="208"/>
              </a:cxn>
              <a:cxn ang="0">
                <a:pos x="56" y="208"/>
              </a:cxn>
              <a:cxn ang="0">
                <a:pos x="200" y="352"/>
              </a:cxn>
            </a:cxnLst>
            <a:rect l="0" t="0" r="r" b="b"/>
            <a:pathLst>
              <a:path w="760" h="360">
                <a:moveTo>
                  <a:pt x="152" y="304"/>
                </a:moveTo>
                <a:cubicBezTo>
                  <a:pt x="156" y="324"/>
                  <a:pt x="160" y="344"/>
                  <a:pt x="248" y="352"/>
                </a:cubicBezTo>
                <a:cubicBezTo>
                  <a:pt x="336" y="360"/>
                  <a:pt x="600" y="360"/>
                  <a:pt x="680" y="352"/>
                </a:cubicBezTo>
                <a:cubicBezTo>
                  <a:pt x="760" y="344"/>
                  <a:pt x="752" y="320"/>
                  <a:pt x="728" y="304"/>
                </a:cubicBezTo>
                <a:cubicBezTo>
                  <a:pt x="704" y="288"/>
                  <a:pt x="576" y="264"/>
                  <a:pt x="536" y="256"/>
                </a:cubicBezTo>
                <a:cubicBezTo>
                  <a:pt x="496" y="248"/>
                  <a:pt x="520" y="264"/>
                  <a:pt x="488" y="256"/>
                </a:cubicBezTo>
                <a:cubicBezTo>
                  <a:pt x="456" y="248"/>
                  <a:pt x="376" y="224"/>
                  <a:pt x="344" y="208"/>
                </a:cubicBezTo>
                <a:cubicBezTo>
                  <a:pt x="312" y="192"/>
                  <a:pt x="328" y="184"/>
                  <a:pt x="296" y="160"/>
                </a:cubicBezTo>
                <a:cubicBezTo>
                  <a:pt x="264" y="136"/>
                  <a:pt x="192" y="88"/>
                  <a:pt x="152" y="64"/>
                </a:cubicBezTo>
                <a:cubicBezTo>
                  <a:pt x="112" y="40"/>
                  <a:pt x="80" y="0"/>
                  <a:pt x="56" y="16"/>
                </a:cubicBezTo>
                <a:cubicBezTo>
                  <a:pt x="32" y="32"/>
                  <a:pt x="0" y="128"/>
                  <a:pt x="8" y="160"/>
                </a:cubicBezTo>
                <a:cubicBezTo>
                  <a:pt x="16" y="192"/>
                  <a:pt x="96" y="200"/>
                  <a:pt x="104" y="208"/>
                </a:cubicBezTo>
                <a:cubicBezTo>
                  <a:pt x="112" y="216"/>
                  <a:pt x="40" y="184"/>
                  <a:pt x="56" y="208"/>
                </a:cubicBezTo>
                <a:cubicBezTo>
                  <a:pt x="72" y="232"/>
                  <a:pt x="176" y="328"/>
                  <a:pt x="200" y="352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grpSp>
        <p:nvGrpSpPr>
          <p:cNvPr id="20541" name="Group 61"/>
          <p:cNvGrpSpPr>
            <a:grpSpLocks/>
          </p:cNvGrpSpPr>
          <p:nvPr/>
        </p:nvGrpSpPr>
        <p:grpSpPr bwMode="auto">
          <a:xfrm>
            <a:off x="3009900" y="3578225"/>
            <a:ext cx="609600" cy="554038"/>
            <a:chOff x="1896" y="2254"/>
            <a:chExt cx="384" cy="349"/>
          </a:xfrm>
        </p:grpSpPr>
        <p:sp>
          <p:nvSpPr>
            <p:cNvPr id="20542" name="AutoShape 62"/>
            <p:cNvSpPr>
              <a:spLocks noChangeArrowheads="1"/>
            </p:cNvSpPr>
            <p:nvPr/>
          </p:nvSpPr>
          <p:spPr bwMode="auto">
            <a:xfrm rot="21300000">
              <a:off x="1904" y="2457"/>
              <a:ext cx="373" cy="82"/>
            </a:xfrm>
            <a:prstGeom prst="curvedDownArrow">
              <a:avLst>
                <a:gd name="adj1" fmla="val 88449"/>
                <a:gd name="adj2" fmla="val 181109"/>
                <a:gd name="adj3" fmla="val 33333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20543" name="AutoShape 63"/>
            <p:cNvSpPr>
              <a:spLocks noChangeArrowheads="1"/>
            </p:cNvSpPr>
            <p:nvPr/>
          </p:nvSpPr>
          <p:spPr bwMode="auto">
            <a:xfrm rot="18360000">
              <a:off x="1852" y="2389"/>
              <a:ext cx="373" cy="82"/>
            </a:xfrm>
            <a:prstGeom prst="curvedUpArrow">
              <a:avLst>
                <a:gd name="adj1" fmla="val 88449"/>
                <a:gd name="adj2" fmla="val 181109"/>
                <a:gd name="adj3" fmla="val 66667"/>
              </a:avLst>
            </a:prstGeom>
            <a:solidFill>
              <a:srgbClr val="0033CC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  <p:sp>
        <p:nvSpPr>
          <p:cNvPr id="20544" name="AutoShape 64"/>
          <p:cNvSpPr>
            <a:spLocks noChangeArrowheads="1"/>
          </p:cNvSpPr>
          <p:nvPr/>
        </p:nvSpPr>
        <p:spPr bwMode="auto">
          <a:xfrm>
            <a:off x="3324225" y="5734050"/>
            <a:ext cx="196850" cy="193675"/>
          </a:xfrm>
          <a:prstGeom prst="irregularSeal2">
            <a:avLst/>
          </a:prstGeom>
          <a:gradFill rotWithShape="0">
            <a:gsLst>
              <a:gs pos="0">
                <a:srgbClr val="FF3300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45" name="AutoShape 65"/>
          <p:cNvSpPr>
            <a:spLocks noChangeArrowheads="1"/>
          </p:cNvSpPr>
          <p:nvPr/>
        </p:nvSpPr>
        <p:spPr bwMode="auto">
          <a:xfrm rot="13380000">
            <a:off x="6356350" y="6067425"/>
            <a:ext cx="198438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46" name="AutoShape 66"/>
          <p:cNvSpPr>
            <a:spLocks noChangeArrowheads="1"/>
          </p:cNvSpPr>
          <p:nvPr/>
        </p:nvSpPr>
        <p:spPr bwMode="auto">
          <a:xfrm rot="13380000">
            <a:off x="6086475" y="5807075"/>
            <a:ext cx="19685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47" name="AutoShape 67"/>
          <p:cNvSpPr>
            <a:spLocks noChangeArrowheads="1"/>
          </p:cNvSpPr>
          <p:nvPr/>
        </p:nvSpPr>
        <p:spPr bwMode="auto">
          <a:xfrm rot="13380000">
            <a:off x="5894388" y="5608638"/>
            <a:ext cx="1968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48" name="AutoShape 68"/>
          <p:cNvSpPr>
            <a:spLocks noChangeArrowheads="1"/>
          </p:cNvSpPr>
          <p:nvPr/>
        </p:nvSpPr>
        <p:spPr bwMode="auto">
          <a:xfrm rot="11640000">
            <a:off x="5665788" y="5499100"/>
            <a:ext cx="11430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49" name="AutoShape 69"/>
          <p:cNvSpPr>
            <a:spLocks noChangeArrowheads="1"/>
          </p:cNvSpPr>
          <p:nvPr/>
        </p:nvSpPr>
        <p:spPr bwMode="auto">
          <a:xfrm rot="7680000">
            <a:off x="5369719" y="5533232"/>
            <a:ext cx="19367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0" name="AutoShape 70"/>
          <p:cNvSpPr>
            <a:spLocks noChangeArrowheads="1"/>
          </p:cNvSpPr>
          <p:nvPr/>
        </p:nvSpPr>
        <p:spPr bwMode="auto">
          <a:xfrm rot="7680000">
            <a:off x="5170487" y="5732463"/>
            <a:ext cx="195263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1" name="AutoShape 71"/>
          <p:cNvSpPr>
            <a:spLocks noChangeArrowheads="1"/>
          </p:cNvSpPr>
          <p:nvPr/>
        </p:nvSpPr>
        <p:spPr bwMode="auto">
          <a:xfrm rot="13380000">
            <a:off x="4972050" y="5678488"/>
            <a:ext cx="198438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2" name="AutoShape 72"/>
          <p:cNvSpPr>
            <a:spLocks noChangeArrowheads="1"/>
          </p:cNvSpPr>
          <p:nvPr/>
        </p:nvSpPr>
        <p:spPr bwMode="auto">
          <a:xfrm rot="13380000">
            <a:off x="4702175" y="5484813"/>
            <a:ext cx="19685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3" name="AutoShape 73"/>
          <p:cNvSpPr>
            <a:spLocks noChangeArrowheads="1"/>
          </p:cNvSpPr>
          <p:nvPr/>
        </p:nvSpPr>
        <p:spPr bwMode="auto">
          <a:xfrm rot="11400000">
            <a:off x="4383088" y="5346700"/>
            <a:ext cx="198437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4" name="AutoShape 74"/>
          <p:cNvSpPr>
            <a:spLocks noChangeArrowheads="1"/>
          </p:cNvSpPr>
          <p:nvPr/>
        </p:nvSpPr>
        <p:spPr bwMode="auto">
          <a:xfrm rot="10140000">
            <a:off x="4108450" y="5349875"/>
            <a:ext cx="196850" cy="635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5" name="AutoShape 75"/>
          <p:cNvSpPr>
            <a:spLocks noChangeArrowheads="1"/>
          </p:cNvSpPr>
          <p:nvPr/>
        </p:nvSpPr>
        <p:spPr bwMode="auto">
          <a:xfrm rot="13380000">
            <a:off x="3844925" y="5224463"/>
            <a:ext cx="19685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6" name="AutoShape 76"/>
          <p:cNvSpPr>
            <a:spLocks noChangeArrowheads="1"/>
          </p:cNvSpPr>
          <p:nvPr/>
        </p:nvSpPr>
        <p:spPr bwMode="auto">
          <a:xfrm rot="15900000">
            <a:off x="3714750" y="4832350"/>
            <a:ext cx="19367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57" name="AutoShape 77"/>
          <p:cNvSpPr>
            <a:spLocks noChangeArrowheads="1"/>
          </p:cNvSpPr>
          <p:nvPr/>
        </p:nvSpPr>
        <p:spPr bwMode="auto">
          <a:xfrm rot="13380000">
            <a:off x="3581400" y="4578350"/>
            <a:ext cx="19685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58" name="AutoShape 78"/>
          <p:cNvSpPr>
            <a:spLocks noChangeArrowheads="1"/>
          </p:cNvSpPr>
          <p:nvPr/>
        </p:nvSpPr>
        <p:spPr bwMode="auto">
          <a:xfrm rot="17040000">
            <a:off x="3588544" y="4310857"/>
            <a:ext cx="19367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59" name="AutoShape 79"/>
          <p:cNvSpPr>
            <a:spLocks noChangeArrowheads="1"/>
          </p:cNvSpPr>
          <p:nvPr/>
        </p:nvSpPr>
        <p:spPr bwMode="auto">
          <a:xfrm rot="15900000">
            <a:off x="3581400" y="3995738"/>
            <a:ext cx="195263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60" name="AutoShape 80"/>
          <p:cNvSpPr>
            <a:spLocks noChangeArrowheads="1"/>
          </p:cNvSpPr>
          <p:nvPr/>
        </p:nvSpPr>
        <p:spPr bwMode="auto">
          <a:xfrm rot="13380000">
            <a:off x="3389313" y="3738563"/>
            <a:ext cx="19843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61" name="AutoShape 81"/>
          <p:cNvSpPr>
            <a:spLocks noChangeArrowheads="1"/>
          </p:cNvSpPr>
          <p:nvPr/>
        </p:nvSpPr>
        <p:spPr bwMode="auto">
          <a:xfrm rot="13320000">
            <a:off x="3190875" y="3540125"/>
            <a:ext cx="198438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0562" name="Rectangle 82"/>
          <p:cNvSpPr>
            <a:spLocks noChangeArrowheads="1"/>
          </p:cNvSpPr>
          <p:nvPr/>
        </p:nvSpPr>
        <p:spPr bwMode="auto">
          <a:xfrm>
            <a:off x="323850" y="6264275"/>
            <a:ext cx="461963" cy="193675"/>
          </a:xfrm>
          <a:prstGeom prst="rect">
            <a:avLst/>
          </a:pr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63" name="Text Box 83"/>
          <p:cNvSpPr txBox="1">
            <a:spLocks noChangeArrowheads="1"/>
          </p:cNvSpPr>
          <p:nvPr/>
        </p:nvSpPr>
        <p:spPr bwMode="auto">
          <a:xfrm>
            <a:off x="850900" y="6264275"/>
            <a:ext cx="2009775" cy="307975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0033CC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33CC"/>
                </a:solidFill>
              </a:rPr>
              <a:t>Oslobođena područja</a:t>
            </a:r>
          </a:p>
        </p:txBody>
      </p:sp>
      <p:sp>
        <p:nvSpPr>
          <p:cNvPr id="20564" name="Freeform 84"/>
          <p:cNvSpPr>
            <a:spLocks noChangeArrowheads="1"/>
          </p:cNvSpPr>
          <p:nvPr/>
        </p:nvSpPr>
        <p:spPr bwMode="auto">
          <a:xfrm>
            <a:off x="2201863" y="3289300"/>
            <a:ext cx="263525" cy="130175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104" y="48"/>
              </a:cxn>
              <a:cxn ang="0">
                <a:pos x="56" y="144"/>
              </a:cxn>
              <a:cxn ang="0">
                <a:pos x="8" y="96"/>
              </a:cxn>
              <a:cxn ang="0">
                <a:pos x="8" y="48"/>
              </a:cxn>
              <a:cxn ang="0">
                <a:pos x="56" y="0"/>
              </a:cxn>
            </a:cxnLst>
            <a:rect l="0" t="0" r="r" b="b"/>
            <a:pathLst>
              <a:path w="104" h="152">
                <a:moveTo>
                  <a:pt x="56" y="0"/>
                </a:moveTo>
                <a:cubicBezTo>
                  <a:pt x="72" y="0"/>
                  <a:pt x="104" y="24"/>
                  <a:pt x="104" y="48"/>
                </a:cubicBezTo>
                <a:cubicBezTo>
                  <a:pt x="104" y="72"/>
                  <a:pt x="72" y="136"/>
                  <a:pt x="56" y="144"/>
                </a:cubicBezTo>
                <a:cubicBezTo>
                  <a:pt x="40" y="152"/>
                  <a:pt x="16" y="112"/>
                  <a:pt x="8" y="96"/>
                </a:cubicBezTo>
                <a:cubicBezTo>
                  <a:pt x="0" y="80"/>
                  <a:pt x="0" y="64"/>
                  <a:pt x="8" y="48"/>
                </a:cubicBezTo>
                <a:cubicBezTo>
                  <a:pt x="16" y="32"/>
                  <a:pt x="40" y="0"/>
                  <a:pt x="56" y="0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65" name="AutoShape 85"/>
          <p:cNvSpPr>
            <a:spLocks noChangeArrowheads="1"/>
          </p:cNvSpPr>
          <p:nvPr/>
        </p:nvSpPr>
        <p:spPr bwMode="auto">
          <a:xfrm rot="13860000">
            <a:off x="2143919" y="3237707"/>
            <a:ext cx="193675" cy="65087"/>
          </a:xfrm>
          <a:prstGeom prst="rightArrow">
            <a:avLst>
              <a:gd name="adj1" fmla="val 50000"/>
              <a:gd name="adj2" fmla="val 74391"/>
            </a:avLst>
          </a:prstGeom>
          <a:solidFill>
            <a:srgbClr val="0033CC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0566" name="Text Box 86"/>
          <p:cNvSpPr txBox="1">
            <a:spLocks noChangeArrowheads="1"/>
          </p:cNvSpPr>
          <p:nvPr/>
        </p:nvSpPr>
        <p:spPr bwMode="auto">
          <a:xfrm>
            <a:off x="4724400" y="762000"/>
            <a:ext cx="830263" cy="338138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latin typeface="Times New Roman" pitchFamily="18" charset="0"/>
              </a:rPr>
              <a:t>TG 112</a:t>
            </a:r>
          </a:p>
        </p:txBody>
      </p:sp>
      <p:sp>
        <p:nvSpPr>
          <p:cNvPr id="20567" name="Text Box 87"/>
          <p:cNvSpPr txBox="1">
            <a:spLocks noChangeArrowheads="1"/>
          </p:cNvSpPr>
          <p:nvPr/>
        </p:nvSpPr>
        <p:spPr bwMode="auto">
          <a:xfrm>
            <a:off x="4495800" y="381000"/>
            <a:ext cx="739775" cy="276225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  <a:latin typeface="Times New Roman" pitchFamily="18" charset="0"/>
              </a:rPr>
              <a:t>SP MUP</a:t>
            </a:r>
          </a:p>
        </p:txBody>
      </p:sp>
      <p:sp>
        <p:nvSpPr>
          <p:cNvPr id="20568" name="Text Box 88"/>
          <p:cNvSpPr txBox="1">
            <a:spLocks noChangeArrowheads="1"/>
          </p:cNvSpPr>
          <p:nvPr/>
        </p:nvSpPr>
        <p:spPr bwMode="auto">
          <a:xfrm>
            <a:off x="4800600" y="1143000"/>
            <a:ext cx="638175" cy="338138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6.gbr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6575" y="477838"/>
            <a:ext cx="7913688" cy="5978525"/>
          </a:xfrm>
          <a:prstGeom prst="rect">
            <a:avLst/>
          </a:prstGeom>
          <a:noFill/>
          <a:ln w="2844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34988" y="1171575"/>
            <a:ext cx="7916862" cy="438785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Izdane pripremne zapovijedi zapovjedništva OZ Split i postrojbama temeljem čega su poduzete mjere pregrupiranja snaga.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09. i 10.siječnja s južnog bojišta izvučene su postrojbe 4. gmtbr (-1.mtb i TRD) i razmještene na području (Nin-Ražanac-Radovin), ranije su već raspoređene 2.mtb u vojarni “Novi logor” i omb u vojarni “Šepurine”.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20. i 21.siječnja temeljem zahtjeva 4. gmtbr izmještene su i 1.mtb i TRD s južnog bojišta u raspored brigade.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b="1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Dana 10-14.siječnja ustrojena je BG 113. iz sastava 113.br jačine jedne satnije i raspoređene u području Suhovare-Poličnik.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125663" y="957263"/>
            <a:ext cx="4784725" cy="5207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228600"/>
            <a:ext cx="8843962" cy="6477000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224088" y="1598613"/>
            <a:ext cx="6381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4.gbr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5040000">
            <a:off x="3198019" y="4220369"/>
            <a:ext cx="29527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 rot="3240000">
            <a:off x="3321050" y="4662488"/>
            <a:ext cx="296863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 rot="7020000">
            <a:off x="3358357" y="5052219"/>
            <a:ext cx="222250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 rot="3060000">
            <a:off x="3294063" y="5362575"/>
            <a:ext cx="2222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19620000">
            <a:off x="3932238" y="5734050"/>
            <a:ext cx="220662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3240000">
            <a:off x="4197351" y="5711825"/>
            <a:ext cx="296862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6" name="AutoShape 12"/>
          <p:cNvSpPr>
            <a:spLocks noChangeArrowheads="1"/>
          </p:cNvSpPr>
          <p:nvPr/>
        </p:nvSpPr>
        <p:spPr bwMode="auto">
          <a:xfrm rot="1740000">
            <a:off x="4686300" y="6097588"/>
            <a:ext cx="293688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 rot="19800000">
            <a:off x="5121275" y="6103938"/>
            <a:ext cx="29527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 rot="12360000">
            <a:off x="2224088" y="2589213"/>
            <a:ext cx="220662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19" name="AutoShape 15"/>
          <p:cNvSpPr>
            <a:spLocks noChangeArrowheads="1"/>
          </p:cNvSpPr>
          <p:nvPr/>
        </p:nvSpPr>
        <p:spPr bwMode="auto">
          <a:xfrm rot="3240000">
            <a:off x="5687220" y="5968206"/>
            <a:ext cx="296862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20" name="AutoShape 16"/>
          <p:cNvSpPr>
            <a:spLocks noChangeArrowheads="1"/>
          </p:cNvSpPr>
          <p:nvPr/>
        </p:nvSpPr>
        <p:spPr bwMode="auto">
          <a:xfrm rot="13740000">
            <a:off x="6042025" y="6319838"/>
            <a:ext cx="220663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21" name="AutoShape 17"/>
          <p:cNvSpPr>
            <a:spLocks noChangeArrowheads="1"/>
          </p:cNvSpPr>
          <p:nvPr/>
        </p:nvSpPr>
        <p:spPr bwMode="auto">
          <a:xfrm rot="960000">
            <a:off x="6364288" y="6359525"/>
            <a:ext cx="153987" cy="95250"/>
          </a:xfrm>
          <a:custGeom>
            <a:avLst/>
            <a:gdLst>
              <a:gd name="G0" fmla="+- 7067 0 0"/>
              <a:gd name="G1" fmla="+- 10965652 0 0"/>
              <a:gd name="G2" fmla="+- 0 0 10965652"/>
              <a:gd name="T0" fmla="*/ 0 256 1"/>
              <a:gd name="T1" fmla="*/ 180 256 1"/>
              <a:gd name="G3" fmla="+- 10965652 T0 T1"/>
              <a:gd name="T2" fmla="*/ 0 256 1"/>
              <a:gd name="T3" fmla="*/ 90 256 1"/>
              <a:gd name="G4" fmla="+- 10965652 T2 T3"/>
              <a:gd name="G5" fmla="*/ G4 2 1"/>
              <a:gd name="T4" fmla="*/ 90 256 1"/>
              <a:gd name="T5" fmla="*/ 0 256 1"/>
              <a:gd name="G6" fmla="+- 10965652 T4 T5"/>
              <a:gd name="G7" fmla="*/ G6 2 1"/>
              <a:gd name="G8" fmla="abs 1096565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067"/>
              <a:gd name="G18" fmla="*/ 7067 1 2"/>
              <a:gd name="G19" fmla="+- G18 5400 0"/>
              <a:gd name="G20" fmla="cos G19 10965652"/>
              <a:gd name="G21" fmla="sin G19 10965652"/>
              <a:gd name="G22" fmla="+- G20 10800 0"/>
              <a:gd name="G23" fmla="+- G21 10800 0"/>
              <a:gd name="G24" fmla="+- 10800 0 G20"/>
              <a:gd name="G25" fmla="+- 7067 10800 0"/>
              <a:gd name="G26" fmla="?: G9 G17 G25"/>
              <a:gd name="G27" fmla="?: G9 0 21600"/>
              <a:gd name="G28" fmla="cos 10800 10965652"/>
              <a:gd name="G29" fmla="sin 10800 10965652"/>
              <a:gd name="G30" fmla="sin 7067 10965652"/>
              <a:gd name="G31" fmla="+- G28 10800 0"/>
              <a:gd name="G32" fmla="+- G29 10800 0"/>
              <a:gd name="G33" fmla="+- G30 10800 0"/>
              <a:gd name="G34" fmla="?: G4 0 G31"/>
              <a:gd name="G35" fmla="?: 10965652 G34 0"/>
              <a:gd name="G36" fmla="?: G6 G35 G31"/>
              <a:gd name="G37" fmla="+- 21600 0 G36"/>
              <a:gd name="G38" fmla="?: G4 0 G33"/>
              <a:gd name="G39" fmla="?: 1096565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083 w 21600"/>
              <a:gd name="T15" fmla="*/ 12760 h 21600"/>
              <a:gd name="T16" fmla="*/ 10800 w 21600"/>
              <a:gd name="T17" fmla="*/ 3733 h 21600"/>
              <a:gd name="T18" fmla="*/ 19517 w 21600"/>
              <a:gd name="T19" fmla="*/ 1276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5" y="12350"/>
                </a:moveTo>
                <a:cubicBezTo>
                  <a:pt x="3790" y="11841"/>
                  <a:pt x="3733" y="11321"/>
                  <a:pt x="3733" y="10800"/>
                </a:cubicBezTo>
                <a:cubicBezTo>
                  <a:pt x="3733" y="6897"/>
                  <a:pt x="6897" y="3733"/>
                  <a:pt x="10800" y="3733"/>
                </a:cubicBezTo>
                <a:cubicBezTo>
                  <a:pt x="14702" y="3733"/>
                  <a:pt x="17867" y="6897"/>
                  <a:pt x="17867" y="10800"/>
                </a:cubicBezTo>
                <a:cubicBezTo>
                  <a:pt x="17867" y="11321"/>
                  <a:pt x="17809" y="11841"/>
                  <a:pt x="17694" y="12350"/>
                </a:cubicBezTo>
                <a:lnTo>
                  <a:pt x="21336" y="13170"/>
                </a:lnTo>
                <a:cubicBezTo>
                  <a:pt x="21511" y="12392"/>
                  <a:pt x="21600" y="11597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597"/>
                  <a:pt x="88" y="12392"/>
                  <a:pt x="263" y="1317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auto">
          <a:xfrm>
            <a:off x="536575" y="2901950"/>
            <a:ext cx="461963" cy="200025"/>
          </a:xfrm>
          <a:prstGeom prst="flowChartProcess">
            <a:avLst/>
          </a:pr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Clr>
                <a:srgbClr val="FFFF00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FFFF00"/>
                </a:solidFill>
                <a:latin typeface="Times New Roman" pitchFamily="18" charset="0"/>
              </a:rPr>
              <a:t>IZM</a:t>
            </a:r>
          </a:p>
        </p:txBody>
      </p:sp>
      <p:sp>
        <p:nvSpPr>
          <p:cNvPr id="21523" name="AutoShape 19"/>
          <p:cNvSpPr>
            <a:spLocks noChangeArrowheads="1"/>
          </p:cNvSpPr>
          <p:nvPr/>
        </p:nvSpPr>
        <p:spPr bwMode="auto">
          <a:xfrm>
            <a:off x="5989638" y="2085975"/>
            <a:ext cx="330200" cy="133350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4.lbr</a:t>
            </a:r>
          </a:p>
        </p:txBody>
      </p:sp>
      <p:sp>
        <p:nvSpPr>
          <p:cNvPr id="21524" name="AutoShape 20"/>
          <p:cNvSpPr>
            <a:spLocks noChangeArrowheads="1"/>
          </p:cNvSpPr>
          <p:nvPr/>
        </p:nvSpPr>
        <p:spPr bwMode="auto">
          <a:xfrm>
            <a:off x="5178425" y="4346575"/>
            <a:ext cx="396875" cy="131763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92.br</a:t>
            </a:r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>
            <a:off x="4056063" y="3090863"/>
            <a:ext cx="396875" cy="133350"/>
          </a:xfrm>
          <a:prstGeom prst="flowChartProcess">
            <a:avLst/>
          </a:pr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latin typeface="Times New Roman" pitchFamily="18" charset="0"/>
              </a:rPr>
              <a:t>92.IZM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4572000" y="228600"/>
            <a:ext cx="739775" cy="276225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333399"/>
                </a:solidFill>
                <a:latin typeface="Times New Roman" pitchFamily="18" charset="0"/>
              </a:rPr>
              <a:t>SP MUP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1627188" y="1897063"/>
            <a:ext cx="739775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113.br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1004888" y="1960563"/>
            <a:ext cx="45085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VP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1687513" y="4344988"/>
            <a:ext cx="104140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SP GSHV</a:t>
            </a: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1130300" y="3533775"/>
            <a:ext cx="558800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7.dp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2911475" y="1141413"/>
            <a:ext cx="749300" cy="338137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 TRG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3309938" y="6308725"/>
            <a:ext cx="828675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II TRG</a:t>
            </a:r>
          </a:p>
        </p:txBody>
      </p:sp>
      <p:sp>
        <p:nvSpPr>
          <p:cNvPr id="21533" name="AutoShape 29"/>
          <p:cNvSpPr>
            <a:spLocks noChangeArrowheads="1"/>
          </p:cNvSpPr>
          <p:nvPr/>
        </p:nvSpPr>
        <p:spPr bwMode="auto">
          <a:xfrm rot="13380000">
            <a:off x="6430963" y="6172200"/>
            <a:ext cx="198437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34" name="AutoShape 30"/>
          <p:cNvSpPr>
            <a:spLocks noChangeArrowheads="1"/>
          </p:cNvSpPr>
          <p:nvPr/>
        </p:nvSpPr>
        <p:spPr bwMode="auto">
          <a:xfrm rot="13380000">
            <a:off x="6369050" y="6172200"/>
            <a:ext cx="198438" cy="66675"/>
          </a:xfrm>
          <a:custGeom>
            <a:avLst/>
            <a:gdLst>
              <a:gd name="G0" fmla="+- 10800 0 0"/>
              <a:gd name="G1" fmla="+- -9705882 0 0"/>
              <a:gd name="G2" fmla="+- 0 0 -9705882"/>
              <a:gd name="T0" fmla="*/ 0 256 1"/>
              <a:gd name="T1" fmla="*/ 180 256 1"/>
              <a:gd name="G3" fmla="+- -9705882 T0 T1"/>
              <a:gd name="T2" fmla="*/ 0 256 1"/>
              <a:gd name="T3" fmla="*/ 90 256 1"/>
              <a:gd name="G4" fmla="+- -9705882 T2 T3"/>
              <a:gd name="G5" fmla="*/ G4 2 1"/>
              <a:gd name="T4" fmla="*/ 90 256 1"/>
              <a:gd name="T5" fmla="*/ 0 256 1"/>
              <a:gd name="G6" fmla="+- -9705882 T4 T5"/>
              <a:gd name="G7" fmla="*/ G6 2 1"/>
              <a:gd name="G8" fmla="abs -97058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800"/>
              <a:gd name="G18" fmla="*/ 10800 1 2"/>
              <a:gd name="G19" fmla="+- G18 5400 0"/>
              <a:gd name="G20" fmla="cos G19 -9705882"/>
              <a:gd name="G21" fmla="sin G19 -9705882"/>
              <a:gd name="G22" fmla="+- G20 10800 0"/>
              <a:gd name="G23" fmla="+- G21 10800 0"/>
              <a:gd name="G24" fmla="+- 10800 0 G20"/>
              <a:gd name="G25" fmla="+- 10800 10800 0"/>
              <a:gd name="G26" fmla="?: G9 G17 G25"/>
              <a:gd name="G27" fmla="?: G9 0 21600"/>
              <a:gd name="G28" fmla="cos 10800 -9705882"/>
              <a:gd name="G29" fmla="sin 10800 -9705882"/>
              <a:gd name="G30" fmla="sin 10800 -9705882"/>
              <a:gd name="G31" fmla="+- G28 10800 0"/>
              <a:gd name="G32" fmla="+- G29 10800 0"/>
              <a:gd name="G33" fmla="+- G30 10800 0"/>
              <a:gd name="G34" fmla="?: G4 0 G31"/>
              <a:gd name="G35" fmla="?: -9705882 G34 0"/>
              <a:gd name="G36" fmla="?: G6 G35 G31"/>
              <a:gd name="G37" fmla="+- 21600 0 G36"/>
              <a:gd name="G38" fmla="?: G4 0 G33"/>
              <a:gd name="G39" fmla="?: -97058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31 w 21600"/>
              <a:gd name="T15" fmla="*/ 5092 h 21600"/>
              <a:gd name="T16" fmla="*/ 10800 w 21600"/>
              <a:gd name="T17" fmla="*/ 0 h 21600"/>
              <a:gd name="T18" fmla="*/ 19969 w 21600"/>
              <a:gd name="T19" fmla="*/ 5092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631" y="5092"/>
                </a:moveTo>
                <a:cubicBezTo>
                  <a:pt x="3602" y="1925"/>
                  <a:pt x="7069" y="-1"/>
                  <a:pt x="10800" y="0"/>
                </a:cubicBezTo>
                <a:cubicBezTo>
                  <a:pt x="14530" y="0"/>
                  <a:pt x="17997" y="1925"/>
                  <a:pt x="19968" y="5092"/>
                </a:cubicBezTo>
                <a:cubicBezTo>
                  <a:pt x="17997" y="1925"/>
                  <a:pt x="14530" y="-1"/>
                  <a:pt x="10799" y="0"/>
                </a:cubicBezTo>
                <a:cubicBezTo>
                  <a:pt x="7069" y="0"/>
                  <a:pt x="3602" y="1925"/>
                  <a:pt x="1631" y="5092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35" name="AutoShape 31"/>
          <p:cNvSpPr>
            <a:spLocks noChangeArrowheads="1"/>
          </p:cNvSpPr>
          <p:nvPr/>
        </p:nvSpPr>
        <p:spPr bwMode="auto">
          <a:xfrm rot="13380000">
            <a:off x="5964238" y="5803900"/>
            <a:ext cx="2476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36" name="AutoShape 32"/>
          <p:cNvSpPr>
            <a:spLocks noChangeArrowheads="1"/>
          </p:cNvSpPr>
          <p:nvPr/>
        </p:nvSpPr>
        <p:spPr bwMode="auto">
          <a:xfrm rot="11640000">
            <a:off x="5676900" y="5546725"/>
            <a:ext cx="114300" cy="6508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37" name="AutoShape 33"/>
          <p:cNvSpPr>
            <a:spLocks noChangeArrowheads="1"/>
          </p:cNvSpPr>
          <p:nvPr/>
        </p:nvSpPr>
        <p:spPr bwMode="auto">
          <a:xfrm rot="7680000">
            <a:off x="5430044" y="5606257"/>
            <a:ext cx="200025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38" name="AutoShape 34"/>
          <p:cNvSpPr>
            <a:spLocks noChangeArrowheads="1"/>
          </p:cNvSpPr>
          <p:nvPr/>
        </p:nvSpPr>
        <p:spPr bwMode="auto">
          <a:xfrm rot="7680000">
            <a:off x="5180807" y="5787231"/>
            <a:ext cx="198438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39" name="AutoShape 35"/>
          <p:cNvSpPr>
            <a:spLocks noChangeArrowheads="1"/>
          </p:cNvSpPr>
          <p:nvPr/>
        </p:nvSpPr>
        <p:spPr bwMode="auto">
          <a:xfrm rot="13380000">
            <a:off x="4891088" y="5661025"/>
            <a:ext cx="1968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0" name="AutoShape 36"/>
          <p:cNvSpPr>
            <a:spLocks noChangeArrowheads="1"/>
          </p:cNvSpPr>
          <p:nvPr/>
        </p:nvSpPr>
        <p:spPr bwMode="auto">
          <a:xfrm rot="13380000">
            <a:off x="4627563" y="5459413"/>
            <a:ext cx="1968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1" name="AutoShape 37"/>
          <p:cNvSpPr>
            <a:spLocks noChangeArrowheads="1"/>
          </p:cNvSpPr>
          <p:nvPr/>
        </p:nvSpPr>
        <p:spPr bwMode="auto">
          <a:xfrm rot="11400000">
            <a:off x="4302125" y="5327650"/>
            <a:ext cx="198438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2" name="AutoShape 38"/>
          <p:cNvSpPr>
            <a:spLocks noChangeArrowheads="1"/>
          </p:cNvSpPr>
          <p:nvPr/>
        </p:nvSpPr>
        <p:spPr bwMode="auto">
          <a:xfrm rot="10140000">
            <a:off x="4038600" y="5327650"/>
            <a:ext cx="1968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3" name="AutoShape 39"/>
          <p:cNvSpPr>
            <a:spLocks noChangeArrowheads="1"/>
          </p:cNvSpPr>
          <p:nvPr/>
        </p:nvSpPr>
        <p:spPr bwMode="auto">
          <a:xfrm rot="13380000">
            <a:off x="3770313" y="5195888"/>
            <a:ext cx="196850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4" name="AutoShape 40"/>
          <p:cNvSpPr>
            <a:spLocks noChangeArrowheads="1"/>
          </p:cNvSpPr>
          <p:nvPr/>
        </p:nvSpPr>
        <p:spPr bwMode="auto">
          <a:xfrm rot="15900000">
            <a:off x="3635375" y="4795838"/>
            <a:ext cx="2000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45" name="AutoShape 41"/>
          <p:cNvSpPr>
            <a:spLocks noChangeArrowheads="1"/>
          </p:cNvSpPr>
          <p:nvPr/>
        </p:nvSpPr>
        <p:spPr bwMode="auto">
          <a:xfrm rot="13380000">
            <a:off x="3509963" y="4541838"/>
            <a:ext cx="198437" cy="65087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6" name="AutoShape 42"/>
          <p:cNvSpPr>
            <a:spLocks noChangeArrowheads="1"/>
          </p:cNvSpPr>
          <p:nvPr/>
        </p:nvSpPr>
        <p:spPr bwMode="auto">
          <a:xfrm rot="17040000">
            <a:off x="3503613" y="4264025"/>
            <a:ext cx="2000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47" name="AutoShape 43"/>
          <p:cNvSpPr>
            <a:spLocks noChangeArrowheads="1"/>
          </p:cNvSpPr>
          <p:nvPr/>
        </p:nvSpPr>
        <p:spPr bwMode="auto">
          <a:xfrm rot="15900000">
            <a:off x="3503613" y="3932238"/>
            <a:ext cx="200025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48" name="AutoShape 44"/>
          <p:cNvSpPr>
            <a:spLocks noChangeArrowheads="1"/>
          </p:cNvSpPr>
          <p:nvPr/>
        </p:nvSpPr>
        <p:spPr bwMode="auto">
          <a:xfrm rot="13320000">
            <a:off x="2941638" y="3343275"/>
            <a:ext cx="198437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3300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hr-HR"/>
          </a:p>
        </p:txBody>
      </p:sp>
      <p:sp>
        <p:nvSpPr>
          <p:cNvPr id="21549" name="AutoShape 45"/>
          <p:cNvSpPr>
            <a:spLocks noChangeArrowheads="1"/>
          </p:cNvSpPr>
          <p:nvPr/>
        </p:nvSpPr>
        <p:spPr bwMode="auto">
          <a:xfrm rot="1740000">
            <a:off x="3500438" y="5657850"/>
            <a:ext cx="293687" cy="66675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333399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50" name="Freeform 46"/>
          <p:cNvSpPr>
            <a:spLocks noChangeArrowheads="1"/>
          </p:cNvSpPr>
          <p:nvPr/>
        </p:nvSpPr>
        <p:spPr bwMode="auto">
          <a:xfrm rot="540000">
            <a:off x="4348163" y="223838"/>
            <a:ext cx="2054225" cy="1643062"/>
          </a:xfrm>
          <a:custGeom>
            <a:avLst/>
            <a:gdLst/>
            <a:ahLst/>
            <a:cxnLst>
              <a:cxn ang="0">
                <a:pos x="0" y="736"/>
              </a:cxn>
              <a:cxn ang="0">
                <a:pos x="144" y="928"/>
              </a:cxn>
              <a:cxn ang="0">
                <a:pos x="384" y="976"/>
              </a:cxn>
              <a:cxn ang="0">
                <a:pos x="432" y="1072"/>
              </a:cxn>
              <a:cxn ang="0">
                <a:pos x="480" y="1072"/>
              </a:cxn>
              <a:cxn ang="0">
                <a:pos x="528" y="928"/>
              </a:cxn>
              <a:cxn ang="0">
                <a:pos x="672" y="832"/>
              </a:cxn>
              <a:cxn ang="0">
                <a:pos x="864" y="832"/>
              </a:cxn>
              <a:cxn ang="0">
                <a:pos x="960" y="784"/>
              </a:cxn>
              <a:cxn ang="0">
                <a:pos x="1056" y="592"/>
              </a:cxn>
              <a:cxn ang="0">
                <a:pos x="1200" y="448"/>
              </a:cxn>
              <a:cxn ang="0">
                <a:pos x="1008" y="256"/>
              </a:cxn>
              <a:cxn ang="0">
                <a:pos x="1008" y="64"/>
              </a:cxn>
              <a:cxn ang="0">
                <a:pos x="816" y="16"/>
              </a:cxn>
              <a:cxn ang="0">
                <a:pos x="480" y="16"/>
              </a:cxn>
              <a:cxn ang="0">
                <a:pos x="480" y="112"/>
              </a:cxn>
              <a:cxn ang="0">
                <a:pos x="336" y="160"/>
              </a:cxn>
              <a:cxn ang="0">
                <a:pos x="288" y="304"/>
              </a:cxn>
              <a:cxn ang="0">
                <a:pos x="288" y="496"/>
              </a:cxn>
              <a:cxn ang="0">
                <a:pos x="144" y="496"/>
              </a:cxn>
              <a:cxn ang="0">
                <a:pos x="48" y="640"/>
              </a:cxn>
              <a:cxn ang="0">
                <a:pos x="48" y="784"/>
              </a:cxn>
              <a:cxn ang="0">
                <a:pos x="96" y="880"/>
              </a:cxn>
            </a:cxnLst>
            <a:rect l="0" t="0" r="r" b="b"/>
            <a:pathLst>
              <a:path w="1208" h="1096">
                <a:moveTo>
                  <a:pt x="0" y="736"/>
                </a:moveTo>
                <a:cubicBezTo>
                  <a:pt x="40" y="812"/>
                  <a:pt x="80" y="888"/>
                  <a:pt x="144" y="928"/>
                </a:cubicBezTo>
                <a:cubicBezTo>
                  <a:pt x="208" y="968"/>
                  <a:pt x="336" y="952"/>
                  <a:pt x="384" y="976"/>
                </a:cubicBezTo>
                <a:cubicBezTo>
                  <a:pt x="432" y="1000"/>
                  <a:pt x="416" y="1056"/>
                  <a:pt x="432" y="1072"/>
                </a:cubicBezTo>
                <a:cubicBezTo>
                  <a:pt x="448" y="1088"/>
                  <a:pt x="464" y="1096"/>
                  <a:pt x="480" y="1072"/>
                </a:cubicBezTo>
                <a:cubicBezTo>
                  <a:pt x="496" y="1048"/>
                  <a:pt x="496" y="968"/>
                  <a:pt x="528" y="928"/>
                </a:cubicBezTo>
                <a:cubicBezTo>
                  <a:pt x="560" y="888"/>
                  <a:pt x="616" y="848"/>
                  <a:pt x="672" y="832"/>
                </a:cubicBezTo>
                <a:cubicBezTo>
                  <a:pt x="728" y="816"/>
                  <a:pt x="816" y="840"/>
                  <a:pt x="864" y="832"/>
                </a:cubicBezTo>
                <a:cubicBezTo>
                  <a:pt x="912" y="824"/>
                  <a:pt x="928" y="824"/>
                  <a:pt x="960" y="784"/>
                </a:cubicBezTo>
                <a:cubicBezTo>
                  <a:pt x="992" y="744"/>
                  <a:pt x="1016" y="648"/>
                  <a:pt x="1056" y="592"/>
                </a:cubicBezTo>
                <a:cubicBezTo>
                  <a:pt x="1096" y="536"/>
                  <a:pt x="1208" y="504"/>
                  <a:pt x="1200" y="448"/>
                </a:cubicBezTo>
                <a:cubicBezTo>
                  <a:pt x="1192" y="392"/>
                  <a:pt x="1040" y="320"/>
                  <a:pt x="1008" y="256"/>
                </a:cubicBezTo>
                <a:cubicBezTo>
                  <a:pt x="976" y="192"/>
                  <a:pt x="1040" y="104"/>
                  <a:pt x="1008" y="64"/>
                </a:cubicBezTo>
                <a:cubicBezTo>
                  <a:pt x="976" y="24"/>
                  <a:pt x="904" y="24"/>
                  <a:pt x="816" y="16"/>
                </a:cubicBezTo>
                <a:cubicBezTo>
                  <a:pt x="728" y="8"/>
                  <a:pt x="536" y="0"/>
                  <a:pt x="480" y="16"/>
                </a:cubicBezTo>
                <a:cubicBezTo>
                  <a:pt x="424" y="32"/>
                  <a:pt x="504" y="88"/>
                  <a:pt x="480" y="112"/>
                </a:cubicBezTo>
                <a:cubicBezTo>
                  <a:pt x="456" y="136"/>
                  <a:pt x="368" y="128"/>
                  <a:pt x="336" y="160"/>
                </a:cubicBezTo>
                <a:cubicBezTo>
                  <a:pt x="304" y="192"/>
                  <a:pt x="296" y="248"/>
                  <a:pt x="288" y="304"/>
                </a:cubicBezTo>
                <a:cubicBezTo>
                  <a:pt x="280" y="360"/>
                  <a:pt x="312" y="464"/>
                  <a:pt x="288" y="496"/>
                </a:cubicBezTo>
                <a:cubicBezTo>
                  <a:pt x="264" y="528"/>
                  <a:pt x="184" y="472"/>
                  <a:pt x="144" y="496"/>
                </a:cubicBezTo>
                <a:cubicBezTo>
                  <a:pt x="104" y="520"/>
                  <a:pt x="64" y="592"/>
                  <a:pt x="48" y="640"/>
                </a:cubicBezTo>
                <a:cubicBezTo>
                  <a:pt x="32" y="688"/>
                  <a:pt x="40" y="744"/>
                  <a:pt x="48" y="784"/>
                </a:cubicBezTo>
                <a:cubicBezTo>
                  <a:pt x="56" y="824"/>
                  <a:pt x="88" y="864"/>
                  <a:pt x="96" y="880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51" name="Freeform 47"/>
          <p:cNvSpPr>
            <a:spLocks noChangeArrowheads="1"/>
          </p:cNvSpPr>
          <p:nvPr/>
        </p:nvSpPr>
        <p:spPr bwMode="auto">
          <a:xfrm>
            <a:off x="1190625" y="1709738"/>
            <a:ext cx="3863975" cy="2200275"/>
          </a:xfrm>
          <a:custGeom>
            <a:avLst/>
            <a:gdLst/>
            <a:ahLst/>
            <a:cxnLst>
              <a:cxn ang="0">
                <a:pos x="408" y="1392"/>
              </a:cxn>
              <a:cxn ang="0">
                <a:pos x="600" y="1248"/>
              </a:cxn>
              <a:cxn ang="0">
                <a:pos x="696" y="1152"/>
              </a:cxn>
              <a:cxn ang="0">
                <a:pos x="696" y="1056"/>
              </a:cxn>
              <a:cxn ang="0">
                <a:pos x="792" y="1008"/>
              </a:cxn>
              <a:cxn ang="0">
                <a:pos x="840" y="912"/>
              </a:cxn>
              <a:cxn ang="0">
                <a:pos x="696" y="816"/>
              </a:cxn>
              <a:cxn ang="0">
                <a:pos x="888" y="672"/>
              </a:cxn>
              <a:cxn ang="0">
                <a:pos x="1032" y="720"/>
              </a:cxn>
              <a:cxn ang="0">
                <a:pos x="1176" y="768"/>
              </a:cxn>
              <a:cxn ang="0">
                <a:pos x="1272" y="720"/>
              </a:cxn>
              <a:cxn ang="0">
                <a:pos x="1368" y="672"/>
              </a:cxn>
              <a:cxn ang="0">
                <a:pos x="1512" y="768"/>
              </a:cxn>
              <a:cxn ang="0">
                <a:pos x="1608" y="720"/>
              </a:cxn>
              <a:cxn ang="0">
                <a:pos x="1656" y="768"/>
              </a:cxn>
              <a:cxn ang="0">
                <a:pos x="1848" y="768"/>
              </a:cxn>
              <a:cxn ang="0">
                <a:pos x="1992" y="720"/>
              </a:cxn>
              <a:cxn ang="0">
                <a:pos x="2184" y="672"/>
              </a:cxn>
              <a:cxn ang="0">
                <a:pos x="2232" y="624"/>
              </a:cxn>
              <a:cxn ang="0">
                <a:pos x="2472" y="528"/>
              </a:cxn>
              <a:cxn ang="0">
                <a:pos x="2424" y="384"/>
              </a:cxn>
              <a:cxn ang="0">
                <a:pos x="2328" y="192"/>
              </a:cxn>
              <a:cxn ang="0">
                <a:pos x="2232" y="144"/>
              </a:cxn>
              <a:cxn ang="0">
                <a:pos x="2088" y="144"/>
              </a:cxn>
              <a:cxn ang="0">
                <a:pos x="1992" y="240"/>
              </a:cxn>
              <a:cxn ang="0">
                <a:pos x="1896" y="336"/>
              </a:cxn>
              <a:cxn ang="0">
                <a:pos x="1800" y="240"/>
              </a:cxn>
              <a:cxn ang="0">
                <a:pos x="1656" y="96"/>
              </a:cxn>
              <a:cxn ang="0">
                <a:pos x="1560" y="0"/>
              </a:cxn>
              <a:cxn ang="0">
                <a:pos x="1512" y="96"/>
              </a:cxn>
              <a:cxn ang="0">
                <a:pos x="1368" y="96"/>
              </a:cxn>
              <a:cxn ang="0">
                <a:pos x="1224" y="144"/>
              </a:cxn>
              <a:cxn ang="0">
                <a:pos x="1224" y="192"/>
              </a:cxn>
              <a:cxn ang="0">
                <a:pos x="1272" y="336"/>
              </a:cxn>
              <a:cxn ang="0">
                <a:pos x="1272" y="432"/>
              </a:cxn>
              <a:cxn ang="0">
                <a:pos x="1176" y="480"/>
              </a:cxn>
              <a:cxn ang="0">
                <a:pos x="1032" y="480"/>
              </a:cxn>
              <a:cxn ang="0">
                <a:pos x="888" y="576"/>
              </a:cxn>
              <a:cxn ang="0">
                <a:pos x="840" y="576"/>
              </a:cxn>
              <a:cxn ang="0">
                <a:pos x="456" y="528"/>
              </a:cxn>
              <a:cxn ang="0">
                <a:pos x="312" y="528"/>
              </a:cxn>
              <a:cxn ang="0">
                <a:pos x="264" y="624"/>
              </a:cxn>
              <a:cxn ang="0">
                <a:pos x="264" y="672"/>
              </a:cxn>
              <a:cxn ang="0">
                <a:pos x="168" y="768"/>
              </a:cxn>
              <a:cxn ang="0">
                <a:pos x="24" y="864"/>
              </a:cxn>
              <a:cxn ang="0">
                <a:pos x="24" y="912"/>
              </a:cxn>
              <a:cxn ang="0">
                <a:pos x="120" y="1104"/>
              </a:cxn>
              <a:cxn ang="0">
                <a:pos x="216" y="1248"/>
              </a:cxn>
              <a:cxn ang="0">
                <a:pos x="360" y="1392"/>
              </a:cxn>
              <a:cxn ang="0">
                <a:pos x="408" y="1392"/>
              </a:cxn>
            </a:cxnLst>
            <a:rect l="0" t="0" r="r" b="b"/>
            <a:pathLst>
              <a:path w="2504" h="1416">
                <a:moveTo>
                  <a:pt x="408" y="1392"/>
                </a:moveTo>
                <a:cubicBezTo>
                  <a:pt x="448" y="1368"/>
                  <a:pt x="552" y="1288"/>
                  <a:pt x="600" y="1248"/>
                </a:cubicBezTo>
                <a:cubicBezTo>
                  <a:pt x="648" y="1208"/>
                  <a:pt x="680" y="1184"/>
                  <a:pt x="696" y="1152"/>
                </a:cubicBezTo>
                <a:cubicBezTo>
                  <a:pt x="712" y="1120"/>
                  <a:pt x="680" y="1080"/>
                  <a:pt x="696" y="1056"/>
                </a:cubicBezTo>
                <a:cubicBezTo>
                  <a:pt x="712" y="1032"/>
                  <a:pt x="768" y="1032"/>
                  <a:pt x="792" y="1008"/>
                </a:cubicBezTo>
                <a:cubicBezTo>
                  <a:pt x="816" y="984"/>
                  <a:pt x="856" y="944"/>
                  <a:pt x="840" y="912"/>
                </a:cubicBezTo>
                <a:cubicBezTo>
                  <a:pt x="824" y="880"/>
                  <a:pt x="688" y="856"/>
                  <a:pt x="696" y="816"/>
                </a:cubicBezTo>
                <a:cubicBezTo>
                  <a:pt x="704" y="776"/>
                  <a:pt x="832" y="688"/>
                  <a:pt x="888" y="672"/>
                </a:cubicBezTo>
                <a:cubicBezTo>
                  <a:pt x="944" y="656"/>
                  <a:pt x="984" y="704"/>
                  <a:pt x="1032" y="720"/>
                </a:cubicBezTo>
                <a:cubicBezTo>
                  <a:pt x="1080" y="736"/>
                  <a:pt x="1136" y="768"/>
                  <a:pt x="1176" y="768"/>
                </a:cubicBezTo>
                <a:cubicBezTo>
                  <a:pt x="1216" y="768"/>
                  <a:pt x="1240" y="736"/>
                  <a:pt x="1272" y="720"/>
                </a:cubicBezTo>
                <a:cubicBezTo>
                  <a:pt x="1304" y="704"/>
                  <a:pt x="1328" y="664"/>
                  <a:pt x="1368" y="672"/>
                </a:cubicBezTo>
                <a:cubicBezTo>
                  <a:pt x="1408" y="680"/>
                  <a:pt x="1472" y="760"/>
                  <a:pt x="1512" y="768"/>
                </a:cubicBezTo>
                <a:cubicBezTo>
                  <a:pt x="1552" y="776"/>
                  <a:pt x="1584" y="720"/>
                  <a:pt x="1608" y="720"/>
                </a:cubicBezTo>
                <a:cubicBezTo>
                  <a:pt x="1632" y="720"/>
                  <a:pt x="1616" y="760"/>
                  <a:pt x="1656" y="768"/>
                </a:cubicBezTo>
                <a:cubicBezTo>
                  <a:pt x="1696" y="776"/>
                  <a:pt x="1792" y="776"/>
                  <a:pt x="1848" y="768"/>
                </a:cubicBezTo>
                <a:cubicBezTo>
                  <a:pt x="1904" y="760"/>
                  <a:pt x="1936" y="736"/>
                  <a:pt x="1992" y="720"/>
                </a:cubicBezTo>
                <a:cubicBezTo>
                  <a:pt x="2048" y="704"/>
                  <a:pt x="2144" y="688"/>
                  <a:pt x="2184" y="672"/>
                </a:cubicBezTo>
                <a:cubicBezTo>
                  <a:pt x="2224" y="656"/>
                  <a:pt x="2184" y="648"/>
                  <a:pt x="2232" y="624"/>
                </a:cubicBezTo>
                <a:cubicBezTo>
                  <a:pt x="2280" y="600"/>
                  <a:pt x="2440" y="568"/>
                  <a:pt x="2472" y="528"/>
                </a:cubicBezTo>
                <a:cubicBezTo>
                  <a:pt x="2504" y="488"/>
                  <a:pt x="2448" y="440"/>
                  <a:pt x="2424" y="384"/>
                </a:cubicBezTo>
                <a:cubicBezTo>
                  <a:pt x="2400" y="328"/>
                  <a:pt x="2360" y="232"/>
                  <a:pt x="2328" y="192"/>
                </a:cubicBezTo>
                <a:cubicBezTo>
                  <a:pt x="2296" y="152"/>
                  <a:pt x="2272" y="152"/>
                  <a:pt x="2232" y="144"/>
                </a:cubicBezTo>
                <a:cubicBezTo>
                  <a:pt x="2192" y="136"/>
                  <a:pt x="2128" y="128"/>
                  <a:pt x="2088" y="144"/>
                </a:cubicBezTo>
                <a:cubicBezTo>
                  <a:pt x="2048" y="160"/>
                  <a:pt x="2024" y="208"/>
                  <a:pt x="1992" y="240"/>
                </a:cubicBezTo>
                <a:cubicBezTo>
                  <a:pt x="1960" y="272"/>
                  <a:pt x="1928" y="336"/>
                  <a:pt x="1896" y="336"/>
                </a:cubicBezTo>
                <a:cubicBezTo>
                  <a:pt x="1864" y="336"/>
                  <a:pt x="1840" y="280"/>
                  <a:pt x="1800" y="240"/>
                </a:cubicBezTo>
                <a:cubicBezTo>
                  <a:pt x="1760" y="200"/>
                  <a:pt x="1696" y="136"/>
                  <a:pt x="1656" y="96"/>
                </a:cubicBezTo>
                <a:cubicBezTo>
                  <a:pt x="1616" y="56"/>
                  <a:pt x="1584" y="0"/>
                  <a:pt x="1560" y="0"/>
                </a:cubicBezTo>
                <a:cubicBezTo>
                  <a:pt x="1536" y="0"/>
                  <a:pt x="1544" y="80"/>
                  <a:pt x="1512" y="96"/>
                </a:cubicBezTo>
                <a:cubicBezTo>
                  <a:pt x="1480" y="112"/>
                  <a:pt x="1416" y="88"/>
                  <a:pt x="1368" y="96"/>
                </a:cubicBezTo>
                <a:cubicBezTo>
                  <a:pt x="1320" y="104"/>
                  <a:pt x="1248" y="128"/>
                  <a:pt x="1224" y="144"/>
                </a:cubicBezTo>
                <a:cubicBezTo>
                  <a:pt x="1200" y="160"/>
                  <a:pt x="1216" y="160"/>
                  <a:pt x="1224" y="192"/>
                </a:cubicBezTo>
                <a:cubicBezTo>
                  <a:pt x="1232" y="224"/>
                  <a:pt x="1264" y="296"/>
                  <a:pt x="1272" y="336"/>
                </a:cubicBezTo>
                <a:cubicBezTo>
                  <a:pt x="1280" y="376"/>
                  <a:pt x="1288" y="408"/>
                  <a:pt x="1272" y="432"/>
                </a:cubicBezTo>
                <a:cubicBezTo>
                  <a:pt x="1256" y="456"/>
                  <a:pt x="1216" y="472"/>
                  <a:pt x="1176" y="480"/>
                </a:cubicBezTo>
                <a:cubicBezTo>
                  <a:pt x="1136" y="488"/>
                  <a:pt x="1080" y="464"/>
                  <a:pt x="1032" y="480"/>
                </a:cubicBezTo>
                <a:cubicBezTo>
                  <a:pt x="984" y="496"/>
                  <a:pt x="920" y="560"/>
                  <a:pt x="888" y="576"/>
                </a:cubicBezTo>
                <a:cubicBezTo>
                  <a:pt x="856" y="592"/>
                  <a:pt x="912" y="584"/>
                  <a:pt x="840" y="576"/>
                </a:cubicBezTo>
                <a:cubicBezTo>
                  <a:pt x="768" y="568"/>
                  <a:pt x="544" y="536"/>
                  <a:pt x="456" y="528"/>
                </a:cubicBezTo>
                <a:cubicBezTo>
                  <a:pt x="368" y="520"/>
                  <a:pt x="344" y="512"/>
                  <a:pt x="312" y="528"/>
                </a:cubicBezTo>
                <a:cubicBezTo>
                  <a:pt x="280" y="544"/>
                  <a:pt x="272" y="600"/>
                  <a:pt x="264" y="624"/>
                </a:cubicBezTo>
                <a:cubicBezTo>
                  <a:pt x="256" y="648"/>
                  <a:pt x="280" y="648"/>
                  <a:pt x="264" y="672"/>
                </a:cubicBezTo>
                <a:cubicBezTo>
                  <a:pt x="248" y="696"/>
                  <a:pt x="208" y="736"/>
                  <a:pt x="168" y="768"/>
                </a:cubicBezTo>
                <a:cubicBezTo>
                  <a:pt x="128" y="800"/>
                  <a:pt x="48" y="840"/>
                  <a:pt x="24" y="864"/>
                </a:cubicBezTo>
                <a:cubicBezTo>
                  <a:pt x="0" y="888"/>
                  <a:pt x="8" y="872"/>
                  <a:pt x="24" y="912"/>
                </a:cubicBezTo>
                <a:cubicBezTo>
                  <a:pt x="40" y="952"/>
                  <a:pt x="88" y="1048"/>
                  <a:pt x="120" y="1104"/>
                </a:cubicBezTo>
                <a:cubicBezTo>
                  <a:pt x="152" y="1160"/>
                  <a:pt x="176" y="1200"/>
                  <a:pt x="216" y="1248"/>
                </a:cubicBezTo>
                <a:cubicBezTo>
                  <a:pt x="256" y="1296"/>
                  <a:pt x="328" y="1368"/>
                  <a:pt x="360" y="1392"/>
                </a:cubicBezTo>
                <a:cubicBezTo>
                  <a:pt x="392" y="1416"/>
                  <a:pt x="368" y="1416"/>
                  <a:pt x="408" y="1392"/>
                </a:cubicBezTo>
                <a:close/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52" name="Freeform 48"/>
          <p:cNvSpPr>
            <a:spLocks noChangeArrowheads="1"/>
          </p:cNvSpPr>
          <p:nvPr/>
        </p:nvSpPr>
        <p:spPr bwMode="auto">
          <a:xfrm>
            <a:off x="3060700" y="3467100"/>
            <a:ext cx="461963" cy="442913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96" y="248"/>
              </a:cxn>
              <a:cxn ang="0">
                <a:pos x="192" y="296"/>
              </a:cxn>
              <a:cxn ang="0">
                <a:pos x="336" y="296"/>
              </a:cxn>
              <a:cxn ang="0">
                <a:pos x="192" y="152"/>
              </a:cxn>
              <a:cxn ang="0">
                <a:pos x="48" y="8"/>
              </a:cxn>
              <a:cxn ang="0">
                <a:pos x="48" y="104"/>
              </a:cxn>
              <a:cxn ang="0">
                <a:pos x="48" y="152"/>
              </a:cxn>
            </a:cxnLst>
            <a:rect l="0" t="0" r="r" b="b"/>
            <a:pathLst>
              <a:path w="336" h="320">
                <a:moveTo>
                  <a:pt x="0" y="56"/>
                </a:moveTo>
                <a:cubicBezTo>
                  <a:pt x="32" y="132"/>
                  <a:pt x="64" y="208"/>
                  <a:pt x="96" y="248"/>
                </a:cubicBezTo>
                <a:cubicBezTo>
                  <a:pt x="128" y="288"/>
                  <a:pt x="152" y="288"/>
                  <a:pt x="192" y="296"/>
                </a:cubicBezTo>
                <a:cubicBezTo>
                  <a:pt x="232" y="304"/>
                  <a:pt x="336" y="320"/>
                  <a:pt x="336" y="296"/>
                </a:cubicBezTo>
                <a:cubicBezTo>
                  <a:pt x="336" y="272"/>
                  <a:pt x="240" y="200"/>
                  <a:pt x="192" y="152"/>
                </a:cubicBezTo>
                <a:cubicBezTo>
                  <a:pt x="144" y="104"/>
                  <a:pt x="72" y="16"/>
                  <a:pt x="48" y="8"/>
                </a:cubicBezTo>
                <a:cubicBezTo>
                  <a:pt x="24" y="0"/>
                  <a:pt x="48" y="80"/>
                  <a:pt x="48" y="104"/>
                </a:cubicBezTo>
                <a:cubicBezTo>
                  <a:pt x="48" y="128"/>
                  <a:pt x="48" y="140"/>
                  <a:pt x="48" y="152"/>
                </a:cubicBezTo>
              </a:path>
            </a:pathLst>
          </a:cu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53" name="Rectangle 49"/>
          <p:cNvSpPr>
            <a:spLocks noChangeArrowheads="1"/>
          </p:cNvSpPr>
          <p:nvPr/>
        </p:nvSpPr>
        <p:spPr bwMode="auto">
          <a:xfrm>
            <a:off x="179388" y="6308725"/>
            <a:ext cx="461962" cy="198438"/>
          </a:xfrm>
          <a:prstGeom prst="rect">
            <a:avLst/>
          </a:prstGeom>
          <a:solidFill>
            <a:srgbClr val="00CCFF">
              <a:alpha val="50000"/>
            </a:srgbClr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21554" name="Text Box 50"/>
          <p:cNvSpPr txBox="1">
            <a:spLocks noChangeArrowheads="1"/>
          </p:cNvSpPr>
          <p:nvPr/>
        </p:nvSpPr>
        <p:spPr bwMode="auto">
          <a:xfrm>
            <a:off x="712788" y="6232525"/>
            <a:ext cx="2092325" cy="338138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0033CC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0033CC"/>
                </a:solidFill>
                <a:latin typeface="Times New Roman" pitchFamily="18" charset="0"/>
              </a:rPr>
              <a:t>Oslobođena područja</a:t>
            </a:r>
            <a:r>
              <a:rPr lang="en-GB" sz="1400">
                <a:solidFill>
                  <a:srgbClr val="0033CC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1555" name="Text Box 51"/>
          <p:cNvSpPr txBox="1">
            <a:spLocks noChangeArrowheads="1"/>
          </p:cNvSpPr>
          <p:nvPr/>
        </p:nvSpPr>
        <p:spPr bwMode="auto">
          <a:xfrm>
            <a:off x="4572000" y="685800"/>
            <a:ext cx="830263" cy="338138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TG 112</a:t>
            </a:r>
          </a:p>
        </p:txBody>
      </p:sp>
      <p:sp>
        <p:nvSpPr>
          <p:cNvPr id="21556" name="Text Box 52"/>
          <p:cNvSpPr txBox="1">
            <a:spLocks noChangeArrowheads="1"/>
          </p:cNvSpPr>
          <p:nvPr/>
        </p:nvSpPr>
        <p:spPr bwMode="auto">
          <a:xfrm>
            <a:off x="4572000" y="1066800"/>
            <a:ext cx="638175" cy="338138"/>
          </a:xfrm>
          <a:prstGeom prst="rect">
            <a:avLst/>
          </a:prstGeom>
          <a:solidFill>
            <a:srgbClr val="00CCFF"/>
          </a:solidFill>
          <a:ln w="284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buClr>
                <a:srgbClr val="333399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333399"/>
                </a:solidFill>
                <a:latin typeface="Times New Roman" pitchFamily="18" charset="0"/>
              </a:rPr>
              <a:t>6.gbr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403350" y="517525"/>
            <a:ext cx="6035675" cy="100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9388" y="1192213"/>
            <a:ext cx="8978900" cy="511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</a:t>
            </a:r>
            <a:r>
              <a:rPr lang="en-GB" sz="2200"/>
              <a:t>Kombinirano tenkovsko - pješački protunapadi protivnika uslijedili su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odmah  nakon napadnog dijela operacije Maslenica i bili su intezivni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sve do svibnja 1993. Glavne pješačke snage neprijatelja su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dragovoljci sa srpskih prostora u BiH i iz Srbije.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Po izbijanju naših snaga na dostignutu crtu prelazi se u obranu s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 težištem na POB.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Poduzete su hitne mjere inženjerijskog uređenja otpornih točaka i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ojačanja protuoklopnim sredstvima, zaprječavanju mješovitim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minskim poljima i drugim zaprekama, izradi novih paljbenih položaja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topništva, uspostavljanju promatračnica i njihovom uvezivanju u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sustav zapovijedanja i izvješćivanja.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2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288" y="1341438"/>
            <a:ext cx="8424862" cy="447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</a:t>
            </a:r>
            <a:r>
              <a:rPr lang="en-GB" sz="2200"/>
              <a:t>Posebna pozornost se posvećivala osiguranju i nadzoru na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  </a:t>
            </a:r>
            <a:r>
              <a:rPr lang="en-GB" sz="2200"/>
              <a:t>spojevima postrojbi i međuprostora s ciljem sprječavanja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ubacivanja</a:t>
            </a:r>
            <a:r>
              <a:rPr lang="hr-HR" sz="2200"/>
              <a:t> </a:t>
            </a:r>
            <a:r>
              <a:rPr lang="en-GB" sz="2200"/>
              <a:t>manjih diverzantskih, prepadnih i drugih snaga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protivnika kroz prednji kraj i po dubini.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- Veliki značaj u obrani imale su oklopne i  topničke postrojbe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koje su svojom organiziranošću i obučenošću davale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pravovremenu i izuzetno  učinkovitu potporu pješačkim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postrojbama na crti bojišnice.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Istodobno sa operacijom Maslenica snagama 126. dp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oslobođen je prostor brane Peruča.Tako je oslobođen najvažniji elektroenergetski        sustav u Dalmaciji i spriječena je ekološka katastrofa (pobunjenici su      prijetili da će minirati branu Peruča)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051050" y="26035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xfrm>
            <a:off x="-228600" y="2278063"/>
            <a:ext cx="7772400" cy="2532062"/>
          </a:xfrm>
          <a:ln/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/>
            </a:r>
            <a:br>
              <a:rPr lang="en-GB"/>
            </a:br>
            <a:r>
              <a:rPr lang="en-GB"/>
              <a:t/>
            </a:r>
            <a:br>
              <a:rPr lang="en-GB"/>
            </a:br>
            <a:r>
              <a:rPr lang="en-GB"/>
              <a:t/>
            </a:r>
            <a:br>
              <a:rPr lang="en-GB"/>
            </a:br>
            <a:r>
              <a:rPr lang="en-GB"/>
              <a:t/>
            </a:r>
            <a:br>
              <a:rPr lang="en-GB"/>
            </a:br>
            <a:endParaRPr lang="en-GB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50825" y="1196975"/>
            <a:ext cx="9144000" cy="4899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u="sng"/>
              <a:t>CILJ OBRANE:</a:t>
            </a:r>
            <a:endParaRPr lang="hr-HR" u="sng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 u="sng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- </a:t>
            </a:r>
            <a:r>
              <a:rPr lang="en-GB" sz="2400"/>
              <a:t>Upornom i aktivnom obranom spriječiti probijanje crte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</a:t>
            </a:r>
            <a:r>
              <a:rPr lang="en-GB" sz="2400"/>
              <a:t> bojišnice   i upad protivnika u oslobođeni teritorij RH.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Upornu i aktivnu obranu izvoditi držanjem dominantnih </a:t>
            </a:r>
            <a:r>
              <a:rPr lang="hr-HR" sz="2400"/>
              <a:t> 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z</a:t>
            </a:r>
            <a:r>
              <a:rPr lang="en-GB" sz="2400"/>
              <a:t>emljišnih kota</a:t>
            </a:r>
            <a:r>
              <a:rPr lang="hr-HR" sz="2400"/>
              <a:t> </a:t>
            </a:r>
            <a:r>
              <a:rPr lang="en-GB" sz="2400"/>
              <a:t>i utvrđenih objekata, osloncem na naseljena </a:t>
            </a:r>
            <a:r>
              <a:rPr lang="hr-HR" sz="2400"/>
              <a:t>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mjesta u pojasu crte bojišnice.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- </a:t>
            </a:r>
            <a:r>
              <a:rPr lang="en-GB" sz="2400"/>
              <a:t>Na cijelom prostoru obrane, po svaku cijenu zadržati 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dostignute položaje, odbiti i spriječiti sve napadne namjere </a:t>
            </a:r>
            <a:r>
              <a:rPr lang="hr-HR" sz="2400"/>
              <a:t>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protivnika, nanoseći mu gubitke u ljudstvu i bojnim sredstvima.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- </a:t>
            </a:r>
            <a:r>
              <a:rPr lang="en-GB" sz="2400"/>
              <a:t>Svugdje gdje je to moguće stvarati uvjete za izvođenje 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protunapada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908175" y="47625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2916238" y="833438"/>
            <a:ext cx="345598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SADRŽAJ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17688" y="1557338"/>
            <a:ext cx="7507287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11240" tIns="55440" rIns="111240" bIns="55440"/>
          <a:lstStyle/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1. UVOD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2. CILJ OPERACIJE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3. STANJE PRED OPERACIJU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4. PRIPREMA OPERACIJE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5. TIJEK BOJNIH DJELOVANJA 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6. ISKUSTVA I POUKE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7. ZAKLJUČAK</a:t>
            </a:r>
          </a:p>
          <a:p>
            <a:pPr>
              <a:lnSpc>
                <a:spcPct val="100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/>
          </a:p>
          <a:p>
            <a:pPr>
              <a:lnSpc>
                <a:spcPct val="100000"/>
              </a:lnSpc>
              <a:spcBef>
                <a:spcPts val="7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700"/>
              </a:spcBef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ln/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/>
            </a:r>
            <a:br>
              <a:rPr lang="en-GB"/>
            </a:br>
            <a:endParaRPr lang="en-GB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051050" y="549275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8424862" cy="429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Intezitet neprijateljskih protivnapada zahtijevao je žurnu  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reorganizaciju naših snaga. Uslijedila je aktivna izmjena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snaga na crti bojišnice (uglavnom na težišnom pravcu).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Raspoložive snage se organiziraju u pet borbenih sektora.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Topništvo i protuoklop organiziraju se na razini sektora i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posebne snage pod zapovijedanjem IZM-a Zadar.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NGS OS donosi odluku o prebacivanju i uvođenju snaga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ostalih gardijskih brigada na zadarsku bojišnicu.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28. siječnja u Sektor I. uvodi se Kombinirana bojna 1. gbr.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31. siječnja u Sektor II. uvode se snage 3. gombr.</a:t>
            </a:r>
            <a:r>
              <a:rPr lang="en-GB"/>
              <a:t>   </a:t>
            </a:r>
            <a:endParaRPr lang="en-GB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539750" y="765175"/>
            <a:ext cx="8280400" cy="5233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 </a:t>
            </a:r>
            <a:r>
              <a:rPr lang="en-GB" sz="2400" u="sng"/>
              <a:t>DINAMIKA U SEKTORU II.( 3. gbr ):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Od 28.01. do 14.02.1993. bile su angažirane: 3. pb,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1. ps/2. pb, izvidnička satnija, vod vojne policije, desetina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veze i desetina inž.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Tijekom noći 30./31.01.1993. ljudstvo oklopne satnije iz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sastava okb-a 3.gbr izvršilo je hodnju i u jutarnjim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satima 31.01.1993.g. predpočinjeno je  zapovjedniku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okb/OG Zadar (Borbena zapovijed Op. br. 5.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zapovjednika II. ZP OS RH  zapovjedniku 3. gbr).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Borbenu tehniku i MTS preuzelo se od oklopne bojne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4. gbr. 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Početkom veljače dio 2. gbr je na crti bojišnice i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preuzima dio bojišnice od 3. gbr.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600200" y="22860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288" y="1196975"/>
            <a:ext cx="8534400" cy="483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Od važnijih obrambenih borbenih djelovanja izdvajamo slijedeće: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u="sng"/>
              <a:t>Diverzantski napad protivnika na postrojbe 3. gbr. dana 01.02.1993.g.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01.02.1993. protivnik od ranih jutarnjih sati jakom topničkom paljbom djeluje po neutvrđenoj crti obrane u dužini 17 km, u području Paljuv – Kašić – Suhovare.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naše snage su od 07:30  sati vršile smjenu postrojbi (3. gbr u tijeku preuzimanje crte bojišnice od postrojbi 4. gbr) na crti obrane u Ravnim kotarima ( iz slavonske zime sa –10 stupnjeva, ušli su u dan obasjan suncem na +15 stupnjeva, na dalmatinski kamenjar, makiju i druge nenavikle uvjete koji zahtijevaju i drukčije ratovanje</a:t>
            </a:r>
            <a:r>
              <a:rPr lang="en-GB"/>
              <a:t>).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24075" y="404813"/>
            <a:ext cx="5122863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79613" y="549275"/>
            <a:ext cx="512286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3850" y="1484313"/>
            <a:ext cx="8580438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protivnik koji je imao izvidničke i elitne postrojbe ( arkanovce      mladićevce, šešeljevce, vukove…) u blizini neutvrđene crte naše obrane primijetio je naše aktivnosti i isto iskoristio za početak diverzantskih i napadnih djelovanja.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protivnik je krenuo u protunapad u područje koje je simbol srpske prisutnosti u zadarskom zaleđu i kote  (tt. 208 crkva Kašić) koja pored Debelog brda dominira cijelim prostorom.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u 09:00. sati započeo je tenkovsko-pješački napad na selo Paljuv  koji je 3. pb/3. gbr odbila, te je protivnik napad sa 12 tenkova i oko 1000 pješaka preusmjerio na Kašić.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908175" y="47625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23850" y="1484313"/>
            <a:ext cx="8382000" cy="416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nakon borbi prsa o prsa i jake topničke paljbe protivnik je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probio  obranu s desne strane i doveo 3. gbr u poluokruženje, koja se taktički izvukla do Islama Grčkog.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u  Islamu Grčkom 3. gbr je izvršila konsolidaciju, krenula u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protunapad zajedno s izvidničkom satnijom 4. gbr i u  večernjim satima ponovno je bila u Kašiću.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01.02.1993. protivnik je priznao broj 186 kao gubitak u ljudstvu, a naše snage istog dana na cijeloj crti obrane SEKTORA II. </a:t>
            </a:r>
            <a:r>
              <a:rPr lang="hr-HR" sz="2400"/>
              <a:t>u </a:t>
            </a:r>
            <a:r>
              <a:rPr lang="en-GB" sz="2400"/>
              <a:t>dužini od 17 km, imale su 13 poginulih i 20 ranjenih.</a:t>
            </a:r>
            <a:r>
              <a:rPr lang="en-GB" sz="2200"/>
              <a:t>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979613" y="549275"/>
            <a:ext cx="512286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15900" y="1736725"/>
            <a:ext cx="8820150" cy="3544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15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 </a:t>
            </a:r>
            <a:r>
              <a:rPr lang="en-GB" sz="2400"/>
              <a:t>TS 3. gbr i nakon gubitaka od 01.02.1993. ostala je na crti o</a:t>
            </a:r>
          </a:p>
          <a:p>
            <a:pPr>
              <a:lnSpc>
                <a:spcPct val="100000"/>
              </a:lnSpc>
              <a:spcBef>
                <a:spcPct val="15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brane  (od Novigrada do Islama Latinskog) u omjeru naših snaga </a:t>
            </a:r>
            <a:r>
              <a:rPr lang="hr-HR" sz="2400"/>
              <a:t>1</a:t>
            </a:r>
            <a:r>
              <a:rPr lang="en-GB" sz="2400"/>
              <a:t>:17 protivničkih (svakodnevno izloženi udarima 20-tak tenkova i 1000 pješaka), u kojem  je protivnik angažirao svoja najpoznatija imena, što je suprotno načelima ratovanja nakon pretrpljenih gubitaka u ljudstvu. </a:t>
            </a:r>
          </a:p>
          <a:p>
            <a:pPr>
              <a:lnSpc>
                <a:spcPct val="100000"/>
              </a:lnSpc>
              <a:spcBef>
                <a:spcPct val="15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spcBef>
                <a:spcPct val="15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Sa ovom činjenicom iskazuje se vrlo visok moral svih pripadnika HV.</a:t>
            </a:r>
            <a:r>
              <a:rPr lang="en-GB" sz="2200"/>
              <a:t>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908175" y="549275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95288" y="1484313"/>
            <a:ext cx="7924800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u="sng"/>
              <a:t>Napad protivnika na smjeru: Pridraga – Novigrad dana 07.02.1993.</a:t>
            </a:r>
          </a:p>
          <a:p>
            <a:pPr>
              <a:lnSpc>
                <a:spcPct val="100000"/>
              </a:lnSpc>
              <a:spcBef>
                <a:spcPts val="1250"/>
              </a:spcBef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U zoni obrane na crti od Oštrića do Kašića obranu provode snage      TS 3. gbr, MOMP i satnija 7. dp. Iznenadnima napadom 07.02.1993., protivnik uspijeva probiti crtu obrane u zoni odgovornosti MOMP-a u području Ostrići i s.Narančići s ciljem stvaranja povoljnih preduvjeta za ovladavanjem Novigradom i presijecanjem komunikacije Zadar – Posedarje. </a:t>
            </a:r>
          </a:p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- Glavni nositelj napada protivnika bile su oklopno – mehanizirane postrojbe (dvije pješačke satnije ojačane s dva voda tenkova) koje su započele tenkovsko pješački napad nakon izvršene topničke pripreme započete u 04:30 sati. </a:t>
            </a:r>
            <a:r>
              <a:rPr lang="en-GB" sz="2200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268538" y="404813"/>
            <a:ext cx="5122862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50825" y="1268413"/>
            <a:ext cx="8893175" cy="432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U prvom naletu protivnik vrši prodor kroz našu obranu i ovladava područjem :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z. Narančići i zatim bočno ulazi u z. Baturi. 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Nakon kraćeg zatišja od 11:00 – 12:00 sati protivnik vrši prodor na</a:t>
            </a:r>
            <a:r>
              <a:rPr lang="hr-HR" sz="2400"/>
              <a:t> </a:t>
            </a:r>
            <a:r>
              <a:rPr lang="en-GB" sz="2400"/>
              <a:t>smjeru z. Pedići i Barabe te oko 15 sati dostiže navedene položaje. 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Tijekom popodneva postrojbe TS 3. gbr, specijalna postrojba GS OS</a:t>
            </a:r>
            <a:r>
              <a:rPr lang="hr-HR" sz="2400"/>
              <a:t> </a:t>
            </a:r>
            <a:r>
              <a:rPr lang="en-GB" sz="2400"/>
              <a:t>RH, 2. /112. br i satnija iz 7. dp  izvršili su protunapad, ovladali z.</a:t>
            </a:r>
            <a:r>
              <a:rPr lang="hr-HR" sz="2400"/>
              <a:t> </a:t>
            </a:r>
            <a:r>
              <a:rPr lang="en-GB" sz="2400"/>
              <a:t>Boždarići i Ramić, odakle su protivničke snage išle u napadna djelovanja</a:t>
            </a:r>
            <a:r>
              <a:rPr lang="hr-HR" sz="2400"/>
              <a:t> </a:t>
            </a:r>
            <a:r>
              <a:rPr lang="en-GB" sz="2400"/>
              <a:t>na Novigrad, te omogućili ponovno uspostavljanje crte obrane.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24075" y="404813"/>
            <a:ext cx="5122863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95288" y="1052513"/>
            <a:ext cx="8497887" cy="4764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Od 05.02. – 14.03 na crti bojišnice su snage 4. gbr ( nakon 15.03. jedna pješačka bojna u Crvenoj luci kao pričuva Zapovjednika ZP Split.</a:t>
            </a:r>
          </a:p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- Temeljem zapovijedi N GS OS RH od 02.03.1993. zapovjeđeno je: Snage jedne ojačane bojne 5. gbr (524 pripadnika) kao ojačanje izmjestiti na područje Zadarske bojišnice tijekom noći 03./04.03.1993.g. i predpočiniti ZP Split IZM – Zadar od 11.02. Tijekom 13.02. preuzimaju položaje od 3. /4. gbr. </a:t>
            </a:r>
          </a:p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- U vremenu od 14.-16.03.1993.g. postrojbe 5. gbr preuzimaju crtu bojišnice od postrojbi 4. gbr i ujedno zapovijedanje nad SEKTOROM II. (TG-2). Do kompletiranja zapovjedništva sektora od strane 5. gbr i radi kvalitetnijeg uvođenja u sustav zapovijedanja dio stožera 4. gbr je privremeno ostao na pomoći 5. gbr.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24075" y="404813"/>
            <a:ext cx="5122863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9388" y="1125538"/>
            <a:ext cx="8736012" cy="453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5. gbr je imala dvije Operative skupine koje su se međusobno izmjenjivale u području SEKTORA II. svakih 15 dana.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Tijekom 06. 07.04.1993.g. izvršava se primopredaja položaja na dijelu bojišnice u SEKTOR II. između 2/5. gbr i ojačane bojne 3. gbr (1. pb i 1. vod izv.satnije). Postrojbe 3. gbr se Operativno podređuju zapovjedništvu SEKTORA II. s kojim zapovijeda 5. gbr.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Postrojbe su bile angažirane do 07. 05. Tada su u prostoru uvedene 1. pb i 1. vod izvidničke satnije. Inače cijelo vrijeme u prostoru su bili angažirani dijelovi okb-a,trb-a i pristožernih postrojbi.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547813" y="228600"/>
            <a:ext cx="583247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UVOD U VRO “MASLENICA</a:t>
            </a:r>
            <a:r>
              <a:rPr lang="hr-HR" sz="2800" b="1"/>
              <a:t>”</a:t>
            </a:r>
            <a:endParaRPr lang="en-GB" sz="2800" b="1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85788" y="990600"/>
            <a:ext cx="76009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	</a:t>
            </a:r>
            <a:r>
              <a:rPr lang="en-GB" sz="2200"/>
              <a:t>UNPROFOR je ispunio jednu od postavljenih zadaća,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prekid ratne agresije i odlazak Jugoslavenske Armije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sa teritorija Hrvatske. U ispunjenju preostalih zadaća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pokazao se nemoćnim najviše zbog srpskog otpora 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</a:t>
            </a:r>
            <a:r>
              <a:rPr lang="hr-HR" sz="2200"/>
              <a:t>	</a:t>
            </a:r>
            <a:r>
              <a:rPr lang="en-GB" sz="2200"/>
              <a:t>Mirovne snage UN-a u UNPA i ružičastim zonama nisu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osigurale normalizaciju života, nisu razoružale srpske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paravojne postrojbe, nisu omogućile povratak stanovništva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i uspostavu prometnih i drugih veza, a s tim u vezi istaknut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je i problem Masleničkog mosta jer je time odsječena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sjeverna od južne Hrvatske.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Nemogućnost odvijanja  normalnog prometa izuzetno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usložava život stanovništva RH. 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Zbog navedenih problema problem Masleničkog mosta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nije se mogao više odlagati.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63713" y="404813"/>
            <a:ext cx="5824537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TIJEK BOJNIH DJELOVANJA</a:t>
            </a: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95288" y="1196975"/>
            <a:ext cx="8502650" cy="483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Sektor I. </a:t>
            </a:r>
            <a:r>
              <a:rPr lang="en-GB" sz="2400"/>
              <a:t>(prostor planine Velebit do kanjona r.Zrmanje): 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Od 04. veljače od SJP MUP-a preuzimaju se položaji na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crti bojišnice Tulove grede – Mala Bobija (1. gbr. i 112. pbr.).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17.03. postrojbe ličkog prostora ( 6. gbr.preimenovana je 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9. gbr.), 133.  pbr,dijelovi 118. dp) predaju prostor 1. gbr.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Sektor III. </a:t>
            </a:r>
            <a:r>
              <a:rPr lang="en-GB" sz="2400"/>
              <a:t>(širi prostor sela Poličnik do Zadra):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Krajem mjeseca Veljače u prostor se uvodi 7. gbr umjesto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113. pbr.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Nakon napada na z. Drače umjesto 7. gbr u prostor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se uvodi 141. pbr. (03.03.-05.03. 2003.).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619250" y="1052513"/>
            <a:ext cx="5122863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50825" y="2133600"/>
            <a:ext cx="8596313" cy="301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/>
              <a:t>Sektor V. </a:t>
            </a:r>
            <a:r>
              <a:rPr lang="en-GB" sz="2400"/>
              <a:t>(od Zadra od s. Sv. Filip i Jakov):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11.03. sa crte bojišnice izvlači se 9./114. pbr. Crtu bojišnice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preuzima 7. dp i IDS ZP Split.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Od 18.-21.03. snažan neprijateljski napad na prostor s.Nadin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i s. Škabrnju,te je protivnik ovladao istim prostorom.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23850" y="1196975"/>
            <a:ext cx="8569325" cy="5024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- </a:t>
            </a:r>
            <a:r>
              <a:rPr lang="en-GB" sz="2200"/>
              <a:t>Angažiranjem većeg broja topničkog oruđa i tenkova sredinom 1993.g. značajno se dobilo na kvaliteti obrane, kao i na priprema za daljnja moguća djelovanja.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- Od početka lipnja pa sve do kraja godine na prostoru  Zadarske bojišnice nije bilo promjena na crti bojišnice.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Od 06.07. do 15.10. bila je angažirana cjelokupna 3. gbr.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Tijekom 1993.g. 3. gbr imala je 39 poginulih i 144 ranjena pripadnika.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Postrojbe 5. gbr nakon primopredaje sa 3. gbr u cijelosti se povlače.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Tijekom 1993.g. 5. gbr imala je 43 poginulih i 207 ranjenih pripadnika.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908175" y="47625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971675" y="549275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98475" y="1557338"/>
            <a:ext cx="8458200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lipnju 7. gbr se uvodi na crtu bojišnice u širi prostor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s. Stankovci.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listopadu 7. gbr predpočinjuje se OG Šibenik, a dio snaga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je pričuva Zapovjednika ZP Split u istom prostoru.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širi prostor s. Stankovci uvodi se 112. pbr, istu u prostoru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Sektora I. mijenjaju snage HRM – a (MOMP Hvar – Brač,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Dugi Otok).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900238" y="765175"/>
            <a:ext cx="512286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23850" y="2205038"/>
            <a:ext cx="8566150" cy="264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U Sektoru I izlaze snage 1. gbr, a uvode se snage bojne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M. Vlačić i STS ZP Split.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3. gbr izlazi iz Sektora II., a uvode se snage 4. gbr i 145. pbr.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1993. godini 4. gbr imala je 24 poginula i 193 ranjena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pripadnika.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63888"/>
            <a:ext cx="4500563" cy="2989262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13" y="3141663"/>
            <a:ext cx="4535487" cy="3001962"/>
          </a:xfrm>
          <a:prstGeom prst="rect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58750" y="981075"/>
            <a:ext cx="8488363" cy="1920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 </a:t>
            </a:r>
            <a:r>
              <a:rPr lang="en-GB"/>
              <a:t>27.07.1993.g. preuzimanje crte dodira (položaja) UNPROFOR-a od HV.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28.07.1993.g. UNPROFOR preuzima nadzor nad mostom Maslenica.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30.07.1993.g. u 17:00 sati Predsjednik RH dr. Franjo Tuđman pustio je 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 promet pontonski most.</a:t>
            </a:r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01.08.1993.g. ulazak policije UNCIVPOL i po 5 policajaca Srba u Kašić,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  Islam Grčki i Smilčić. 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600200" y="228600"/>
            <a:ext cx="51228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TIJEK BOJNIH DJELOVANJA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0" y="44450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914400"/>
            <a:r>
              <a:rPr lang="hr-HR" sz="2800" b="1"/>
              <a:t>SNAGE KOJE SU SUDJELOVALE U MASLENICI</a:t>
            </a:r>
            <a:endParaRPr lang="hr-HR" sz="2800" b="1" i="1"/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465138" y="511175"/>
            <a:ext cx="3963987" cy="56816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ZP Split  - IZM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4.Gbr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1. 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2. 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3. 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5. 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7. gbr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9. gbr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112. br HV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113. br HV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specijalne postrojbe GS OSRH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VERIBUS UNITIS 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bojna ZRINSKI 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bojna MATIJA VLAČIĆ 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bojna KRALJ TOMISLAV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126. br HV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141. br HV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114. br HV 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9. bojna HOS-a Rafael Vitez Boban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145. br HV Zagreb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175. br HV Zagreb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11. POTRD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MUP specijalne Jedinice policije</a:t>
            </a:r>
            <a:r>
              <a:rPr lang="hr-HR" sz="1800">
                <a:solidFill>
                  <a:schemeClr val="tx1"/>
                </a:solidFill>
              </a:rPr>
              <a:t> </a:t>
            </a:r>
            <a:endParaRPr lang="hr-HR" sz="1600">
              <a:solidFill>
                <a:schemeClr val="tx1"/>
              </a:solidFill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4714875" y="549275"/>
            <a:ext cx="3960813" cy="5651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PORS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14. top. Divizion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TRS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40. inž. bojna Split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ZB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72. b.VP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AT Vod Vojne policije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264. IDS Split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HRM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</a:t>
            </a:r>
            <a:r>
              <a:rPr lang="hr-HR" sz="1500">
                <a:solidFill>
                  <a:schemeClr val="tx1"/>
                </a:solidFill>
              </a:rPr>
              <a:t>Flota HRM	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Sat. MDP Pula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53. b MDP Split	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 MOMP Brač, Hvar i Cres</a:t>
            </a:r>
          </a:p>
          <a:p>
            <a:pPr lvl="1"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500">
                <a:solidFill>
                  <a:schemeClr val="tx1"/>
                </a:solidFill>
              </a:rPr>
              <a:t>Odred pomorskih diverzanata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307. log. Baza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306. log. Baza – odjeljak Vodice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Zborno mjesto Zadar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204. br PZO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planinska satnija Velebit - Zagreb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STS Split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Sred. ED Zagreb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254. satnija veze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hr-HR" sz="1600">
                <a:solidFill>
                  <a:schemeClr val="tx1"/>
                </a:solidFill>
              </a:rPr>
              <a:t> 504. sat. ABKO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333375"/>
            <a:ext cx="914400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STEČENA ISKUSTVA</a:t>
            </a: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50825" y="1557338"/>
            <a:ext cx="8642350" cy="337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Povećana učinkovitost postrojbi uvezivanjem u jedinstvenu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taktičku cjelinu, s istim zadaćama i adekvatnim i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pravodobnim vojnoobavještajnim saznanjima,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borbenim djelovanjima na prvoj crti bojišnice stečeno je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ratno iskustvo pojedinaca i postrojbi,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Učinjeni pozitivni pomaci i poboljšanja u logističkom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osiguranju.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79388" y="1219200"/>
            <a:ext cx="87852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23850" y="1208088"/>
            <a:ext cx="8382000" cy="410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</a:t>
            </a:r>
            <a:r>
              <a:rPr lang="en-GB" sz="2400"/>
              <a:t>Na operativnoj razini pravodobno se pristupilo planiranju i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pripremi za operaciju.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U operaciji je  primijenjeno  načelo iznenađenja.</a:t>
            </a:r>
            <a:endParaRPr lang="hr-HR" sz="24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Čestim izmjenama na crti bojišnice naročito je izražen </a:t>
            </a:r>
            <a:r>
              <a:rPr lang="hr-HR" sz="2400"/>
              <a:t>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manevar  snaga u prostoru.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Djelovanje obuhvatom u napadnom dijelu operacije </a:t>
            </a:r>
            <a:r>
              <a:rPr lang="hr-HR" sz="2400"/>
              <a:t>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postignuta je  velika učinkovitost (npr. napad SJP MUP-a </a:t>
            </a:r>
            <a:r>
              <a:rPr lang="hr-HR" sz="2400"/>
              <a:t>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</a:t>
            </a:r>
            <a:r>
              <a:rPr lang="en-GB" sz="2400"/>
              <a:t>na Velebitu i još u  tom godišnjem vremenu).</a:t>
            </a:r>
          </a:p>
          <a:p>
            <a:pPr>
              <a:lnSpc>
                <a:spcPct val="100000"/>
              </a:lnSpc>
              <a:spcBef>
                <a:spcPts val="13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627313" y="404813"/>
            <a:ext cx="4024312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ISKUSTVA I POUKE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79388" y="1219200"/>
            <a:ext cx="8785225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468313" y="1557338"/>
            <a:ext cx="838200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- </a:t>
            </a:r>
            <a:r>
              <a:rPr lang="en-GB" sz="2400"/>
              <a:t>Za ovu operaciju možemo konstatirati da je bila intergranska (KoV, HRZ i PZO, HRM)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Nesigurni i često nedovoljni podaci o protivničkim snagama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ispred crte obrane bile su negativnosti i problemi koji su se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javljali  tijekom b/d.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Iskustva iz operacije Maslenica bile su podloga za daljnju       organizaciju i jačanje HV, izvođenje budućih napadnih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operacija na prostoru RH koje će imati za cilj oslobađanje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okupiranih dijelova RH.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276475" y="476250"/>
            <a:ext cx="402431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ISKUSTVA I POUKE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209800" y="401638"/>
            <a:ext cx="464820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CILJ OPERACIJE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04813" y="1168400"/>
            <a:ext cx="8582025" cy="4565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Osloboditi područje Novskog ždrila i aerodroma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Zemunik, te osigurati promet pravcem Karlobag-Maslenica-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Zadar, osiguravajući tako spajanje sjeverne i južne Hrvatske.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Blokirati snage protivnika u Obrovcu i Benkovcu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zauzimanjem dominantnih visova.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- Stvoriti uvjete za oslobađanje šireg zadarskog područja.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Iskazati protivniku i međunarodnim čimbenicima da je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Hrvatska vojska sposobna i spremna za organizirano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izvođenje napadne operacije, uspostavu nadzora na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oslobođenim prostorom te utvrđivanje obrane na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dostignutoj crti.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358775" y="1196975"/>
            <a:ext cx="8785225" cy="4291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Postignuto je operativno iznenađenje koje se očitovalo u sljedećem: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tajnost priprema ( protivnik nije znao stvarne namjere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naših snaga)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dovođenje gardijskih postrojbi sa veće udaljenosti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ključna je uloga gardijskih brigada kao operativnih postrojbi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uvođenje postrojbi u borbu i obranu iz pokreta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- usklađeno djelovanje pješaštva, oklopništva i topništva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Oslobađanjem prostora i uspješnim slamanjem protunapada protivnika došlo je do visoke motiviranosti u HV i Hrvatskom narodu.</a:t>
            </a: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2627313" y="333375"/>
            <a:ext cx="402431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     ZAKLJUČAK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276600" y="404813"/>
            <a:ext cx="2651125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/>
              <a:t>ZAKLJUČAK</a:t>
            </a:r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457200" y="1066800"/>
            <a:ext cx="7816850" cy="4686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Operacija Maslenica je pokazala da je Hrvatska vojska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izrasla u oružanu silu spremnu za izvršenje postavljenih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zadaća.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Hrvatska vojska i redarstvene snage oslobodile su cijelu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“ružičastu zonu“ u zadarskom zaleđu, te tako stavile pod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trajnu kontrolu Ravne kotare i zračnu luku Zemunik.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Operacija je rezultirala bitnim pomacima na taktičkoj i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operativnoj razini, a izvršeni su dovoljni pomaci da bi se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osigurao strateški bitan objekt za Republiku Hrvatsku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prostor Novskog ždrila, koji će izgradnjom novog mosta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spajati sjever i jug Hrvatske.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989138"/>
            <a:ext cx="1735137" cy="137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143000" y="3573463"/>
            <a:ext cx="568325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500"/>
              </a:spcBef>
              <a:buClr>
                <a:srgbClr val="FF3300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778125" y="3573463"/>
            <a:ext cx="523875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500"/>
              </a:spcBef>
              <a:buClr>
                <a:srgbClr val="FF3300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V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4387850" y="3573463"/>
            <a:ext cx="528638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500"/>
              </a:spcBef>
              <a:buClr>
                <a:srgbClr val="FF3300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997575" y="3573463"/>
            <a:ext cx="473075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500"/>
              </a:spcBef>
              <a:buClr>
                <a:srgbClr val="FF3300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L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7581900" y="3573463"/>
            <a:ext cx="528638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500"/>
              </a:spcBef>
              <a:buClr>
                <a:srgbClr val="FF3300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195513" y="4683125"/>
            <a:ext cx="4845050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ts val="2750"/>
              </a:spcBef>
              <a:buFont typeface="Arial Black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P I T A NJ A 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763713" y="444500"/>
            <a:ext cx="5530850" cy="100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STANJE PRED OPERACIJU</a:t>
            </a:r>
          </a:p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31825" y="1341438"/>
            <a:ext cx="8116888" cy="4595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Operacija Maslenica pripremala se u složenom vremenu u  kojem se nalazila Republika Hrvatska :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oslobođen jug Hrvatske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rasplamsavanje rata u BiH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neuspješni pregovori sa pobunjenicima pod   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 organizacijom UNPROFORA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prometna izoliranost juga Hrvatske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veći gradovi Dalmacije ( Zadar,Šibenik,Dubrovnik)   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 neposredno ugroženi od neprijateljskog topništva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- neprekidno se provodi protjerivanje Hrvata iz UNPA </a:t>
            </a:r>
            <a:r>
              <a:rPr lang="hr-HR" sz="2400"/>
              <a:t>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    </a:t>
            </a:r>
            <a:r>
              <a:rPr lang="en-GB" sz="2400"/>
              <a:t>zona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908175" y="401638"/>
            <a:ext cx="553085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STANJE PRED OPERACIJU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5288" y="1557338"/>
            <a:ext cx="8497887" cy="4078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Prije donošenja odluke o vojno - redarstvenoj operaciji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iscrpile su se sve mogućnosti od upozorenja, prijedloga,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molbi do pritisaka da UNPROFOR izvrši svoju zadaću.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Kada sve to nije dalo rezultata Predsjednik RH donio je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odluku da se vojnim putem riješi problem Maslenice.</a:t>
            </a:r>
            <a:endParaRPr lang="hr-HR" sz="2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000"/>
          </a:p>
          <a:p>
            <a:pPr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Operacija Maslenica bila je nužna kako bi se stavilo do 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znanja da Hrvatska ne može trpjeti odgađanje rješavanja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uključivanja UNPA zona u ustavno pravni poredak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Hrvatske na neodređeno vrijeme.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03238" y="1276350"/>
            <a:ext cx="8389937" cy="4659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/>
              <a:t>- </a:t>
            </a:r>
            <a:r>
              <a:rPr lang="en-GB" sz="2200"/>
              <a:t>Početkom mjeseca siječnja izdane su pripremne zapovijedi      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zapovjedništvu OZ Split i postrojbama temeljem čega su 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poduzete mjere pregrupiranja snaga.</a:t>
            </a:r>
            <a:endParaRPr lang="hr-HR" sz="2200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 eaLnBrk="0" hangingPunct="0">
              <a:lnSpc>
                <a:spcPct val="100000"/>
              </a:lnSpc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Od 09. do 20. siječnja izvršeno je pregrupiranje postrojbi OZ </a:t>
            </a:r>
            <a:endParaRPr lang="hr-HR" sz="2200"/>
          </a:p>
          <a:p>
            <a:pPr eaLnBrk="0" hangingPunct="0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 </a:t>
            </a:r>
            <a:r>
              <a:rPr lang="en-GB" sz="2200"/>
              <a:t>Split,</a:t>
            </a:r>
            <a:r>
              <a:rPr lang="hr-HR" sz="2200"/>
              <a:t> </a:t>
            </a:r>
            <a:r>
              <a:rPr lang="en-GB" sz="2200"/>
              <a:t>izmještanje sa dotadašnjih položaja i njihovo dovođenje u </a:t>
            </a:r>
            <a:r>
              <a:rPr lang="hr-HR" sz="2200"/>
              <a:t>  </a:t>
            </a:r>
          </a:p>
          <a:p>
            <a:pPr eaLnBrk="0" hangingPunct="0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 </a:t>
            </a:r>
            <a:r>
              <a:rPr lang="en-GB" sz="2200"/>
              <a:t>šire područje Zadra</a:t>
            </a:r>
            <a:endParaRPr lang="hr-HR" sz="2200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200"/>
          </a:p>
          <a:p>
            <a:pPr eaLnBrk="0" hangingPunct="0">
              <a:lnSpc>
                <a:spcPct val="100000"/>
              </a:lnSpc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Dana 10-14. siječnja ustrojena je BG 113. iz sastava 113. br </a:t>
            </a:r>
            <a:r>
              <a:rPr lang="hr-HR" sz="2200"/>
              <a:t>   </a:t>
            </a:r>
          </a:p>
          <a:p>
            <a:pPr eaLnBrk="0" hangingPunct="0">
              <a:lnSpc>
                <a:spcPct val="100000"/>
              </a:lnSpc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 </a:t>
            </a:r>
            <a:r>
              <a:rPr lang="en-GB" sz="2200"/>
              <a:t>jačine jedne satnije i raspoređene u području Suhovare-Poličnik.</a:t>
            </a:r>
            <a:endParaRPr lang="hr-HR" sz="2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</a:t>
            </a:r>
            <a:r>
              <a:rPr lang="hr-HR" sz="2200"/>
              <a:t>- </a:t>
            </a:r>
            <a:r>
              <a:rPr lang="en-GB" sz="2200"/>
              <a:t>Dana 16.-20. siječnja ustrojena TG 112 (112. br) i razmještena </a:t>
            </a:r>
            <a:r>
              <a:rPr lang="hr-HR" sz="2200"/>
              <a:t>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200"/>
              <a:t>   </a:t>
            </a:r>
            <a:r>
              <a:rPr lang="en-GB" sz="2200"/>
              <a:t>u područje Seline-Modrić, po razmještaju izvidničke postrojbe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specijalna satnija GS OSRH i TG-112 vrše izviđanje na smjeru  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/>
              <a:t>   Modriča- Stražbenica-Jesenice.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63713" y="476250"/>
            <a:ext cx="55308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8313" y="1341438"/>
            <a:ext cx="8135937" cy="438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lnSpc>
                <a:spcPct val="100000"/>
              </a:lnSpc>
              <a:buFont typeface="Arial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19. siječnja,  u Zadru se uspostavlja IZM GS OS, </a:t>
            </a:r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   IZM OZ Split (uspostavljen od 06.01.).</a:t>
            </a:r>
            <a:endParaRPr lang="hr-HR" sz="2400"/>
          </a:p>
          <a:p>
            <a:pPr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400"/>
          </a:p>
          <a:p>
            <a:pPr eaLnBrk="0" hangingPunct="0">
              <a:lnSpc>
                <a:spcPct val="100000"/>
              </a:lnSpc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/>
              <a:t>Po prosudbi GS OS RH nije se prišlo angažiranju snaga izvan OZ Split u samom početku napadne operacije zbog realne mogućnosti da u tom vremenu protivnik izvrši jake </a:t>
            </a:r>
            <a:r>
              <a:rPr lang="hr-HR" sz="2400"/>
              <a:t>protuudare u Slavoniji na Baniji i u Lici.</a:t>
            </a:r>
          </a:p>
          <a:p>
            <a:pPr eaLnBrk="0" hangingPunct="0">
              <a:lnSpc>
                <a:spcPct val="100000"/>
              </a:lnSpc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-21. siječnja u popodnevnim satima počelo je uvođenje snaga na polazne položaje.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r-HR" sz="1400"/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r-HR" sz="2400"/>
              <a:t>- Položen je podvodni kabel na relaciji Vinjarac-Seline za direktnu vezu između I. SEKTORA i IZM Zadar.</a:t>
            </a:r>
            <a:r>
              <a:rPr lang="en-GB" sz="2100"/>
              <a:t>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63713" y="549275"/>
            <a:ext cx="55308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/>
              <a:t>PRIPREMA OPERACIJE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VOJNO REDARSTVENA OPERACIJA “MASLENICA”</a:t>
            </a:r>
          </a:p>
        </p:txBody>
      </p:sp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xfrm>
            <a:off x="1187450" y="508000"/>
            <a:ext cx="6553200" cy="946150"/>
          </a:xfrm>
          <a:ln/>
        </p:spPr>
        <p:txBody>
          <a:bodyPr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/>
              <a:t>NEPRIJATELJSKE SNAGE</a:t>
            </a:r>
            <a:br>
              <a:rPr lang="en-GB" sz="2800"/>
            </a:br>
            <a:endParaRPr lang="en-GB" sz="2800"/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79388" y="1484313"/>
            <a:ext cx="8315325" cy="3906837"/>
          </a:xfrm>
          <a:ln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- Reorganizacja nakon napuštanja tzv. JNA sa 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prostora RH ( Teritorijalna obrana prerasta u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vojnu organizaciju).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- Grad KNIN: - glavni grad pobunjeničke 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                     paradržave ( SAO “Krajina” )                            - Glavni stožer vojske pobunjenika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                   - Zapovjedništvo 7. korpusa.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hr-HR" sz="2400"/>
              <a:t>    </a:t>
            </a:r>
            <a:r>
              <a:rPr lang="en-GB" sz="2400"/>
              <a:t>     - Sjeverna Dalmacija : 92. mtbr - Benkovac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                                  4. lbr     -  Obrovac</a:t>
            </a:r>
          </a:p>
          <a:p>
            <a:pPr>
              <a:lnSpc>
                <a:spcPct val="100000"/>
              </a:lnSpc>
              <a:spcBef>
                <a:spcPts val="100"/>
              </a:spcBef>
              <a:buFont typeface="Aria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400"/>
              <a:t>                                          2. pbr    -  Đevrske</a:t>
            </a:r>
            <a:r>
              <a:rPr lang="en-GB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4219</Words>
  <Application>Microsoft Office PowerPoint</Application>
  <PresentationFormat>On-screen Show (4:3)</PresentationFormat>
  <Paragraphs>623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Lucida Sans Unicode</vt:lpstr>
      <vt:lpstr>Times New Roman</vt:lpstr>
      <vt:lpstr>StarSymbol</vt:lpstr>
      <vt:lpstr>Tahoma</vt:lpstr>
      <vt:lpstr>Arial Black</vt:lpstr>
      <vt:lpstr>Default Design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NEPRIJATELJSKE SNAGE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   </vt:lpstr>
      <vt:lpstr>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User</cp:lastModifiedBy>
  <cp:revision>5</cp:revision>
  <dcterms:modified xsi:type="dcterms:W3CDTF">2013-04-01T11:25:19Z</dcterms:modified>
</cp:coreProperties>
</file>