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9"/>
  </p:notesMasterIdLst>
  <p:sldIdLst>
    <p:sldId id="256" r:id="rId2"/>
    <p:sldId id="290" r:id="rId3"/>
    <p:sldId id="281" r:id="rId4"/>
    <p:sldId id="282" r:id="rId5"/>
    <p:sldId id="298" r:id="rId6"/>
    <p:sldId id="299" r:id="rId7"/>
    <p:sldId id="297" r:id="rId8"/>
    <p:sldId id="293" r:id="rId9"/>
    <p:sldId id="284" r:id="rId10"/>
    <p:sldId id="292" r:id="rId11"/>
    <p:sldId id="291" r:id="rId12"/>
    <p:sldId id="286" r:id="rId13"/>
    <p:sldId id="288" r:id="rId14"/>
    <p:sldId id="294" r:id="rId15"/>
    <p:sldId id="285" r:id="rId16"/>
    <p:sldId id="289" r:id="rId17"/>
    <p:sldId id="296" r:id="rId18"/>
  </p:sldIdLst>
  <p:sldSz cx="9144000" cy="6858000" type="screen4x3"/>
  <p:notesSz cx="6858000" cy="9144000"/>
  <p:defaultTextStyle>
    <a:defPPr>
      <a:defRPr lang="sr-Latn-R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5" d="100"/>
          <a:sy n="105" d="100"/>
        </p:scale>
        <p:origin x="-600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zaglavlj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3" name="Rezervirano mjesto datum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020ADD0-ED14-45CB-87CA-18A77F8BD526}" type="datetimeFigureOut">
              <a:rPr lang="hr-HR" smtClean="0"/>
              <a:t>3.9.2012.</a:t>
            </a:fld>
            <a:endParaRPr lang="hr-HR"/>
          </a:p>
        </p:txBody>
      </p:sp>
      <p:sp>
        <p:nvSpPr>
          <p:cNvPr id="4" name="Rezervirano mjesto slike slajda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hr-HR"/>
          </a:p>
        </p:txBody>
      </p:sp>
      <p:sp>
        <p:nvSpPr>
          <p:cNvPr id="5" name="Rezervirano mjesto bilježaka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97A1162-FEB0-49B2-B1C5-EC7506176BC2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8418416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sr-Latn-C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A810F770-8A50-4586-B20F-C4DC420259EC}" type="slidenum">
              <a:rPr lang="hr-HR" smtClean="0">
                <a:latin typeface="Times New Roman" pitchFamily="18" charset="0"/>
              </a:rPr>
              <a:pPr/>
              <a:t>14</a:t>
            </a:fld>
            <a:endParaRPr lang="hr-HR" smtClean="0">
              <a:latin typeface="Times New Roman" pitchFamily="18" charset="0"/>
            </a:endParaRPr>
          </a:p>
        </p:txBody>
      </p:sp>
      <p:sp>
        <p:nvSpPr>
          <p:cNvPr id="512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hr-HR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FB9E980-550A-4FB4-B2D9-271AC3BA9A2B}" type="slidenum">
              <a:rPr lang="hr-HR"/>
              <a:pPr/>
              <a:t>15</a:t>
            </a:fld>
            <a:endParaRPr lang="hr-HR"/>
          </a:p>
        </p:txBody>
      </p:sp>
      <p:sp>
        <p:nvSpPr>
          <p:cNvPr id="102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sr-Latn-R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317881EB-069B-4EA9-8B2E-AC0478C68F8D}" type="slidenum">
              <a:rPr lang="hr-HR" smtClean="0">
                <a:latin typeface="Times New Roman" pitchFamily="18" charset="0"/>
              </a:rPr>
              <a:pPr/>
              <a:t>16</a:t>
            </a:fld>
            <a:endParaRPr lang="hr-HR" smtClean="0">
              <a:latin typeface="Times New Roman" pitchFamily="18" charset="0"/>
            </a:endParaRPr>
          </a:p>
        </p:txBody>
      </p:sp>
      <p:sp>
        <p:nvSpPr>
          <p:cNvPr id="522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2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hr-HR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Naslovni slaj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hr-HR" smtClean="0"/>
              <a:t>Uredite stil naslova matrice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r-HR" smtClean="0"/>
              <a:t>Uredite stil podnaslova matrice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037C0-AC5F-4AC3-B47C-B7A8F8272251}" type="datetimeFigureOut">
              <a:rPr lang="hr-HR" smtClean="0"/>
              <a:t>3.9.2012.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7CB3D-C752-4447-BCDC-C5084E434552}" type="slidenum">
              <a:rPr lang="hr-HR" smtClean="0"/>
              <a:t>‹#›</a:t>
            </a:fld>
            <a:endParaRPr lang="hr-HR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 okomit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Uredite stil naslova matrice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037C0-AC5F-4AC3-B47C-B7A8F8272251}" type="datetimeFigureOut">
              <a:rPr lang="hr-HR" smtClean="0"/>
              <a:t>3.9.2012.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7CB3D-C752-4447-BCDC-C5084E434552}" type="slidenum">
              <a:rPr lang="hr-HR" smtClean="0"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Okomiti naslov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hr-HR" smtClean="0"/>
              <a:t>Uredite stil naslova matrice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037C0-AC5F-4AC3-B47C-B7A8F8272251}" type="datetimeFigureOut">
              <a:rPr lang="hr-HR" smtClean="0"/>
              <a:t>3.9.2012.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7CB3D-C752-4447-BCDC-C5084E434552}" type="slidenum">
              <a:rPr lang="hr-HR" smtClean="0"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Naslov, tekst i sadržaj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hr-HR" smtClean="0"/>
              <a:t>Uredite stil naslova matrice</a:t>
            </a:r>
            <a:endParaRPr lang="hr-HR"/>
          </a:p>
        </p:txBody>
      </p:sp>
      <p:sp>
        <p:nvSpPr>
          <p:cNvPr id="3" name="Rezervirano mjesto teksta 2"/>
          <p:cNvSpPr>
            <a:spLocks noGrp="1"/>
          </p:cNvSpPr>
          <p:nvPr>
            <p:ph type="body"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4" name="Rezervirano mjesto sadržaja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0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1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D360B8A4-5A09-4DF0-BB79-79E6B06AD80F}" type="slidenum">
              <a:rPr lang="hr-HR"/>
              <a:pPr/>
              <a:t>‹#›</a:t>
            </a:fld>
            <a:endParaRPr lang="hr-HR"/>
          </a:p>
        </p:txBody>
      </p:sp>
      <p:sp>
        <p:nvSpPr>
          <p:cNvPr id="7" name="Rezervirano mjesto datuma 6"/>
          <p:cNvSpPr>
            <a:spLocks noGrp="1"/>
          </p:cNvSpPr>
          <p:nvPr>
            <p:ph type="dt" sz="half" idx="12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6358379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 sadržaj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Uredite stil naslova matrice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037C0-AC5F-4AC3-B47C-B7A8F8272251}" type="datetimeFigureOut">
              <a:rPr lang="hr-HR" smtClean="0"/>
              <a:t>3.9.2012.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7CB3D-C752-4447-BCDC-C5084E434552}" type="slidenum">
              <a:rPr lang="hr-HR" smtClean="0"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aglavlje odjeljka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hr-HR" smtClean="0"/>
              <a:t>Uredite stil naslova matrice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037C0-AC5F-4AC3-B47C-B7A8F8272251}" type="datetimeFigureOut">
              <a:rPr lang="hr-HR" smtClean="0"/>
              <a:t>3.9.2012.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7CB3D-C752-4447-BCDC-C5084E434552}" type="slidenum">
              <a:rPr lang="hr-HR" smtClean="0"/>
              <a:t>‹#›</a:t>
            </a:fld>
            <a:endParaRPr lang="hr-HR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sadržaj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Uredite stil naslova matrice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037C0-AC5F-4AC3-B47C-B7A8F8272251}" type="datetimeFigureOut">
              <a:rPr lang="hr-HR" smtClean="0"/>
              <a:t>3.9.2012.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7CB3D-C752-4447-BCDC-C5084E434552}" type="slidenum">
              <a:rPr lang="hr-HR" smtClean="0"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Usporedb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r-HR" smtClean="0"/>
              <a:t>Uredite stil naslova matrice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037C0-AC5F-4AC3-B47C-B7A8F8272251}" type="datetimeFigureOut">
              <a:rPr lang="hr-HR" smtClean="0"/>
              <a:t>3.9.2012.</a:t>
            </a:fld>
            <a:endParaRPr lang="hr-H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7CB3D-C752-4447-BCDC-C5084E434552}" type="slidenum">
              <a:rPr lang="hr-HR" smtClean="0"/>
              <a:t>‹#›</a:t>
            </a:fld>
            <a:endParaRPr lang="hr-HR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Uredite stil naslova matrice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037C0-AC5F-4AC3-B47C-B7A8F8272251}" type="datetimeFigureOut">
              <a:rPr lang="hr-HR" smtClean="0"/>
              <a:t>3.9.2012.</a:t>
            </a:fld>
            <a:endParaRPr lang="hr-H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7CB3D-C752-4447-BCDC-C5084E434552}" type="slidenum">
              <a:rPr lang="hr-HR" smtClean="0"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037C0-AC5F-4AC3-B47C-B7A8F8272251}" type="datetimeFigureOut">
              <a:rPr lang="hr-HR" smtClean="0"/>
              <a:t>3.9.2012.</a:t>
            </a:fld>
            <a:endParaRPr lang="hr-H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7CB3D-C752-4447-BCDC-C5084E434552}" type="slidenum">
              <a:rPr lang="hr-HR" smtClean="0"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Sadržaj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hr-HR" smtClean="0"/>
              <a:t>Uredite stil naslova matrice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037C0-AC5F-4AC3-B47C-B7A8F8272251}" type="datetimeFigureOut">
              <a:rPr lang="hr-HR" smtClean="0"/>
              <a:t>3.9.2012.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7CB3D-C752-4447-BCDC-C5084E434552}" type="slidenum">
              <a:rPr lang="hr-HR" smtClean="0"/>
              <a:t>‹#›</a:t>
            </a:fld>
            <a:endParaRPr lang="hr-HR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Slika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hr-HR" smtClean="0"/>
              <a:t>Uredite stil naslova matrice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hr-HR" smtClean="0"/>
              <a:t>Kliknite ikonu da biste dodali  sliku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037C0-AC5F-4AC3-B47C-B7A8F8272251}" type="datetimeFigureOut">
              <a:rPr lang="hr-HR" smtClean="0"/>
              <a:t>3.9.2012.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7CB3D-C752-4447-BCDC-C5084E434552}" type="slidenum">
              <a:rPr lang="hr-HR" smtClean="0"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r-HR" smtClean="0"/>
              <a:t>Uredite stil naslova matrice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402037C0-AC5F-4AC3-B47C-B7A8F8272251}" type="datetimeFigureOut">
              <a:rPr lang="hr-HR" smtClean="0"/>
              <a:t>3.9.2012.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40E7CB3D-C752-4447-BCDC-C5084E434552}" type="slidenum">
              <a:rPr lang="hr-HR" smtClean="0"/>
              <a:t>‹#›</a:t>
            </a:fld>
            <a:endParaRPr lang="hr-H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www.google.hr/imgres?imgurl=http://damacleaningservice.webs.com/cleaning%20a%20chore.jpg&amp;imgrefurl=http://damacleaningservice.webs.com/&amp;usg=__PNHfJgld1l8km2uLy85IYhjnf44=&amp;h=412&amp;w=360&amp;sz=67&amp;hl=hr&amp;start=6&amp;zoom=1&amp;itbs=1&amp;tbnid=OxqS4M9P6TmOjM:&amp;tbnh=125&amp;tbnw=109&amp;prev=/search?q=house+chore&amp;hl=hr&amp;sa=G&amp;biw=1259&amp;bih=624&amp;gbv=2&amp;tbm=isch&amp;ei=vBzSTefVD4vBtAa3iJGuCQ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hyperlink" Target="http://www.google.hr/imgres?imgurl=http://www.clipartguide.com/_named_clipart_images/0511-1007-1520-4235_Cartoon_of_a_Happy_Woman_Doing_Household_Chores_clipart_image.jpg&amp;imgrefurl=http://www.howdoistartinvesting.com/johnshawtv.com/badined.php?q=art-photos-house-chores&amp;usg=__u_Pn_1TkgpucjU6-PRMNXf9ecSk=&amp;h=300&amp;w=350&amp;sz=22&amp;hl=hr&amp;start=13&amp;zoom=1&amp;itbs=1&amp;tbnid=zkedbb2PYCuPjM:&amp;tbnh=103&amp;tbnw=120&amp;prev=/search?q=house+chore&amp;hl=hr&amp;sa=G&amp;biw=1259&amp;bih=624&amp;gbv=2&amp;tbm=isch&amp;ei=vBzSTefVD4vBtAa3iJGuCQ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pPr lvl="0"/>
            <a:r>
              <a:rPr lang="hr-HR" sz="4400" dirty="0">
                <a:solidFill>
                  <a:schemeClr val="bg2">
                    <a:lumMod val="50000"/>
                  </a:schemeClr>
                </a:solidFill>
              </a:rPr>
              <a:t>Strategije poučavanja i samoregulacija </a:t>
            </a:r>
            <a:r>
              <a:rPr lang="hr-HR" sz="4400" dirty="0" smtClean="0">
                <a:solidFill>
                  <a:schemeClr val="bg2">
                    <a:lumMod val="50000"/>
                  </a:schemeClr>
                </a:solidFill>
              </a:rPr>
              <a:t>učenja</a:t>
            </a:r>
            <a:endParaRPr lang="hr-HR" sz="44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" name="Podnaslov 2"/>
          <p:cNvSpPr>
            <a:spLocks noGrp="1"/>
          </p:cNvSpPr>
          <p:nvPr>
            <p:ph type="subTitle" idx="1"/>
          </p:nvPr>
        </p:nvSpPr>
        <p:spPr>
          <a:xfrm>
            <a:off x="1331640" y="3573016"/>
            <a:ext cx="6080720" cy="838944"/>
          </a:xfrm>
        </p:spPr>
        <p:txBody>
          <a:bodyPr>
            <a:normAutofit fontScale="70000" lnSpcReduction="20000"/>
          </a:bodyPr>
          <a:lstStyle/>
          <a:p>
            <a:pPr algn="ctr"/>
            <a:r>
              <a:rPr lang="hr-HR" dirty="0"/>
              <a:t>Međužupanijski stručni </a:t>
            </a:r>
            <a:r>
              <a:rPr lang="hr-HR" dirty="0" smtClean="0"/>
              <a:t>skup</a:t>
            </a:r>
          </a:p>
          <a:p>
            <a:pPr algn="ctr"/>
            <a:r>
              <a:rPr lang="hr-HR" dirty="0"/>
              <a:t>Učitelji matematike Varaždinske i Međimurske </a:t>
            </a:r>
            <a:r>
              <a:rPr lang="hr-HR" dirty="0" smtClean="0"/>
              <a:t>županije</a:t>
            </a:r>
          </a:p>
          <a:p>
            <a:pPr algn="ctr"/>
            <a:r>
              <a:rPr lang="hr-HR" dirty="0" smtClean="0"/>
              <a:t>Varaždin,</a:t>
            </a:r>
            <a:r>
              <a:rPr lang="hr-HR" b="1" dirty="0"/>
              <a:t> </a:t>
            </a:r>
            <a:r>
              <a:rPr lang="hr-HR" dirty="0"/>
              <a:t>28. lipnja </a:t>
            </a:r>
            <a:r>
              <a:rPr lang="hr-HR" dirty="0" smtClean="0"/>
              <a:t>2012. </a:t>
            </a:r>
            <a:endParaRPr lang="hr-HR" dirty="0"/>
          </a:p>
        </p:txBody>
      </p:sp>
      <p:sp>
        <p:nvSpPr>
          <p:cNvPr id="4" name="TekstniOkvir 3"/>
          <p:cNvSpPr txBox="1"/>
          <p:nvPr/>
        </p:nvSpPr>
        <p:spPr>
          <a:xfrm>
            <a:off x="5364088" y="5085184"/>
            <a:ext cx="280831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i="1" dirty="0" smtClean="0"/>
              <a:t>Željka </a:t>
            </a:r>
            <a:r>
              <a:rPr lang="hr-HR" i="1" dirty="0" err="1" smtClean="0"/>
              <a:t>Čolović</a:t>
            </a:r>
            <a:r>
              <a:rPr lang="hr-HR" i="1" dirty="0" smtClean="0"/>
              <a:t>-</a:t>
            </a:r>
            <a:r>
              <a:rPr lang="hr-HR" i="1" dirty="0" err="1" smtClean="0"/>
              <a:t>Rodik</a:t>
            </a:r>
            <a:endParaRPr lang="hr-HR" i="1" dirty="0" smtClean="0"/>
          </a:p>
          <a:p>
            <a:r>
              <a:rPr lang="hr-HR" i="1" dirty="0"/>
              <a:t>p</a:t>
            </a:r>
            <a:r>
              <a:rPr lang="hr-HR" i="1" dirty="0" smtClean="0"/>
              <a:t>rof. psihologije</a:t>
            </a:r>
          </a:p>
          <a:p>
            <a:r>
              <a:rPr lang="hr-HR" i="1" dirty="0" smtClean="0"/>
              <a:t>Stručni suradnik savjetnik</a:t>
            </a:r>
            <a:endParaRPr lang="hr-HR" i="1" dirty="0"/>
          </a:p>
        </p:txBody>
      </p:sp>
    </p:spTree>
    <p:extLst>
      <p:ext uri="{BB962C8B-B14F-4D97-AF65-F5344CB8AC3E}">
        <p14:creationId xmlns:p14="http://schemas.microsoft.com/office/powerpoint/2010/main" val="1106266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/>
              <a:t>OBRASCI SAMOREGULACIJE</a:t>
            </a:r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r-HR" b="1" dirty="0">
                <a:solidFill>
                  <a:schemeClr val="bg2">
                    <a:lumMod val="50000"/>
                  </a:schemeClr>
                </a:solidFill>
              </a:rPr>
              <a:t>Obrambeni obrazac </a:t>
            </a:r>
            <a:r>
              <a:rPr lang="hr-HR" dirty="0"/>
              <a:t>samoregulacije uključuje obrambena uvjerenja o kontroli, anksioznost, cilj pokazivanja znanja i vještina, neakademske ciljeve, strategije za zaštitu samopoštovanja, strategiju površinskog procesiranja i strategije suočavanja usmjerene na zaštitu emocija i ega.</a:t>
            </a:r>
          </a:p>
          <a:p>
            <a:pPr marL="0" indent="0">
              <a:buNone/>
            </a:pPr>
            <a:r>
              <a:rPr lang="hr-HR" dirty="0" smtClean="0"/>
              <a:t>Rečenice:	</a:t>
            </a:r>
            <a:r>
              <a:rPr lang="hr-HR" i="1" dirty="0" smtClean="0"/>
              <a:t>- meni matematika ne ide</a:t>
            </a:r>
          </a:p>
          <a:p>
            <a:pPr marL="0" indent="0">
              <a:buNone/>
            </a:pPr>
            <a:r>
              <a:rPr lang="hr-HR" i="1" dirty="0" smtClean="0"/>
              <a:t>	</a:t>
            </a:r>
            <a:r>
              <a:rPr lang="hr-HR" i="1" dirty="0"/>
              <a:t>	</a:t>
            </a:r>
            <a:r>
              <a:rPr lang="hr-HR" i="1" dirty="0" smtClean="0"/>
              <a:t>- matematika je bez veze</a:t>
            </a:r>
          </a:p>
          <a:p>
            <a:pPr marL="0" indent="0">
              <a:buNone/>
            </a:pPr>
            <a:r>
              <a:rPr lang="hr-HR" i="1" dirty="0" smtClean="0"/>
              <a:t>	</a:t>
            </a:r>
            <a:r>
              <a:rPr lang="hr-HR" i="1" dirty="0"/>
              <a:t>	</a:t>
            </a:r>
            <a:r>
              <a:rPr lang="hr-HR" i="1" dirty="0" smtClean="0"/>
              <a:t>- to mi neće nikada trebati</a:t>
            </a:r>
          </a:p>
          <a:p>
            <a:pPr marL="0" indent="0">
              <a:buNone/>
            </a:pPr>
            <a:r>
              <a:rPr lang="hr-HR" i="1" dirty="0" smtClean="0"/>
              <a:t>	</a:t>
            </a:r>
            <a:r>
              <a:rPr lang="hr-HR" i="1" dirty="0"/>
              <a:t>	</a:t>
            </a:r>
            <a:r>
              <a:rPr lang="hr-HR" i="1" dirty="0" smtClean="0"/>
              <a:t>- moram samo dobro napisati test</a:t>
            </a:r>
          </a:p>
          <a:p>
            <a:pPr marL="0" indent="0">
              <a:buNone/>
            </a:pPr>
            <a:r>
              <a:rPr lang="hr-HR" i="1" dirty="0"/>
              <a:t>	</a:t>
            </a:r>
            <a:r>
              <a:rPr lang="hr-HR" i="1" dirty="0" smtClean="0"/>
              <a:t>	- moram ispraviti prije nego roditelji saznaju</a:t>
            </a:r>
            <a:endParaRPr lang="hr-HR" i="1" dirty="0"/>
          </a:p>
        </p:txBody>
      </p:sp>
      <p:grpSp>
        <p:nvGrpSpPr>
          <p:cNvPr id="5" name="Group 4"/>
          <p:cNvGrpSpPr>
            <a:grpSpLocks noChangeAspect="1"/>
          </p:cNvGrpSpPr>
          <p:nvPr/>
        </p:nvGrpSpPr>
        <p:grpSpPr bwMode="auto">
          <a:xfrm>
            <a:off x="6804025" y="3573463"/>
            <a:ext cx="1397000" cy="1427162"/>
            <a:chOff x="4286" y="2251"/>
            <a:chExt cx="880" cy="899"/>
          </a:xfrm>
        </p:grpSpPr>
        <p:sp>
          <p:nvSpPr>
            <p:cNvPr id="6" name="AutoShape 3"/>
            <p:cNvSpPr>
              <a:spLocks noChangeAspect="1" noChangeArrowheads="1" noTextEdit="1"/>
            </p:cNvSpPr>
            <p:nvPr/>
          </p:nvSpPr>
          <p:spPr bwMode="auto">
            <a:xfrm>
              <a:off x="4286" y="2251"/>
              <a:ext cx="880" cy="8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r-HR"/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auto">
            <a:xfrm>
              <a:off x="4286" y="2251"/>
              <a:ext cx="794" cy="206"/>
            </a:xfrm>
            <a:custGeom>
              <a:avLst/>
              <a:gdLst>
                <a:gd name="T0" fmla="*/ 675 w 794"/>
                <a:gd name="T1" fmla="*/ 58 h 206"/>
                <a:gd name="T2" fmla="*/ 674 w 794"/>
                <a:gd name="T3" fmla="*/ 58 h 206"/>
                <a:gd name="T4" fmla="*/ 634 w 794"/>
                <a:gd name="T5" fmla="*/ 64 h 206"/>
                <a:gd name="T6" fmla="*/ 611 w 794"/>
                <a:gd name="T7" fmla="*/ 43 h 206"/>
                <a:gd name="T8" fmla="*/ 567 w 794"/>
                <a:gd name="T9" fmla="*/ 31 h 206"/>
                <a:gd name="T10" fmla="*/ 530 w 794"/>
                <a:gd name="T11" fmla="*/ 27 h 206"/>
                <a:gd name="T12" fmla="*/ 500 w 794"/>
                <a:gd name="T13" fmla="*/ 23 h 206"/>
                <a:gd name="T14" fmla="*/ 469 w 794"/>
                <a:gd name="T15" fmla="*/ 9 h 206"/>
                <a:gd name="T16" fmla="*/ 428 w 794"/>
                <a:gd name="T17" fmla="*/ 2 h 206"/>
                <a:gd name="T18" fmla="*/ 394 w 794"/>
                <a:gd name="T19" fmla="*/ 2 h 206"/>
                <a:gd name="T20" fmla="*/ 348 w 794"/>
                <a:gd name="T21" fmla="*/ 11 h 206"/>
                <a:gd name="T22" fmla="*/ 318 w 794"/>
                <a:gd name="T23" fmla="*/ 27 h 206"/>
                <a:gd name="T24" fmla="*/ 287 w 794"/>
                <a:gd name="T25" fmla="*/ 29 h 206"/>
                <a:gd name="T26" fmla="*/ 241 w 794"/>
                <a:gd name="T27" fmla="*/ 27 h 206"/>
                <a:gd name="T28" fmla="*/ 194 w 794"/>
                <a:gd name="T29" fmla="*/ 38 h 206"/>
                <a:gd name="T30" fmla="*/ 163 w 794"/>
                <a:gd name="T31" fmla="*/ 56 h 206"/>
                <a:gd name="T32" fmla="*/ 139 w 794"/>
                <a:gd name="T33" fmla="*/ 60 h 206"/>
                <a:gd name="T34" fmla="*/ 118 w 794"/>
                <a:gd name="T35" fmla="*/ 58 h 206"/>
                <a:gd name="T36" fmla="*/ 104 w 794"/>
                <a:gd name="T37" fmla="*/ 58 h 206"/>
                <a:gd name="T38" fmla="*/ 46 w 794"/>
                <a:gd name="T39" fmla="*/ 66 h 206"/>
                <a:gd name="T40" fmla="*/ 9 w 794"/>
                <a:gd name="T41" fmla="*/ 85 h 206"/>
                <a:gd name="T42" fmla="*/ 0 w 794"/>
                <a:gd name="T43" fmla="*/ 104 h 206"/>
                <a:gd name="T44" fmla="*/ 3 w 794"/>
                <a:gd name="T45" fmla="*/ 113 h 206"/>
                <a:gd name="T46" fmla="*/ 31 w 794"/>
                <a:gd name="T47" fmla="*/ 136 h 206"/>
                <a:gd name="T48" fmla="*/ 83 w 794"/>
                <a:gd name="T49" fmla="*/ 148 h 206"/>
                <a:gd name="T50" fmla="*/ 118 w 794"/>
                <a:gd name="T51" fmla="*/ 148 h 206"/>
                <a:gd name="T52" fmla="*/ 119 w 794"/>
                <a:gd name="T53" fmla="*/ 148 h 206"/>
                <a:gd name="T54" fmla="*/ 157 w 794"/>
                <a:gd name="T55" fmla="*/ 142 h 206"/>
                <a:gd name="T56" fmla="*/ 180 w 794"/>
                <a:gd name="T57" fmla="*/ 163 h 206"/>
                <a:gd name="T58" fmla="*/ 223 w 794"/>
                <a:gd name="T59" fmla="*/ 177 h 206"/>
                <a:gd name="T60" fmla="*/ 260 w 794"/>
                <a:gd name="T61" fmla="*/ 179 h 206"/>
                <a:gd name="T62" fmla="*/ 312 w 794"/>
                <a:gd name="T63" fmla="*/ 172 h 206"/>
                <a:gd name="T64" fmla="*/ 336 w 794"/>
                <a:gd name="T65" fmla="*/ 192 h 206"/>
                <a:gd name="T66" fmla="*/ 377 w 794"/>
                <a:gd name="T67" fmla="*/ 203 h 206"/>
                <a:gd name="T68" fmla="*/ 411 w 794"/>
                <a:gd name="T69" fmla="*/ 206 h 206"/>
                <a:gd name="T70" fmla="*/ 457 w 794"/>
                <a:gd name="T71" fmla="*/ 201 h 206"/>
                <a:gd name="T72" fmla="*/ 492 w 794"/>
                <a:gd name="T73" fmla="*/ 189 h 206"/>
                <a:gd name="T74" fmla="*/ 507 w 794"/>
                <a:gd name="T75" fmla="*/ 179 h 206"/>
                <a:gd name="T76" fmla="*/ 550 w 794"/>
                <a:gd name="T77" fmla="*/ 179 h 206"/>
                <a:gd name="T78" fmla="*/ 597 w 794"/>
                <a:gd name="T79" fmla="*/ 168 h 206"/>
                <a:gd name="T80" fmla="*/ 629 w 794"/>
                <a:gd name="T81" fmla="*/ 150 h 206"/>
                <a:gd name="T82" fmla="*/ 652 w 794"/>
                <a:gd name="T83" fmla="*/ 147 h 206"/>
                <a:gd name="T84" fmla="*/ 675 w 794"/>
                <a:gd name="T85" fmla="*/ 148 h 206"/>
                <a:gd name="T86" fmla="*/ 689 w 794"/>
                <a:gd name="T87" fmla="*/ 150 h 206"/>
                <a:gd name="T88" fmla="*/ 749 w 794"/>
                <a:gd name="T89" fmla="*/ 142 h 206"/>
                <a:gd name="T90" fmla="*/ 787 w 794"/>
                <a:gd name="T91" fmla="*/ 121 h 206"/>
                <a:gd name="T92" fmla="*/ 794 w 794"/>
                <a:gd name="T93" fmla="*/ 104 h 206"/>
                <a:gd name="T94" fmla="*/ 793 w 794"/>
                <a:gd name="T95" fmla="*/ 95 h 206"/>
                <a:gd name="T96" fmla="*/ 764 w 794"/>
                <a:gd name="T97" fmla="*/ 70 h 206"/>
                <a:gd name="T98" fmla="*/ 710 w 794"/>
                <a:gd name="T99" fmla="*/ 58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794" h="206">
                  <a:moveTo>
                    <a:pt x="689" y="58"/>
                  </a:moveTo>
                  <a:lnTo>
                    <a:pt x="689" y="58"/>
                  </a:lnTo>
                  <a:lnTo>
                    <a:pt x="675" y="58"/>
                  </a:lnTo>
                  <a:lnTo>
                    <a:pt x="675" y="58"/>
                  </a:lnTo>
                  <a:lnTo>
                    <a:pt x="674" y="58"/>
                  </a:lnTo>
                  <a:lnTo>
                    <a:pt x="674" y="58"/>
                  </a:lnTo>
                  <a:lnTo>
                    <a:pt x="652" y="60"/>
                  </a:lnTo>
                  <a:lnTo>
                    <a:pt x="634" y="64"/>
                  </a:lnTo>
                  <a:lnTo>
                    <a:pt x="634" y="64"/>
                  </a:lnTo>
                  <a:lnTo>
                    <a:pt x="629" y="56"/>
                  </a:lnTo>
                  <a:lnTo>
                    <a:pt x="622" y="49"/>
                  </a:lnTo>
                  <a:lnTo>
                    <a:pt x="611" y="43"/>
                  </a:lnTo>
                  <a:lnTo>
                    <a:pt x="597" y="38"/>
                  </a:lnTo>
                  <a:lnTo>
                    <a:pt x="584" y="34"/>
                  </a:lnTo>
                  <a:lnTo>
                    <a:pt x="567" y="31"/>
                  </a:lnTo>
                  <a:lnTo>
                    <a:pt x="550" y="27"/>
                  </a:lnTo>
                  <a:lnTo>
                    <a:pt x="530" y="27"/>
                  </a:lnTo>
                  <a:lnTo>
                    <a:pt x="530" y="27"/>
                  </a:lnTo>
                  <a:lnTo>
                    <a:pt x="507" y="29"/>
                  </a:lnTo>
                  <a:lnTo>
                    <a:pt x="507" y="29"/>
                  </a:lnTo>
                  <a:lnTo>
                    <a:pt x="500" y="23"/>
                  </a:lnTo>
                  <a:lnTo>
                    <a:pt x="492" y="17"/>
                  </a:lnTo>
                  <a:lnTo>
                    <a:pt x="481" y="12"/>
                  </a:lnTo>
                  <a:lnTo>
                    <a:pt x="469" y="9"/>
                  </a:lnTo>
                  <a:lnTo>
                    <a:pt x="457" y="5"/>
                  </a:lnTo>
                  <a:lnTo>
                    <a:pt x="443" y="3"/>
                  </a:lnTo>
                  <a:lnTo>
                    <a:pt x="428" y="2"/>
                  </a:lnTo>
                  <a:lnTo>
                    <a:pt x="411" y="0"/>
                  </a:lnTo>
                  <a:lnTo>
                    <a:pt x="411" y="0"/>
                  </a:lnTo>
                  <a:lnTo>
                    <a:pt x="394" y="2"/>
                  </a:lnTo>
                  <a:lnTo>
                    <a:pt x="377" y="3"/>
                  </a:lnTo>
                  <a:lnTo>
                    <a:pt x="362" y="6"/>
                  </a:lnTo>
                  <a:lnTo>
                    <a:pt x="348" y="11"/>
                  </a:lnTo>
                  <a:lnTo>
                    <a:pt x="336" y="15"/>
                  </a:lnTo>
                  <a:lnTo>
                    <a:pt x="327" y="20"/>
                  </a:lnTo>
                  <a:lnTo>
                    <a:pt x="318" y="27"/>
                  </a:lnTo>
                  <a:lnTo>
                    <a:pt x="312" y="34"/>
                  </a:lnTo>
                  <a:lnTo>
                    <a:pt x="312" y="34"/>
                  </a:lnTo>
                  <a:lnTo>
                    <a:pt x="287" y="29"/>
                  </a:lnTo>
                  <a:lnTo>
                    <a:pt x="260" y="27"/>
                  </a:lnTo>
                  <a:lnTo>
                    <a:pt x="260" y="27"/>
                  </a:lnTo>
                  <a:lnTo>
                    <a:pt x="241" y="27"/>
                  </a:lnTo>
                  <a:lnTo>
                    <a:pt x="223" y="31"/>
                  </a:lnTo>
                  <a:lnTo>
                    <a:pt x="208" y="34"/>
                  </a:lnTo>
                  <a:lnTo>
                    <a:pt x="194" y="38"/>
                  </a:lnTo>
                  <a:lnTo>
                    <a:pt x="180" y="43"/>
                  </a:lnTo>
                  <a:lnTo>
                    <a:pt x="171" y="49"/>
                  </a:lnTo>
                  <a:lnTo>
                    <a:pt x="163" y="56"/>
                  </a:lnTo>
                  <a:lnTo>
                    <a:pt x="157" y="64"/>
                  </a:lnTo>
                  <a:lnTo>
                    <a:pt x="157" y="64"/>
                  </a:lnTo>
                  <a:lnTo>
                    <a:pt x="139" y="60"/>
                  </a:lnTo>
                  <a:lnTo>
                    <a:pt x="119" y="58"/>
                  </a:lnTo>
                  <a:lnTo>
                    <a:pt x="119" y="58"/>
                  </a:lnTo>
                  <a:lnTo>
                    <a:pt x="118" y="58"/>
                  </a:lnTo>
                  <a:lnTo>
                    <a:pt x="118" y="58"/>
                  </a:lnTo>
                  <a:lnTo>
                    <a:pt x="104" y="58"/>
                  </a:lnTo>
                  <a:lnTo>
                    <a:pt x="104" y="58"/>
                  </a:lnTo>
                  <a:lnTo>
                    <a:pt x="83" y="58"/>
                  </a:lnTo>
                  <a:lnTo>
                    <a:pt x="64" y="61"/>
                  </a:lnTo>
                  <a:lnTo>
                    <a:pt x="46" y="66"/>
                  </a:lnTo>
                  <a:lnTo>
                    <a:pt x="31" y="70"/>
                  </a:lnTo>
                  <a:lnTo>
                    <a:pt x="18" y="78"/>
                  </a:lnTo>
                  <a:lnTo>
                    <a:pt x="9" y="85"/>
                  </a:lnTo>
                  <a:lnTo>
                    <a:pt x="3" y="95"/>
                  </a:lnTo>
                  <a:lnTo>
                    <a:pt x="2" y="99"/>
                  </a:lnTo>
                  <a:lnTo>
                    <a:pt x="0" y="104"/>
                  </a:lnTo>
                  <a:lnTo>
                    <a:pt x="0" y="104"/>
                  </a:lnTo>
                  <a:lnTo>
                    <a:pt x="2" y="108"/>
                  </a:lnTo>
                  <a:lnTo>
                    <a:pt x="3" y="113"/>
                  </a:lnTo>
                  <a:lnTo>
                    <a:pt x="9" y="121"/>
                  </a:lnTo>
                  <a:lnTo>
                    <a:pt x="18" y="128"/>
                  </a:lnTo>
                  <a:lnTo>
                    <a:pt x="31" y="136"/>
                  </a:lnTo>
                  <a:lnTo>
                    <a:pt x="46" y="142"/>
                  </a:lnTo>
                  <a:lnTo>
                    <a:pt x="64" y="145"/>
                  </a:lnTo>
                  <a:lnTo>
                    <a:pt x="83" y="148"/>
                  </a:lnTo>
                  <a:lnTo>
                    <a:pt x="104" y="150"/>
                  </a:lnTo>
                  <a:lnTo>
                    <a:pt x="104" y="150"/>
                  </a:lnTo>
                  <a:lnTo>
                    <a:pt x="118" y="148"/>
                  </a:lnTo>
                  <a:lnTo>
                    <a:pt x="118" y="148"/>
                  </a:lnTo>
                  <a:lnTo>
                    <a:pt x="119" y="148"/>
                  </a:lnTo>
                  <a:lnTo>
                    <a:pt x="119" y="148"/>
                  </a:lnTo>
                  <a:lnTo>
                    <a:pt x="139" y="147"/>
                  </a:lnTo>
                  <a:lnTo>
                    <a:pt x="157" y="142"/>
                  </a:lnTo>
                  <a:lnTo>
                    <a:pt x="157" y="142"/>
                  </a:lnTo>
                  <a:lnTo>
                    <a:pt x="163" y="150"/>
                  </a:lnTo>
                  <a:lnTo>
                    <a:pt x="171" y="157"/>
                  </a:lnTo>
                  <a:lnTo>
                    <a:pt x="180" y="163"/>
                  </a:lnTo>
                  <a:lnTo>
                    <a:pt x="194" y="168"/>
                  </a:lnTo>
                  <a:lnTo>
                    <a:pt x="208" y="172"/>
                  </a:lnTo>
                  <a:lnTo>
                    <a:pt x="223" y="177"/>
                  </a:lnTo>
                  <a:lnTo>
                    <a:pt x="241" y="179"/>
                  </a:lnTo>
                  <a:lnTo>
                    <a:pt x="260" y="179"/>
                  </a:lnTo>
                  <a:lnTo>
                    <a:pt x="260" y="179"/>
                  </a:lnTo>
                  <a:lnTo>
                    <a:pt x="287" y="177"/>
                  </a:lnTo>
                  <a:lnTo>
                    <a:pt x="312" y="172"/>
                  </a:lnTo>
                  <a:lnTo>
                    <a:pt x="312" y="172"/>
                  </a:lnTo>
                  <a:lnTo>
                    <a:pt x="318" y="180"/>
                  </a:lnTo>
                  <a:lnTo>
                    <a:pt x="327" y="186"/>
                  </a:lnTo>
                  <a:lnTo>
                    <a:pt x="336" y="192"/>
                  </a:lnTo>
                  <a:lnTo>
                    <a:pt x="348" y="197"/>
                  </a:lnTo>
                  <a:lnTo>
                    <a:pt x="362" y="200"/>
                  </a:lnTo>
                  <a:lnTo>
                    <a:pt x="377" y="203"/>
                  </a:lnTo>
                  <a:lnTo>
                    <a:pt x="394" y="205"/>
                  </a:lnTo>
                  <a:lnTo>
                    <a:pt x="411" y="206"/>
                  </a:lnTo>
                  <a:lnTo>
                    <a:pt x="411" y="206"/>
                  </a:lnTo>
                  <a:lnTo>
                    <a:pt x="428" y="206"/>
                  </a:lnTo>
                  <a:lnTo>
                    <a:pt x="443" y="205"/>
                  </a:lnTo>
                  <a:lnTo>
                    <a:pt x="457" y="201"/>
                  </a:lnTo>
                  <a:lnTo>
                    <a:pt x="469" y="198"/>
                  </a:lnTo>
                  <a:lnTo>
                    <a:pt x="481" y="194"/>
                  </a:lnTo>
                  <a:lnTo>
                    <a:pt x="492" y="189"/>
                  </a:lnTo>
                  <a:lnTo>
                    <a:pt x="500" y="183"/>
                  </a:lnTo>
                  <a:lnTo>
                    <a:pt x="507" y="179"/>
                  </a:lnTo>
                  <a:lnTo>
                    <a:pt x="507" y="179"/>
                  </a:lnTo>
                  <a:lnTo>
                    <a:pt x="530" y="179"/>
                  </a:lnTo>
                  <a:lnTo>
                    <a:pt x="530" y="179"/>
                  </a:lnTo>
                  <a:lnTo>
                    <a:pt x="550" y="179"/>
                  </a:lnTo>
                  <a:lnTo>
                    <a:pt x="567" y="177"/>
                  </a:lnTo>
                  <a:lnTo>
                    <a:pt x="584" y="172"/>
                  </a:lnTo>
                  <a:lnTo>
                    <a:pt x="597" y="168"/>
                  </a:lnTo>
                  <a:lnTo>
                    <a:pt x="611" y="163"/>
                  </a:lnTo>
                  <a:lnTo>
                    <a:pt x="622" y="157"/>
                  </a:lnTo>
                  <a:lnTo>
                    <a:pt x="629" y="150"/>
                  </a:lnTo>
                  <a:lnTo>
                    <a:pt x="634" y="142"/>
                  </a:lnTo>
                  <a:lnTo>
                    <a:pt x="634" y="142"/>
                  </a:lnTo>
                  <a:lnTo>
                    <a:pt x="652" y="147"/>
                  </a:lnTo>
                  <a:lnTo>
                    <a:pt x="674" y="148"/>
                  </a:lnTo>
                  <a:lnTo>
                    <a:pt x="674" y="148"/>
                  </a:lnTo>
                  <a:lnTo>
                    <a:pt x="675" y="148"/>
                  </a:lnTo>
                  <a:lnTo>
                    <a:pt x="675" y="148"/>
                  </a:lnTo>
                  <a:lnTo>
                    <a:pt x="689" y="150"/>
                  </a:lnTo>
                  <a:lnTo>
                    <a:pt x="689" y="150"/>
                  </a:lnTo>
                  <a:lnTo>
                    <a:pt x="710" y="148"/>
                  </a:lnTo>
                  <a:lnTo>
                    <a:pt x="730" y="145"/>
                  </a:lnTo>
                  <a:lnTo>
                    <a:pt x="749" y="142"/>
                  </a:lnTo>
                  <a:lnTo>
                    <a:pt x="764" y="136"/>
                  </a:lnTo>
                  <a:lnTo>
                    <a:pt x="776" y="128"/>
                  </a:lnTo>
                  <a:lnTo>
                    <a:pt x="787" y="121"/>
                  </a:lnTo>
                  <a:lnTo>
                    <a:pt x="793" y="113"/>
                  </a:lnTo>
                  <a:lnTo>
                    <a:pt x="794" y="108"/>
                  </a:lnTo>
                  <a:lnTo>
                    <a:pt x="794" y="104"/>
                  </a:lnTo>
                  <a:lnTo>
                    <a:pt x="794" y="104"/>
                  </a:lnTo>
                  <a:lnTo>
                    <a:pt x="794" y="99"/>
                  </a:lnTo>
                  <a:lnTo>
                    <a:pt x="793" y="95"/>
                  </a:lnTo>
                  <a:lnTo>
                    <a:pt x="787" y="85"/>
                  </a:lnTo>
                  <a:lnTo>
                    <a:pt x="776" y="78"/>
                  </a:lnTo>
                  <a:lnTo>
                    <a:pt x="764" y="70"/>
                  </a:lnTo>
                  <a:lnTo>
                    <a:pt x="749" y="66"/>
                  </a:lnTo>
                  <a:lnTo>
                    <a:pt x="730" y="61"/>
                  </a:lnTo>
                  <a:lnTo>
                    <a:pt x="710" y="58"/>
                  </a:lnTo>
                  <a:lnTo>
                    <a:pt x="689" y="58"/>
                  </a:lnTo>
                  <a:lnTo>
                    <a:pt x="689" y="5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r-HR"/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auto">
            <a:xfrm>
              <a:off x="4291" y="2254"/>
              <a:ext cx="786" cy="200"/>
            </a:xfrm>
            <a:custGeom>
              <a:avLst/>
              <a:gdLst>
                <a:gd name="T0" fmla="*/ 114 w 786"/>
                <a:gd name="T1" fmla="*/ 57 h 200"/>
                <a:gd name="T2" fmla="*/ 116 w 786"/>
                <a:gd name="T3" fmla="*/ 57 h 200"/>
                <a:gd name="T4" fmla="*/ 149 w 786"/>
                <a:gd name="T5" fmla="*/ 61 h 200"/>
                <a:gd name="T6" fmla="*/ 160 w 786"/>
                <a:gd name="T7" fmla="*/ 55 h 200"/>
                <a:gd name="T8" fmla="*/ 178 w 786"/>
                <a:gd name="T9" fmla="*/ 41 h 200"/>
                <a:gd name="T10" fmla="*/ 212 w 786"/>
                <a:gd name="T11" fmla="*/ 31 h 200"/>
                <a:gd name="T12" fmla="*/ 255 w 786"/>
                <a:gd name="T13" fmla="*/ 26 h 200"/>
                <a:gd name="T14" fmla="*/ 287 w 786"/>
                <a:gd name="T15" fmla="*/ 29 h 200"/>
                <a:gd name="T16" fmla="*/ 314 w 786"/>
                <a:gd name="T17" fmla="*/ 26 h 200"/>
                <a:gd name="T18" fmla="*/ 334 w 786"/>
                <a:gd name="T19" fmla="*/ 14 h 200"/>
                <a:gd name="T20" fmla="*/ 366 w 786"/>
                <a:gd name="T21" fmla="*/ 5 h 200"/>
                <a:gd name="T22" fmla="*/ 406 w 786"/>
                <a:gd name="T23" fmla="*/ 0 h 200"/>
                <a:gd name="T24" fmla="*/ 435 w 786"/>
                <a:gd name="T25" fmla="*/ 2 h 200"/>
                <a:gd name="T26" fmla="*/ 487 w 786"/>
                <a:gd name="T27" fmla="*/ 17 h 200"/>
                <a:gd name="T28" fmla="*/ 495 w 786"/>
                <a:gd name="T29" fmla="*/ 23 h 200"/>
                <a:gd name="T30" fmla="*/ 508 w 786"/>
                <a:gd name="T31" fmla="*/ 28 h 200"/>
                <a:gd name="T32" fmla="*/ 525 w 786"/>
                <a:gd name="T33" fmla="*/ 26 h 200"/>
                <a:gd name="T34" fmla="*/ 553 w 786"/>
                <a:gd name="T35" fmla="*/ 28 h 200"/>
                <a:gd name="T36" fmla="*/ 609 w 786"/>
                <a:gd name="T37" fmla="*/ 46 h 200"/>
                <a:gd name="T38" fmla="*/ 618 w 786"/>
                <a:gd name="T39" fmla="*/ 52 h 200"/>
                <a:gd name="T40" fmla="*/ 628 w 786"/>
                <a:gd name="T41" fmla="*/ 63 h 200"/>
                <a:gd name="T42" fmla="*/ 652 w 786"/>
                <a:gd name="T43" fmla="*/ 58 h 200"/>
                <a:gd name="T44" fmla="*/ 669 w 786"/>
                <a:gd name="T45" fmla="*/ 57 h 200"/>
                <a:gd name="T46" fmla="*/ 669 w 786"/>
                <a:gd name="T47" fmla="*/ 57 h 200"/>
                <a:gd name="T48" fmla="*/ 683 w 786"/>
                <a:gd name="T49" fmla="*/ 57 h 200"/>
                <a:gd name="T50" fmla="*/ 728 w 786"/>
                <a:gd name="T51" fmla="*/ 60 h 200"/>
                <a:gd name="T52" fmla="*/ 763 w 786"/>
                <a:gd name="T53" fmla="*/ 72 h 200"/>
                <a:gd name="T54" fmla="*/ 785 w 786"/>
                <a:gd name="T55" fmla="*/ 93 h 200"/>
                <a:gd name="T56" fmla="*/ 785 w 786"/>
                <a:gd name="T57" fmla="*/ 108 h 200"/>
                <a:gd name="T58" fmla="*/ 763 w 786"/>
                <a:gd name="T59" fmla="*/ 128 h 200"/>
                <a:gd name="T60" fmla="*/ 728 w 786"/>
                <a:gd name="T61" fmla="*/ 140 h 200"/>
                <a:gd name="T62" fmla="*/ 683 w 786"/>
                <a:gd name="T63" fmla="*/ 145 h 200"/>
                <a:gd name="T64" fmla="*/ 667 w 786"/>
                <a:gd name="T65" fmla="*/ 144 h 200"/>
                <a:gd name="T66" fmla="*/ 635 w 786"/>
                <a:gd name="T67" fmla="*/ 140 h 200"/>
                <a:gd name="T68" fmla="*/ 628 w 786"/>
                <a:gd name="T69" fmla="*/ 137 h 200"/>
                <a:gd name="T70" fmla="*/ 617 w 786"/>
                <a:gd name="T71" fmla="*/ 150 h 200"/>
                <a:gd name="T72" fmla="*/ 591 w 786"/>
                <a:gd name="T73" fmla="*/ 163 h 200"/>
                <a:gd name="T74" fmla="*/ 525 w 786"/>
                <a:gd name="T75" fmla="*/ 174 h 200"/>
                <a:gd name="T76" fmla="*/ 505 w 786"/>
                <a:gd name="T77" fmla="*/ 173 h 200"/>
                <a:gd name="T78" fmla="*/ 493 w 786"/>
                <a:gd name="T79" fmla="*/ 179 h 200"/>
                <a:gd name="T80" fmla="*/ 485 w 786"/>
                <a:gd name="T81" fmla="*/ 185 h 200"/>
                <a:gd name="T82" fmla="*/ 433 w 786"/>
                <a:gd name="T83" fmla="*/ 198 h 200"/>
                <a:gd name="T84" fmla="*/ 406 w 786"/>
                <a:gd name="T85" fmla="*/ 200 h 200"/>
                <a:gd name="T86" fmla="*/ 366 w 786"/>
                <a:gd name="T87" fmla="*/ 197 h 200"/>
                <a:gd name="T88" fmla="*/ 334 w 786"/>
                <a:gd name="T89" fmla="*/ 186 h 200"/>
                <a:gd name="T90" fmla="*/ 314 w 786"/>
                <a:gd name="T91" fmla="*/ 174 h 200"/>
                <a:gd name="T92" fmla="*/ 285 w 786"/>
                <a:gd name="T93" fmla="*/ 173 h 200"/>
                <a:gd name="T94" fmla="*/ 255 w 786"/>
                <a:gd name="T95" fmla="*/ 174 h 200"/>
                <a:gd name="T96" fmla="*/ 210 w 786"/>
                <a:gd name="T97" fmla="*/ 169 h 200"/>
                <a:gd name="T98" fmla="*/ 177 w 786"/>
                <a:gd name="T99" fmla="*/ 157 h 200"/>
                <a:gd name="T100" fmla="*/ 158 w 786"/>
                <a:gd name="T101" fmla="*/ 145 h 200"/>
                <a:gd name="T102" fmla="*/ 148 w 786"/>
                <a:gd name="T103" fmla="*/ 140 h 200"/>
                <a:gd name="T104" fmla="*/ 116 w 786"/>
                <a:gd name="T105" fmla="*/ 144 h 200"/>
                <a:gd name="T106" fmla="*/ 114 w 786"/>
                <a:gd name="T107" fmla="*/ 144 h 200"/>
                <a:gd name="T108" fmla="*/ 113 w 786"/>
                <a:gd name="T109" fmla="*/ 145 h 200"/>
                <a:gd name="T110" fmla="*/ 100 w 786"/>
                <a:gd name="T111" fmla="*/ 145 h 200"/>
                <a:gd name="T112" fmla="*/ 38 w 786"/>
                <a:gd name="T113" fmla="*/ 134 h 200"/>
                <a:gd name="T114" fmla="*/ 12 w 786"/>
                <a:gd name="T115" fmla="*/ 122 h 200"/>
                <a:gd name="T116" fmla="*/ 0 w 786"/>
                <a:gd name="T117" fmla="*/ 101 h 200"/>
                <a:gd name="T118" fmla="*/ 6 w 786"/>
                <a:gd name="T119" fmla="*/ 86 h 200"/>
                <a:gd name="T120" fmla="*/ 23 w 786"/>
                <a:gd name="T121" fmla="*/ 72 h 200"/>
                <a:gd name="T122" fmla="*/ 78 w 786"/>
                <a:gd name="T123" fmla="*/ 57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786" h="200">
                  <a:moveTo>
                    <a:pt x="100" y="57"/>
                  </a:moveTo>
                  <a:lnTo>
                    <a:pt x="100" y="57"/>
                  </a:lnTo>
                  <a:lnTo>
                    <a:pt x="114" y="57"/>
                  </a:lnTo>
                  <a:lnTo>
                    <a:pt x="114" y="57"/>
                  </a:lnTo>
                  <a:lnTo>
                    <a:pt x="116" y="57"/>
                  </a:lnTo>
                  <a:lnTo>
                    <a:pt x="116" y="57"/>
                  </a:lnTo>
                  <a:lnTo>
                    <a:pt x="133" y="58"/>
                  </a:lnTo>
                  <a:lnTo>
                    <a:pt x="149" y="61"/>
                  </a:lnTo>
                  <a:lnTo>
                    <a:pt x="149" y="61"/>
                  </a:lnTo>
                  <a:lnTo>
                    <a:pt x="154" y="63"/>
                  </a:lnTo>
                  <a:lnTo>
                    <a:pt x="154" y="63"/>
                  </a:lnTo>
                  <a:lnTo>
                    <a:pt x="160" y="55"/>
                  </a:lnTo>
                  <a:lnTo>
                    <a:pt x="168" y="49"/>
                  </a:lnTo>
                  <a:lnTo>
                    <a:pt x="168" y="49"/>
                  </a:lnTo>
                  <a:lnTo>
                    <a:pt x="178" y="41"/>
                  </a:lnTo>
                  <a:lnTo>
                    <a:pt x="178" y="41"/>
                  </a:lnTo>
                  <a:lnTo>
                    <a:pt x="194" y="35"/>
                  </a:lnTo>
                  <a:lnTo>
                    <a:pt x="212" y="31"/>
                  </a:lnTo>
                  <a:lnTo>
                    <a:pt x="232" y="28"/>
                  </a:lnTo>
                  <a:lnTo>
                    <a:pt x="255" y="26"/>
                  </a:lnTo>
                  <a:lnTo>
                    <a:pt x="255" y="26"/>
                  </a:lnTo>
                  <a:lnTo>
                    <a:pt x="262" y="26"/>
                  </a:lnTo>
                  <a:lnTo>
                    <a:pt x="262" y="26"/>
                  </a:lnTo>
                  <a:lnTo>
                    <a:pt x="287" y="29"/>
                  </a:lnTo>
                  <a:lnTo>
                    <a:pt x="307" y="32"/>
                  </a:lnTo>
                  <a:lnTo>
                    <a:pt x="307" y="32"/>
                  </a:lnTo>
                  <a:lnTo>
                    <a:pt x="314" y="26"/>
                  </a:lnTo>
                  <a:lnTo>
                    <a:pt x="323" y="20"/>
                  </a:lnTo>
                  <a:lnTo>
                    <a:pt x="323" y="20"/>
                  </a:lnTo>
                  <a:lnTo>
                    <a:pt x="334" y="14"/>
                  </a:lnTo>
                  <a:lnTo>
                    <a:pt x="334" y="14"/>
                  </a:lnTo>
                  <a:lnTo>
                    <a:pt x="349" y="8"/>
                  </a:lnTo>
                  <a:lnTo>
                    <a:pt x="366" y="5"/>
                  </a:lnTo>
                  <a:lnTo>
                    <a:pt x="386" y="2"/>
                  </a:lnTo>
                  <a:lnTo>
                    <a:pt x="406" y="0"/>
                  </a:lnTo>
                  <a:lnTo>
                    <a:pt x="406" y="0"/>
                  </a:lnTo>
                  <a:lnTo>
                    <a:pt x="412" y="0"/>
                  </a:lnTo>
                  <a:lnTo>
                    <a:pt x="412" y="0"/>
                  </a:lnTo>
                  <a:lnTo>
                    <a:pt x="435" y="2"/>
                  </a:lnTo>
                  <a:lnTo>
                    <a:pt x="455" y="6"/>
                  </a:lnTo>
                  <a:lnTo>
                    <a:pt x="472" y="11"/>
                  </a:lnTo>
                  <a:lnTo>
                    <a:pt x="487" y="17"/>
                  </a:lnTo>
                  <a:lnTo>
                    <a:pt x="487" y="17"/>
                  </a:lnTo>
                  <a:lnTo>
                    <a:pt x="495" y="23"/>
                  </a:lnTo>
                  <a:lnTo>
                    <a:pt x="495" y="23"/>
                  </a:lnTo>
                  <a:lnTo>
                    <a:pt x="501" y="28"/>
                  </a:lnTo>
                  <a:lnTo>
                    <a:pt x="501" y="28"/>
                  </a:lnTo>
                  <a:lnTo>
                    <a:pt x="508" y="28"/>
                  </a:lnTo>
                  <a:lnTo>
                    <a:pt x="508" y="28"/>
                  </a:lnTo>
                  <a:lnTo>
                    <a:pt x="525" y="26"/>
                  </a:lnTo>
                  <a:lnTo>
                    <a:pt x="525" y="26"/>
                  </a:lnTo>
                  <a:lnTo>
                    <a:pt x="528" y="26"/>
                  </a:lnTo>
                  <a:lnTo>
                    <a:pt x="528" y="26"/>
                  </a:lnTo>
                  <a:lnTo>
                    <a:pt x="553" y="28"/>
                  </a:lnTo>
                  <a:lnTo>
                    <a:pt x="574" y="32"/>
                  </a:lnTo>
                  <a:lnTo>
                    <a:pt x="594" y="38"/>
                  </a:lnTo>
                  <a:lnTo>
                    <a:pt x="609" y="46"/>
                  </a:lnTo>
                  <a:lnTo>
                    <a:pt x="609" y="46"/>
                  </a:lnTo>
                  <a:lnTo>
                    <a:pt x="618" y="52"/>
                  </a:lnTo>
                  <a:lnTo>
                    <a:pt x="618" y="52"/>
                  </a:lnTo>
                  <a:lnTo>
                    <a:pt x="624" y="57"/>
                  </a:lnTo>
                  <a:lnTo>
                    <a:pt x="628" y="63"/>
                  </a:lnTo>
                  <a:lnTo>
                    <a:pt x="628" y="63"/>
                  </a:lnTo>
                  <a:lnTo>
                    <a:pt x="637" y="60"/>
                  </a:lnTo>
                  <a:lnTo>
                    <a:pt x="637" y="60"/>
                  </a:lnTo>
                  <a:lnTo>
                    <a:pt x="652" y="58"/>
                  </a:lnTo>
                  <a:lnTo>
                    <a:pt x="667" y="57"/>
                  </a:lnTo>
                  <a:lnTo>
                    <a:pt x="667" y="57"/>
                  </a:lnTo>
                  <a:lnTo>
                    <a:pt x="669" y="57"/>
                  </a:lnTo>
                  <a:lnTo>
                    <a:pt x="669" y="57"/>
                  </a:lnTo>
                  <a:lnTo>
                    <a:pt x="669" y="57"/>
                  </a:lnTo>
                  <a:lnTo>
                    <a:pt x="669" y="57"/>
                  </a:lnTo>
                  <a:lnTo>
                    <a:pt x="670" y="57"/>
                  </a:lnTo>
                  <a:lnTo>
                    <a:pt x="670" y="57"/>
                  </a:lnTo>
                  <a:lnTo>
                    <a:pt x="683" y="57"/>
                  </a:lnTo>
                  <a:lnTo>
                    <a:pt x="683" y="57"/>
                  </a:lnTo>
                  <a:lnTo>
                    <a:pt x="705" y="57"/>
                  </a:lnTo>
                  <a:lnTo>
                    <a:pt x="728" y="60"/>
                  </a:lnTo>
                  <a:lnTo>
                    <a:pt x="747" y="66"/>
                  </a:lnTo>
                  <a:lnTo>
                    <a:pt x="763" y="72"/>
                  </a:lnTo>
                  <a:lnTo>
                    <a:pt x="763" y="72"/>
                  </a:lnTo>
                  <a:lnTo>
                    <a:pt x="773" y="78"/>
                  </a:lnTo>
                  <a:lnTo>
                    <a:pt x="780" y="86"/>
                  </a:lnTo>
                  <a:lnTo>
                    <a:pt x="785" y="93"/>
                  </a:lnTo>
                  <a:lnTo>
                    <a:pt x="786" y="101"/>
                  </a:lnTo>
                  <a:lnTo>
                    <a:pt x="786" y="101"/>
                  </a:lnTo>
                  <a:lnTo>
                    <a:pt x="785" y="108"/>
                  </a:lnTo>
                  <a:lnTo>
                    <a:pt x="780" y="116"/>
                  </a:lnTo>
                  <a:lnTo>
                    <a:pt x="773" y="122"/>
                  </a:lnTo>
                  <a:lnTo>
                    <a:pt x="763" y="128"/>
                  </a:lnTo>
                  <a:lnTo>
                    <a:pt x="763" y="128"/>
                  </a:lnTo>
                  <a:lnTo>
                    <a:pt x="747" y="134"/>
                  </a:lnTo>
                  <a:lnTo>
                    <a:pt x="728" y="140"/>
                  </a:lnTo>
                  <a:lnTo>
                    <a:pt x="705" y="144"/>
                  </a:lnTo>
                  <a:lnTo>
                    <a:pt x="683" y="145"/>
                  </a:lnTo>
                  <a:lnTo>
                    <a:pt x="683" y="145"/>
                  </a:lnTo>
                  <a:lnTo>
                    <a:pt x="669" y="144"/>
                  </a:lnTo>
                  <a:lnTo>
                    <a:pt x="669" y="144"/>
                  </a:lnTo>
                  <a:lnTo>
                    <a:pt x="667" y="144"/>
                  </a:lnTo>
                  <a:lnTo>
                    <a:pt x="667" y="144"/>
                  </a:lnTo>
                  <a:lnTo>
                    <a:pt x="650" y="142"/>
                  </a:lnTo>
                  <a:lnTo>
                    <a:pt x="635" y="140"/>
                  </a:lnTo>
                  <a:lnTo>
                    <a:pt x="635" y="140"/>
                  </a:lnTo>
                  <a:lnTo>
                    <a:pt x="628" y="137"/>
                  </a:lnTo>
                  <a:lnTo>
                    <a:pt x="628" y="137"/>
                  </a:lnTo>
                  <a:lnTo>
                    <a:pt x="623" y="144"/>
                  </a:lnTo>
                  <a:lnTo>
                    <a:pt x="617" y="150"/>
                  </a:lnTo>
                  <a:lnTo>
                    <a:pt x="617" y="150"/>
                  </a:lnTo>
                  <a:lnTo>
                    <a:pt x="608" y="157"/>
                  </a:lnTo>
                  <a:lnTo>
                    <a:pt x="608" y="157"/>
                  </a:lnTo>
                  <a:lnTo>
                    <a:pt x="591" y="163"/>
                  </a:lnTo>
                  <a:lnTo>
                    <a:pt x="573" y="169"/>
                  </a:lnTo>
                  <a:lnTo>
                    <a:pt x="550" y="173"/>
                  </a:lnTo>
                  <a:lnTo>
                    <a:pt x="525" y="174"/>
                  </a:lnTo>
                  <a:lnTo>
                    <a:pt x="525" y="174"/>
                  </a:lnTo>
                  <a:lnTo>
                    <a:pt x="505" y="173"/>
                  </a:lnTo>
                  <a:lnTo>
                    <a:pt x="505" y="173"/>
                  </a:lnTo>
                  <a:lnTo>
                    <a:pt x="501" y="173"/>
                  </a:lnTo>
                  <a:lnTo>
                    <a:pt x="501" y="173"/>
                  </a:lnTo>
                  <a:lnTo>
                    <a:pt x="493" y="179"/>
                  </a:lnTo>
                  <a:lnTo>
                    <a:pt x="493" y="179"/>
                  </a:lnTo>
                  <a:lnTo>
                    <a:pt x="485" y="185"/>
                  </a:lnTo>
                  <a:lnTo>
                    <a:pt x="485" y="185"/>
                  </a:lnTo>
                  <a:lnTo>
                    <a:pt x="470" y="191"/>
                  </a:lnTo>
                  <a:lnTo>
                    <a:pt x="453" y="195"/>
                  </a:lnTo>
                  <a:lnTo>
                    <a:pt x="433" y="198"/>
                  </a:lnTo>
                  <a:lnTo>
                    <a:pt x="412" y="200"/>
                  </a:lnTo>
                  <a:lnTo>
                    <a:pt x="412" y="200"/>
                  </a:lnTo>
                  <a:lnTo>
                    <a:pt x="406" y="200"/>
                  </a:lnTo>
                  <a:lnTo>
                    <a:pt x="406" y="200"/>
                  </a:lnTo>
                  <a:lnTo>
                    <a:pt x="385" y="198"/>
                  </a:lnTo>
                  <a:lnTo>
                    <a:pt x="366" y="197"/>
                  </a:lnTo>
                  <a:lnTo>
                    <a:pt x="348" y="192"/>
                  </a:lnTo>
                  <a:lnTo>
                    <a:pt x="334" y="186"/>
                  </a:lnTo>
                  <a:lnTo>
                    <a:pt x="334" y="186"/>
                  </a:lnTo>
                  <a:lnTo>
                    <a:pt x="323" y="182"/>
                  </a:lnTo>
                  <a:lnTo>
                    <a:pt x="323" y="182"/>
                  </a:lnTo>
                  <a:lnTo>
                    <a:pt x="314" y="174"/>
                  </a:lnTo>
                  <a:lnTo>
                    <a:pt x="307" y="168"/>
                  </a:lnTo>
                  <a:lnTo>
                    <a:pt x="307" y="168"/>
                  </a:lnTo>
                  <a:lnTo>
                    <a:pt x="285" y="173"/>
                  </a:lnTo>
                  <a:lnTo>
                    <a:pt x="262" y="174"/>
                  </a:lnTo>
                  <a:lnTo>
                    <a:pt x="262" y="174"/>
                  </a:lnTo>
                  <a:lnTo>
                    <a:pt x="255" y="174"/>
                  </a:lnTo>
                  <a:lnTo>
                    <a:pt x="255" y="174"/>
                  </a:lnTo>
                  <a:lnTo>
                    <a:pt x="232" y="173"/>
                  </a:lnTo>
                  <a:lnTo>
                    <a:pt x="210" y="169"/>
                  </a:lnTo>
                  <a:lnTo>
                    <a:pt x="192" y="165"/>
                  </a:lnTo>
                  <a:lnTo>
                    <a:pt x="177" y="157"/>
                  </a:lnTo>
                  <a:lnTo>
                    <a:pt x="177" y="157"/>
                  </a:lnTo>
                  <a:lnTo>
                    <a:pt x="166" y="151"/>
                  </a:lnTo>
                  <a:lnTo>
                    <a:pt x="166" y="151"/>
                  </a:lnTo>
                  <a:lnTo>
                    <a:pt x="158" y="145"/>
                  </a:lnTo>
                  <a:lnTo>
                    <a:pt x="154" y="137"/>
                  </a:lnTo>
                  <a:lnTo>
                    <a:pt x="154" y="137"/>
                  </a:lnTo>
                  <a:lnTo>
                    <a:pt x="148" y="140"/>
                  </a:lnTo>
                  <a:lnTo>
                    <a:pt x="148" y="140"/>
                  </a:lnTo>
                  <a:lnTo>
                    <a:pt x="133" y="142"/>
                  </a:lnTo>
                  <a:lnTo>
                    <a:pt x="116" y="144"/>
                  </a:lnTo>
                  <a:lnTo>
                    <a:pt x="116" y="144"/>
                  </a:lnTo>
                  <a:lnTo>
                    <a:pt x="114" y="144"/>
                  </a:lnTo>
                  <a:lnTo>
                    <a:pt x="114" y="144"/>
                  </a:lnTo>
                  <a:lnTo>
                    <a:pt x="114" y="144"/>
                  </a:lnTo>
                  <a:lnTo>
                    <a:pt x="114" y="144"/>
                  </a:lnTo>
                  <a:lnTo>
                    <a:pt x="113" y="145"/>
                  </a:lnTo>
                  <a:lnTo>
                    <a:pt x="113" y="145"/>
                  </a:lnTo>
                  <a:lnTo>
                    <a:pt x="100" y="145"/>
                  </a:lnTo>
                  <a:lnTo>
                    <a:pt x="100" y="145"/>
                  </a:lnTo>
                  <a:lnTo>
                    <a:pt x="78" y="144"/>
                  </a:lnTo>
                  <a:lnTo>
                    <a:pt x="56" y="140"/>
                  </a:lnTo>
                  <a:lnTo>
                    <a:pt x="38" y="134"/>
                  </a:lnTo>
                  <a:lnTo>
                    <a:pt x="23" y="128"/>
                  </a:lnTo>
                  <a:lnTo>
                    <a:pt x="23" y="128"/>
                  </a:lnTo>
                  <a:lnTo>
                    <a:pt x="12" y="122"/>
                  </a:lnTo>
                  <a:lnTo>
                    <a:pt x="6" y="116"/>
                  </a:lnTo>
                  <a:lnTo>
                    <a:pt x="1" y="108"/>
                  </a:lnTo>
                  <a:lnTo>
                    <a:pt x="0" y="101"/>
                  </a:lnTo>
                  <a:lnTo>
                    <a:pt x="0" y="101"/>
                  </a:lnTo>
                  <a:lnTo>
                    <a:pt x="1" y="93"/>
                  </a:lnTo>
                  <a:lnTo>
                    <a:pt x="6" y="86"/>
                  </a:lnTo>
                  <a:lnTo>
                    <a:pt x="12" y="78"/>
                  </a:lnTo>
                  <a:lnTo>
                    <a:pt x="23" y="72"/>
                  </a:lnTo>
                  <a:lnTo>
                    <a:pt x="23" y="72"/>
                  </a:lnTo>
                  <a:lnTo>
                    <a:pt x="38" y="66"/>
                  </a:lnTo>
                  <a:lnTo>
                    <a:pt x="56" y="60"/>
                  </a:lnTo>
                  <a:lnTo>
                    <a:pt x="78" y="57"/>
                  </a:lnTo>
                  <a:lnTo>
                    <a:pt x="100" y="57"/>
                  </a:lnTo>
                  <a:lnTo>
                    <a:pt x="100" y="57"/>
                  </a:lnTo>
                  <a:close/>
                </a:path>
              </a:pathLst>
            </a:custGeom>
            <a:solidFill>
              <a:srgbClr val="F9F9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r-HR"/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auto">
            <a:xfrm>
              <a:off x="4294" y="2257"/>
              <a:ext cx="779" cy="194"/>
            </a:xfrm>
            <a:custGeom>
              <a:avLst/>
              <a:gdLst>
                <a:gd name="T0" fmla="*/ 113 w 779"/>
                <a:gd name="T1" fmla="*/ 55 h 194"/>
                <a:gd name="T2" fmla="*/ 116 w 779"/>
                <a:gd name="T3" fmla="*/ 55 h 194"/>
                <a:gd name="T4" fmla="*/ 148 w 779"/>
                <a:gd name="T5" fmla="*/ 60 h 194"/>
                <a:gd name="T6" fmla="*/ 155 w 779"/>
                <a:gd name="T7" fmla="*/ 57 h 194"/>
                <a:gd name="T8" fmla="*/ 166 w 779"/>
                <a:gd name="T9" fmla="*/ 47 h 194"/>
                <a:gd name="T10" fmla="*/ 192 w 779"/>
                <a:gd name="T11" fmla="*/ 35 h 194"/>
                <a:gd name="T12" fmla="*/ 253 w 779"/>
                <a:gd name="T13" fmla="*/ 26 h 194"/>
                <a:gd name="T14" fmla="*/ 259 w 779"/>
                <a:gd name="T15" fmla="*/ 26 h 194"/>
                <a:gd name="T16" fmla="*/ 305 w 779"/>
                <a:gd name="T17" fmla="*/ 32 h 194"/>
                <a:gd name="T18" fmla="*/ 320 w 779"/>
                <a:gd name="T19" fmla="*/ 20 h 194"/>
                <a:gd name="T20" fmla="*/ 331 w 779"/>
                <a:gd name="T21" fmla="*/ 14 h 194"/>
                <a:gd name="T22" fmla="*/ 382 w 779"/>
                <a:gd name="T23" fmla="*/ 2 h 194"/>
                <a:gd name="T24" fmla="*/ 409 w 779"/>
                <a:gd name="T25" fmla="*/ 0 h 194"/>
                <a:gd name="T26" fmla="*/ 452 w 779"/>
                <a:gd name="T27" fmla="*/ 5 h 194"/>
                <a:gd name="T28" fmla="*/ 482 w 779"/>
                <a:gd name="T29" fmla="*/ 17 h 194"/>
                <a:gd name="T30" fmla="*/ 498 w 779"/>
                <a:gd name="T31" fmla="*/ 26 h 194"/>
                <a:gd name="T32" fmla="*/ 504 w 779"/>
                <a:gd name="T33" fmla="*/ 26 h 194"/>
                <a:gd name="T34" fmla="*/ 524 w 779"/>
                <a:gd name="T35" fmla="*/ 26 h 194"/>
                <a:gd name="T36" fmla="*/ 571 w 779"/>
                <a:gd name="T37" fmla="*/ 31 h 194"/>
                <a:gd name="T38" fmla="*/ 605 w 779"/>
                <a:gd name="T39" fmla="*/ 44 h 194"/>
                <a:gd name="T40" fmla="*/ 620 w 779"/>
                <a:gd name="T41" fmla="*/ 57 h 194"/>
                <a:gd name="T42" fmla="*/ 632 w 779"/>
                <a:gd name="T43" fmla="*/ 58 h 194"/>
                <a:gd name="T44" fmla="*/ 661 w 779"/>
                <a:gd name="T45" fmla="*/ 55 h 194"/>
                <a:gd name="T46" fmla="*/ 664 w 779"/>
                <a:gd name="T47" fmla="*/ 55 h 194"/>
                <a:gd name="T48" fmla="*/ 666 w 779"/>
                <a:gd name="T49" fmla="*/ 55 h 194"/>
                <a:gd name="T50" fmla="*/ 676 w 779"/>
                <a:gd name="T51" fmla="*/ 54 h 194"/>
                <a:gd name="T52" fmla="*/ 741 w 779"/>
                <a:gd name="T53" fmla="*/ 64 h 194"/>
                <a:gd name="T54" fmla="*/ 767 w 779"/>
                <a:gd name="T55" fmla="*/ 76 h 194"/>
                <a:gd name="T56" fmla="*/ 779 w 779"/>
                <a:gd name="T57" fmla="*/ 98 h 194"/>
                <a:gd name="T58" fmla="*/ 773 w 779"/>
                <a:gd name="T59" fmla="*/ 112 h 194"/>
                <a:gd name="T60" fmla="*/ 756 w 779"/>
                <a:gd name="T61" fmla="*/ 124 h 194"/>
                <a:gd name="T62" fmla="*/ 701 w 779"/>
                <a:gd name="T63" fmla="*/ 139 h 194"/>
                <a:gd name="T64" fmla="*/ 664 w 779"/>
                <a:gd name="T65" fmla="*/ 141 h 194"/>
                <a:gd name="T66" fmla="*/ 661 w 779"/>
                <a:gd name="T67" fmla="*/ 139 h 194"/>
                <a:gd name="T68" fmla="*/ 631 w 779"/>
                <a:gd name="T69" fmla="*/ 136 h 194"/>
                <a:gd name="T70" fmla="*/ 618 w 779"/>
                <a:gd name="T71" fmla="*/ 139 h 194"/>
                <a:gd name="T72" fmla="*/ 603 w 779"/>
                <a:gd name="T73" fmla="*/ 151 h 194"/>
                <a:gd name="T74" fmla="*/ 568 w 779"/>
                <a:gd name="T75" fmla="*/ 163 h 194"/>
                <a:gd name="T76" fmla="*/ 521 w 779"/>
                <a:gd name="T77" fmla="*/ 170 h 194"/>
                <a:gd name="T78" fmla="*/ 498 w 779"/>
                <a:gd name="T79" fmla="*/ 168 h 194"/>
                <a:gd name="T80" fmla="*/ 489 w 779"/>
                <a:gd name="T81" fmla="*/ 174 h 194"/>
                <a:gd name="T82" fmla="*/ 467 w 779"/>
                <a:gd name="T83" fmla="*/ 185 h 194"/>
                <a:gd name="T84" fmla="*/ 408 w 779"/>
                <a:gd name="T85" fmla="*/ 194 h 194"/>
                <a:gd name="T86" fmla="*/ 403 w 779"/>
                <a:gd name="T87" fmla="*/ 194 h 194"/>
                <a:gd name="T88" fmla="*/ 345 w 779"/>
                <a:gd name="T89" fmla="*/ 186 h 194"/>
                <a:gd name="T90" fmla="*/ 320 w 779"/>
                <a:gd name="T91" fmla="*/ 176 h 194"/>
                <a:gd name="T92" fmla="*/ 307 w 779"/>
                <a:gd name="T93" fmla="*/ 166 h 194"/>
                <a:gd name="T94" fmla="*/ 284 w 779"/>
                <a:gd name="T95" fmla="*/ 166 h 194"/>
                <a:gd name="T96" fmla="*/ 253 w 779"/>
                <a:gd name="T97" fmla="*/ 170 h 194"/>
                <a:gd name="T98" fmla="*/ 209 w 779"/>
                <a:gd name="T99" fmla="*/ 165 h 194"/>
                <a:gd name="T100" fmla="*/ 175 w 779"/>
                <a:gd name="T101" fmla="*/ 153 h 194"/>
                <a:gd name="T102" fmla="*/ 159 w 779"/>
                <a:gd name="T103" fmla="*/ 141 h 194"/>
                <a:gd name="T104" fmla="*/ 146 w 779"/>
                <a:gd name="T105" fmla="*/ 136 h 194"/>
                <a:gd name="T106" fmla="*/ 116 w 779"/>
                <a:gd name="T107" fmla="*/ 139 h 194"/>
                <a:gd name="T108" fmla="*/ 114 w 779"/>
                <a:gd name="T109" fmla="*/ 141 h 194"/>
                <a:gd name="T110" fmla="*/ 113 w 779"/>
                <a:gd name="T111" fmla="*/ 141 h 194"/>
                <a:gd name="T112" fmla="*/ 100 w 779"/>
                <a:gd name="T113" fmla="*/ 141 h 194"/>
                <a:gd name="T114" fmla="*/ 38 w 779"/>
                <a:gd name="T115" fmla="*/ 131 h 194"/>
                <a:gd name="T116" fmla="*/ 13 w 779"/>
                <a:gd name="T117" fmla="*/ 118 h 194"/>
                <a:gd name="T118" fmla="*/ 0 w 779"/>
                <a:gd name="T119" fmla="*/ 98 h 194"/>
                <a:gd name="T120" fmla="*/ 6 w 779"/>
                <a:gd name="T121" fmla="*/ 83 h 194"/>
                <a:gd name="T122" fmla="*/ 23 w 779"/>
                <a:gd name="T123" fmla="*/ 70 h 194"/>
                <a:gd name="T124" fmla="*/ 78 w 779"/>
                <a:gd name="T125" fmla="*/ 55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779" h="194">
                  <a:moveTo>
                    <a:pt x="100" y="54"/>
                  </a:moveTo>
                  <a:lnTo>
                    <a:pt x="100" y="54"/>
                  </a:lnTo>
                  <a:lnTo>
                    <a:pt x="113" y="55"/>
                  </a:lnTo>
                  <a:lnTo>
                    <a:pt x="113" y="55"/>
                  </a:lnTo>
                  <a:lnTo>
                    <a:pt x="116" y="55"/>
                  </a:lnTo>
                  <a:lnTo>
                    <a:pt x="116" y="55"/>
                  </a:lnTo>
                  <a:lnTo>
                    <a:pt x="133" y="57"/>
                  </a:lnTo>
                  <a:lnTo>
                    <a:pt x="148" y="60"/>
                  </a:lnTo>
                  <a:lnTo>
                    <a:pt x="148" y="60"/>
                  </a:lnTo>
                  <a:lnTo>
                    <a:pt x="152" y="61"/>
                  </a:lnTo>
                  <a:lnTo>
                    <a:pt x="152" y="61"/>
                  </a:lnTo>
                  <a:lnTo>
                    <a:pt x="155" y="57"/>
                  </a:lnTo>
                  <a:lnTo>
                    <a:pt x="159" y="54"/>
                  </a:lnTo>
                  <a:lnTo>
                    <a:pt x="166" y="47"/>
                  </a:lnTo>
                  <a:lnTo>
                    <a:pt x="166" y="47"/>
                  </a:lnTo>
                  <a:lnTo>
                    <a:pt x="177" y="41"/>
                  </a:lnTo>
                  <a:lnTo>
                    <a:pt x="177" y="41"/>
                  </a:lnTo>
                  <a:lnTo>
                    <a:pt x="192" y="35"/>
                  </a:lnTo>
                  <a:lnTo>
                    <a:pt x="209" y="31"/>
                  </a:lnTo>
                  <a:lnTo>
                    <a:pt x="230" y="26"/>
                  </a:lnTo>
                  <a:lnTo>
                    <a:pt x="253" y="26"/>
                  </a:lnTo>
                  <a:lnTo>
                    <a:pt x="253" y="26"/>
                  </a:lnTo>
                  <a:lnTo>
                    <a:pt x="259" y="26"/>
                  </a:lnTo>
                  <a:lnTo>
                    <a:pt x="259" y="26"/>
                  </a:lnTo>
                  <a:lnTo>
                    <a:pt x="284" y="28"/>
                  </a:lnTo>
                  <a:lnTo>
                    <a:pt x="305" y="32"/>
                  </a:lnTo>
                  <a:lnTo>
                    <a:pt x="305" y="32"/>
                  </a:lnTo>
                  <a:lnTo>
                    <a:pt x="307" y="29"/>
                  </a:lnTo>
                  <a:lnTo>
                    <a:pt x="311" y="25"/>
                  </a:lnTo>
                  <a:lnTo>
                    <a:pt x="320" y="20"/>
                  </a:lnTo>
                  <a:lnTo>
                    <a:pt x="320" y="20"/>
                  </a:lnTo>
                  <a:lnTo>
                    <a:pt x="331" y="14"/>
                  </a:lnTo>
                  <a:lnTo>
                    <a:pt x="331" y="14"/>
                  </a:lnTo>
                  <a:lnTo>
                    <a:pt x="345" y="8"/>
                  </a:lnTo>
                  <a:lnTo>
                    <a:pt x="363" y="3"/>
                  </a:lnTo>
                  <a:lnTo>
                    <a:pt x="382" y="2"/>
                  </a:lnTo>
                  <a:lnTo>
                    <a:pt x="403" y="0"/>
                  </a:lnTo>
                  <a:lnTo>
                    <a:pt x="403" y="0"/>
                  </a:lnTo>
                  <a:lnTo>
                    <a:pt x="409" y="0"/>
                  </a:lnTo>
                  <a:lnTo>
                    <a:pt x="409" y="0"/>
                  </a:lnTo>
                  <a:lnTo>
                    <a:pt x="430" y="2"/>
                  </a:lnTo>
                  <a:lnTo>
                    <a:pt x="452" y="5"/>
                  </a:lnTo>
                  <a:lnTo>
                    <a:pt x="469" y="11"/>
                  </a:lnTo>
                  <a:lnTo>
                    <a:pt x="482" y="17"/>
                  </a:lnTo>
                  <a:lnTo>
                    <a:pt x="482" y="17"/>
                  </a:lnTo>
                  <a:lnTo>
                    <a:pt x="490" y="21"/>
                  </a:lnTo>
                  <a:lnTo>
                    <a:pt x="490" y="21"/>
                  </a:lnTo>
                  <a:lnTo>
                    <a:pt x="498" y="26"/>
                  </a:lnTo>
                  <a:lnTo>
                    <a:pt x="498" y="26"/>
                  </a:lnTo>
                  <a:lnTo>
                    <a:pt x="504" y="26"/>
                  </a:lnTo>
                  <a:lnTo>
                    <a:pt x="504" y="26"/>
                  </a:lnTo>
                  <a:lnTo>
                    <a:pt x="521" y="26"/>
                  </a:lnTo>
                  <a:lnTo>
                    <a:pt x="521" y="26"/>
                  </a:lnTo>
                  <a:lnTo>
                    <a:pt x="524" y="26"/>
                  </a:lnTo>
                  <a:lnTo>
                    <a:pt x="524" y="26"/>
                  </a:lnTo>
                  <a:lnTo>
                    <a:pt x="548" y="28"/>
                  </a:lnTo>
                  <a:lnTo>
                    <a:pt x="571" y="31"/>
                  </a:lnTo>
                  <a:lnTo>
                    <a:pt x="589" y="37"/>
                  </a:lnTo>
                  <a:lnTo>
                    <a:pt x="605" y="44"/>
                  </a:lnTo>
                  <a:lnTo>
                    <a:pt x="605" y="44"/>
                  </a:lnTo>
                  <a:lnTo>
                    <a:pt x="614" y="52"/>
                  </a:lnTo>
                  <a:lnTo>
                    <a:pt x="614" y="52"/>
                  </a:lnTo>
                  <a:lnTo>
                    <a:pt x="620" y="57"/>
                  </a:lnTo>
                  <a:lnTo>
                    <a:pt x="623" y="61"/>
                  </a:lnTo>
                  <a:lnTo>
                    <a:pt x="623" y="61"/>
                  </a:lnTo>
                  <a:lnTo>
                    <a:pt x="632" y="58"/>
                  </a:lnTo>
                  <a:lnTo>
                    <a:pt x="632" y="58"/>
                  </a:lnTo>
                  <a:lnTo>
                    <a:pt x="646" y="57"/>
                  </a:lnTo>
                  <a:lnTo>
                    <a:pt x="661" y="55"/>
                  </a:lnTo>
                  <a:lnTo>
                    <a:pt x="661" y="55"/>
                  </a:lnTo>
                  <a:lnTo>
                    <a:pt x="664" y="55"/>
                  </a:lnTo>
                  <a:lnTo>
                    <a:pt x="664" y="55"/>
                  </a:lnTo>
                  <a:lnTo>
                    <a:pt x="664" y="55"/>
                  </a:lnTo>
                  <a:lnTo>
                    <a:pt x="664" y="55"/>
                  </a:lnTo>
                  <a:lnTo>
                    <a:pt x="666" y="55"/>
                  </a:lnTo>
                  <a:lnTo>
                    <a:pt x="666" y="55"/>
                  </a:lnTo>
                  <a:lnTo>
                    <a:pt x="676" y="54"/>
                  </a:lnTo>
                  <a:lnTo>
                    <a:pt x="676" y="54"/>
                  </a:lnTo>
                  <a:lnTo>
                    <a:pt x="701" y="55"/>
                  </a:lnTo>
                  <a:lnTo>
                    <a:pt x="722" y="58"/>
                  </a:lnTo>
                  <a:lnTo>
                    <a:pt x="741" y="64"/>
                  </a:lnTo>
                  <a:lnTo>
                    <a:pt x="756" y="70"/>
                  </a:lnTo>
                  <a:lnTo>
                    <a:pt x="756" y="70"/>
                  </a:lnTo>
                  <a:lnTo>
                    <a:pt x="767" y="76"/>
                  </a:lnTo>
                  <a:lnTo>
                    <a:pt x="773" y="83"/>
                  </a:lnTo>
                  <a:lnTo>
                    <a:pt x="777" y="90"/>
                  </a:lnTo>
                  <a:lnTo>
                    <a:pt x="779" y="98"/>
                  </a:lnTo>
                  <a:lnTo>
                    <a:pt x="779" y="98"/>
                  </a:lnTo>
                  <a:lnTo>
                    <a:pt x="777" y="105"/>
                  </a:lnTo>
                  <a:lnTo>
                    <a:pt x="773" y="112"/>
                  </a:lnTo>
                  <a:lnTo>
                    <a:pt x="767" y="118"/>
                  </a:lnTo>
                  <a:lnTo>
                    <a:pt x="756" y="124"/>
                  </a:lnTo>
                  <a:lnTo>
                    <a:pt x="756" y="124"/>
                  </a:lnTo>
                  <a:lnTo>
                    <a:pt x="741" y="131"/>
                  </a:lnTo>
                  <a:lnTo>
                    <a:pt x="722" y="136"/>
                  </a:lnTo>
                  <a:lnTo>
                    <a:pt x="701" y="139"/>
                  </a:lnTo>
                  <a:lnTo>
                    <a:pt x="676" y="141"/>
                  </a:lnTo>
                  <a:lnTo>
                    <a:pt x="676" y="141"/>
                  </a:lnTo>
                  <a:lnTo>
                    <a:pt x="664" y="141"/>
                  </a:lnTo>
                  <a:lnTo>
                    <a:pt x="664" y="141"/>
                  </a:lnTo>
                  <a:lnTo>
                    <a:pt x="661" y="139"/>
                  </a:lnTo>
                  <a:lnTo>
                    <a:pt x="661" y="139"/>
                  </a:lnTo>
                  <a:lnTo>
                    <a:pt x="646" y="137"/>
                  </a:lnTo>
                  <a:lnTo>
                    <a:pt x="631" y="136"/>
                  </a:lnTo>
                  <a:lnTo>
                    <a:pt x="631" y="136"/>
                  </a:lnTo>
                  <a:lnTo>
                    <a:pt x="623" y="134"/>
                  </a:lnTo>
                  <a:lnTo>
                    <a:pt x="623" y="134"/>
                  </a:lnTo>
                  <a:lnTo>
                    <a:pt x="618" y="139"/>
                  </a:lnTo>
                  <a:lnTo>
                    <a:pt x="612" y="145"/>
                  </a:lnTo>
                  <a:lnTo>
                    <a:pt x="612" y="145"/>
                  </a:lnTo>
                  <a:lnTo>
                    <a:pt x="603" y="151"/>
                  </a:lnTo>
                  <a:lnTo>
                    <a:pt x="603" y="151"/>
                  </a:lnTo>
                  <a:lnTo>
                    <a:pt x="588" y="159"/>
                  </a:lnTo>
                  <a:lnTo>
                    <a:pt x="568" y="163"/>
                  </a:lnTo>
                  <a:lnTo>
                    <a:pt x="545" y="168"/>
                  </a:lnTo>
                  <a:lnTo>
                    <a:pt x="521" y="170"/>
                  </a:lnTo>
                  <a:lnTo>
                    <a:pt x="521" y="170"/>
                  </a:lnTo>
                  <a:lnTo>
                    <a:pt x="502" y="168"/>
                  </a:lnTo>
                  <a:lnTo>
                    <a:pt x="502" y="168"/>
                  </a:lnTo>
                  <a:lnTo>
                    <a:pt x="498" y="168"/>
                  </a:lnTo>
                  <a:lnTo>
                    <a:pt x="498" y="168"/>
                  </a:lnTo>
                  <a:lnTo>
                    <a:pt x="489" y="174"/>
                  </a:lnTo>
                  <a:lnTo>
                    <a:pt x="489" y="174"/>
                  </a:lnTo>
                  <a:lnTo>
                    <a:pt x="481" y="179"/>
                  </a:lnTo>
                  <a:lnTo>
                    <a:pt x="481" y="179"/>
                  </a:lnTo>
                  <a:lnTo>
                    <a:pt x="467" y="185"/>
                  </a:lnTo>
                  <a:lnTo>
                    <a:pt x="449" y="189"/>
                  </a:lnTo>
                  <a:lnTo>
                    <a:pt x="429" y="192"/>
                  </a:lnTo>
                  <a:lnTo>
                    <a:pt x="408" y="194"/>
                  </a:lnTo>
                  <a:lnTo>
                    <a:pt x="408" y="194"/>
                  </a:lnTo>
                  <a:lnTo>
                    <a:pt x="403" y="194"/>
                  </a:lnTo>
                  <a:lnTo>
                    <a:pt x="403" y="194"/>
                  </a:lnTo>
                  <a:lnTo>
                    <a:pt x="382" y="194"/>
                  </a:lnTo>
                  <a:lnTo>
                    <a:pt x="362" y="191"/>
                  </a:lnTo>
                  <a:lnTo>
                    <a:pt x="345" y="186"/>
                  </a:lnTo>
                  <a:lnTo>
                    <a:pt x="331" y="180"/>
                  </a:lnTo>
                  <a:lnTo>
                    <a:pt x="331" y="180"/>
                  </a:lnTo>
                  <a:lnTo>
                    <a:pt x="320" y="176"/>
                  </a:lnTo>
                  <a:lnTo>
                    <a:pt x="320" y="176"/>
                  </a:lnTo>
                  <a:lnTo>
                    <a:pt x="311" y="170"/>
                  </a:lnTo>
                  <a:lnTo>
                    <a:pt x="307" y="166"/>
                  </a:lnTo>
                  <a:lnTo>
                    <a:pt x="305" y="163"/>
                  </a:lnTo>
                  <a:lnTo>
                    <a:pt x="305" y="163"/>
                  </a:lnTo>
                  <a:lnTo>
                    <a:pt x="284" y="166"/>
                  </a:lnTo>
                  <a:lnTo>
                    <a:pt x="259" y="170"/>
                  </a:lnTo>
                  <a:lnTo>
                    <a:pt x="259" y="170"/>
                  </a:lnTo>
                  <a:lnTo>
                    <a:pt x="253" y="170"/>
                  </a:lnTo>
                  <a:lnTo>
                    <a:pt x="253" y="170"/>
                  </a:lnTo>
                  <a:lnTo>
                    <a:pt x="229" y="168"/>
                  </a:lnTo>
                  <a:lnTo>
                    <a:pt x="209" y="165"/>
                  </a:lnTo>
                  <a:lnTo>
                    <a:pt x="191" y="159"/>
                  </a:lnTo>
                  <a:lnTo>
                    <a:pt x="175" y="153"/>
                  </a:lnTo>
                  <a:lnTo>
                    <a:pt x="175" y="153"/>
                  </a:lnTo>
                  <a:lnTo>
                    <a:pt x="165" y="145"/>
                  </a:lnTo>
                  <a:lnTo>
                    <a:pt x="165" y="145"/>
                  </a:lnTo>
                  <a:lnTo>
                    <a:pt x="159" y="141"/>
                  </a:lnTo>
                  <a:lnTo>
                    <a:pt x="152" y="134"/>
                  </a:lnTo>
                  <a:lnTo>
                    <a:pt x="152" y="134"/>
                  </a:lnTo>
                  <a:lnTo>
                    <a:pt x="146" y="136"/>
                  </a:lnTo>
                  <a:lnTo>
                    <a:pt x="146" y="136"/>
                  </a:lnTo>
                  <a:lnTo>
                    <a:pt x="131" y="137"/>
                  </a:lnTo>
                  <a:lnTo>
                    <a:pt x="116" y="139"/>
                  </a:lnTo>
                  <a:lnTo>
                    <a:pt x="116" y="139"/>
                  </a:lnTo>
                  <a:lnTo>
                    <a:pt x="114" y="141"/>
                  </a:lnTo>
                  <a:lnTo>
                    <a:pt x="114" y="141"/>
                  </a:lnTo>
                  <a:lnTo>
                    <a:pt x="113" y="141"/>
                  </a:lnTo>
                  <a:lnTo>
                    <a:pt x="113" y="141"/>
                  </a:lnTo>
                  <a:lnTo>
                    <a:pt x="113" y="141"/>
                  </a:lnTo>
                  <a:lnTo>
                    <a:pt x="113" y="141"/>
                  </a:lnTo>
                  <a:lnTo>
                    <a:pt x="100" y="141"/>
                  </a:lnTo>
                  <a:lnTo>
                    <a:pt x="100" y="141"/>
                  </a:lnTo>
                  <a:lnTo>
                    <a:pt x="78" y="139"/>
                  </a:lnTo>
                  <a:lnTo>
                    <a:pt x="56" y="136"/>
                  </a:lnTo>
                  <a:lnTo>
                    <a:pt x="38" y="131"/>
                  </a:lnTo>
                  <a:lnTo>
                    <a:pt x="23" y="124"/>
                  </a:lnTo>
                  <a:lnTo>
                    <a:pt x="23" y="124"/>
                  </a:lnTo>
                  <a:lnTo>
                    <a:pt x="13" y="118"/>
                  </a:lnTo>
                  <a:lnTo>
                    <a:pt x="6" y="112"/>
                  </a:lnTo>
                  <a:lnTo>
                    <a:pt x="1" y="105"/>
                  </a:lnTo>
                  <a:lnTo>
                    <a:pt x="0" y="98"/>
                  </a:lnTo>
                  <a:lnTo>
                    <a:pt x="0" y="98"/>
                  </a:lnTo>
                  <a:lnTo>
                    <a:pt x="1" y="90"/>
                  </a:lnTo>
                  <a:lnTo>
                    <a:pt x="6" y="83"/>
                  </a:lnTo>
                  <a:lnTo>
                    <a:pt x="13" y="76"/>
                  </a:lnTo>
                  <a:lnTo>
                    <a:pt x="23" y="70"/>
                  </a:lnTo>
                  <a:lnTo>
                    <a:pt x="23" y="70"/>
                  </a:lnTo>
                  <a:lnTo>
                    <a:pt x="38" y="64"/>
                  </a:lnTo>
                  <a:lnTo>
                    <a:pt x="56" y="58"/>
                  </a:lnTo>
                  <a:lnTo>
                    <a:pt x="78" y="55"/>
                  </a:lnTo>
                  <a:lnTo>
                    <a:pt x="100" y="54"/>
                  </a:lnTo>
                  <a:lnTo>
                    <a:pt x="100" y="54"/>
                  </a:lnTo>
                  <a:close/>
                </a:path>
              </a:pathLst>
            </a:custGeom>
            <a:solidFill>
              <a:srgbClr val="F5F6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r-HR"/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auto">
            <a:xfrm>
              <a:off x="4298" y="2260"/>
              <a:ext cx="772" cy="189"/>
            </a:xfrm>
            <a:custGeom>
              <a:avLst/>
              <a:gdLst>
                <a:gd name="T0" fmla="*/ 112 w 772"/>
                <a:gd name="T1" fmla="*/ 54 h 189"/>
                <a:gd name="T2" fmla="*/ 145 w 772"/>
                <a:gd name="T3" fmla="*/ 58 h 189"/>
                <a:gd name="T4" fmla="*/ 153 w 772"/>
                <a:gd name="T5" fmla="*/ 55 h 189"/>
                <a:gd name="T6" fmla="*/ 174 w 772"/>
                <a:gd name="T7" fmla="*/ 40 h 189"/>
                <a:gd name="T8" fmla="*/ 226 w 772"/>
                <a:gd name="T9" fmla="*/ 26 h 189"/>
                <a:gd name="T10" fmla="*/ 257 w 772"/>
                <a:gd name="T11" fmla="*/ 25 h 189"/>
                <a:gd name="T12" fmla="*/ 304 w 772"/>
                <a:gd name="T13" fmla="*/ 28 h 189"/>
                <a:gd name="T14" fmla="*/ 327 w 772"/>
                <a:gd name="T15" fmla="*/ 14 h 189"/>
                <a:gd name="T16" fmla="*/ 378 w 772"/>
                <a:gd name="T17" fmla="*/ 0 h 189"/>
                <a:gd name="T18" fmla="*/ 405 w 772"/>
                <a:gd name="T19" fmla="*/ 0 h 189"/>
                <a:gd name="T20" fmla="*/ 478 w 772"/>
                <a:gd name="T21" fmla="*/ 17 h 189"/>
                <a:gd name="T22" fmla="*/ 492 w 772"/>
                <a:gd name="T23" fmla="*/ 26 h 189"/>
                <a:gd name="T24" fmla="*/ 515 w 772"/>
                <a:gd name="T25" fmla="*/ 25 h 189"/>
                <a:gd name="T26" fmla="*/ 544 w 772"/>
                <a:gd name="T27" fmla="*/ 26 h 189"/>
                <a:gd name="T28" fmla="*/ 599 w 772"/>
                <a:gd name="T29" fmla="*/ 43 h 189"/>
                <a:gd name="T30" fmla="*/ 617 w 772"/>
                <a:gd name="T31" fmla="*/ 60 h 189"/>
                <a:gd name="T32" fmla="*/ 640 w 772"/>
                <a:gd name="T33" fmla="*/ 55 h 189"/>
                <a:gd name="T34" fmla="*/ 657 w 772"/>
                <a:gd name="T35" fmla="*/ 54 h 189"/>
                <a:gd name="T36" fmla="*/ 660 w 772"/>
                <a:gd name="T37" fmla="*/ 54 h 189"/>
                <a:gd name="T38" fmla="*/ 715 w 772"/>
                <a:gd name="T39" fmla="*/ 57 h 189"/>
                <a:gd name="T40" fmla="*/ 758 w 772"/>
                <a:gd name="T41" fmla="*/ 73 h 189"/>
                <a:gd name="T42" fmla="*/ 772 w 772"/>
                <a:gd name="T43" fmla="*/ 95 h 189"/>
                <a:gd name="T44" fmla="*/ 749 w 772"/>
                <a:gd name="T45" fmla="*/ 121 h 189"/>
                <a:gd name="T46" fmla="*/ 694 w 772"/>
                <a:gd name="T47" fmla="*/ 134 h 189"/>
                <a:gd name="T48" fmla="*/ 657 w 772"/>
                <a:gd name="T49" fmla="*/ 136 h 189"/>
                <a:gd name="T50" fmla="*/ 625 w 772"/>
                <a:gd name="T51" fmla="*/ 131 h 189"/>
                <a:gd name="T52" fmla="*/ 613 w 772"/>
                <a:gd name="T53" fmla="*/ 134 h 189"/>
                <a:gd name="T54" fmla="*/ 598 w 772"/>
                <a:gd name="T55" fmla="*/ 147 h 189"/>
                <a:gd name="T56" fmla="*/ 517 w 772"/>
                <a:gd name="T57" fmla="*/ 163 h 189"/>
                <a:gd name="T58" fmla="*/ 492 w 772"/>
                <a:gd name="T59" fmla="*/ 162 h 189"/>
                <a:gd name="T60" fmla="*/ 485 w 772"/>
                <a:gd name="T61" fmla="*/ 168 h 189"/>
                <a:gd name="T62" fmla="*/ 445 w 772"/>
                <a:gd name="T63" fmla="*/ 185 h 189"/>
                <a:gd name="T64" fmla="*/ 399 w 772"/>
                <a:gd name="T65" fmla="*/ 189 h 189"/>
                <a:gd name="T66" fmla="*/ 341 w 772"/>
                <a:gd name="T67" fmla="*/ 180 h 189"/>
                <a:gd name="T68" fmla="*/ 316 w 772"/>
                <a:gd name="T69" fmla="*/ 170 h 189"/>
                <a:gd name="T70" fmla="*/ 301 w 772"/>
                <a:gd name="T71" fmla="*/ 157 h 189"/>
                <a:gd name="T72" fmla="*/ 249 w 772"/>
                <a:gd name="T73" fmla="*/ 163 h 189"/>
                <a:gd name="T74" fmla="*/ 187 w 772"/>
                <a:gd name="T75" fmla="*/ 154 h 189"/>
                <a:gd name="T76" fmla="*/ 162 w 772"/>
                <a:gd name="T77" fmla="*/ 141 h 189"/>
                <a:gd name="T78" fmla="*/ 150 w 772"/>
                <a:gd name="T79" fmla="*/ 130 h 189"/>
                <a:gd name="T80" fmla="*/ 113 w 772"/>
                <a:gd name="T81" fmla="*/ 136 h 189"/>
                <a:gd name="T82" fmla="*/ 112 w 772"/>
                <a:gd name="T83" fmla="*/ 136 h 189"/>
                <a:gd name="T84" fmla="*/ 98 w 772"/>
                <a:gd name="T85" fmla="*/ 136 h 189"/>
                <a:gd name="T86" fmla="*/ 37 w 772"/>
                <a:gd name="T87" fmla="*/ 127 h 189"/>
                <a:gd name="T88" fmla="*/ 6 w 772"/>
                <a:gd name="T89" fmla="*/ 109 h 189"/>
                <a:gd name="T90" fmla="*/ 2 w 772"/>
                <a:gd name="T91" fmla="*/ 87 h 189"/>
                <a:gd name="T92" fmla="*/ 22 w 772"/>
                <a:gd name="T93" fmla="*/ 67 h 189"/>
                <a:gd name="T94" fmla="*/ 98 w 772"/>
                <a:gd name="T95" fmla="*/ 52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772" h="189">
                  <a:moveTo>
                    <a:pt x="98" y="52"/>
                  </a:moveTo>
                  <a:lnTo>
                    <a:pt x="98" y="52"/>
                  </a:lnTo>
                  <a:lnTo>
                    <a:pt x="112" y="54"/>
                  </a:lnTo>
                  <a:lnTo>
                    <a:pt x="112" y="54"/>
                  </a:lnTo>
                  <a:lnTo>
                    <a:pt x="113" y="54"/>
                  </a:lnTo>
                  <a:lnTo>
                    <a:pt x="113" y="54"/>
                  </a:lnTo>
                  <a:lnTo>
                    <a:pt x="130" y="55"/>
                  </a:lnTo>
                  <a:lnTo>
                    <a:pt x="145" y="58"/>
                  </a:lnTo>
                  <a:lnTo>
                    <a:pt x="145" y="58"/>
                  </a:lnTo>
                  <a:lnTo>
                    <a:pt x="150" y="60"/>
                  </a:lnTo>
                  <a:lnTo>
                    <a:pt x="150" y="60"/>
                  </a:lnTo>
                  <a:lnTo>
                    <a:pt x="153" y="55"/>
                  </a:lnTo>
                  <a:lnTo>
                    <a:pt x="156" y="54"/>
                  </a:lnTo>
                  <a:lnTo>
                    <a:pt x="164" y="47"/>
                  </a:lnTo>
                  <a:lnTo>
                    <a:pt x="164" y="47"/>
                  </a:lnTo>
                  <a:lnTo>
                    <a:pt x="174" y="40"/>
                  </a:lnTo>
                  <a:lnTo>
                    <a:pt x="174" y="40"/>
                  </a:lnTo>
                  <a:lnTo>
                    <a:pt x="188" y="34"/>
                  </a:lnTo>
                  <a:lnTo>
                    <a:pt x="206" y="29"/>
                  </a:lnTo>
                  <a:lnTo>
                    <a:pt x="226" y="26"/>
                  </a:lnTo>
                  <a:lnTo>
                    <a:pt x="249" y="25"/>
                  </a:lnTo>
                  <a:lnTo>
                    <a:pt x="249" y="25"/>
                  </a:lnTo>
                  <a:lnTo>
                    <a:pt x="257" y="25"/>
                  </a:lnTo>
                  <a:lnTo>
                    <a:pt x="257" y="25"/>
                  </a:lnTo>
                  <a:lnTo>
                    <a:pt x="280" y="26"/>
                  </a:lnTo>
                  <a:lnTo>
                    <a:pt x="301" y="31"/>
                  </a:lnTo>
                  <a:lnTo>
                    <a:pt x="301" y="31"/>
                  </a:lnTo>
                  <a:lnTo>
                    <a:pt x="304" y="28"/>
                  </a:lnTo>
                  <a:lnTo>
                    <a:pt x="307" y="25"/>
                  </a:lnTo>
                  <a:lnTo>
                    <a:pt x="316" y="18"/>
                  </a:lnTo>
                  <a:lnTo>
                    <a:pt x="316" y="18"/>
                  </a:lnTo>
                  <a:lnTo>
                    <a:pt x="327" y="14"/>
                  </a:lnTo>
                  <a:lnTo>
                    <a:pt x="327" y="14"/>
                  </a:lnTo>
                  <a:lnTo>
                    <a:pt x="341" y="8"/>
                  </a:lnTo>
                  <a:lnTo>
                    <a:pt x="358" y="3"/>
                  </a:lnTo>
                  <a:lnTo>
                    <a:pt x="378" y="0"/>
                  </a:lnTo>
                  <a:lnTo>
                    <a:pt x="399" y="0"/>
                  </a:lnTo>
                  <a:lnTo>
                    <a:pt x="399" y="0"/>
                  </a:lnTo>
                  <a:lnTo>
                    <a:pt x="405" y="0"/>
                  </a:lnTo>
                  <a:lnTo>
                    <a:pt x="405" y="0"/>
                  </a:lnTo>
                  <a:lnTo>
                    <a:pt x="426" y="2"/>
                  </a:lnTo>
                  <a:lnTo>
                    <a:pt x="446" y="5"/>
                  </a:lnTo>
                  <a:lnTo>
                    <a:pt x="465" y="9"/>
                  </a:lnTo>
                  <a:lnTo>
                    <a:pt x="478" y="17"/>
                  </a:lnTo>
                  <a:lnTo>
                    <a:pt x="478" y="17"/>
                  </a:lnTo>
                  <a:lnTo>
                    <a:pt x="486" y="22"/>
                  </a:lnTo>
                  <a:lnTo>
                    <a:pt x="486" y="22"/>
                  </a:lnTo>
                  <a:lnTo>
                    <a:pt x="492" y="26"/>
                  </a:lnTo>
                  <a:lnTo>
                    <a:pt x="492" y="26"/>
                  </a:lnTo>
                  <a:lnTo>
                    <a:pt x="498" y="25"/>
                  </a:lnTo>
                  <a:lnTo>
                    <a:pt x="498" y="25"/>
                  </a:lnTo>
                  <a:lnTo>
                    <a:pt x="515" y="25"/>
                  </a:lnTo>
                  <a:lnTo>
                    <a:pt x="515" y="25"/>
                  </a:lnTo>
                  <a:lnTo>
                    <a:pt x="518" y="25"/>
                  </a:lnTo>
                  <a:lnTo>
                    <a:pt x="518" y="25"/>
                  </a:lnTo>
                  <a:lnTo>
                    <a:pt x="544" y="26"/>
                  </a:lnTo>
                  <a:lnTo>
                    <a:pt x="566" y="31"/>
                  </a:lnTo>
                  <a:lnTo>
                    <a:pt x="584" y="35"/>
                  </a:lnTo>
                  <a:lnTo>
                    <a:pt x="599" y="43"/>
                  </a:lnTo>
                  <a:lnTo>
                    <a:pt x="599" y="43"/>
                  </a:lnTo>
                  <a:lnTo>
                    <a:pt x="608" y="51"/>
                  </a:lnTo>
                  <a:lnTo>
                    <a:pt x="608" y="51"/>
                  </a:lnTo>
                  <a:lnTo>
                    <a:pt x="613" y="55"/>
                  </a:lnTo>
                  <a:lnTo>
                    <a:pt x="617" y="60"/>
                  </a:lnTo>
                  <a:lnTo>
                    <a:pt x="617" y="60"/>
                  </a:lnTo>
                  <a:lnTo>
                    <a:pt x="627" y="57"/>
                  </a:lnTo>
                  <a:lnTo>
                    <a:pt x="627" y="57"/>
                  </a:lnTo>
                  <a:lnTo>
                    <a:pt x="640" y="55"/>
                  </a:lnTo>
                  <a:lnTo>
                    <a:pt x="656" y="54"/>
                  </a:lnTo>
                  <a:lnTo>
                    <a:pt x="656" y="54"/>
                  </a:lnTo>
                  <a:lnTo>
                    <a:pt x="657" y="54"/>
                  </a:lnTo>
                  <a:lnTo>
                    <a:pt x="657" y="54"/>
                  </a:lnTo>
                  <a:lnTo>
                    <a:pt x="659" y="54"/>
                  </a:lnTo>
                  <a:lnTo>
                    <a:pt x="659" y="54"/>
                  </a:lnTo>
                  <a:lnTo>
                    <a:pt x="660" y="54"/>
                  </a:lnTo>
                  <a:lnTo>
                    <a:pt x="660" y="54"/>
                  </a:lnTo>
                  <a:lnTo>
                    <a:pt x="671" y="52"/>
                  </a:lnTo>
                  <a:lnTo>
                    <a:pt x="671" y="52"/>
                  </a:lnTo>
                  <a:lnTo>
                    <a:pt x="694" y="54"/>
                  </a:lnTo>
                  <a:lnTo>
                    <a:pt x="715" y="57"/>
                  </a:lnTo>
                  <a:lnTo>
                    <a:pt x="734" y="61"/>
                  </a:lnTo>
                  <a:lnTo>
                    <a:pt x="749" y="67"/>
                  </a:lnTo>
                  <a:lnTo>
                    <a:pt x="749" y="67"/>
                  </a:lnTo>
                  <a:lnTo>
                    <a:pt x="758" y="73"/>
                  </a:lnTo>
                  <a:lnTo>
                    <a:pt x="766" y="80"/>
                  </a:lnTo>
                  <a:lnTo>
                    <a:pt x="770" y="87"/>
                  </a:lnTo>
                  <a:lnTo>
                    <a:pt x="772" y="95"/>
                  </a:lnTo>
                  <a:lnTo>
                    <a:pt x="772" y="95"/>
                  </a:lnTo>
                  <a:lnTo>
                    <a:pt x="770" y="101"/>
                  </a:lnTo>
                  <a:lnTo>
                    <a:pt x="766" y="109"/>
                  </a:lnTo>
                  <a:lnTo>
                    <a:pt x="758" y="115"/>
                  </a:lnTo>
                  <a:lnTo>
                    <a:pt x="749" y="121"/>
                  </a:lnTo>
                  <a:lnTo>
                    <a:pt x="749" y="121"/>
                  </a:lnTo>
                  <a:lnTo>
                    <a:pt x="734" y="127"/>
                  </a:lnTo>
                  <a:lnTo>
                    <a:pt x="715" y="131"/>
                  </a:lnTo>
                  <a:lnTo>
                    <a:pt x="694" y="134"/>
                  </a:lnTo>
                  <a:lnTo>
                    <a:pt x="671" y="136"/>
                  </a:lnTo>
                  <a:lnTo>
                    <a:pt x="671" y="136"/>
                  </a:lnTo>
                  <a:lnTo>
                    <a:pt x="657" y="136"/>
                  </a:lnTo>
                  <a:lnTo>
                    <a:pt x="657" y="136"/>
                  </a:lnTo>
                  <a:lnTo>
                    <a:pt x="656" y="136"/>
                  </a:lnTo>
                  <a:lnTo>
                    <a:pt x="656" y="136"/>
                  </a:lnTo>
                  <a:lnTo>
                    <a:pt x="640" y="134"/>
                  </a:lnTo>
                  <a:lnTo>
                    <a:pt x="625" y="131"/>
                  </a:lnTo>
                  <a:lnTo>
                    <a:pt x="625" y="131"/>
                  </a:lnTo>
                  <a:lnTo>
                    <a:pt x="617" y="130"/>
                  </a:lnTo>
                  <a:lnTo>
                    <a:pt x="617" y="130"/>
                  </a:lnTo>
                  <a:lnTo>
                    <a:pt x="613" y="134"/>
                  </a:lnTo>
                  <a:lnTo>
                    <a:pt x="607" y="139"/>
                  </a:lnTo>
                  <a:lnTo>
                    <a:pt x="607" y="139"/>
                  </a:lnTo>
                  <a:lnTo>
                    <a:pt x="598" y="147"/>
                  </a:lnTo>
                  <a:lnTo>
                    <a:pt x="598" y="147"/>
                  </a:lnTo>
                  <a:lnTo>
                    <a:pt x="582" y="153"/>
                  </a:lnTo>
                  <a:lnTo>
                    <a:pt x="562" y="159"/>
                  </a:lnTo>
                  <a:lnTo>
                    <a:pt x="541" y="162"/>
                  </a:lnTo>
                  <a:lnTo>
                    <a:pt x="517" y="163"/>
                  </a:lnTo>
                  <a:lnTo>
                    <a:pt x="517" y="163"/>
                  </a:lnTo>
                  <a:lnTo>
                    <a:pt x="497" y="163"/>
                  </a:lnTo>
                  <a:lnTo>
                    <a:pt x="497" y="163"/>
                  </a:lnTo>
                  <a:lnTo>
                    <a:pt x="492" y="162"/>
                  </a:lnTo>
                  <a:lnTo>
                    <a:pt x="492" y="162"/>
                  </a:lnTo>
                  <a:lnTo>
                    <a:pt x="489" y="165"/>
                  </a:lnTo>
                  <a:lnTo>
                    <a:pt x="485" y="168"/>
                  </a:lnTo>
                  <a:lnTo>
                    <a:pt x="485" y="168"/>
                  </a:lnTo>
                  <a:lnTo>
                    <a:pt x="475" y="173"/>
                  </a:lnTo>
                  <a:lnTo>
                    <a:pt x="475" y="173"/>
                  </a:lnTo>
                  <a:lnTo>
                    <a:pt x="462" y="179"/>
                  </a:lnTo>
                  <a:lnTo>
                    <a:pt x="445" y="185"/>
                  </a:lnTo>
                  <a:lnTo>
                    <a:pt x="425" y="188"/>
                  </a:lnTo>
                  <a:lnTo>
                    <a:pt x="404" y="189"/>
                  </a:lnTo>
                  <a:lnTo>
                    <a:pt x="404" y="189"/>
                  </a:lnTo>
                  <a:lnTo>
                    <a:pt x="399" y="189"/>
                  </a:lnTo>
                  <a:lnTo>
                    <a:pt x="399" y="189"/>
                  </a:lnTo>
                  <a:lnTo>
                    <a:pt x="378" y="188"/>
                  </a:lnTo>
                  <a:lnTo>
                    <a:pt x="358" y="185"/>
                  </a:lnTo>
                  <a:lnTo>
                    <a:pt x="341" y="180"/>
                  </a:lnTo>
                  <a:lnTo>
                    <a:pt x="327" y="176"/>
                  </a:lnTo>
                  <a:lnTo>
                    <a:pt x="327" y="176"/>
                  </a:lnTo>
                  <a:lnTo>
                    <a:pt x="316" y="170"/>
                  </a:lnTo>
                  <a:lnTo>
                    <a:pt x="316" y="170"/>
                  </a:lnTo>
                  <a:lnTo>
                    <a:pt x="307" y="163"/>
                  </a:lnTo>
                  <a:lnTo>
                    <a:pt x="304" y="160"/>
                  </a:lnTo>
                  <a:lnTo>
                    <a:pt x="301" y="157"/>
                  </a:lnTo>
                  <a:lnTo>
                    <a:pt x="301" y="157"/>
                  </a:lnTo>
                  <a:lnTo>
                    <a:pt x="280" y="162"/>
                  </a:lnTo>
                  <a:lnTo>
                    <a:pt x="257" y="163"/>
                  </a:lnTo>
                  <a:lnTo>
                    <a:pt x="257" y="163"/>
                  </a:lnTo>
                  <a:lnTo>
                    <a:pt x="249" y="163"/>
                  </a:lnTo>
                  <a:lnTo>
                    <a:pt x="249" y="163"/>
                  </a:lnTo>
                  <a:lnTo>
                    <a:pt x="226" y="162"/>
                  </a:lnTo>
                  <a:lnTo>
                    <a:pt x="205" y="159"/>
                  </a:lnTo>
                  <a:lnTo>
                    <a:pt x="187" y="154"/>
                  </a:lnTo>
                  <a:lnTo>
                    <a:pt x="173" y="148"/>
                  </a:lnTo>
                  <a:lnTo>
                    <a:pt x="173" y="148"/>
                  </a:lnTo>
                  <a:lnTo>
                    <a:pt x="162" y="141"/>
                  </a:lnTo>
                  <a:lnTo>
                    <a:pt x="162" y="141"/>
                  </a:lnTo>
                  <a:lnTo>
                    <a:pt x="156" y="134"/>
                  </a:lnTo>
                  <a:lnTo>
                    <a:pt x="153" y="133"/>
                  </a:lnTo>
                  <a:lnTo>
                    <a:pt x="150" y="130"/>
                  </a:lnTo>
                  <a:lnTo>
                    <a:pt x="150" y="130"/>
                  </a:lnTo>
                  <a:lnTo>
                    <a:pt x="144" y="131"/>
                  </a:lnTo>
                  <a:lnTo>
                    <a:pt x="144" y="131"/>
                  </a:lnTo>
                  <a:lnTo>
                    <a:pt x="129" y="134"/>
                  </a:lnTo>
                  <a:lnTo>
                    <a:pt x="113" y="136"/>
                  </a:lnTo>
                  <a:lnTo>
                    <a:pt x="113" y="136"/>
                  </a:lnTo>
                  <a:lnTo>
                    <a:pt x="112" y="136"/>
                  </a:lnTo>
                  <a:lnTo>
                    <a:pt x="112" y="136"/>
                  </a:lnTo>
                  <a:lnTo>
                    <a:pt x="112" y="136"/>
                  </a:lnTo>
                  <a:lnTo>
                    <a:pt x="112" y="136"/>
                  </a:lnTo>
                  <a:lnTo>
                    <a:pt x="110" y="136"/>
                  </a:lnTo>
                  <a:lnTo>
                    <a:pt x="110" y="136"/>
                  </a:lnTo>
                  <a:lnTo>
                    <a:pt x="98" y="136"/>
                  </a:lnTo>
                  <a:lnTo>
                    <a:pt x="98" y="136"/>
                  </a:lnTo>
                  <a:lnTo>
                    <a:pt x="77" y="134"/>
                  </a:lnTo>
                  <a:lnTo>
                    <a:pt x="55" y="131"/>
                  </a:lnTo>
                  <a:lnTo>
                    <a:pt x="37" y="127"/>
                  </a:lnTo>
                  <a:lnTo>
                    <a:pt x="22" y="121"/>
                  </a:lnTo>
                  <a:lnTo>
                    <a:pt x="22" y="121"/>
                  </a:lnTo>
                  <a:lnTo>
                    <a:pt x="12" y="115"/>
                  </a:lnTo>
                  <a:lnTo>
                    <a:pt x="6" y="109"/>
                  </a:lnTo>
                  <a:lnTo>
                    <a:pt x="2" y="101"/>
                  </a:lnTo>
                  <a:lnTo>
                    <a:pt x="0" y="95"/>
                  </a:lnTo>
                  <a:lnTo>
                    <a:pt x="0" y="95"/>
                  </a:lnTo>
                  <a:lnTo>
                    <a:pt x="2" y="87"/>
                  </a:lnTo>
                  <a:lnTo>
                    <a:pt x="6" y="80"/>
                  </a:lnTo>
                  <a:lnTo>
                    <a:pt x="12" y="73"/>
                  </a:lnTo>
                  <a:lnTo>
                    <a:pt x="22" y="67"/>
                  </a:lnTo>
                  <a:lnTo>
                    <a:pt x="22" y="67"/>
                  </a:lnTo>
                  <a:lnTo>
                    <a:pt x="37" y="61"/>
                  </a:lnTo>
                  <a:lnTo>
                    <a:pt x="55" y="57"/>
                  </a:lnTo>
                  <a:lnTo>
                    <a:pt x="77" y="54"/>
                  </a:lnTo>
                  <a:lnTo>
                    <a:pt x="98" y="52"/>
                  </a:lnTo>
                  <a:lnTo>
                    <a:pt x="98" y="52"/>
                  </a:lnTo>
                  <a:close/>
                </a:path>
              </a:pathLst>
            </a:custGeom>
            <a:solidFill>
              <a:srgbClr val="F2F2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r-HR"/>
            </a:p>
          </p:txBody>
        </p:sp>
        <p:sp>
          <p:nvSpPr>
            <p:cNvPr id="11" name="Freeform 9"/>
            <p:cNvSpPr>
              <a:spLocks/>
            </p:cNvSpPr>
            <p:nvPr/>
          </p:nvSpPr>
          <p:spPr bwMode="auto">
            <a:xfrm>
              <a:off x="4301" y="2262"/>
              <a:ext cx="764" cy="184"/>
            </a:xfrm>
            <a:custGeom>
              <a:avLst/>
              <a:gdLst>
                <a:gd name="T0" fmla="*/ 110 w 764"/>
                <a:gd name="T1" fmla="*/ 53 h 184"/>
                <a:gd name="T2" fmla="*/ 144 w 764"/>
                <a:gd name="T3" fmla="*/ 58 h 184"/>
                <a:gd name="T4" fmla="*/ 152 w 764"/>
                <a:gd name="T5" fmla="*/ 56 h 184"/>
                <a:gd name="T6" fmla="*/ 173 w 764"/>
                <a:gd name="T7" fmla="*/ 41 h 184"/>
                <a:gd name="T8" fmla="*/ 223 w 764"/>
                <a:gd name="T9" fmla="*/ 26 h 184"/>
                <a:gd name="T10" fmla="*/ 254 w 764"/>
                <a:gd name="T11" fmla="*/ 24 h 184"/>
                <a:gd name="T12" fmla="*/ 301 w 764"/>
                <a:gd name="T13" fmla="*/ 27 h 184"/>
                <a:gd name="T14" fmla="*/ 324 w 764"/>
                <a:gd name="T15" fmla="*/ 13 h 184"/>
                <a:gd name="T16" fmla="*/ 375 w 764"/>
                <a:gd name="T17" fmla="*/ 1 h 184"/>
                <a:gd name="T18" fmla="*/ 401 w 764"/>
                <a:gd name="T19" fmla="*/ 1 h 184"/>
                <a:gd name="T20" fmla="*/ 474 w 764"/>
                <a:gd name="T21" fmla="*/ 16 h 184"/>
                <a:gd name="T22" fmla="*/ 488 w 764"/>
                <a:gd name="T23" fmla="*/ 26 h 184"/>
                <a:gd name="T24" fmla="*/ 512 w 764"/>
                <a:gd name="T25" fmla="*/ 24 h 184"/>
                <a:gd name="T26" fmla="*/ 540 w 764"/>
                <a:gd name="T27" fmla="*/ 26 h 184"/>
                <a:gd name="T28" fmla="*/ 595 w 764"/>
                <a:gd name="T29" fmla="*/ 42 h 184"/>
                <a:gd name="T30" fmla="*/ 613 w 764"/>
                <a:gd name="T31" fmla="*/ 59 h 184"/>
                <a:gd name="T32" fmla="*/ 636 w 764"/>
                <a:gd name="T33" fmla="*/ 55 h 184"/>
                <a:gd name="T34" fmla="*/ 653 w 764"/>
                <a:gd name="T35" fmla="*/ 53 h 184"/>
                <a:gd name="T36" fmla="*/ 656 w 764"/>
                <a:gd name="T37" fmla="*/ 53 h 184"/>
                <a:gd name="T38" fmla="*/ 709 w 764"/>
                <a:gd name="T39" fmla="*/ 56 h 184"/>
                <a:gd name="T40" fmla="*/ 752 w 764"/>
                <a:gd name="T41" fmla="*/ 73 h 184"/>
                <a:gd name="T42" fmla="*/ 764 w 764"/>
                <a:gd name="T43" fmla="*/ 93 h 184"/>
                <a:gd name="T44" fmla="*/ 741 w 764"/>
                <a:gd name="T45" fmla="*/ 117 h 184"/>
                <a:gd name="T46" fmla="*/ 688 w 764"/>
                <a:gd name="T47" fmla="*/ 131 h 184"/>
                <a:gd name="T48" fmla="*/ 653 w 764"/>
                <a:gd name="T49" fmla="*/ 132 h 184"/>
                <a:gd name="T50" fmla="*/ 621 w 764"/>
                <a:gd name="T51" fmla="*/ 128 h 184"/>
                <a:gd name="T52" fmla="*/ 611 w 764"/>
                <a:gd name="T53" fmla="*/ 128 h 184"/>
                <a:gd name="T54" fmla="*/ 593 w 764"/>
                <a:gd name="T55" fmla="*/ 143 h 184"/>
                <a:gd name="T56" fmla="*/ 537 w 764"/>
                <a:gd name="T57" fmla="*/ 158 h 184"/>
                <a:gd name="T58" fmla="*/ 492 w 764"/>
                <a:gd name="T59" fmla="*/ 158 h 184"/>
                <a:gd name="T60" fmla="*/ 480 w 764"/>
                <a:gd name="T61" fmla="*/ 165 h 184"/>
                <a:gd name="T62" fmla="*/ 459 w 764"/>
                <a:gd name="T63" fmla="*/ 175 h 184"/>
                <a:gd name="T64" fmla="*/ 401 w 764"/>
                <a:gd name="T65" fmla="*/ 184 h 184"/>
                <a:gd name="T66" fmla="*/ 355 w 764"/>
                <a:gd name="T67" fmla="*/ 180 h 184"/>
                <a:gd name="T68" fmla="*/ 315 w 764"/>
                <a:gd name="T69" fmla="*/ 165 h 184"/>
                <a:gd name="T70" fmla="*/ 298 w 764"/>
                <a:gd name="T71" fmla="*/ 154 h 184"/>
                <a:gd name="T72" fmla="*/ 254 w 764"/>
                <a:gd name="T73" fmla="*/ 160 h 184"/>
                <a:gd name="T74" fmla="*/ 203 w 764"/>
                <a:gd name="T75" fmla="*/ 155 h 184"/>
                <a:gd name="T76" fmla="*/ 161 w 764"/>
                <a:gd name="T77" fmla="*/ 136 h 184"/>
                <a:gd name="T78" fmla="*/ 148 w 764"/>
                <a:gd name="T79" fmla="*/ 126 h 184"/>
                <a:gd name="T80" fmla="*/ 127 w 764"/>
                <a:gd name="T81" fmla="*/ 131 h 184"/>
                <a:gd name="T82" fmla="*/ 110 w 764"/>
                <a:gd name="T83" fmla="*/ 132 h 184"/>
                <a:gd name="T84" fmla="*/ 109 w 764"/>
                <a:gd name="T85" fmla="*/ 132 h 184"/>
                <a:gd name="T86" fmla="*/ 55 w 764"/>
                <a:gd name="T87" fmla="*/ 128 h 184"/>
                <a:gd name="T88" fmla="*/ 14 w 764"/>
                <a:gd name="T89" fmla="*/ 113 h 184"/>
                <a:gd name="T90" fmla="*/ 0 w 764"/>
                <a:gd name="T91" fmla="*/ 93 h 184"/>
                <a:gd name="T92" fmla="*/ 23 w 764"/>
                <a:gd name="T93" fmla="*/ 67 h 184"/>
                <a:gd name="T94" fmla="*/ 75 w 764"/>
                <a:gd name="T95" fmla="*/ 53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764" h="184">
                  <a:moveTo>
                    <a:pt x="98" y="52"/>
                  </a:moveTo>
                  <a:lnTo>
                    <a:pt x="98" y="52"/>
                  </a:lnTo>
                  <a:lnTo>
                    <a:pt x="110" y="53"/>
                  </a:lnTo>
                  <a:lnTo>
                    <a:pt x="110" y="53"/>
                  </a:lnTo>
                  <a:lnTo>
                    <a:pt x="112" y="53"/>
                  </a:lnTo>
                  <a:lnTo>
                    <a:pt x="112" y="53"/>
                  </a:lnTo>
                  <a:lnTo>
                    <a:pt x="129" y="55"/>
                  </a:lnTo>
                  <a:lnTo>
                    <a:pt x="144" y="58"/>
                  </a:lnTo>
                  <a:lnTo>
                    <a:pt x="144" y="58"/>
                  </a:lnTo>
                  <a:lnTo>
                    <a:pt x="148" y="58"/>
                  </a:lnTo>
                  <a:lnTo>
                    <a:pt x="148" y="58"/>
                  </a:lnTo>
                  <a:lnTo>
                    <a:pt x="152" y="56"/>
                  </a:lnTo>
                  <a:lnTo>
                    <a:pt x="155" y="53"/>
                  </a:lnTo>
                  <a:lnTo>
                    <a:pt x="162" y="47"/>
                  </a:lnTo>
                  <a:lnTo>
                    <a:pt x="162" y="47"/>
                  </a:lnTo>
                  <a:lnTo>
                    <a:pt x="173" y="41"/>
                  </a:lnTo>
                  <a:lnTo>
                    <a:pt x="173" y="41"/>
                  </a:lnTo>
                  <a:lnTo>
                    <a:pt x="187" y="35"/>
                  </a:lnTo>
                  <a:lnTo>
                    <a:pt x="203" y="29"/>
                  </a:lnTo>
                  <a:lnTo>
                    <a:pt x="223" y="26"/>
                  </a:lnTo>
                  <a:lnTo>
                    <a:pt x="246" y="24"/>
                  </a:lnTo>
                  <a:lnTo>
                    <a:pt x="246" y="24"/>
                  </a:lnTo>
                  <a:lnTo>
                    <a:pt x="254" y="24"/>
                  </a:lnTo>
                  <a:lnTo>
                    <a:pt x="254" y="24"/>
                  </a:lnTo>
                  <a:lnTo>
                    <a:pt x="277" y="27"/>
                  </a:lnTo>
                  <a:lnTo>
                    <a:pt x="298" y="30"/>
                  </a:lnTo>
                  <a:lnTo>
                    <a:pt x="298" y="30"/>
                  </a:lnTo>
                  <a:lnTo>
                    <a:pt x="301" y="27"/>
                  </a:lnTo>
                  <a:lnTo>
                    <a:pt x="306" y="26"/>
                  </a:lnTo>
                  <a:lnTo>
                    <a:pt x="315" y="20"/>
                  </a:lnTo>
                  <a:lnTo>
                    <a:pt x="315" y="20"/>
                  </a:lnTo>
                  <a:lnTo>
                    <a:pt x="324" y="13"/>
                  </a:lnTo>
                  <a:lnTo>
                    <a:pt x="324" y="13"/>
                  </a:lnTo>
                  <a:lnTo>
                    <a:pt x="338" y="9"/>
                  </a:lnTo>
                  <a:lnTo>
                    <a:pt x="355" y="4"/>
                  </a:lnTo>
                  <a:lnTo>
                    <a:pt x="375" y="1"/>
                  </a:lnTo>
                  <a:lnTo>
                    <a:pt x="394" y="0"/>
                  </a:lnTo>
                  <a:lnTo>
                    <a:pt x="394" y="0"/>
                  </a:lnTo>
                  <a:lnTo>
                    <a:pt x="401" y="1"/>
                  </a:lnTo>
                  <a:lnTo>
                    <a:pt x="401" y="1"/>
                  </a:lnTo>
                  <a:lnTo>
                    <a:pt x="423" y="3"/>
                  </a:lnTo>
                  <a:lnTo>
                    <a:pt x="443" y="6"/>
                  </a:lnTo>
                  <a:lnTo>
                    <a:pt x="460" y="10"/>
                  </a:lnTo>
                  <a:lnTo>
                    <a:pt x="474" y="16"/>
                  </a:lnTo>
                  <a:lnTo>
                    <a:pt x="474" y="16"/>
                  </a:lnTo>
                  <a:lnTo>
                    <a:pt x="482" y="23"/>
                  </a:lnTo>
                  <a:lnTo>
                    <a:pt x="482" y="23"/>
                  </a:lnTo>
                  <a:lnTo>
                    <a:pt x="488" y="26"/>
                  </a:lnTo>
                  <a:lnTo>
                    <a:pt x="488" y="26"/>
                  </a:lnTo>
                  <a:lnTo>
                    <a:pt x="495" y="26"/>
                  </a:lnTo>
                  <a:lnTo>
                    <a:pt x="495" y="26"/>
                  </a:lnTo>
                  <a:lnTo>
                    <a:pt x="512" y="24"/>
                  </a:lnTo>
                  <a:lnTo>
                    <a:pt x="512" y="24"/>
                  </a:lnTo>
                  <a:lnTo>
                    <a:pt x="514" y="24"/>
                  </a:lnTo>
                  <a:lnTo>
                    <a:pt x="514" y="24"/>
                  </a:lnTo>
                  <a:lnTo>
                    <a:pt x="540" y="26"/>
                  </a:lnTo>
                  <a:lnTo>
                    <a:pt x="561" y="30"/>
                  </a:lnTo>
                  <a:lnTo>
                    <a:pt x="581" y="36"/>
                  </a:lnTo>
                  <a:lnTo>
                    <a:pt x="595" y="42"/>
                  </a:lnTo>
                  <a:lnTo>
                    <a:pt x="595" y="42"/>
                  </a:lnTo>
                  <a:lnTo>
                    <a:pt x="604" y="50"/>
                  </a:lnTo>
                  <a:lnTo>
                    <a:pt x="604" y="50"/>
                  </a:lnTo>
                  <a:lnTo>
                    <a:pt x="608" y="55"/>
                  </a:lnTo>
                  <a:lnTo>
                    <a:pt x="613" y="59"/>
                  </a:lnTo>
                  <a:lnTo>
                    <a:pt x="613" y="59"/>
                  </a:lnTo>
                  <a:lnTo>
                    <a:pt x="622" y="56"/>
                  </a:lnTo>
                  <a:lnTo>
                    <a:pt x="622" y="56"/>
                  </a:lnTo>
                  <a:lnTo>
                    <a:pt x="636" y="55"/>
                  </a:lnTo>
                  <a:lnTo>
                    <a:pt x="651" y="53"/>
                  </a:lnTo>
                  <a:lnTo>
                    <a:pt x="651" y="53"/>
                  </a:lnTo>
                  <a:lnTo>
                    <a:pt x="653" y="53"/>
                  </a:lnTo>
                  <a:lnTo>
                    <a:pt x="653" y="53"/>
                  </a:lnTo>
                  <a:lnTo>
                    <a:pt x="653" y="53"/>
                  </a:lnTo>
                  <a:lnTo>
                    <a:pt x="653" y="53"/>
                  </a:lnTo>
                  <a:lnTo>
                    <a:pt x="656" y="53"/>
                  </a:lnTo>
                  <a:lnTo>
                    <a:pt x="656" y="53"/>
                  </a:lnTo>
                  <a:lnTo>
                    <a:pt x="666" y="52"/>
                  </a:lnTo>
                  <a:lnTo>
                    <a:pt x="666" y="52"/>
                  </a:lnTo>
                  <a:lnTo>
                    <a:pt x="688" y="53"/>
                  </a:lnTo>
                  <a:lnTo>
                    <a:pt x="709" y="56"/>
                  </a:lnTo>
                  <a:lnTo>
                    <a:pt x="728" y="61"/>
                  </a:lnTo>
                  <a:lnTo>
                    <a:pt x="741" y="67"/>
                  </a:lnTo>
                  <a:lnTo>
                    <a:pt x="741" y="67"/>
                  </a:lnTo>
                  <a:lnTo>
                    <a:pt x="752" y="73"/>
                  </a:lnTo>
                  <a:lnTo>
                    <a:pt x="758" y="79"/>
                  </a:lnTo>
                  <a:lnTo>
                    <a:pt x="763" y="85"/>
                  </a:lnTo>
                  <a:lnTo>
                    <a:pt x="764" y="93"/>
                  </a:lnTo>
                  <a:lnTo>
                    <a:pt x="764" y="93"/>
                  </a:lnTo>
                  <a:lnTo>
                    <a:pt x="763" y="99"/>
                  </a:lnTo>
                  <a:lnTo>
                    <a:pt x="758" y="107"/>
                  </a:lnTo>
                  <a:lnTo>
                    <a:pt x="752" y="113"/>
                  </a:lnTo>
                  <a:lnTo>
                    <a:pt x="741" y="117"/>
                  </a:lnTo>
                  <a:lnTo>
                    <a:pt x="741" y="117"/>
                  </a:lnTo>
                  <a:lnTo>
                    <a:pt x="728" y="123"/>
                  </a:lnTo>
                  <a:lnTo>
                    <a:pt x="709" y="128"/>
                  </a:lnTo>
                  <a:lnTo>
                    <a:pt x="688" y="131"/>
                  </a:lnTo>
                  <a:lnTo>
                    <a:pt x="666" y="132"/>
                  </a:lnTo>
                  <a:lnTo>
                    <a:pt x="666" y="132"/>
                  </a:lnTo>
                  <a:lnTo>
                    <a:pt x="653" y="132"/>
                  </a:lnTo>
                  <a:lnTo>
                    <a:pt x="653" y="132"/>
                  </a:lnTo>
                  <a:lnTo>
                    <a:pt x="651" y="132"/>
                  </a:lnTo>
                  <a:lnTo>
                    <a:pt x="651" y="132"/>
                  </a:lnTo>
                  <a:lnTo>
                    <a:pt x="634" y="131"/>
                  </a:lnTo>
                  <a:lnTo>
                    <a:pt x="621" y="128"/>
                  </a:lnTo>
                  <a:lnTo>
                    <a:pt x="621" y="128"/>
                  </a:lnTo>
                  <a:lnTo>
                    <a:pt x="613" y="126"/>
                  </a:lnTo>
                  <a:lnTo>
                    <a:pt x="613" y="126"/>
                  </a:lnTo>
                  <a:lnTo>
                    <a:pt x="611" y="128"/>
                  </a:lnTo>
                  <a:lnTo>
                    <a:pt x="608" y="131"/>
                  </a:lnTo>
                  <a:lnTo>
                    <a:pt x="602" y="136"/>
                  </a:lnTo>
                  <a:lnTo>
                    <a:pt x="602" y="136"/>
                  </a:lnTo>
                  <a:lnTo>
                    <a:pt x="593" y="143"/>
                  </a:lnTo>
                  <a:lnTo>
                    <a:pt x="593" y="143"/>
                  </a:lnTo>
                  <a:lnTo>
                    <a:pt x="578" y="149"/>
                  </a:lnTo>
                  <a:lnTo>
                    <a:pt x="559" y="155"/>
                  </a:lnTo>
                  <a:lnTo>
                    <a:pt x="537" y="158"/>
                  </a:lnTo>
                  <a:lnTo>
                    <a:pt x="512" y="160"/>
                  </a:lnTo>
                  <a:lnTo>
                    <a:pt x="512" y="160"/>
                  </a:lnTo>
                  <a:lnTo>
                    <a:pt x="492" y="158"/>
                  </a:lnTo>
                  <a:lnTo>
                    <a:pt x="492" y="158"/>
                  </a:lnTo>
                  <a:lnTo>
                    <a:pt x="489" y="158"/>
                  </a:lnTo>
                  <a:lnTo>
                    <a:pt x="489" y="158"/>
                  </a:lnTo>
                  <a:lnTo>
                    <a:pt x="485" y="161"/>
                  </a:lnTo>
                  <a:lnTo>
                    <a:pt x="480" y="165"/>
                  </a:lnTo>
                  <a:lnTo>
                    <a:pt x="480" y="165"/>
                  </a:lnTo>
                  <a:lnTo>
                    <a:pt x="472" y="169"/>
                  </a:lnTo>
                  <a:lnTo>
                    <a:pt x="472" y="169"/>
                  </a:lnTo>
                  <a:lnTo>
                    <a:pt x="459" y="175"/>
                  </a:lnTo>
                  <a:lnTo>
                    <a:pt x="442" y="180"/>
                  </a:lnTo>
                  <a:lnTo>
                    <a:pt x="422" y="183"/>
                  </a:lnTo>
                  <a:lnTo>
                    <a:pt x="401" y="184"/>
                  </a:lnTo>
                  <a:lnTo>
                    <a:pt x="401" y="184"/>
                  </a:lnTo>
                  <a:lnTo>
                    <a:pt x="394" y="184"/>
                  </a:lnTo>
                  <a:lnTo>
                    <a:pt x="394" y="184"/>
                  </a:lnTo>
                  <a:lnTo>
                    <a:pt x="375" y="183"/>
                  </a:lnTo>
                  <a:lnTo>
                    <a:pt x="355" y="180"/>
                  </a:lnTo>
                  <a:lnTo>
                    <a:pt x="338" y="175"/>
                  </a:lnTo>
                  <a:lnTo>
                    <a:pt x="324" y="171"/>
                  </a:lnTo>
                  <a:lnTo>
                    <a:pt x="324" y="171"/>
                  </a:lnTo>
                  <a:lnTo>
                    <a:pt x="315" y="165"/>
                  </a:lnTo>
                  <a:lnTo>
                    <a:pt x="315" y="165"/>
                  </a:lnTo>
                  <a:lnTo>
                    <a:pt x="304" y="160"/>
                  </a:lnTo>
                  <a:lnTo>
                    <a:pt x="301" y="157"/>
                  </a:lnTo>
                  <a:lnTo>
                    <a:pt x="298" y="154"/>
                  </a:lnTo>
                  <a:lnTo>
                    <a:pt x="298" y="154"/>
                  </a:lnTo>
                  <a:lnTo>
                    <a:pt x="277" y="158"/>
                  </a:lnTo>
                  <a:lnTo>
                    <a:pt x="254" y="160"/>
                  </a:lnTo>
                  <a:lnTo>
                    <a:pt x="254" y="160"/>
                  </a:lnTo>
                  <a:lnTo>
                    <a:pt x="246" y="160"/>
                  </a:lnTo>
                  <a:lnTo>
                    <a:pt x="246" y="160"/>
                  </a:lnTo>
                  <a:lnTo>
                    <a:pt x="223" y="158"/>
                  </a:lnTo>
                  <a:lnTo>
                    <a:pt x="203" y="155"/>
                  </a:lnTo>
                  <a:lnTo>
                    <a:pt x="185" y="149"/>
                  </a:lnTo>
                  <a:lnTo>
                    <a:pt x="171" y="143"/>
                  </a:lnTo>
                  <a:lnTo>
                    <a:pt x="171" y="143"/>
                  </a:lnTo>
                  <a:lnTo>
                    <a:pt x="161" y="136"/>
                  </a:lnTo>
                  <a:lnTo>
                    <a:pt x="161" y="136"/>
                  </a:lnTo>
                  <a:lnTo>
                    <a:pt x="155" y="131"/>
                  </a:lnTo>
                  <a:lnTo>
                    <a:pt x="152" y="129"/>
                  </a:lnTo>
                  <a:lnTo>
                    <a:pt x="148" y="126"/>
                  </a:lnTo>
                  <a:lnTo>
                    <a:pt x="148" y="126"/>
                  </a:lnTo>
                  <a:lnTo>
                    <a:pt x="142" y="128"/>
                  </a:lnTo>
                  <a:lnTo>
                    <a:pt x="142" y="128"/>
                  </a:lnTo>
                  <a:lnTo>
                    <a:pt x="127" y="131"/>
                  </a:lnTo>
                  <a:lnTo>
                    <a:pt x="112" y="132"/>
                  </a:lnTo>
                  <a:lnTo>
                    <a:pt x="112" y="132"/>
                  </a:lnTo>
                  <a:lnTo>
                    <a:pt x="110" y="132"/>
                  </a:lnTo>
                  <a:lnTo>
                    <a:pt x="110" y="132"/>
                  </a:lnTo>
                  <a:lnTo>
                    <a:pt x="110" y="132"/>
                  </a:lnTo>
                  <a:lnTo>
                    <a:pt x="110" y="132"/>
                  </a:lnTo>
                  <a:lnTo>
                    <a:pt x="109" y="132"/>
                  </a:lnTo>
                  <a:lnTo>
                    <a:pt x="109" y="132"/>
                  </a:lnTo>
                  <a:lnTo>
                    <a:pt x="98" y="132"/>
                  </a:lnTo>
                  <a:lnTo>
                    <a:pt x="98" y="132"/>
                  </a:lnTo>
                  <a:lnTo>
                    <a:pt x="75" y="131"/>
                  </a:lnTo>
                  <a:lnTo>
                    <a:pt x="55" y="128"/>
                  </a:lnTo>
                  <a:lnTo>
                    <a:pt x="38" y="123"/>
                  </a:lnTo>
                  <a:lnTo>
                    <a:pt x="23" y="117"/>
                  </a:lnTo>
                  <a:lnTo>
                    <a:pt x="23" y="117"/>
                  </a:lnTo>
                  <a:lnTo>
                    <a:pt x="14" y="113"/>
                  </a:lnTo>
                  <a:lnTo>
                    <a:pt x="6" y="107"/>
                  </a:lnTo>
                  <a:lnTo>
                    <a:pt x="2" y="99"/>
                  </a:lnTo>
                  <a:lnTo>
                    <a:pt x="0" y="93"/>
                  </a:lnTo>
                  <a:lnTo>
                    <a:pt x="0" y="93"/>
                  </a:lnTo>
                  <a:lnTo>
                    <a:pt x="2" y="85"/>
                  </a:lnTo>
                  <a:lnTo>
                    <a:pt x="6" y="79"/>
                  </a:lnTo>
                  <a:lnTo>
                    <a:pt x="14" y="73"/>
                  </a:lnTo>
                  <a:lnTo>
                    <a:pt x="23" y="67"/>
                  </a:lnTo>
                  <a:lnTo>
                    <a:pt x="23" y="67"/>
                  </a:lnTo>
                  <a:lnTo>
                    <a:pt x="38" y="61"/>
                  </a:lnTo>
                  <a:lnTo>
                    <a:pt x="55" y="56"/>
                  </a:lnTo>
                  <a:lnTo>
                    <a:pt x="75" y="53"/>
                  </a:lnTo>
                  <a:lnTo>
                    <a:pt x="98" y="52"/>
                  </a:lnTo>
                  <a:lnTo>
                    <a:pt x="98" y="52"/>
                  </a:lnTo>
                  <a:close/>
                </a:path>
              </a:pathLst>
            </a:custGeom>
            <a:solidFill>
              <a:srgbClr val="EEEF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r-HR"/>
            </a:p>
          </p:txBody>
        </p:sp>
        <p:sp>
          <p:nvSpPr>
            <p:cNvPr id="12" name="Freeform 10"/>
            <p:cNvSpPr>
              <a:spLocks/>
            </p:cNvSpPr>
            <p:nvPr/>
          </p:nvSpPr>
          <p:spPr bwMode="auto">
            <a:xfrm>
              <a:off x="4306" y="2265"/>
              <a:ext cx="756" cy="178"/>
            </a:xfrm>
            <a:custGeom>
              <a:avLst/>
              <a:gdLst>
                <a:gd name="T0" fmla="*/ 107 w 756"/>
                <a:gd name="T1" fmla="*/ 52 h 178"/>
                <a:gd name="T2" fmla="*/ 140 w 756"/>
                <a:gd name="T3" fmla="*/ 55 h 178"/>
                <a:gd name="T4" fmla="*/ 148 w 756"/>
                <a:gd name="T5" fmla="*/ 55 h 178"/>
                <a:gd name="T6" fmla="*/ 163 w 756"/>
                <a:gd name="T7" fmla="*/ 42 h 178"/>
                <a:gd name="T8" fmla="*/ 200 w 756"/>
                <a:gd name="T9" fmla="*/ 29 h 178"/>
                <a:gd name="T10" fmla="*/ 250 w 756"/>
                <a:gd name="T11" fmla="*/ 24 h 178"/>
                <a:gd name="T12" fmla="*/ 293 w 756"/>
                <a:gd name="T13" fmla="*/ 29 h 178"/>
                <a:gd name="T14" fmla="*/ 310 w 756"/>
                <a:gd name="T15" fmla="*/ 20 h 178"/>
                <a:gd name="T16" fmla="*/ 350 w 756"/>
                <a:gd name="T17" fmla="*/ 4 h 178"/>
                <a:gd name="T18" fmla="*/ 396 w 756"/>
                <a:gd name="T19" fmla="*/ 0 h 178"/>
                <a:gd name="T20" fmla="*/ 455 w 756"/>
                <a:gd name="T21" fmla="*/ 10 h 178"/>
                <a:gd name="T22" fmla="*/ 475 w 756"/>
                <a:gd name="T23" fmla="*/ 21 h 178"/>
                <a:gd name="T24" fmla="*/ 489 w 756"/>
                <a:gd name="T25" fmla="*/ 24 h 178"/>
                <a:gd name="T26" fmla="*/ 509 w 756"/>
                <a:gd name="T27" fmla="*/ 24 h 178"/>
                <a:gd name="T28" fmla="*/ 588 w 756"/>
                <a:gd name="T29" fmla="*/ 42 h 178"/>
                <a:gd name="T30" fmla="*/ 602 w 756"/>
                <a:gd name="T31" fmla="*/ 53 h 178"/>
                <a:gd name="T32" fmla="*/ 616 w 756"/>
                <a:gd name="T33" fmla="*/ 55 h 178"/>
                <a:gd name="T34" fmla="*/ 646 w 756"/>
                <a:gd name="T35" fmla="*/ 52 h 178"/>
                <a:gd name="T36" fmla="*/ 648 w 756"/>
                <a:gd name="T37" fmla="*/ 50 h 178"/>
                <a:gd name="T38" fmla="*/ 681 w 756"/>
                <a:gd name="T39" fmla="*/ 52 h 178"/>
                <a:gd name="T40" fmla="*/ 733 w 756"/>
                <a:gd name="T41" fmla="*/ 65 h 178"/>
                <a:gd name="T42" fmla="*/ 756 w 756"/>
                <a:gd name="T43" fmla="*/ 90 h 178"/>
                <a:gd name="T44" fmla="*/ 742 w 756"/>
                <a:gd name="T45" fmla="*/ 108 h 178"/>
                <a:gd name="T46" fmla="*/ 701 w 756"/>
                <a:gd name="T47" fmla="*/ 123 h 178"/>
                <a:gd name="T48" fmla="*/ 646 w 756"/>
                <a:gd name="T49" fmla="*/ 128 h 178"/>
                <a:gd name="T50" fmla="*/ 628 w 756"/>
                <a:gd name="T51" fmla="*/ 126 h 178"/>
                <a:gd name="T52" fmla="*/ 606 w 756"/>
                <a:gd name="T53" fmla="*/ 122 h 178"/>
                <a:gd name="T54" fmla="*/ 596 w 756"/>
                <a:gd name="T55" fmla="*/ 129 h 178"/>
                <a:gd name="T56" fmla="*/ 553 w 756"/>
                <a:gd name="T57" fmla="*/ 149 h 178"/>
                <a:gd name="T58" fmla="*/ 487 w 756"/>
                <a:gd name="T59" fmla="*/ 154 h 178"/>
                <a:gd name="T60" fmla="*/ 478 w 756"/>
                <a:gd name="T61" fmla="*/ 155 h 178"/>
                <a:gd name="T62" fmla="*/ 466 w 756"/>
                <a:gd name="T63" fmla="*/ 163 h 178"/>
                <a:gd name="T64" fmla="*/ 396 w 756"/>
                <a:gd name="T65" fmla="*/ 178 h 178"/>
                <a:gd name="T66" fmla="*/ 368 w 756"/>
                <a:gd name="T67" fmla="*/ 177 h 178"/>
                <a:gd name="T68" fmla="*/ 319 w 756"/>
                <a:gd name="T69" fmla="*/ 165 h 178"/>
                <a:gd name="T70" fmla="*/ 296 w 756"/>
                <a:gd name="T71" fmla="*/ 152 h 178"/>
                <a:gd name="T72" fmla="*/ 249 w 756"/>
                <a:gd name="T73" fmla="*/ 154 h 178"/>
                <a:gd name="T74" fmla="*/ 220 w 756"/>
                <a:gd name="T75" fmla="*/ 154 h 178"/>
                <a:gd name="T76" fmla="*/ 168 w 756"/>
                <a:gd name="T77" fmla="*/ 139 h 178"/>
                <a:gd name="T78" fmla="*/ 151 w 756"/>
                <a:gd name="T79" fmla="*/ 126 h 178"/>
                <a:gd name="T80" fmla="*/ 139 w 756"/>
                <a:gd name="T81" fmla="*/ 123 h 178"/>
                <a:gd name="T82" fmla="*/ 108 w 756"/>
                <a:gd name="T83" fmla="*/ 128 h 178"/>
                <a:gd name="T84" fmla="*/ 107 w 756"/>
                <a:gd name="T85" fmla="*/ 128 h 178"/>
                <a:gd name="T86" fmla="*/ 95 w 756"/>
                <a:gd name="T87" fmla="*/ 128 h 178"/>
                <a:gd name="T88" fmla="*/ 21 w 756"/>
                <a:gd name="T89" fmla="*/ 114 h 178"/>
                <a:gd name="T90" fmla="*/ 1 w 756"/>
                <a:gd name="T91" fmla="*/ 96 h 178"/>
                <a:gd name="T92" fmla="*/ 6 w 756"/>
                <a:gd name="T93" fmla="*/ 76 h 178"/>
                <a:gd name="T94" fmla="*/ 37 w 756"/>
                <a:gd name="T95" fmla="*/ 59 h 178"/>
                <a:gd name="T96" fmla="*/ 95 w 756"/>
                <a:gd name="T97" fmla="*/ 50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756" h="178">
                  <a:moveTo>
                    <a:pt x="95" y="50"/>
                  </a:moveTo>
                  <a:lnTo>
                    <a:pt x="95" y="50"/>
                  </a:lnTo>
                  <a:lnTo>
                    <a:pt x="107" y="52"/>
                  </a:lnTo>
                  <a:lnTo>
                    <a:pt x="107" y="52"/>
                  </a:lnTo>
                  <a:lnTo>
                    <a:pt x="108" y="52"/>
                  </a:lnTo>
                  <a:lnTo>
                    <a:pt x="108" y="52"/>
                  </a:lnTo>
                  <a:lnTo>
                    <a:pt x="125" y="53"/>
                  </a:lnTo>
                  <a:lnTo>
                    <a:pt x="140" y="55"/>
                  </a:lnTo>
                  <a:lnTo>
                    <a:pt x="140" y="55"/>
                  </a:lnTo>
                  <a:lnTo>
                    <a:pt x="145" y="56"/>
                  </a:lnTo>
                  <a:lnTo>
                    <a:pt x="145" y="56"/>
                  </a:lnTo>
                  <a:lnTo>
                    <a:pt x="148" y="55"/>
                  </a:lnTo>
                  <a:lnTo>
                    <a:pt x="151" y="52"/>
                  </a:lnTo>
                  <a:lnTo>
                    <a:pt x="159" y="47"/>
                  </a:lnTo>
                  <a:lnTo>
                    <a:pt x="159" y="47"/>
                  </a:lnTo>
                  <a:lnTo>
                    <a:pt x="163" y="42"/>
                  </a:lnTo>
                  <a:lnTo>
                    <a:pt x="169" y="39"/>
                  </a:lnTo>
                  <a:lnTo>
                    <a:pt x="169" y="39"/>
                  </a:lnTo>
                  <a:lnTo>
                    <a:pt x="182" y="33"/>
                  </a:lnTo>
                  <a:lnTo>
                    <a:pt x="200" y="29"/>
                  </a:lnTo>
                  <a:lnTo>
                    <a:pt x="220" y="26"/>
                  </a:lnTo>
                  <a:lnTo>
                    <a:pt x="243" y="24"/>
                  </a:lnTo>
                  <a:lnTo>
                    <a:pt x="243" y="24"/>
                  </a:lnTo>
                  <a:lnTo>
                    <a:pt x="250" y="24"/>
                  </a:lnTo>
                  <a:lnTo>
                    <a:pt x="250" y="24"/>
                  </a:lnTo>
                  <a:lnTo>
                    <a:pt x="272" y="26"/>
                  </a:lnTo>
                  <a:lnTo>
                    <a:pt x="293" y="29"/>
                  </a:lnTo>
                  <a:lnTo>
                    <a:pt x="293" y="29"/>
                  </a:lnTo>
                  <a:lnTo>
                    <a:pt x="296" y="27"/>
                  </a:lnTo>
                  <a:lnTo>
                    <a:pt x="301" y="24"/>
                  </a:lnTo>
                  <a:lnTo>
                    <a:pt x="310" y="20"/>
                  </a:lnTo>
                  <a:lnTo>
                    <a:pt x="310" y="20"/>
                  </a:lnTo>
                  <a:lnTo>
                    <a:pt x="319" y="13"/>
                  </a:lnTo>
                  <a:lnTo>
                    <a:pt x="319" y="13"/>
                  </a:lnTo>
                  <a:lnTo>
                    <a:pt x="333" y="9"/>
                  </a:lnTo>
                  <a:lnTo>
                    <a:pt x="350" y="4"/>
                  </a:lnTo>
                  <a:lnTo>
                    <a:pt x="368" y="1"/>
                  </a:lnTo>
                  <a:lnTo>
                    <a:pt x="389" y="0"/>
                  </a:lnTo>
                  <a:lnTo>
                    <a:pt x="389" y="0"/>
                  </a:lnTo>
                  <a:lnTo>
                    <a:pt x="396" y="0"/>
                  </a:lnTo>
                  <a:lnTo>
                    <a:pt x="396" y="0"/>
                  </a:lnTo>
                  <a:lnTo>
                    <a:pt x="418" y="1"/>
                  </a:lnTo>
                  <a:lnTo>
                    <a:pt x="438" y="4"/>
                  </a:lnTo>
                  <a:lnTo>
                    <a:pt x="455" y="10"/>
                  </a:lnTo>
                  <a:lnTo>
                    <a:pt x="469" y="17"/>
                  </a:lnTo>
                  <a:lnTo>
                    <a:pt x="469" y="17"/>
                  </a:lnTo>
                  <a:lnTo>
                    <a:pt x="475" y="21"/>
                  </a:lnTo>
                  <a:lnTo>
                    <a:pt x="475" y="21"/>
                  </a:lnTo>
                  <a:lnTo>
                    <a:pt x="483" y="26"/>
                  </a:lnTo>
                  <a:lnTo>
                    <a:pt x="483" y="26"/>
                  </a:lnTo>
                  <a:lnTo>
                    <a:pt x="489" y="24"/>
                  </a:lnTo>
                  <a:lnTo>
                    <a:pt x="489" y="24"/>
                  </a:lnTo>
                  <a:lnTo>
                    <a:pt x="506" y="24"/>
                  </a:lnTo>
                  <a:lnTo>
                    <a:pt x="506" y="24"/>
                  </a:lnTo>
                  <a:lnTo>
                    <a:pt x="509" y="24"/>
                  </a:lnTo>
                  <a:lnTo>
                    <a:pt x="509" y="24"/>
                  </a:lnTo>
                  <a:lnTo>
                    <a:pt x="533" y="26"/>
                  </a:lnTo>
                  <a:lnTo>
                    <a:pt x="556" y="29"/>
                  </a:lnTo>
                  <a:lnTo>
                    <a:pt x="574" y="35"/>
                  </a:lnTo>
                  <a:lnTo>
                    <a:pt x="588" y="42"/>
                  </a:lnTo>
                  <a:lnTo>
                    <a:pt x="588" y="42"/>
                  </a:lnTo>
                  <a:lnTo>
                    <a:pt x="596" y="50"/>
                  </a:lnTo>
                  <a:lnTo>
                    <a:pt x="596" y="50"/>
                  </a:lnTo>
                  <a:lnTo>
                    <a:pt x="602" y="53"/>
                  </a:lnTo>
                  <a:lnTo>
                    <a:pt x="606" y="56"/>
                  </a:lnTo>
                  <a:lnTo>
                    <a:pt x="606" y="56"/>
                  </a:lnTo>
                  <a:lnTo>
                    <a:pt x="616" y="55"/>
                  </a:lnTo>
                  <a:lnTo>
                    <a:pt x="616" y="55"/>
                  </a:lnTo>
                  <a:lnTo>
                    <a:pt x="629" y="53"/>
                  </a:lnTo>
                  <a:lnTo>
                    <a:pt x="643" y="52"/>
                  </a:lnTo>
                  <a:lnTo>
                    <a:pt x="643" y="52"/>
                  </a:lnTo>
                  <a:lnTo>
                    <a:pt x="646" y="52"/>
                  </a:lnTo>
                  <a:lnTo>
                    <a:pt x="646" y="52"/>
                  </a:lnTo>
                  <a:lnTo>
                    <a:pt x="646" y="52"/>
                  </a:lnTo>
                  <a:lnTo>
                    <a:pt x="646" y="52"/>
                  </a:lnTo>
                  <a:lnTo>
                    <a:pt x="648" y="50"/>
                  </a:lnTo>
                  <a:lnTo>
                    <a:pt x="648" y="50"/>
                  </a:lnTo>
                  <a:lnTo>
                    <a:pt x="658" y="50"/>
                  </a:lnTo>
                  <a:lnTo>
                    <a:pt x="658" y="50"/>
                  </a:lnTo>
                  <a:lnTo>
                    <a:pt x="681" y="52"/>
                  </a:lnTo>
                  <a:lnTo>
                    <a:pt x="701" y="55"/>
                  </a:lnTo>
                  <a:lnTo>
                    <a:pt x="718" y="59"/>
                  </a:lnTo>
                  <a:lnTo>
                    <a:pt x="733" y="65"/>
                  </a:lnTo>
                  <a:lnTo>
                    <a:pt x="733" y="65"/>
                  </a:lnTo>
                  <a:lnTo>
                    <a:pt x="742" y="70"/>
                  </a:lnTo>
                  <a:lnTo>
                    <a:pt x="750" y="76"/>
                  </a:lnTo>
                  <a:lnTo>
                    <a:pt x="755" y="82"/>
                  </a:lnTo>
                  <a:lnTo>
                    <a:pt x="756" y="90"/>
                  </a:lnTo>
                  <a:lnTo>
                    <a:pt x="756" y="90"/>
                  </a:lnTo>
                  <a:lnTo>
                    <a:pt x="755" y="96"/>
                  </a:lnTo>
                  <a:lnTo>
                    <a:pt x="750" y="102"/>
                  </a:lnTo>
                  <a:lnTo>
                    <a:pt x="742" y="108"/>
                  </a:lnTo>
                  <a:lnTo>
                    <a:pt x="733" y="114"/>
                  </a:lnTo>
                  <a:lnTo>
                    <a:pt x="733" y="114"/>
                  </a:lnTo>
                  <a:lnTo>
                    <a:pt x="718" y="120"/>
                  </a:lnTo>
                  <a:lnTo>
                    <a:pt x="701" y="123"/>
                  </a:lnTo>
                  <a:lnTo>
                    <a:pt x="681" y="126"/>
                  </a:lnTo>
                  <a:lnTo>
                    <a:pt x="658" y="128"/>
                  </a:lnTo>
                  <a:lnTo>
                    <a:pt x="658" y="128"/>
                  </a:lnTo>
                  <a:lnTo>
                    <a:pt x="646" y="128"/>
                  </a:lnTo>
                  <a:lnTo>
                    <a:pt x="646" y="128"/>
                  </a:lnTo>
                  <a:lnTo>
                    <a:pt x="645" y="128"/>
                  </a:lnTo>
                  <a:lnTo>
                    <a:pt x="645" y="128"/>
                  </a:lnTo>
                  <a:lnTo>
                    <a:pt x="628" y="126"/>
                  </a:lnTo>
                  <a:lnTo>
                    <a:pt x="614" y="123"/>
                  </a:lnTo>
                  <a:lnTo>
                    <a:pt x="614" y="123"/>
                  </a:lnTo>
                  <a:lnTo>
                    <a:pt x="606" y="122"/>
                  </a:lnTo>
                  <a:lnTo>
                    <a:pt x="606" y="122"/>
                  </a:lnTo>
                  <a:lnTo>
                    <a:pt x="605" y="123"/>
                  </a:lnTo>
                  <a:lnTo>
                    <a:pt x="602" y="126"/>
                  </a:lnTo>
                  <a:lnTo>
                    <a:pt x="596" y="129"/>
                  </a:lnTo>
                  <a:lnTo>
                    <a:pt x="596" y="129"/>
                  </a:lnTo>
                  <a:lnTo>
                    <a:pt x="587" y="137"/>
                  </a:lnTo>
                  <a:lnTo>
                    <a:pt x="587" y="137"/>
                  </a:lnTo>
                  <a:lnTo>
                    <a:pt x="571" y="145"/>
                  </a:lnTo>
                  <a:lnTo>
                    <a:pt x="553" y="149"/>
                  </a:lnTo>
                  <a:lnTo>
                    <a:pt x="532" y="154"/>
                  </a:lnTo>
                  <a:lnTo>
                    <a:pt x="506" y="154"/>
                  </a:lnTo>
                  <a:lnTo>
                    <a:pt x="506" y="154"/>
                  </a:lnTo>
                  <a:lnTo>
                    <a:pt x="487" y="154"/>
                  </a:lnTo>
                  <a:lnTo>
                    <a:pt x="487" y="154"/>
                  </a:lnTo>
                  <a:lnTo>
                    <a:pt x="483" y="154"/>
                  </a:lnTo>
                  <a:lnTo>
                    <a:pt x="483" y="154"/>
                  </a:lnTo>
                  <a:lnTo>
                    <a:pt x="478" y="155"/>
                  </a:lnTo>
                  <a:lnTo>
                    <a:pt x="473" y="158"/>
                  </a:lnTo>
                  <a:lnTo>
                    <a:pt x="473" y="158"/>
                  </a:lnTo>
                  <a:lnTo>
                    <a:pt x="466" y="163"/>
                  </a:lnTo>
                  <a:lnTo>
                    <a:pt x="466" y="163"/>
                  </a:lnTo>
                  <a:lnTo>
                    <a:pt x="454" y="169"/>
                  </a:lnTo>
                  <a:lnTo>
                    <a:pt x="437" y="174"/>
                  </a:lnTo>
                  <a:lnTo>
                    <a:pt x="417" y="177"/>
                  </a:lnTo>
                  <a:lnTo>
                    <a:pt x="396" y="178"/>
                  </a:lnTo>
                  <a:lnTo>
                    <a:pt x="396" y="178"/>
                  </a:lnTo>
                  <a:lnTo>
                    <a:pt x="389" y="178"/>
                  </a:lnTo>
                  <a:lnTo>
                    <a:pt x="389" y="178"/>
                  </a:lnTo>
                  <a:lnTo>
                    <a:pt x="368" y="177"/>
                  </a:lnTo>
                  <a:lnTo>
                    <a:pt x="350" y="174"/>
                  </a:lnTo>
                  <a:lnTo>
                    <a:pt x="333" y="171"/>
                  </a:lnTo>
                  <a:lnTo>
                    <a:pt x="319" y="165"/>
                  </a:lnTo>
                  <a:lnTo>
                    <a:pt x="319" y="165"/>
                  </a:lnTo>
                  <a:lnTo>
                    <a:pt x="310" y="158"/>
                  </a:lnTo>
                  <a:lnTo>
                    <a:pt x="310" y="158"/>
                  </a:lnTo>
                  <a:lnTo>
                    <a:pt x="301" y="154"/>
                  </a:lnTo>
                  <a:lnTo>
                    <a:pt x="296" y="152"/>
                  </a:lnTo>
                  <a:lnTo>
                    <a:pt x="293" y="149"/>
                  </a:lnTo>
                  <a:lnTo>
                    <a:pt x="293" y="149"/>
                  </a:lnTo>
                  <a:lnTo>
                    <a:pt x="272" y="152"/>
                  </a:lnTo>
                  <a:lnTo>
                    <a:pt x="249" y="154"/>
                  </a:lnTo>
                  <a:lnTo>
                    <a:pt x="249" y="154"/>
                  </a:lnTo>
                  <a:lnTo>
                    <a:pt x="243" y="154"/>
                  </a:lnTo>
                  <a:lnTo>
                    <a:pt x="243" y="154"/>
                  </a:lnTo>
                  <a:lnTo>
                    <a:pt x="220" y="154"/>
                  </a:lnTo>
                  <a:lnTo>
                    <a:pt x="198" y="149"/>
                  </a:lnTo>
                  <a:lnTo>
                    <a:pt x="182" y="145"/>
                  </a:lnTo>
                  <a:lnTo>
                    <a:pt x="168" y="139"/>
                  </a:lnTo>
                  <a:lnTo>
                    <a:pt x="168" y="139"/>
                  </a:lnTo>
                  <a:lnTo>
                    <a:pt x="163" y="134"/>
                  </a:lnTo>
                  <a:lnTo>
                    <a:pt x="159" y="131"/>
                  </a:lnTo>
                  <a:lnTo>
                    <a:pt x="159" y="131"/>
                  </a:lnTo>
                  <a:lnTo>
                    <a:pt x="151" y="126"/>
                  </a:lnTo>
                  <a:lnTo>
                    <a:pt x="148" y="125"/>
                  </a:lnTo>
                  <a:lnTo>
                    <a:pt x="147" y="122"/>
                  </a:lnTo>
                  <a:lnTo>
                    <a:pt x="147" y="122"/>
                  </a:lnTo>
                  <a:lnTo>
                    <a:pt x="139" y="123"/>
                  </a:lnTo>
                  <a:lnTo>
                    <a:pt x="139" y="123"/>
                  </a:lnTo>
                  <a:lnTo>
                    <a:pt x="125" y="126"/>
                  </a:lnTo>
                  <a:lnTo>
                    <a:pt x="108" y="128"/>
                  </a:lnTo>
                  <a:lnTo>
                    <a:pt x="108" y="128"/>
                  </a:lnTo>
                  <a:lnTo>
                    <a:pt x="108" y="128"/>
                  </a:lnTo>
                  <a:lnTo>
                    <a:pt x="108" y="128"/>
                  </a:lnTo>
                  <a:lnTo>
                    <a:pt x="107" y="128"/>
                  </a:lnTo>
                  <a:lnTo>
                    <a:pt x="107" y="128"/>
                  </a:lnTo>
                  <a:lnTo>
                    <a:pt x="105" y="128"/>
                  </a:lnTo>
                  <a:lnTo>
                    <a:pt x="105" y="128"/>
                  </a:lnTo>
                  <a:lnTo>
                    <a:pt x="95" y="128"/>
                  </a:lnTo>
                  <a:lnTo>
                    <a:pt x="95" y="128"/>
                  </a:lnTo>
                  <a:lnTo>
                    <a:pt x="73" y="126"/>
                  </a:lnTo>
                  <a:lnTo>
                    <a:pt x="53" y="123"/>
                  </a:lnTo>
                  <a:lnTo>
                    <a:pt x="37" y="120"/>
                  </a:lnTo>
                  <a:lnTo>
                    <a:pt x="21" y="114"/>
                  </a:lnTo>
                  <a:lnTo>
                    <a:pt x="21" y="114"/>
                  </a:lnTo>
                  <a:lnTo>
                    <a:pt x="12" y="108"/>
                  </a:lnTo>
                  <a:lnTo>
                    <a:pt x="6" y="102"/>
                  </a:lnTo>
                  <a:lnTo>
                    <a:pt x="1" y="96"/>
                  </a:lnTo>
                  <a:lnTo>
                    <a:pt x="0" y="90"/>
                  </a:lnTo>
                  <a:lnTo>
                    <a:pt x="0" y="90"/>
                  </a:lnTo>
                  <a:lnTo>
                    <a:pt x="1" y="82"/>
                  </a:lnTo>
                  <a:lnTo>
                    <a:pt x="6" y="76"/>
                  </a:lnTo>
                  <a:lnTo>
                    <a:pt x="12" y="70"/>
                  </a:lnTo>
                  <a:lnTo>
                    <a:pt x="21" y="65"/>
                  </a:lnTo>
                  <a:lnTo>
                    <a:pt x="21" y="65"/>
                  </a:lnTo>
                  <a:lnTo>
                    <a:pt x="37" y="59"/>
                  </a:lnTo>
                  <a:lnTo>
                    <a:pt x="53" y="55"/>
                  </a:lnTo>
                  <a:lnTo>
                    <a:pt x="73" y="52"/>
                  </a:lnTo>
                  <a:lnTo>
                    <a:pt x="95" y="50"/>
                  </a:lnTo>
                  <a:lnTo>
                    <a:pt x="95" y="50"/>
                  </a:lnTo>
                  <a:close/>
                </a:path>
              </a:pathLst>
            </a:custGeom>
            <a:solidFill>
              <a:srgbClr val="EBEC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r-HR"/>
            </a:p>
          </p:txBody>
        </p:sp>
        <p:sp>
          <p:nvSpPr>
            <p:cNvPr id="13" name="Freeform 11"/>
            <p:cNvSpPr>
              <a:spLocks/>
            </p:cNvSpPr>
            <p:nvPr/>
          </p:nvSpPr>
          <p:spPr bwMode="auto">
            <a:xfrm>
              <a:off x="4310" y="2268"/>
              <a:ext cx="748" cy="172"/>
            </a:xfrm>
            <a:custGeom>
              <a:avLst/>
              <a:gdLst>
                <a:gd name="T0" fmla="*/ 104 w 748"/>
                <a:gd name="T1" fmla="*/ 49 h 172"/>
                <a:gd name="T2" fmla="*/ 138 w 748"/>
                <a:gd name="T3" fmla="*/ 53 h 172"/>
                <a:gd name="T4" fmla="*/ 146 w 748"/>
                <a:gd name="T5" fmla="*/ 53 h 172"/>
                <a:gd name="T6" fmla="*/ 161 w 748"/>
                <a:gd name="T7" fmla="*/ 43 h 172"/>
                <a:gd name="T8" fmla="*/ 196 w 748"/>
                <a:gd name="T9" fmla="*/ 27 h 172"/>
                <a:gd name="T10" fmla="*/ 246 w 748"/>
                <a:gd name="T11" fmla="*/ 23 h 172"/>
                <a:gd name="T12" fmla="*/ 289 w 748"/>
                <a:gd name="T13" fmla="*/ 29 h 172"/>
                <a:gd name="T14" fmla="*/ 306 w 748"/>
                <a:gd name="T15" fmla="*/ 20 h 172"/>
                <a:gd name="T16" fmla="*/ 344 w 748"/>
                <a:gd name="T17" fmla="*/ 4 h 172"/>
                <a:gd name="T18" fmla="*/ 392 w 748"/>
                <a:gd name="T19" fmla="*/ 0 h 172"/>
                <a:gd name="T20" fmla="*/ 450 w 748"/>
                <a:gd name="T21" fmla="*/ 9 h 172"/>
                <a:gd name="T22" fmla="*/ 471 w 748"/>
                <a:gd name="T23" fmla="*/ 21 h 172"/>
                <a:gd name="T24" fmla="*/ 483 w 748"/>
                <a:gd name="T25" fmla="*/ 24 h 172"/>
                <a:gd name="T26" fmla="*/ 503 w 748"/>
                <a:gd name="T27" fmla="*/ 23 h 172"/>
                <a:gd name="T28" fmla="*/ 583 w 748"/>
                <a:gd name="T29" fmla="*/ 41 h 172"/>
                <a:gd name="T30" fmla="*/ 596 w 748"/>
                <a:gd name="T31" fmla="*/ 52 h 172"/>
                <a:gd name="T32" fmla="*/ 610 w 748"/>
                <a:gd name="T33" fmla="*/ 53 h 172"/>
                <a:gd name="T34" fmla="*/ 638 w 748"/>
                <a:gd name="T35" fmla="*/ 50 h 172"/>
                <a:gd name="T36" fmla="*/ 641 w 748"/>
                <a:gd name="T37" fmla="*/ 49 h 172"/>
                <a:gd name="T38" fmla="*/ 653 w 748"/>
                <a:gd name="T39" fmla="*/ 49 h 172"/>
                <a:gd name="T40" fmla="*/ 726 w 748"/>
                <a:gd name="T41" fmla="*/ 62 h 172"/>
                <a:gd name="T42" fmla="*/ 746 w 748"/>
                <a:gd name="T43" fmla="*/ 79 h 172"/>
                <a:gd name="T44" fmla="*/ 741 w 748"/>
                <a:gd name="T45" fmla="*/ 99 h 172"/>
                <a:gd name="T46" fmla="*/ 711 w 748"/>
                <a:gd name="T47" fmla="*/ 116 h 172"/>
                <a:gd name="T48" fmla="*/ 653 w 748"/>
                <a:gd name="T49" fmla="*/ 123 h 172"/>
                <a:gd name="T50" fmla="*/ 639 w 748"/>
                <a:gd name="T51" fmla="*/ 123 h 172"/>
                <a:gd name="T52" fmla="*/ 601 w 748"/>
                <a:gd name="T53" fmla="*/ 117 h 172"/>
                <a:gd name="T54" fmla="*/ 589 w 748"/>
                <a:gd name="T55" fmla="*/ 125 h 172"/>
                <a:gd name="T56" fmla="*/ 567 w 748"/>
                <a:gd name="T57" fmla="*/ 139 h 172"/>
                <a:gd name="T58" fmla="*/ 502 w 748"/>
                <a:gd name="T59" fmla="*/ 149 h 172"/>
                <a:gd name="T60" fmla="*/ 479 w 748"/>
                <a:gd name="T61" fmla="*/ 148 h 172"/>
                <a:gd name="T62" fmla="*/ 462 w 748"/>
                <a:gd name="T63" fmla="*/ 157 h 172"/>
                <a:gd name="T64" fmla="*/ 413 w 748"/>
                <a:gd name="T65" fmla="*/ 171 h 172"/>
                <a:gd name="T66" fmla="*/ 385 w 748"/>
                <a:gd name="T67" fmla="*/ 172 h 172"/>
                <a:gd name="T68" fmla="*/ 315 w 748"/>
                <a:gd name="T69" fmla="*/ 159 h 172"/>
                <a:gd name="T70" fmla="*/ 297 w 748"/>
                <a:gd name="T71" fmla="*/ 148 h 172"/>
                <a:gd name="T72" fmla="*/ 269 w 748"/>
                <a:gd name="T73" fmla="*/ 148 h 172"/>
                <a:gd name="T74" fmla="*/ 239 w 748"/>
                <a:gd name="T75" fmla="*/ 149 h 172"/>
                <a:gd name="T76" fmla="*/ 165 w 748"/>
                <a:gd name="T77" fmla="*/ 133 h 172"/>
                <a:gd name="T78" fmla="*/ 156 w 748"/>
                <a:gd name="T79" fmla="*/ 125 h 172"/>
                <a:gd name="T80" fmla="*/ 144 w 748"/>
                <a:gd name="T81" fmla="*/ 117 h 172"/>
                <a:gd name="T82" fmla="*/ 107 w 748"/>
                <a:gd name="T83" fmla="*/ 123 h 172"/>
                <a:gd name="T84" fmla="*/ 104 w 748"/>
                <a:gd name="T85" fmla="*/ 123 h 172"/>
                <a:gd name="T86" fmla="*/ 92 w 748"/>
                <a:gd name="T87" fmla="*/ 123 h 172"/>
                <a:gd name="T88" fmla="*/ 36 w 748"/>
                <a:gd name="T89" fmla="*/ 116 h 172"/>
                <a:gd name="T90" fmla="*/ 5 w 748"/>
                <a:gd name="T91" fmla="*/ 99 h 172"/>
                <a:gd name="T92" fmla="*/ 2 w 748"/>
                <a:gd name="T93" fmla="*/ 79 h 172"/>
                <a:gd name="T94" fmla="*/ 22 w 748"/>
                <a:gd name="T95" fmla="*/ 62 h 172"/>
                <a:gd name="T96" fmla="*/ 92 w 748"/>
                <a:gd name="T97" fmla="*/ 49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748" h="172">
                  <a:moveTo>
                    <a:pt x="92" y="49"/>
                  </a:moveTo>
                  <a:lnTo>
                    <a:pt x="92" y="49"/>
                  </a:lnTo>
                  <a:lnTo>
                    <a:pt x="104" y="49"/>
                  </a:lnTo>
                  <a:lnTo>
                    <a:pt x="104" y="49"/>
                  </a:lnTo>
                  <a:lnTo>
                    <a:pt x="106" y="50"/>
                  </a:lnTo>
                  <a:lnTo>
                    <a:pt x="106" y="50"/>
                  </a:lnTo>
                  <a:lnTo>
                    <a:pt x="123" y="52"/>
                  </a:lnTo>
                  <a:lnTo>
                    <a:pt x="138" y="53"/>
                  </a:lnTo>
                  <a:lnTo>
                    <a:pt x="138" y="53"/>
                  </a:lnTo>
                  <a:lnTo>
                    <a:pt x="143" y="55"/>
                  </a:lnTo>
                  <a:lnTo>
                    <a:pt x="143" y="55"/>
                  </a:lnTo>
                  <a:lnTo>
                    <a:pt x="146" y="53"/>
                  </a:lnTo>
                  <a:lnTo>
                    <a:pt x="149" y="50"/>
                  </a:lnTo>
                  <a:lnTo>
                    <a:pt x="156" y="46"/>
                  </a:lnTo>
                  <a:lnTo>
                    <a:pt x="156" y="46"/>
                  </a:lnTo>
                  <a:lnTo>
                    <a:pt x="161" y="43"/>
                  </a:lnTo>
                  <a:lnTo>
                    <a:pt x="167" y="39"/>
                  </a:lnTo>
                  <a:lnTo>
                    <a:pt x="167" y="39"/>
                  </a:lnTo>
                  <a:lnTo>
                    <a:pt x="179" y="32"/>
                  </a:lnTo>
                  <a:lnTo>
                    <a:pt x="196" y="27"/>
                  </a:lnTo>
                  <a:lnTo>
                    <a:pt x="216" y="24"/>
                  </a:lnTo>
                  <a:lnTo>
                    <a:pt x="239" y="23"/>
                  </a:lnTo>
                  <a:lnTo>
                    <a:pt x="239" y="23"/>
                  </a:lnTo>
                  <a:lnTo>
                    <a:pt x="246" y="23"/>
                  </a:lnTo>
                  <a:lnTo>
                    <a:pt x="246" y="23"/>
                  </a:lnTo>
                  <a:lnTo>
                    <a:pt x="269" y="24"/>
                  </a:lnTo>
                  <a:lnTo>
                    <a:pt x="289" y="29"/>
                  </a:lnTo>
                  <a:lnTo>
                    <a:pt x="289" y="29"/>
                  </a:lnTo>
                  <a:lnTo>
                    <a:pt x="292" y="26"/>
                  </a:lnTo>
                  <a:lnTo>
                    <a:pt x="297" y="24"/>
                  </a:lnTo>
                  <a:lnTo>
                    <a:pt x="306" y="20"/>
                  </a:lnTo>
                  <a:lnTo>
                    <a:pt x="306" y="20"/>
                  </a:lnTo>
                  <a:lnTo>
                    <a:pt x="315" y="14"/>
                  </a:lnTo>
                  <a:lnTo>
                    <a:pt x="315" y="14"/>
                  </a:lnTo>
                  <a:lnTo>
                    <a:pt x="329" y="9"/>
                  </a:lnTo>
                  <a:lnTo>
                    <a:pt x="344" y="4"/>
                  </a:lnTo>
                  <a:lnTo>
                    <a:pt x="364" y="1"/>
                  </a:lnTo>
                  <a:lnTo>
                    <a:pt x="385" y="0"/>
                  </a:lnTo>
                  <a:lnTo>
                    <a:pt x="385" y="0"/>
                  </a:lnTo>
                  <a:lnTo>
                    <a:pt x="392" y="0"/>
                  </a:lnTo>
                  <a:lnTo>
                    <a:pt x="392" y="0"/>
                  </a:lnTo>
                  <a:lnTo>
                    <a:pt x="413" y="1"/>
                  </a:lnTo>
                  <a:lnTo>
                    <a:pt x="433" y="4"/>
                  </a:lnTo>
                  <a:lnTo>
                    <a:pt x="450" y="9"/>
                  </a:lnTo>
                  <a:lnTo>
                    <a:pt x="463" y="15"/>
                  </a:lnTo>
                  <a:lnTo>
                    <a:pt x="463" y="15"/>
                  </a:lnTo>
                  <a:lnTo>
                    <a:pt x="471" y="21"/>
                  </a:lnTo>
                  <a:lnTo>
                    <a:pt x="471" y="21"/>
                  </a:lnTo>
                  <a:lnTo>
                    <a:pt x="477" y="24"/>
                  </a:lnTo>
                  <a:lnTo>
                    <a:pt x="477" y="24"/>
                  </a:lnTo>
                  <a:lnTo>
                    <a:pt x="483" y="24"/>
                  </a:lnTo>
                  <a:lnTo>
                    <a:pt x="483" y="24"/>
                  </a:lnTo>
                  <a:lnTo>
                    <a:pt x="500" y="23"/>
                  </a:lnTo>
                  <a:lnTo>
                    <a:pt x="500" y="23"/>
                  </a:lnTo>
                  <a:lnTo>
                    <a:pt x="503" y="23"/>
                  </a:lnTo>
                  <a:lnTo>
                    <a:pt x="503" y="23"/>
                  </a:lnTo>
                  <a:lnTo>
                    <a:pt x="529" y="24"/>
                  </a:lnTo>
                  <a:lnTo>
                    <a:pt x="550" y="29"/>
                  </a:lnTo>
                  <a:lnTo>
                    <a:pt x="569" y="33"/>
                  </a:lnTo>
                  <a:lnTo>
                    <a:pt x="583" y="41"/>
                  </a:lnTo>
                  <a:lnTo>
                    <a:pt x="583" y="41"/>
                  </a:lnTo>
                  <a:lnTo>
                    <a:pt x="590" y="49"/>
                  </a:lnTo>
                  <a:lnTo>
                    <a:pt x="590" y="49"/>
                  </a:lnTo>
                  <a:lnTo>
                    <a:pt x="596" y="52"/>
                  </a:lnTo>
                  <a:lnTo>
                    <a:pt x="598" y="53"/>
                  </a:lnTo>
                  <a:lnTo>
                    <a:pt x="599" y="55"/>
                  </a:lnTo>
                  <a:lnTo>
                    <a:pt x="599" y="55"/>
                  </a:lnTo>
                  <a:lnTo>
                    <a:pt x="610" y="53"/>
                  </a:lnTo>
                  <a:lnTo>
                    <a:pt x="610" y="53"/>
                  </a:lnTo>
                  <a:lnTo>
                    <a:pt x="622" y="50"/>
                  </a:lnTo>
                  <a:lnTo>
                    <a:pt x="638" y="50"/>
                  </a:lnTo>
                  <a:lnTo>
                    <a:pt x="638" y="50"/>
                  </a:lnTo>
                  <a:lnTo>
                    <a:pt x="639" y="50"/>
                  </a:lnTo>
                  <a:lnTo>
                    <a:pt x="639" y="50"/>
                  </a:lnTo>
                  <a:lnTo>
                    <a:pt x="641" y="49"/>
                  </a:lnTo>
                  <a:lnTo>
                    <a:pt x="641" y="49"/>
                  </a:lnTo>
                  <a:lnTo>
                    <a:pt x="642" y="49"/>
                  </a:lnTo>
                  <a:lnTo>
                    <a:pt x="642" y="49"/>
                  </a:lnTo>
                  <a:lnTo>
                    <a:pt x="653" y="49"/>
                  </a:lnTo>
                  <a:lnTo>
                    <a:pt x="653" y="49"/>
                  </a:lnTo>
                  <a:lnTo>
                    <a:pt x="674" y="50"/>
                  </a:lnTo>
                  <a:lnTo>
                    <a:pt x="694" y="53"/>
                  </a:lnTo>
                  <a:lnTo>
                    <a:pt x="711" y="58"/>
                  </a:lnTo>
                  <a:lnTo>
                    <a:pt x="726" y="62"/>
                  </a:lnTo>
                  <a:lnTo>
                    <a:pt x="726" y="62"/>
                  </a:lnTo>
                  <a:lnTo>
                    <a:pt x="735" y="68"/>
                  </a:lnTo>
                  <a:lnTo>
                    <a:pt x="741" y="73"/>
                  </a:lnTo>
                  <a:lnTo>
                    <a:pt x="746" y="79"/>
                  </a:lnTo>
                  <a:lnTo>
                    <a:pt x="748" y="87"/>
                  </a:lnTo>
                  <a:lnTo>
                    <a:pt x="748" y="87"/>
                  </a:lnTo>
                  <a:lnTo>
                    <a:pt x="746" y="93"/>
                  </a:lnTo>
                  <a:lnTo>
                    <a:pt x="741" y="99"/>
                  </a:lnTo>
                  <a:lnTo>
                    <a:pt x="735" y="105"/>
                  </a:lnTo>
                  <a:lnTo>
                    <a:pt x="726" y="110"/>
                  </a:lnTo>
                  <a:lnTo>
                    <a:pt x="726" y="110"/>
                  </a:lnTo>
                  <a:lnTo>
                    <a:pt x="711" y="116"/>
                  </a:lnTo>
                  <a:lnTo>
                    <a:pt x="694" y="120"/>
                  </a:lnTo>
                  <a:lnTo>
                    <a:pt x="674" y="122"/>
                  </a:lnTo>
                  <a:lnTo>
                    <a:pt x="653" y="123"/>
                  </a:lnTo>
                  <a:lnTo>
                    <a:pt x="653" y="123"/>
                  </a:lnTo>
                  <a:lnTo>
                    <a:pt x="641" y="123"/>
                  </a:lnTo>
                  <a:lnTo>
                    <a:pt x="641" y="123"/>
                  </a:lnTo>
                  <a:lnTo>
                    <a:pt x="639" y="123"/>
                  </a:lnTo>
                  <a:lnTo>
                    <a:pt x="639" y="123"/>
                  </a:lnTo>
                  <a:lnTo>
                    <a:pt x="622" y="122"/>
                  </a:lnTo>
                  <a:lnTo>
                    <a:pt x="609" y="119"/>
                  </a:lnTo>
                  <a:lnTo>
                    <a:pt x="609" y="119"/>
                  </a:lnTo>
                  <a:lnTo>
                    <a:pt x="601" y="117"/>
                  </a:lnTo>
                  <a:lnTo>
                    <a:pt x="601" y="117"/>
                  </a:lnTo>
                  <a:lnTo>
                    <a:pt x="599" y="119"/>
                  </a:lnTo>
                  <a:lnTo>
                    <a:pt x="596" y="122"/>
                  </a:lnTo>
                  <a:lnTo>
                    <a:pt x="589" y="125"/>
                  </a:lnTo>
                  <a:lnTo>
                    <a:pt x="589" y="125"/>
                  </a:lnTo>
                  <a:lnTo>
                    <a:pt x="581" y="133"/>
                  </a:lnTo>
                  <a:lnTo>
                    <a:pt x="581" y="133"/>
                  </a:lnTo>
                  <a:lnTo>
                    <a:pt x="567" y="139"/>
                  </a:lnTo>
                  <a:lnTo>
                    <a:pt x="549" y="145"/>
                  </a:lnTo>
                  <a:lnTo>
                    <a:pt x="526" y="148"/>
                  </a:lnTo>
                  <a:lnTo>
                    <a:pt x="502" y="149"/>
                  </a:lnTo>
                  <a:lnTo>
                    <a:pt x="502" y="149"/>
                  </a:lnTo>
                  <a:lnTo>
                    <a:pt x="482" y="149"/>
                  </a:lnTo>
                  <a:lnTo>
                    <a:pt x="482" y="149"/>
                  </a:lnTo>
                  <a:lnTo>
                    <a:pt x="479" y="148"/>
                  </a:lnTo>
                  <a:lnTo>
                    <a:pt x="479" y="148"/>
                  </a:lnTo>
                  <a:lnTo>
                    <a:pt x="474" y="151"/>
                  </a:lnTo>
                  <a:lnTo>
                    <a:pt x="469" y="152"/>
                  </a:lnTo>
                  <a:lnTo>
                    <a:pt x="469" y="152"/>
                  </a:lnTo>
                  <a:lnTo>
                    <a:pt x="462" y="157"/>
                  </a:lnTo>
                  <a:lnTo>
                    <a:pt x="462" y="157"/>
                  </a:lnTo>
                  <a:lnTo>
                    <a:pt x="448" y="163"/>
                  </a:lnTo>
                  <a:lnTo>
                    <a:pt x="431" y="168"/>
                  </a:lnTo>
                  <a:lnTo>
                    <a:pt x="413" y="171"/>
                  </a:lnTo>
                  <a:lnTo>
                    <a:pt x="390" y="172"/>
                  </a:lnTo>
                  <a:lnTo>
                    <a:pt x="390" y="172"/>
                  </a:lnTo>
                  <a:lnTo>
                    <a:pt x="385" y="172"/>
                  </a:lnTo>
                  <a:lnTo>
                    <a:pt x="385" y="172"/>
                  </a:lnTo>
                  <a:lnTo>
                    <a:pt x="364" y="172"/>
                  </a:lnTo>
                  <a:lnTo>
                    <a:pt x="344" y="169"/>
                  </a:lnTo>
                  <a:lnTo>
                    <a:pt x="329" y="165"/>
                  </a:lnTo>
                  <a:lnTo>
                    <a:pt x="315" y="159"/>
                  </a:lnTo>
                  <a:lnTo>
                    <a:pt x="315" y="159"/>
                  </a:lnTo>
                  <a:lnTo>
                    <a:pt x="306" y="152"/>
                  </a:lnTo>
                  <a:lnTo>
                    <a:pt x="306" y="152"/>
                  </a:lnTo>
                  <a:lnTo>
                    <a:pt x="297" y="148"/>
                  </a:lnTo>
                  <a:lnTo>
                    <a:pt x="292" y="146"/>
                  </a:lnTo>
                  <a:lnTo>
                    <a:pt x="289" y="145"/>
                  </a:lnTo>
                  <a:lnTo>
                    <a:pt x="289" y="145"/>
                  </a:lnTo>
                  <a:lnTo>
                    <a:pt x="269" y="148"/>
                  </a:lnTo>
                  <a:lnTo>
                    <a:pt x="246" y="149"/>
                  </a:lnTo>
                  <a:lnTo>
                    <a:pt x="246" y="149"/>
                  </a:lnTo>
                  <a:lnTo>
                    <a:pt x="239" y="149"/>
                  </a:lnTo>
                  <a:lnTo>
                    <a:pt x="239" y="149"/>
                  </a:lnTo>
                  <a:lnTo>
                    <a:pt x="216" y="148"/>
                  </a:lnTo>
                  <a:lnTo>
                    <a:pt x="196" y="145"/>
                  </a:lnTo>
                  <a:lnTo>
                    <a:pt x="178" y="140"/>
                  </a:lnTo>
                  <a:lnTo>
                    <a:pt x="165" y="133"/>
                  </a:lnTo>
                  <a:lnTo>
                    <a:pt x="165" y="133"/>
                  </a:lnTo>
                  <a:lnTo>
                    <a:pt x="161" y="130"/>
                  </a:lnTo>
                  <a:lnTo>
                    <a:pt x="156" y="125"/>
                  </a:lnTo>
                  <a:lnTo>
                    <a:pt x="156" y="125"/>
                  </a:lnTo>
                  <a:lnTo>
                    <a:pt x="149" y="122"/>
                  </a:lnTo>
                  <a:lnTo>
                    <a:pt x="146" y="120"/>
                  </a:lnTo>
                  <a:lnTo>
                    <a:pt x="144" y="117"/>
                  </a:lnTo>
                  <a:lnTo>
                    <a:pt x="144" y="117"/>
                  </a:lnTo>
                  <a:lnTo>
                    <a:pt x="136" y="119"/>
                  </a:lnTo>
                  <a:lnTo>
                    <a:pt x="136" y="119"/>
                  </a:lnTo>
                  <a:lnTo>
                    <a:pt x="123" y="122"/>
                  </a:lnTo>
                  <a:lnTo>
                    <a:pt x="107" y="123"/>
                  </a:lnTo>
                  <a:lnTo>
                    <a:pt x="107" y="123"/>
                  </a:lnTo>
                  <a:lnTo>
                    <a:pt x="106" y="123"/>
                  </a:lnTo>
                  <a:lnTo>
                    <a:pt x="106" y="123"/>
                  </a:lnTo>
                  <a:lnTo>
                    <a:pt x="104" y="123"/>
                  </a:lnTo>
                  <a:lnTo>
                    <a:pt x="104" y="123"/>
                  </a:lnTo>
                  <a:lnTo>
                    <a:pt x="104" y="123"/>
                  </a:lnTo>
                  <a:lnTo>
                    <a:pt x="104" y="123"/>
                  </a:lnTo>
                  <a:lnTo>
                    <a:pt x="92" y="123"/>
                  </a:lnTo>
                  <a:lnTo>
                    <a:pt x="92" y="123"/>
                  </a:lnTo>
                  <a:lnTo>
                    <a:pt x="72" y="122"/>
                  </a:lnTo>
                  <a:lnTo>
                    <a:pt x="52" y="120"/>
                  </a:lnTo>
                  <a:lnTo>
                    <a:pt x="36" y="116"/>
                  </a:lnTo>
                  <a:lnTo>
                    <a:pt x="22" y="110"/>
                  </a:lnTo>
                  <a:lnTo>
                    <a:pt x="22" y="110"/>
                  </a:lnTo>
                  <a:lnTo>
                    <a:pt x="13" y="105"/>
                  </a:lnTo>
                  <a:lnTo>
                    <a:pt x="5" y="99"/>
                  </a:lnTo>
                  <a:lnTo>
                    <a:pt x="2" y="93"/>
                  </a:lnTo>
                  <a:lnTo>
                    <a:pt x="0" y="87"/>
                  </a:lnTo>
                  <a:lnTo>
                    <a:pt x="0" y="87"/>
                  </a:lnTo>
                  <a:lnTo>
                    <a:pt x="2" y="79"/>
                  </a:lnTo>
                  <a:lnTo>
                    <a:pt x="5" y="73"/>
                  </a:lnTo>
                  <a:lnTo>
                    <a:pt x="13" y="68"/>
                  </a:lnTo>
                  <a:lnTo>
                    <a:pt x="22" y="62"/>
                  </a:lnTo>
                  <a:lnTo>
                    <a:pt x="22" y="62"/>
                  </a:lnTo>
                  <a:lnTo>
                    <a:pt x="36" y="58"/>
                  </a:lnTo>
                  <a:lnTo>
                    <a:pt x="52" y="53"/>
                  </a:lnTo>
                  <a:lnTo>
                    <a:pt x="72" y="50"/>
                  </a:lnTo>
                  <a:lnTo>
                    <a:pt x="92" y="49"/>
                  </a:lnTo>
                  <a:lnTo>
                    <a:pt x="92" y="49"/>
                  </a:lnTo>
                  <a:close/>
                </a:path>
              </a:pathLst>
            </a:custGeom>
            <a:solidFill>
              <a:srgbClr val="E8E8E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r-HR"/>
            </a:p>
          </p:txBody>
        </p:sp>
        <p:sp>
          <p:nvSpPr>
            <p:cNvPr id="14" name="Freeform 12"/>
            <p:cNvSpPr>
              <a:spLocks/>
            </p:cNvSpPr>
            <p:nvPr/>
          </p:nvSpPr>
          <p:spPr bwMode="auto">
            <a:xfrm>
              <a:off x="4314" y="2271"/>
              <a:ext cx="739" cy="168"/>
            </a:xfrm>
            <a:custGeom>
              <a:avLst/>
              <a:gdLst>
                <a:gd name="T0" fmla="*/ 103 w 739"/>
                <a:gd name="T1" fmla="*/ 47 h 168"/>
                <a:gd name="T2" fmla="*/ 135 w 739"/>
                <a:gd name="T3" fmla="*/ 52 h 168"/>
                <a:gd name="T4" fmla="*/ 143 w 739"/>
                <a:gd name="T5" fmla="*/ 52 h 168"/>
                <a:gd name="T6" fmla="*/ 158 w 739"/>
                <a:gd name="T7" fmla="*/ 41 h 168"/>
                <a:gd name="T8" fmla="*/ 192 w 739"/>
                <a:gd name="T9" fmla="*/ 27 h 168"/>
                <a:gd name="T10" fmla="*/ 242 w 739"/>
                <a:gd name="T11" fmla="*/ 23 h 168"/>
                <a:gd name="T12" fmla="*/ 285 w 739"/>
                <a:gd name="T13" fmla="*/ 27 h 168"/>
                <a:gd name="T14" fmla="*/ 302 w 739"/>
                <a:gd name="T15" fmla="*/ 20 h 168"/>
                <a:gd name="T16" fmla="*/ 340 w 739"/>
                <a:gd name="T17" fmla="*/ 4 h 168"/>
                <a:gd name="T18" fmla="*/ 388 w 739"/>
                <a:gd name="T19" fmla="*/ 0 h 168"/>
                <a:gd name="T20" fmla="*/ 446 w 739"/>
                <a:gd name="T21" fmla="*/ 9 h 168"/>
                <a:gd name="T22" fmla="*/ 465 w 739"/>
                <a:gd name="T23" fmla="*/ 20 h 168"/>
                <a:gd name="T24" fmla="*/ 479 w 739"/>
                <a:gd name="T25" fmla="*/ 23 h 168"/>
                <a:gd name="T26" fmla="*/ 498 w 739"/>
                <a:gd name="T27" fmla="*/ 23 h 168"/>
                <a:gd name="T28" fmla="*/ 575 w 739"/>
                <a:gd name="T29" fmla="*/ 40 h 168"/>
                <a:gd name="T30" fmla="*/ 589 w 739"/>
                <a:gd name="T31" fmla="*/ 50 h 168"/>
                <a:gd name="T32" fmla="*/ 603 w 739"/>
                <a:gd name="T33" fmla="*/ 52 h 168"/>
                <a:gd name="T34" fmla="*/ 632 w 739"/>
                <a:gd name="T35" fmla="*/ 49 h 168"/>
                <a:gd name="T36" fmla="*/ 635 w 739"/>
                <a:gd name="T37" fmla="*/ 47 h 168"/>
                <a:gd name="T38" fmla="*/ 647 w 739"/>
                <a:gd name="T39" fmla="*/ 47 h 168"/>
                <a:gd name="T40" fmla="*/ 718 w 739"/>
                <a:gd name="T41" fmla="*/ 61 h 168"/>
                <a:gd name="T42" fmla="*/ 737 w 739"/>
                <a:gd name="T43" fmla="*/ 78 h 168"/>
                <a:gd name="T44" fmla="*/ 734 w 739"/>
                <a:gd name="T45" fmla="*/ 96 h 168"/>
                <a:gd name="T46" fmla="*/ 704 w 739"/>
                <a:gd name="T47" fmla="*/ 111 h 168"/>
                <a:gd name="T48" fmla="*/ 647 w 739"/>
                <a:gd name="T49" fmla="*/ 119 h 168"/>
                <a:gd name="T50" fmla="*/ 632 w 739"/>
                <a:gd name="T51" fmla="*/ 119 h 168"/>
                <a:gd name="T52" fmla="*/ 595 w 739"/>
                <a:gd name="T53" fmla="*/ 113 h 168"/>
                <a:gd name="T54" fmla="*/ 583 w 739"/>
                <a:gd name="T55" fmla="*/ 120 h 168"/>
                <a:gd name="T56" fmla="*/ 562 w 739"/>
                <a:gd name="T57" fmla="*/ 134 h 168"/>
                <a:gd name="T58" fmla="*/ 496 w 739"/>
                <a:gd name="T59" fmla="*/ 145 h 168"/>
                <a:gd name="T60" fmla="*/ 473 w 739"/>
                <a:gd name="T61" fmla="*/ 143 h 168"/>
                <a:gd name="T62" fmla="*/ 456 w 739"/>
                <a:gd name="T63" fmla="*/ 152 h 168"/>
                <a:gd name="T64" fmla="*/ 407 w 739"/>
                <a:gd name="T65" fmla="*/ 166 h 168"/>
                <a:gd name="T66" fmla="*/ 381 w 739"/>
                <a:gd name="T67" fmla="*/ 168 h 168"/>
                <a:gd name="T68" fmla="*/ 311 w 739"/>
                <a:gd name="T69" fmla="*/ 152 h 168"/>
                <a:gd name="T70" fmla="*/ 293 w 739"/>
                <a:gd name="T71" fmla="*/ 143 h 168"/>
                <a:gd name="T72" fmla="*/ 265 w 739"/>
                <a:gd name="T73" fmla="*/ 143 h 168"/>
                <a:gd name="T74" fmla="*/ 236 w 739"/>
                <a:gd name="T75" fmla="*/ 145 h 168"/>
                <a:gd name="T76" fmla="*/ 163 w 739"/>
                <a:gd name="T77" fmla="*/ 128 h 168"/>
                <a:gd name="T78" fmla="*/ 154 w 739"/>
                <a:gd name="T79" fmla="*/ 120 h 168"/>
                <a:gd name="T80" fmla="*/ 142 w 739"/>
                <a:gd name="T81" fmla="*/ 113 h 168"/>
                <a:gd name="T82" fmla="*/ 105 w 739"/>
                <a:gd name="T83" fmla="*/ 119 h 168"/>
                <a:gd name="T84" fmla="*/ 103 w 739"/>
                <a:gd name="T85" fmla="*/ 119 h 168"/>
                <a:gd name="T86" fmla="*/ 91 w 739"/>
                <a:gd name="T87" fmla="*/ 119 h 168"/>
                <a:gd name="T88" fmla="*/ 35 w 739"/>
                <a:gd name="T89" fmla="*/ 111 h 168"/>
                <a:gd name="T90" fmla="*/ 6 w 739"/>
                <a:gd name="T91" fmla="*/ 96 h 168"/>
                <a:gd name="T92" fmla="*/ 1 w 739"/>
                <a:gd name="T93" fmla="*/ 78 h 168"/>
                <a:gd name="T94" fmla="*/ 21 w 739"/>
                <a:gd name="T95" fmla="*/ 61 h 168"/>
                <a:gd name="T96" fmla="*/ 91 w 739"/>
                <a:gd name="T97" fmla="*/ 47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739" h="168">
                  <a:moveTo>
                    <a:pt x="91" y="47"/>
                  </a:moveTo>
                  <a:lnTo>
                    <a:pt x="91" y="47"/>
                  </a:lnTo>
                  <a:lnTo>
                    <a:pt x="103" y="47"/>
                  </a:lnTo>
                  <a:lnTo>
                    <a:pt x="103" y="47"/>
                  </a:lnTo>
                  <a:lnTo>
                    <a:pt x="105" y="47"/>
                  </a:lnTo>
                  <a:lnTo>
                    <a:pt x="105" y="47"/>
                  </a:lnTo>
                  <a:lnTo>
                    <a:pt x="120" y="49"/>
                  </a:lnTo>
                  <a:lnTo>
                    <a:pt x="135" y="52"/>
                  </a:lnTo>
                  <a:lnTo>
                    <a:pt x="135" y="52"/>
                  </a:lnTo>
                  <a:lnTo>
                    <a:pt x="140" y="53"/>
                  </a:lnTo>
                  <a:lnTo>
                    <a:pt x="140" y="53"/>
                  </a:lnTo>
                  <a:lnTo>
                    <a:pt x="143" y="52"/>
                  </a:lnTo>
                  <a:lnTo>
                    <a:pt x="146" y="49"/>
                  </a:lnTo>
                  <a:lnTo>
                    <a:pt x="154" y="46"/>
                  </a:lnTo>
                  <a:lnTo>
                    <a:pt x="154" y="46"/>
                  </a:lnTo>
                  <a:lnTo>
                    <a:pt x="158" y="41"/>
                  </a:lnTo>
                  <a:lnTo>
                    <a:pt x="163" y="38"/>
                  </a:lnTo>
                  <a:lnTo>
                    <a:pt x="163" y="38"/>
                  </a:lnTo>
                  <a:lnTo>
                    <a:pt x="177" y="32"/>
                  </a:lnTo>
                  <a:lnTo>
                    <a:pt x="192" y="27"/>
                  </a:lnTo>
                  <a:lnTo>
                    <a:pt x="213" y="23"/>
                  </a:lnTo>
                  <a:lnTo>
                    <a:pt x="236" y="23"/>
                  </a:lnTo>
                  <a:lnTo>
                    <a:pt x="236" y="23"/>
                  </a:lnTo>
                  <a:lnTo>
                    <a:pt x="242" y="23"/>
                  </a:lnTo>
                  <a:lnTo>
                    <a:pt x="242" y="23"/>
                  </a:lnTo>
                  <a:lnTo>
                    <a:pt x="265" y="24"/>
                  </a:lnTo>
                  <a:lnTo>
                    <a:pt x="285" y="27"/>
                  </a:lnTo>
                  <a:lnTo>
                    <a:pt x="285" y="27"/>
                  </a:lnTo>
                  <a:lnTo>
                    <a:pt x="288" y="26"/>
                  </a:lnTo>
                  <a:lnTo>
                    <a:pt x="293" y="23"/>
                  </a:lnTo>
                  <a:lnTo>
                    <a:pt x="302" y="20"/>
                  </a:lnTo>
                  <a:lnTo>
                    <a:pt x="302" y="20"/>
                  </a:lnTo>
                  <a:lnTo>
                    <a:pt x="311" y="14"/>
                  </a:lnTo>
                  <a:lnTo>
                    <a:pt x="311" y="14"/>
                  </a:lnTo>
                  <a:lnTo>
                    <a:pt x="323" y="7"/>
                  </a:lnTo>
                  <a:lnTo>
                    <a:pt x="340" y="4"/>
                  </a:lnTo>
                  <a:lnTo>
                    <a:pt x="360" y="1"/>
                  </a:lnTo>
                  <a:lnTo>
                    <a:pt x="381" y="0"/>
                  </a:lnTo>
                  <a:lnTo>
                    <a:pt x="381" y="0"/>
                  </a:lnTo>
                  <a:lnTo>
                    <a:pt x="388" y="0"/>
                  </a:lnTo>
                  <a:lnTo>
                    <a:pt x="388" y="0"/>
                  </a:lnTo>
                  <a:lnTo>
                    <a:pt x="409" y="1"/>
                  </a:lnTo>
                  <a:lnTo>
                    <a:pt x="429" y="4"/>
                  </a:lnTo>
                  <a:lnTo>
                    <a:pt x="446" y="9"/>
                  </a:lnTo>
                  <a:lnTo>
                    <a:pt x="458" y="15"/>
                  </a:lnTo>
                  <a:lnTo>
                    <a:pt x="458" y="15"/>
                  </a:lnTo>
                  <a:lnTo>
                    <a:pt x="465" y="20"/>
                  </a:lnTo>
                  <a:lnTo>
                    <a:pt x="465" y="20"/>
                  </a:lnTo>
                  <a:lnTo>
                    <a:pt x="473" y="23"/>
                  </a:lnTo>
                  <a:lnTo>
                    <a:pt x="473" y="23"/>
                  </a:lnTo>
                  <a:lnTo>
                    <a:pt x="479" y="23"/>
                  </a:lnTo>
                  <a:lnTo>
                    <a:pt x="479" y="23"/>
                  </a:lnTo>
                  <a:lnTo>
                    <a:pt x="495" y="23"/>
                  </a:lnTo>
                  <a:lnTo>
                    <a:pt x="495" y="23"/>
                  </a:lnTo>
                  <a:lnTo>
                    <a:pt x="498" y="23"/>
                  </a:lnTo>
                  <a:lnTo>
                    <a:pt x="498" y="23"/>
                  </a:lnTo>
                  <a:lnTo>
                    <a:pt x="524" y="24"/>
                  </a:lnTo>
                  <a:lnTo>
                    <a:pt x="545" y="27"/>
                  </a:lnTo>
                  <a:lnTo>
                    <a:pt x="563" y="33"/>
                  </a:lnTo>
                  <a:lnTo>
                    <a:pt x="575" y="40"/>
                  </a:lnTo>
                  <a:lnTo>
                    <a:pt x="575" y="40"/>
                  </a:lnTo>
                  <a:lnTo>
                    <a:pt x="585" y="47"/>
                  </a:lnTo>
                  <a:lnTo>
                    <a:pt x="585" y="47"/>
                  </a:lnTo>
                  <a:lnTo>
                    <a:pt x="589" y="50"/>
                  </a:lnTo>
                  <a:lnTo>
                    <a:pt x="592" y="52"/>
                  </a:lnTo>
                  <a:lnTo>
                    <a:pt x="594" y="53"/>
                  </a:lnTo>
                  <a:lnTo>
                    <a:pt x="594" y="53"/>
                  </a:lnTo>
                  <a:lnTo>
                    <a:pt x="603" y="52"/>
                  </a:lnTo>
                  <a:lnTo>
                    <a:pt x="603" y="52"/>
                  </a:lnTo>
                  <a:lnTo>
                    <a:pt x="617" y="49"/>
                  </a:lnTo>
                  <a:lnTo>
                    <a:pt x="632" y="49"/>
                  </a:lnTo>
                  <a:lnTo>
                    <a:pt x="632" y="49"/>
                  </a:lnTo>
                  <a:lnTo>
                    <a:pt x="634" y="47"/>
                  </a:lnTo>
                  <a:lnTo>
                    <a:pt x="634" y="47"/>
                  </a:lnTo>
                  <a:lnTo>
                    <a:pt x="635" y="47"/>
                  </a:lnTo>
                  <a:lnTo>
                    <a:pt x="635" y="47"/>
                  </a:lnTo>
                  <a:lnTo>
                    <a:pt x="637" y="47"/>
                  </a:lnTo>
                  <a:lnTo>
                    <a:pt x="637" y="47"/>
                  </a:lnTo>
                  <a:lnTo>
                    <a:pt x="647" y="47"/>
                  </a:lnTo>
                  <a:lnTo>
                    <a:pt x="647" y="47"/>
                  </a:lnTo>
                  <a:lnTo>
                    <a:pt x="667" y="49"/>
                  </a:lnTo>
                  <a:lnTo>
                    <a:pt x="687" y="52"/>
                  </a:lnTo>
                  <a:lnTo>
                    <a:pt x="704" y="55"/>
                  </a:lnTo>
                  <a:lnTo>
                    <a:pt x="718" y="61"/>
                  </a:lnTo>
                  <a:lnTo>
                    <a:pt x="718" y="61"/>
                  </a:lnTo>
                  <a:lnTo>
                    <a:pt x="727" y="65"/>
                  </a:lnTo>
                  <a:lnTo>
                    <a:pt x="734" y="72"/>
                  </a:lnTo>
                  <a:lnTo>
                    <a:pt x="737" y="78"/>
                  </a:lnTo>
                  <a:lnTo>
                    <a:pt x="739" y="84"/>
                  </a:lnTo>
                  <a:lnTo>
                    <a:pt x="739" y="84"/>
                  </a:lnTo>
                  <a:lnTo>
                    <a:pt x="737" y="90"/>
                  </a:lnTo>
                  <a:lnTo>
                    <a:pt x="734" y="96"/>
                  </a:lnTo>
                  <a:lnTo>
                    <a:pt x="727" y="101"/>
                  </a:lnTo>
                  <a:lnTo>
                    <a:pt x="718" y="107"/>
                  </a:lnTo>
                  <a:lnTo>
                    <a:pt x="718" y="107"/>
                  </a:lnTo>
                  <a:lnTo>
                    <a:pt x="704" y="111"/>
                  </a:lnTo>
                  <a:lnTo>
                    <a:pt x="687" y="116"/>
                  </a:lnTo>
                  <a:lnTo>
                    <a:pt x="667" y="117"/>
                  </a:lnTo>
                  <a:lnTo>
                    <a:pt x="647" y="119"/>
                  </a:lnTo>
                  <a:lnTo>
                    <a:pt x="647" y="119"/>
                  </a:lnTo>
                  <a:lnTo>
                    <a:pt x="635" y="119"/>
                  </a:lnTo>
                  <a:lnTo>
                    <a:pt x="635" y="119"/>
                  </a:lnTo>
                  <a:lnTo>
                    <a:pt x="632" y="119"/>
                  </a:lnTo>
                  <a:lnTo>
                    <a:pt x="632" y="119"/>
                  </a:lnTo>
                  <a:lnTo>
                    <a:pt x="617" y="117"/>
                  </a:lnTo>
                  <a:lnTo>
                    <a:pt x="601" y="114"/>
                  </a:lnTo>
                  <a:lnTo>
                    <a:pt x="601" y="114"/>
                  </a:lnTo>
                  <a:lnTo>
                    <a:pt x="595" y="113"/>
                  </a:lnTo>
                  <a:lnTo>
                    <a:pt x="595" y="113"/>
                  </a:lnTo>
                  <a:lnTo>
                    <a:pt x="594" y="114"/>
                  </a:lnTo>
                  <a:lnTo>
                    <a:pt x="589" y="117"/>
                  </a:lnTo>
                  <a:lnTo>
                    <a:pt x="583" y="120"/>
                  </a:lnTo>
                  <a:lnTo>
                    <a:pt x="583" y="120"/>
                  </a:lnTo>
                  <a:lnTo>
                    <a:pt x="575" y="128"/>
                  </a:lnTo>
                  <a:lnTo>
                    <a:pt x="575" y="128"/>
                  </a:lnTo>
                  <a:lnTo>
                    <a:pt x="562" y="134"/>
                  </a:lnTo>
                  <a:lnTo>
                    <a:pt x="543" y="140"/>
                  </a:lnTo>
                  <a:lnTo>
                    <a:pt x="522" y="143"/>
                  </a:lnTo>
                  <a:lnTo>
                    <a:pt x="496" y="145"/>
                  </a:lnTo>
                  <a:lnTo>
                    <a:pt x="496" y="145"/>
                  </a:lnTo>
                  <a:lnTo>
                    <a:pt x="478" y="143"/>
                  </a:lnTo>
                  <a:lnTo>
                    <a:pt x="478" y="143"/>
                  </a:lnTo>
                  <a:lnTo>
                    <a:pt x="473" y="143"/>
                  </a:lnTo>
                  <a:lnTo>
                    <a:pt x="473" y="143"/>
                  </a:lnTo>
                  <a:lnTo>
                    <a:pt x="469" y="145"/>
                  </a:lnTo>
                  <a:lnTo>
                    <a:pt x="464" y="148"/>
                  </a:lnTo>
                  <a:lnTo>
                    <a:pt x="464" y="148"/>
                  </a:lnTo>
                  <a:lnTo>
                    <a:pt x="456" y="152"/>
                  </a:lnTo>
                  <a:lnTo>
                    <a:pt x="456" y="152"/>
                  </a:lnTo>
                  <a:lnTo>
                    <a:pt x="444" y="159"/>
                  </a:lnTo>
                  <a:lnTo>
                    <a:pt x="427" y="163"/>
                  </a:lnTo>
                  <a:lnTo>
                    <a:pt x="407" y="166"/>
                  </a:lnTo>
                  <a:lnTo>
                    <a:pt x="386" y="168"/>
                  </a:lnTo>
                  <a:lnTo>
                    <a:pt x="386" y="168"/>
                  </a:lnTo>
                  <a:lnTo>
                    <a:pt x="381" y="168"/>
                  </a:lnTo>
                  <a:lnTo>
                    <a:pt x="381" y="168"/>
                  </a:lnTo>
                  <a:lnTo>
                    <a:pt x="360" y="166"/>
                  </a:lnTo>
                  <a:lnTo>
                    <a:pt x="340" y="163"/>
                  </a:lnTo>
                  <a:lnTo>
                    <a:pt x="323" y="159"/>
                  </a:lnTo>
                  <a:lnTo>
                    <a:pt x="311" y="152"/>
                  </a:lnTo>
                  <a:lnTo>
                    <a:pt x="311" y="152"/>
                  </a:lnTo>
                  <a:lnTo>
                    <a:pt x="302" y="146"/>
                  </a:lnTo>
                  <a:lnTo>
                    <a:pt x="302" y="146"/>
                  </a:lnTo>
                  <a:lnTo>
                    <a:pt x="293" y="143"/>
                  </a:lnTo>
                  <a:lnTo>
                    <a:pt x="288" y="142"/>
                  </a:lnTo>
                  <a:lnTo>
                    <a:pt x="285" y="139"/>
                  </a:lnTo>
                  <a:lnTo>
                    <a:pt x="285" y="139"/>
                  </a:lnTo>
                  <a:lnTo>
                    <a:pt x="265" y="143"/>
                  </a:lnTo>
                  <a:lnTo>
                    <a:pt x="242" y="145"/>
                  </a:lnTo>
                  <a:lnTo>
                    <a:pt x="242" y="145"/>
                  </a:lnTo>
                  <a:lnTo>
                    <a:pt x="236" y="145"/>
                  </a:lnTo>
                  <a:lnTo>
                    <a:pt x="236" y="145"/>
                  </a:lnTo>
                  <a:lnTo>
                    <a:pt x="212" y="143"/>
                  </a:lnTo>
                  <a:lnTo>
                    <a:pt x="192" y="140"/>
                  </a:lnTo>
                  <a:lnTo>
                    <a:pt x="175" y="134"/>
                  </a:lnTo>
                  <a:lnTo>
                    <a:pt x="163" y="128"/>
                  </a:lnTo>
                  <a:lnTo>
                    <a:pt x="163" y="128"/>
                  </a:lnTo>
                  <a:lnTo>
                    <a:pt x="158" y="125"/>
                  </a:lnTo>
                  <a:lnTo>
                    <a:pt x="154" y="120"/>
                  </a:lnTo>
                  <a:lnTo>
                    <a:pt x="154" y="120"/>
                  </a:lnTo>
                  <a:lnTo>
                    <a:pt x="146" y="117"/>
                  </a:lnTo>
                  <a:lnTo>
                    <a:pt x="143" y="116"/>
                  </a:lnTo>
                  <a:lnTo>
                    <a:pt x="142" y="113"/>
                  </a:lnTo>
                  <a:lnTo>
                    <a:pt x="142" y="113"/>
                  </a:lnTo>
                  <a:lnTo>
                    <a:pt x="134" y="114"/>
                  </a:lnTo>
                  <a:lnTo>
                    <a:pt x="134" y="114"/>
                  </a:lnTo>
                  <a:lnTo>
                    <a:pt x="120" y="117"/>
                  </a:lnTo>
                  <a:lnTo>
                    <a:pt x="105" y="119"/>
                  </a:lnTo>
                  <a:lnTo>
                    <a:pt x="105" y="119"/>
                  </a:lnTo>
                  <a:lnTo>
                    <a:pt x="103" y="119"/>
                  </a:lnTo>
                  <a:lnTo>
                    <a:pt x="103" y="119"/>
                  </a:lnTo>
                  <a:lnTo>
                    <a:pt x="103" y="119"/>
                  </a:lnTo>
                  <a:lnTo>
                    <a:pt x="103" y="119"/>
                  </a:lnTo>
                  <a:lnTo>
                    <a:pt x="102" y="119"/>
                  </a:lnTo>
                  <a:lnTo>
                    <a:pt x="102" y="119"/>
                  </a:lnTo>
                  <a:lnTo>
                    <a:pt x="91" y="119"/>
                  </a:lnTo>
                  <a:lnTo>
                    <a:pt x="91" y="119"/>
                  </a:lnTo>
                  <a:lnTo>
                    <a:pt x="70" y="117"/>
                  </a:lnTo>
                  <a:lnTo>
                    <a:pt x="51" y="116"/>
                  </a:lnTo>
                  <a:lnTo>
                    <a:pt x="35" y="111"/>
                  </a:lnTo>
                  <a:lnTo>
                    <a:pt x="21" y="107"/>
                  </a:lnTo>
                  <a:lnTo>
                    <a:pt x="21" y="107"/>
                  </a:lnTo>
                  <a:lnTo>
                    <a:pt x="12" y="101"/>
                  </a:lnTo>
                  <a:lnTo>
                    <a:pt x="6" y="96"/>
                  </a:lnTo>
                  <a:lnTo>
                    <a:pt x="1" y="90"/>
                  </a:lnTo>
                  <a:lnTo>
                    <a:pt x="0" y="84"/>
                  </a:lnTo>
                  <a:lnTo>
                    <a:pt x="0" y="84"/>
                  </a:lnTo>
                  <a:lnTo>
                    <a:pt x="1" y="78"/>
                  </a:lnTo>
                  <a:lnTo>
                    <a:pt x="6" y="72"/>
                  </a:lnTo>
                  <a:lnTo>
                    <a:pt x="12" y="65"/>
                  </a:lnTo>
                  <a:lnTo>
                    <a:pt x="21" y="61"/>
                  </a:lnTo>
                  <a:lnTo>
                    <a:pt x="21" y="61"/>
                  </a:lnTo>
                  <a:lnTo>
                    <a:pt x="35" y="55"/>
                  </a:lnTo>
                  <a:lnTo>
                    <a:pt x="51" y="52"/>
                  </a:lnTo>
                  <a:lnTo>
                    <a:pt x="70" y="49"/>
                  </a:lnTo>
                  <a:lnTo>
                    <a:pt x="91" y="47"/>
                  </a:lnTo>
                  <a:lnTo>
                    <a:pt x="91" y="47"/>
                  </a:lnTo>
                  <a:close/>
                </a:path>
              </a:pathLst>
            </a:custGeom>
            <a:solidFill>
              <a:srgbClr val="E4E5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r-HR"/>
            </a:p>
          </p:txBody>
        </p:sp>
        <p:sp>
          <p:nvSpPr>
            <p:cNvPr id="15" name="Freeform 13"/>
            <p:cNvSpPr>
              <a:spLocks/>
            </p:cNvSpPr>
            <p:nvPr/>
          </p:nvSpPr>
          <p:spPr bwMode="auto">
            <a:xfrm>
              <a:off x="4318" y="2274"/>
              <a:ext cx="732" cy="162"/>
            </a:xfrm>
            <a:custGeom>
              <a:avLst/>
              <a:gdLst>
                <a:gd name="T0" fmla="*/ 101 w 732"/>
                <a:gd name="T1" fmla="*/ 46 h 162"/>
                <a:gd name="T2" fmla="*/ 133 w 732"/>
                <a:gd name="T3" fmla="*/ 50 h 162"/>
                <a:gd name="T4" fmla="*/ 141 w 732"/>
                <a:gd name="T5" fmla="*/ 50 h 162"/>
                <a:gd name="T6" fmla="*/ 156 w 732"/>
                <a:gd name="T7" fmla="*/ 41 h 162"/>
                <a:gd name="T8" fmla="*/ 190 w 732"/>
                <a:gd name="T9" fmla="*/ 26 h 162"/>
                <a:gd name="T10" fmla="*/ 240 w 732"/>
                <a:gd name="T11" fmla="*/ 21 h 162"/>
                <a:gd name="T12" fmla="*/ 281 w 732"/>
                <a:gd name="T13" fmla="*/ 26 h 162"/>
                <a:gd name="T14" fmla="*/ 298 w 732"/>
                <a:gd name="T15" fmla="*/ 20 h 162"/>
                <a:gd name="T16" fmla="*/ 336 w 732"/>
                <a:gd name="T17" fmla="*/ 3 h 162"/>
                <a:gd name="T18" fmla="*/ 382 w 732"/>
                <a:gd name="T19" fmla="*/ 0 h 162"/>
                <a:gd name="T20" fmla="*/ 440 w 732"/>
                <a:gd name="T21" fmla="*/ 9 h 162"/>
                <a:gd name="T22" fmla="*/ 460 w 732"/>
                <a:gd name="T23" fmla="*/ 20 h 162"/>
                <a:gd name="T24" fmla="*/ 474 w 732"/>
                <a:gd name="T25" fmla="*/ 21 h 162"/>
                <a:gd name="T26" fmla="*/ 494 w 732"/>
                <a:gd name="T27" fmla="*/ 21 h 162"/>
                <a:gd name="T28" fmla="*/ 565 w 732"/>
                <a:gd name="T29" fmla="*/ 35 h 162"/>
                <a:gd name="T30" fmla="*/ 579 w 732"/>
                <a:gd name="T31" fmla="*/ 47 h 162"/>
                <a:gd name="T32" fmla="*/ 588 w 732"/>
                <a:gd name="T33" fmla="*/ 52 h 162"/>
                <a:gd name="T34" fmla="*/ 626 w 732"/>
                <a:gd name="T35" fmla="*/ 46 h 162"/>
                <a:gd name="T36" fmla="*/ 628 w 732"/>
                <a:gd name="T37" fmla="*/ 46 h 162"/>
                <a:gd name="T38" fmla="*/ 640 w 732"/>
                <a:gd name="T39" fmla="*/ 46 h 162"/>
                <a:gd name="T40" fmla="*/ 697 w 732"/>
                <a:gd name="T41" fmla="*/ 53 h 162"/>
                <a:gd name="T42" fmla="*/ 726 w 732"/>
                <a:gd name="T43" fmla="*/ 69 h 162"/>
                <a:gd name="T44" fmla="*/ 730 w 732"/>
                <a:gd name="T45" fmla="*/ 87 h 162"/>
                <a:gd name="T46" fmla="*/ 711 w 732"/>
                <a:gd name="T47" fmla="*/ 102 h 162"/>
                <a:gd name="T48" fmla="*/ 640 w 732"/>
                <a:gd name="T49" fmla="*/ 114 h 162"/>
                <a:gd name="T50" fmla="*/ 626 w 732"/>
                <a:gd name="T51" fmla="*/ 114 h 162"/>
                <a:gd name="T52" fmla="*/ 596 w 732"/>
                <a:gd name="T53" fmla="*/ 110 h 162"/>
                <a:gd name="T54" fmla="*/ 584 w 732"/>
                <a:gd name="T55" fmla="*/ 111 h 162"/>
                <a:gd name="T56" fmla="*/ 570 w 732"/>
                <a:gd name="T57" fmla="*/ 122 h 162"/>
                <a:gd name="T58" fmla="*/ 491 w 732"/>
                <a:gd name="T59" fmla="*/ 139 h 162"/>
                <a:gd name="T60" fmla="*/ 469 w 732"/>
                <a:gd name="T61" fmla="*/ 139 h 162"/>
                <a:gd name="T62" fmla="*/ 460 w 732"/>
                <a:gd name="T63" fmla="*/ 142 h 162"/>
                <a:gd name="T64" fmla="*/ 423 w 732"/>
                <a:gd name="T65" fmla="*/ 157 h 162"/>
                <a:gd name="T66" fmla="*/ 377 w 732"/>
                <a:gd name="T67" fmla="*/ 162 h 162"/>
                <a:gd name="T68" fmla="*/ 319 w 732"/>
                <a:gd name="T69" fmla="*/ 153 h 162"/>
                <a:gd name="T70" fmla="*/ 298 w 732"/>
                <a:gd name="T71" fmla="*/ 140 h 162"/>
                <a:gd name="T72" fmla="*/ 281 w 732"/>
                <a:gd name="T73" fmla="*/ 134 h 162"/>
                <a:gd name="T74" fmla="*/ 232 w 732"/>
                <a:gd name="T75" fmla="*/ 139 h 162"/>
                <a:gd name="T76" fmla="*/ 173 w 732"/>
                <a:gd name="T77" fmla="*/ 130 h 162"/>
                <a:gd name="T78" fmla="*/ 151 w 732"/>
                <a:gd name="T79" fmla="*/ 116 h 162"/>
                <a:gd name="T80" fmla="*/ 139 w 732"/>
                <a:gd name="T81" fmla="*/ 108 h 162"/>
                <a:gd name="T82" fmla="*/ 118 w 732"/>
                <a:gd name="T83" fmla="*/ 113 h 162"/>
                <a:gd name="T84" fmla="*/ 101 w 732"/>
                <a:gd name="T85" fmla="*/ 114 h 162"/>
                <a:gd name="T86" fmla="*/ 99 w 732"/>
                <a:gd name="T87" fmla="*/ 114 h 162"/>
                <a:gd name="T88" fmla="*/ 51 w 732"/>
                <a:gd name="T89" fmla="*/ 111 h 162"/>
                <a:gd name="T90" fmla="*/ 12 w 732"/>
                <a:gd name="T91" fmla="*/ 98 h 162"/>
                <a:gd name="T92" fmla="*/ 0 w 732"/>
                <a:gd name="T93" fmla="*/ 81 h 162"/>
                <a:gd name="T94" fmla="*/ 21 w 732"/>
                <a:gd name="T95" fmla="*/ 58 h 162"/>
                <a:gd name="T96" fmla="*/ 69 w 732"/>
                <a:gd name="T97" fmla="*/ 47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732" h="162">
                  <a:moveTo>
                    <a:pt x="89" y="46"/>
                  </a:moveTo>
                  <a:lnTo>
                    <a:pt x="89" y="46"/>
                  </a:lnTo>
                  <a:lnTo>
                    <a:pt x="101" y="46"/>
                  </a:lnTo>
                  <a:lnTo>
                    <a:pt x="101" y="46"/>
                  </a:lnTo>
                  <a:lnTo>
                    <a:pt x="102" y="46"/>
                  </a:lnTo>
                  <a:lnTo>
                    <a:pt x="102" y="46"/>
                  </a:lnTo>
                  <a:lnTo>
                    <a:pt x="118" y="47"/>
                  </a:lnTo>
                  <a:lnTo>
                    <a:pt x="133" y="50"/>
                  </a:lnTo>
                  <a:lnTo>
                    <a:pt x="133" y="50"/>
                  </a:lnTo>
                  <a:lnTo>
                    <a:pt x="138" y="52"/>
                  </a:lnTo>
                  <a:lnTo>
                    <a:pt x="138" y="52"/>
                  </a:lnTo>
                  <a:lnTo>
                    <a:pt x="141" y="50"/>
                  </a:lnTo>
                  <a:lnTo>
                    <a:pt x="144" y="47"/>
                  </a:lnTo>
                  <a:lnTo>
                    <a:pt x="153" y="44"/>
                  </a:lnTo>
                  <a:lnTo>
                    <a:pt x="153" y="44"/>
                  </a:lnTo>
                  <a:lnTo>
                    <a:pt x="156" y="41"/>
                  </a:lnTo>
                  <a:lnTo>
                    <a:pt x="161" y="37"/>
                  </a:lnTo>
                  <a:lnTo>
                    <a:pt x="161" y="37"/>
                  </a:lnTo>
                  <a:lnTo>
                    <a:pt x="173" y="30"/>
                  </a:lnTo>
                  <a:lnTo>
                    <a:pt x="190" y="26"/>
                  </a:lnTo>
                  <a:lnTo>
                    <a:pt x="209" y="23"/>
                  </a:lnTo>
                  <a:lnTo>
                    <a:pt x="232" y="21"/>
                  </a:lnTo>
                  <a:lnTo>
                    <a:pt x="232" y="21"/>
                  </a:lnTo>
                  <a:lnTo>
                    <a:pt x="240" y="21"/>
                  </a:lnTo>
                  <a:lnTo>
                    <a:pt x="240" y="21"/>
                  </a:lnTo>
                  <a:lnTo>
                    <a:pt x="261" y="23"/>
                  </a:lnTo>
                  <a:lnTo>
                    <a:pt x="281" y="26"/>
                  </a:lnTo>
                  <a:lnTo>
                    <a:pt x="281" y="26"/>
                  </a:lnTo>
                  <a:lnTo>
                    <a:pt x="284" y="24"/>
                  </a:lnTo>
                  <a:lnTo>
                    <a:pt x="289" y="23"/>
                  </a:lnTo>
                  <a:lnTo>
                    <a:pt x="298" y="20"/>
                  </a:lnTo>
                  <a:lnTo>
                    <a:pt x="298" y="20"/>
                  </a:lnTo>
                  <a:lnTo>
                    <a:pt x="307" y="14"/>
                  </a:lnTo>
                  <a:lnTo>
                    <a:pt x="307" y="14"/>
                  </a:lnTo>
                  <a:lnTo>
                    <a:pt x="319" y="8"/>
                  </a:lnTo>
                  <a:lnTo>
                    <a:pt x="336" y="3"/>
                  </a:lnTo>
                  <a:lnTo>
                    <a:pt x="355" y="0"/>
                  </a:lnTo>
                  <a:lnTo>
                    <a:pt x="376" y="0"/>
                  </a:lnTo>
                  <a:lnTo>
                    <a:pt x="376" y="0"/>
                  </a:lnTo>
                  <a:lnTo>
                    <a:pt x="382" y="0"/>
                  </a:lnTo>
                  <a:lnTo>
                    <a:pt x="382" y="0"/>
                  </a:lnTo>
                  <a:lnTo>
                    <a:pt x="405" y="0"/>
                  </a:lnTo>
                  <a:lnTo>
                    <a:pt x="425" y="4"/>
                  </a:lnTo>
                  <a:lnTo>
                    <a:pt x="440" y="9"/>
                  </a:lnTo>
                  <a:lnTo>
                    <a:pt x="454" y="15"/>
                  </a:lnTo>
                  <a:lnTo>
                    <a:pt x="454" y="15"/>
                  </a:lnTo>
                  <a:lnTo>
                    <a:pt x="460" y="20"/>
                  </a:lnTo>
                  <a:lnTo>
                    <a:pt x="460" y="20"/>
                  </a:lnTo>
                  <a:lnTo>
                    <a:pt x="468" y="23"/>
                  </a:lnTo>
                  <a:lnTo>
                    <a:pt x="468" y="23"/>
                  </a:lnTo>
                  <a:lnTo>
                    <a:pt x="474" y="21"/>
                  </a:lnTo>
                  <a:lnTo>
                    <a:pt x="474" y="21"/>
                  </a:lnTo>
                  <a:lnTo>
                    <a:pt x="491" y="21"/>
                  </a:lnTo>
                  <a:lnTo>
                    <a:pt x="491" y="21"/>
                  </a:lnTo>
                  <a:lnTo>
                    <a:pt x="494" y="21"/>
                  </a:lnTo>
                  <a:lnTo>
                    <a:pt x="494" y="21"/>
                  </a:lnTo>
                  <a:lnTo>
                    <a:pt x="518" y="23"/>
                  </a:lnTo>
                  <a:lnTo>
                    <a:pt x="541" y="26"/>
                  </a:lnTo>
                  <a:lnTo>
                    <a:pt x="558" y="32"/>
                  </a:lnTo>
                  <a:lnTo>
                    <a:pt x="565" y="35"/>
                  </a:lnTo>
                  <a:lnTo>
                    <a:pt x="570" y="40"/>
                  </a:lnTo>
                  <a:lnTo>
                    <a:pt x="570" y="40"/>
                  </a:lnTo>
                  <a:lnTo>
                    <a:pt x="579" y="47"/>
                  </a:lnTo>
                  <a:lnTo>
                    <a:pt x="579" y="47"/>
                  </a:lnTo>
                  <a:lnTo>
                    <a:pt x="584" y="49"/>
                  </a:lnTo>
                  <a:lnTo>
                    <a:pt x="587" y="50"/>
                  </a:lnTo>
                  <a:lnTo>
                    <a:pt x="588" y="52"/>
                  </a:lnTo>
                  <a:lnTo>
                    <a:pt x="588" y="52"/>
                  </a:lnTo>
                  <a:lnTo>
                    <a:pt x="597" y="50"/>
                  </a:lnTo>
                  <a:lnTo>
                    <a:pt x="597" y="50"/>
                  </a:lnTo>
                  <a:lnTo>
                    <a:pt x="611" y="47"/>
                  </a:lnTo>
                  <a:lnTo>
                    <a:pt x="626" y="46"/>
                  </a:lnTo>
                  <a:lnTo>
                    <a:pt x="626" y="46"/>
                  </a:lnTo>
                  <a:lnTo>
                    <a:pt x="628" y="46"/>
                  </a:lnTo>
                  <a:lnTo>
                    <a:pt x="628" y="46"/>
                  </a:lnTo>
                  <a:lnTo>
                    <a:pt x="628" y="46"/>
                  </a:lnTo>
                  <a:lnTo>
                    <a:pt x="628" y="46"/>
                  </a:lnTo>
                  <a:lnTo>
                    <a:pt x="630" y="46"/>
                  </a:lnTo>
                  <a:lnTo>
                    <a:pt x="630" y="46"/>
                  </a:lnTo>
                  <a:lnTo>
                    <a:pt x="640" y="46"/>
                  </a:lnTo>
                  <a:lnTo>
                    <a:pt x="640" y="46"/>
                  </a:lnTo>
                  <a:lnTo>
                    <a:pt x="662" y="47"/>
                  </a:lnTo>
                  <a:lnTo>
                    <a:pt x="680" y="49"/>
                  </a:lnTo>
                  <a:lnTo>
                    <a:pt x="697" y="53"/>
                  </a:lnTo>
                  <a:lnTo>
                    <a:pt x="711" y="58"/>
                  </a:lnTo>
                  <a:lnTo>
                    <a:pt x="711" y="58"/>
                  </a:lnTo>
                  <a:lnTo>
                    <a:pt x="720" y="62"/>
                  </a:lnTo>
                  <a:lnTo>
                    <a:pt x="726" y="69"/>
                  </a:lnTo>
                  <a:lnTo>
                    <a:pt x="730" y="75"/>
                  </a:lnTo>
                  <a:lnTo>
                    <a:pt x="732" y="81"/>
                  </a:lnTo>
                  <a:lnTo>
                    <a:pt x="732" y="81"/>
                  </a:lnTo>
                  <a:lnTo>
                    <a:pt x="730" y="87"/>
                  </a:lnTo>
                  <a:lnTo>
                    <a:pt x="726" y="91"/>
                  </a:lnTo>
                  <a:lnTo>
                    <a:pt x="720" y="98"/>
                  </a:lnTo>
                  <a:lnTo>
                    <a:pt x="711" y="102"/>
                  </a:lnTo>
                  <a:lnTo>
                    <a:pt x="711" y="102"/>
                  </a:lnTo>
                  <a:lnTo>
                    <a:pt x="697" y="107"/>
                  </a:lnTo>
                  <a:lnTo>
                    <a:pt x="680" y="111"/>
                  </a:lnTo>
                  <a:lnTo>
                    <a:pt x="662" y="114"/>
                  </a:lnTo>
                  <a:lnTo>
                    <a:pt x="640" y="114"/>
                  </a:lnTo>
                  <a:lnTo>
                    <a:pt x="640" y="114"/>
                  </a:lnTo>
                  <a:lnTo>
                    <a:pt x="628" y="114"/>
                  </a:lnTo>
                  <a:lnTo>
                    <a:pt x="628" y="114"/>
                  </a:lnTo>
                  <a:lnTo>
                    <a:pt x="626" y="114"/>
                  </a:lnTo>
                  <a:lnTo>
                    <a:pt x="626" y="114"/>
                  </a:lnTo>
                  <a:lnTo>
                    <a:pt x="611" y="113"/>
                  </a:lnTo>
                  <a:lnTo>
                    <a:pt x="596" y="110"/>
                  </a:lnTo>
                  <a:lnTo>
                    <a:pt x="596" y="110"/>
                  </a:lnTo>
                  <a:lnTo>
                    <a:pt x="590" y="108"/>
                  </a:lnTo>
                  <a:lnTo>
                    <a:pt x="590" y="108"/>
                  </a:lnTo>
                  <a:lnTo>
                    <a:pt x="587" y="110"/>
                  </a:lnTo>
                  <a:lnTo>
                    <a:pt x="584" y="111"/>
                  </a:lnTo>
                  <a:lnTo>
                    <a:pt x="578" y="114"/>
                  </a:lnTo>
                  <a:lnTo>
                    <a:pt x="578" y="114"/>
                  </a:lnTo>
                  <a:lnTo>
                    <a:pt x="570" y="122"/>
                  </a:lnTo>
                  <a:lnTo>
                    <a:pt x="570" y="122"/>
                  </a:lnTo>
                  <a:lnTo>
                    <a:pt x="556" y="130"/>
                  </a:lnTo>
                  <a:lnTo>
                    <a:pt x="539" y="134"/>
                  </a:lnTo>
                  <a:lnTo>
                    <a:pt x="516" y="139"/>
                  </a:lnTo>
                  <a:lnTo>
                    <a:pt x="491" y="139"/>
                  </a:lnTo>
                  <a:lnTo>
                    <a:pt x="491" y="139"/>
                  </a:lnTo>
                  <a:lnTo>
                    <a:pt x="472" y="139"/>
                  </a:lnTo>
                  <a:lnTo>
                    <a:pt x="472" y="139"/>
                  </a:lnTo>
                  <a:lnTo>
                    <a:pt x="469" y="139"/>
                  </a:lnTo>
                  <a:lnTo>
                    <a:pt x="469" y="139"/>
                  </a:lnTo>
                  <a:lnTo>
                    <a:pt x="465" y="140"/>
                  </a:lnTo>
                  <a:lnTo>
                    <a:pt x="460" y="142"/>
                  </a:lnTo>
                  <a:lnTo>
                    <a:pt x="460" y="142"/>
                  </a:lnTo>
                  <a:lnTo>
                    <a:pt x="452" y="146"/>
                  </a:lnTo>
                  <a:lnTo>
                    <a:pt x="452" y="146"/>
                  </a:lnTo>
                  <a:lnTo>
                    <a:pt x="440" y="153"/>
                  </a:lnTo>
                  <a:lnTo>
                    <a:pt x="423" y="157"/>
                  </a:lnTo>
                  <a:lnTo>
                    <a:pt x="403" y="160"/>
                  </a:lnTo>
                  <a:lnTo>
                    <a:pt x="382" y="162"/>
                  </a:lnTo>
                  <a:lnTo>
                    <a:pt x="382" y="162"/>
                  </a:lnTo>
                  <a:lnTo>
                    <a:pt x="377" y="162"/>
                  </a:lnTo>
                  <a:lnTo>
                    <a:pt x="377" y="162"/>
                  </a:lnTo>
                  <a:lnTo>
                    <a:pt x="355" y="160"/>
                  </a:lnTo>
                  <a:lnTo>
                    <a:pt x="336" y="157"/>
                  </a:lnTo>
                  <a:lnTo>
                    <a:pt x="319" y="153"/>
                  </a:lnTo>
                  <a:lnTo>
                    <a:pt x="307" y="146"/>
                  </a:lnTo>
                  <a:lnTo>
                    <a:pt x="307" y="146"/>
                  </a:lnTo>
                  <a:lnTo>
                    <a:pt x="298" y="140"/>
                  </a:lnTo>
                  <a:lnTo>
                    <a:pt x="298" y="140"/>
                  </a:lnTo>
                  <a:lnTo>
                    <a:pt x="289" y="137"/>
                  </a:lnTo>
                  <a:lnTo>
                    <a:pt x="284" y="136"/>
                  </a:lnTo>
                  <a:lnTo>
                    <a:pt x="281" y="134"/>
                  </a:lnTo>
                  <a:lnTo>
                    <a:pt x="281" y="134"/>
                  </a:lnTo>
                  <a:lnTo>
                    <a:pt x="261" y="137"/>
                  </a:lnTo>
                  <a:lnTo>
                    <a:pt x="238" y="139"/>
                  </a:lnTo>
                  <a:lnTo>
                    <a:pt x="238" y="139"/>
                  </a:lnTo>
                  <a:lnTo>
                    <a:pt x="232" y="139"/>
                  </a:lnTo>
                  <a:lnTo>
                    <a:pt x="232" y="139"/>
                  </a:lnTo>
                  <a:lnTo>
                    <a:pt x="209" y="137"/>
                  </a:lnTo>
                  <a:lnTo>
                    <a:pt x="188" y="134"/>
                  </a:lnTo>
                  <a:lnTo>
                    <a:pt x="173" y="130"/>
                  </a:lnTo>
                  <a:lnTo>
                    <a:pt x="161" y="124"/>
                  </a:lnTo>
                  <a:lnTo>
                    <a:pt x="161" y="124"/>
                  </a:lnTo>
                  <a:lnTo>
                    <a:pt x="156" y="119"/>
                  </a:lnTo>
                  <a:lnTo>
                    <a:pt x="151" y="116"/>
                  </a:lnTo>
                  <a:lnTo>
                    <a:pt x="151" y="116"/>
                  </a:lnTo>
                  <a:lnTo>
                    <a:pt x="144" y="113"/>
                  </a:lnTo>
                  <a:lnTo>
                    <a:pt x="141" y="111"/>
                  </a:lnTo>
                  <a:lnTo>
                    <a:pt x="139" y="108"/>
                  </a:lnTo>
                  <a:lnTo>
                    <a:pt x="139" y="108"/>
                  </a:lnTo>
                  <a:lnTo>
                    <a:pt x="131" y="110"/>
                  </a:lnTo>
                  <a:lnTo>
                    <a:pt x="131" y="110"/>
                  </a:lnTo>
                  <a:lnTo>
                    <a:pt x="118" y="113"/>
                  </a:lnTo>
                  <a:lnTo>
                    <a:pt x="102" y="114"/>
                  </a:lnTo>
                  <a:lnTo>
                    <a:pt x="102" y="114"/>
                  </a:lnTo>
                  <a:lnTo>
                    <a:pt x="101" y="114"/>
                  </a:lnTo>
                  <a:lnTo>
                    <a:pt x="101" y="114"/>
                  </a:lnTo>
                  <a:lnTo>
                    <a:pt x="101" y="114"/>
                  </a:lnTo>
                  <a:lnTo>
                    <a:pt x="101" y="114"/>
                  </a:lnTo>
                  <a:lnTo>
                    <a:pt x="99" y="114"/>
                  </a:lnTo>
                  <a:lnTo>
                    <a:pt x="99" y="114"/>
                  </a:lnTo>
                  <a:lnTo>
                    <a:pt x="89" y="114"/>
                  </a:lnTo>
                  <a:lnTo>
                    <a:pt x="89" y="114"/>
                  </a:lnTo>
                  <a:lnTo>
                    <a:pt x="69" y="114"/>
                  </a:lnTo>
                  <a:lnTo>
                    <a:pt x="51" y="111"/>
                  </a:lnTo>
                  <a:lnTo>
                    <a:pt x="34" y="107"/>
                  </a:lnTo>
                  <a:lnTo>
                    <a:pt x="21" y="102"/>
                  </a:lnTo>
                  <a:lnTo>
                    <a:pt x="21" y="102"/>
                  </a:lnTo>
                  <a:lnTo>
                    <a:pt x="12" y="98"/>
                  </a:lnTo>
                  <a:lnTo>
                    <a:pt x="5" y="91"/>
                  </a:lnTo>
                  <a:lnTo>
                    <a:pt x="2" y="87"/>
                  </a:lnTo>
                  <a:lnTo>
                    <a:pt x="0" y="81"/>
                  </a:lnTo>
                  <a:lnTo>
                    <a:pt x="0" y="81"/>
                  </a:lnTo>
                  <a:lnTo>
                    <a:pt x="2" y="75"/>
                  </a:lnTo>
                  <a:lnTo>
                    <a:pt x="5" y="69"/>
                  </a:lnTo>
                  <a:lnTo>
                    <a:pt x="12" y="62"/>
                  </a:lnTo>
                  <a:lnTo>
                    <a:pt x="21" y="58"/>
                  </a:lnTo>
                  <a:lnTo>
                    <a:pt x="21" y="58"/>
                  </a:lnTo>
                  <a:lnTo>
                    <a:pt x="34" y="53"/>
                  </a:lnTo>
                  <a:lnTo>
                    <a:pt x="51" y="49"/>
                  </a:lnTo>
                  <a:lnTo>
                    <a:pt x="69" y="47"/>
                  </a:lnTo>
                  <a:lnTo>
                    <a:pt x="89" y="46"/>
                  </a:lnTo>
                  <a:lnTo>
                    <a:pt x="89" y="46"/>
                  </a:lnTo>
                  <a:close/>
                </a:path>
              </a:pathLst>
            </a:custGeom>
            <a:solidFill>
              <a:srgbClr val="E1E2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r-HR"/>
            </a:p>
          </p:txBody>
        </p:sp>
        <p:sp>
          <p:nvSpPr>
            <p:cNvPr id="16" name="Freeform 14"/>
            <p:cNvSpPr>
              <a:spLocks/>
            </p:cNvSpPr>
            <p:nvPr/>
          </p:nvSpPr>
          <p:spPr bwMode="auto">
            <a:xfrm>
              <a:off x="4321" y="2275"/>
              <a:ext cx="724" cy="158"/>
            </a:xfrm>
            <a:custGeom>
              <a:avLst/>
              <a:gdLst>
                <a:gd name="T0" fmla="*/ 99 w 724"/>
                <a:gd name="T1" fmla="*/ 46 h 158"/>
                <a:gd name="T2" fmla="*/ 132 w 724"/>
                <a:gd name="T3" fmla="*/ 51 h 158"/>
                <a:gd name="T4" fmla="*/ 139 w 724"/>
                <a:gd name="T5" fmla="*/ 51 h 158"/>
                <a:gd name="T6" fmla="*/ 154 w 724"/>
                <a:gd name="T7" fmla="*/ 42 h 158"/>
                <a:gd name="T8" fmla="*/ 187 w 724"/>
                <a:gd name="T9" fmla="*/ 28 h 158"/>
                <a:gd name="T10" fmla="*/ 237 w 724"/>
                <a:gd name="T11" fmla="*/ 22 h 158"/>
                <a:gd name="T12" fmla="*/ 278 w 724"/>
                <a:gd name="T13" fmla="*/ 28 h 158"/>
                <a:gd name="T14" fmla="*/ 297 w 724"/>
                <a:gd name="T15" fmla="*/ 22 h 158"/>
                <a:gd name="T16" fmla="*/ 332 w 724"/>
                <a:gd name="T17" fmla="*/ 5 h 158"/>
                <a:gd name="T18" fmla="*/ 379 w 724"/>
                <a:gd name="T19" fmla="*/ 0 h 158"/>
                <a:gd name="T20" fmla="*/ 437 w 724"/>
                <a:gd name="T21" fmla="*/ 10 h 158"/>
                <a:gd name="T22" fmla="*/ 457 w 724"/>
                <a:gd name="T23" fmla="*/ 20 h 158"/>
                <a:gd name="T24" fmla="*/ 471 w 724"/>
                <a:gd name="T25" fmla="*/ 23 h 158"/>
                <a:gd name="T26" fmla="*/ 489 w 724"/>
                <a:gd name="T27" fmla="*/ 22 h 158"/>
                <a:gd name="T28" fmla="*/ 561 w 724"/>
                <a:gd name="T29" fmla="*/ 37 h 158"/>
                <a:gd name="T30" fmla="*/ 573 w 724"/>
                <a:gd name="T31" fmla="*/ 48 h 158"/>
                <a:gd name="T32" fmla="*/ 584 w 724"/>
                <a:gd name="T33" fmla="*/ 52 h 158"/>
                <a:gd name="T34" fmla="*/ 620 w 724"/>
                <a:gd name="T35" fmla="*/ 46 h 158"/>
                <a:gd name="T36" fmla="*/ 623 w 724"/>
                <a:gd name="T37" fmla="*/ 46 h 158"/>
                <a:gd name="T38" fmla="*/ 636 w 724"/>
                <a:gd name="T39" fmla="*/ 46 h 158"/>
                <a:gd name="T40" fmla="*/ 703 w 724"/>
                <a:gd name="T41" fmla="*/ 58 h 158"/>
                <a:gd name="T42" fmla="*/ 723 w 724"/>
                <a:gd name="T43" fmla="*/ 74 h 158"/>
                <a:gd name="T44" fmla="*/ 720 w 724"/>
                <a:gd name="T45" fmla="*/ 90 h 158"/>
                <a:gd name="T46" fmla="*/ 689 w 724"/>
                <a:gd name="T47" fmla="*/ 106 h 158"/>
                <a:gd name="T48" fmla="*/ 636 w 724"/>
                <a:gd name="T49" fmla="*/ 112 h 158"/>
                <a:gd name="T50" fmla="*/ 622 w 724"/>
                <a:gd name="T51" fmla="*/ 112 h 158"/>
                <a:gd name="T52" fmla="*/ 585 w 724"/>
                <a:gd name="T53" fmla="*/ 107 h 158"/>
                <a:gd name="T54" fmla="*/ 573 w 724"/>
                <a:gd name="T55" fmla="*/ 112 h 158"/>
                <a:gd name="T56" fmla="*/ 559 w 724"/>
                <a:gd name="T57" fmla="*/ 123 h 158"/>
                <a:gd name="T58" fmla="*/ 488 w 724"/>
                <a:gd name="T59" fmla="*/ 136 h 158"/>
                <a:gd name="T60" fmla="*/ 465 w 724"/>
                <a:gd name="T61" fmla="*/ 135 h 158"/>
                <a:gd name="T62" fmla="*/ 455 w 724"/>
                <a:gd name="T63" fmla="*/ 138 h 158"/>
                <a:gd name="T64" fmla="*/ 420 w 724"/>
                <a:gd name="T65" fmla="*/ 153 h 158"/>
                <a:gd name="T66" fmla="*/ 373 w 724"/>
                <a:gd name="T67" fmla="*/ 158 h 158"/>
                <a:gd name="T68" fmla="*/ 316 w 724"/>
                <a:gd name="T69" fmla="*/ 148 h 158"/>
                <a:gd name="T70" fmla="*/ 297 w 724"/>
                <a:gd name="T71" fmla="*/ 136 h 158"/>
                <a:gd name="T72" fmla="*/ 278 w 724"/>
                <a:gd name="T73" fmla="*/ 132 h 158"/>
                <a:gd name="T74" fmla="*/ 231 w 724"/>
                <a:gd name="T75" fmla="*/ 136 h 158"/>
                <a:gd name="T76" fmla="*/ 170 w 724"/>
                <a:gd name="T77" fmla="*/ 126 h 158"/>
                <a:gd name="T78" fmla="*/ 150 w 724"/>
                <a:gd name="T79" fmla="*/ 112 h 158"/>
                <a:gd name="T80" fmla="*/ 138 w 724"/>
                <a:gd name="T81" fmla="*/ 107 h 158"/>
                <a:gd name="T82" fmla="*/ 116 w 724"/>
                <a:gd name="T83" fmla="*/ 110 h 158"/>
                <a:gd name="T84" fmla="*/ 101 w 724"/>
                <a:gd name="T85" fmla="*/ 112 h 158"/>
                <a:gd name="T86" fmla="*/ 99 w 724"/>
                <a:gd name="T87" fmla="*/ 112 h 158"/>
                <a:gd name="T88" fmla="*/ 51 w 724"/>
                <a:gd name="T89" fmla="*/ 109 h 158"/>
                <a:gd name="T90" fmla="*/ 12 w 724"/>
                <a:gd name="T91" fmla="*/ 95 h 158"/>
                <a:gd name="T92" fmla="*/ 0 w 724"/>
                <a:gd name="T93" fmla="*/ 80 h 158"/>
                <a:gd name="T94" fmla="*/ 22 w 724"/>
                <a:gd name="T95" fmla="*/ 58 h 158"/>
                <a:gd name="T96" fmla="*/ 69 w 724"/>
                <a:gd name="T97" fmla="*/ 4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724" h="158">
                  <a:moveTo>
                    <a:pt x="87" y="46"/>
                  </a:moveTo>
                  <a:lnTo>
                    <a:pt x="87" y="46"/>
                  </a:lnTo>
                  <a:lnTo>
                    <a:pt x="99" y="46"/>
                  </a:lnTo>
                  <a:lnTo>
                    <a:pt x="99" y="46"/>
                  </a:lnTo>
                  <a:lnTo>
                    <a:pt x="101" y="46"/>
                  </a:lnTo>
                  <a:lnTo>
                    <a:pt x="101" y="46"/>
                  </a:lnTo>
                  <a:lnTo>
                    <a:pt x="116" y="48"/>
                  </a:lnTo>
                  <a:lnTo>
                    <a:pt x="132" y="51"/>
                  </a:lnTo>
                  <a:lnTo>
                    <a:pt x="132" y="51"/>
                  </a:lnTo>
                  <a:lnTo>
                    <a:pt x="136" y="52"/>
                  </a:lnTo>
                  <a:lnTo>
                    <a:pt x="136" y="52"/>
                  </a:lnTo>
                  <a:lnTo>
                    <a:pt x="139" y="51"/>
                  </a:lnTo>
                  <a:lnTo>
                    <a:pt x="144" y="49"/>
                  </a:lnTo>
                  <a:lnTo>
                    <a:pt x="151" y="46"/>
                  </a:lnTo>
                  <a:lnTo>
                    <a:pt x="151" y="46"/>
                  </a:lnTo>
                  <a:lnTo>
                    <a:pt x="154" y="42"/>
                  </a:lnTo>
                  <a:lnTo>
                    <a:pt x="159" y="39"/>
                  </a:lnTo>
                  <a:lnTo>
                    <a:pt x="159" y="39"/>
                  </a:lnTo>
                  <a:lnTo>
                    <a:pt x="171" y="32"/>
                  </a:lnTo>
                  <a:lnTo>
                    <a:pt x="187" y="28"/>
                  </a:lnTo>
                  <a:lnTo>
                    <a:pt x="206" y="23"/>
                  </a:lnTo>
                  <a:lnTo>
                    <a:pt x="229" y="22"/>
                  </a:lnTo>
                  <a:lnTo>
                    <a:pt x="229" y="22"/>
                  </a:lnTo>
                  <a:lnTo>
                    <a:pt x="237" y="22"/>
                  </a:lnTo>
                  <a:lnTo>
                    <a:pt x="237" y="22"/>
                  </a:lnTo>
                  <a:lnTo>
                    <a:pt x="258" y="23"/>
                  </a:lnTo>
                  <a:lnTo>
                    <a:pt x="278" y="28"/>
                  </a:lnTo>
                  <a:lnTo>
                    <a:pt x="278" y="28"/>
                  </a:lnTo>
                  <a:lnTo>
                    <a:pt x="281" y="25"/>
                  </a:lnTo>
                  <a:lnTo>
                    <a:pt x="287" y="25"/>
                  </a:lnTo>
                  <a:lnTo>
                    <a:pt x="297" y="22"/>
                  </a:lnTo>
                  <a:lnTo>
                    <a:pt x="297" y="22"/>
                  </a:lnTo>
                  <a:lnTo>
                    <a:pt x="306" y="16"/>
                  </a:lnTo>
                  <a:lnTo>
                    <a:pt x="306" y="16"/>
                  </a:lnTo>
                  <a:lnTo>
                    <a:pt x="316" y="10"/>
                  </a:lnTo>
                  <a:lnTo>
                    <a:pt x="332" y="5"/>
                  </a:lnTo>
                  <a:lnTo>
                    <a:pt x="352" y="2"/>
                  </a:lnTo>
                  <a:lnTo>
                    <a:pt x="373" y="0"/>
                  </a:lnTo>
                  <a:lnTo>
                    <a:pt x="373" y="0"/>
                  </a:lnTo>
                  <a:lnTo>
                    <a:pt x="379" y="0"/>
                  </a:lnTo>
                  <a:lnTo>
                    <a:pt x="379" y="0"/>
                  </a:lnTo>
                  <a:lnTo>
                    <a:pt x="400" y="2"/>
                  </a:lnTo>
                  <a:lnTo>
                    <a:pt x="420" y="5"/>
                  </a:lnTo>
                  <a:lnTo>
                    <a:pt x="437" y="10"/>
                  </a:lnTo>
                  <a:lnTo>
                    <a:pt x="449" y="16"/>
                  </a:lnTo>
                  <a:lnTo>
                    <a:pt x="449" y="16"/>
                  </a:lnTo>
                  <a:lnTo>
                    <a:pt x="457" y="20"/>
                  </a:lnTo>
                  <a:lnTo>
                    <a:pt x="457" y="20"/>
                  </a:lnTo>
                  <a:lnTo>
                    <a:pt x="463" y="23"/>
                  </a:lnTo>
                  <a:lnTo>
                    <a:pt x="463" y="23"/>
                  </a:lnTo>
                  <a:lnTo>
                    <a:pt x="471" y="23"/>
                  </a:lnTo>
                  <a:lnTo>
                    <a:pt x="471" y="23"/>
                  </a:lnTo>
                  <a:lnTo>
                    <a:pt x="486" y="22"/>
                  </a:lnTo>
                  <a:lnTo>
                    <a:pt x="486" y="22"/>
                  </a:lnTo>
                  <a:lnTo>
                    <a:pt x="489" y="22"/>
                  </a:lnTo>
                  <a:lnTo>
                    <a:pt x="489" y="22"/>
                  </a:lnTo>
                  <a:lnTo>
                    <a:pt x="515" y="23"/>
                  </a:lnTo>
                  <a:lnTo>
                    <a:pt x="536" y="28"/>
                  </a:lnTo>
                  <a:lnTo>
                    <a:pt x="553" y="32"/>
                  </a:lnTo>
                  <a:lnTo>
                    <a:pt x="561" y="37"/>
                  </a:lnTo>
                  <a:lnTo>
                    <a:pt x="565" y="40"/>
                  </a:lnTo>
                  <a:lnTo>
                    <a:pt x="565" y="40"/>
                  </a:lnTo>
                  <a:lnTo>
                    <a:pt x="573" y="48"/>
                  </a:lnTo>
                  <a:lnTo>
                    <a:pt x="573" y="48"/>
                  </a:lnTo>
                  <a:lnTo>
                    <a:pt x="579" y="49"/>
                  </a:lnTo>
                  <a:lnTo>
                    <a:pt x="582" y="51"/>
                  </a:lnTo>
                  <a:lnTo>
                    <a:pt x="584" y="52"/>
                  </a:lnTo>
                  <a:lnTo>
                    <a:pt x="584" y="52"/>
                  </a:lnTo>
                  <a:lnTo>
                    <a:pt x="593" y="51"/>
                  </a:lnTo>
                  <a:lnTo>
                    <a:pt x="593" y="51"/>
                  </a:lnTo>
                  <a:lnTo>
                    <a:pt x="620" y="46"/>
                  </a:lnTo>
                  <a:lnTo>
                    <a:pt x="620" y="46"/>
                  </a:lnTo>
                  <a:lnTo>
                    <a:pt x="622" y="46"/>
                  </a:lnTo>
                  <a:lnTo>
                    <a:pt x="622" y="46"/>
                  </a:lnTo>
                  <a:lnTo>
                    <a:pt x="623" y="46"/>
                  </a:lnTo>
                  <a:lnTo>
                    <a:pt x="623" y="46"/>
                  </a:lnTo>
                  <a:lnTo>
                    <a:pt x="625" y="46"/>
                  </a:lnTo>
                  <a:lnTo>
                    <a:pt x="625" y="46"/>
                  </a:lnTo>
                  <a:lnTo>
                    <a:pt x="636" y="46"/>
                  </a:lnTo>
                  <a:lnTo>
                    <a:pt x="636" y="46"/>
                  </a:lnTo>
                  <a:lnTo>
                    <a:pt x="656" y="48"/>
                  </a:lnTo>
                  <a:lnTo>
                    <a:pt x="674" y="49"/>
                  </a:lnTo>
                  <a:lnTo>
                    <a:pt x="689" y="54"/>
                  </a:lnTo>
                  <a:lnTo>
                    <a:pt x="703" y="58"/>
                  </a:lnTo>
                  <a:lnTo>
                    <a:pt x="703" y="58"/>
                  </a:lnTo>
                  <a:lnTo>
                    <a:pt x="712" y="63"/>
                  </a:lnTo>
                  <a:lnTo>
                    <a:pt x="720" y="68"/>
                  </a:lnTo>
                  <a:lnTo>
                    <a:pt x="723" y="74"/>
                  </a:lnTo>
                  <a:lnTo>
                    <a:pt x="724" y="80"/>
                  </a:lnTo>
                  <a:lnTo>
                    <a:pt x="724" y="80"/>
                  </a:lnTo>
                  <a:lnTo>
                    <a:pt x="723" y="84"/>
                  </a:lnTo>
                  <a:lnTo>
                    <a:pt x="720" y="90"/>
                  </a:lnTo>
                  <a:lnTo>
                    <a:pt x="712" y="95"/>
                  </a:lnTo>
                  <a:lnTo>
                    <a:pt x="703" y="100"/>
                  </a:lnTo>
                  <a:lnTo>
                    <a:pt x="703" y="100"/>
                  </a:lnTo>
                  <a:lnTo>
                    <a:pt x="689" y="106"/>
                  </a:lnTo>
                  <a:lnTo>
                    <a:pt x="674" y="109"/>
                  </a:lnTo>
                  <a:lnTo>
                    <a:pt x="656" y="112"/>
                  </a:lnTo>
                  <a:lnTo>
                    <a:pt x="636" y="112"/>
                  </a:lnTo>
                  <a:lnTo>
                    <a:pt x="636" y="112"/>
                  </a:lnTo>
                  <a:lnTo>
                    <a:pt x="623" y="112"/>
                  </a:lnTo>
                  <a:lnTo>
                    <a:pt x="623" y="112"/>
                  </a:lnTo>
                  <a:lnTo>
                    <a:pt x="622" y="112"/>
                  </a:lnTo>
                  <a:lnTo>
                    <a:pt x="622" y="112"/>
                  </a:lnTo>
                  <a:lnTo>
                    <a:pt x="607" y="110"/>
                  </a:lnTo>
                  <a:lnTo>
                    <a:pt x="591" y="107"/>
                  </a:lnTo>
                  <a:lnTo>
                    <a:pt x="591" y="107"/>
                  </a:lnTo>
                  <a:lnTo>
                    <a:pt x="585" y="107"/>
                  </a:lnTo>
                  <a:lnTo>
                    <a:pt x="585" y="107"/>
                  </a:lnTo>
                  <a:lnTo>
                    <a:pt x="582" y="107"/>
                  </a:lnTo>
                  <a:lnTo>
                    <a:pt x="579" y="109"/>
                  </a:lnTo>
                  <a:lnTo>
                    <a:pt x="573" y="112"/>
                  </a:lnTo>
                  <a:lnTo>
                    <a:pt x="573" y="112"/>
                  </a:lnTo>
                  <a:lnTo>
                    <a:pt x="565" y="119"/>
                  </a:lnTo>
                  <a:lnTo>
                    <a:pt x="565" y="119"/>
                  </a:lnTo>
                  <a:lnTo>
                    <a:pt x="559" y="123"/>
                  </a:lnTo>
                  <a:lnTo>
                    <a:pt x="553" y="126"/>
                  </a:lnTo>
                  <a:lnTo>
                    <a:pt x="535" y="132"/>
                  </a:lnTo>
                  <a:lnTo>
                    <a:pt x="513" y="135"/>
                  </a:lnTo>
                  <a:lnTo>
                    <a:pt x="488" y="136"/>
                  </a:lnTo>
                  <a:lnTo>
                    <a:pt x="488" y="136"/>
                  </a:lnTo>
                  <a:lnTo>
                    <a:pt x="469" y="136"/>
                  </a:lnTo>
                  <a:lnTo>
                    <a:pt x="469" y="136"/>
                  </a:lnTo>
                  <a:lnTo>
                    <a:pt x="465" y="135"/>
                  </a:lnTo>
                  <a:lnTo>
                    <a:pt x="465" y="135"/>
                  </a:lnTo>
                  <a:lnTo>
                    <a:pt x="460" y="136"/>
                  </a:lnTo>
                  <a:lnTo>
                    <a:pt x="455" y="138"/>
                  </a:lnTo>
                  <a:lnTo>
                    <a:pt x="455" y="138"/>
                  </a:lnTo>
                  <a:lnTo>
                    <a:pt x="448" y="142"/>
                  </a:lnTo>
                  <a:lnTo>
                    <a:pt x="448" y="142"/>
                  </a:lnTo>
                  <a:lnTo>
                    <a:pt x="436" y="148"/>
                  </a:lnTo>
                  <a:lnTo>
                    <a:pt x="420" y="153"/>
                  </a:lnTo>
                  <a:lnTo>
                    <a:pt x="400" y="156"/>
                  </a:lnTo>
                  <a:lnTo>
                    <a:pt x="379" y="158"/>
                  </a:lnTo>
                  <a:lnTo>
                    <a:pt x="379" y="158"/>
                  </a:lnTo>
                  <a:lnTo>
                    <a:pt x="373" y="158"/>
                  </a:lnTo>
                  <a:lnTo>
                    <a:pt x="373" y="158"/>
                  </a:lnTo>
                  <a:lnTo>
                    <a:pt x="352" y="156"/>
                  </a:lnTo>
                  <a:lnTo>
                    <a:pt x="332" y="153"/>
                  </a:lnTo>
                  <a:lnTo>
                    <a:pt x="316" y="148"/>
                  </a:lnTo>
                  <a:lnTo>
                    <a:pt x="304" y="144"/>
                  </a:lnTo>
                  <a:lnTo>
                    <a:pt x="304" y="144"/>
                  </a:lnTo>
                  <a:lnTo>
                    <a:pt x="297" y="136"/>
                  </a:lnTo>
                  <a:lnTo>
                    <a:pt x="297" y="136"/>
                  </a:lnTo>
                  <a:lnTo>
                    <a:pt x="287" y="135"/>
                  </a:lnTo>
                  <a:lnTo>
                    <a:pt x="281" y="133"/>
                  </a:lnTo>
                  <a:lnTo>
                    <a:pt x="278" y="132"/>
                  </a:lnTo>
                  <a:lnTo>
                    <a:pt x="278" y="132"/>
                  </a:lnTo>
                  <a:lnTo>
                    <a:pt x="258" y="135"/>
                  </a:lnTo>
                  <a:lnTo>
                    <a:pt x="237" y="136"/>
                  </a:lnTo>
                  <a:lnTo>
                    <a:pt x="237" y="136"/>
                  </a:lnTo>
                  <a:lnTo>
                    <a:pt x="231" y="136"/>
                  </a:lnTo>
                  <a:lnTo>
                    <a:pt x="231" y="136"/>
                  </a:lnTo>
                  <a:lnTo>
                    <a:pt x="206" y="135"/>
                  </a:lnTo>
                  <a:lnTo>
                    <a:pt x="187" y="132"/>
                  </a:lnTo>
                  <a:lnTo>
                    <a:pt x="170" y="126"/>
                  </a:lnTo>
                  <a:lnTo>
                    <a:pt x="159" y="119"/>
                  </a:lnTo>
                  <a:lnTo>
                    <a:pt x="159" y="119"/>
                  </a:lnTo>
                  <a:lnTo>
                    <a:pt x="154" y="116"/>
                  </a:lnTo>
                  <a:lnTo>
                    <a:pt x="150" y="112"/>
                  </a:lnTo>
                  <a:lnTo>
                    <a:pt x="150" y="112"/>
                  </a:lnTo>
                  <a:lnTo>
                    <a:pt x="144" y="109"/>
                  </a:lnTo>
                  <a:lnTo>
                    <a:pt x="139" y="109"/>
                  </a:lnTo>
                  <a:lnTo>
                    <a:pt x="138" y="107"/>
                  </a:lnTo>
                  <a:lnTo>
                    <a:pt x="138" y="107"/>
                  </a:lnTo>
                  <a:lnTo>
                    <a:pt x="130" y="109"/>
                  </a:lnTo>
                  <a:lnTo>
                    <a:pt x="130" y="109"/>
                  </a:lnTo>
                  <a:lnTo>
                    <a:pt x="116" y="110"/>
                  </a:lnTo>
                  <a:lnTo>
                    <a:pt x="103" y="112"/>
                  </a:lnTo>
                  <a:lnTo>
                    <a:pt x="103" y="112"/>
                  </a:lnTo>
                  <a:lnTo>
                    <a:pt x="101" y="112"/>
                  </a:lnTo>
                  <a:lnTo>
                    <a:pt x="101" y="112"/>
                  </a:lnTo>
                  <a:lnTo>
                    <a:pt x="99" y="112"/>
                  </a:lnTo>
                  <a:lnTo>
                    <a:pt x="99" y="112"/>
                  </a:lnTo>
                  <a:lnTo>
                    <a:pt x="99" y="112"/>
                  </a:lnTo>
                  <a:lnTo>
                    <a:pt x="99" y="112"/>
                  </a:lnTo>
                  <a:lnTo>
                    <a:pt x="87" y="112"/>
                  </a:lnTo>
                  <a:lnTo>
                    <a:pt x="87" y="112"/>
                  </a:lnTo>
                  <a:lnTo>
                    <a:pt x="69" y="112"/>
                  </a:lnTo>
                  <a:lnTo>
                    <a:pt x="51" y="109"/>
                  </a:lnTo>
                  <a:lnTo>
                    <a:pt x="35" y="106"/>
                  </a:lnTo>
                  <a:lnTo>
                    <a:pt x="22" y="100"/>
                  </a:lnTo>
                  <a:lnTo>
                    <a:pt x="22" y="100"/>
                  </a:lnTo>
                  <a:lnTo>
                    <a:pt x="12" y="95"/>
                  </a:lnTo>
                  <a:lnTo>
                    <a:pt x="6" y="90"/>
                  </a:lnTo>
                  <a:lnTo>
                    <a:pt x="2" y="84"/>
                  </a:lnTo>
                  <a:lnTo>
                    <a:pt x="0" y="80"/>
                  </a:lnTo>
                  <a:lnTo>
                    <a:pt x="0" y="80"/>
                  </a:lnTo>
                  <a:lnTo>
                    <a:pt x="2" y="74"/>
                  </a:lnTo>
                  <a:lnTo>
                    <a:pt x="6" y="68"/>
                  </a:lnTo>
                  <a:lnTo>
                    <a:pt x="12" y="63"/>
                  </a:lnTo>
                  <a:lnTo>
                    <a:pt x="22" y="58"/>
                  </a:lnTo>
                  <a:lnTo>
                    <a:pt x="22" y="58"/>
                  </a:lnTo>
                  <a:lnTo>
                    <a:pt x="35" y="54"/>
                  </a:lnTo>
                  <a:lnTo>
                    <a:pt x="51" y="49"/>
                  </a:lnTo>
                  <a:lnTo>
                    <a:pt x="69" y="48"/>
                  </a:lnTo>
                  <a:lnTo>
                    <a:pt x="87" y="46"/>
                  </a:lnTo>
                  <a:lnTo>
                    <a:pt x="87" y="46"/>
                  </a:lnTo>
                  <a:close/>
                </a:path>
              </a:pathLst>
            </a:custGeom>
            <a:solidFill>
              <a:srgbClr val="DEDF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r-HR"/>
            </a:p>
          </p:txBody>
        </p:sp>
        <p:sp>
          <p:nvSpPr>
            <p:cNvPr id="17" name="Freeform 15"/>
            <p:cNvSpPr>
              <a:spLocks/>
            </p:cNvSpPr>
            <p:nvPr/>
          </p:nvSpPr>
          <p:spPr bwMode="auto">
            <a:xfrm>
              <a:off x="4326" y="2278"/>
              <a:ext cx="716" cy="152"/>
            </a:xfrm>
            <a:custGeom>
              <a:avLst/>
              <a:gdLst>
                <a:gd name="T0" fmla="*/ 96 w 716"/>
                <a:gd name="T1" fmla="*/ 45 h 152"/>
                <a:gd name="T2" fmla="*/ 128 w 716"/>
                <a:gd name="T3" fmla="*/ 49 h 152"/>
                <a:gd name="T4" fmla="*/ 136 w 716"/>
                <a:gd name="T5" fmla="*/ 49 h 152"/>
                <a:gd name="T6" fmla="*/ 151 w 716"/>
                <a:gd name="T7" fmla="*/ 42 h 152"/>
                <a:gd name="T8" fmla="*/ 183 w 716"/>
                <a:gd name="T9" fmla="*/ 26 h 152"/>
                <a:gd name="T10" fmla="*/ 232 w 716"/>
                <a:gd name="T11" fmla="*/ 22 h 152"/>
                <a:gd name="T12" fmla="*/ 273 w 716"/>
                <a:gd name="T13" fmla="*/ 26 h 152"/>
                <a:gd name="T14" fmla="*/ 292 w 716"/>
                <a:gd name="T15" fmla="*/ 22 h 152"/>
                <a:gd name="T16" fmla="*/ 327 w 716"/>
                <a:gd name="T17" fmla="*/ 5 h 152"/>
                <a:gd name="T18" fmla="*/ 374 w 716"/>
                <a:gd name="T19" fmla="*/ 0 h 152"/>
                <a:gd name="T20" fmla="*/ 432 w 716"/>
                <a:gd name="T21" fmla="*/ 10 h 152"/>
                <a:gd name="T22" fmla="*/ 450 w 716"/>
                <a:gd name="T23" fmla="*/ 20 h 152"/>
                <a:gd name="T24" fmla="*/ 464 w 716"/>
                <a:gd name="T25" fmla="*/ 22 h 152"/>
                <a:gd name="T26" fmla="*/ 483 w 716"/>
                <a:gd name="T27" fmla="*/ 22 h 152"/>
                <a:gd name="T28" fmla="*/ 554 w 716"/>
                <a:gd name="T29" fmla="*/ 36 h 152"/>
                <a:gd name="T30" fmla="*/ 567 w 716"/>
                <a:gd name="T31" fmla="*/ 46 h 152"/>
                <a:gd name="T32" fmla="*/ 577 w 716"/>
                <a:gd name="T33" fmla="*/ 51 h 152"/>
                <a:gd name="T34" fmla="*/ 614 w 716"/>
                <a:gd name="T35" fmla="*/ 45 h 152"/>
                <a:gd name="T36" fmla="*/ 617 w 716"/>
                <a:gd name="T37" fmla="*/ 45 h 152"/>
                <a:gd name="T38" fmla="*/ 629 w 716"/>
                <a:gd name="T39" fmla="*/ 45 h 152"/>
                <a:gd name="T40" fmla="*/ 695 w 716"/>
                <a:gd name="T41" fmla="*/ 55 h 152"/>
                <a:gd name="T42" fmla="*/ 715 w 716"/>
                <a:gd name="T43" fmla="*/ 71 h 152"/>
                <a:gd name="T44" fmla="*/ 710 w 716"/>
                <a:gd name="T45" fmla="*/ 87 h 152"/>
                <a:gd name="T46" fmla="*/ 681 w 716"/>
                <a:gd name="T47" fmla="*/ 101 h 152"/>
                <a:gd name="T48" fmla="*/ 629 w 716"/>
                <a:gd name="T49" fmla="*/ 107 h 152"/>
                <a:gd name="T50" fmla="*/ 615 w 716"/>
                <a:gd name="T51" fmla="*/ 107 h 152"/>
                <a:gd name="T52" fmla="*/ 579 w 716"/>
                <a:gd name="T53" fmla="*/ 103 h 152"/>
                <a:gd name="T54" fmla="*/ 567 w 716"/>
                <a:gd name="T55" fmla="*/ 106 h 152"/>
                <a:gd name="T56" fmla="*/ 553 w 716"/>
                <a:gd name="T57" fmla="*/ 118 h 152"/>
                <a:gd name="T58" fmla="*/ 481 w 716"/>
                <a:gd name="T59" fmla="*/ 132 h 152"/>
                <a:gd name="T60" fmla="*/ 460 w 716"/>
                <a:gd name="T61" fmla="*/ 130 h 152"/>
                <a:gd name="T62" fmla="*/ 450 w 716"/>
                <a:gd name="T63" fmla="*/ 133 h 152"/>
                <a:gd name="T64" fmla="*/ 414 w 716"/>
                <a:gd name="T65" fmla="*/ 147 h 152"/>
                <a:gd name="T66" fmla="*/ 368 w 716"/>
                <a:gd name="T67" fmla="*/ 152 h 152"/>
                <a:gd name="T68" fmla="*/ 311 w 716"/>
                <a:gd name="T69" fmla="*/ 142 h 152"/>
                <a:gd name="T70" fmla="*/ 292 w 716"/>
                <a:gd name="T71" fmla="*/ 130 h 152"/>
                <a:gd name="T72" fmla="*/ 273 w 716"/>
                <a:gd name="T73" fmla="*/ 127 h 152"/>
                <a:gd name="T74" fmla="*/ 226 w 716"/>
                <a:gd name="T75" fmla="*/ 132 h 152"/>
                <a:gd name="T76" fmla="*/ 166 w 716"/>
                <a:gd name="T77" fmla="*/ 121 h 152"/>
                <a:gd name="T78" fmla="*/ 146 w 716"/>
                <a:gd name="T79" fmla="*/ 107 h 152"/>
                <a:gd name="T80" fmla="*/ 134 w 716"/>
                <a:gd name="T81" fmla="*/ 103 h 152"/>
                <a:gd name="T82" fmla="*/ 99 w 716"/>
                <a:gd name="T83" fmla="*/ 107 h 152"/>
                <a:gd name="T84" fmla="*/ 98 w 716"/>
                <a:gd name="T85" fmla="*/ 107 h 152"/>
                <a:gd name="T86" fmla="*/ 85 w 716"/>
                <a:gd name="T87" fmla="*/ 107 h 152"/>
                <a:gd name="T88" fmla="*/ 33 w 716"/>
                <a:gd name="T89" fmla="*/ 101 h 152"/>
                <a:gd name="T90" fmla="*/ 4 w 716"/>
                <a:gd name="T91" fmla="*/ 87 h 152"/>
                <a:gd name="T92" fmla="*/ 1 w 716"/>
                <a:gd name="T93" fmla="*/ 71 h 152"/>
                <a:gd name="T94" fmla="*/ 20 w 716"/>
                <a:gd name="T95" fmla="*/ 55 h 152"/>
                <a:gd name="T96" fmla="*/ 85 w 716"/>
                <a:gd name="T97" fmla="*/ 45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716" h="152">
                  <a:moveTo>
                    <a:pt x="85" y="45"/>
                  </a:moveTo>
                  <a:lnTo>
                    <a:pt x="85" y="45"/>
                  </a:lnTo>
                  <a:lnTo>
                    <a:pt x="96" y="45"/>
                  </a:lnTo>
                  <a:lnTo>
                    <a:pt x="96" y="45"/>
                  </a:lnTo>
                  <a:lnTo>
                    <a:pt x="98" y="45"/>
                  </a:lnTo>
                  <a:lnTo>
                    <a:pt x="98" y="45"/>
                  </a:lnTo>
                  <a:lnTo>
                    <a:pt x="114" y="46"/>
                  </a:lnTo>
                  <a:lnTo>
                    <a:pt x="128" y="49"/>
                  </a:lnTo>
                  <a:lnTo>
                    <a:pt x="128" y="49"/>
                  </a:lnTo>
                  <a:lnTo>
                    <a:pt x="133" y="51"/>
                  </a:lnTo>
                  <a:lnTo>
                    <a:pt x="133" y="51"/>
                  </a:lnTo>
                  <a:lnTo>
                    <a:pt x="136" y="49"/>
                  </a:lnTo>
                  <a:lnTo>
                    <a:pt x="140" y="48"/>
                  </a:lnTo>
                  <a:lnTo>
                    <a:pt x="148" y="45"/>
                  </a:lnTo>
                  <a:lnTo>
                    <a:pt x="148" y="45"/>
                  </a:lnTo>
                  <a:lnTo>
                    <a:pt x="151" y="42"/>
                  </a:lnTo>
                  <a:lnTo>
                    <a:pt x="156" y="37"/>
                  </a:lnTo>
                  <a:lnTo>
                    <a:pt x="156" y="37"/>
                  </a:lnTo>
                  <a:lnTo>
                    <a:pt x="166" y="31"/>
                  </a:lnTo>
                  <a:lnTo>
                    <a:pt x="183" y="26"/>
                  </a:lnTo>
                  <a:lnTo>
                    <a:pt x="203" y="23"/>
                  </a:lnTo>
                  <a:lnTo>
                    <a:pt x="226" y="22"/>
                  </a:lnTo>
                  <a:lnTo>
                    <a:pt x="226" y="22"/>
                  </a:lnTo>
                  <a:lnTo>
                    <a:pt x="232" y="22"/>
                  </a:lnTo>
                  <a:lnTo>
                    <a:pt x="232" y="22"/>
                  </a:lnTo>
                  <a:lnTo>
                    <a:pt x="255" y="23"/>
                  </a:lnTo>
                  <a:lnTo>
                    <a:pt x="273" y="26"/>
                  </a:lnTo>
                  <a:lnTo>
                    <a:pt x="273" y="26"/>
                  </a:lnTo>
                  <a:lnTo>
                    <a:pt x="276" y="25"/>
                  </a:lnTo>
                  <a:lnTo>
                    <a:pt x="282" y="23"/>
                  </a:lnTo>
                  <a:lnTo>
                    <a:pt x="292" y="22"/>
                  </a:lnTo>
                  <a:lnTo>
                    <a:pt x="292" y="22"/>
                  </a:lnTo>
                  <a:lnTo>
                    <a:pt x="301" y="14"/>
                  </a:lnTo>
                  <a:lnTo>
                    <a:pt x="301" y="14"/>
                  </a:lnTo>
                  <a:lnTo>
                    <a:pt x="311" y="10"/>
                  </a:lnTo>
                  <a:lnTo>
                    <a:pt x="327" y="5"/>
                  </a:lnTo>
                  <a:lnTo>
                    <a:pt x="347" y="2"/>
                  </a:lnTo>
                  <a:lnTo>
                    <a:pt x="368" y="0"/>
                  </a:lnTo>
                  <a:lnTo>
                    <a:pt x="368" y="0"/>
                  </a:lnTo>
                  <a:lnTo>
                    <a:pt x="374" y="0"/>
                  </a:lnTo>
                  <a:lnTo>
                    <a:pt x="374" y="0"/>
                  </a:lnTo>
                  <a:lnTo>
                    <a:pt x="395" y="2"/>
                  </a:lnTo>
                  <a:lnTo>
                    <a:pt x="415" y="5"/>
                  </a:lnTo>
                  <a:lnTo>
                    <a:pt x="432" y="10"/>
                  </a:lnTo>
                  <a:lnTo>
                    <a:pt x="444" y="16"/>
                  </a:lnTo>
                  <a:lnTo>
                    <a:pt x="444" y="16"/>
                  </a:lnTo>
                  <a:lnTo>
                    <a:pt x="450" y="20"/>
                  </a:lnTo>
                  <a:lnTo>
                    <a:pt x="450" y="20"/>
                  </a:lnTo>
                  <a:lnTo>
                    <a:pt x="458" y="22"/>
                  </a:lnTo>
                  <a:lnTo>
                    <a:pt x="458" y="22"/>
                  </a:lnTo>
                  <a:lnTo>
                    <a:pt x="464" y="22"/>
                  </a:lnTo>
                  <a:lnTo>
                    <a:pt x="464" y="22"/>
                  </a:lnTo>
                  <a:lnTo>
                    <a:pt x="479" y="22"/>
                  </a:lnTo>
                  <a:lnTo>
                    <a:pt x="479" y="22"/>
                  </a:lnTo>
                  <a:lnTo>
                    <a:pt x="483" y="22"/>
                  </a:lnTo>
                  <a:lnTo>
                    <a:pt x="483" y="22"/>
                  </a:lnTo>
                  <a:lnTo>
                    <a:pt x="508" y="23"/>
                  </a:lnTo>
                  <a:lnTo>
                    <a:pt x="530" y="26"/>
                  </a:lnTo>
                  <a:lnTo>
                    <a:pt x="548" y="33"/>
                  </a:lnTo>
                  <a:lnTo>
                    <a:pt x="554" y="36"/>
                  </a:lnTo>
                  <a:lnTo>
                    <a:pt x="559" y="39"/>
                  </a:lnTo>
                  <a:lnTo>
                    <a:pt x="559" y="39"/>
                  </a:lnTo>
                  <a:lnTo>
                    <a:pt x="567" y="46"/>
                  </a:lnTo>
                  <a:lnTo>
                    <a:pt x="567" y="46"/>
                  </a:lnTo>
                  <a:lnTo>
                    <a:pt x="573" y="49"/>
                  </a:lnTo>
                  <a:lnTo>
                    <a:pt x="576" y="49"/>
                  </a:lnTo>
                  <a:lnTo>
                    <a:pt x="577" y="51"/>
                  </a:lnTo>
                  <a:lnTo>
                    <a:pt x="577" y="51"/>
                  </a:lnTo>
                  <a:lnTo>
                    <a:pt x="586" y="49"/>
                  </a:lnTo>
                  <a:lnTo>
                    <a:pt x="586" y="49"/>
                  </a:lnTo>
                  <a:lnTo>
                    <a:pt x="614" y="45"/>
                  </a:lnTo>
                  <a:lnTo>
                    <a:pt x="614" y="45"/>
                  </a:lnTo>
                  <a:lnTo>
                    <a:pt x="615" y="45"/>
                  </a:lnTo>
                  <a:lnTo>
                    <a:pt x="615" y="45"/>
                  </a:lnTo>
                  <a:lnTo>
                    <a:pt x="617" y="45"/>
                  </a:lnTo>
                  <a:lnTo>
                    <a:pt x="617" y="45"/>
                  </a:lnTo>
                  <a:lnTo>
                    <a:pt x="618" y="45"/>
                  </a:lnTo>
                  <a:lnTo>
                    <a:pt x="618" y="45"/>
                  </a:lnTo>
                  <a:lnTo>
                    <a:pt x="629" y="45"/>
                  </a:lnTo>
                  <a:lnTo>
                    <a:pt x="629" y="45"/>
                  </a:lnTo>
                  <a:lnTo>
                    <a:pt x="648" y="46"/>
                  </a:lnTo>
                  <a:lnTo>
                    <a:pt x="666" y="48"/>
                  </a:lnTo>
                  <a:lnTo>
                    <a:pt x="681" y="51"/>
                  </a:lnTo>
                  <a:lnTo>
                    <a:pt x="695" y="55"/>
                  </a:lnTo>
                  <a:lnTo>
                    <a:pt x="695" y="55"/>
                  </a:lnTo>
                  <a:lnTo>
                    <a:pt x="704" y="60"/>
                  </a:lnTo>
                  <a:lnTo>
                    <a:pt x="710" y="66"/>
                  </a:lnTo>
                  <a:lnTo>
                    <a:pt x="715" y="71"/>
                  </a:lnTo>
                  <a:lnTo>
                    <a:pt x="716" y="77"/>
                  </a:lnTo>
                  <a:lnTo>
                    <a:pt x="716" y="77"/>
                  </a:lnTo>
                  <a:lnTo>
                    <a:pt x="715" y="81"/>
                  </a:lnTo>
                  <a:lnTo>
                    <a:pt x="710" y="87"/>
                  </a:lnTo>
                  <a:lnTo>
                    <a:pt x="704" y="92"/>
                  </a:lnTo>
                  <a:lnTo>
                    <a:pt x="695" y="97"/>
                  </a:lnTo>
                  <a:lnTo>
                    <a:pt x="695" y="97"/>
                  </a:lnTo>
                  <a:lnTo>
                    <a:pt x="681" y="101"/>
                  </a:lnTo>
                  <a:lnTo>
                    <a:pt x="666" y="104"/>
                  </a:lnTo>
                  <a:lnTo>
                    <a:pt x="648" y="107"/>
                  </a:lnTo>
                  <a:lnTo>
                    <a:pt x="629" y="107"/>
                  </a:lnTo>
                  <a:lnTo>
                    <a:pt x="629" y="107"/>
                  </a:lnTo>
                  <a:lnTo>
                    <a:pt x="617" y="107"/>
                  </a:lnTo>
                  <a:lnTo>
                    <a:pt x="617" y="107"/>
                  </a:lnTo>
                  <a:lnTo>
                    <a:pt x="615" y="107"/>
                  </a:lnTo>
                  <a:lnTo>
                    <a:pt x="615" y="107"/>
                  </a:lnTo>
                  <a:lnTo>
                    <a:pt x="600" y="106"/>
                  </a:lnTo>
                  <a:lnTo>
                    <a:pt x="585" y="104"/>
                  </a:lnTo>
                  <a:lnTo>
                    <a:pt x="585" y="104"/>
                  </a:lnTo>
                  <a:lnTo>
                    <a:pt x="579" y="103"/>
                  </a:lnTo>
                  <a:lnTo>
                    <a:pt x="579" y="103"/>
                  </a:lnTo>
                  <a:lnTo>
                    <a:pt x="576" y="103"/>
                  </a:lnTo>
                  <a:lnTo>
                    <a:pt x="573" y="104"/>
                  </a:lnTo>
                  <a:lnTo>
                    <a:pt x="567" y="106"/>
                  </a:lnTo>
                  <a:lnTo>
                    <a:pt x="567" y="106"/>
                  </a:lnTo>
                  <a:lnTo>
                    <a:pt x="557" y="115"/>
                  </a:lnTo>
                  <a:lnTo>
                    <a:pt x="557" y="115"/>
                  </a:lnTo>
                  <a:lnTo>
                    <a:pt x="553" y="118"/>
                  </a:lnTo>
                  <a:lnTo>
                    <a:pt x="547" y="121"/>
                  </a:lnTo>
                  <a:lnTo>
                    <a:pt x="530" y="126"/>
                  </a:lnTo>
                  <a:lnTo>
                    <a:pt x="507" y="130"/>
                  </a:lnTo>
                  <a:lnTo>
                    <a:pt x="481" y="132"/>
                  </a:lnTo>
                  <a:lnTo>
                    <a:pt x="481" y="132"/>
                  </a:lnTo>
                  <a:lnTo>
                    <a:pt x="463" y="130"/>
                  </a:lnTo>
                  <a:lnTo>
                    <a:pt x="463" y="130"/>
                  </a:lnTo>
                  <a:lnTo>
                    <a:pt x="460" y="130"/>
                  </a:lnTo>
                  <a:lnTo>
                    <a:pt x="460" y="130"/>
                  </a:lnTo>
                  <a:lnTo>
                    <a:pt x="455" y="132"/>
                  </a:lnTo>
                  <a:lnTo>
                    <a:pt x="450" y="133"/>
                  </a:lnTo>
                  <a:lnTo>
                    <a:pt x="450" y="133"/>
                  </a:lnTo>
                  <a:lnTo>
                    <a:pt x="443" y="138"/>
                  </a:lnTo>
                  <a:lnTo>
                    <a:pt x="443" y="138"/>
                  </a:lnTo>
                  <a:lnTo>
                    <a:pt x="431" y="142"/>
                  </a:lnTo>
                  <a:lnTo>
                    <a:pt x="414" y="147"/>
                  </a:lnTo>
                  <a:lnTo>
                    <a:pt x="395" y="150"/>
                  </a:lnTo>
                  <a:lnTo>
                    <a:pt x="373" y="152"/>
                  </a:lnTo>
                  <a:lnTo>
                    <a:pt x="373" y="152"/>
                  </a:lnTo>
                  <a:lnTo>
                    <a:pt x="368" y="152"/>
                  </a:lnTo>
                  <a:lnTo>
                    <a:pt x="368" y="152"/>
                  </a:lnTo>
                  <a:lnTo>
                    <a:pt x="347" y="150"/>
                  </a:lnTo>
                  <a:lnTo>
                    <a:pt x="327" y="147"/>
                  </a:lnTo>
                  <a:lnTo>
                    <a:pt x="311" y="142"/>
                  </a:lnTo>
                  <a:lnTo>
                    <a:pt x="301" y="138"/>
                  </a:lnTo>
                  <a:lnTo>
                    <a:pt x="301" y="138"/>
                  </a:lnTo>
                  <a:lnTo>
                    <a:pt x="292" y="130"/>
                  </a:lnTo>
                  <a:lnTo>
                    <a:pt x="292" y="130"/>
                  </a:lnTo>
                  <a:lnTo>
                    <a:pt x="282" y="129"/>
                  </a:lnTo>
                  <a:lnTo>
                    <a:pt x="276" y="127"/>
                  </a:lnTo>
                  <a:lnTo>
                    <a:pt x="273" y="127"/>
                  </a:lnTo>
                  <a:lnTo>
                    <a:pt x="273" y="127"/>
                  </a:lnTo>
                  <a:lnTo>
                    <a:pt x="255" y="130"/>
                  </a:lnTo>
                  <a:lnTo>
                    <a:pt x="232" y="132"/>
                  </a:lnTo>
                  <a:lnTo>
                    <a:pt x="232" y="132"/>
                  </a:lnTo>
                  <a:lnTo>
                    <a:pt x="226" y="132"/>
                  </a:lnTo>
                  <a:lnTo>
                    <a:pt x="226" y="132"/>
                  </a:lnTo>
                  <a:lnTo>
                    <a:pt x="203" y="130"/>
                  </a:lnTo>
                  <a:lnTo>
                    <a:pt x="182" y="126"/>
                  </a:lnTo>
                  <a:lnTo>
                    <a:pt x="166" y="121"/>
                  </a:lnTo>
                  <a:lnTo>
                    <a:pt x="156" y="115"/>
                  </a:lnTo>
                  <a:lnTo>
                    <a:pt x="156" y="115"/>
                  </a:lnTo>
                  <a:lnTo>
                    <a:pt x="146" y="107"/>
                  </a:lnTo>
                  <a:lnTo>
                    <a:pt x="146" y="107"/>
                  </a:lnTo>
                  <a:lnTo>
                    <a:pt x="140" y="104"/>
                  </a:lnTo>
                  <a:lnTo>
                    <a:pt x="136" y="104"/>
                  </a:lnTo>
                  <a:lnTo>
                    <a:pt x="134" y="103"/>
                  </a:lnTo>
                  <a:lnTo>
                    <a:pt x="134" y="103"/>
                  </a:lnTo>
                  <a:lnTo>
                    <a:pt x="127" y="104"/>
                  </a:lnTo>
                  <a:lnTo>
                    <a:pt x="127" y="104"/>
                  </a:lnTo>
                  <a:lnTo>
                    <a:pt x="114" y="106"/>
                  </a:lnTo>
                  <a:lnTo>
                    <a:pt x="99" y="107"/>
                  </a:lnTo>
                  <a:lnTo>
                    <a:pt x="99" y="107"/>
                  </a:lnTo>
                  <a:lnTo>
                    <a:pt x="98" y="107"/>
                  </a:lnTo>
                  <a:lnTo>
                    <a:pt x="98" y="107"/>
                  </a:lnTo>
                  <a:lnTo>
                    <a:pt x="98" y="107"/>
                  </a:lnTo>
                  <a:lnTo>
                    <a:pt x="98" y="107"/>
                  </a:lnTo>
                  <a:lnTo>
                    <a:pt x="96" y="107"/>
                  </a:lnTo>
                  <a:lnTo>
                    <a:pt x="96" y="107"/>
                  </a:lnTo>
                  <a:lnTo>
                    <a:pt x="85" y="107"/>
                  </a:lnTo>
                  <a:lnTo>
                    <a:pt x="85" y="107"/>
                  </a:lnTo>
                  <a:lnTo>
                    <a:pt x="65" y="107"/>
                  </a:lnTo>
                  <a:lnTo>
                    <a:pt x="49" y="104"/>
                  </a:lnTo>
                  <a:lnTo>
                    <a:pt x="33" y="101"/>
                  </a:lnTo>
                  <a:lnTo>
                    <a:pt x="20" y="97"/>
                  </a:lnTo>
                  <a:lnTo>
                    <a:pt x="20" y="97"/>
                  </a:lnTo>
                  <a:lnTo>
                    <a:pt x="12" y="92"/>
                  </a:lnTo>
                  <a:lnTo>
                    <a:pt x="4" y="87"/>
                  </a:lnTo>
                  <a:lnTo>
                    <a:pt x="1" y="81"/>
                  </a:lnTo>
                  <a:lnTo>
                    <a:pt x="0" y="77"/>
                  </a:lnTo>
                  <a:lnTo>
                    <a:pt x="0" y="77"/>
                  </a:lnTo>
                  <a:lnTo>
                    <a:pt x="1" y="71"/>
                  </a:lnTo>
                  <a:lnTo>
                    <a:pt x="4" y="66"/>
                  </a:lnTo>
                  <a:lnTo>
                    <a:pt x="12" y="60"/>
                  </a:lnTo>
                  <a:lnTo>
                    <a:pt x="20" y="55"/>
                  </a:lnTo>
                  <a:lnTo>
                    <a:pt x="20" y="55"/>
                  </a:lnTo>
                  <a:lnTo>
                    <a:pt x="33" y="51"/>
                  </a:lnTo>
                  <a:lnTo>
                    <a:pt x="49" y="48"/>
                  </a:lnTo>
                  <a:lnTo>
                    <a:pt x="65" y="46"/>
                  </a:lnTo>
                  <a:lnTo>
                    <a:pt x="85" y="45"/>
                  </a:lnTo>
                  <a:lnTo>
                    <a:pt x="85" y="45"/>
                  </a:lnTo>
                  <a:close/>
                </a:path>
              </a:pathLst>
            </a:custGeom>
            <a:solidFill>
              <a:srgbClr val="DADC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r-HR"/>
            </a:p>
          </p:txBody>
        </p:sp>
        <p:sp>
          <p:nvSpPr>
            <p:cNvPr id="18" name="Freeform 16"/>
            <p:cNvSpPr>
              <a:spLocks/>
            </p:cNvSpPr>
            <p:nvPr/>
          </p:nvSpPr>
          <p:spPr bwMode="auto">
            <a:xfrm>
              <a:off x="4329" y="2282"/>
              <a:ext cx="709" cy="145"/>
            </a:xfrm>
            <a:custGeom>
              <a:avLst/>
              <a:gdLst>
                <a:gd name="T0" fmla="*/ 95 w 709"/>
                <a:gd name="T1" fmla="*/ 42 h 145"/>
                <a:gd name="T2" fmla="*/ 127 w 709"/>
                <a:gd name="T3" fmla="*/ 47 h 145"/>
                <a:gd name="T4" fmla="*/ 134 w 709"/>
                <a:gd name="T5" fmla="*/ 47 h 145"/>
                <a:gd name="T6" fmla="*/ 154 w 709"/>
                <a:gd name="T7" fmla="*/ 36 h 145"/>
                <a:gd name="T8" fmla="*/ 200 w 709"/>
                <a:gd name="T9" fmla="*/ 21 h 145"/>
                <a:gd name="T10" fmla="*/ 230 w 709"/>
                <a:gd name="T11" fmla="*/ 19 h 145"/>
                <a:gd name="T12" fmla="*/ 273 w 709"/>
                <a:gd name="T13" fmla="*/ 22 h 145"/>
                <a:gd name="T14" fmla="*/ 298 w 709"/>
                <a:gd name="T15" fmla="*/ 13 h 145"/>
                <a:gd name="T16" fmla="*/ 342 w 709"/>
                <a:gd name="T17" fmla="*/ 1 h 145"/>
                <a:gd name="T18" fmla="*/ 370 w 709"/>
                <a:gd name="T19" fmla="*/ 0 h 145"/>
                <a:gd name="T20" fmla="*/ 440 w 709"/>
                <a:gd name="T21" fmla="*/ 13 h 145"/>
                <a:gd name="T22" fmla="*/ 454 w 709"/>
                <a:gd name="T23" fmla="*/ 21 h 145"/>
                <a:gd name="T24" fmla="*/ 476 w 709"/>
                <a:gd name="T25" fmla="*/ 19 h 145"/>
                <a:gd name="T26" fmla="*/ 504 w 709"/>
                <a:gd name="T27" fmla="*/ 21 h 145"/>
                <a:gd name="T28" fmla="*/ 554 w 709"/>
                <a:gd name="T29" fmla="*/ 36 h 145"/>
                <a:gd name="T30" fmla="*/ 568 w 709"/>
                <a:gd name="T31" fmla="*/ 47 h 145"/>
                <a:gd name="T32" fmla="*/ 582 w 709"/>
                <a:gd name="T33" fmla="*/ 45 h 145"/>
                <a:gd name="T34" fmla="*/ 609 w 709"/>
                <a:gd name="T35" fmla="*/ 42 h 145"/>
                <a:gd name="T36" fmla="*/ 611 w 709"/>
                <a:gd name="T37" fmla="*/ 42 h 145"/>
                <a:gd name="T38" fmla="*/ 623 w 709"/>
                <a:gd name="T39" fmla="*/ 42 h 145"/>
                <a:gd name="T40" fmla="*/ 689 w 709"/>
                <a:gd name="T41" fmla="*/ 53 h 145"/>
                <a:gd name="T42" fmla="*/ 707 w 709"/>
                <a:gd name="T43" fmla="*/ 67 h 145"/>
                <a:gd name="T44" fmla="*/ 704 w 709"/>
                <a:gd name="T45" fmla="*/ 82 h 145"/>
                <a:gd name="T46" fmla="*/ 675 w 709"/>
                <a:gd name="T47" fmla="*/ 96 h 145"/>
                <a:gd name="T48" fmla="*/ 623 w 709"/>
                <a:gd name="T49" fmla="*/ 102 h 145"/>
                <a:gd name="T50" fmla="*/ 611 w 709"/>
                <a:gd name="T51" fmla="*/ 102 h 145"/>
                <a:gd name="T52" fmla="*/ 574 w 709"/>
                <a:gd name="T53" fmla="*/ 97 h 145"/>
                <a:gd name="T54" fmla="*/ 560 w 709"/>
                <a:gd name="T55" fmla="*/ 100 h 145"/>
                <a:gd name="T56" fmla="*/ 548 w 709"/>
                <a:gd name="T57" fmla="*/ 111 h 145"/>
                <a:gd name="T58" fmla="*/ 478 w 709"/>
                <a:gd name="T59" fmla="*/ 125 h 145"/>
                <a:gd name="T60" fmla="*/ 455 w 709"/>
                <a:gd name="T61" fmla="*/ 125 h 145"/>
                <a:gd name="T62" fmla="*/ 446 w 709"/>
                <a:gd name="T63" fmla="*/ 126 h 145"/>
                <a:gd name="T64" fmla="*/ 411 w 709"/>
                <a:gd name="T65" fmla="*/ 141 h 145"/>
                <a:gd name="T66" fmla="*/ 365 w 709"/>
                <a:gd name="T67" fmla="*/ 145 h 145"/>
                <a:gd name="T68" fmla="*/ 308 w 709"/>
                <a:gd name="T69" fmla="*/ 137 h 145"/>
                <a:gd name="T70" fmla="*/ 289 w 709"/>
                <a:gd name="T71" fmla="*/ 125 h 145"/>
                <a:gd name="T72" fmla="*/ 272 w 709"/>
                <a:gd name="T73" fmla="*/ 120 h 145"/>
                <a:gd name="T74" fmla="*/ 223 w 709"/>
                <a:gd name="T75" fmla="*/ 125 h 145"/>
                <a:gd name="T76" fmla="*/ 165 w 709"/>
                <a:gd name="T77" fmla="*/ 114 h 145"/>
                <a:gd name="T78" fmla="*/ 146 w 709"/>
                <a:gd name="T79" fmla="*/ 100 h 145"/>
                <a:gd name="T80" fmla="*/ 133 w 709"/>
                <a:gd name="T81" fmla="*/ 97 h 145"/>
                <a:gd name="T82" fmla="*/ 98 w 709"/>
                <a:gd name="T83" fmla="*/ 102 h 145"/>
                <a:gd name="T84" fmla="*/ 96 w 709"/>
                <a:gd name="T85" fmla="*/ 102 h 145"/>
                <a:gd name="T86" fmla="*/ 84 w 709"/>
                <a:gd name="T87" fmla="*/ 102 h 145"/>
                <a:gd name="T88" fmla="*/ 33 w 709"/>
                <a:gd name="T89" fmla="*/ 96 h 145"/>
                <a:gd name="T90" fmla="*/ 6 w 709"/>
                <a:gd name="T91" fmla="*/ 82 h 145"/>
                <a:gd name="T92" fmla="*/ 1 w 709"/>
                <a:gd name="T93" fmla="*/ 67 h 145"/>
                <a:gd name="T94" fmla="*/ 21 w 709"/>
                <a:gd name="T95" fmla="*/ 53 h 145"/>
                <a:gd name="T96" fmla="*/ 84 w 709"/>
                <a:gd name="T97" fmla="*/ 42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709" h="145">
                  <a:moveTo>
                    <a:pt x="84" y="42"/>
                  </a:moveTo>
                  <a:lnTo>
                    <a:pt x="84" y="42"/>
                  </a:lnTo>
                  <a:lnTo>
                    <a:pt x="95" y="42"/>
                  </a:lnTo>
                  <a:lnTo>
                    <a:pt x="95" y="42"/>
                  </a:lnTo>
                  <a:lnTo>
                    <a:pt x="96" y="42"/>
                  </a:lnTo>
                  <a:lnTo>
                    <a:pt x="96" y="42"/>
                  </a:lnTo>
                  <a:lnTo>
                    <a:pt x="113" y="44"/>
                  </a:lnTo>
                  <a:lnTo>
                    <a:pt x="127" y="47"/>
                  </a:lnTo>
                  <a:lnTo>
                    <a:pt x="127" y="47"/>
                  </a:lnTo>
                  <a:lnTo>
                    <a:pt x="131" y="47"/>
                  </a:lnTo>
                  <a:lnTo>
                    <a:pt x="131" y="47"/>
                  </a:lnTo>
                  <a:lnTo>
                    <a:pt x="134" y="47"/>
                  </a:lnTo>
                  <a:lnTo>
                    <a:pt x="139" y="45"/>
                  </a:lnTo>
                  <a:lnTo>
                    <a:pt x="146" y="44"/>
                  </a:lnTo>
                  <a:lnTo>
                    <a:pt x="146" y="44"/>
                  </a:lnTo>
                  <a:lnTo>
                    <a:pt x="154" y="36"/>
                  </a:lnTo>
                  <a:lnTo>
                    <a:pt x="154" y="36"/>
                  </a:lnTo>
                  <a:lnTo>
                    <a:pt x="165" y="30"/>
                  </a:lnTo>
                  <a:lnTo>
                    <a:pt x="180" y="24"/>
                  </a:lnTo>
                  <a:lnTo>
                    <a:pt x="200" y="21"/>
                  </a:lnTo>
                  <a:lnTo>
                    <a:pt x="223" y="19"/>
                  </a:lnTo>
                  <a:lnTo>
                    <a:pt x="223" y="19"/>
                  </a:lnTo>
                  <a:lnTo>
                    <a:pt x="230" y="19"/>
                  </a:lnTo>
                  <a:lnTo>
                    <a:pt x="230" y="19"/>
                  </a:lnTo>
                  <a:lnTo>
                    <a:pt x="252" y="21"/>
                  </a:lnTo>
                  <a:lnTo>
                    <a:pt x="272" y="24"/>
                  </a:lnTo>
                  <a:lnTo>
                    <a:pt x="272" y="24"/>
                  </a:lnTo>
                  <a:lnTo>
                    <a:pt x="273" y="22"/>
                  </a:lnTo>
                  <a:lnTo>
                    <a:pt x="279" y="22"/>
                  </a:lnTo>
                  <a:lnTo>
                    <a:pt x="289" y="21"/>
                  </a:lnTo>
                  <a:lnTo>
                    <a:pt x="289" y="21"/>
                  </a:lnTo>
                  <a:lnTo>
                    <a:pt x="298" y="13"/>
                  </a:lnTo>
                  <a:lnTo>
                    <a:pt x="298" y="13"/>
                  </a:lnTo>
                  <a:lnTo>
                    <a:pt x="308" y="9"/>
                  </a:lnTo>
                  <a:lnTo>
                    <a:pt x="324" y="4"/>
                  </a:lnTo>
                  <a:lnTo>
                    <a:pt x="342" y="1"/>
                  </a:lnTo>
                  <a:lnTo>
                    <a:pt x="363" y="0"/>
                  </a:lnTo>
                  <a:lnTo>
                    <a:pt x="363" y="0"/>
                  </a:lnTo>
                  <a:lnTo>
                    <a:pt x="370" y="0"/>
                  </a:lnTo>
                  <a:lnTo>
                    <a:pt x="370" y="0"/>
                  </a:lnTo>
                  <a:lnTo>
                    <a:pt x="392" y="1"/>
                  </a:lnTo>
                  <a:lnTo>
                    <a:pt x="412" y="4"/>
                  </a:lnTo>
                  <a:lnTo>
                    <a:pt x="428" y="9"/>
                  </a:lnTo>
                  <a:lnTo>
                    <a:pt x="440" y="13"/>
                  </a:lnTo>
                  <a:lnTo>
                    <a:pt x="440" y="13"/>
                  </a:lnTo>
                  <a:lnTo>
                    <a:pt x="447" y="19"/>
                  </a:lnTo>
                  <a:lnTo>
                    <a:pt x="447" y="19"/>
                  </a:lnTo>
                  <a:lnTo>
                    <a:pt x="454" y="21"/>
                  </a:lnTo>
                  <a:lnTo>
                    <a:pt x="454" y="21"/>
                  </a:lnTo>
                  <a:lnTo>
                    <a:pt x="460" y="19"/>
                  </a:lnTo>
                  <a:lnTo>
                    <a:pt x="460" y="19"/>
                  </a:lnTo>
                  <a:lnTo>
                    <a:pt x="476" y="19"/>
                  </a:lnTo>
                  <a:lnTo>
                    <a:pt x="476" y="19"/>
                  </a:lnTo>
                  <a:lnTo>
                    <a:pt x="478" y="19"/>
                  </a:lnTo>
                  <a:lnTo>
                    <a:pt x="478" y="19"/>
                  </a:lnTo>
                  <a:lnTo>
                    <a:pt x="504" y="21"/>
                  </a:lnTo>
                  <a:lnTo>
                    <a:pt x="527" y="25"/>
                  </a:lnTo>
                  <a:lnTo>
                    <a:pt x="544" y="30"/>
                  </a:lnTo>
                  <a:lnTo>
                    <a:pt x="550" y="33"/>
                  </a:lnTo>
                  <a:lnTo>
                    <a:pt x="554" y="36"/>
                  </a:lnTo>
                  <a:lnTo>
                    <a:pt x="554" y="36"/>
                  </a:lnTo>
                  <a:lnTo>
                    <a:pt x="562" y="45"/>
                  </a:lnTo>
                  <a:lnTo>
                    <a:pt x="562" y="45"/>
                  </a:lnTo>
                  <a:lnTo>
                    <a:pt x="568" y="47"/>
                  </a:lnTo>
                  <a:lnTo>
                    <a:pt x="571" y="47"/>
                  </a:lnTo>
                  <a:lnTo>
                    <a:pt x="573" y="48"/>
                  </a:lnTo>
                  <a:lnTo>
                    <a:pt x="573" y="48"/>
                  </a:lnTo>
                  <a:lnTo>
                    <a:pt x="582" y="45"/>
                  </a:lnTo>
                  <a:lnTo>
                    <a:pt x="582" y="45"/>
                  </a:lnTo>
                  <a:lnTo>
                    <a:pt x="594" y="44"/>
                  </a:lnTo>
                  <a:lnTo>
                    <a:pt x="609" y="42"/>
                  </a:lnTo>
                  <a:lnTo>
                    <a:pt x="609" y="42"/>
                  </a:lnTo>
                  <a:lnTo>
                    <a:pt x="611" y="42"/>
                  </a:lnTo>
                  <a:lnTo>
                    <a:pt x="611" y="42"/>
                  </a:lnTo>
                  <a:lnTo>
                    <a:pt x="611" y="42"/>
                  </a:lnTo>
                  <a:lnTo>
                    <a:pt x="611" y="42"/>
                  </a:lnTo>
                  <a:lnTo>
                    <a:pt x="612" y="42"/>
                  </a:lnTo>
                  <a:lnTo>
                    <a:pt x="612" y="42"/>
                  </a:lnTo>
                  <a:lnTo>
                    <a:pt x="623" y="42"/>
                  </a:lnTo>
                  <a:lnTo>
                    <a:pt x="623" y="42"/>
                  </a:lnTo>
                  <a:lnTo>
                    <a:pt x="643" y="42"/>
                  </a:lnTo>
                  <a:lnTo>
                    <a:pt x="660" y="45"/>
                  </a:lnTo>
                  <a:lnTo>
                    <a:pt x="675" y="48"/>
                  </a:lnTo>
                  <a:lnTo>
                    <a:pt x="689" y="53"/>
                  </a:lnTo>
                  <a:lnTo>
                    <a:pt x="689" y="53"/>
                  </a:lnTo>
                  <a:lnTo>
                    <a:pt x="696" y="58"/>
                  </a:lnTo>
                  <a:lnTo>
                    <a:pt x="704" y="62"/>
                  </a:lnTo>
                  <a:lnTo>
                    <a:pt x="707" y="67"/>
                  </a:lnTo>
                  <a:lnTo>
                    <a:pt x="709" y="73"/>
                  </a:lnTo>
                  <a:lnTo>
                    <a:pt x="709" y="73"/>
                  </a:lnTo>
                  <a:lnTo>
                    <a:pt x="707" y="77"/>
                  </a:lnTo>
                  <a:lnTo>
                    <a:pt x="704" y="82"/>
                  </a:lnTo>
                  <a:lnTo>
                    <a:pt x="696" y="87"/>
                  </a:lnTo>
                  <a:lnTo>
                    <a:pt x="689" y="91"/>
                  </a:lnTo>
                  <a:lnTo>
                    <a:pt x="689" y="91"/>
                  </a:lnTo>
                  <a:lnTo>
                    <a:pt x="675" y="96"/>
                  </a:lnTo>
                  <a:lnTo>
                    <a:pt x="660" y="99"/>
                  </a:lnTo>
                  <a:lnTo>
                    <a:pt x="643" y="102"/>
                  </a:lnTo>
                  <a:lnTo>
                    <a:pt x="623" y="102"/>
                  </a:lnTo>
                  <a:lnTo>
                    <a:pt x="623" y="102"/>
                  </a:lnTo>
                  <a:lnTo>
                    <a:pt x="612" y="102"/>
                  </a:lnTo>
                  <a:lnTo>
                    <a:pt x="612" y="102"/>
                  </a:lnTo>
                  <a:lnTo>
                    <a:pt x="611" y="102"/>
                  </a:lnTo>
                  <a:lnTo>
                    <a:pt x="611" y="102"/>
                  </a:lnTo>
                  <a:lnTo>
                    <a:pt x="594" y="100"/>
                  </a:lnTo>
                  <a:lnTo>
                    <a:pt x="580" y="99"/>
                  </a:lnTo>
                  <a:lnTo>
                    <a:pt x="580" y="99"/>
                  </a:lnTo>
                  <a:lnTo>
                    <a:pt x="574" y="97"/>
                  </a:lnTo>
                  <a:lnTo>
                    <a:pt x="574" y="97"/>
                  </a:lnTo>
                  <a:lnTo>
                    <a:pt x="571" y="97"/>
                  </a:lnTo>
                  <a:lnTo>
                    <a:pt x="568" y="99"/>
                  </a:lnTo>
                  <a:lnTo>
                    <a:pt x="560" y="100"/>
                  </a:lnTo>
                  <a:lnTo>
                    <a:pt x="560" y="100"/>
                  </a:lnTo>
                  <a:lnTo>
                    <a:pt x="553" y="108"/>
                  </a:lnTo>
                  <a:lnTo>
                    <a:pt x="553" y="108"/>
                  </a:lnTo>
                  <a:lnTo>
                    <a:pt x="548" y="111"/>
                  </a:lnTo>
                  <a:lnTo>
                    <a:pt x="542" y="114"/>
                  </a:lnTo>
                  <a:lnTo>
                    <a:pt x="525" y="120"/>
                  </a:lnTo>
                  <a:lnTo>
                    <a:pt x="504" y="123"/>
                  </a:lnTo>
                  <a:lnTo>
                    <a:pt x="478" y="125"/>
                  </a:lnTo>
                  <a:lnTo>
                    <a:pt x="478" y="125"/>
                  </a:lnTo>
                  <a:lnTo>
                    <a:pt x="460" y="125"/>
                  </a:lnTo>
                  <a:lnTo>
                    <a:pt x="460" y="125"/>
                  </a:lnTo>
                  <a:lnTo>
                    <a:pt x="455" y="125"/>
                  </a:lnTo>
                  <a:lnTo>
                    <a:pt x="455" y="125"/>
                  </a:lnTo>
                  <a:lnTo>
                    <a:pt x="450" y="125"/>
                  </a:lnTo>
                  <a:lnTo>
                    <a:pt x="446" y="126"/>
                  </a:lnTo>
                  <a:lnTo>
                    <a:pt x="446" y="126"/>
                  </a:lnTo>
                  <a:lnTo>
                    <a:pt x="438" y="131"/>
                  </a:lnTo>
                  <a:lnTo>
                    <a:pt x="438" y="131"/>
                  </a:lnTo>
                  <a:lnTo>
                    <a:pt x="428" y="137"/>
                  </a:lnTo>
                  <a:lnTo>
                    <a:pt x="411" y="141"/>
                  </a:lnTo>
                  <a:lnTo>
                    <a:pt x="391" y="145"/>
                  </a:lnTo>
                  <a:lnTo>
                    <a:pt x="370" y="145"/>
                  </a:lnTo>
                  <a:lnTo>
                    <a:pt x="370" y="145"/>
                  </a:lnTo>
                  <a:lnTo>
                    <a:pt x="365" y="145"/>
                  </a:lnTo>
                  <a:lnTo>
                    <a:pt x="365" y="145"/>
                  </a:lnTo>
                  <a:lnTo>
                    <a:pt x="342" y="145"/>
                  </a:lnTo>
                  <a:lnTo>
                    <a:pt x="324" y="141"/>
                  </a:lnTo>
                  <a:lnTo>
                    <a:pt x="308" y="137"/>
                  </a:lnTo>
                  <a:lnTo>
                    <a:pt x="298" y="131"/>
                  </a:lnTo>
                  <a:lnTo>
                    <a:pt x="298" y="131"/>
                  </a:lnTo>
                  <a:lnTo>
                    <a:pt x="289" y="125"/>
                  </a:lnTo>
                  <a:lnTo>
                    <a:pt x="289" y="125"/>
                  </a:lnTo>
                  <a:lnTo>
                    <a:pt x="279" y="122"/>
                  </a:lnTo>
                  <a:lnTo>
                    <a:pt x="273" y="122"/>
                  </a:lnTo>
                  <a:lnTo>
                    <a:pt x="272" y="120"/>
                  </a:lnTo>
                  <a:lnTo>
                    <a:pt x="272" y="120"/>
                  </a:lnTo>
                  <a:lnTo>
                    <a:pt x="252" y="123"/>
                  </a:lnTo>
                  <a:lnTo>
                    <a:pt x="230" y="125"/>
                  </a:lnTo>
                  <a:lnTo>
                    <a:pt x="230" y="125"/>
                  </a:lnTo>
                  <a:lnTo>
                    <a:pt x="223" y="125"/>
                  </a:lnTo>
                  <a:lnTo>
                    <a:pt x="223" y="125"/>
                  </a:lnTo>
                  <a:lnTo>
                    <a:pt x="200" y="123"/>
                  </a:lnTo>
                  <a:lnTo>
                    <a:pt x="180" y="120"/>
                  </a:lnTo>
                  <a:lnTo>
                    <a:pt x="165" y="114"/>
                  </a:lnTo>
                  <a:lnTo>
                    <a:pt x="154" y="109"/>
                  </a:lnTo>
                  <a:lnTo>
                    <a:pt x="154" y="109"/>
                  </a:lnTo>
                  <a:lnTo>
                    <a:pt x="146" y="100"/>
                  </a:lnTo>
                  <a:lnTo>
                    <a:pt x="146" y="100"/>
                  </a:lnTo>
                  <a:lnTo>
                    <a:pt x="139" y="99"/>
                  </a:lnTo>
                  <a:lnTo>
                    <a:pt x="134" y="99"/>
                  </a:lnTo>
                  <a:lnTo>
                    <a:pt x="133" y="97"/>
                  </a:lnTo>
                  <a:lnTo>
                    <a:pt x="133" y="97"/>
                  </a:lnTo>
                  <a:lnTo>
                    <a:pt x="127" y="99"/>
                  </a:lnTo>
                  <a:lnTo>
                    <a:pt x="127" y="99"/>
                  </a:lnTo>
                  <a:lnTo>
                    <a:pt x="113" y="100"/>
                  </a:lnTo>
                  <a:lnTo>
                    <a:pt x="98" y="102"/>
                  </a:lnTo>
                  <a:lnTo>
                    <a:pt x="98" y="102"/>
                  </a:lnTo>
                  <a:lnTo>
                    <a:pt x="96" y="102"/>
                  </a:lnTo>
                  <a:lnTo>
                    <a:pt x="96" y="102"/>
                  </a:lnTo>
                  <a:lnTo>
                    <a:pt x="96" y="102"/>
                  </a:lnTo>
                  <a:lnTo>
                    <a:pt x="96" y="102"/>
                  </a:lnTo>
                  <a:lnTo>
                    <a:pt x="95" y="102"/>
                  </a:lnTo>
                  <a:lnTo>
                    <a:pt x="95" y="102"/>
                  </a:lnTo>
                  <a:lnTo>
                    <a:pt x="84" y="102"/>
                  </a:lnTo>
                  <a:lnTo>
                    <a:pt x="84" y="102"/>
                  </a:lnTo>
                  <a:lnTo>
                    <a:pt x="65" y="102"/>
                  </a:lnTo>
                  <a:lnTo>
                    <a:pt x="49" y="99"/>
                  </a:lnTo>
                  <a:lnTo>
                    <a:pt x="33" y="96"/>
                  </a:lnTo>
                  <a:lnTo>
                    <a:pt x="21" y="91"/>
                  </a:lnTo>
                  <a:lnTo>
                    <a:pt x="21" y="91"/>
                  </a:lnTo>
                  <a:lnTo>
                    <a:pt x="12" y="87"/>
                  </a:lnTo>
                  <a:lnTo>
                    <a:pt x="6" y="82"/>
                  </a:lnTo>
                  <a:lnTo>
                    <a:pt x="1" y="77"/>
                  </a:lnTo>
                  <a:lnTo>
                    <a:pt x="0" y="73"/>
                  </a:lnTo>
                  <a:lnTo>
                    <a:pt x="0" y="73"/>
                  </a:lnTo>
                  <a:lnTo>
                    <a:pt x="1" y="67"/>
                  </a:lnTo>
                  <a:lnTo>
                    <a:pt x="6" y="62"/>
                  </a:lnTo>
                  <a:lnTo>
                    <a:pt x="12" y="58"/>
                  </a:lnTo>
                  <a:lnTo>
                    <a:pt x="21" y="53"/>
                  </a:lnTo>
                  <a:lnTo>
                    <a:pt x="21" y="53"/>
                  </a:lnTo>
                  <a:lnTo>
                    <a:pt x="33" y="48"/>
                  </a:lnTo>
                  <a:lnTo>
                    <a:pt x="49" y="45"/>
                  </a:lnTo>
                  <a:lnTo>
                    <a:pt x="65" y="42"/>
                  </a:lnTo>
                  <a:lnTo>
                    <a:pt x="84" y="42"/>
                  </a:lnTo>
                  <a:lnTo>
                    <a:pt x="84" y="42"/>
                  </a:lnTo>
                  <a:close/>
                </a:path>
              </a:pathLst>
            </a:custGeom>
            <a:solidFill>
              <a:srgbClr val="D7D8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r-HR"/>
            </a:p>
          </p:txBody>
        </p:sp>
        <p:sp>
          <p:nvSpPr>
            <p:cNvPr id="19" name="Freeform 17"/>
            <p:cNvSpPr>
              <a:spLocks/>
            </p:cNvSpPr>
            <p:nvPr/>
          </p:nvSpPr>
          <p:spPr bwMode="auto">
            <a:xfrm>
              <a:off x="4333" y="2285"/>
              <a:ext cx="702" cy="140"/>
            </a:xfrm>
            <a:custGeom>
              <a:avLst/>
              <a:gdLst>
                <a:gd name="T0" fmla="*/ 94 w 702"/>
                <a:gd name="T1" fmla="*/ 41 h 140"/>
                <a:gd name="T2" fmla="*/ 124 w 702"/>
                <a:gd name="T3" fmla="*/ 45 h 140"/>
                <a:gd name="T4" fmla="*/ 132 w 702"/>
                <a:gd name="T5" fmla="*/ 45 h 140"/>
                <a:gd name="T6" fmla="*/ 152 w 702"/>
                <a:gd name="T7" fmla="*/ 35 h 140"/>
                <a:gd name="T8" fmla="*/ 196 w 702"/>
                <a:gd name="T9" fmla="*/ 21 h 140"/>
                <a:gd name="T10" fmla="*/ 226 w 702"/>
                <a:gd name="T11" fmla="*/ 18 h 140"/>
                <a:gd name="T12" fmla="*/ 271 w 702"/>
                <a:gd name="T13" fmla="*/ 22 h 140"/>
                <a:gd name="T14" fmla="*/ 294 w 702"/>
                <a:gd name="T15" fmla="*/ 13 h 140"/>
                <a:gd name="T16" fmla="*/ 338 w 702"/>
                <a:gd name="T17" fmla="*/ 1 h 140"/>
                <a:gd name="T18" fmla="*/ 366 w 702"/>
                <a:gd name="T19" fmla="*/ 0 h 140"/>
                <a:gd name="T20" fmla="*/ 434 w 702"/>
                <a:gd name="T21" fmla="*/ 13 h 140"/>
                <a:gd name="T22" fmla="*/ 448 w 702"/>
                <a:gd name="T23" fmla="*/ 19 h 140"/>
                <a:gd name="T24" fmla="*/ 471 w 702"/>
                <a:gd name="T25" fmla="*/ 18 h 140"/>
                <a:gd name="T26" fmla="*/ 500 w 702"/>
                <a:gd name="T27" fmla="*/ 19 h 140"/>
                <a:gd name="T28" fmla="*/ 549 w 702"/>
                <a:gd name="T29" fmla="*/ 36 h 140"/>
                <a:gd name="T30" fmla="*/ 561 w 702"/>
                <a:gd name="T31" fmla="*/ 45 h 140"/>
                <a:gd name="T32" fmla="*/ 576 w 702"/>
                <a:gd name="T33" fmla="*/ 44 h 140"/>
                <a:gd name="T34" fmla="*/ 605 w 702"/>
                <a:gd name="T35" fmla="*/ 41 h 140"/>
                <a:gd name="T36" fmla="*/ 607 w 702"/>
                <a:gd name="T37" fmla="*/ 41 h 140"/>
                <a:gd name="T38" fmla="*/ 653 w 702"/>
                <a:gd name="T39" fmla="*/ 44 h 140"/>
                <a:gd name="T40" fmla="*/ 689 w 702"/>
                <a:gd name="T41" fmla="*/ 55 h 140"/>
                <a:gd name="T42" fmla="*/ 702 w 702"/>
                <a:gd name="T43" fmla="*/ 70 h 140"/>
                <a:gd name="T44" fmla="*/ 680 w 702"/>
                <a:gd name="T45" fmla="*/ 88 h 140"/>
                <a:gd name="T46" fmla="*/ 636 w 702"/>
                <a:gd name="T47" fmla="*/ 97 h 140"/>
                <a:gd name="T48" fmla="*/ 605 w 702"/>
                <a:gd name="T49" fmla="*/ 97 h 140"/>
                <a:gd name="T50" fmla="*/ 575 w 702"/>
                <a:gd name="T51" fmla="*/ 94 h 140"/>
                <a:gd name="T52" fmla="*/ 566 w 702"/>
                <a:gd name="T53" fmla="*/ 93 h 140"/>
                <a:gd name="T54" fmla="*/ 547 w 702"/>
                <a:gd name="T55" fmla="*/ 103 h 140"/>
                <a:gd name="T56" fmla="*/ 520 w 702"/>
                <a:gd name="T57" fmla="*/ 116 h 140"/>
                <a:gd name="T58" fmla="*/ 454 w 702"/>
                <a:gd name="T59" fmla="*/ 119 h 140"/>
                <a:gd name="T60" fmla="*/ 446 w 702"/>
                <a:gd name="T61" fmla="*/ 120 h 140"/>
                <a:gd name="T62" fmla="*/ 434 w 702"/>
                <a:gd name="T63" fmla="*/ 126 h 140"/>
                <a:gd name="T64" fmla="*/ 366 w 702"/>
                <a:gd name="T65" fmla="*/ 140 h 140"/>
                <a:gd name="T66" fmla="*/ 338 w 702"/>
                <a:gd name="T67" fmla="*/ 138 h 140"/>
                <a:gd name="T68" fmla="*/ 294 w 702"/>
                <a:gd name="T69" fmla="*/ 125 h 140"/>
                <a:gd name="T70" fmla="*/ 271 w 702"/>
                <a:gd name="T71" fmla="*/ 117 h 140"/>
                <a:gd name="T72" fmla="*/ 226 w 702"/>
                <a:gd name="T73" fmla="*/ 120 h 140"/>
                <a:gd name="T74" fmla="*/ 196 w 702"/>
                <a:gd name="T75" fmla="*/ 119 h 140"/>
                <a:gd name="T76" fmla="*/ 152 w 702"/>
                <a:gd name="T77" fmla="*/ 103 h 140"/>
                <a:gd name="T78" fmla="*/ 132 w 702"/>
                <a:gd name="T79" fmla="*/ 94 h 140"/>
                <a:gd name="T80" fmla="*/ 124 w 702"/>
                <a:gd name="T81" fmla="*/ 94 h 140"/>
                <a:gd name="T82" fmla="*/ 94 w 702"/>
                <a:gd name="T83" fmla="*/ 97 h 140"/>
                <a:gd name="T84" fmla="*/ 92 w 702"/>
                <a:gd name="T85" fmla="*/ 97 h 140"/>
                <a:gd name="T86" fmla="*/ 65 w 702"/>
                <a:gd name="T87" fmla="*/ 97 h 140"/>
                <a:gd name="T88" fmla="*/ 20 w 702"/>
                <a:gd name="T89" fmla="*/ 88 h 140"/>
                <a:gd name="T90" fmla="*/ 0 w 702"/>
                <a:gd name="T91" fmla="*/ 70 h 140"/>
                <a:gd name="T92" fmla="*/ 11 w 702"/>
                <a:gd name="T93" fmla="*/ 55 h 140"/>
                <a:gd name="T94" fmla="*/ 48 w 702"/>
                <a:gd name="T95" fmla="*/ 44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702" h="140">
                  <a:moveTo>
                    <a:pt x="81" y="41"/>
                  </a:moveTo>
                  <a:lnTo>
                    <a:pt x="81" y="41"/>
                  </a:lnTo>
                  <a:lnTo>
                    <a:pt x="94" y="41"/>
                  </a:lnTo>
                  <a:lnTo>
                    <a:pt x="94" y="41"/>
                  </a:lnTo>
                  <a:lnTo>
                    <a:pt x="95" y="41"/>
                  </a:lnTo>
                  <a:lnTo>
                    <a:pt x="95" y="41"/>
                  </a:lnTo>
                  <a:lnTo>
                    <a:pt x="110" y="42"/>
                  </a:lnTo>
                  <a:lnTo>
                    <a:pt x="124" y="45"/>
                  </a:lnTo>
                  <a:lnTo>
                    <a:pt x="124" y="45"/>
                  </a:lnTo>
                  <a:lnTo>
                    <a:pt x="129" y="45"/>
                  </a:lnTo>
                  <a:lnTo>
                    <a:pt x="129" y="45"/>
                  </a:lnTo>
                  <a:lnTo>
                    <a:pt x="132" y="45"/>
                  </a:lnTo>
                  <a:lnTo>
                    <a:pt x="136" y="44"/>
                  </a:lnTo>
                  <a:lnTo>
                    <a:pt x="144" y="42"/>
                  </a:lnTo>
                  <a:lnTo>
                    <a:pt x="144" y="42"/>
                  </a:lnTo>
                  <a:lnTo>
                    <a:pt x="152" y="35"/>
                  </a:lnTo>
                  <a:lnTo>
                    <a:pt x="152" y="35"/>
                  </a:lnTo>
                  <a:lnTo>
                    <a:pt x="162" y="29"/>
                  </a:lnTo>
                  <a:lnTo>
                    <a:pt x="178" y="24"/>
                  </a:lnTo>
                  <a:lnTo>
                    <a:pt x="196" y="21"/>
                  </a:lnTo>
                  <a:lnTo>
                    <a:pt x="220" y="18"/>
                  </a:lnTo>
                  <a:lnTo>
                    <a:pt x="220" y="18"/>
                  </a:lnTo>
                  <a:lnTo>
                    <a:pt x="226" y="18"/>
                  </a:lnTo>
                  <a:lnTo>
                    <a:pt x="226" y="18"/>
                  </a:lnTo>
                  <a:lnTo>
                    <a:pt x="248" y="19"/>
                  </a:lnTo>
                  <a:lnTo>
                    <a:pt x="268" y="22"/>
                  </a:lnTo>
                  <a:lnTo>
                    <a:pt x="268" y="22"/>
                  </a:lnTo>
                  <a:lnTo>
                    <a:pt x="271" y="22"/>
                  </a:lnTo>
                  <a:lnTo>
                    <a:pt x="275" y="21"/>
                  </a:lnTo>
                  <a:lnTo>
                    <a:pt x="285" y="21"/>
                  </a:lnTo>
                  <a:lnTo>
                    <a:pt x="285" y="21"/>
                  </a:lnTo>
                  <a:lnTo>
                    <a:pt x="294" y="13"/>
                  </a:lnTo>
                  <a:lnTo>
                    <a:pt x="294" y="13"/>
                  </a:lnTo>
                  <a:lnTo>
                    <a:pt x="304" y="9"/>
                  </a:lnTo>
                  <a:lnTo>
                    <a:pt x="318" y="4"/>
                  </a:lnTo>
                  <a:lnTo>
                    <a:pt x="338" y="1"/>
                  </a:lnTo>
                  <a:lnTo>
                    <a:pt x="359" y="0"/>
                  </a:lnTo>
                  <a:lnTo>
                    <a:pt x="359" y="0"/>
                  </a:lnTo>
                  <a:lnTo>
                    <a:pt x="366" y="0"/>
                  </a:lnTo>
                  <a:lnTo>
                    <a:pt x="366" y="0"/>
                  </a:lnTo>
                  <a:lnTo>
                    <a:pt x="388" y="0"/>
                  </a:lnTo>
                  <a:lnTo>
                    <a:pt x="407" y="3"/>
                  </a:lnTo>
                  <a:lnTo>
                    <a:pt x="424" y="7"/>
                  </a:lnTo>
                  <a:lnTo>
                    <a:pt x="434" y="13"/>
                  </a:lnTo>
                  <a:lnTo>
                    <a:pt x="434" y="13"/>
                  </a:lnTo>
                  <a:lnTo>
                    <a:pt x="442" y="18"/>
                  </a:lnTo>
                  <a:lnTo>
                    <a:pt x="442" y="18"/>
                  </a:lnTo>
                  <a:lnTo>
                    <a:pt x="448" y="19"/>
                  </a:lnTo>
                  <a:lnTo>
                    <a:pt x="448" y="19"/>
                  </a:lnTo>
                  <a:lnTo>
                    <a:pt x="456" y="19"/>
                  </a:lnTo>
                  <a:lnTo>
                    <a:pt x="456" y="19"/>
                  </a:lnTo>
                  <a:lnTo>
                    <a:pt x="471" y="18"/>
                  </a:lnTo>
                  <a:lnTo>
                    <a:pt x="471" y="18"/>
                  </a:lnTo>
                  <a:lnTo>
                    <a:pt x="474" y="18"/>
                  </a:lnTo>
                  <a:lnTo>
                    <a:pt x="474" y="18"/>
                  </a:lnTo>
                  <a:lnTo>
                    <a:pt x="500" y="19"/>
                  </a:lnTo>
                  <a:lnTo>
                    <a:pt x="521" y="24"/>
                  </a:lnTo>
                  <a:lnTo>
                    <a:pt x="538" y="30"/>
                  </a:lnTo>
                  <a:lnTo>
                    <a:pt x="544" y="33"/>
                  </a:lnTo>
                  <a:lnTo>
                    <a:pt x="549" y="36"/>
                  </a:lnTo>
                  <a:lnTo>
                    <a:pt x="549" y="36"/>
                  </a:lnTo>
                  <a:lnTo>
                    <a:pt x="556" y="44"/>
                  </a:lnTo>
                  <a:lnTo>
                    <a:pt x="556" y="44"/>
                  </a:lnTo>
                  <a:lnTo>
                    <a:pt x="561" y="45"/>
                  </a:lnTo>
                  <a:lnTo>
                    <a:pt x="567" y="47"/>
                  </a:lnTo>
                  <a:lnTo>
                    <a:pt x="567" y="47"/>
                  </a:lnTo>
                  <a:lnTo>
                    <a:pt x="576" y="44"/>
                  </a:lnTo>
                  <a:lnTo>
                    <a:pt x="576" y="44"/>
                  </a:lnTo>
                  <a:lnTo>
                    <a:pt x="602" y="41"/>
                  </a:lnTo>
                  <a:lnTo>
                    <a:pt x="602" y="41"/>
                  </a:lnTo>
                  <a:lnTo>
                    <a:pt x="605" y="41"/>
                  </a:lnTo>
                  <a:lnTo>
                    <a:pt x="605" y="41"/>
                  </a:lnTo>
                  <a:lnTo>
                    <a:pt x="605" y="41"/>
                  </a:lnTo>
                  <a:lnTo>
                    <a:pt x="605" y="41"/>
                  </a:lnTo>
                  <a:lnTo>
                    <a:pt x="607" y="41"/>
                  </a:lnTo>
                  <a:lnTo>
                    <a:pt x="607" y="41"/>
                  </a:lnTo>
                  <a:lnTo>
                    <a:pt x="618" y="41"/>
                  </a:lnTo>
                  <a:lnTo>
                    <a:pt x="618" y="41"/>
                  </a:lnTo>
                  <a:lnTo>
                    <a:pt x="636" y="41"/>
                  </a:lnTo>
                  <a:lnTo>
                    <a:pt x="653" y="44"/>
                  </a:lnTo>
                  <a:lnTo>
                    <a:pt x="668" y="47"/>
                  </a:lnTo>
                  <a:lnTo>
                    <a:pt x="680" y="51"/>
                  </a:lnTo>
                  <a:lnTo>
                    <a:pt x="680" y="51"/>
                  </a:lnTo>
                  <a:lnTo>
                    <a:pt x="689" y="55"/>
                  </a:lnTo>
                  <a:lnTo>
                    <a:pt x="696" y="59"/>
                  </a:lnTo>
                  <a:lnTo>
                    <a:pt x="700" y="64"/>
                  </a:lnTo>
                  <a:lnTo>
                    <a:pt x="702" y="70"/>
                  </a:lnTo>
                  <a:lnTo>
                    <a:pt x="702" y="70"/>
                  </a:lnTo>
                  <a:lnTo>
                    <a:pt x="700" y="74"/>
                  </a:lnTo>
                  <a:lnTo>
                    <a:pt x="696" y="79"/>
                  </a:lnTo>
                  <a:lnTo>
                    <a:pt x="689" y="84"/>
                  </a:lnTo>
                  <a:lnTo>
                    <a:pt x="680" y="88"/>
                  </a:lnTo>
                  <a:lnTo>
                    <a:pt x="680" y="88"/>
                  </a:lnTo>
                  <a:lnTo>
                    <a:pt x="668" y="91"/>
                  </a:lnTo>
                  <a:lnTo>
                    <a:pt x="653" y="96"/>
                  </a:lnTo>
                  <a:lnTo>
                    <a:pt x="636" y="97"/>
                  </a:lnTo>
                  <a:lnTo>
                    <a:pt x="618" y="97"/>
                  </a:lnTo>
                  <a:lnTo>
                    <a:pt x="618" y="97"/>
                  </a:lnTo>
                  <a:lnTo>
                    <a:pt x="605" y="97"/>
                  </a:lnTo>
                  <a:lnTo>
                    <a:pt x="605" y="97"/>
                  </a:lnTo>
                  <a:lnTo>
                    <a:pt x="604" y="97"/>
                  </a:lnTo>
                  <a:lnTo>
                    <a:pt x="604" y="97"/>
                  </a:lnTo>
                  <a:lnTo>
                    <a:pt x="589" y="96"/>
                  </a:lnTo>
                  <a:lnTo>
                    <a:pt x="575" y="94"/>
                  </a:lnTo>
                  <a:lnTo>
                    <a:pt x="575" y="94"/>
                  </a:lnTo>
                  <a:lnTo>
                    <a:pt x="569" y="93"/>
                  </a:lnTo>
                  <a:lnTo>
                    <a:pt x="569" y="93"/>
                  </a:lnTo>
                  <a:lnTo>
                    <a:pt x="566" y="93"/>
                  </a:lnTo>
                  <a:lnTo>
                    <a:pt x="563" y="94"/>
                  </a:lnTo>
                  <a:lnTo>
                    <a:pt x="555" y="96"/>
                  </a:lnTo>
                  <a:lnTo>
                    <a:pt x="555" y="96"/>
                  </a:lnTo>
                  <a:lnTo>
                    <a:pt x="547" y="103"/>
                  </a:lnTo>
                  <a:lnTo>
                    <a:pt x="547" y="103"/>
                  </a:lnTo>
                  <a:lnTo>
                    <a:pt x="543" y="106"/>
                  </a:lnTo>
                  <a:lnTo>
                    <a:pt x="537" y="109"/>
                  </a:lnTo>
                  <a:lnTo>
                    <a:pt x="520" y="116"/>
                  </a:lnTo>
                  <a:lnTo>
                    <a:pt x="498" y="119"/>
                  </a:lnTo>
                  <a:lnTo>
                    <a:pt x="472" y="120"/>
                  </a:lnTo>
                  <a:lnTo>
                    <a:pt x="472" y="120"/>
                  </a:lnTo>
                  <a:lnTo>
                    <a:pt x="454" y="119"/>
                  </a:lnTo>
                  <a:lnTo>
                    <a:pt x="454" y="119"/>
                  </a:lnTo>
                  <a:lnTo>
                    <a:pt x="451" y="119"/>
                  </a:lnTo>
                  <a:lnTo>
                    <a:pt x="451" y="119"/>
                  </a:lnTo>
                  <a:lnTo>
                    <a:pt x="446" y="120"/>
                  </a:lnTo>
                  <a:lnTo>
                    <a:pt x="440" y="120"/>
                  </a:lnTo>
                  <a:lnTo>
                    <a:pt x="440" y="120"/>
                  </a:lnTo>
                  <a:lnTo>
                    <a:pt x="434" y="126"/>
                  </a:lnTo>
                  <a:lnTo>
                    <a:pt x="434" y="126"/>
                  </a:lnTo>
                  <a:lnTo>
                    <a:pt x="422" y="131"/>
                  </a:lnTo>
                  <a:lnTo>
                    <a:pt x="407" y="135"/>
                  </a:lnTo>
                  <a:lnTo>
                    <a:pt x="387" y="138"/>
                  </a:lnTo>
                  <a:lnTo>
                    <a:pt x="366" y="140"/>
                  </a:lnTo>
                  <a:lnTo>
                    <a:pt x="366" y="140"/>
                  </a:lnTo>
                  <a:lnTo>
                    <a:pt x="361" y="140"/>
                  </a:lnTo>
                  <a:lnTo>
                    <a:pt x="361" y="140"/>
                  </a:lnTo>
                  <a:lnTo>
                    <a:pt x="338" y="138"/>
                  </a:lnTo>
                  <a:lnTo>
                    <a:pt x="320" y="135"/>
                  </a:lnTo>
                  <a:lnTo>
                    <a:pt x="304" y="131"/>
                  </a:lnTo>
                  <a:lnTo>
                    <a:pt x="294" y="125"/>
                  </a:lnTo>
                  <a:lnTo>
                    <a:pt x="294" y="125"/>
                  </a:lnTo>
                  <a:lnTo>
                    <a:pt x="285" y="119"/>
                  </a:lnTo>
                  <a:lnTo>
                    <a:pt x="285" y="119"/>
                  </a:lnTo>
                  <a:lnTo>
                    <a:pt x="275" y="117"/>
                  </a:lnTo>
                  <a:lnTo>
                    <a:pt x="271" y="117"/>
                  </a:lnTo>
                  <a:lnTo>
                    <a:pt x="268" y="116"/>
                  </a:lnTo>
                  <a:lnTo>
                    <a:pt x="268" y="116"/>
                  </a:lnTo>
                  <a:lnTo>
                    <a:pt x="248" y="119"/>
                  </a:lnTo>
                  <a:lnTo>
                    <a:pt x="226" y="120"/>
                  </a:lnTo>
                  <a:lnTo>
                    <a:pt x="226" y="120"/>
                  </a:lnTo>
                  <a:lnTo>
                    <a:pt x="220" y="120"/>
                  </a:lnTo>
                  <a:lnTo>
                    <a:pt x="220" y="120"/>
                  </a:lnTo>
                  <a:lnTo>
                    <a:pt x="196" y="119"/>
                  </a:lnTo>
                  <a:lnTo>
                    <a:pt x="176" y="114"/>
                  </a:lnTo>
                  <a:lnTo>
                    <a:pt x="161" y="109"/>
                  </a:lnTo>
                  <a:lnTo>
                    <a:pt x="152" y="103"/>
                  </a:lnTo>
                  <a:lnTo>
                    <a:pt x="152" y="103"/>
                  </a:lnTo>
                  <a:lnTo>
                    <a:pt x="144" y="96"/>
                  </a:lnTo>
                  <a:lnTo>
                    <a:pt x="144" y="96"/>
                  </a:lnTo>
                  <a:lnTo>
                    <a:pt x="136" y="94"/>
                  </a:lnTo>
                  <a:lnTo>
                    <a:pt x="132" y="94"/>
                  </a:lnTo>
                  <a:lnTo>
                    <a:pt x="130" y="93"/>
                  </a:lnTo>
                  <a:lnTo>
                    <a:pt x="130" y="93"/>
                  </a:lnTo>
                  <a:lnTo>
                    <a:pt x="124" y="94"/>
                  </a:lnTo>
                  <a:lnTo>
                    <a:pt x="124" y="94"/>
                  </a:lnTo>
                  <a:lnTo>
                    <a:pt x="110" y="96"/>
                  </a:lnTo>
                  <a:lnTo>
                    <a:pt x="95" y="97"/>
                  </a:lnTo>
                  <a:lnTo>
                    <a:pt x="95" y="97"/>
                  </a:lnTo>
                  <a:lnTo>
                    <a:pt x="94" y="97"/>
                  </a:lnTo>
                  <a:lnTo>
                    <a:pt x="94" y="97"/>
                  </a:lnTo>
                  <a:lnTo>
                    <a:pt x="94" y="97"/>
                  </a:lnTo>
                  <a:lnTo>
                    <a:pt x="94" y="97"/>
                  </a:lnTo>
                  <a:lnTo>
                    <a:pt x="92" y="97"/>
                  </a:lnTo>
                  <a:lnTo>
                    <a:pt x="92" y="97"/>
                  </a:lnTo>
                  <a:lnTo>
                    <a:pt x="81" y="97"/>
                  </a:lnTo>
                  <a:lnTo>
                    <a:pt x="81" y="97"/>
                  </a:lnTo>
                  <a:lnTo>
                    <a:pt x="65" y="97"/>
                  </a:lnTo>
                  <a:lnTo>
                    <a:pt x="48" y="96"/>
                  </a:lnTo>
                  <a:lnTo>
                    <a:pt x="32" y="91"/>
                  </a:lnTo>
                  <a:lnTo>
                    <a:pt x="20" y="88"/>
                  </a:lnTo>
                  <a:lnTo>
                    <a:pt x="20" y="88"/>
                  </a:lnTo>
                  <a:lnTo>
                    <a:pt x="11" y="84"/>
                  </a:lnTo>
                  <a:lnTo>
                    <a:pt x="5" y="79"/>
                  </a:lnTo>
                  <a:lnTo>
                    <a:pt x="2" y="74"/>
                  </a:lnTo>
                  <a:lnTo>
                    <a:pt x="0" y="70"/>
                  </a:lnTo>
                  <a:lnTo>
                    <a:pt x="0" y="70"/>
                  </a:lnTo>
                  <a:lnTo>
                    <a:pt x="2" y="64"/>
                  </a:lnTo>
                  <a:lnTo>
                    <a:pt x="5" y="59"/>
                  </a:lnTo>
                  <a:lnTo>
                    <a:pt x="11" y="55"/>
                  </a:lnTo>
                  <a:lnTo>
                    <a:pt x="20" y="51"/>
                  </a:lnTo>
                  <a:lnTo>
                    <a:pt x="20" y="51"/>
                  </a:lnTo>
                  <a:lnTo>
                    <a:pt x="32" y="47"/>
                  </a:lnTo>
                  <a:lnTo>
                    <a:pt x="48" y="44"/>
                  </a:lnTo>
                  <a:lnTo>
                    <a:pt x="65" y="41"/>
                  </a:lnTo>
                  <a:lnTo>
                    <a:pt x="81" y="41"/>
                  </a:lnTo>
                  <a:lnTo>
                    <a:pt x="81" y="41"/>
                  </a:lnTo>
                  <a:close/>
                </a:path>
              </a:pathLst>
            </a:custGeom>
            <a:solidFill>
              <a:srgbClr val="D4D5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r-HR"/>
            </a:p>
          </p:txBody>
        </p:sp>
        <p:sp>
          <p:nvSpPr>
            <p:cNvPr id="20" name="Freeform 18"/>
            <p:cNvSpPr>
              <a:spLocks/>
            </p:cNvSpPr>
            <p:nvPr/>
          </p:nvSpPr>
          <p:spPr bwMode="auto">
            <a:xfrm>
              <a:off x="4336" y="2286"/>
              <a:ext cx="694" cy="136"/>
            </a:xfrm>
            <a:custGeom>
              <a:avLst/>
              <a:gdLst>
                <a:gd name="T0" fmla="*/ 92 w 694"/>
                <a:gd name="T1" fmla="*/ 41 h 136"/>
                <a:gd name="T2" fmla="*/ 123 w 694"/>
                <a:gd name="T3" fmla="*/ 44 h 136"/>
                <a:gd name="T4" fmla="*/ 130 w 694"/>
                <a:gd name="T5" fmla="*/ 46 h 136"/>
                <a:gd name="T6" fmla="*/ 150 w 694"/>
                <a:gd name="T7" fmla="*/ 35 h 136"/>
                <a:gd name="T8" fmla="*/ 175 w 694"/>
                <a:gd name="T9" fmla="*/ 25 h 136"/>
                <a:gd name="T10" fmla="*/ 223 w 694"/>
                <a:gd name="T11" fmla="*/ 20 h 136"/>
                <a:gd name="T12" fmla="*/ 265 w 694"/>
                <a:gd name="T13" fmla="*/ 25 h 136"/>
                <a:gd name="T14" fmla="*/ 283 w 694"/>
                <a:gd name="T15" fmla="*/ 23 h 136"/>
                <a:gd name="T16" fmla="*/ 315 w 694"/>
                <a:gd name="T17" fmla="*/ 5 h 136"/>
                <a:gd name="T18" fmla="*/ 363 w 694"/>
                <a:gd name="T19" fmla="*/ 0 h 136"/>
                <a:gd name="T20" fmla="*/ 419 w 694"/>
                <a:gd name="T21" fmla="*/ 9 h 136"/>
                <a:gd name="T22" fmla="*/ 437 w 694"/>
                <a:gd name="T23" fmla="*/ 20 h 136"/>
                <a:gd name="T24" fmla="*/ 451 w 694"/>
                <a:gd name="T25" fmla="*/ 20 h 136"/>
                <a:gd name="T26" fmla="*/ 469 w 694"/>
                <a:gd name="T27" fmla="*/ 20 h 136"/>
                <a:gd name="T28" fmla="*/ 540 w 694"/>
                <a:gd name="T29" fmla="*/ 34 h 136"/>
                <a:gd name="T30" fmla="*/ 550 w 694"/>
                <a:gd name="T31" fmla="*/ 44 h 136"/>
                <a:gd name="T32" fmla="*/ 570 w 694"/>
                <a:gd name="T33" fmla="*/ 44 h 136"/>
                <a:gd name="T34" fmla="*/ 599 w 694"/>
                <a:gd name="T35" fmla="*/ 41 h 136"/>
                <a:gd name="T36" fmla="*/ 602 w 694"/>
                <a:gd name="T37" fmla="*/ 41 h 136"/>
                <a:gd name="T38" fmla="*/ 630 w 694"/>
                <a:gd name="T39" fmla="*/ 41 h 136"/>
                <a:gd name="T40" fmla="*/ 674 w 694"/>
                <a:gd name="T41" fmla="*/ 50 h 136"/>
                <a:gd name="T42" fmla="*/ 694 w 694"/>
                <a:gd name="T43" fmla="*/ 69 h 136"/>
                <a:gd name="T44" fmla="*/ 683 w 694"/>
                <a:gd name="T45" fmla="*/ 83 h 136"/>
                <a:gd name="T46" fmla="*/ 647 w 694"/>
                <a:gd name="T47" fmla="*/ 93 h 136"/>
                <a:gd name="T48" fmla="*/ 601 w 694"/>
                <a:gd name="T49" fmla="*/ 95 h 136"/>
                <a:gd name="T50" fmla="*/ 584 w 694"/>
                <a:gd name="T51" fmla="*/ 93 h 136"/>
                <a:gd name="T52" fmla="*/ 564 w 694"/>
                <a:gd name="T53" fmla="*/ 90 h 136"/>
                <a:gd name="T54" fmla="*/ 543 w 694"/>
                <a:gd name="T55" fmla="*/ 99 h 136"/>
                <a:gd name="T56" fmla="*/ 517 w 694"/>
                <a:gd name="T57" fmla="*/ 112 h 136"/>
                <a:gd name="T58" fmla="*/ 451 w 694"/>
                <a:gd name="T59" fmla="*/ 116 h 136"/>
                <a:gd name="T60" fmla="*/ 437 w 694"/>
                <a:gd name="T61" fmla="*/ 118 h 136"/>
                <a:gd name="T62" fmla="*/ 419 w 694"/>
                <a:gd name="T63" fmla="*/ 127 h 136"/>
                <a:gd name="T64" fmla="*/ 363 w 694"/>
                <a:gd name="T65" fmla="*/ 136 h 136"/>
                <a:gd name="T66" fmla="*/ 315 w 694"/>
                <a:gd name="T67" fmla="*/ 131 h 136"/>
                <a:gd name="T68" fmla="*/ 282 w 694"/>
                <a:gd name="T69" fmla="*/ 115 h 136"/>
                <a:gd name="T70" fmla="*/ 265 w 694"/>
                <a:gd name="T71" fmla="*/ 113 h 136"/>
                <a:gd name="T72" fmla="*/ 223 w 694"/>
                <a:gd name="T73" fmla="*/ 116 h 136"/>
                <a:gd name="T74" fmla="*/ 175 w 694"/>
                <a:gd name="T75" fmla="*/ 112 h 136"/>
                <a:gd name="T76" fmla="*/ 150 w 694"/>
                <a:gd name="T77" fmla="*/ 101 h 136"/>
                <a:gd name="T78" fmla="*/ 130 w 694"/>
                <a:gd name="T79" fmla="*/ 92 h 136"/>
                <a:gd name="T80" fmla="*/ 123 w 694"/>
                <a:gd name="T81" fmla="*/ 92 h 136"/>
                <a:gd name="T82" fmla="*/ 94 w 694"/>
                <a:gd name="T83" fmla="*/ 95 h 136"/>
                <a:gd name="T84" fmla="*/ 92 w 694"/>
                <a:gd name="T85" fmla="*/ 95 h 136"/>
                <a:gd name="T86" fmla="*/ 63 w 694"/>
                <a:gd name="T87" fmla="*/ 95 h 136"/>
                <a:gd name="T88" fmla="*/ 22 w 694"/>
                <a:gd name="T89" fmla="*/ 86 h 136"/>
                <a:gd name="T90" fmla="*/ 0 w 694"/>
                <a:gd name="T91" fmla="*/ 69 h 136"/>
                <a:gd name="T92" fmla="*/ 13 w 694"/>
                <a:gd name="T93" fmla="*/ 55 h 136"/>
                <a:gd name="T94" fmla="*/ 48 w 694"/>
                <a:gd name="T95" fmla="*/ 44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694" h="136">
                  <a:moveTo>
                    <a:pt x="81" y="41"/>
                  </a:moveTo>
                  <a:lnTo>
                    <a:pt x="81" y="41"/>
                  </a:lnTo>
                  <a:lnTo>
                    <a:pt x="92" y="41"/>
                  </a:lnTo>
                  <a:lnTo>
                    <a:pt x="92" y="41"/>
                  </a:lnTo>
                  <a:lnTo>
                    <a:pt x="94" y="41"/>
                  </a:lnTo>
                  <a:lnTo>
                    <a:pt x="94" y="41"/>
                  </a:lnTo>
                  <a:lnTo>
                    <a:pt x="109" y="43"/>
                  </a:lnTo>
                  <a:lnTo>
                    <a:pt x="123" y="44"/>
                  </a:lnTo>
                  <a:lnTo>
                    <a:pt x="123" y="44"/>
                  </a:lnTo>
                  <a:lnTo>
                    <a:pt x="127" y="46"/>
                  </a:lnTo>
                  <a:lnTo>
                    <a:pt x="127" y="46"/>
                  </a:lnTo>
                  <a:lnTo>
                    <a:pt x="130" y="46"/>
                  </a:lnTo>
                  <a:lnTo>
                    <a:pt x="135" y="44"/>
                  </a:lnTo>
                  <a:lnTo>
                    <a:pt x="143" y="44"/>
                  </a:lnTo>
                  <a:lnTo>
                    <a:pt x="143" y="44"/>
                  </a:lnTo>
                  <a:lnTo>
                    <a:pt x="150" y="35"/>
                  </a:lnTo>
                  <a:lnTo>
                    <a:pt x="150" y="35"/>
                  </a:lnTo>
                  <a:lnTo>
                    <a:pt x="155" y="32"/>
                  </a:lnTo>
                  <a:lnTo>
                    <a:pt x="159" y="31"/>
                  </a:lnTo>
                  <a:lnTo>
                    <a:pt x="175" y="25"/>
                  </a:lnTo>
                  <a:lnTo>
                    <a:pt x="194" y="21"/>
                  </a:lnTo>
                  <a:lnTo>
                    <a:pt x="217" y="20"/>
                  </a:lnTo>
                  <a:lnTo>
                    <a:pt x="217" y="20"/>
                  </a:lnTo>
                  <a:lnTo>
                    <a:pt x="223" y="20"/>
                  </a:lnTo>
                  <a:lnTo>
                    <a:pt x="223" y="20"/>
                  </a:lnTo>
                  <a:lnTo>
                    <a:pt x="245" y="21"/>
                  </a:lnTo>
                  <a:lnTo>
                    <a:pt x="265" y="25"/>
                  </a:lnTo>
                  <a:lnTo>
                    <a:pt x="265" y="25"/>
                  </a:lnTo>
                  <a:lnTo>
                    <a:pt x="268" y="23"/>
                  </a:lnTo>
                  <a:lnTo>
                    <a:pt x="272" y="23"/>
                  </a:lnTo>
                  <a:lnTo>
                    <a:pt x="283" y="23"/>
                  </a:lnTo>
                  <a:lnTo>
                    <a:pt x="283" y="23"/>
                  </a:lnTo>
                  <a:lnTo>
                    <a:pt x="291" y="15"/>
                  </a:lnTo>
                  <a:lnTo>
                    <a:pt x="291" y="15"/>
                  </a:lnTo>
                  <a:lnTo>
                    <a:pt x="300" y="9"/>
                  </a:lnTo>
                  <a:lnTo>
                    <a:pt x="315" y="5"/>
                  </a:lnTo>
                  <a:lnTo>
                    <a:pt x="333" y="2"/>
                  </a:lnTo>
                  <a:lnTo>
                    <a:pt x="356" y="0"/>
                  </a:lnTo>
                  <a:lnTo>
                    <a:pt x="356" y="0"/>
                  </a:lnTo>
                  <a:lnTo>
                    <a:pt x="363" y="0"/>
                  </a:lnTo>
                  <a:lnTo>
                    <a:pt x="363" y="0"/>
                  </a:lnTo>
                  <a:lnTo>
                    <a:pt x="384" y="2"/>
                  </a:lnTo>
                  <a:lnTo>
                    <a:pt x="404" y="5"/>
                  </a:lnTo>
                  <a:lnTo>
                    <a:pt x="419" y="9"/>
                  </a:lnTo>
                  <a:lnTo>
                    <a:pt x="431" y="15"/>
                  </a:lnTo>
                  <a:lnTo>
                    <a:pt x="431" y="15"/>
                  </a:lnTo>
                  <a:lnTo>
                    <a:pt x="437" y="20"/>
                  </a:lnTo>
                  <a:lnTo>
                    <a:pt x="437" y="20"/>
                  </a:lnTo>
                  <a:lnTo>
                    <a:pt x="445" y="21"/>
                  </a:lnTo>
                  <a:lnTo>
                    <a:pt x="445" y="21"/>
                  </a:lnTo>
                  <a:lnTo>
                    <a:pt x="451" y="20"/>
                  </a:lnTo>
                  <a:lnTo>
                    <a:pt x="451" y="20"/>
                  </a:lnTo>
                  <a:lnTo>
                    <a:pt x="466" y="20"/>
                  </a:lnTo>
                  <a:lnTo>
                    <a:pt x="466" y="20"/>
                  </a:lnTo>
                  <a:lnTo>
                    <a:pt x="469" y="20"/>
                  </a:lnTo>
                  <a:lnTo>
                    <a:pt x="469" y="20"/>
                  </a:lnTo>
                  <a:lnTo>
                    <a:pt x="495" y="21"/>
                  </a:lnTo>
                  <a:lnTo>
                    <a:pt x="517" y="25"/>
                  </a:lnTo>
                  <a:lnTo>
                    <a:pt x="534" y="31"/>
                  </a:lnTo>
                  <a:lnTo>
                    <a:pt x="540" y="34"/>
                  </a:lnTo>
                  <a:lnTo>
                    <a:pt x="544" y="37"/>
                  </a:lnTo>
                  <a:lnTo>
                    <a:pt x="544" y="37"/>
                  </a:lnTo>
                  <a:lnTo>
                    <a:pt x="550" y="44"/>
                  </a:lnTo>
                  <a:lnTo>
                    <a:pt x="550" y="44"/>
                  </a:lnTo>
                  <a:lnTo>
                    <a:pt x="557" y="46"/>
                  </a:lnTo>
                  <a:lnTo>
                    <a:pt x="563" y="46"/>
                  </a:lnTo>
                  <a:lnTo>
                    <a:pt x="563" y="46"/>
                  </a:lnTo>
                  <a:lnTo>
                    <a:pt x="570" y="44"/>
                  </a:lnTo>
                  <a:lnTo>
                    <a:pt x="570" y="44"/>
                  </a:lnTo>
                  <a:lnTo>
                    <a:pt x="598" y="41"/>
                  </a:lnTo>
                  <a:lnTo>
                    <a:pt x="598" y="41"/>
                  </a:lnTo>
                  <a:lnTo>
                    <a:pt x="599" y="41"/>
                  </a:lnTo>
                  <a:lnTo>
                    <a:pt x="599" y="41"/>
                  </a:lnTo>
                  <a:lnTo>
                    <a:pt x="601" y="41"/>
                  </a:lnTo>
                  <a:lnTo>
                    <a:pt x="601" y="41"/>
                  </a:lnTo>
                  <a:lnTo>
                    <a:pt x="602" y="41"/>
                  </a:lnTo>
                  <a:lnTo>
                    <a:pt x="602" y="41"/>
                  </a:lnTo>
                  <a:lnTo>
                    <a:pt x="612" y="41"/>
                  </a:lnTo>
                  <a:lnTo>
                    <a:pt x="612" y="41"/>
                  </a:lnTo>
                  <a:lnTo>
                    <a:pt x="630" y="41"/>
                  </a:lnTo>
                  <a:lnTo>
                    <a:pt x="647" y="44"/>
                  </a:lnTo>
                  <a:lnTo>
                    <a:pt x="662" y="47"/>
                  </a:lnTo>
                  <a:lnTo>
                    <a:pt x="674" y="50"/>
                  </a:lnTo>
                  <a:lnTo>
                    <a:pt x="674" y="50"/>
                  </a:lnTo>
                  <a:lnTo>
                    <a:pt x="683" y="55"/>
                  </a:lnTo>
                  <a:lnTo>
                    <a:pt x="689" y="60"/>
                  </a:lnTo>
                  <a:lnTo>
                    <a:pt x="693" y="64"/>
                  </a:lnTo>
                  <a:lnTo>
                    <a:pt x="694" y="69"/>
                  </a:lnTo>
                  <a:lnTo>
                    <a:pt x="694" y="69"/>
                  </a:lnTo>
                  <a:lnTo>
                    <a:pt x="693" y="73"/>
                  </a:lnTo>
                  <a:lnTo>
                    <a:pt x="689" y="78"/>
                  </a:lnTo>
                  <a:lnTo>
                    <a:pt x="683" y="83"/>
                  </a:lnTo>
                  <a:lnTo>
                    <a:pt x="674" y="86"/>
                  </a:lnTo>
                  <a:lnTo>
                    <a:pt x="674" y="86"/>
                  </a:lnTo>
                  <a:lnTo>
                    <a:pt x="662" y="90"/>
                  </a:lnTo>
                  <a:lnTo>
                    <a:pt x="647" y="93"/>
                  </a:lnTo>
                  <a:lnTo>
                    <a:pt x="630" y="95"/>
                  </a:lnTo>
                  <a:lnTo>
                    <a:pt x="612" y="95"/>
                  </a:lnTo>
                  <a:lnTo>
                    <a:pt x="612" y="95"/>
                  </a:lnTo>
                  <a:lnTo>
                    <a:pt x="601" y="95"/>
                  </a:lnTo>
                  <a:lnTo>
                    <a:pt x="601" y="95"/>
                  </a:lnTo>
                  <a:lnTo>
                    <a:pt x="599" y="95"/>
                  </a:lnTo>
                  <a:lnTo>
                    <a:pt x="599" y="95"/>
                  </a:lnTo>
                  <a:lnTo>
                    <a:pt x="584" y="93"/>
                  </a:lnTo>
                  <a:lnTo>
                    <a:pt x="570" y="92"/>
                  </a:lnTo>
                  <a:lnTo>
                    <a:pt x="570" y="92"/>
                  </a:lnTo>
                  <a:lnTo>
                    <a:pt x="564" y="90"/>
                  </a:lnTo>
                  <a:lnTo>
                    <a:pt x="564" y="90"/>
                  </a:lnTo>
                  <a:lnTo>
                    <a:pt x="557" y="92"/>
                  </a:lnTo>
                  <a:lnTo>
                    <a:pt x="550" y="92"/>
                  </a:lnTo>
                  <a:lnTo>
                    <a:pt x="550" y="92"/>
                  </a:lnTo>
                  <a:lnTo>
                    <a:pt x="543" y="99"/>
                  </a:lnTo>
                  <a:lnTo>
                    <a:pt x="543" y="99"/>
                  </a:lnTo>
                  <a:lnTo>
                    <a:pt x="540" y="104"/>
                  </a:lnTo>
                  <a:lnTo>
                    <a:pt x="534" y="107"/>
                  </a:lnTo>
                  <a:lnTo>
                    <a:pt x="517" y="112"/>
                  </a:lnTo>
                  <a:lnTo>
                    <a:pt x="494" y="116"/>
                  </a:lnTo>
                  <a:lnTo>
                    <a:pt x="468" y="116"/>
                  </a:lnTo>
                  <a:lnTo>
                    <a:pt x="468" y="116"/>
                  </a:lnTo>
                  <a:lnTo>
                    <a:pt x="451" y="116"/>
                  </a:lnTo>
                  <a:lnTo>
                    <a:pt x="451" y="116"/>
                  </a:lnTo>
                  <a:lnTo>
                    <a:pt x="447" y="116"/>
                  </a:lnTo>
                  <a:lnTo>
                    <a:pt x="447" y="116"/>
                  </a:lnTo>
                  <a:lnTo>
                    <a:pt x="437" y="118"/>
                  </a:lnTo>
                  <a:lnTo>
                    <a:pt x="437" y="118"/>
                  </a:lnTo>
                  <a:lnTo>
                    <a:pt x="430" y="122"/>
                  </a:lnTo>
                  <a:lnTo>
                    <a:pt x="430" y="122"/>
                  </a:lnTo>
                  <a:lnTo>
                    <a:pt x="419" y="127"/>
                  </a:lnTo>
                  <a:lnTo>
                    <a:pt x="404" y="131"/>
                  </a:lnTo>
                  <a:lnTo>
                    <a:pt x="384" y="134"/>
                  </a:lnTo>
                  <a:lnTo>
                    <a:pt x="363" y="136"/>
                  </a:lnTo>
                  <a:lnTo>
                    <a:pt x="363" y="136"/>
                  </a:lnTo>
                  <a:lnTo>
                    <a:pt x="356" y="136"/>
                  </a:lnTo>
                  <a:lnTo>
                    <a:pt x="356" y="136"/>
                  </a:lnTo>
                  <a:lnTo>
                    <a:pt x="335" y="134"/>
                  </a:lnTo>
                  <a:lnTo>
                    <a:pt x="315" y="131"/>
                  </a:lnTo>
                  <a:lnTo>
                    <a:pt x="300" y="127"/>
                  </a:lnTo>
                  <a:lnTo>
                    <a:pt x="291" y="121"/>
                  </a:lnTo>
                  <a:lnTo>
                    <a:pt x="291" y="121"/>
                  </a:lnTo>
                  <a:lnTo>
                    <a:pt x="282" y="115"/>
                  </a:lnTo>
                  <a:lnTo>
                    <a:pt x="282" y="115"/>
                  </a:lnTo>
                  <a:lnTo>
                    <a:pt x="272" y="113"/>
                  </a:lnTo>
                  <a:lnTo>
                    <a:pt x="268" y="113"/>
                  </a:lnTo>
                  <a:lnTo>
                    <a:pt x="265" y="113"/>
                  </a:lnTo>
                  <a:lnTo>
                    <a:pt x="265" y="113"/>
                  </a:lnTo>
                  <a:lnTo>
                    <a:pt x="245" y="116"/>
                  </a:lnTo>
                  <a:lnTo>
                    <a:pt x="223" y="116"/>
                  </a:lnTo>
                  <a:lnTo>
                    <a:pt x="223" y="116"/>
                  </a:lnTo>
                  <a:lnTo>
                    <a:pt x="217" y="116"/>
                  </a:lnTo>
                  <a:lnTo>
                    <a:pt x="217" y="116"/>
                  </a:lnTo>
                  <a:lnTo>
                    <a:pt x="194" y="115"/>
                  </a:lnTo>
                  <a:lnTo>
                    <a:pt x="175" y="112"/>
                  </a:lnTo>
                  <a:lnTo>
                    <a:pt x="159" y="107"/>
                  </a:lnTo>
                  <a:lnTo>
                    <a:pt x="153" y="104"/>
                  </a:lnTo>
                  <a:lnTo>
                    <a:pt x="150" y="101"/>
                  </a:lnTo>
                  <a:lnTo>
                    <a:pt x="150" y="101"/>
                  </a:lnTo>
                  <a:lnTo>
                    <a:pt x="143" y="92"/>
                  </a:lnTo>
                  <a:lnTo>
                    <a:pt x="143" y="92"/>
                  </a:lnTo>
                  <a:lnTo>
                    <a:pt x="135" y="92"/>
                  </a:lnTo>
                  <a:lnTo>
                    <a:pt x="130" y="92"/>
                  </a:lnTo>
                  <a:lnTo>
                    <a:pt x="129" y="90"/>
                  </a:lnTo>
                  <a:lnTo>
                    <a:pt x="129" y="90"/>
                  </a:lnTo>
                  <a:lnTo>
                    <a:pt x="123" y="92"/>
                  </a:lnTo>
                  <a:lnTo>
                    <a:pt x="123" y="92"/>
                  </a:lnTo>
                  <a:lnTo>
                    <a:pt x="109" y="93"/>
                  </a:lnTo>
                  <a:lnTo>
                    <a:pt x="95" y="95"/>
                  </a:lnTo>
                  <a:lnTo>
                    <a:pt x="95" y="95"/>
                  </a:lnTo>
                  <a:lnTo>
                    <a:pt x="94" y="95"/>
                  </a:lnTo>
                  <a:lnTo>
                    <a:pt x="94" y="95"/>
                  </a:lnTo>
                  <a:lnTo>
                    <a:pt x="92" y="95"/>
                  </a:lnTo>
                  <a:lnTo>
                    <a:pt x="92" y="95"/>
                  </a:lnTo>
                  <a:lnTo>
                    <a:pt x="92" y="95"/>
                  </a:lnTo>
                  <a:lnTo>
                    <a:pt x="92" y="95"/>
                  </a:lnTo>
                  <a:lnTo>
                    <a:pt x="81" y="95"/>
                  </a:lnTo>
                  <a:lnTo>
                    <a:pt x="81" y="95"/>
                  </a:lnTo>
                  <a:lnTo>
                    <a:pt x="63" y="95"/>
                  </a:lnTo>
                  <a:lnTo>
                    <a:pt x="48" y="93"/>
                  </a:lnTo>
                  <a:lnTo>
                    <a:pt x="33" y="90"/>
                  </a:lnTo>
                  <a:lnTo>
                    <a:pt x="22" y="86"/>
                  </a:lnTo>
                  <a:lnTo>
                    <a:pt x="22" y="86"/>
                  </a:lnTo>
                  <a:lnTo>
                    <a:pt x="13" y="83"/>
                  </a:lnTo>
                  <a:lnTo>
                    <a:pt x="7" y="78"/>
                  </a:lnTo>
                  <a:lnTo>
                    <a:pt x="2" y="73"/>
                  </a:lnTo>
                  <a:lnTo>
                    <a:pt x="0" y="69"/>
                  </a:lnTo>
                  <a:lnTo>
                    <a:pt x="0" y="69"/>
                  </a:lnTo>
                  <a:lnTo>
                    <a:pt x="2" y="64"/>
                  </a:lnTo>
                  <a:lnTo>
                    <a:pt x="7" y="60"/>
                  </a:lnTo>
                  <a:lnTo>
                    <a:pt x="13" y="55"/>
                  </a:lnTo>
                  <a:lnTo>
                    <a:pt x="22" y="50"/>
                  </a:lnTo>
                  <a:lnTo>
                    <a:pt x="22" y="50"/>
                  </a:lnTo>
                  <a:lnTo>
                    <a:pt x="33" y="47"/>
                  </a:lnTo>
                  <a:lnTo>
                    <a:pt x="48" y="44"/>
                  </a:lnTo>
                  <a:lnTo>
                    <a:pt x="63" y="41"/>
                  </a:lnTo>
                  <a:lnTo>
                    <a:pt x="81" y="41"/>
                  </a:lnTo>
                  <a:lnTo>
                    <a:pt x="81" y="41"/>
                  </a:lnTo>
                  <a:close/>
                </a:path>
              </a:pathLst>
            </a:custGeom>
            <a:solidFill>
              <a:srgbClr val="D0D2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r-HR"/>
            </a:p>
          </p:txBody>
        </p:sp>
        <p:sp>
          <p:nvSpPr>
            <p:cNvPr id="21" name="Freeform 19"/>
            <p:cNvSpPr>
              <a:spLocks/>
            </p:cNvSpPr>
            <p:nvPr/>
          </p:nvSpPr>
          <p:spPr bwMode="auto">
            <a:xfrm>
              <a:off x="4341" y="2289"/>
              <a:ext cx="686" cy="130"/>
            </a:xfrm>
            <a:custGeom>
              <a:avLst/>
              <a:gdLst>
                <a:gd name="T0" fmla="*/ 89 w 686"/>
                <a:gd name="T1" fmla="*/ 40 h 130"/>
                <a:gd name="T2" fmla="*/ 90 w 686"/>
                <a:gd name="T3" fmla="*/ 40 h 130"/>
                <a:gd name="T4" fmla="*/ 119 w 686"/>
                <a:gd name="T5" fmla="*/ 43 h 130"/>
                <a:gd name="T6" fmla="*/ 131 w 686"/>
                <a:gd name="T7" fmla="*/ 44 h 130"/>
                <a:gd name="T8" fmla="*/ 147 w 686"/>
                <a:gd name="T9" fmla="*/ 35 h 130"/>
                <a:gd name="T10" fmla="*/ 156 w 686"/>
                <a:gd name="T11" fmla="*/ 29 h 130"/>
                <a:gd name="T12" fmla="*/ 212 w 686"/>
                <a:gd name="T13" fmla="*/ 18 h 130"/>
                <a:gd name="T14" fmla="*/ 220 w 686"/>
                <a:gd name="T15" fmla="*/ 18 h 130"/>
                <a:gd name="T16" fmla="*/ 260 w 686"/>
                <a:gd name="T17" fmla="*/ 23 h 130"/>
                <a:gd name="T18" fmla="*/ 278 w 686"/>
                <a:gd name="T19" fmla="*/ 22 h 130"/>
                <a:gd name="T20" fmla="*/ 295 w 686"/>
                <a:gd name="T21" fmla="*/ 9 h 130"/>
                <a:gd name="T22" fmla="*/ 351 w 686"/>
                <a:gd name="T23" fmla="*/ 0 h 130"/>
                <a:gd name="T24" fmla="*/ 356 w 686"/>
                <a:gd name="T25" fmla="*/ 0 h 130"/>
                <a:gd name="T26" fmla="*/ 414 w 686"/>
                <a:gd name="T27" fmla="*/ 9 h 130"/>
                <a:gd name="T28" fmla="*/ 432 w 686"/>
                <a:gd name="T29" fmla="*/ 18 h 130"/>
                <a:gd name="T30" fmla="*/ 438 w 686"/>
                <a:gd name="T31" fmla="*/ 20 h 130"/>
                <a:gd name="T32" fmla="*/ 460 w 686"/>
                <a:gd name="T33" fmla="*/ 18 h 130"/>
                <a:gd name="T34" fmla="*/ 463 w 686"/>
                <a:gd name="T35" fmla="*/ 18 h 130"/>
                <a:gd name="T36" fmla="*/ 527 w 686"/>
                <a:gd name="T37" fmla="*/ 29 h 130"/>
                <a:gd name="T38" fmla="*/ 538 w 686"/>
                <a:gd name="T39" fmla="*/ 35 h 130"/>
                <a:gd name="T40" fmla="*/ 550 w 686"/>
                <a:gd name="T41" fmla="*/ 44 h 130"/>
                <a:gd name="T42" fmla="*/ 564 w 686"/>
                <a:gd name="T43" fmla="*/ 43 h 130"/>
                <a:gd name="T44" fmla="*/ 591 w 686"/>
                <a:gd name="T45" fmla="*/ 40 h 130"/>
                <a:gd name="T46" fmla="*/ 593 w 686"/>
                <a:gd name="T47" fmla="*/ 40 h 130"/>
                <a:gd name="T48" fmla="*/ 594 w 686"/>
                <a:gd name="T49" fmla="*/ 40 h 130"/>
                <a:gd name="T50" fmla="*/ 623 w 686"/>
                <a:gd name="T51" fmla="*/ 40 h 130"/>
                <a:gd name="T52" fmla="*/ 665 w 686"/>
                <a:gd name="T53" fmla="*/ 49 h 130"/>
                <a:gd name="T54" fmla="*/ 680 w 686"/>
                <a:gd name="T55" fmla="*/ 57 h 130"/>
                <a:gd name="T56" fmla="*/ 686 w 686"/>
                <a:gd name="T57" fmla="*/ 66 h 130"/>
                <a:gd name="T58" fmla="*/ 674 w 686"/>
                <a:gd name="T59" fmla="*/ 78 h 130"/>
                <a:gd name="T60" fmla="*/ 652 w 686"/>
                <a:gd name="T61" fmla="*/ 86 h 130"/>
                <a:gd name="T62" fmla="*/ 605 w 686"/>
                <a:gd name="T63" fmla="*/ 92 h 130"/>
                <a:gd name="T64" fmla="*/ 594 w 686"/>
                <a:gd name="T65" fmla="*/ 90 h 130"/>
                <a:gd name="T66" fmla="*/ 578 w 686"/>
                <a:gd name="T67" fmla="*/ 89 h 130"/>
                <a:gd name="T68" fmla="*/ 556 w 686"/>
                <a:gd name="T69" fmla="*/ 86 h 130"/>
                <a:gd name="T70" fmla="*/ 544 w 686"/>
                <a:gd name="T71" fmla="*/ 87 h 130"/>
                <a:gd name="T72" fmla="*/ 536 w 686"/>
                <a:gd name="T73" fmla="*/ 95 h 130"/>
                <a:gd name="T74" fmla="*/ 510 w 686"/>
                <a:gd name="T75" fmla="*/ 107 h 130"/>
                <a:gd name="T76" fmla="*/ 463 w 686"/>
                <a:gd name="T77" fmla="*/ 112 h 130"/>
                <a:gd name="T78" fmla="*/ 440 w 686"/>
                <a:gd name="T79" fmla="*/ 110 h 130"/>
                <a:gd name="T80" fmla="*/ 431 w 686"/>
                <a:gd name="T81" fmla="*/ 112 h 130"/>
                <a:gd name="T82" fmla="*/ 414 w 686"/>
                <a:gd name="T83" fmla="*/ 122 h 130"/>
                <a:gd name="T84" fmla="*/ 356 w 686"/>
                <a:gd name="T85" fmla="*/ 130 h 130"/>
                <a:gd name="T86" fmla="*/ 351 w 686"/>
                <a:gd name="T87" fmla="*/ 130 h 130"/>
                <a:gd name="T88" fmla="*/ 295 w 686"/>
                <a:gd name="T89" fmla="*/ 121 h 130"/>
                <a:gd name="T90" fmla="*/ 278 w 686"/>
                <a:gd name="T91" fmla="*/ 109 h 130"/>
                <a:gd name="T92" fmla="*/ 260 w 686"/>
                <a:gd name="T93" fmla="*/ 109 h 130"/>
                <a:gd name="T94" fmla="*/ 220 w 686"/>
                <a:gd name="T95" fmla="*/ 112 h 130"/>
                <a:gd name="T96" fmla="*/ 214 w 686"/>
                <a:gd name="T97" fmla="*/ 112 h 130"/>
                <a:gd name="T98" fmla="*/ 156 w 686"/>
                <a:gd name="T99" fmla="*/ 101 h 130"/>
                <a:gd name="T100" fmla="*/ 147 w 686"/>
                <a:gd name="T101" fmla="*/ 95 h 130"/>
                <a:gd name="T102" fmla="*/ 131 w 686"/>
                <a:gd name="T103" fmla="*/ 87 h 130"/>
                <a:gd name="T104" fmla="*/ 119 w 686"/>
                <a:gd name="T105" fmla="*/ 87 h 130"/>
                <a:gd name="T106" fmla="*/ 92 w 686"/>
                <a:gd name="T107" fmla="*/ 90 h 130"/>
                <a:gd name="T108" fmla="*/ 90 w 686"/>
                <a:gd name="T109" fmla="*/ 90 h 130"/>
                <a:gd name="T110" fmla="*/ 89 w 686"/>
                <a:gd name="T111" fmla="*/ 90 h 130"/>
                <a:gd name="T112" fmla="*/ 78 w 686"/>
                <a:gd name="T113" fmla="*/ 92 h 130"/>
                <a:gd name="T114" fmla="*/ 32 w 686"/>
                <a:gd name="T115" fmla="*/ 86 h 130"/>
                <a:gd name="T116" fmla="*/ 11 w 686"/>
                <a:gd name="T117" fmla="*/ 78 h 130"/>
                <a:gd name="T118" fmla="*/ 0 w 686"/>
                <a:gd name="T119" fmla="*/ 66 h 130"/>
                <a:gd name="T120" fmla="*/ 5 w 686"/>
                <a:gd name="T121" fmla="*/ 57 h 130"/>
                <a:gd name="T122" fmla="*/ 20 w 686"/>
                <a:gd name="T123" fmla="*/ 49 h 130"/>
                <a:gd name="T124" fmla="*/ 61 w 686"/>
                <a:gd name="T125" fmla="*/ 40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686" h="130">
                  <a:moveTo>
                    <a:pt x="78" y="40"/>
                  </a:moveTo>
                  <a:lnTo>
                    <a:pt x="78" y="40"/>
                  </a:lnTo>
                  <a:lnTo>
                    <a:pt x="89" y="40"/>
                  </a:lnTo>
                  <a:lnTo>
                    <a:pt x="89" y="40"/>
                  </a:lnTo>
                  <a:lnTo>
                    <a:pt x="90" y="40"/>
                  </a:lnTo>
                  <a:lnTo>
                    <a:pt x="90" y="40"/>
                  </a:lnTo>
                  <a:lnTo>
                    <a:pt x="105" y="41"/>
                  </a:lnTo>
                  <a:lnTo>
                    <a:pt x="119" y="43"/>
                  </a:lnTo>
                  <a:lnTo>
                    <a:pt x="119" y="43"/>
                  </a:lnTo>
                  <a:lnTo>
                    <a:pt x="124" y="44"/>
                  </a:lnTo>
                  <a:lnTo>
                    <a:pt x="124" y="44"/>
                  </a:lnTo>
                  <a:lnTo>
                    <a:pt x="131" y="44"/>
                  </a:lnTo>
                  <a:lnTo>
                    <a:pt x="139" y="43"/>
                  </a:lnTo>
                  <a:lnTo>
                    <a:pt x="139" y="43"/>
                  </a:lnTo>
                  <a:lnTo>
                    <a:pt x="147" y="35"/>
                  </a:lnTo>
                  <a:lnTo>
                    <a:pt x="147" y="35"/>
                  </a:lnTo>
                  <a:lnTo>
                    <a:pt x="150" y="32"/>
                  </a:lnTo>
                  <a:lnTo>
                    <a:pt x="156" y="29"/>
                  </a:lnTo>
                  <a:lnTo>
                    <a:pt x="170" y="25"/>
                  </a:lnTo>
                  <a:lnTo>
                    <a:pt x="189" y="20"/>
                  </a:lnTo>
                  <a:lnTo>
                    <a:pt x="212" y="18"/>
                  </a:lnTo>
                  <a:lnTo>
                    <a:pt x="212" y="18"/>
                  </a:lnTo>
                  <a:lnTo>
                    <a:pt x="220" y="18"/>
                  </a:lnTo>
                  <a:lnTo>
                    <a:pt x="220" y="18"/>
                  </a:lnTo>
                  <a:lnTo>
                    <a:pt x="241" y="20"/>
                  </a:lnTo>
                  <a:lnTo>
                    <a:pt x="260" y="23"/>
                  </a:lnTo>
                  <a:lnTo>
                    <a:pt x="260" y="23"/>
                  </a:lnTo>
                  <a:lnTo>
                    <a:pt x="269" y="23"/>
                  </a:lnTo>
                  <a:lnTo>
                    <a:pt x="278" y="22"/>
                  </a:lnTo>
                  <a:lnTo>
                    <a:pt x="278" y="22"/>
                  </a:lnTo>
                  <a:lnTo>
                    <a:pt x="286" y="15"/>
                  </a:lnTo>
                  <a:lnTo>
                    <a:pt x="286" y="15"/>
                  </a:lnTo>
                  <a:lnTo>
                    <a:pt x="295" y="9"/>
                  </a:lnTo>
                  <a:lnTo>
                    <a:pt x="310" y="5"/>
                  </a:lnTo>
                  <a:lnTo>
                    <a:pt x="328" y="2"/>
                  </a:lnTo>
                  <a:lnTo>
                    <a:pt x="351" y="0"/>
                  </a:lnTo>
                  <a:lnTo>
                    <a:pt x="351" y="0"/>
                  </a:lnTo>
                  <a:lnTo>
                    <a:pt x="356" y="0"/>
                  </a:lnTo>
                  <a:lnTo>
                    <a:pt x="356" y="0"/>
                  </a:lnTo>
                  <a:lnTo>
                    <a:pt x="379" y="2"/>
                  </a:lnTo>
                  <a:lnTo>
                    <a:pt x="399" y="5"/>
                  </a:lnTo>
                  <a:lnTo>
                    <a:pt x="414" y="9"/>
                  </a:lnTo>
                  <a:lnTo>
                    <a:pt x="425" y="14"/>
                  </a:lnTo>
                  <a:lnTo>
                    <a:pt x="425" y="14"/>
                  </a:lnTo>
                  <a:lnTo>
                    <a:pt x="432" y="18"/>
                  </a:lnTo>
                  <a:lnTo>
                    <a:pt x="432" y="18"/>
                  </a:lnTo>
                  <a:lnTo>
                    <a:pt x="438" y="20"/>
                  </a:lnTo>
                  <a:lnTo>
                    <a:pt x="438" y="20"/>
                  </a:lnTo>
                  <a:lnTo>
                    <a:pt x="445" y="20"/>
                  </a:lnTo>
                  <a:lnTo>
                    <a:pt x="445" y="20"/>
                  </a:lnTo>
                  <a:lnTo>
                    <a:pt x="460" y="18"/>
                  </a:lnTo>
                  <a:lnTo>
                    <a:pt x="460" y="18"/>
                  </a:lnTo>
                  <a:lnTo>
                    <a:pt x="463" y="18"/>
                  </a:lnTo>
                  <a:lnTo>
                    <a:pt x="463" y="18"/>
                  </a:lnTo>
                  <a:lnTo>
                    <a:pt x="489" y="20"/>
                  </a:lnTo>
                  <a:lnTo>
                    <a:pt x="512" y="25"/>
                  </a:lnTo>
                  <a:lnTo>
                    <a:pt x="527" y="29"/>
                  </a:lnTo>
                  <a:lnTo>
                    <a:pt x="533" y="32"/>
                  </a:lnTo>
                  <a:lnTo>
                    <a:pt x="538" y="35"/>
                  </a:lnTo>
                  <a:lnTo>
                    <a:pt x="538" y="35"/>
                  </a:lnTo>
                  <a:lnTo>
                    <a:pt x="544" y="44"/>
                  </a:lnTo>
                  <a:lnTo>
                    <a:pt x="544" y="44"/>
                  </a:lnTo>
                  <a:lnTo>
                    <a:pt x="550" y="44"/>
                  </a:lnTo>
                  <a:lnTo>
                    <a:pt x="556" y="44"/>
                  </a:lnTo>
                  <a:lnTo>
                    <a:pt x="556" y="44"/>
                  </a:lnTo>
                  <a:lnTo>
                    <a:pt x="564" y="43"/>
                  </a:lnTo>
                  <a:lnTo>
                    <a:pt x="564" y="43"/>
                  </a:lnTo>
                  <a:lnTo>
                    <a:pt x="591" y="40"/>
                  </a:lnTo>
                  <a:lnTo>
                    <a:pt x="591" y="40"/>
                  </a:lnTo>
                  <a:lnTo>
                    <a:pt x="593" y="40"/>
                  </a:lnTo>
                  <a:lnTo>
                    <a:pt x="593" y="40"/>
                  </a:lnTo>
                  <a:lnTo>
                    <a:pt x="593" y="40"/>
                  </a:lnTo>
                  <a:lnTo>
                    <a:pt x="593" y="40"/>
                  </a:lnTo>
                  <a:lnTo>
                    <a:pt x="594" y="40"/>
                  </a:lnTo>
                  <a:lnTo>
                    <a:pt x="594" y="40"/>
                  </a:lnTo>
                  <a:lnTo>
                    <a:pt x="605" y="40"/>
                  </a:lnTo>
                  <a:lnTo>
                    <a:pt x="605" y="40"/>
                  </a:lnTo>
                  <a:lnTo>
                    <a:pt x="623" y="40"/>
                  </a:lnTo>
                  <a:lnTo>
                    <a:pt x="639" y="41"/>
                  </a:lnTo>
                  <a:lnTo>
                    <a:pt x="652" y="44"/>
                  </a:lnTo>
                  <a:lnTo>
                    <a:pt x="665" y="49"/>
                  </a:lnTo>
                  <a:lnTo>
                    <a:pt x="665" y="49"/>
                  </a:lnTo>
                  <a:lnTo>
                    <a:pt x="674" y="52"/>
                  </a:lnTo>
                  <a:lnTo>
                    <a:pt x="680" y="57"/>
                  </a:lnTo>
                  <a:lnTo>
                    <a:pt x="684" y="61"/>
                  </a:lnTo>
                  <a:lnTo>
                    <a:pt x="686" y="66"/>
                  </a:lnTo>
                  <a:lnTo>
                    <a:pt x="686" y="66"/>
                  </a:lnTo>
                  <a:lnTo>
                    <a:pt x="684" y="70"/>
                  </a:lnTo>
                  <a:lnTo>
                    <a:pt x="680" y="73"/>
                  </a:lnTo>
                  <a:lnTo>
                    <a:pt x="674" y="78"/>
                  </a:lnTo>
                  <a:lnTo>
                    <a:pt x="665" y="83"/>
                  </a:lnTo>
                  <a:lnTo>
                    <a:pt x="665" y="83"/>
                  </a:lnTo>
                  <a:lnTo>
                    <a:pt x="652" y="86"/>
                  </a:lnTo>
                  <a:lnTo>
                    <a:pt x="639" y="89"/>
                  </a:lnTo>
                  <a:lnTo>
                    <a:pt x="623" y="90"/>
                  </a:lnTo>
                  <a:lnTo>
                    <a:pt x="605" y="92"/>
                  </a:lnTo>
                  <a:lnTo>
                    <a:pt x="605" y="92"/>
                  </a:lnTo>
                  <a:lnTo>
                    <a:pt x="594" y="90"/>
                  </a:lnTo>
                  <a:lnTo>
                    <a:pt x="594" y="90"/>
                  </a:lnTo>
                  <a:lnTo>
                    <a:pt x="593" y="90"/>
                  </a:lnTo>
                  <a:lnTo>
                    <a:pt x="593" y="90"/>
                  </a:lnTo>
                  <a:lnTo>
                    <a:pt x="578" y="89"/>
                  </a:lnTo>
                  <a:lnTo>
                    <a:pt x="564" y="87"/>
                  </a:lnTo>
                  <a:lnTo>
                    <a:pt x="564" y="87"/>
                  </a:lnTo>
                  <a:lnTo>
                    <a:pt x="556" y="86"/>
                  </a:lnTo>
                  <a:lnTo>
                    <a:pt x="556" y="86"/>
                  </a:lnTo>
                  <a:lnTo>
                    <a:pt x="550" y="86"/>
                  </a:lnTo>
                  <a:lnTo>
                    <a:pt x="544" y="87"/>
                  </a:lnTo>
                  <a:lnTo>
                    <a:pt x="544" y="87"/>
                  </a:lnTo>
                  <a:lnTo>
                    <a:pt x="536" y="95"/>
                  </a:lnTo>
                  <a:lnTo>
                    <a:pt x="536" y="95"/>
                  </a:lnTo>
                  <a:lnTo>
                    <a:pt x="533" y="98"/>
                  </a:lnTo>
                  <a:lnTo>
                    <a:pt x="527" y="101"/>
                  </a:lnTo>
                  <a:lnTo>
                    <a:pt x="510" y="107"/>
                  </a:lnTo>
                  <a:lnTo>
                    <a:pt x="489" y="110"/>
                  </a:lnTo>
                  <a:lnTo>
                    <a:pt x="463" y="112"/>
                  </a:lnTo>
                  <a:lnTo>
                    <a:pt x="463" y="112"/>
                  </a:lnTo>
                  <a:lnTo>
                    <a:pt x="445" y="112"/>
                  </a:lnTo>
                  <a:lnTo>
                    <a:pt x="445" y="112"/>
                  </a:lnTo>
                  <a:lnTo>
                    <a:pt x="440" y="110"/>
                  </a:lnTo>
                  <a:lnTo>
                    <a:pt x="440" y="110"/>
                  </a:lnTo>
                  <a:lnTo>
                    <a:pt x="431" y="112"/>
                  </a:lnTo>
                  <a:lnTo>
                    <a:pt x="431" y="112"/>
                  </a:lnTo>
                  <a:lnTo>
                    <a:pt x="425" y="116"/>
                  </a:lnTo>
                  <a:lnTo>
                    <a:pt x="425" y="116"/>
                  </a:lnTo>
                  <a:lnTo>
                    <a:pt x="414" y="122"/>
                  </a:lnTo>
                  <a:lnTo>
                    <a:pt x="397" y="127"/>
                  </a:lnTo>
                  <a:lnTo>
                    <a:pt x="379" y="128"/>
                  </a:lnTo>
                  <a:lnTo>
                    <a:pt x="356" y="130"/>
                  </a:lnTo>
                  <a:lnTo>
                    <a:pt x="356" y="130"/>
                  </a:lnTo>
                  <a:lnTo>
                    <a:pt x="351" y="130"/>
                  </a:lnTo>
                  <a:lnTo>
                    <a:pt x="351" y="130"/>
                  </a:lnTo>
                  <a:lnTo>
                    <a:pt x="328" y="128"/>
                  </a:lnTo>
                  <a:lnTo>
                    <a:pt x="310" y="125"/>
                  </a:lnTo>
                  <a:lnTo>
                    <a:pt x="295" y="121"/>
                  </a:lnTo>
                  <a:lnTo>
                    <a:pt x="286" y="116"/>
                  </a:lnTo>
                  <a:lnTo>
                    <a:pt x="286" y="116"/>
                  </a:lnTo>
                  <a:lnTo>
                    <a:pt x="278" y="109"/>
                  </a:lnTo>
                  <a:lnTo>
                    <a:pt x="278" y="109"/>
                  </a:lnTo>
                  <a:lnTo>
                    <a:pt x="269" y="109"/>
                  </a:lnTo>
                  <a:lnTo>
                    <a:pt x="260" y="109"/>
                  </a:lnTo>
                  <a:lnTo>
                    <a:pt x="260" y="109"/>
                  </a:lnTo>
                  <a:lnTo>
                    <a:pt x="241" y="110"/>
                  </a:lnTo>
                  <a:lnTo>
                    <a:pt x="220" y="112"/>
                  </a:lnTo>
                  <a:lnTo>
                    <a:pt x="220" y="112"/>
                  </a:lnTo>
                  <a:lnTo>
                    <a:pt x="214" y="112"/>
                  </a:lnTo>
                  <a:lnTo>
                    <a:pt x="214" y="112"/>
                  </a:lnTo>
                  <a:lnTo>
                    <a:pt x="189" y="110"/>
                  </a:lnTo>
                  <a:lnTo>
                    <a:pt x="170" y="107"/>
                  </a:lnTo>
                  <a:lnTo>
                    <a:pt x="156" y="101"/>
                  </a:lnTo>
                  <a:lnTo>
                    <a:pt x="150" y="98"/>
                  </a:lnTo>
                  <a:lnTo>
                    <a:pt x="147" y="95"/>
                  </a:lnTo>
                  <a:lnTo>
                    <a:pt x="147" y="95"/>
                  </a:lnTo>
                  <a:lnTo>
                    <a:pt x="139" y="87"/>
                  </a:lnTo>
                  <a:lnTo>
                    <a:pt x="139" y="87"/>
                  </a:lnTo>
                  <a:lnTo>
                    <a:pt x="131" y="87"/>
                  </a:lnTo>
                  <a:lnTo>
                    <a:pt x="125" y="86"/>
                  </a:lnTo>
                  <a:lnTo>
                    <a:pt x="125" y="86"/>
                  </a:lnTo>
                  <a:lnTo>
                    <a:pt x="119" y="87"/>
                  </a:lnTo>
                  <a:lnTo>
                    <a:pt x="119" y="87"/>
                  </a:lnTo>
                  <a:lnTo>
                    <a:pt x="105" y="89"/>
                  </a:lnTo>
                  <a:lnTo>
                    <a:pt x="92" y="90"/>
                  </a:lnTo>
                  <a:lnTo>
                    <a:pt x="92" y="90"/>
                  </a:lnTo>
                  <a:lnTo>
                    <a:pt x="90" y="90"/>
                  </a:lnTo>
                  <a:lnTo>
                    <a:pt x="90" y="90"/>
                  </a:lnTo>
                  <a:lnTo>
                    <a:pt x="90" y="90"/>
                  </a:lnTo>
                  <a:lnTo>
                    <a:pt x="90" y="90"/>
                  </a:lnTo>
                  <a:lnTo>
                    <a:pt x="89" y="90"/>
                  </a:lnTo>
                  <a:lnTo>
                    <a:pt x="89" y="90"/>
                  </a:lnTo>
                  <a:lnTo>
                    <a:pt x="78" y="92"/>
                  </a:lnTo>
                  <a:lnTo>
                    <a:pt x="78" y="92"/>
                  </a:lnTo>
                  <a:lnTo>
                    <a:pt x="61" y="90"/>
                  </a:lnTo>
                  <a:lnTo>
                    <a:pt x="46" y="89"/>
                  </a:lnTo>
                  <a:lnTo>
                    <a:pt x="32" y="86"/>
                  </a:lnTo>
                  <a:lnTo>
                    <a:pt x="20" y="83"/>
                  </a:lnTo>
                  <a:lnTo>
                    <a:pt x="20" y="83"/>
                  </a:lnTo>
                  <a:lnTo>
                    <a:pt x="11" y="78"/>
                  </a:lnTo>
                  <a:lnTo>
                    <a:pt x="5" y="73"/>
                  </a:lnTo>
                  <a:lnTo>
                    <a:pt x="2" y="70"/>
                  </a:lnTo>
                  <a:lnTo>
                    <a:pt x="0" y="66"/>
                  </a:lnTo>
                  <a:lnTo>
                    <a:pt x="0" y="66"/>
                  </a:lnTo>
                  <a:lnTo>
                    <a:pt x="2" y="61"/>
                  </a:lnTo>
                  <a:lnTo>
                    <a:pt x="5" y="57"/>
                  </a:lnTo>
                  <a:lnTo>
                    <a:pt x="11" y="52"/>
                  </a:lnTo>
                  <a:lnTo>
                    <a:pt x="20" y="49"/>
                  </a:lnTo>
                  <a:lnTo>
                    <a:pt x="20" y="49"/>
                  </a:lnTo>
                  <a:lnTo>
                    <a:pt x="32" y="44"/>
                  </a:lnTo>
                  <a:lnTo>
                    <a:pt x="46" y="41"/>
                  </a:lnTo>
                  <a:lnTo>
                    <a:pt x="61" y="40"/>
                  </a:lnTo>
                  <a:lnTo>
                    <a:pt x="78" y="40"/>
                  </a:lnTo>
                  <a:lnTo>
                    <a:pt x="78" y="40"/>
                  </a:lnTo>
                  <a:close/>
                </a:path>
              </a:pathLst>
            </a:custGeom>
            <a:solidFill>
              <a:srgbClr val="CDCF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r-HR"/>
            </a:p>
          </p:txBody>
        </p:sp>
        <p:sp>
          <p:nvSpPr>
            <p:cNvPr id="22" name="Freeform 20"/>
            <p:cNvSpPr>
              <a:spLocks/>
            </p:cNvSpPr>
            <p:nvPr/>
          </p:nvSpPr>
          <p:spPr bwMode="auto">
            <a:xfrm>
              <a:off x="4346" y="2292"/>
              <a:ext cx="676" cy="124"/>
            </a:xfrm>
            <a:custGeom>
              <a:avLst/>
              <a:gdLst>
                <a:gd name="T0" fmla="*/ 85 w 676"/>
                <a:gd name="T1" fmla="*/ 38 h 124"/>
                <a:gd name="T2" fmla="*/ 87 w 676"/>
                <a:gd name="T3" fmla="*/ 38 h 124"/>
                <a:gd name="T4" fmla="*/ 116 w 676"/>
                <a:gd name="T5" fmla="*/ 41 h 124"/>
                <a:gd name="T6" fmla="*/ 128 w 676"/>
                <a:gd name="T7" fmla="*/ 43 h 124"/>
                <a:gd name="T8" fmla="*/ 143 w 676"/>
                <a:gd name="T9" fmla="*/ 34 h 124"/>
                <a:gd name="T10" fmla="*/ 151 w 676"/>
                <a:gd name="T11" fmla="*/ 28 h 124"/>
                <a:gd name="T12" fmla="*/ 209 w 676"/>
                <a:gd name="T13" fmla="*/ 19 h 124"/>
                <a:gd name="T14" fmla="*/ 215 w 676"/>
                <a:gd name="T15" fmla="*/ 19 h 124"/>
                <a:gd name="T16" fmla="*/ 255 w 676"/>
                <a:gd name="T17" fmla="*/ 22 h 124"/>
                <a:gd name="T18" fmla="*/ 273 w 676"/>
                <a:gd name="T19" fmla="*/ 22 h 124"/>
                <a:gd name="T20" fmla="*/ 290 w 676"/>
                <a:gd name="T21" fmla="*/ 9 h 124"/>
                <a:gd name="T22" fmla="*/ 345 w 676"/>
                <a:gd name="T23" fmla="*/ 0 h 124"/>
                <a:gd name="T24" fmla="*/ 351 w 676"/>
                <a:gd name="T25" fmla="*/ 0 h 124"/>
                <a:gd name="T26" fmla="*/ 409 w 676"/>
                <a:gd name="T27" fmla="*/ 8 h 124"/>
                <a:gd name="T28" fmla="*/ 426 w 676"/>
                <a:gd name="T29" fmla="*/ 19 h 124"/>
                <a:gd name="T30" fmla="*/ 433 w 676"/>
                <a:gd name="T31" fmla="*/ 19 h 124"/>
                <a:gd name="T32" fmla="*/ 455 w 676"/>
                <a:gd name="T33" fmla="*/ 19 h 124"/>
                <a:gd name="T34" fmla="*/ 456 w 676"/>
                <a:gd name="T35" fmla="*/ 19 h 124"/>
                <a:gd name="T36" fmla="*/ 522 w 676"/>
                <a:gd name="T37" fmla="*/ 29 h 124"/>
                <a:gd name="T38" fmla="*/ 531 w 676"/>
                <a:gd name="T39" fmla="*/ 35 h 124"/>
                <a:gd name="T40" fmla="*/ 543 w 676"/>
                <a:gd name="T41" fmla="*/ 43 h 124"/>
                <a:gd name="T42" fmla="*/ 557 w 676"/>
                <a:gd name="T43" fmla="*/ 41 h 124"/>
                <a:gd name="T44" fmla="*/ 583 w 676"/>
                <a:gd name="T45" fmla="*/ 38 h 124"/>
                <a:gd name="T46" fmla="*/ 586 w 676"/>
                <a:gd name="T47" fmla="*/ 38 h 124"/>
                <a:gd name="T48" fmla="*/ 588 w 676"/>
                <a:gd name="T49" fmla="*/ 38 h 124"/>
                <a:gd name="T50" fmla="*/ 615 w 676"/>
                <a:gd name="T51" fmla="*/ 38 h 124"/>
                <a:gd name="T52" fmla="*/ 657 w 676"/>
                <a:gd name="T53" fmla="*/ 46 h 124"/>
                <a:gd name="T54" fmla="*/ 672 w 676"/>
                <a:gd name="T55" fmla="*/ 54 h 124"/>
                <a:gd name="T56" fmla="*/ 676 w 676"/>
                <a:gd name="T57" fmla="*/ 63 h 124"/>
                <a:gd name="T58" fmla="*/ 666 w 676"/>
                <a:gd name="T59" fmla="*/ 75 h 124"/>
                <a:gd name="T60" fmla="*/ 644 w 676"/>
                <a:gd name="T61" fmla="*/ 81 h 124"/>
                <a:gd name="T62" fmla="*/ 598 w 676"/>
                <a:gd name="T63" fmla="*/ 87 h 124"/>
                <a:gd name="T64" fmla="*/ 588 w 676"/>
                <a:gd name="T65" fmla="*/ 86 h 124"/>
                <a:gd name="T66" fmla="*/ 571 w 676"/>
                <a:gd name="T67" fmla="*/ 86 h 124"/>
                <a:gd name="T68" fmla="*/ 550 w 676"/>
                <a:gd name="T69" fmla="*/ 81 h 124"/>
                <a:gd name="T70" fmla="*/ 537 w 676"/>
                <a:gd name="T71" fmla="*/ 81 h 124"/>
                <a:gd name="T72" fmla="*/ 530 w 676"/>
                <a:gd name="T73" fmla="*/ 90 h 124"/>
                <a:gd name="T74" fmla="*/ 505 w 676"/>
                <a:gd name="T75" fmla="*/ 101 h 124"/>
                <a:gd name="T76" fmla="*/ 456 w 676"/>
                <a:gd name="T77" fmla="*/ 107 h 124"/>
                <a:gd name="T78" fmla="*/ 435 w 676"/>
                <a:gd name="T79" fmla="*/ 106 h 124"/>
                <a:gd name="T80" fmla="*/ 426 w 676"/>
                <a:gd name="T81" fmla="*/ 106 h 124"/>
                <a:gd name="T82" fmla="*/ 408 w 676"/>
                <a:gd name="T83" fmla="*/ 116 h 124"/>
                <a:gd name="T84" fmla="*/ 351 w 676"/>
                <a:gd name="T85" fmla="*/ 124 h 124"/>
                <a:gd name="T86" fmla="*/ 346 w 676"/>
                <a:gd name="T87" fmla="*/ 124 h 124"/>
                <a:gd name="T88" fmla="*/ 290 w 676"/>
                <a:gd name="T89" fmla="*/ 115 h 124"/>
                <a:gd name="T90" fmla="*/ 273 w 676"/>
                <a:gd name="T91" fmla="*/ 102 h 124"/>
                <a:gd name="T92" fmla="*/ 255 w 676"/>
                <a:gd name="T93" fmla="*/ 102 h 124"/>
                <a:gd name="T94" fmla="*/ 215 w 676"/>
                <a:gd name="T95" fmla="*/ 107 h 124"/>
                <a:gd name="T96" fmla="*/ 209 w 676"/>
                <a:gd name="T97" fmla="*/ 107 h 124"/>
                <a:gd name="T98" fmla="*/ 151 w 676"/>
                <a:gd name="T99" fmla="*/ 96 h 124"/>
                <a:gd name="T100" fmla="*/ 143 w 676"/>
                <a:gd name="T101" fmla="*/ 90 h 124"/>
                <a:gd name="T102" fmla="*/ 128 w 676"/>
                <a:gd name="T103" fmla="*/ 81 h 124"/>
                <a:gd name="T104" fmla="*/ 116 w 676"/>
                <a:gd name="T105" fmla="*/ 83 h 124"/>
                <a:gd name="T106" fmla="*/ 88 w 676"/>
                <a:gd name="T107" fmla="*/ 86 h 124"/>
                <a:gd name="T108" fmla="*/ 87 w 676"/>
                <a:gd name="T109" fmla="*/ 86 h 124"/>
                <a:gd name="T110" fmla="*/ 85 w 676"/>
                <a:gd name="T111" fmla="*/ 86 h 124"/>
                <a:gd name="T112" fmla="*/ 76 w 676"/>
                <a:gd name="T113" fmla="*/ 87 h 124"/>
                <a:gd name="T114" fmla="*/ 30 w 676"/>
                <a:gd name="T115" fmla="*/ 81 h 124"/>
                <a:gd name="T116" fmla="*/ 10 w 676"/>
                <a:gd name="T117" fmla="*/ 75 h 124"/>
                <a:gd name="T118" fmla="*/ 0 w 676"/>
                <a:gd name="T119" fmla="*/ 63 h 124"/>
                <a:gd name="T120" fmla="*/ 4 w 676"/>
                <a:gd name="T121" fmla="*/ 54 h 124"/>
                <a:gd name="T122" fmla="*/ 18 w 676"/>
                <a:gd name="T123" fmla="*/ 46 h 124"/>
                <a:gd name="T124" fmla="*/ 59 w 676"/>
                <a:gd name="T125" fmla="*/ 38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676" h="124">
                  <a:moveTo>
                    <a:pt x="76" y="38"/>
                  </a:moveTo>
                  <a:lnTo>
                    <a:pt x="76" y="38"/>
                  </a:lnTo>
                  <a:lnTo>
                    <a:pt x="85" y="38"/>
                  </a:lnTo>
                  <a:lnTo>
                    <a:pt x="85" y="38"/>
                  </a:lnTo>
                  <a:lnTo>
                    <a:pt x="87" y="38"/>
                  </a:lnTo>
                  <a:lnTo>
                    <a:pt x="87" y="38"/>
                  </a:lnTo>
                  <a:lnTo>
                    <a:pt x="102" y="40"/>
                  </a:lnTo>
                  <a:lnTo>
                    <a:pt x="116" y="41"/>
                  </a:lnTo>
                  <a:lnTo>
                    <a:pt x="116" y="41"/>
                  </a:lnTo>
                  <a:lnTo>
                    <a:pt x="120" y="43"/>
                  </a:lnTo>
                  <a:lnTo>
                    <a:pt x="120" y="43"/>
                  </a:lnTo>
                  <a:lnTo>
                    <a:pt x="128" y="43"/>
                  </a:lnTo>
                  <a:lnTo>
                    <a:pt x="136" y="43"/>
                  </a:lnTo>
                  <a:lnTo>
                    <a:pt x="136" y="43"/>
                  </a:lnTo>
                  <a:lnTo>
                    <a:pt x="143" y="34"/>
                  </a:lnTo>
                  <a:lnTo>
                    <a:pt x="143" y="34"/>
                  </a:lnTo>
                  <a:lnTo>
                    <a:pt x="146" y="31"/>
                  </a:lnTo>
                  <a:lnTo>
                    <a:pt x="151" y="28"/>
                  </a:lnTo>
                  <a:lnTo>
                    <a:pt x="166" y="23"/>
                  </a:lnTo>
                  <a:lnTo>
                    <a:pt x="186" y="20"/>
                  </a:lnTo>
                  <a:lnTo>
                    <a:pt x="209" y="19"/>
                  </a:lnTo>
                  <a:lnTo>
                    <a:pt x="209" y="19"/>
                  </a:lnTo>
                  <a:lnTo>
                    <a:pt x="215" y="19"/>
                  </a:lnTo>
                  <a:lnTo>
                    <a:pt x="215" y="19"/>
                  </a:lnTo>
                  <a:lnTo>
                    <a:pt x="236" y="19"/>
                  </a:lnTo>
                  <a:lnTo>
                    <a:pt x="255" y="22"/>
                  </a:lnTo>
                  <a:lnTo>
                    <a:pt x="255" y="22"/>
                  </a:lnTo>
                  <a:lnTo>
                    <a:pt x="264" y="22"/>
                  </a:lnTo>
                  <a:lnTo>
                    <a:pt x="273" y="22"/>
                  </a:lnTo>
                  <a:lnTo>
                    <a:pt x="273" y="22"/>
                  </a:lnTo>
                  <a:lnTo>
                    <a:pt x="281" y="15"/>
                  </a:lnTo>
                  <a:lnTo>
                    <a:pt x="281" y="15"/>
                  </a:lnTo>
                  <a:lnTo>
                    <a:pt x="290" y="9"/>
                  </a:lnTo>
                  <a:lnTo>
                    <a:pt x="305" y="5"/>
                  </a:lnTo>
                  <a:lnTo>
                    <a:pt x="323" y="2"/>
                  </a:lnTo>
                  <a:lnTo>
                    <a:pt x="345" y="0"/>
                  </a:lnTo>
                  <a:lnTo>
                    <a:pt x="345" y="0"/>
                  </a:lnTo>
                  <a:lnTo>
                    <a:pt x="351" y="0"/>
                  </a:lnTo>
                  <a:lnTo>
                    <a:pt x="351" y="0"/>
                  </a:lnTo>
                  <a:lnTo>
                    <a:pt x="374" y="2"/>
                  </a:lnTo>
                  <a:lnTo>
                    <a:pt x="392" y="5"/>
                  </a:lnTo>
                  <a:lnTo>
                    <a:pt x="409" y="8"/>
                  </a:lnTo>
                  <a:lnTo>
                    <a:pt x="418" y="14"/>
                  </a:lnTo>
                  <a:lnTo>
                    <a:pt x="418" y="14"/>
                  </a:lnTo>
                  <a:lnTo>
                    <a:pt x="426" y="19"/>
                  </a:lnTo>
                  <a:lnTo>
                    <a:pt x="426" y="19"/>
                  </a:lnTo>
                  <a:lnTo>
                    <a:pt x="433" y="19"/>
                  </a:lnTo>
                  <a:lnTo>
                    <a:pt x="433" y="19"/>
                  </a:lnTo>
                  <a:lnTo>
                    <a:pt x="440" y="19"/>
                  </a:lnTo>
                  <a:lnTo>
                    <a:pt x="440" y="19"/>
                  </a:lnTo>
                  <a:lnTo>
                    <a:pt x="455" y="19"/>
                  </a:lnTo>
                  <a:lnTo>
                    <a:pt x="455" y="19"/>
                  </a:lnTo>
                  <a:lnTo>
                    <a:pt x="456" y="19"/>
                  </a:lnTo>
                  <a:lnTo>
                    <a:pt x="456" y="19"/>
                  </a:lnTo>
                  <a:lnTo>
                    <a:pt x="484" y="20"/>
                  </a:lnTo>
                  <a:lnTo>
                    <a:pt x="505" y="23"/>
                  </a:lnTo>
                  <a:lnTo>
                    <a:pt x="522" y="29"/>
                  </a:lnTo>
                  <a:lnTo>
                    <a:pt x="527" y="32"/>
                  </a:lnTo>
                  <a:lnTo>
                    <a:pt x="531" y="35"/>
                  </a:lnTo>
                  <a:lnTo>
                    <a:pt x="531" y="35"/>
                  </a:lnTo>
                  <a:lnTo>
                    <a:pt x="537" y="43"/>
                  </a:lnTo>
                  <a:lnTo>
                    <a:pt x="537" y="43"/>
                  </a:lnTo>
                  <a:lnTo>
                    <a:pt x="543" y="43"/>
                  </a:lnTo>
                  <a:lnTo>
                    <a:pt x="548" y="43"/>
                  </a:lnTo>
                  <a:lnTo>
                    <a:pt x="548" y="43"/>
                  </a:lnTo>
                  <a:lnTo>
                    <a:pt x="557" y="41"/>
                  </a:lnTo>
                  <a:lnTo>
                    <a:pt x="557" y="41"/>
                  </a:lnTo>
                  <a:lnTo>
                    <a:pt x="583" y="38"/>
                  </a:lnTo>
                  <a:lnTo>
                    <a:pt x="583" y="38"/>
                  </a:lnTo>
                  <a:lnTo>
                    <a:pt x="586" y="38"/>
                  </a:lnTo>
                  <a:lnTo>
                    <a:pt x="586" y="38"/>
                  </a:lnTo>
                  <a:lnTo>
                    <a:pt x="586" y="38"/>
                  </a:lnTo>
                  <a:lnTo>
                    <a:pt x="586" y="38"/>
                  </a:lnTo>
                  <a:lnTo>
                    <a:pt x="588" y="38"/>
                  </a:lnTo>
                  <a:lnTo>
                    <a:pt x="588" y="38"/>
                  </a:lnTo>
                  <a:lnTo>
                    <a:pt x="598" y="38"/>
                  </a:lnTo>
                  <a:lnTo>
                    <a:pt x="598" y="38"/>
                  </a:lnTo>
                  <a:lnTo>
                    <a:pt x="615" y="38"/>
                  </a:lnTo>
                  <a:lnTo>
                    <a:pt x="631" y="40"/>
                  </a:lnTo>
                  <a:lnTo>
                    <a:pt x="644" y="43"/>
                  </a:lnTo>
                  <a:lnTo>
                    <a:pt x="657" y="46"/>
                  </a:lnTo>
                  <a:lnTo>
                    <a:pt x="657" y="46"/>
                  </a:lnTo>
                  <a:lnTo>
                    <a:pt x="666" y="51"/>
                  </a:lnTo>
                  <a:lnTo>
                    <a:pt x="672" y="54"/>
                  </a:lnTo>
                  <a:lnTo>
                    <a:pt x="675" y="58"/>
                  </a:lnTo>
                  <a:lnTo>
                    <a:pt x="676" y="63"/>
                  </a:lnTo>
                  <a:lnTo>
                    <a:pt x="676" y="63"/>
                  </a:lnTo>
                  <a:lnTo>
                    <a:pt x="675" y="66"/>
                  </a:lnTo>
                  <a:lnTo>
                    <a:pt x="672" y="70"/>
                  </a:lnTo>
                  <a:lnTo>
                    <a:pt x="666" y="75"/>
                  </a:lnTo>
                  <a:lnTo>
                    <a:pt x="657" y="78"/>
                  </a:lnTo>
                  <a:lnTo>
                    <a:pt x="657" y="78"/>
                  </a:lnTo>
                  <a:lnTo>
                    <a:pt x="644" y="81"/>
                  </a:lnTo>
                  <a:lnTo>
                    <a:pt x="631" y="84"/>
                  </a:lnTo>
                  <a:lnTo>
                    <a:pt x="615" y="86"/>
                  </a:lnTo>
                  <a:lnTo>
                    <a:pt x="598" y="87"/>
                  </a:lnTo>
                  <a:lnTo>
                    <a:pt x="598" y="87"/>
                  </a:lnTo>
                  <a:lnTo>
                    <a:pt x="588" y="86"/>
                  </a:lnTo>
                  <a:lnTo>
                    <a:pt x="588" y="86"/>
                  </a:lnTo>
                  <a:lnTo>
                    <a:pt x="586" y="86"/>
                  </a:lnTo>
                  <a:lnTo>
                    <a:pt x="586" y="86"/>
                  </a:lnTo>
                  <a:lnTo>
                    <a:pt x="571" y="86"/>
                  </a:lnTo>
                  <a:lnTo>
                    <a:pt x="557" y="83"/>
                  </a:lnTo>
                  <a:lnTo>
                    <a:pt x="557" y="83"/>
                  </a:lnTo>
                  <a:lnTo>
                    <a:pt x="550" y="81"/>
                  </a:lnTo>
                  <a:lnTo>
                    <a:pt x="550" y="81"/>
                  </a:lnTo>
                  <a:lnTo>
                    <a:pt x="543" y="81"/>
                  </a:lnTo>
                  <a:lnTo>
                    <a:pt x="537" y="81"/>
                  </a:lnTo>
                  <a:lnTo>
                    <a:pt x="537" y="81"/>
                  </a:lnTo>
                  <a:lnTo>
                    <a:pt x="530" y="90"/>
                  </a:lnTo>
                  <a:lnTo>
                    <a:pt x="530" y="90"/>
                  </a:lnTo>
                  <a:lnTo>
                    <a:pt x="527" y="93"/>
                  </a:lnTo>
                  <a:lnTo>
                    <a:pt x="521" y="96"/>
                  </a:lnTo>
                  <a:lnTo>
                    <a:pt x="505" y="101"/>
                  </a:lnTo>
                  <a:lnTo>
                    <a:pt x="482" y="106"/>
                  </a:lnTo>
                  <a:lnTo>
                    <a:pt x="456" y="107"/>
                  </a:lnTo>
                  <a:lnTo>
                    <a:pt x="456" y="107"/>
                  </a:lnTo>
                  <a:lnTo>
                    <a:pt x="438" y="106"/>
                  </a:lnTo>
                  <a:lnTo>
                    <a:pt x="438" y="106"/>
                  </a:lnTo>
                  <a:lnTo>
                    <a:pt x="435" y="106"/>
                  </a:lnTo>
                  <a:lnTo>
                    <a:pt x="435" y="106"/>
                  </a:lnTo>
                  <a:lnTo>
                    <a:pt x="426" y="106"/>
                  </a:lnTo>
                  <a:lnTo>
                    <a:pt x="426" y="106"/>
                  </a:lnTo>
                  <a:lnTo>
                    <a:pt x="418" y="112"/>
                  </a:lnTo>
                  <a:lnTo>
                    <a:pt x="418" y="112"/>
                  </a:lnTo>
                  <a:lnTo>
                    <a:pt x="408" y="116"/>
                  </a:lnTo>
                  <a:lnTo>
                    <a:pt x="392" y="121"/>
                  </a:lnTo>
                  <a:lnTo>
                    <a:pt x="374" y="124"/>
                  </a:lnTo>
                  <a:lnTo>
                    <a:pt x="351" y="124"/>
                  </a:lnTo>
                  <a:lnTo>
                    <a:pt x="351" y="124"/>
                  </a:lnTo>
                  <a:lnTo>
                    <a:pt x="346" y="124"/>
                  </a:lnTo>
                  <a:lnTo>
                    <a:pt x="346" y="124"/>
                  </a:lnTo>
                  <a:lnTo>
                    <a:pt x="323" y="122"/>
                  </a:lnTo>
                  <a:lnTo>
                    <a:pt x="305" y="119"/>
                  </a:lnTo>
                  <a:lnTo>
                    <a:pt x="290" y="115"/>
                  </a:lnTo>
                  <a:lnTo>
                    <a:pt x="281" y="110"/>
                  </a:lnTo>
                  <a:lnTo>
                    <a:pt x="281" y="110"/>
                  </a:lnTo>
                  <a:lnTo>
                    <a:pt x="273" y="102"/>
                  </a:lnTo>
                  <a:lnTo>
                    <a:pt x="273" y="102"/>
                  </a:lnTo>
                  <a:lnTo>
                    <a:pt x="264" y="102"/>
                  </a:lnTo>
                  <a:lnTo>
                    <a:pt x="255" y="102"/>
                  </a:lnTo>
                  <a:lnTo>
                    <a:pt x="255" y="102"/>
                  </a:lnTo>
                  <a:lnTo>
                    <a:pt x="236" y="106"/>
                  </a:lnTo>
                  <a:lnTo>
                    <a:pt x="215" y="107"/>
                  </a:lnTo>
                  <a:lnTo>
                    <a:pt x="215" y="107"/>
                  </a:lnTo>
                  <a:lnTo>
                    <a:pt x="209" y="107"/>
                  </a:lnTo>
                  <a:lnTo>
                    <a:pt x="209" y="107"/>
                  </a:lnTo>
                  <a:lnTo>
                    <a:pt x="186" y="106"/>
                  </a:lnTo>
                  <a:lnTo>
                    <a:pt x="166" y="101"/>
                  </a:lnTo>
                  <a:lnTo>
                    <a:pt x="151" y="96"/>
                  </a:lnTo>
                  <a:lnTo>
                    <a:pt x="146" y="93"/>
                  </a:lnTo>
                  <a:lnTo>
                    <a:pt x="143" y="90"/>
                  </a:lnTo>
                  <a:lnTo>
                    <a:pt x="143" y="90"/>
                  </a:lnTo>
                  <a:lnTo>
                    <a:pt x="136" y="81"/>
                  </a:lnTo>
                  <a:lnTo>
                    <a:pt x="136" y="81"/>
                  </a:lnTo>
                  <a:lnTo>
                    <a:pt x="128" y="81"/>
                  </a:lnTo>
                  <a:lnTo>
                    <a:pt x="122" y="81"/>
                  </a:lnTo>
                  <a:lnTo>
                    <a:pt x="122" y="81"/>
                  </a:lnTo>
                  <a:lnTo>
                    <a:pt x="116" y="83"/>
                  </a:lnTo>
                  <a:lnTo>
                    <a:pt x="116" y="83"/>
                  </a:lnTo>
                  <a:lnTo>
                    <a:pt x="102" y="86"/>
                  </a:lnTo>
                  <a:lnTo>
                    <a:pt x="88" y="86"/>
                  </a:lnTo>
                  <a:lnTo>
                    <a:pt x="88" y="86"/>
                  </a:lnTo>
                  <a:lnTo>
                    <a:pt x="87" y="86"/>
                  </a:lnTo>
                  <a:lnTo>
                    <a:pt x="87" y="86"/>
                  </a:lnTo>
                  <a:lnTo>
                    <a:pt x="87" y="86"/>
                  </a:lnTo>
                  <a:lnTo>
                    <a:pt x="87" y="86"/>
                  </a:lnTo>
                  <a:lnTo>
                    <a:pt x="85" y="86"/>
                  </a:lnTo>
                  <a:lnTo>
                    <a:pt x="85" y="86"/>
                  </a:lnTo>
                  <a:lnTo>
                    <a:pt x="76" y="87"/>
                  </a:lnTo>
                  <a:lnTo>
                    <a:pt x="76" y="87"/>
                  </a:lnTo>
                  <a:lnTo>
                    <a:pt x="59" y="86"/>
                  </a:lnTo>
                  <a:lnTo>
                    <a:pt x="44" y="84"/>
                  </a:lnTo>
                  <a:lnTo>
                    <a:pt x="30" y="81"/>
                  </a:lnTo>
                  <a:lnTo>
                    <a:pt x="18" y="78"/>
                  </a:lnTo>
                  <a:lnTo>
                    <a:pt x="18" y="78"/>
                  </a:lnTo>
                  <a:lnTo>
                    <a:pt x="10" y="75"/>
                  </a:lnTo>
                  <a:lnTo>
                    <a:pt x="4" y="70"/>
                  </a:lnTo>
                  <a:lnTo>
                    <a:pt x="0" y="66"/>
                  </a:lnTo>
                  <a:lnTo>
                    <a:pt x="0" y="63"/>
                  </a:lnTo>
                  <a:lnTo>
                    <a:pt x="0" y="63"/>
                  </a:lnTo>
                  <a:lnTo>
                    <a:pt x="0" y="58"/>
                  </a:lnTo>
                  <a:lnTo>
                    <a:pt x="4" y="54"/>
                  </a:lnTo>
                  <a:lnTo>
                    <a:pt x="10" y="51"/>
                  </a:lnTo>
                  <a:lnTo>
                    <a:pt x="18" y="46"/>
                  </a:lnTo>
                  <a:lnTo>
                    <a:pt x="18" y="46"/>
                  </a:lnTo>
                  <a:lnTo>
                    <a:pt x="30" y="43"/>
                  </a:lnTo>
                  <a:lnTo>
                    <a:pt x="44" y="40"/>
                  </a:lnTo>
                  <a:lnTo>
                    <a:pt x="59" y="38"/>
                  </a:lnTo>
                  <a:lnTo>
                    <a:pt x="76" y="38"/>
                  </a:lnTo>
                  <a:lnTo>
                    <a:pt x="76" y="38"/>
                  </a:lnTo>
                  <a:close/>
                </a:path>
              </a:pathLst>
            </a:custGeom>
            <a:solidFill>
              <a:srgbClr val="CBCC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r-HR"/>
            </a:p>
          </p:txBody>
        </p:sp>
        <p:sp>
          <p:nvSpPr>
            <p:cNvPr id="23" name="Freeform 21"/>
            <p:cNvSpPr>
              <a:spLocks/>
            </p:cNvSpPr>
            <p:nvPr/>
          </p:nvSpPr>
          <p:spPr bwMode="auto">
            <a:xfrm>
              <a:off x="4349" y="2295"/>
              <a:ext cx="669" cy="119"/>
            </a:xfrm>
            <a:custGeom>
              <a:avLst/>
              <a:gdLst>
                <a:gd name="T0" fmla="*/ 85 w 669"/>
                <a:gd name="T1" fmla="*/ 37 h 119"/>
                <a:gd name="T2" fmla="*/ 87 w 669"/>
                <a:gd name="T3" fmla="*/ 37 h 119"/>
                <a:gd name="T4" fmla="*/ 114 w 669"/>
                <a:gd name="T5" fmla="*/ 40 h 119"/>
                <a:gd name="T6" fmla="*/ 136 w 669"/>
                <a:gd name="T7" fmla="*/ 41 h 119"/>
                <a:gd name="T8" fmla="*/ 142 w 669"/>
                <a:gd name="T9" fmla="*/ 34 h 119"/>
                <a:gd name="T10" fmla="*/ 163 w 669"/>
                <a:gd name="T11" fmla="*/ 23 h 119"/>
                <a:gd name="T12" fmla="*/ 206 w 669"/>
                <a:gd name="T13" fmla="*/ 17 h 119"/>
                <a:gd name="T14" fmla="*/ 233 w 669"/>
                <a:gd name="T15" fmla="*/ 19 h 119"/>
                <a:gd name="T16" fmla="*/ 270 w 669"/>
                <a:gd name="T17" fmla="*/ 22 h 119"/>
                <a:gd name="T18" fmla="*/ 278 w 669"/>
                <a:gd name="T19" fmla="*/ 14 h 119"/>
                <a:gd name="T20" fmla="*/ 319 w 669"/>
                <a:gd name="T21" fmla="*/ 2 h 119"/>
                <a:gd name="T22" fmla="*/ 348 w 669"/>
                <a:gd name="T23" fmla="*/ 0 h 119"/>
                <a:gd name="T24" fmla="*/ 389 w 669"/>
                <a:gd name="T25" fmla="*/ 3 h 119"/>
                <a:gd name="T26" fmla="*/ 415 w 669"/>
                <a:gd name="T27" fmla="*/ 12 h 119"/>
                <a:gd name="T28" fmla="*/ 429 w 669"/>
                <a:gd name="T29" fmla="*/ 19 h 119"/>
                <a:gd name="T30" fmla="*/ 435 w 669"/>
                <a:gd name="T31" fmla="*/ 17 h 119"/>
                <a:gd name="T32" fmla="*/ 453 w 669"/>
                <a:gd name="T33" fmla="*/ 17 h 119"/>
                <a:gd name="T34" fmla="*/ 501 w 669"/>
                <a:gd name="T35" fmla="*/ 22 h 119"/>
                <a:gd name="T36" fmla="*/ 525 w 669"/>
                <a:gd name="T37" fmla="*/ 34 h 119"/>
                <a:gd name="T38" fmla="*/ 533 w 669"/>
                <a:gd name="T39" fmla="*/ 43 h 119"/>
                <a:gd name="T40" fmla="*/ 553 w 669"/>
                <a:gd name="T41" fmla="*/ 40 h 119"/>
                <a:gd name="T42" fmla="*/ 579 w 669"/>
                <a:gd name="T43" fmla="*/ 37 h 119"/>
                <a:gd name="T44" fmla="*/ 582 w 669"/>
                <a:gd name="T45" fmla="*/ 37 h 119"/>
                <a:gd name="T46" fmla="*/ 583 w 669"/>
                <a:gd name="T47" fmla="*/ 37 h 119"/>
                <a:gd name="T48" fmla="*/ 609 w 669"/>
                <a:gd name="T49" fmla="*/ 37 h 119"/>
                <a:gd name="T50" fmla="*/ 650 w 669"/>
                <a:gd name="T51" fmla="*/ 45 h 119"/>
                <a:gd name="T52" fmla="*/ 664 w 669"/>
                <a:gd name="T53" fmla="*/ 51 h 119"/>
                <a:gd name="T54" fmla="*/ 669 w 669"/>
                <a:gd name="T55" fmla="*/ 60 h 119"/>
                <a:gd name="T56" fmla="*/ 658 w 669"/>
                <a:gd name="T57" fmla="*/ 70 h 119"/>
                <a:gd name="T58" fmla="*/ 638 w 669"/>
                <a:gd name="T59" fmla="*/ 78 h 119"/>
                <a:gd name="T60" fmla="*/ 592 w 669"/>
                <a:gd name="T61" fmla="*/ 83 h 119"/>
                <a:gd name="T62" fmla="*/ 583 w 669"/>
                <a:gd name="T63" fmla="*/ 81 h 119"/>
                <a:gd name="T64" fmla="*/ 566 w 669"/>
                <a:gd name="T65" fmla="*/ 81 h 119"/>
                <a:gd name="T66" fmla="*/ 545 w 669"/>
                <a:gd name="T67" fmla="*/ 77 h 119"/>
                <a:gd name="T68" fmla="*/ 531 w 669"/>
                <a:gd name="T69" fmla="*/ 77 h 119"/>
                <a:gd name="T70" fmla="*/ 522 w 669"/>
                <a:gd name="T71" fmla="*/ 89 h 119"/>
                <a:gd name="T72" fmla="*/ 479 w 669"/>
                <a:gd name="T73" fmla="*/ 99 h 119"/>
                <a:gd name="T74" fmla="*/ 435 w 669"/>
                <a:gd name="T75" fmla="*/ 101 h 119"/>
                <a:gd name="T76" fmla="*/ 430 w 669"/>
                <a:gd name="T77" fmla="*/ 101 h 119"/>
                <a:gd name="T78" fmla="*/ 415 w 669"/>
                <a:gd name="T79" fmla="*/ 106 h 119"/>
                <a:gd name="T80" fmla="*/ 389 w 669"/>
                <a:gd name="T81" fmla="*/ 115 h 119"/>
                <a:gd name="T82" fmla="*/ 348 w 669"/>
                <a:gd name="T83" fmla="*/ 119 h 119"/>
                <a:gd name="T84" fmla="*/ 320 w 669"/>
                <a:gd name="T85" fmla="*/ 118 h 119"/>
                <a:gd name="T86" fmla="*/ 278 w 669"/>
                <a:gd name="T87" fmla="*/ 104 h 119"/>
                <a:gd name="T88" fmla="*/ 270 w 669"/>
                <a:gd name="T89" fmla="*/ 96 h 119"/>
                <a:gd name="T90" fmla="*/ 233 w 669"/>
                <a:gd name="T91" fmla="*/ 101 h 119"/>
                <a:gd name="T92" fmla="*/ 207 w 669"/>
                <a:gd name="T93" fmla="*/ 101 h 119"/>
                <a:gd name="T94" fmla="*/ 163 w 669"/>
                <a:gd name="T95" fmla="*/ 96 h 119"/>
                <a:gd name="T96" fmla="*/ 142 w 669"/>
                <a:gd name="T97" fmla="*/ 86 h 119"/>
                <a:gd name="T98" fmla="*/ 134 w 669"/>
                <a:gd name="T99" fmla="*/ 77 h 119"/>
                <a:gd name="T100" fmla="*/ 114 w 669"/>
                <a:gd name="T101" fmla="*/ 78 h 119"/>
                <a:gd name="T102" fmla="*/ 87 w 669"/>
                <a:gd name="T103" fmla="*/ 81 h 119"/>
                <a:gd name="T104" fmla="*/ 87 w 669"/>
                <a:gd name="T105" fmla="*/ 81 h 119"/>
                <a:gd name="T106" fmla="*/ 85 w 669"/>
                <a:gd name="T107" fmla="*/ 81 h 119"/>
                <a:gd name="T108" fmla="*/ 75 w 669"/>
                <a:gd name="T109" fmla="*/ 83 h 119"/>
                <a:gd name="T110" fmla="*/ 30 w 669"/>
                <a:gd name="T111" fmla="*/ 78 h 119"/>
                <a:gd name="T112" fmla="*/ 10 w 669"/>
                <a:gd name="T113" fmla="*/ 70 h 119"/>
                <a:gd name="T114" fmla="*/ 0 w 669"/>
                <a:gd name="T115" fmla="*/ 60 h 119"/>
                <a:gd name="T116" fmla="*/ 4 w 669"/>
                <a:gd name="T117" fmla="*/ 51 h 119"/>
                <a:gd name="T118" fmla="*/ 20 w 669"/>
                <a:gd name="T119" fmla="*/ 45 h 119"/>
                <a:gd name="T120" fmla="*/ 58 w 669"/>
                <a:gd name="T121" fmla="*/ 37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669" h="119">
                  <a:moveTo>
                    <a:pt x="75" y="37"/>
                  </a:moveTo>
                  <a:lnTo>
                    <a:pt x="75" y="37"/>
                  </a:lnTo>
                  <a:lnTo>
                    <a:pt x="85" y="37"/>
                  </a:lnTo>
                  <a:lnTo>
                    <a:pt x="85" y="37"/>
                  </a:lnTo>
                  <a:lnTo>
                    <a:pt x="87" y="37"/>
                  </a:lnTo>
                  <a:lnTo>
                    <a:pt x="87" y="37"/>
                  </a:lnTo>
                  <a:lnTo>
                    <a:pt x="100" y="38"/>
                  </a:lnTo>
                  <a:lnTo>
                    <a:pt x="114" y="40"/>
                  </a:lnTo>
                  <a:lnTo>
                    <a:pt x="114" y="40"/>
                  </a:lnTo>
                  <a:lnTo>
                    <a:pt x="119" y="41"/>
                  </a:lnTo>
                  <a:lnTo>
                    <a:pt x="119" y="41"/>
                  </a:lnTo>
                  <a:lnTo>
                    <a:pt x="136" y="41"/>
                  </a:lnTo>
                  <a:lnTo>
                    <a:pt x="136" y="41"/>
                  </a:lnTo>
                  <a:lnTo>
                    <a:pt x="142" y="34"/>
                  </a:lnTo>
                  <a:lnTo>
                    <a:pt x="142" y="34"/>
                  </a:lnTo>
                  <a:lnTo>
                    <a:pt x="145" y="31"/>
                  </a:lnTo>
                  <a:lnTo>
                    <a:pt x="149" y="28"/>
                  </a:lnTo>
                  <a:lnTo>
                    <a:pt x="163" y="23"/>
                  </a:lnTo>
                  <a:lnTo>
                    <a:pt x="183" y="19"/>
                  </a:lnTo>
                  <a:lnTo>
                    <a:pt x="206" y="17"/>
                  </a:lnTo>
                  <a:lnTo>
                    <a:pt x="206" y="17"/>
                  </a:lnTo>
                  <a:lnTo>
                    <a:pt x="214" y="17"/>
                  </a:lnTo>
                  <a:lnTo>
                    <a:pt x="214" y="17"/>
                  </a:lnTo>
                  <a:lnTo>
                    <a:pt x="233" y="19"/>
                  </a:lnTo>
                  <a:lnTo>
                    <a:pt x="252" y="20"/>
                  </a:lnTo>
                  <a:lnTo>
                    <a:pt x="252" y="20"/>
                  </a:lnTo>
                  <a:lnTo>
                    <a:pt x="270" y="22"/>
                  </a:lnTo>
                  <a:lnTo>
                    <a:pt x="270" y="22"/>
                  </a:lnTo>
                  <a:lnTo>
                    <a:pt x="278" y="14"/>
                  </a:lnTo>
                  <a:lnTo>
                    <a:pt x="278" y="14"/>
                  </a:lnTo>
                  <a:lnTo>
                    <a:pt x="287" y="9"/>
                  </a:lnTo>
                  <a:lnTo>
                    <a:pt x="301" y="5"/>
                  </a:lnTo>
                  <a:lnTo>
                    <a:pt x="319" y="2"/>
                  </a:lnTo>
                  <a:lnTo>
                    <a:pt x="342" y="0"/>
                  </a:lnTo>
                  <a:lnTo>
                    <a:pt x="342" y="0"/>
                  </a:lnTo>
                  <a:lnTo>
                    <a:pt x="348" y="0"/>
                  </a:lnTo>
                  <a:lnTo>
                    <a:pt x="348" y="0"/>
                  </a:lnTo>
                  <a:lnTo>
                    <a:pt x="369" y="0"/>
                  </a:lnTo>
                  <a:lnTo>
                    <a:pt x="389" y="3"/>
                  </a:lnTo>
                  <a:lnTo>
                    <a:pt x="405" y="8"/>
                  </a:lnTo>
                  <a:lnTo>
                    <a:pt x="415" y="12"/>
                  </a:lnTo>
                  <a:lnTo>
                    <a:pt x="415" y="12"/>
                  </a:lnTo>
                  <a:lnTo>
                    <a:pt x="421" y="19"/>
                  </a:lnTo>
                  <a:lnTo>
                    <a:pt x="421" y="19"/>
                  </a:lnTo>
                  <a:lnTo>
                    <a:pt x="429" y="19"/>
                  </a:lnTo>
                  <a:lnTo>
                    <a:pt x="429" y="19"/>
                  </a:lnTo>
                  <a:lnTo>
                    <a:pt x="435" y="17"/>
                  </a:lnTo>
                  <a:lnTo>
                    <a:pt x="435" y="17"/>
                  </a:lnTo>
                  <a:lnTo>
                    <a:pt x="450" y="17"/>
                  </a:lnTo>
                  <a:lnTo>
                    <a:pt x="450" y="17"/>
                  </a:lnTo>
                  <a:lnTo>
                    <a:pt x="453" y="17"/>
                  </a:lnTo>
                  <a:lnTo>
                    <a:pt x="453" y="17"/>
                  </a:lnTo>
                  <a:lnTo>
                    <a:pt x="479" y="19"/>
                  </a:lnTo>
                  <a:lnTo>
                    <a:pt x="501" y="22"/>
                  </a:lnTo>
                  <a:lnTo>
                    <a:pt x="518" y="28"/>
                  </a:lnTo>
                  <a:lnTo>
                    <a:pt x="522" y="31"/>
                  </a:lnTo>
                  <a:lnTo>
                    <a:pt x="525" y="34"/>
                  </a:lnTo>
                  <a:lnTo>
                    <a:pt x="525" y="34"/>
                  </a:lnTo>
                  <a:lnTo>
                    <a:pt x="533" y="43"/>
                  </a:lnTo>
                  <a:lnTo>
                    <a:pt x="533" y="43"/>
                  </a:lnTo>
                  <a:lnTo>
                    <a:pt x="544" y="41"/>
                  </a:lnTo>
                  <a:lnTo>
                    <a:pt x="544" y="41"/>
                  </a:lnTo>
                  <a:lnTo>
                    <a:pt x="553" y="40"/>
                  </a:lnTo>
                  <a:lnTo>
                    <a:pt x="553" y="40"/>
                  </a:lnTo>
                  <a:lnTo>
                    <a:pt x="579" y="37"/>
                  </a:lnTo>
                  <a:lnTo>
                    <a:pt x="579" y="37"/>
                  </a:lnTo>
                  <a:lnTo>
                    <a:pt x="580" y="37"/>
                  </a:lnTo>
                  <a:lnTo>
                    <a:pt x="580" y="37"/>
                  </a:lnTo>
                  <a:lnTo>
                    <a:pt x="582" y="37"/>
                  </a:lnTo>
                  <a:lnTo>
                    <a:pt x="582" y="37"/>
                  </a:lnTo>
                  <a:lnTo>
                    <a:pt x="583" y="37"/>
                  </a:lnTo>
                  <a:lnTo>
                    <a:pt x="583" y="37"/>
                  </a:lnTo>
                  <a:lnTo>
                    <a:pt x="592" y="37"/>
                  </a:lnTo>
                  <a:lnTo>
                    <a:pt x="592" y="37"/>
                  </a:lnTo>
                  <a:lnTo>
                    <a:pt x="609" y="37"/>
                  </a:lnTo>
                  <a:lnTo>
                    <a:pt x="625" y="38"/>
                  </a:lnTo>
                  <a:lnTo>
                    <a:pt x="638" y="41"/>
                  </a:lnTo>
                  <a:lnTo>
                    <a:pt x="650" y="45"/>
                  </a:lnTo>
                  <a:lnTo>
                    <a:pt x="650" y="45"/>
                  </a:lnTo>
                  <a:lnTo>
                    <a:pt x="658" y="48"/>
                  </a:lnTo>
                  <a:lnTo>
                    <a:pt x="664" y="51"/>
                  </a:lnTo>
                  <a:lnTo>
                    <a:pt x="669" y="55"/>
                  </a:lnTo>
                  <a:lnTo>
                    <a:pt x="669" y="60"/>
                  </a:lnTo>
                  <a:lnTo>
                    <a:pt x="669" y="60"/>
                  </a:lnTo>
                  <a:lnTo>
                    <a:pt x="669" y="63"/>
                  </a:lnTo>
                  <a:lnTo>
                    <a:pt x="664" y="67"/>
                  </a:lnTo>
                  <a:lnTo>
                    <a:pt x="658" y="70"/>
                  </a:lnTo>
                  <a:lnTo>
                    <a:pt x="650" y="75"/>
                  </a:lnTo>
                  <a:lnTo>
                    <a:pt x="650" y="75"/>
                  </a:lnTo>
                  <a:lnTo>
                    <a:pt x="638" y="78"/>
                  </a:lnTo>
                  <a:lnTo>
                    <a:pt x="625" y="80"/>
                  </a:lnTo>
                  <a:lnTo>
                    <a:pt x="609" y="81"/>
                  </a:lnTo>
                  <a:lnTo>
                    <a:pt x="592" y="83"/>
                  </a:lnTo>
                  <a:lnTo>
                    <a:pt x="592" y="83"/>
                  </a:lnTo>
                  <a:lnTo>
                    <a:pt x="583" y="81"/>
                  </a:lnTo>
                  <a:lnTo>
                    <a:pt x="583" y="81"/>
                  </a:lnTo>
                  <a:lnTo>
                    <a:pt x="582" y="81"/>
                  </a:lnTo>
                  <a:lnTo>
                    <a:pt x="582" y="81"/>
                  </a:lnTo>
                  <a:lnTo>
                    <a:pt x="566" y="81"/>
                  </a:lnTo>
                  <a:lnTo>
                    <a:pt x="553" y="78"/>
                  </a:lnTo>
                  <a:lnTo>
                    <a:pt x="553" y="78"/>
                  </a:lnTo>
                  <a:lnTo>
                    <a:pt x="545" y="77"/>
                  </a:lnTo>
                  <a:lnTo>
                    <a:pt x="545" y="77"/>
                  </a:lnTo>
                  <a:lnTo>
                    <a:pt x="531" y="77"/>
                  </a:lnTo>
                  <a:lnTo>
                    <a:pt x="531" y="77"/>
                  </a:lnTo>
                  <a:lnTo>
                    <a:pt x="525" y="84"/>
                  </a:lnTo>
                  <a:lnTo>
                    <a:pt x="525" y="84"/>
                  </a:lnTo>
                  <a:lnTo>
                    <a:pt x="522" y="89"/>
                  </a:lnTo>
                  <a:lnTo>
                    <a:pt x="518" y="90"/>
                  </a:lnTo>
                  <a:lnTo>
                    <a:pt x="501" y="96"/>
                  </a:lnTo>
                  <a:lnTo>
                    <a:pt x="479" y="99"/>
                  </a:lnTo>
                  <a:lnTo>
                    <a:pt x="453" y="101"/>
                  </a:lnTo>
                  <a:lnTo>
                    <a:pt x="453" y="101"/>
                  </a:lnTo>
                  <a:lnTo>
                    <a:pt x="435" y="101"/>
                  </a:lnTo>
                  <a:lnTo>
                    <a:pt x="435" y="101"/>
                  </a:lnTo>
                  <a:lnTo>
                    <a:pt x="430" y="101"/>
                  </a:lnTo>
                  <a:lnTo>
                    <a:pt x="430" y="101"/>
                  </a:lnTo>
                  <a:lnTo>
                    <a:pt x="421" y="101"/>
                  </a:lnTo>
                  <a:lnTo>
                    <a:pt x="421" y="101"/>
                  </a:lnTo>
                  <a:lnTo>
                    <a:pt x="415" y="106"/>
                  </a:lnTo>
                  <a:lnTo>
                    <a:pt x="415" y="106"/>
                  </a:lnTo>
                  <a:lnTo>
                    <a:pt x="405" y="110"/>
                  </a:lnTo>
                  <a:lnTo>
                    <a:pt x="389" y="115"/>
                  </a:lnTo>
                  <a:lnTo>
                    <a:pt x="369" y="118"/>
                  </a:lnTo>
                  <a:lnTo>
                    <a:pt x="348" y="119"/>
                  </a:lnTo>
                  <a:lnTo>
                    <a:pt x="348" y="119"/>
                  </a:lnTo>
                  <a:lnTo>
                    <a:pt x="343" y="119"/>
                  </a:lnTo>
                  <a:lnTo>
                    <a:pt x="343" y="119"/>
                  </a:lnTo>
                  <a:lnTo>
                    <a:pt x="320" y="118"/>
                  </a:lnTo>
                  <a:lnTo>
                    <a:pt x="301" y="113"/>
                  </a:lnTo>
                  <a:lnTo>
                    <a:pt x="287" y="109"/>
                  </a:lnTo>
                  <a:lnTo>
                    <a:pt x="278" y="104"/>
                  </a:lnTo>
                  <a:lnTo>
                    <a:pt x="278" y="104"/>
                  </a:lnTo>
                  <a:lnTo>
                    <a:pt x="270" y="96"/>
                  </a:lnTo>
                  <a:lnTo>
                    <a:pt x="270" y="96"/>
                  </a:lnTo>
                  <a:lnTo>
                    <a:pt x="252" y="98"/>
                  </a:lnTo>
                  <a:lnTo>
                    <a:pt x="252" y="98"/>
                  </a:lnTo>
                  <a:lnTo>
                    <a:pt x="233" y="101"/>
                  </a:lnTo>
                  <a:lnTo>
                    <a:pt x="214" y="101"/>
                  </a:lnTo>
                  <a:lnTo>
                    <a:pt x="214" y="101"/>
                  </a:lnTo>
                  <a:lnTo>
                    <a:pt x="207" y="101"/>
                  </a:lnTo>
                  <a:lnTo>
                    <a:pt x="207" y="101"/>
                  </a:lnTo>
                  <a:lnTo>
                    <a:pt x="183" y="99"/>
                  </a:lnTo>
                  <a:lnTo>
                    <a:pt x="163" y="96"/>
                  </a:lnTo>
                  <a:lnTo>
                    <a:pt x="149" y="90"/>
                  </a:lnTo>
                  <a:lnTo>
                    <a:pt x="145" y="89"/>
                  </a:lnTo>
                  <a:lnTo>
                    <a:pt x="142" y="86"/>
                  </a:lnTo>
                  <a:lnTo>
                    <a:pt x="142" y="86"/>
                  </a:lnTo>
                  <a:lnTo>
                    <a:pt x="134" y="77"/>
                  </a:lnTo>
                  <a:lnTo>
                    <a:pt x="134" y="77"/>
                  </a:lnTo>
                  <a:lnTo>
                    <a:pt x="120" y="78"/>
                  </a:lnTo>
                  <a:lnTo>
                    <a:pt x="120" y="78"/>
                  </a:lnTo>
                  <a:lnTo>
                    <a:pt x="114" y="78"/>
                  </a:lnTo>
                  <a:lnTo>
                    <a:pt x="114" y="78"/>
                  </a:lnTo>
                  <a:lnTo>
                    <a:pt x="102" y="81"/>
                  </a:lnTo>
                  <a:lnTo>
                    <a:pt x="87" y="81"/>
                  </a:lnTo>
                  <a:lnTo>
                    <a:pt x="87" y="81"/>
                  </a:lnTo>
                  <a:lnTo>
                    <a:pt x="87" y="81"/>
                  </a:lnTo>
                  <a:lnTo>
                    <a:pt x="87" y="81"/>
                  </a:lnTo>
                  <a:lnTo>
                    <a:pt x="85" y="81"/>
                  </a:lnTo>
                  <a:lnTo>
                    <a:pt x="85" y="81"/>
                  </a:lnTo>
                  <a:lnTo>
                    <a:pt x="85" y="81"/>
                  </a:lnTo>
                  <a:lnTo>
                    <a:pt x="85" y="81"/>
                  </a:lnTo>
                  <a:lnTo>
                    <a:pt x="75" y="83"/>
                  </a:lnTo>
                  <a:lnTo>
                    <a:pt x="75" y="83"/>
                  </a:lnTo>
                  <a:lnTo>
                    <a:pt x="58" y="81"/>
                  </a:lnTo>
                  <a:lnTo>
                    <a:pt x="44" y="80"/>
                  </a:lnTo>
                  <a:lnTo>
                    <a:pt x="30" y="78"/>
                  </a:lnTo>
                  <a:lnTo>
                    <a:pt x="20" y="75"/>
                  </a:lnTo>
                  <a:lnTo>
                    <a:pt x="20" y="75"/>
                  </a:lnTo>
                  <a:lnTo>
                    <a:pt x="10" y="70"/>
                  </a:lnTo>
                  <a:lnTo>
                    <a:pt x="4" y="67"/>
                  </a:lnTo>
                  <a:lnTo>
                    <a:pt x="1" y="63"/>
                  </a:lnTo>
                  <a:lnTo>
                    <a:pt x="0" y="60"/>
                  </a:lnTo>
                  <a:lnTo>
                    <a:pt x="0" y="60"/>
                  </a:lnTo>
                  <a:lnTo>
                    <a:pt x="1" y="55"/>
                  </a:lnTo>
                  <a:lnTo>
                    <a:pt x="4" y="51"/>
                  </a:lnTo>
                  <a:lnTo>
                    <a:pt x="10" y="48"/>
                  </a:lnTo>
                  <a:lnTo>
                    <a:pt x="20" y="45"/>
                  </a:lnTo>
                  <a:lnTo>
                    <a:pt x="20" y="45"/>
                  </a:lnTo>
                  <a:lnTo>
                    <a:pt x="30" y="41"/>
                  </a:lnTo>
                  <a:lnTo>
                    <a:pt x="44" y="38"/>
                  </a:lnTo>
                  <a:lnTo>
                    <a:pt x="58" y="37"/>
                  </a:lnTo>
                  <a:lnTo>
                    <a:pt x="75" y="37"/>
                  </a:lnTo>
                  <a:lnTo>
                    <a:pt x="75" y="37"/>
                  </a:lnTo>
                  <a:close/>
                </a:path>
              </a:pathLst>
            </a:custGeom>
            <a:solidFill>
              <a:srgbClr val="C7C9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r-HR"/>
            </a:p>
          </p:txBody>
        </p:sp>
        <p:sp>
          <p:nvSpPr>
            <p:cNvPr id="24" name="Freeform 22"/>
            <p:cNvSpPr>
              <a:spLocks/>
            </p:cNvSpPr>
            <p:nvPr/>
          </p:nvSpPr>
          <p:spPr bwMode="auto">
            <a:xfrm>
              <a:off x="4353" y="2297"/>
              <a:ext cx="662" cy="114"/>
            </a:xfrm>
            <a:custGeom>
              <a:avLst/>
              <a:gdLst>
                <a:gd name="T0" fmla="*/ 83 w 662"/>
                <a:gd name="T1" fmla="*/ 36 h 114"/>
                <a:gd name="T2" fmla="*/ 84 w 662"/>
                <a:gd name="T3" fmla="*/ 36 h 114"/>
                <a:gd name="T4" fmla="*/ 112 w 662"/>
                <a:gd name="T5" fmla="*/ 39 h 114"/>
                <a:gd name="T6" fmla="*/ 133 w 662"/>
                <a:gd name="T7" fmla="*/ 43 h 114"/>
                <a:gd name="T8" fmla="*/ 139 w 662"/>
                <a:gd name="T9" fmla="*/ 33 h 114"/>
                <a:gd name="T10" fmla="*/ 161 w 662"/>
                <a:gd name="T11" fmla="*/ 23 h 114"/>
                <a:gd name="T12" fmla="*/ 203 w 662"/>
                <a:gd name="T13" fmla="*/ 17 h 114"/>
                <a:gd name="T14" fmla="*/ 229 w 662"/>
                <a:gd name="T15" fmla="*/ 18 h 114"/>
                <a:gd name="T16" fmla="*/ 266 w 662"/>
                <a:gd name="T17" fmla="*/ 23 h 114"/>
                <a:gd name="T18" fmla="*/ 274 w 662"/>
                <a:gd name="T19" fmla="*/ 15 h 114"/>
                <a:gd name="T20" fmla="*/ 315 w 662"/>
                <a:gd name="T21" fmla="*/ 1 h 114"/>
                <a:gd name="T22" fmla="*/ 344 w 662"/>
                <a:gd name="T23" fmla="*/ 0 h 114"/>
                <a:gd name="T24" fmla="*/ 385 w 662"/>
                <a:gd name="T25" fmla="*/ 4 h 114"/>
                <a:gd name="T26" fmla="*/ 410 w 662"/>
                <a:gd name="T27" fmla="*/ 14 h 114"/>
                <a:gd name="T28" fmla="*/ 423 w 662"/>
                <a:gd name="T29" fmla="*/ 18 h 114"/>
                <a:gd name="T30" fmla="*/ 430 w 662"/>
                <a:gd name="T31" fmla="*/ 18 h 114"/>
                <a:gd name="T32" fmla="*/ 448 w 662"/>
                <a:gd name="T33" fmla="*/ 17 h 114"/>
                <a:gd name="T34" fmla="*/ 497 w 662"/>
                <a:gd name="T35" fmla="*/ 23 h 114"/>
                <a:gd name="T36" fmla="*/ 520 w 662"/>
                <a:gd name="T37" fmla="*/ 33 h 114"/>
                <a:gd name="T38" fmla="*/ 526 w 662"/>
                <a:gd name="T39" fmla="*/ 43 h 114"/>
                <a:gd name="T40" fmla="*/ 547 w 662"/>
                <a:gd name="T41" fmla="*/ 39 h 114"/>
                <a:gd name="T42" fmla="*/ 573 w 662"/>
                <a:gd name="T43" fmla="*/ 36 h 114"/>
                <a:gd name="T44" fmla="*/ 575 w 662"/>
                <a:gd name="T45" fmla="*/ 36 h 114"/>
                <a:gd name="T46" fmla="*/ 576 w 662"/>
                <a:gd name="T47" fmla="*/ 36 h 114"/>
                <a:gd name="T48" fmla="*/ 604 w 662"/>
                <a:gd name="T49" fmla="*/ 36 h 114"/>
                <a:gd name="T50" fmla="*/ 642 w 662"/>
                <a:gd name="T51" fmla="*/ 43 h 114"/>
                <a:gd name="T52" fmla="*/ 657 w 662"/>
                <a:gd name="T53" fmla="*/ 50 h 114"/>
                <a:gd name="T54" fmla="*/ 662 w 662"/>
                <a:gd name="T55" fmla="*/ 58 h 114"/>
                <a:gd name="T56" fmla="*/ 651 w 662"/>
                <a:gd name="T57" fmla="*/ 68 h 114"/>
                <a:gd name="T58" fmla="*/ 631 w 662"/>
                <a:gd name="T59" fmla="*/ 75 h 114"/>
                <a:gd name="T60" fmla="*/ 587 w 662"/>
                <a:gd name="T61" fmla="*/ 79 h 114"/>
                <a:gd name="T62" fmla="*/ 576 w 662"/>
                <a:gd name="T63" fmla="*/ 79 h 114"/>
                <a:gd name="T64" fmla="*/ 559 w 662"/>
                <a:gd name="T65" fmla="*/ 78 h 114"/>
                <a:gd name="T66" fmla="*/ 540 w 662"/>
                <a:gd name="T67" fmla="*/ 75 h 114"/>
                <a:gd name="T68" fmla="*/ 526 w 662"/>
                <a:gd name="T69" fmla="*/ 72 h 114"/>
                <a:gd name="T70" fmla="*/ 517 w 662"/>
                <a:gd name="T71" fmla="*/ 84 h 114"/>
                <a:gd name="T72" fmla="*/ 474 w 662"/>
                <a:gd name="T73" fmla="*/ 96 h 114"/>
                <a:gd name="T74" fmla="*/ 430 w 662"/>
                <a:gd name="T75" fmla="*/ 97 h 114"/>
                <a:gd name="T76" fmla="*/ 426 w 662"/>
                <a:gd name="T77" fmla="*/ 96 h 114"/>
                <a:gd name="T78" fmla="*/ 410 w 662"/>
                <a:gd name="T79" fmla="*/ 101 h 114"/>
                <a:gd name="T80" fmla="*/ 385 w 662"/>
                <a:gd name="T81" fmla="*/ 110 h 114"/>
                <a:gd name="T82" fmla="*/ 344 w 662"/>
                <a:gd name="T83" fmla="*/ 114 h 114"/>
                <a:gd name="T84" fmla="*/ 315 w 662"/>
                <a:gd name="T85" fmla="*/ 113 h 114"/>
                <a:gd name="T86" fmla="*/ 277 w 662"/>
                <a:gd name="T87" fmla="*/ 102 h 114"/>
                <a:gd name="T88" fmla="*/ 266 w 662"/>
                <a:gd name="T89" fmla="*/ 91 h 114"/>
                <a:gd name="T90" fmla="*/ 248 w 662"/>
                <a:gd name="T91" fmla="*/ 94 h 114"/>
                <a:gd name="T92" fmla="*/ 210 w 662"/>
                <a:gd name="T93" fmla="*/ 97 h 114"/>
                <a:gd name="T94" fmla="*/ 179 w 662"/>
                <a:gd name="T95" fmla="*/ 96 h 114"/>
                <a:gd name="T96" fmla="*/ 141 w 662"/>
                <a:gd name="T97" fmla="*/ 84 h 114"/>
                <a:gd name="T98" fmla="*/ 133 w 662"/>
                <a:gd name="T99" fmla="*/ 72 h 114"/>
                <a:gd name="T100" fmla="*/ 118 w 662"/>
                <a:gd name="T101" fmla="*/ 75 h 114"/>
                <a:gd name="T102" fmla="*/ 86 w 662"/>
                <a:gd name="T103" fmla="*/ 78 h 114"/>
                <a:gd name="T104" fmla="*/ 84 w 662"/>
                <a:gd name="T105" fmla="*/ 78 h 114"/>
                <a:gd name="T106" fmla="*/ 83 w 662"/>
                <a:gd name="T107" fmla="*/ 79 h 114"/>
                <a:gd name="T108" fmla="*/ 72 w 662"/>
                <a:gd name="T109" fmla="*/ 79 h 114"/>
                <a:gd name="T110" fmla="*/ 29 w 662"/>
                <a:gd name="T111" fmla="*/ 75 h 114"/>
                <a:gd name="T112" fmla="*/ 11 w 662"/>
                <a:gd name="T113" fmla="*/ 68 h 114"/>
                <a:gd name="T114" fmla="*/ 0 w 662"/>
                <a:gd name="T115" fmla="*/ 58 h 114"/>
                <a:gd name="T116" fmla="*/ 5 w 662"/>
                <a:gd name="T117" fmla="*/ 50 h 114"/>
                <a:gd name="T118" fmla="*/ 19 w 662"/>
                <a:gd name="T119" fmla="*/ 43 h 114"/>
                <a:gd name="T120" fmla="*/ 57 w 662"/>
                <a:gd name="T121" fmla="*/ 36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662" h="114">
                  <a:moveTo>
                    <a:pt x="72" y="36"/>
                  </a:moveTo>
                  <a:lnTo>
                    <a:pt x="72" y="36"/>
                  </a:lnTo>
                  <a:lnTo>
                    <a:pt x="83" y="36"/>
                  </a:lnTo>
                  <a:lnTo>
                    <a:pt x="83" y="36"/>
                  </a:lnTo>
                  <a:lnTo>
                    <a:pt x="84" y="36"/>
                  </a:lnTo>
                  <a:lnTo>
                    <a:pt x="84" y="36"/>
                  </a:lnTo>
                  <a:lnTo>
                    <a:pt x="98" y="38"/>
                  </a:lnTo>
                  <a:lnTo>
                    <a:pt x="112" y="39"/>
                  </a:lnTo>
                  <a:lnTo>
                    <a:pt x="112" y="39"/>
                  </a:lnTo>
                  <a:lnTo>
                    <a:pt x="116" y="39"/>
                  </a:lnTo>
                  <a:lnTo>
                    <a:pt x="116" y="39"/>
                  </a:lnTo>
                  <a:lnTo>
                    <a:pt x="133" y="43"/>
                  </a:lnTo>
                  <a:lnTo>
                    <a:pt x="133" y="43"/>
                  </a:lnTo>
                  <a:lnTo>
                    <a:pt x="139" y="33"/>
                  </a:lnTo>
                  <a:lnTo>
                    <a:pt x="139" y="33"/>
                  </a:lnTo>
                  <a:lnTo>
                    <a:pt x="142" y="30"/>
                  </a:lnTo>
                  <a:lnTo>
                    <a:pt x="147" y="27"/>
                  </a:lnTo>
                  <a:lnTo>
                    <a:pt x="161" y="23"/>
                  </a:lnTo>
                  <a:lnTo>
                    <a:pt x="179" y="20"/>
                  </a:lnTo>
                  <a:lnTo>
                    <a:pt x="203" y="17"/>
                  </a:lnTo>
                  <a:lnTo>
                    <a:pt x="203" y="17"/>
                  </a:lnTo>
                  <a:lnTo>
                    <a:pt x="210" y="17"/>
                  </a:lnTo>
                  <a:lnTo>
                    <a:pt x="210" y="17"/>
                  </a:lnTo>
                  <a:lnTo>
                    <a:pt x="229" y="18"/>
                  </a:lnTo>
                  <a:lnTo>
                    <a:pt x="248" y="21"/>
                  </a:lnTo>
                  <a:lnTo>
                    <a:pt x="248" y="21"/>
                  </a:lnTo>
                  <a:lnTo>
                    <a:pt x="266" y="23"/>
                  </a:lnTo>
                  <a:lnTo>
                    <a:pt x="266" y="23"/>
                  </a:lnTo>
                  <a:lnTo>
                    <a:pt x="274" y="15"/>
                  </a:lnTo>
                  <a:lnTo>
                    <a:pt x="274" y="15"/>
                  </a:lnTo>
                  <a:lnTo>
                    <a:pt x="283" y="10"/>
                  </a:lnTo>
                  <a:lnTo>
                    <a:pt x="297" y="6"/>
                  </a:lnTo>
                  <a:lnTo>
                    <a:pt x="315" y="1"/>
                  </a:lnTo>
                  <a:lnTo>
                    <a:pt x="338" y="0"/>
                  </a:lnTo>
                  <a:lnTo>
                    <a:pt x="338" y="0"/>
                  </a:lnTo>
                  <a:lnTo>
                    <a:pt x="344" y="0"/>
                  </a:lnTo>
                  <a:lnTo>
                    <a:pt x="344" y="0"/>
                  </a:lnTo>
                  <a:lnTo>
                    <a:pt x="365" y="1"/>
                  </a:lnTo>
                  <a:lnTo>
                    <a:pt x="385" y="4"/>
                  </a:lnTo>
                  <a:lnTo>
                    <a:pt x="401" y="9"/>
                  </a:lnTo>
                  <a:lnTo>
                    <a:pt x="410" y="14"/>
                  </a:lnTo>
                  <a:lnTo>
                    <a:pt x="410" y="14"/>
                  </a:lnTo>
                  <a:lnTo>
                    <a:pt x="417" y="18"/>
                  </a:lnTo>
                  <a:lnTo>
                    <a:pt x="417" y="18"/>
                  </a:lnTo>
                  <a:lnTo>
                    <a:pt x="423" y="18"/>
                  </a:lnTo>
                  <a:lnTo>
                    <a:pt x="423" y="18"/>
                  </a:lnTo>
                  <a:lnTo>
                    <a:pt x="430" y="18"/>
                  </a:lnTo>
                  <a:lnTo>
                    <a:pt x="430" y="18"/>
                  </a:lnTo>
                  <a:lnTo>
                    <a:pt x="445" y="17"/>
                  </a:lnTo>
                  <a:lnTo>
                    <a:pt x="445" y="17"/>
                  </a:lnTo>
                  <a:lnTo>
                    <a:pt x="448" y="17"/>
                  </a:lnTo>
                  <a:lnTo>
                    <a:pt x="448" y="17"/>
                  </a:lnTo>
                  <a:lnTo>
                    <a:pt x="474" y="18"/>
                  </a:lnTo>
                  <a:lnTo>
                    <a:pt x="497" y="23"/>
                  </a:lnTo>
                  <a:lnTo>
                    <a:pt x="512" y="27"/>
                  </a:lnTo>
                  <a:lnTo>
                    <a:pt x="517" y="30"/>
                  </a:lnTo>
                  <a:lnTo>
                    <a:pt x="520" y="33"/>
                  </a:lnTo>
                  <a:lnTo>
                    <a:pt x="520" y="33"/>
                  </a:lnTo>
                  <a:lnTo>
                    <a:pt x="526" y="43"/>
                  </a:lnTo>
                  <a:lnTo>
                    <a:pt x="526" y="43"/>
                  </a:lnTo>
                  <a:lnTo>
                    <a:pt x="538" y="41"/>
                  </a:lnTo>
                  <a:lnTo>
                    <a:pt x="538" y="41"/>
                  </a:lnTo>
                  <a:lnTo>
                    <a:pt x="547" y="39"/>
                  </a:lnTo>
                  <a:lnTo>
                    <a:pt x="547" y="39"/>
                  </a:lnTo>
                  <a:lnTo>
                    <a:pt x="573" y="36"/>
                  </a:lnTo>
                  <a:lnTo>
                    <a:pt x="573" y="36"/>
                  </a:lnTo>
                  <a:lnTo>
                    <a:pt x="575" y="36"/>
                  </a:lnTo>
                  <a:lnTo>
                    <a:pt x="575" y="36"/>
                  </a:lnTo>
                  <a:lnTo>
                    <a:pt x="575" y="36"/>
                  </a:lnTo>
                  <a:lnTo>
                    <a:pt x="575" y="36"/>
                  </a:lnTo>
                  <a:lnTo>
                    <a:pt x="576" y="36"/>
                  </a:lnTo>
                  <a:lnTo>
                    <a:pt x="576" y="36"/>
                  </a:lnTo>
                  <a:lnTo>
                    <a:pt x="587" y="36"/>
                  </a:lnTo>
                  <a:lnTo>
                    <a:pt x="587" y="36"/>
                  </a:lnTo>
                  <a:lnTo>
                    <a:pt x="604" y="36"/>
                  </a:lnTo>
                  <a:lnTo>
                    <a:pt x="617" y="38"/>
                  </a:lnTo>
                  <a:lnTo>
                    <a:pt x="631" y="39"/>
                  </a:lnTo>
                  <a:lnTo>
                    <a:pt x="642" y="43"/>
                  </a:lnTo>
                  <a:lnTo>
                    <a:pt x="642" y="43"/>
                  </a:lnTo>
                  <a:lnTo>
                    <a:pt x="651" y="46"/>
                  </a:lnTo>
                  <a:lnTo>
                    <a:pt x="657" y="50"/>
                  </a:lnTo>
                  <a:lnTo>
                    <a:pt x="660" y="53"/>
                  </a:lnTo>
                  <a:lnTo>
                    <a:pt x="662" y="58"/>
                  </a:lnTo>
                  <a:lnTo>
                    <a:pt x="662" y="58"/>
                  </a:lnTo>
                  <a:lnTo>
                    <a:pt x="660" y="61"/>
                  </a:lnTo>
                  <a:lnTo>
                    <a:pt x="657" y="65"/>
                  </a:lnTo>
                  <a:lnTo>
                    <a:pt x="651" y="68"/>
                  </a:lnTo>
                  <a:lnTo>
                    <a:pt x="642" y="72"/>
                  </a:lnTo>
                  <a:lnTo>
                    <a:pt x="642" y="72"/>
                  </a:lnTo>
                  <a:lnTo>
                    <a:pt x="631" y="75"/>
                  </a:lnTo>
                  <a:lnTo>
                    <a:pt x="617" y="76"/>
                  </a:lnTo>
                  <a:lnTo>
                    <a:pt x="604" y="78"/>
                  </a:lnTo>
                  <a:lnTo>
                    <a:pt x="587" y="79"/>
                  </a:lnTo>
                  <a:lnTo>
                    <a:pt x="587" y="79"/>
                  </a:lnTo>
                  <a:lnTo>
                    <a:pt x="576" y="79"/>
                  </a:lnTo>
                  <a:lnTo>
                    <a:pt x="576" y="79"/>
                  </a:lnTo>
                  <a:lnTo>
                    <a:pt x="575" y="78"/>
                  </a:lnTo>
                  <a:lnTo>
                    <a:pt x="575" y="78"/>
                  </a:lnTo>
                  <a:lnTo>
                    <a:pt x="559" y="78"/>
                  </a:lnTo>
                  <a:lnTo>
                    <a:pt x="547" y="75"/>
                  </a:lnTo>
                  <a:lnTo>
                    <a:pt x="547" y="75"/>
                  </a:lnTo>
                  <a:lnTo>
                    <a:pt x="540" y="75"/>
                  </a:lnTo>
                  <a:lnTo>
                    <a:pt x="540" y="75"/>
                  </a:lnTo>
                  <a:lnTo>
                    <a:pt x="526" y="72"/>
                  </a:lnTo>
                  <a:lnTo>
                    <a:pt x="526" y="72"/>
                  </a:lnTo>
                  <a:lnTo>
                    <a:pt x="520" y="81"/>
                  </a:lnTo>
                  <a:lnTo>
                    <a:pt x="520" y="81"/>
                  </a:lnTo>
                  <a:lnTo>
                    <a:pt x="517" y="84"/>
                  </a:lnTo>
                  <a:lnTo>
                    <a:pt x="512" y="87"/>
                  </a:lnTo>
                  <a:lnTo>
                    <a:pt x="497" y="93"/>
                  </a:lnTo>
                  <a:lnTo>
                    <a:pt x="474" y="96"/>
                  </a:lnTo>
                  <a:lnTo>
                    <a:pt x="448" y="97"/>
                  </a:lnTo>
                  <a:lnTo>
                    <a:pt x="448" y="97"/>
                  </a:lnTo>
                  <a:lnTo>
                    <a:pt x="430" y="97"/>
                  </a:lnTo>
                  <a:lnTo>
                    <a:pt x="430" y="97"/>
                  </a:lnTo>
                  <a:lnTo>
                    <a:pt x="426" y="96"/>
                  </a:lnTo>
                  <a:lnTo>
                    <a:pt x="426" y="96"/>
                  </a:lnTo>
                  <a:lnTo>
                    <a:pt x="417" y="96"/>
                  </a:lnTo>
                  <a:lnTo>
                    <a:pt x="417" y="96"/>
                  </a:lnTo>
                  <a:lnTo>
                    <a:pt x="410" y="101"/>
                  </a:lnTo>
                  <a:lnTo>
                    <a:pt x="410" y="101"/>
                  </a:lnTo>
                  <a:lnTo>
                    <a:pt x="401" y="107"/>
                  </a:lnTo>
                  <a:lnTo>
                    <a:pt x="385" y="110"/>
                  </a:lnTo>
                  <a:lnTo>
                    <a:pt x="365" y="113"/>
                  </a:lnTo>
                  <a:lnTo>
                    <a:pt x="344" y="114"/>
                  </a:lnTo>
                  <a:lnTo>
                    <a:pt x="344" y="114"/>
                  </a:lnTo>
                  <a:lnTo>
                    <a:pt x="338" y="114"/>
                  </a:lnTo>
                  <a:lnTo>
                    <a:pt x="338" y="114"/>
                  </a:lnTo>
                  <a:lnTo>
                    <a:pt x="315" y="113"/>
                  </a:lnTo>
                  <a:lnTo>
                    <a:pt x="297" y="110"/>
                  </a:lnTo>
                  <a:lnTo>
                    <a:pt x="283" y="105"/>
                  </a:lnTo>
                  <a:lnTo>
                    <a:pt x="277" y="102"/>
                  </a:lnTo>
                  <a:lnTo>
                    <a:pt x="274" y="99"/>
                  </a:lnTo>
                  <a:lnTo>
                    <a:pt x="274" y="99"/>
                  </a:lnTo>
                  <a:lnTo>
                    <a:pt x="266" y="91"/>
                  </a:lnTo>
                  <a:lnTo>
                    <a:pt x="266" y="91"/>
                  </a:lnTo>
                  <a:lnTo>
                    <a:pt x="248" y="94"/>
                  </a:lnTo>
                  <a:lnTo>
                    <a:pt x="248" y="94"/>
                  </a:lnTo>
                  <a:lnTo>
                    <a:pt x="229" y="96"/>
                  </a:lnTo>
                  <a:lnTo>
                    <a:pt x="210" y="97"/>
                  </a:lnTo>
                  <a:lnTo>
                    <a:pt x="210" y="97"/>
                  </a:lnTo>
                  <a:lnTo>
                    <a:pt x="203" y="97"/>
                  </a:lnTo>
                  <a:lnTo>
                    <a:pt x="203" y="97"/>
                  </a:lnTo>
                  <a:lnTo>
                    <a:pt x="179" y="96"/>
                  </a:lnTo>
                  <a:lnTo>
                    <a:pt x="161" y="91"/>
                  </a:lnTo>
                  <a:lnTo>
                    <a:pt x="147" y="87"/>
                  </a:lnTo>
                  <a:lnTo>
                    <a:pt x="141" y="84"/>
                  </a:lnTo>
                  <a:lnTo>
                    <a:pt x="139" y="81"/>
                  </a:lnTo>
                  <a:lnTo>
                    <a:pt x="139" y="81"/>
                  </a:lnTo>
                  <a:lnTo>
                    <a:pt x="133" y="72"/>
                  </a:lnTo>
                  <a:lnTo>
                    <a:pt x="133" y="72"/>
                  </a:lnTo>
                  <a:lnTo>
                    <a:pt x="118" y="75"/>
                  </a:lnTo>
                  <a:lnTo>
                    <a:pt x="118" y="75"/>
                  </a:lnTo>
                  <a:lnTo>
                    <a:pt x="112" y="75"/>
                  </a:lnTo>
                  <a:lnTo>
                    <a:pt x="112" y="75"/>
                  </a:lnTo>
                  <a:lnTo>
                    <a:pt x="86" y="78"/>
                  </a:lnTo>
                  <a:lnTo>
                    <a:pt x="86" y="78"/>
                  </a:lnTo>
                  <a:lnTo>
                    <a:pt x="84" y="78"/>
                  </a:lnTo>
                  <a:lnTo>
                    <a:pt x="84" y="78"/>
                  </a:lnTo>
                  <a:lnTo>
                    <a:pt x="83" y="78"/>
                  </a:lnTo>
                  <a:lnTo>
                    <a:pt x="83" y="78"/>
                  </a:lnTo>
                  <a:lnTo>
                    <a:pt x="83" y="79"/>
                  </a:lnTo>
                  <a:lnTo>
                    <a:pt x="83" y="79"/>
                  </a:lnTo>
                  <a:lnTo>
                    <a:pt x="72" y="79"/>
                  </a:lnTo>
                  <a:lnTo>
                    <a:pt x="72" y="79"/>
                  </a:lnTo>
                  <a:lnTo>
                    <a:pt x="57" y="78"/>
                  </a:lnTo>
                  <a:lnTo>
                    <a:pt x="43" y="76"/>
                  </a:lnTo>
                  <a:lnTo>
                    <a:pt x="29" y="75"/>
                  </a:lnTo>
                  <a:lnTo>
                    <a:pt x="19" y="72"/>
                  </a:lnTo>
                  <a:lnTo>
                    <a:pt x="19" y="72"/>
                  </a:lnTo>
                  <a:lnTo>
                    <a:pt x="11" y="68"/>
                  </a:lnTo>
                  <a:lnTo>
                    <a:pt x="5" y="65"/>
                  </a:lnTo>
                  <a:lnTo>
                    <a:pt x="0" y="61"/>
                  </a:lnTo>
                  <a:lnTo>
                    <a:pt x="0" y="58"/>
                  </a:lnTo>
                  <a:lnTo>
                    <a:pt x="0" y="58"/>
                  </a:lnTo>
                  <a:lnTo>
                    <a:pt x="0" y="53"/>
                  </a:lnTo>
                  <a:lnTo>
                    <a:pt x="5" y="50"/>
                  </a:lnTo>
                  <a:lnTo>
                    <a:pt x="11" y="46"/>
                  </a:lnTo>
                  <a:lnTo>
                    <a:pt x="19" y="43"/>
                  </a:lnTo>
                  <a:lnTo>
                    <a:pt x="19" y="43"/>
                  </a:lnTo>
                  <a:lnTo>
                    <a:pt x="29" y="39"/>
                  </a:lnTo>
                  <a:lnTo>
                    <a:pt x="43" y="38"/>
                  </a:lnTo>
                  <a:lnTo>
                    <a:pt x="57" y="36"/>
                  </a:lnTo>
                  <a:lnTo>
                    <a:pt x="72" y="36"/>
                  </a:lnTo>
                  <a:lnTo>
                    <a:pt x="72" y="36"/>
                  </a:lnTo>
                  <a:close/>
                </a:path>
              </a:pathLst>
            </a:custGeom>
            <a:solidFill>
              <a:srgbClr val="C4C6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r-HR"/>
            </a:p>
          </p:txBody>
        </p:sp>
        <p:sp>
          <p:nvSpPr>
            <p:cNvPr id="25" name="Freeform 23"/>
            <p:cNvSpPr>
              <a:spLocks/>
            </p:cNvSpPr>
            <p:nvPr/>
          </p:nvSpPr>
          <p:spPr bwMode="auto">
            <a:xfrm>
              <a:off x="4356" y="2300"/>
              <a:ext cx="654" cy="108"/>
            </a:xfrm>
            <a:custGeom>
              <a:avLst/>
              <a:gdLst>
                <a:gd name="T0" fmla="*/ 625 w 654"/>
                <a:gd name="T1" fmla="*/ 70 h 108"/>
                <a:gd name="T2" fmla="*/ 582 w 654"/>
                <a:gd name="T3" fmla="*/ 75 h 108"/>
                <a:gd name="T4" fmla="*/ 572 w 654"/>
                <a:gd name="T5" fmla="*/ 75 h 108"/>
                <a:gd name="T6" fmla="*/ 555 w 654"/>
                <a:gd name="T7" fmla="*/ 73 h 108"/>
                <a:gd name="T8" fmla="*/ 515 w 654"/>
                <a:gd name="T9" fmla="*/ 76 h 108"/>
                <a:gd name="T10" fmla="*/ 508 w 654"/>
                <a:gd name="T11" fmla="*/ 82 h 108"/>
                <a:gd name="T12" fmla="*/ 443 w 654"/>
                <a:gd name="T13" fmla="*/ 93 h 108"/>
                <a:gd name="T14" fmla="*/ 413 w 654"/>
                <a:gd name="T15" fmla="*/ 91 h 108"/>
                <a:gd name="T16" fmla="*/ 396 w 654"/>
                <a:gd name="T17" fmla="*/ 101 h 108"/>
                <a:gd name="T18" fmla="*/ 339 w 654"/>
                <a:gd name="T19" fmla="*/ 108 h 108"/>
                <a:gd name="T20" fmla="*/ 295 w 654"/>
                <a:gd name="T21" fmla="*/ 104 h 108"/>
                <a:gd name="T22" fmla="*/ 271 w 654"/>
                <a:gd name="T23" fmla="*/ 93 h 108"/>
                <a:gd name="T24" fmla="*/ 245 w 654"/>
                <a:gd name="T25" fmla="*/ 88 h 108"/>
                <a:gd name="T26" fmla="*/ 207 w 654"/>
                <a:gd name="T27" fmla="*/ 93 h 108"/>
                <a:gd name="T28" fmla="*/ 145 w 654"/>
                <a:gd name="T29" fmla="*/ 82 h 108"/>
                <a:gd name="T30" fmla="*/ 132 w 654"/>
                <a:gd name="T31" fmla="*/ 67 h 108"/>
                <a:gd name="T32" fmla="*/ 98 w 654"/>
                <a:gd name="T33" fmla="*/ 73 h 108"/>
                <a:gd name="T34" fmla="*/ 81 w 654"/>
                <a:gd name="T35" fmla="*/ 75 h 108"/>
                <a:gd name="T36" fmla="*/ 72 w 654"/>
                <a:gd name="T37" fmla="*/ 75 h 108"/>
                <a:gd name="T38" fmla="*/ 29 w 654"/>
                <a:gd name="T39" fmla="*/ 70 h 108"/>
                <a:gd name="T40" fmla="*/ 11 w 654"/>
                <a:gd name="T41" fmla="*/ 64 h 108"/>
                <a:gd name="T42" fmla="*/ 0 w 654"/>
                <a:gd name="T43" fmla="*/ 55 h 108"/>
                <a:gd name="T44" fmla="*/ 5 w 654"/>
                <a:gd name="T45" fmla="*/ 47 h 108"/>
                <a:gd name="T46" fmla="*/ 20 w 654"/>
                <a:gd name="T47" fmla="*/ 41 h 108"/>
                <a:gd name="T48" fmla="*/ 57 w 654"/>
                <a:gd name="T49" fmla="*/ 35 h 108"/>
                <a:gd name="T50" fmla="*/ 81 w 654"/>
                <a:gd name="T51" fmla="*/ 35 h 108"/>
                <a:gd name="T52" fmla="*/ 83 w 654"/>
                <a:gd name="T53" fmla="*/ 35 h 108"/>
                <a:gd name="T54" fmla="*/ 132 w 654"/>
                <a:gd name="T55" fmla="*/ 41 h 108"/>
                <a:gd name="T56" fmla="*/ 139 w 654"/>
                <a:gd name="T57" fmla="*/ 29 h 108"/>
                <a:gd name="T58" fmla="*/ 181 w 654"/>
                <a:gd name="T59" fmla="*/ 18 h 108"/>
                <a:gd name="T60" fmla="*/ 228 w 654"/>
                <a:gd name="T61" fmla="*/ 17 h 108"/>
                <a:gd name="T62" fmla="*/ 271 w 654"/>
                <a:gd name="T63" fmla="*/ 15 h 108"/>
                <a:gd name="T64" fmla="*/ 280 w 654"/>
                <a:gd name="T65" fmla="*/ 9 h 108"/>
                <a:gd name="T66" fmla="*/ 339 w 654"/>
                <a:gd name="T67" fmla="*/ 0 h 108"/>
                <a:gd name="T68" fmla="*/ 381 w 654"/>
                <a:gd name="T69" fmla="*/ 4 h 108"/>
                <a:gd name="T70" fmla="*/ 413 w 654"/>
                <a:gd name="T71" fmla="*/ 18 h 108"/>
                <a:gd name="T72" fmla="*/ 443 w 654"/>
                <a:gd name="T73" fmla="*/ 17 h 108"/>
                <a:gd name="T74" fmla="*/ 492 w 654"/>
                <a:gd name="T75" fmla="*/ 21 h 108"/>
                <a:gd name="T76" fmla="*/ 515 w 654"/>
                <a:gd name="T77" fmla="*/ 32 h 108"/>
                <a:gd name="T78" fmla="*/ 543 w 654"/>
                <a:gd name="T79" fmla="*/ 38 h 108"/>
                <a:gd name="T80" fmla="*/ 570 w 654"/>
                <a:gd name="T81" fmla="*/ 35 h 108"/>
                <a:gd name="T82" fmla="*/ 582 w 654"/>
                <a:gd name="T83" fmla="*/ 35 h 108"/>
                <a:gd name="T84" fmla="*/ 611 w 654"/>
                <a:gd name="T85" fmla="*/ 36 h 108"/>
                <a:gd name="T86" fmla="*/ 636 w 654"/>
                <a:gd name="T87" fmla="*/ 41 h 108"/>
                <a:gd name="T88" fmla="*/ 654 w 654"/>
                <a:gd name="T89" fmla="*/ 50 h 108"/>
                <a:gd name="T90" fmla="*/ 654 w 654"/>
                <a:gd name="T91" fmla="*/ 58 h 108"/>
                <a:gd name="T92" fmla="*/ 636 w 654"/>
                <a:gd name="T93" fmla="*/ 67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654" h="108">
                  <a:moveTo>
                    <a:pt x="636" y="67"/>
                  </a:moveTo>
                  <a:lnTo>
                    <a:pt x="636" y="67"/>
                  </a:lnTo>
                  <a:lnTo>
                    <a:pt x="625" y="70"/>
                  </a:lnTo>
                  <a:lnTo>
                    <a:pt x="611" y="73"/>
                  </a:lnTo>
                  <a:lnTo>
                    <a:pt x="598" y="73"/>
                  </a:lnTo>
                  <a:lnTo>
                    <a:pt x="582" y="75"/>
                  </a:lnTo>
                  <a:lnTo>
                    <a:pt x="582" y="75"/>
                  </a:lnTo>
                  <a:lnTo>
                    <a:pt x="572" y="75"/>
                  </a:lnTo>
                  <a:lnTo>
                    <a:pt x="572" y="75"/>
                  </a:lnTo>
                  <a:lnTo>
                    <a:pt x="570" y="75"/>
                  </a:lnTo>
                  <a:lnTo>
                    <a:pt x="570" y="75"/>
                  </a:lnTo>
                  <a:lnTo>
                    <a:pt x="555" y="73"/>
                  </a:lnTo>
                  <a:lnTo>
                    <a:pt x="543" y="72"/>
                  </a:lnTo>
                  <a:lnTo>
                    <a:pt x="521" y="67"/>
                  </a:lnTo>
                  <a:lnTo>
                    <a:pt x="515" y="76"/>
                  </a:lnTo>
                  <a:lnTo>
                    <a:pt x="515" y="76"/>
                  </a:lnTo>
                  <a:lnTo>
                    <a:pt x="512" y="79"/>
                  </a:lnTo>
                  <a:lnTo>
                    <a:pt x="508" y="82"/>
                  </a:lnTo>
                  <a:lnTo>
                    <a:pt x="492" y="87"/>
                  </a:lnTo>
                  <a:lnTo>
                    <a:pt x="471" y="91"/>
                  </a:lnTo>
                  <a:lnTo>
                    <a:pt x="443" y="93"/>
                  </a:lnTo>
                  <a:lnTo>
                    <a:pt x="443" y="93"/>
                  </a:lnTo>
                  <a:lnTo>
                    <a:pt x="427" y="91"/>
                  </a:lnTo>
                  <a:lnTo>
                    <a:pt x="413" y="91"/>
                  </a:lnTo>
                  <a:lnTo>
                    <a:pt x="407" y="96"/>
                  </a:lnTo>
                  <a:lnTo>
                    <a:pt x="407" y="96"/>
                  </a:lnTo>
                  <a:lnTo>
                    <a:pt x="396" y="101"/>
                  </a:lnTo>
                  <a:lnTo>
                    <a:pt x="381" y="105"/>
                  </a:lnTo>
                  <a:lnTo>
                    <a:pt x="362" y="107"/>
                  </a:lnTo>
                  <a:lnTo>
                    <a:pt x="339" y="108"/>
                  </a:lnTo>
                  <a:lnTo>
                    <a:pt x="339" y="108"/>
                  </a:lnTo>
                  <a:lnTo>
                    <a:pt x="315" y="107"/>
                  </a:lnTo>
                  <a:lnTo>
                    <a:pt x="295" y="104"/>
                  </a:lnTo>
                  <a:lnTo>
                    <a:pt x="280" y="99"/>
                  </a:lnTo>
                  <a:lnTo>
                    <a:pt x="275" y="96"/>
                  </a:lnTo>
                  <a:lnTo>
                    <a:pt x="271" y="93"/>
                  </a:lnTo>
                  <a:lnTo>
                    <a:pt x="265" y="85"/>
                  </a:lnTo>
                  <a:lnTo>
                    <a:pt x="245" y="88"/>
                  </a:lnTo>
                  <a:lnTo>
                    <a:pt x="245" y="88"/>
                  </a:lnTo>
                  <a:lnTo>
                    <a:pt x="228" y="91"/>
                  </a:lnTo>
                  <a:lnTo>
                    <a:pt x="207" y="93"/>
                  </a:lnTo>
                  <a:lnTo>
                    <a:pt x="207" y="93"/>
                  </a:lnTo>
                  <a:lnTo>
                    <a:pt x="181" y="91"/>
                  </a:lnTo>
                  <a:lnTo>
                    <a:pt x="159" y="87"/>
                  </a:lnTo>
                  <a:lnTo>
                    <a:pt x="145" y="82"/>
                  </a:lnTo>
                  <a:lnTo>
                    <a:pt x="139" y="79"/>
                  </a:lnTo>
                  <a:lnTo>
                    <a:pt x="138" y="76"/>
                  </a:lnTo>
                  <a:lnTo>
                    <a:pt x="132" y="67"/>
                  </a:lnTo>
                  <a:lnTo>
                    <a:pt x="110" y="72"/>
                  </a:lnTo>
                  <a:lnTo>
                    <a:pt x="110" y="72"/>
                  </a:lnTo>
                  <a:lnTo>
                    <a:pt x="98" y="73"/>
                  </a:lnTo>
                  <a:lnTo>
                    <a:pt x="83" y="75"/>
                  </a:lnTo>
                  <a:lnTo>
                    <a:pt x="83" y="75"/>
                  </a:lnTo>
                  <a:lnTo>
                    <a:pt x="81" y="75"/>
                  </a:lnTo>
                  <a:lnTo>
                    <a:pt x="81" y="75"/>
                  </a:lnTo>
                  <a:lnTo>
                    <a:pt x="72" y="75"/>
                  </a:lnTo>
                  <a:lnTo>
                    <a:pt x="72" y="75"/>
                  </a:lnTo>
                  <a:lnTo>
                    <a:pt x="57" y="73"/>
                  </a:lnTo>
                  <a:lnTo>
                    <a:pt x="43" y="73"/>
                  </a:lnTo>
                  <a:lnTo>
                    <a:pt x="29" y="70"/>
                  </a:lnTo>
                  <a:lnTo>
                    <a:pt x="20" y="67"/>
                  </a:lnTo>
                  <a:lnTo>
                    <a:pt x="20" y="67"/>
                  </a:lnTo>
                  <a:lnTo>
                    <a:pt x="11" y="64"/>
                  </a:lnTo>
                  <a:lnTo>
                    <a:pt x="5" y="61"/>
                  </a:lnTo>
                  <a:lnTo>
                    <a:pt x="2" y="58"/>
                  </a:lnTo>
                  <a:lnTo>
                    <a:pt x="0" y="55"/>
                  </a:lnTo>
                  <a:lnTo>
                    <a:pt x="0" y="55"/>
                  </a:lnTo>
                  <a:lnTo>
                    <a:pt x="2" y="50"/>
                  </a:lnTo>
                  <a:lnTo>
                    <a:pt x="5" y="47"/>
                  </a:lnTo>
                  <a:lnTo>
                    <a:pt x="11" y="44"/>
                  </a:lnTo>
                  <a:lnTo>
                    <a:pt x="20" y="41"/>
                  </a:lnTo>
                  <a:lnTo>
                    <a:pt x="20" y="41"/>
                  </a:lnTo>
                  <a:lnTo>
                    <a:pt x="29" y="38"/>
                  </a:lnTo>
                  <a:lnTo>
                    <a:pt x="43" y="36"/>
                  </a:lnTo>
                  <a:lnTo>
                    <a:pt x="57" y="35"/>
                  </a:lnTo>
                  <a:lnTo>
                    <a:pt x="72" y="35"/>
                  </a:lnTo>
                  <a:lnTo>
                    <a:pt x="72" y="35"/>
                  </a:lnTo>
                  <a:lnTo>
                    <a:pt x="81" y="35"/>
                  </a:lnTo>
                  <a:lnTo>
                    <a:pt x="81" y="35"/>
                  </a:lnTo>
                  <a:lnTo>
                    <a:pt x="83" y="35"/>
                  </a:lnTo>
                  <a:lnTo>
                    <a:pt x="83" y="35"/>
                  </a:lnTo>
                  <a:lnTo>
                    <a:pt x="98" y="35"/>
                  </a:lnTo>
                  <a:lnTo>
                    <a:pt x="110" y="38"/>
                  </a:lnTo>
                  <a:lnTo>
                    <a:pt x="132" y="41"/>
                  </a:lnTo>
                  <a:lnTo>
                    <a:pt x="138" y="32"/>
                  </a:lnTo>
                  <a:lnTo>
                    <a:pt x="138" y="32"/>
                  </a:lnTo>
                  <a:lnTo>
                    <a:pt x="139" y="29"/>
                  </a:lnTo>
                  <a:lnTo>
                    <a:pt x="145" y="27"/>
                  </a:lnTo>
                  <a:lnTo>
                    <a:pt x="159" y="21"/>
                  </a:lnTo>
                  <a:lnTo>
                    <a:pt x="181" y="18"/>
                  </a:lnTo>
                  <a:lnTo>
                    <a:pt x="207" y="17"/>
                  </a:lnTo>
                  <a:lnTo>
                    <a:pt x="207" y="17"/>
                  </a:lnTo>
                  <a:lnTo>
                    <a:pt x="228" y="17"/>
                  </a:lnTo>
                  <a:lnTo>
                    <a:pt x="245" y="20"/>
                  </a:lnTo>
                  <a:lnTo>
                    <a:pt x="265" y="23"/>
                  </a:lnTo>
                  <a:lnTo>
                    <a:pt x="271" y="15"/>
                  </a:lnTo>
                  <a:lnTo>
                    <a:pt x="271" y="15"/>
                  </a:lnTo>
                  <a:lnTo>
                    <a:pt x="275" y="12"/>
                  </a:lnTo>
                  <a:lnTo>
                    <a:pt x="280" y="9"/>
                  </a:lnTo>
                  <a:lnTo>
                    <a:pt x="295" y="4"/>
                  </a:lnTo>
                  <a:lnTo>
                    <a:pt x="315" y="1"/>
                  </a:lnTo>
                  <a:lnTo>
                    <a:pt x="339" y="0"/>
                  </a:lnTo>
                  <a:lnTo>
                    <a:pt x="339" y="0"/>
                  </a:lnTo>
                  <a:lnTo>
                    <a:pt x="362" y="1"/>
                  </a:lnTo>
                  <a:lnTo>
                    <a:pt x="381" y="4"/>
                  </a:lnTo>
                  <a:lnTo>
                    <a:pt x="396" y="7"/>
                  </a:lnTo>
                  <a:lnTo>
                    <a:pt x="407" y="14"/>
                  </a:lnTo>
                  <a:lnTo>
                    <a:pt x="413" y="18"/>
                  </a:lnTo>
                  <a:lnTo>
                    <a:pt x="427" y="17"/>
                  </a:lnTo>
                  <a:lnTo>
                    <a:pt x="427" y="17"/>
                  </a:lnTo>
                  <a:lnTo>
                    <a:pt x="443" y="17"/>
                  </a:lnTo>
                  <a:lnTo>
                    <a:pt x="443" y="17"/>
                  </a:lnTo>
                  <a:lnTo>
                    <a:pt x="471" y="18"/>
                  </a:lnTo>
                  <a:lnTo>
                    <a:pt x="492" y="21"/>
                  </a:lnTo>
                  <a:lnTo>
                    <a:pt x="508" y="27"/>
                  </a:lnTo>
                  <a:lnTo>
                    <a:pt x="512" y="30"/>
                  </a:lnTo>
                  <a:lnTo>
                    <a:pt x="515" y="32"/>
                  </a:lnTo>
                  <a:lnTo>
                    <a:pt x="521" y="41"/>
                  </a:lnTo>
                  <a:lnTo>
                    <a:pt x="543" y="38"/>
                  </a:lnTo>
                  <a:lnTo>
                    <a:pt x="543" y="38"/>
                  </a:lnTo>
                  <a:lnTo>
                    <a:pt x="555" y="36"/>
                  </a:lnTo>
                  <a:lnTo>
                    <a:pt x="570" y="35"/>
                  </a:lnTo>
                  <a:lnTo>
                    <a:pt x="570" y="35"/>
                  </a:lnTo>
                  <a:lnTo>
                    <a:pt x="572" y="35"/>
                  </a:lnTo>
                  <a:lnTo>
                    <a:pt x="572" y="35"/>
                  </a:lnTo>
                  <a:lnTo>
                    <a:pt x="582" y="35"/>
                  </a:lnTo>
                  <a:lnTo>
                    <a:pt x="582" y="35"/>
                  </a:lnTo>
                  <a:lnTo>
                    <a:pt x="598" y="35"/>
                  </a:lnTo>
                  <a:lnTo>
                    <a:pt x="611" y="36"/>
                  </a:lnTo>
                  <a:lnTo>
                    <a:pt x="625" y="38"/>
                  </a:lnTo>
                  <a:lnTo>
                    <a:pt x="636" y="41"/>
                  </a:lnTo>
                  <a:lnTo>
                    <a:pt x="636" y="41"/>
                  </a:lnTo>
                  <a:lnTo>
                    <a:pt x="643" y="44"/>
                  </a:lnTo>
                  <a:lnTo>
                    <a:pt x="650" y="47"/>
                  </a:lnTo>
                  <a:lnTo>
                    <a:pt x="654" y="50"/>
                  </a:lnTo>
                  <a:lnTo>
                    <a:pt x="654" y="55"/>
                  </a:lnTo>
                  <a:lnTo>
                    <a:pt x="654" y="55"/>
                  </a:lnTo>
                  <a:lnTo>
                    <a:pt x="654" y="58"/>
                  </a:lnTo>
                  <a:lnTo>
                    <a:pt x="650" y="61"/>
                  </a:lnTo>
                  <a:lnTo>
                    <a:pt x="643" y="64"/>
                  </a:lnTo>
                  <a:lnTo>
                    <a:pt x="636" y="67"/>
                  </a:lnTo>
                  <a:lnTo>
                    <a:pt x="636" y="67"/>
                  </a:lnTo>
                  <a:close/>
                </a:path>
              </a:pathLst>
            </a:custGeom>
            <a:solidFill>
              <a:srgbClr val="C1C2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r-HR"/>
            </a:p>
          </p:txBody>
        </p:sp>
        <p:sp>
          <p:nvSpPr>
            <p:cNvPr id="27" name="Rectangle 25"/>
            <p:cNvSpPr>
              <a:spLocks noChangeArrowheads="1"/>
            </p:cNvSpPr>
            <p:nvPr/>
          </p:nvSpPr>
          <p:spPr bwMode="auto">
            <a:xfrm>
              <a:off x="4845" y="2828"/>
              <a:ext cx="321" cy="26"/>
            </a:xfrm>
            <a:prstGeom prst="rect">
              <a:avLst/>
            </a:prstGeom>
            <a:solidFill>
              <a:srgbClr val="BDBD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r-HR"/>
            </a:p>
          </p:txBody>
        </p:sp>
        <p:sp>
          <p:nvSpPr>
            <p:cNvPr id="28" name="Rectangle 26"/>
            <p:cNvSpPr>
              <a:spLocks noChangeArrowheads="1"/>
            </p:cNvSpPr>
            <p:nvPr/>
          </p:nvSpPr>
          <p:spPr bwMode="auto">
            <a:xfrm>
              <a:off x="4845" y="2834"/>
              <a:ext cx="321" cy="26"/>
            </a:xfrm>
            <a:prstGeom prst="rect">
              <a:avLst/>
            </a:prstGeom>
            <a:solidFill>
              <a:srgbClr val="C7C9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r-HR"/>
            </a:p>
          </p:txBody>
        </p:sp>
        <p:sp>
          <p:nvSpPr>
            <p:cNvPr id="29" name="Rectangle 27"/>
            <p:cNvSpPr>
              <a:spLocks noChangeArrowheads="1"/>
            </p:cNvSpPr>
            <p:nvPr/>
          </p:nvSpPr>
          <p:spPr bwMode="auto">
            <a:xfrm>
              <a:off x="4845" y="2840"/>
              <a:ext cx="321" cy="26"/>
            </a:xfrm>
            <a:prstGeom prst="rect">
              <a:avLst/>
            </a:prstGeom>
            <a:solidFill>
              <a:srgbClr val="CBCC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r-HR"/>
            </a:p>
          </p:txBody>
        </p:sp>
        <p:sp>
          <p:nvSpPr>
            <p:cNvPr id="30" name="Rectangle 28"/>
            <p:cNvSpPr>
              <a:spLocks noChangeArrowheads="1"/>
            </p:cNvSpPr>
            <p:nvPr/>
          </p:nvSpPr>
          <p:spPr bwMode="auto">
            <a:xfrm>
              <a:off x="4845" y="2846"/>
              <a:ext cx="321" cy="26"/>
            </a:xfrm>
            <a:prstGeom prst="rect">
              <a:avLst/>
            </a:prstGeom>
            <a:solidFill>
              <a:srgbClr val="CECF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r-HR"/>
            </a:p>
          </p:txBody>
        </p:sp>
        <p:sp>
          <p:nvSpPr>
            <p:cNvPr id="31" name="Rectangle 29"/>
            <p:cNvSpPr>
              <a:spLocks noChangeArrowheads="1"/>
            </p:cNvSpPr>
            <p:nvPr/>
          </p:nvSpPr>
          <p:spPr bwMode="auto">
            <a:xfrm>
              <a:off x="4845" y="2852"/>
              <a:ext cx="321" cy="26"/>
            </a:xfrm>
            <a:prstGeom prst="rect">
              <a:avLst/>
            </a:prstGeom>
            <a:solidFill>
              <a:srgbClr val="D0D2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r-HR"/>
            </a:p>
          </p:txBody>
        </p:sp>
        <p:sp>
          <p:nvSpPr>
            <p:cNvPr id="32" name="Rectangle 30"/>
            <p:cNvSpPr>
              <a:spLocks noChangeArrowheads="1"/>
            </p:cNvSpPr>
            <p:nvPr/>
          </p:nvSpPr>
          <p:spPr bwMode="auto">
            <a:xfrm>
              <a:off x="4845" y="2858"/>
              <a:ext cx="321" cy="26"/>
            </a:xfrm>
            <a:prstGeom prst="rect">
              <a:avLst/>
            </a:prstGeom>
            <a:solidFill>
              <a:srgbClr val="D4D5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r-HR"/>
            </a:p>
          </p:txBody>
        </p:sp>
        <p:sp>
          <p:nvSpPr>
            <p:cNvPr id="33" name="Rectangle 31"/>
            <p:cNvSpPr>
              <a:spLocks noChangeArrowheads="1"/>
            </p:cNvSpPr>
            <p:nvPr/>
          </p:nvSpPr>
          <p:spPr bwMode="auto">
            <a:xfrm>
              <a:off x="4845" y="2865"/>
              <a:ext cx="321" cy="26"/>
            </a:xfrm>
            <a:prstGeom prst="rect">
              <a:avLst/>
            </a:prstGeom>
            <a:solidFill>
              <a:srgbClr val="D7D8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r-HR"/>
            </a:p>
          </p:txBody>
        </p:sp>
        <p:sp>
          <p:nvSpPr>
            <p:cNvPr id="34" name="Rectangle 32"/>
            <p:cNvSpPr>
              <a:spLocks noChangeArrowheads="1"/>
            </p:cNvSpPr>
            <p:nvPr/>
          </p:nvSpPr>
          <p:spPr bwMode="auto">
            <a:xfrm>
              <a:off x="4845" y="2871"/>
              <a:ext cx="321" cy="26"/>
            </a:xfrm>
            <a:prstGeom prst="rect">
              <a:avLst/>
            </a:prstGeom>
            <a:solidFill>
              <a:srgbClr val="D9DB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r-HR"/>
            </a:p>
          </p:txBody>
        </p:sp>
        <p:sp>
          <p:nvSpPr>
            <p:cNvPr id="35" name="Rectangle 33"/>
            <p:cNvSpPr>
              <a:spLocks noChangeArrowheads="1"/>
            </p:cNvSpPr>
            <p:nvPr/>
          </p:nvSpPr>
          <p:spPr bwMode="auto">
            <a:xfrm>
              <a:off x="4845" y="2877"/>
              <a:ext cx="321" cy="26"/>
            </a:xfrm>
            <a:prstGeom prst="rect">
              <a:avLst/>
            </a:prstGeom>
            <a:solidFill>
              <a:srgbClr val="DDDED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r-HR"/>
            </a:p>
          </p:txBody>
        </p:sp>
        <p:sp>
          <p:nvSpPr>
            <p:cNvPr id="36" name="Rectangle 34"/>
            <p:cNvSpPr>
              <a:spLocks noChangeArrowheads="1"/>
            </p:cNvSpPr>
            <p:nvPr/>
          </p:nvSpPr>
          <p:spPr bwMode="auto">
            <a:xfrm>
              <a:off x="4845" y="2883"/>
              <a:ext cx="321" cy="26"/>
            </a:xfrm>
            <a:prstGeom prst="rect">
              <a:avLst/>
            </a:prstGeom>
            <a:solidFill>
              <a:srgbClr val="E0E1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r-HR"/>
            </a:p>
          </p:txBody>
        </p:sp>
        <p:sp>
          <p:nvSpPr>
            <p:cNvPr id="37" name="Rectangle 35"/>
            <p:cNvSpPr>
              <a:spLocks noChangeArrowheads="1"/>
            </p:cNvSpPr>
            <p:nvPr/>
          </p:nvSpPr>
          <p:spPr bwMode="auto">
            <a:xfrm>
              <a:off x="4845" y="2889"/>
              <a:ext cx="321" cy="26"/>
            </a:xfrm>
            <a:prstGeom prst="rect">
              <a:avLst/>
            </a:prstGeom>
            <a:solidFill>
              <a:srgbClr val="E3E4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r-HR"/>
            </a:p>
          </p:txBody>
        </p:sp>
        <p:sp>
          <p:nvSpPr>
            <p:cNvPr id="38" name="Rectangle 36"/>
            <p:cNvSpPr>
              <a:spLocks noChangeArrowheads="1"/>
            </p:cNvSpPr>
            <p:nvPr/>
          </p:nvSpPr>
          <p:spPr bwMode="auto">
            <a:xfrm>
              <a:off x="4845" y="2895"/>
              <a:ext cx="321" cy="26"/>
            </a:xfrm>
            <a:prstGeom prst="rect">
              <a:avLst/>
            </a:pr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r-HR"/>
            </a:p>
          </p:txBody>
        </p:sp>
        <p:sp>
          <p:nvSpPr>
            <p:cNvPr id="39" name="Rectangle 37"/>
            <p:cNvSpPr>
              <a:spLocks noChangeArrowheads="1"/>
            </p:cNvSpPr>
            <p:nvPr/>
          </p:nvSpPr>
          <p:spPr bwMode="auto">
            <a:xfrm>
              <a:off x="4845" y="2901"/>
              <a:ext cx="321" cy="26"/>
            </a:xfrm>
            <a:prstGeom prst="rect">
              <a:avLst/>
            </a:prstGeom>
            <a:solidFill>
              <a:srgbClr val="E9EA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r-HR"/>
            </a:p>
          </p:txBody>
        </p:sp>
        <p:sp>
          <p:nvSpPr>
            <p:cNvPr id="40" name="Rectangle 38"/>
            <p:cNvSpPr>
              <a:spLocks noChangeArrowheads="1"/>
            </p:cNvSpPr>
            <p:nvPr/>
          </p:nvSpPr>
          <p:spPr bwMode="auto">
            <a:xfrm>
              <a:off x="4845" y="2907"/>
              <a:ext cx="321" cy="26"/>
            </a:xfrm>
            <a:prstGeom prst="rect">
              <a:avLst/>
            </a:prstGeom>
            <a:solidFill>
              <a:srgbClr val="EDEDE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r-HR"/>
            </a:p>
          </p:txBody>
        </p:sp>
        <p:sp>
          <p:nvSpPr>
            <p:cNvPr id="41" name="Rectangle 39"/>
            <p:cNvSpPr>
              <a:spLocks noChangeArrowheads="1"/>
            </p:cNvSpPr>
            <p:nvPr/>
          </p:nvSpPr>
          <p:spPr bwMode="auto">
            <a:xfrm>
              <a:off x="4845" y="2913"/>
              <a:ext cx="321" cy="26"/>
            </a:xfrm>
            <a:prstGeom prst="rect">
              <a:avLst/>
            </a:prstGeom>
            <a:solidFill>
              <a:srgbClr val="EFF0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r-HR"/>
            </a:p>
          </p:txBody>
        </p:sp>
        <p:sp>
          <p:nvSpPr>
            <p:cNvPr id="42" name="Rectangle 40"/>
            <p:cNvSpPr>
              <a:spLocks noChangeArrowheads="1"/>
            </p:cNvSpPr>
            <p:nvPr/>
          </p:nvSpPr>
          <p:spPr bwMode="auto">
            <a:xfrm>
              <a:off x="4845" y="2920"/>
              <a:ext cx="321" cy="25"/>
            </a:xfrm>
            <a:prstGeom prst="rect">
              <a:avLst/>
            </a:prstGeom>
            <a:solidFill>
              <a:srgbClr val="F3F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r-HR"/>
            </a:p>
          </p:txBody>
        </p:sp>
        <p:sp>
          <p:nvSpPr>
            <p:cNvPr id="43" name="Rectangle 41"/>
            <p:cNvSpPr>
              <a:spLocks noChangeArrowheads="1"/>
            </p:cNvSpPr>
            <p:nvPr/>
          </p:nvSpPr>
          <p:spPr bwMode="auto">
            <a:xfrm>
              <a:off x="4845" y="2926"/>
              <a:ext cx="321" cy="26"/>
            </a:xfrm>
            <a:prstGeom prst="rect">
              <a:avLst/>
            </a:prstGeom>
            <a:solidFill>
              <a:srgbClr val="F6F6F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r-HR"/>
            </a:p>
          </p:txBody>
        </p:sp>
        <p:sp>
          <p:nvSpPr>
            <p:cNvPr id="44" name="Rectangle 42"/>
            <p:cNvSpPr>
              <a:spLocks noChangeArrowheads="1"/>
            </p:cNvSpPr>
            <p:nvPr/>
          </p:nvSpPr>
          <p:spPr bwMode="auto">
            <a:xfrm>
              <a:off x="4845" y="2932"/>
              <a:ext cx="321" cy="26"/>
            </a:xfrm>
            <a:prstGeom prst="rect">
              <a:avLst/>
            </a:prstGeom>
            <a:solidFill>
              <a:srgbClr val="F9F9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r-HR"/>
            </a:p>
          </p:txBody>
        </p:sp>
        <p:sp>
          <p:nvSpPr>
            <p:cNvPr id="45" name="Rectangle 43"/>
            <p:cNvSpPr>
              <a:spLocks noChangeArrowheads="1"/>
            </p:cNvSpPr>
            <p:nvPr/>
          </p:nvSpPr>
          <p:spPr bwMode="auto">
            <a:xfrm>
              <a:off x="4845" y="2938"/>
              <a:ext cx="321" cy="2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r-HR"/>
            </a:p>
          </p:txBody>
        </p:sp>
        <p:sp>
          <p:nvSpPr>
            <p:cNvPr id="46" name="Freeform 44"/>
            <p:cNvSpPr>
              <a:spLocks/>
            </p:cNvSpPr>
            <p:nvPr/>
          </p:nvSpPr>
          <p:spPr bwMode="auto">
            <a:xfrm>
              <a:off x="4314" y="2530"/>
              <a:ext cx="577" cy="609"/>
            </a:xfrm>
            <a:custGeom>
              <a:avLst/>
              <a:gdLst>
                <a:gd name="T0" fmla="*/ 288 w 577"/>
                <a:gd name="T1" fmla="*/ 0 h 609"/>
                <a:gd name="T2" fmla="*/ 230 w 577"/>
                <a:gd name="T3" fmla="*/ 6 h 609"/>
                <a:gd name="T4" fmla="*/ 177 w 577"/>
                <a:gd name="T5" fmla="*/ 25 h 609"/>
                <a:gd name="T6" fmla="*/ 128 w 577"/>
                <a:gd name="T7" fmla="*/ 52 h 609"/>
                <a:gd name="T8" fmla="*/ 85 w 577"/>
                <a:gd name="T9" fmla="*/ 90 h 609"/>
                <a:gd name="T10" fmla="*/ 50 w 577"/>
                <a:gd name="T11" fmla="*/ 135 h 609"/>
                <a:gd name="T12" fmla="*/ 22 w 577"/>
                <a:gd name="T13" fmla="*/ 187 h 609"/>
                <a:gd name="T14" fmla="*/ 6 w 577"/>
                <a:gd name="T15" fmla="*/ 245 h 609"/>
                <a:gd name="T16" fmla="*/ 0 w 577"/>
                <a:gd name="T17" fmla="*/ 306 h 609"/>
                <a:gd name="T18" fmla="*/ 1 w 577"/>
                <a:gd name="T19" fmla="*/ 336 h 609"/>
                <a:gd name="T20" fmla="*/ 13 w 577"/>
                <a:gd name="T21" fmla="*/ 396 h 609"/>
                <a:gd name="T22" fmla="*/ 35 w 577"/>
                <a:gd name="T23" fmla="*/ 451 h 609"/>
                <a:gd name="T24" fmla="*/ 67 w 577"/>
                <a:gd name="T25" fmla="*/ 498 h 609"/>
                <a:gd name="T26" fmla="*/ 105 w 577"/>
                <a:gd name="T27" fmla="*/ 541 h 609"/>
                <a:gd name="T28" fmla="*/ 151 w 577"/>
                <a:gd name="T29" fmla="*/ 573 h 609"/>
                <a:gd name="T30" fmla="*/ 203 w 577"/>
                <a:gd name="T31" fmla="*/ 596 h 609"/>
                <a:gd name="T32" fmla="*/ 259 w 577"/>
                <a:gd name="T33" fmla="*/ 608 h 609"/>
                <a:gd name="T34" fmla="*/ 288 w 577"/>
                <a:gd name="T35" fmla="*/ 609 h 609"/>
                <a:gd name="T36" fmla="*/ 346 w 577"/>
                <a:gd name="T37" fmla="*/ 603 h 609"/>
                <a:gd name="T38" fmla="*/ 401 w 577"/>
                <a:gd name="T39" fmla="*/ 586 h 609"/>
                <a:gd name="T40" fmla="*/ 450 w 577"/>
                <a:gd name="T41" fmla="*/ 557 h 609"/>
                <a:gd name="T42" fmla="*/ 493 w 577"/>
                <a:gd name="T43" fmla="*/ 521 h 609"/>
                <a:gd name="T44" fmla="*/ 528 w 577"/>
                <a:gd name="T45" fmla="*/ 475 h 609"/>
                <a:gd name="T46" fmla="*/ 556 w 577"/>
                <a:gd name="T47" fmla="*/ 423 h 609"/>
                <a:gd name="T48" fmla="*/ 572 w 577"/>
                <a:gd name="T49" fmla="*/ 367 h 609"/>
                <a:gd name="T50" fmla="*/ 577 w 577"/>
                <a:gd name="T51" fmla="*/ 306 h 609"/>
                <a:gd name="T52" fmla="*/ 575 w 577"/>
                <a:gd name="T53" fmla="*/ 274 h 609"/>
                <a:gd name="T54" fmla="*/ 565 w 577"/>
                <a:gd name="T55" fmla="*/ 214 h 609"/>
                <a:gd name="T56" fmla="*/ 543 w 577"/>
                <a:gd name="T57" fmla="*/ 161 h 609"/>
                <a:gd name="T58" fmla="*/ 511 w 577"/>
                <a:gd name="T59" fmla="*/ 112 h 609"/>
                <a:gd name="T60" fmla="*/ 473 w 577"/>
                <a:gd name="T61" fmla="*/ 71 h 609"/>
                <a:gd name="T62" fmla="*/ 426 w 577"/>
                <a:gd name="T63" fmla="*/ 37 h 609"/>
                <a:gd name="T64" fmla="*/ 374 w 577"/>
                <a:gd name="T65" fmla="*/ 14 h 609"/>
                <a:gd name="T66" fmla="*/ 319 w 577"/>
                <a:gd name="T67" fmla="*/ 2 h 609"/>
                <a:gd name="T68" fmla="*/ 288 w 577"/>
                <a:gd name="T69" fmla="*/ 0 h 6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77" h="609">
                  <a:moveTo>
                    <a:pt x="288" y="0"/>
                  </a:moveTo>
                  <a:lnTo>
                    <a:pt x="288" y="0"/>
                  </a:lnTo>
                  <a:lnTo>
                    <a:pt x="259" y="2"/>
                  </a:lnTo>
                  <a:lnTo>
                    <a:pt x="230" y="6"/>
                  </a:lnTo>
                  <a:lnTo>
                    <a:pt x="203" y="14"/>
                  </a:lnTo>
                  <a:lnTo>
                    <a:pt x="177" y="25"/>
                  </a:lnTo>
                  <a:lnTo>
                    <a:pt x="151" y="37"/>
                  </a:lnTo>
                  <a:lnTo>
                    <a:pt x="128" y="52"/>
                  </a:lnTo>
                  <a:lnTo>
                    <a:pt x="105" y="71"/>
                  </a:lnTo>
                  <a:lnTo>
                    <a:pt x="85" y="90"/>
                  </a:lnTo>
                  <a:lnTo>
                    <a:pt x="67" y="112"/>
                  </a:lnTo>
                  <a:lnTo>
                    <a:pt x="50" y="135"/>
                  </a:lnTo>
                  <a:lnTo>
                    <a:pt x="35" y="161"/>
                  </a:lnTo>
                  <a:lnTo>
                    <a:pt x="22" y="187"/>
                  </a:lnTo>
                  <a:lnTo>
                    <a:pt x="13" y="214"/>
                  </a:lnTo>
                  <a:lnTo>
                    <a:pt x="6" y="245"/>
                  </a:lnTo>
                  <a:lnTo>
                    <a:pt x="1" y="274"/>
                  </a:lnTo>
                  <a:lnTo>
                    <a:pt x="0" y="306"/>
                  </a:lnTo>
                  <a:lnTo>
                    <a:pt x="0" y="306"/>
                  </a:lnTo>
                  <a:lnTo>
                    <a:pt x="1" y="336"/>
                  </a:lnTo>
                  <a:lnTo>
                    <a:pt x="6" y="367"/>
                  </a:lnTo>
                  <a:lnTo>
                    <a:pt x="13" y="396"/>
                  </a:lnTo>
                  <a:lnTo>
                    <a:pt x="22" y="423"/>
                  </a:lnTo>
                  <a:lnTo>
                    <a:pt x="35" y="451"/>
                  </a:lnTo>
                  <a:lnTo>
                    <a:pt x="50" y="475"/>
                  </a:lnTo>
                  <a:lnTo>
                    <a:pt x="67" y="498"/>
                  </a:lnTo>
                  <a:lnTo>
                    <a:pt x="85" y="521"/>
                  </a:lnTo>
                  <a:lnTo>
                    <a:pt x="105" y="541"/>
                  </a:lnTo>
                  <a:lnTo>
                    <a:pt x="128" y="557"/>
                  </a:lnTo>
                  <a:lnTo>
                    <a:pt x="151" y="573"/>
                  </a:lnTo>
                  <a:lnTo>
                    <a:pt x="177" y="586"/>
                  </a:lnTo>
                  <a:lnTo>
                    <a:pt x="203" y="596"/>
                  </a:lnTo>
                  <a:lnTo>
                    <a:pt x="230" y="603"/>
                  </a:lnTo>
                  <a:lnTo>
                    <a:pt x="259" y="608"/>
                  </a:lnTo>
                  <a:lnTo>
                    <a:pt x="288" y="609"/>
                  </a:lnTo>
                  <a:lnTo>
                    <a:pt x="288" y="609"/>
                  </a:lnTo>
                  <a:lnTo>
                    <a:pt x="319" y="608"/>
                  </a:lnTo>
                  <a:lnTo>
                    <a:pt x="346" y="603"/>
                  </a:lnTo>
                  <a:lnTo>
                    <a:pt x="374" y="596"/>
                  </a:lnTo>
                  <a:lnTo>
                    <a:pt x="401" y="586"/>
                  </a:lnTo>
                  <a:lnTo>
                    <a:pt x="426" y="573"/>
                  </a:lnTo>
                  <a:lnTo>
                    <a:pt x="450" y="557"/>
                  </a:lnTo>
                  <a:lnTo>
                    <a:pt x="473" y="541"/>
                  </a:lnTo>
                  <a:lnTo>
                    <a:pt x="493" y="521"/>
                  </a:lnTo>
                  <a:lnTo>
                    <a:pt x="511" y="498"/>
                  </a:lnTo>
                  <a:lnTo>
                    <a:pt x="528" y="475"/>
                  </a:lnTo>
                  <a:lnTo>
                    <a:pt x="543" y="451"/>
                  </a:lnTo>
                  <a:lnTo>
                    <a:pt x="556" y="423"/>
                  </a:lnTo>
                  <a:lnTo>
                    <a:pt x="565" y="396"/>
                  </a:lnTo>
                  <a:lnTo>
                    <a:pt x="572" y="367"/>
                  </a:lnTo>
                  <a:lnTo>
                    <a:pt x="575" y="336"/>
                  </a:lnTo>
                  <a:lnTo>
                    <a:pt x="577" y="306"/>
                  </a:lnTo>
                  <a:lnTo>
                    <a:pt x="577" y="306"/>
                  </a:lnTo>
                  <a:lnTo>
                    <a:pt x="575" y="274"/>
                  </a:lnTo>
                  <a:lnTo>
                    <a:pt x="572" y="245"/>
                  </a:lnTo>
                  <a:lnTo>
                    <a:pt x="565" y="214"/>
                  </a:lnTo>
                  <a:lnTo>
                    <a:pt x="556" y="187"/>
                  </a:lnTo>
                  <a:lnTo>
                    <a:pt x="543" y="161"/>
                  </a:lnTo>
                  <a:lnTo>
                    <a:pt x="528" y="135"/>
                  </a:lnTo>
                  <a:lnTo>
                    <a:pt x="511" y="112"/>
                  </a:lnTo>
                  <a:lnTo>
                    <a:pt x="493" y="90"/>
                  </a:lnTo>
                  <a:lnTo>
                    <a:pt x="473" y="71"/>
                  </a:lnTo>
                  <a:lnTo>
                    <a:pt x="450" y="52"/>
                  </a:lnTo>
                  <a:lnTo>
                    <a:pt x="426" y="37"/>
                  </a:lnTo>
                  <a:lnTo>
                    <a:pt x="401" y="25"/>
                  </a:lnTo>
                  <a:lnTo>
                    <a:pt x="374" y="14"/>
                  </a:lnTo>
                  <a:lnTo>
                    <a:pt x="346" y="6"/>
                  </a:lnTo>
                  <a:lnTo>
                    <a:pt x="319" y="2"/>
                  </a:lnTo>
                  <a:lnTo>
                    <a:pt x="288" y="0"/>
                  </a:lnTo>
                  <a:lnTo>
                    <a:pt x="288" y="0"/>
                  </a:lnTo>
                  <a:close/>
                </a:path>
              </a:pathLst>
            </a:custGeom>
            <a:solidFill>
              <a:srgbClr val="FFF2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r-HR"/>
            </a:p>
          </p:txBody>
        </p:sp>
        <p:sp>
          <p:nvSpPr>
            <p:cNvPr id="47" name="Freeform 45"/>
            <p:cNvSpPr>
              <a:spLocks/>
            </p:cNvSpPr>
            <p:nvPr/>
          </p:nvSpPr>
          <p:spPr bwMode="auto">
            <a:xfrm>
              <a:off x="4314" y="2529"/>
              <a:ext cx="580" cy="612"/>
            </a:xfrm>
            <a:custGeom>
              <a:avLst/>
              <a:gdLst>
                <a:gd name="T0" fmla="*/ 290 w 580"/>
                <a:gd name="T1" fmla="*/ 0 h 612"/>
                <a:gd name="T2" fmla="*/ 232 w 580"/>
                <a:gd name="T3" fmla="*/ 6 h 612"/>
                <a:gd name="T4" fmla="*/ 177 w 580"/>
                <a:gd name="T5" fmla="*/ 23 h 612"/>
                <a:gd name="T6" fmla="*/ 128 w 580"/>
                <a:gd name="T7" fmla="*/ 52 h 612"/>
                <a:gd name="T8" fmla="*/ 85 w 580"/>
                <a:gd name="T9" fmla="*/ 88 h 612"/>
                <a:gd name="T10" fmla="*/ 50 w 580"/>
                <a:gd name="T11" fmla="*/ 134 h 612"/>
                <a:gd name="T12" fmla="*/ 22 w 580"/>
                <a:gd name="T13" fmla="*/ 186 h 612"/>
                <a:gd name="T14" fmla="*/ 6 w 580"/>
                <a:gd name="T15" fmla="*/ 244 h 612"/>
                <a:gd name="T16" fmla="*/ 0 w 580"/>
                <a:gd name="T17" fmla="*/ 305 h 612"/>
                <a:gd name="T18" fmla="*/ 1 w 580"/>
                <a:gd name="T19" fmla="*/ 337 h 612"/>
                <a:gd name="T20" fmla="*/ 13 w 580"/>
                <a:gd name="T21" fmla="*/ 397 h 612"/>
                <a:gd name="T22" fmla="*/ 35 w 580"/>
                <a:gd name="T23" fmla="*/ 452 h 612"/>
                <a:gd name="T24" fmla="*/ 65 w 580"/>
                <a:gd name="T25" fmla="*/ 500 h 612"/>
                <a:gd name="T26" fmla="*/ 105 w 580"/>
                <a:gd name="T27" fmla="*/ 542 h 612"/>
                <a:gd name="T28" fmla="*/ 152 w 580"/>
                <a:gd name="T29" fmla="*/ 574 h 612"/>
                <a:gd name="T30" fmla="*/ 204 w 580"/>
                <a:gd name="T31" fmla="*/ 598 h 612"/>
                <a:gd name="T32" fmla="*/ 261 w 580"/>
                <a:gd name="T33" fmla="*/ 610 h 612"/>
                <a:gd name="T34" fmla="*/ 290 w 580"/>
                <a:gd name="T35" fmla="*/ 612 h 612"/>
                <a:gd name="T36" fmla="*/ 348 w 580"/>
                <a:gd name="T37" fmla="*/ 606 h 612"/>
                <a:gd name="T38" fmla="*/ 403 w 580"/>
                <a:gd name="T39" fmla="*/ 587 h 612"/>
                <a:gd name="T40" fmla="*/ 452 w 580"/>
                <a:gd name="T41" fmla="*/ 558 h 612"/>
                <a:gd name="T42" fmla="*/ 495 w 580"/>
                <a:gd name="T43" fmla="*/ 522 h 612"/>
                <a:gd name="T44" fmla="*/ 530 w 580"/>
                <a:gd name="T45" fmla="*/ 476 h 612"/>
                <a:gd name="T46" fmla="*/ 557 w 580"/>
                <a:gd name="T47" fmla="*/ 424 h 612"/>
                <a:gd name="T48" fmla="*/ 574 w 580"/>
                <a:gd name="T49" fmla="*/ 366 h 612"/>
                <a:gd name="T50" fmla="*/ 580 w 580"/>
                <a:gd name="T51" fmla="*/ 305 h 612"/>
                <a:gd name="T52" fmla="*/ 579 w 580"/>
                <a:gd name="T53" fmla="*/ 275 h 612"/>
                <a:gd name="T54" fmla="*/ 566 w 580"/>
                <a:gd name="T55" fmla="*/ 215 h 612"/>
                <a:gd name="T56" fmla="*/ 545 w 580"/>
                <a:gd name="T57" fmla="*/ 160 h 612"/>
                <a:gd name="T58" fmla="*/ 514 w 580"/>
                <a:gd name="T59" fmla="*/ 111 h 612"/>
                <a:gd name="T60" fmla="*/ 475 w 580"/>
                <a:gd name="T61" fmla="*/ 68 h 612"/>
                <a:gd name="T62" fmla="*/ 427 w 580"/>
                <a:gd name="T63" fmla="*/ 36 h 612"/>
                <a:gd name="T64" fmla="*/ 375 w 580"/>
                <a:gd name="T65" fmla="*/ 14 h 612"/>
                <a:gd name="T66" fmla="*/ 319 w 580"/>
                <a:gd name="T67" fmla="*/ 1 h 612"/>
                <a:gd name="T68" fmla="*/ 290 w 580"/>
                <a:gd name="T69" fmla="*/ 0 h 6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80" h="612">
                  <a:moveTo>
                    <a:pt x="290" y="0"/>
                  </a:moveTo>
                  <a:lnTo>
                    <a:pt x="290" y="0"/>
                  </a:lnTo>
                  <a:lnTo>
                    <a:pt x="261" y="1"/>
                  </a:lnTo>
                  <a:lnTo>
                    <a:pt x="232" y="6"/>
                  </a:lnTo>
                  <a:lnTo>
                    <a:pt x="204" y="14"/>
                  </a:lnTo>
                  <a:lnTo>
                    <a:pt x="177" y="23"/>
                  </a:lnTo>
                  <a:lnTo>
                    <a:pt x="152" y="36"/>
                  </a:lnTo>
                  <a:lnTo>
                    <a:pt x="128" y="52"/>
                  </a:lnTo>
                  <a:lnTo>
                    <a:pt x="105" y="68"/>
                  </a:lnTo>
                  <a:lnTo>
                    <a:pt x="85" y="88"/>
                  </a:lnTo>
                  <a:lnTo>
                    <a:pt x="65" y="111"/>
                  </a:lnTo>
                  <a:lnTo>
                    <a:pt x="50" y="134"/>
                  </a:lnTo>
                  <a:lnTo>
                    <a:pt x="35" y="160"/>
                  </a:lnTo>
                  <a:lnTo>
                    <a:pt x="22" y="186"/>
                  </a:lnTo>
                  <a:lnTo>
                    <a:pt x="13" y="215"/>
                  </a:lnTo>
                  <a:lnTo>
                    <a:pt x="6" y="244"/>
                  </a:lnTo>
                  <a:lnTo>
                    <a:pt x="1" y="275"/>
                  </a:lnTo>
                  <a:lnTo>
                    <a:pt x="0" y="305"/>
                  </a:lnTo>
                  <a:lnTo>
                    <a:pt x="0" y="305"/>
                  </a:lnTo>
                  <a:lnTo>
                    <a:pt x="1" y="337"/>
                  </a:lnTo>
                  <a:lnTo>
                    <a:pt x="6" y="366"/>
                  </a:lnTo>
                  <a:lnTo>
                    <a:pt x="13" y="397"/>
                  </a:lnTo>
                  <a:lnTo>
                    <a:pt x="22" y="424"/>
                  </a:lnTo>
                  <a:lnTo>
                    <a:pt x="35" y="452"/>
                  </a:lnTo>
                  <a:lnTo>
                    <a:pt x="50" y="476"/>
                  </a:lnTo>
                  <a:lnTo>
                    <a:pt x="65" y="500"/>
                  </a:lnTo>
                  <a:lnTo>
                    <a:pt x="85" y="522"/>
                  </a:lnTo>
                  <a:lnTo>
                    <a:pt x="105" y="542"/>
                  </a:lnTo>
                  <a:lnTo>
                    <a:pt x="128" y="558"/>
                  </a:lnTo>
                  <a:lnTo>
                    <a:pt x="152" y="574"/>
                  </a:lnTo>
                  <a:lnTo>
                    <a:pt x="177" y="587"/>
                  </a:lnTo>
                  <a:lnTo>
                    <a:pt x="204" y="598"/>
                  </a:lnTo>
                  <a:lnTo>
                    <a:pt x="232" y="606"/>
                  </a:lnTo>
                  <a:lnTo>
                    <a:pt x="261" y="610"/>
                  </a:lnTo>
                  <a:lnTo>
                    <a:pt x="290" y="612"/>
                  </a:lnTo>
                  <a:lnTo>
                    <a:pt x="290" y="612"/>
                  </a:lnTo>
                  <a:lnTo>
                    <a:pt x="319" y="610"/>
                  </a:lnTo>
                  <a:lnTo>
                    <a:pt x="348" y="606"/>
                  </a:lnTo>
                  <a:lnTo>
                    <a:pt x="375" y="598"/>
                  </a:lnTo>
                  <a:lnTo>
                    <a:pt x="403" y="587"/>
                  </a:lnTo>
                  <a:lnTo>
                    <a:pt x="427" y="574"/>
                  </a:lnTo>
                  <a:lnTo>
                    <a:pt x="452" y="558"/>
                  </a:lnTo>
                  <a:lnTo>
                    <a:pt x="475" y="542"/>
                  </a:lnTo>
                  <a:lnTo>
                    <a:pt x="495" y="522"/>
                  </a:lnTo>
                  <a:lnTo>
                    <a:pt x="514" y="500"/>
                  </a:lnTo>
                  <a:lnTo>
                    <a:pt x="530" y="476"/>
                  </a:lnTo>
                  <a:lnTo>
                    <a:pt x="545" y="452"/>
                  </a:lnTo>
                  <a:lnTo>
                    <a:pt x="557" y="424"/>
                  </a:lnTo>
                  <a:lnTo>
                    <a:pt x="566" y="397"/>
                  </a:lnTo>
                  <a:lnTo>
                    <a:pt x="574" y="366"/>
                  </a:lnTo>
                  <a:lnTo>
                    <a:pt x="579" y="337"/>
                  </a:lnTo>
                  <a:lnTo>
                    <a:pt x="580" y="305"/>
                  </a:lnTo>
                  <a:lnTo>
                    <a:pt x="580" y="305"/>
                  </a:lnTo>
                  <a:lnTo>
                    <a:pt x="579" y="275"/>
                  </a:lnTo>
                  <a:lnTo>
                    <a:pt x="574" y="244"/>
                  </a:lnTo>
                  <a:lnTo>
                    <a:pt x="566" y="215"/>
                  </a:lnTo>
                  <a:lnTo>
                    <a:pt x="557" y="186"/>
                  </a:lnTo>
                  <a:lnTo>
                    <a:pt x="545" y="160"/>
                  </a:lnTo>
                  <a:lnTo>
                    <a:pt x="530" y="134"/>
                  </a:lnTo>
                  <a:lnTo>
                    <a:pt x="514" y="111"/>
                  </a:lnTo>
                  <a:lnTo>
                    <a:pt x="495" y="88"/>
                  </a:lnTo>
                  <a:lnTo>
                    <a:pt x="475" y="68"/>
                  </a:lnTo>
                  <a:lnTo>
                    <a:pt x="452" y="52"/>
                  </a:lnTo>
                  <a:lnTo>
                    <a:pt x="427" y="36"/>
                  </a:lnTo>
                  <a:lnTo>
                    <a:pt x="403" y="23"/>
                  </a:lnTo>
                  <a:lnTo>
                    <a:pt x="375" y="14"/>
                  </a:lnTo>
                  <a:lnTo>
                    <a:pt x="348" y="6"/>
                  </a:lnTo>
                  <a:lnTo>
                    <a:pt x="319" y="1"/>
                  </a:lnTo>
                  <a:lnTo>
                    <a:pt x="290" y="0"/>
                  </a:lnTo>
                  <a:lnTo>
                    <a:pt x="290" y="0"/>
                  </a:lnTo>
                  <a:close/>
                </a:path>
              </a:pathLst>
            </a:custGeom>
            <a:solidFill>
              <a:srgbClr val="FFEC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r-HR"/>
            </a:p>
          </p:txBody>
        </p:sp>
        <p:sp>
          <p:nvSpPr>
            <p:cNvPr id="48" name="Freeform 46"/>
            <p:cNvSpPr>
              <a:spLocks/>
            </p:cNvSpPr>
            <p:nvPr/>
          </p:nvSpPr>
          <p:spPr bwMode="auto">
            <a:xfrm>
              <a:off x="4314" y="2526"/>
              <a:ext cx="583" cy="615"/>
            </a:xfrm>
            <a:custGeom>
              <a:avLst/>
              <a:gdLst>
                <a:gd name="T0" fmla="*/ 291 w 583"/>
                <a:gd name="T1" fmla="*/ 0 h 615"/>
                <a:gd name="T2" fmla="*/ 232 w 583"/>
                <a:gd name="T3" fmla="*/ 6 h 615"/>
                <a:gd name="T4" fmla="*/ 177 w 583"/>
                <a:gd name="T5" fmla="*/ 24 h 615"/>
                <a:gd name="T6" fmla="*/ 128 w 583"/>
                <a:gd name="T7" fmla="*/ 52 h 615"/>
                <a:gd name="T8" fmla="*/ 85 w 583"/>
                <a:gd name="T9" fmla="*/ 90 h 615"/>
                <a:gd name="T10" fmla="*/ 48 w 583"/>
                <a:gd name="T11" fmla="*/ 136 h 615"/>
                <a:gd name="T12" fmla="*/ 22 w 583"/>
                <a:gd name="T13" fmla="*/ 187 h 615"/>
                <a:gd name="T14" fmla="*/ 6 w 583"/>
                <a:gd name="T15" fmla="*/ 245 h 615"/>
                <a:gd name="T16" fmla="*/ 0 w 583"/>
                <a:gd name="T17" fmla="*/ 308 h 615"/>
                <a:gd name="T18" fmla="*/ 1 w 583"/>
                <a:gd name="T19" fmla="*/ 339 h 615"/>
                <a:gd name="T20" fmla="*/ 12 w 583"/>
                <a:gd name="T21" fmla="*/ 398 h 615"/>
                <a:gd name="T22" fmla="*/ 35 w 583"/>
                <a:gd name="T23" fmla="*/ 453 h 615"/>
                <a:gd name="T24" fmla="*/ 65 w 583"/>
                <a:gd name="T25" fmla="*/ 503 h 615"/>
                <a:gd name="T26" fmla="*/ 105 w 583"/>
                <a:gd name="T27" fmla="*/ 545 h 615"/>
                <a:gd name="T28" fmla="*/ 152 w 583"/>
                <a:gd name="T29" fmla="*/ 578 h 615"/>
                <a:gd name="T30" fmla="*/ 204 w 583"/>
                <a:gd name="T31" fmla="*/ 601 h 615"/>
                <a:gd name="T32" fmla="*/ 261 w 583"/>
                <a:gd name="T33" fmla="*/ 613 h 615"/>
                <a:gd name="T34" fmla="*/ 291 w 583"/>
                <a:gd name="T35" fmla="*/ 615 h 615"/>
                <a:gd name="T36" fmla="*/ 349 w 583"/>
                <a:gd name="T37" fmla="*/ 609 h 615"/>
                <a:gd name="T38" fmla="*/ 404 w 583"/>
                <a:gd name="T39" fmla="*/ 590 h 615"/>
                <a:gd name="T40" fmla="*/ 453 w 583"/>
                <a:gd name="T41" fmla="*/ 563 h 615"/>
                <a:gd name="T42" fmla="*/ 498 w 583"/>
                <a:gd name="T43" fmla="*/ 525 h 615"/>
                <a:gd name="T44" fmla="*/ 533 w 583"/>
                <a:gd name="T45" fmla="*/ 479 h 615"/>
                <a:gd name="T46" fmla="*/ 560 w 583"/>
                <a:gd name="T47" fmla="*/ 427 h 615"/>
                <a:gd name="T48" fmla="*/ 577 w 583"/>
                <a:gd name="T49" fmla="*/ 369 h 615"/>
                <a:gd name="T50" fmla="*/ 583 w 583"/>
                <a:gd name="T51" fmla="*/ 308 h 615"/>
                <a:gd name="T52" fmla="*/ 582 w 583"/>
                <a:gd name="T53" fmla="*/ 276 h 615"/>
                <a:gd name="T54" fmla="*/ 569 w 583"/>
                <a:gd name="T55" fmla="*/ 216 h 615"/>
                <a:gd name="T56" fmla="*/ 546 w 583"/>
                <a:gd name="T57" fmla="*/ 162 h 615"/>
                <a:gd name="T58" fmla="*/ 516 w 583"/>
                <a:gd name="T59" fmla="*/ 111 h 615"/>
                <a:gd name="T60" fmla="*/ 476 w 583"/>
                <a:gd name="T61" fmla="*/ 70 h 615"/>
                <a:gd name="T62" fmla="*/ 430 w 583"/>
                <a:gd name="T63" fmla="*/ 36 h 615"/>
                <a:gd name="T64" fmla="*/ 377 w 583"/>
                <a:gd name="T65" fmla="*/ 13 h 615"/>
                <a:gd name="T66" fmla="*/ 320 w 583"/>
                <a:gd name="T67" fmla="*/ 1 h 615"/>
                <a:gd name="T68" fmla="*/ 291 w 583"/>
                <a:gd name="T69" fmla="*/ 0 h 6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83" h="615">
                  <a:moveTo>
                    <a:pt x="291" y="0"/>
                  </a:moveTo>
                  <a:lnTo>
                    <a:pt x="291" y="0"/>
                  </a:lnTo>
                  <a:lnTo>
                    <a:pt x="261" y="1"/>
                  </a:lnTo>
                  <a:lnTo>
                    <a:pt x="232" y="6"/>
                  </a:lnTo>
                  <a:lnTo>
                    <a:pt x="204" y="13"/>
                  </a:lnTo>
                  <a:lnTo>
                    <a:pt x="177" y="24"/>
                  </a:lnTo>
                  <a:lnTo>
                    <a:pt x="152" y="36"/>
                  </a:lnTo>
                  <a:lnTo>
                    <a:pt x="128" y="52"/>
                  </a:lnTo>
                  <a:lnTo>
                    <a:pt x="105" y="70"/>
                  </a:lnTo>
                  <a:lnTo>
                    <a:pt x="85" y="90"/>
                  </a:lnTo>
                  <a:lnTo>
                    <a:pt x="65" y="111"/>
                  </a:lnTo>
                  <a:lnTo>
                    <a:pt x="48" y="136"/>
                  </a:lnTo>
                  <a:lnTo>
                    <a:pt x="35" y="162"/>
                  </a:lnTo>
                  <a:lnTo>
                    <a:pt x="22" y="187"/>
                  </a:lnTo>
                  <a:lnTo>
                    <a:pt x="12" y="216"/>
                  </a:lnTo>
                  <a:lnTo>
                    <a:pt x="6" y="245"/>
                  </a:lnTo>
                  <a:lnTo>
                    <a:pt x="1" y="276"/>
                  </a:lnTo>
                  <a:lnTo>
                    <a:pt x="0" y="308"/>
                  </a:lnTo>
                  <a:lnTo>
                    <a:pt x="0" y="308"/>
                  </a:lnTo>
                  <a:lnTo>
                    <a:pt x="1" y="339"/>
                  </a:lnTo>
                  <a:lnTo>
                    <a:pt x="6" y="369"/>
                  </a:lnTo>
                  <a:lnTo>
                    <a:pt x="12" y="398"/>
                  </a:lnTo>
                  <a:lnTo>
                    <a:pt x="22" y="427"/>
                  </a:lnTo>
                  <a:lnTo>
                    <a:pt x="35" y="453"/>
                  </a:lnTo>
                  <a:lnTo>
                    <a:pt x="48" y="479"/>
                  </a:lnTo>
                  <a:lnTo>
                    <a:pt x="65" y="503"/>
                  </a:lnTo>
                  <a:lnTo>
                    <a:pt x="85" y="525"/>
                  </a:lnTo>
                  <a:lnTo>
                    <a:pt x="105" y="545"/>
                  </a:lnTo>
                  <a:lnTo>
                    <a:pt x="128" y="563"/>
                  </a:lnTo>
                  <a:lnTo>
                    <a:pt x="152" y="578"/>
                  </a:lnTo>
                  <a:lnTo>
                    <a:pt x="177" y="590"/>
                  </a:lnTo>
                  <a:lnTo>
                    <a:pt x="204" y="601"/>
                  </a:lnTo>
                  <a:lnTo>
                    <a:pt x="232" y="609"/>
                  </a:lnTo>
                  <a:lnTo>
                    <a:pt x="261" y="613"/>
                  </a:lnTo>
                  <a:lnTo>
                    <a:pt x="291" y="615"/>
                  </a:lnTo>
                  <a:lnTo>
                    <a:pt x="291" y="615"/>
                  </a:lnTo>
                  <a:lnTo>
                    <a:pt x="320" y="613"/>
                  </a:lnTo>
                  <a:lnTo>
                    <a:pt x="349" y="609"/>
                  </a:lnTo>
                  <a:lnTo>
                    <a:pt x="377" y="601"/>
                  </a:lnTo>
                  <a:lnTo>
                    <a:pt x="404" y="590"/>
                  </a:lnTo>
                  <a:lnTo>
                    <a:pt x="430" y="578"/>
                  </a:lnTo>
                  <a:lnTo>
                    <a:pt x="453" y="563"/>
                  </a:lnTo>
                  <a:lnTo>
                    <a:pt x="476" y="545"/>
                  </a:lnTo>
                  <a:lnTo>
                    <a:pt x="498" y="525"/>
                  </a:lnTo>
                  <a:lnTo>
                    <a:pt x="516" y="503"/>
                  </a:lnTo>
                  <a:lnTo>
                    <a:pt x="533" y="479"/>
                  </a:lnTo>
                  <a:lnTo>
                    <a:pt x="546" y="453"/>
                  </a:lnTo>
                  <a:lnTo>
                    <a:pt x="560" y="427"/>
                  </a:lnTo>
                  <a:lnTo>
                    <a:pt x="569" y="398"/>
                  </a:lnTo>
                  <a:lnTo>
                    <a:pt x="577" y="369"/>
                  </a:lnTo>
                  <a:lnTo>
                    <a:pt x="582" y="339"/>
                  </a:lnTo>
                  <a:lnTo>
                    <a:pt x="583" y="308"/>
                  </a:lnTo>
                  <a:lnTo>
                    <a:pt x="583" y="308"/>
                  </a:lnTo>
                  <a:lnTo>
                    <a:pt x="582" y="276"/>
                  </a:lnTo>
                  <a:lnTo>
                    <a:pt x="577" y="245"/>
                  </a:lnTo>
                  <a:lnTo>
                    <a:pt x="569" y="216"/>
                  </a:lnTo>
                  <a:lnTo>
                    <a:pt x="560" y="187"/>
                  </a:lnTo>
                  <a:lnTo>
                    <a:pt x="546" y="162"/>
                  </a:lnTo>
                  <a:lnTo>
                    <a:pt x="533" y="136"/>
                  </a:lnTo>
                  <a:lnTo>
                    <a:pt x="516" y="111"/>
                  </a:lnTo>
                  <a:lnTo>
                    <a:pt x="498" y="90"/>
                  </a:lnTo>
                  <a:lnTo>
                    <a:pt x="476" y="70"/>
                  </a:lnTo>
                  <a:lnTo>
                    <a:pt x="453" y="52"/>
                  </a:lnTo>
                  <a:lnTo>
                    <a:pt x="430" y="36"/>
                  </a:lnTo>
                  <a:lnTo>
                    <a:pt x="404" y="24"/>
                  </a:lnTo>
                  <a:lnTo>
                    <a:pt x="377" y="13"/>
                  </a:lnTo>
                  <a:lnTo>
                    <a:pt x="349" y="6"/>
                  </a:lnTo>
                  <a:lnTo>
                    <a:pt x="320" y="1"/>
                  </a:lnTo>
                  <a:lnTo>
                    <a:pt x="291" y="0"/>
                  </a:lnTo>
                  <a:lnTo>
                    <a:pt x="291" y="0"/>
                  </a:lnTo>
                  <a:close/>
                </a:path>
              </a:pathLst>
            </a:custGeom>
            <a:solidFill>
              <a:srgbClr val="FFE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r-HR"/>
            </a:p>
          </p:txBody>
        </p:sp>
        <p:sp>
          <p:nvSpPr>
            <p:cNvPr id="49" name="Freeform 47"/>
            <p:cNvSpPr>
              <a:spLocks/>
            </p:cNvSpPr>
            <p:nvPr/>
          </p:nvSpPr>
          <p:spPr bwMode="auto">
            <a:xfrm>
              <a:off x="4312" y="2523"/>
              <a:ext cx="587" cy="618"/>
            </a:xfrm>
            <a:custGeom>
              <a:avLst/>
              <a:gdLst>
                <a:gd name="T0" fmla="*/ 293 w 587"/>
                <a:gd name="T1" fmla="*/ 0 h 618"/>
                <a:gd name="T2" fmla="*/ 235 w 587"/>
                <a:gd name="T3" fmla="*/ 7 h 618"/>
                <a:gd name="T4" fmla="*/ 180 w 587"/>
                <a:gd name="T5" fmla="*/ 24 h 618"/>
                <a:gd name="T6" fmla="*/ 130 w 587"/>
                <a:gd name="T7" fmla="*/ 53 h 618"/>
                <a:gd name="T8" fmla="*/ 87 w 587"/>
                <a:gd name="T9" fmla="*/ 91 h 618"/>
                <a:gd name="T10" fmla="*/ 50 w 587"/>
                <a:gd name="T11" fmla="*/ 137 h 618"/>
                <a:gd name="T12" fmla="*/ 24 w 587"/>
                <a:gd name="T13" fmla="*/ 189 h 618"/>
                <a:gd name="T14" fmla="*/ 6 w 587"/>
                <a:gd name="T15" fmla="*/ 247 h 618"/>
                <a:gd name="T16" fmla="*/ 0 w 587"/>
                <a:gd name="T17" fmla="*/ 310 h 618"/>
                <a:gd name="T18" fmla="*/ 2 w 587"/>
                <a:gd name="T19" fmla="*/ 342 h 618"/>
                <a:gd name="T20" fmla="*/ 14 w 587"/>
                <a:gd name="T21" fmla="*/ 401 h 618"/>
                <a:gd name="T22" fmla="*/ 37 w 587"/>
                <a:gd name="T23" fmla="*/ 456 h 618"/>
                <a:gd name="T24" fmla="*/ 67 w 587"/>
                <a:gd name="T25" fmla="*/ 506 h 618"/>
                <a:gd name="T26" fmla="*/ 107 w 587"/>
                <a:gd name="T27" fmla="*/ 548 h 618"/>
                <a:gd name="T28" fmla="*/ 154 w 587"/>
                <a:gd name="T29" fmla="*/ 581 h 618"/>
                <a:gd name="T30" fmla="*/ 206 w 587"/>
                <a:gd name="T31" fmla="*/ 604 h 618"/>
                <a:gd name="T32" fmla="*/ 264 w 587"/>
                <a:gd name="T33" fmla="*/ 616 h 618"/>
                <a:gd name="T34" fmla="*/ 293 w 587"/>
                <a:gd name="T35" fmla="*/ 618 h 618"/>
                <a:gd name="T36" fmla="*/ 353 w 587"/>
                <a:gd name="T37" fmla="*/ 612 h 618"/>
                <a:gd name="T38" fmla="*/ 408 w 587"/>
                <a:gd name="T39" fmla="*/ 595 h 618"/>
                <a:gd name="T40" fmla="*/ 457 w 587"/>
                <a:gd name="T41" fmla="*/ 566 h 618"/>
                <a:gd name="T42" fmla="*/ 501 w 587"/>
                <a:gd name="T43" fmla="*/ 528 h 618"/>
                <a:gd name="T44" fmla="*/ 536 w 587"/>
                <a:gd name="T45" fmla="*/ 482 h 618"/>
                <a:gd name="T46" fmla="*/ 564 w 587"/>
                <a:gd name="T47" fmla="*/ 430 h 618"/>
                <a:gd name="T48" fmla="*/ 581 w 587"/>
                <a:gd name="T49" fmla="*/ 372 h 618"/>
                <a:gd name="T50" fmla="*/ 587 w 587"/>
                <a:gd name="T51" fmla="*/ 310 h 618"/>
                <a:gd name="T52" fmla="*/ 585 w 587"/>
                <a:gd name="T53" fmla="*/ 277 h 618"/>
                <a:gd name="T54" fmla="*/ 574 w 587"/>
                <a:gd name="T55" fmla="*/ 218 h 618"/>
                <a:gd name="T56" fmla="*/ 552 w 587"/>
                <a:gd name="T57" fmla="*/ 163 h 618"/>
                <a:gd name="T58" fmla="*/ 519 w 587"/>
                <a:gd name="T59" fmla="*/ 113 h 618"/>
                <a:gd name="T60" fmla="*/ 480 w 587"/>
                <a:gd name="T61" fmla="*/ 71 h 618"/>
                <a:gd name="T62" fmla="*/ 434 w 587"/>
                <a:gd name="T63" fmla="*/ 38 h 618"/>
                <a:gd name="T64" fmla="*/ 380 w 587"/>
                <a:gd name="T65" fmla="*/ 15 h 618"/>
                <a:gd name="T66" fmla="*/ 324 w 587"/>
                <a:gd name="T67" fmla="*/ 3 h 618"/>
                <a:gd name="T68" fmla="*/ 293 w 587"/>
                <a:gd name="T69" fmla="*/ 0 h 6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87" h="618">
                  <a:moveTo>
                    <a:pt x="293" y="0"/>
                  </a:moveTo>
                  <a:lnTo>
                    <a:pt x="293" y="0"/>
                  </a:lnTo>
                  <a:lnTo>
                    <a:pt x="264" y="3"/>
                  </a:lnTo>
                  <a:lnTo>
                    <a:pt x="235" y="7"/>
                  </a:lnTo>
                  <a:lnTo>
                    <a:pt x="206" y="15"/>
                  </a:lnTo>
                  <a:lnTo>
                    <a:pt x="180" y="24"/>
                  </a:lnTo>
                  <a:lnTo>
                    <a:pt x="154" y="38"/>
                  </a:lnTo>
                  <a:lnTo>
                    <a:pt x="130" y="53"/>
                  </a:lnTo>
                  <a:lnTo>
                    <a:pt x="107" y="71"/>
                  </a:lnTo>
                  <a:lnTo>
                    <a:pt x="87" y="91"/>
                  </a:lnTo>
                  <a:lnTo>
                    <a:pt x="67" y="113"/>
                  </a:lnTo>
                  <a:lnTo>
                    <a:pt x="50" y="137"/>
                  </a:lnTo>
                  <a:lnTo>
                    <a:pt x="37" y="163"/>
                  </a:lnTo>
                  <a:lnTo>
                    <a:pt x="24" y="189"/>
                  </a:lnTo>
                  <a:lnTo>
                    <a:pt x="14" y="218"/>
                  </a:lnTo>
                  <a:lnTo>
                    <a:pt x="6" y="247"/>
                  </a:lnTo>
                  <a:lnTo>
                    <a:pt x="2" y="277"/>
                  </a:lnTo>
                  <a:lnTo>
                    <a:pt x="0" y="310"/>
                  </a:lnTo>
                  <a:lnTo>
                    <a:pt x="0" y="310"/>
                  </a:lnTo>
                  <a:lnTo>
                    <a:pt x="2" y="342"/>
                  </a:lnTo>
                  <a:lnTo>
                    <a:pt x="6" y="372"/>
                  </a:lnTo>
                  <a:lnTo>
                    <a:pt x="14" y="401"/>
                  </a:lnTo>
                  <a:lnTo>
                    <a:pt x="24" y="430"/>
                  </a:lnTo>
                  <a:lnTo>
                    <a:pt x="37" y="456"/>
                  </a:lnTo>
                  <a:lnTo>
                    <a:pt x="50" y="482"/>
                  </a:lnTo>
                  <a:lnTo>
                    <a:pt x="67" y="506"/>
                  </a:lnTo>
                  <a:lnTo>
                    <a:pt x="87" y="528"/>
                  </a:lnTo>
                  <a:lnTo>
                    <a:pt x="107" y="548"/>
                  </a:lnTo>
                  <a:lnTo>
                    <a:pt x="130" y="566"/>
                  </a:lnTo>
                  <a:lnTo>
                    <a:pt x="154" y="581"/>
                  </a:lnTo>
                  <a:lnTo>
                    <a:pt x="180" y="595"/>
                  </a:lnTo>
                  <a:lnTo>
                    <a:pt x="206" y="604"/>
                  </a:lnTo>
                  <a:lnTo>
                    <a:pt x="235" y="612"/>
                  </a:lnTo>
                  <a:lnTo>
                    <a:pt x="264" y="616"/>
                  </a:lnTo>
                  <a:lnTo>
                    <a:pt x="293" y="618"/>
                  </a:lnTo>
                  <a:lnTo>
                    <a:pt x="293" y="618"/>
                  </a:lnTo>
                  <a:lnTo>
                    <a:pt x="324" y="616"/>
                  </a:lnTo>
                  <a:lnTo>
                    <a:pt x="353" y="612"/>
                  </a:lnTo>
                  <a:lnTo>
                    <a:pt x="380" y="604"/>
                  </a:lnTo>
                  <a:lnTo>
                    <a:pt x="408" y="595"/>
                  </a:lnTo>
                  <a:lnTo>
                    <a:pt x="434" y="581"/>
                  </a:lnTo>
                  <a:lnTo>
                    <a:pt x="457" y="566"/>
                  </a:lnTo>
                  <a:lnTo>
                    <a:pt x="480" y="548"/>
                  </a:lnTo>
                  <a:lnTo>
                    <a:pt x="501" y="528"/>
                  </a:lnTo>
                  <a:lnTo>
                    <a:pt x="519" y="506"/>
                  </a:lnTo>
                  <a:lnTo>
                    <a:pt x="536" y="482"/>
                  </a:lnTo>
                  <a:lnTo>
                    <a:pt x="552" y="456"/>
                  </a:lnTo>
                  <a:lnTo>
                    <a:pt x="564" y="430"/>
                  </a:lnTo>
                  <a:lnTo>
                    <a:pt x="574" y="401"/>
                  </a:lnTo>
                  <a:lnTo>
                    <a:pt x="581" y="372"/>
                  </a:lnTo>
                  <a:lnTo>
                    <a:pt x="585" y="342"/>
                  </a:lnTo>
                  <a:lnTo>
                    <a:pt x="587" y="310"/>
                  </a:lnTo>
                  <a:lnTo>
                    <a:pt x="587" y="310"/>
                  </a:lnTo>
                  <a:lnTo>
                    <a:pt x="585" y="277"/>
                  </a:lnTo>
                  <a:lnTo>
                    <a:pt x="581" y="247"/>
                  </a:lnTo>
                  <a:lnTo>
                    <a:pt x="574" y="218"/>
                  </a:lnTo>
                  <a:lnTo>
                    <a:pt x="564" y="189"/>
                  </a:lnTo>
                  <a:lnTo>
                    <a:pt x="552" y="163"/>
                  </a:lnTo>
                  <a:lnTo>
                    <a:pt x="536" y="137"/>
                  </a:lnTo>
                  <a:lnTo>
                    <a:pt x="519" y="113"/>
                  </a:lnTo>
                  <a:lnTo>
                    <a:pt x="501" y="91"/>
                  </a:lnTo>
                  <a:lnTo>
                    <a:pt x="480" y="71"/>
                  </a:lnTo>
                  <a:lnTo>
                    <a:pt x="457" y="53"/>
                  </a:lnTo>
                  <a:lnTo>
                    <a:pt x="434" y="38"/>
                  </a:lnTo>
                  <a:lnTo>
                    <a:pt x="408" y="24"/>
                  </a:lnTo>
                  <a:lnTo>
                    <a:pt x="380" y="15"/>
                  </a:lnTo>
                  <a:lnTo>
                    <a:pt x="353" y="7"/>
                  </a:lnTo>
                  <a:lnTo>
                    <a:pt x="324" y="3"/>
                  </a:lnTo>
                  <a:lnTo>
                    <a:pt x="293" y="0"/>
                  </a:lnTo>
                  <a:lnTo>
                    <a:pt x="293" y="0"/>
                  </a:lnTo>
                  <a:close/>
                </a:path>
              </a:pathLst>
            </a:custGeom>
            <a:solidFill>
              <a:srgbClr val="FFE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r-HR"/>
            </a:p>
          </p:txBody>
        </p:sp>
        <p:sp>
          <p:nvSpPr>
            <p:cNvPr id="50" name="Freeform 48"/>
            <p:cNvSpPr>
              <a:spLocks/>
            </p:cNvSpPr>
            <p:nvPr/>
          </p:nvSpPr>
          <p:spPr bwMode="auto">
            <a:xfrm>
              <a:off x="4312" y="2521"/>
              <a:ext cx="590" cy="621"/>
            </a:xfrm>
            <a:custGeom>
              <a:avLst/>
              <a:gdLst>
                <a:gd name="T0" fmla="*/ 295 w 590"/>
                <a:gd name="T1" fmla="*/ 0 h 621"/>
                <a:gd name="T2" fmla="*/ 235 w 590"/>
                <a:gd name="T3" fmla="*/ 6 h 621"/>
                <a:gd name="T4" fmla="*/ 180 w 590"/>
                <a:gd name="T5" fmla="*/ 25 h 621"/>
                <a:gd name="T6" fmla="*/ 130 w 590"/>
                <a:gd name="T7" fmla="*/ 54 h 621"/>
                <a:gd name="T8" fmla="*/ 87 w 590"/>
                <a:gd name="T9" fmla="*/ 92 h 621"/>
                <a:gd name="T10" fmla="*/ 50 w 590"/>
                <a:gd name="T11" fmla="*/ 138 h 621"/>
                <a:gd name="T12" fmla="*/ 23 w 590"/>
                <a:gd name="T13" fmla="*/ 189 h 621"/>
                <a:gd name="T14" fmla="*/ 6 w 590"/>
                <a:gd name="T15" fmla="*/ 247 h 621"/>
                <a:gd name="T16" fmla="*/ 0 w 590"/>
                <a:gd name="T17" fmla="*/ 310 h 621"/>
                <a:gd name="T18" fmla="*/ 2 w 590"/>
                <a:gd name="T19" fmla="*/ 342 h 621"/>
                <a:gd name="T20" fmla="*/ 14 w 590"/>
                <a:gd name="T21" fmla="*/ 403 h 621"/>
                <a:gd name="T22" fmla="*/ 37 w 590"/>
                <a:gd name="T23" fmla="*/ 458 h 621"/>
                <a:gd name="T24" fmla="*/ 67 w 590"/>
                <a:gd name="T25" fmla="*/ 508 h 621"/>
                <a:gd name="T26" fmla="*/ 107 w 590"/>
                <a:gd name="T27" fmla="*/ 550 h 621"/>
                <a:gd name="T28" fmla="*/ 154 w 590"/>
                <a:gd name="T29" fmla="*/ 583 h 621"/>
                <a:gd name="T30" fmla="*/ 208 w 590"/>
                <a:gd name="T31" fmla="*/ 608 h 621"/>
                <a:gd name="T32" fmla="*/ 264 w 590"/>
                <a:gd name="T33" fmla="*/ 620 h 621"/>
                <a:gd name="T34" fmla="*/ 295 w 590"/>
                <a:gd name="T35" fmla="*/ 621 h 621"/>
                <a:gd name="T36" fmla="*/ 354 w 590"/>
                <a:gd name="T37" fmla="*/ 615 h 621"/>
                <a:gd name="T38" fmla="*/ 409 w 590"/>
                <a:gd name="T39" fmla="*/ 597 h 621"/>
                <a:gd name="T40" fmla="*/ 460 w 590"/>
                <a:gd name="T41" fmla="*/ 568 h 621"/>
                <a:gd name="T42" fmla="*/ 503 w 590"/>
                <a:gd name="T43" fmla="*/ 530 h 621"/>
                <a:gd name="T44" fmla="*/ 539 w 590"/>
                <a:gd name="T45" fmla="*/ 484 h 621"/>
                <a:gd name="T46" fmla="*/ 567 w 590"/>
                <a:gd name="T47" fmla="*/ 431 h 621"/>
                <a:gd name="T48" fmla="*/ 584 w 590"/>
                <a:gd name="T49" fmla="*/ 373 h 621"/>
                <a:gd name="T50" fmla="*/ 590 w 590"/>
                <a:gd name="T51" fmla="*/ 310 h 621"/>
                <a:gd name="T52" fmla="*/ 588 w 590"/>
                <a:gd name="T53" fmla="*/ 279 h 621"/>
                <a:gd name="T54" fmla="*/ 576 w 590"/>
                <a:gd name="T55" fmla="*/ 218 h 621"/>
                <a:gd name="T56" fmla="*/ 553 w 590"/>
                <a:gd name="T57" fmla="*/ 163 h 621"/>
                <a:gd name="T58" fmla="*/ 522 w 590"/>
                <a:gd name="T59" fmla="*/ 113 h 621"/>
                <a:gd name="T60" fmla="*/ 481 w 590"/>
                <a:gd name="T61" fmla="*/ 70 h 621"/>
                <a:gd name="T62" fmla="*/ 435 w 590"/>
                <a:gd name="T63" fmla="*/ 38 h 621"/>
                <a:gd name="T64" fmla="*/ 382 w 590"/>
                <a:gd name="T65" fmla="*/ 14 h 621"/>
                <a:gd name="T66" fmla="*/ 325 w 590"/>
                <a:gd name="T67" fmla="*/ 2 h 621"/>
                <a:gd name="T68" fmla="*/ 295 w 590"/>
                <a:gd name="T69" fmla="*/ 0 h 6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90" h="621">
                  <a:moveTo>
                    <a:pt x="295" y="0"/>
                  </a:moveTo>
                  <a:lnTo>
                    <a:pt x="295" y="0"/>
                  </a:lnTo>
                  <a:lnTo>
                    <a:pt x="264" y="2"/>
                  </a:lnTo>
                  <a:lnTo>
                    <a:pt x="235" y="6"/>
                  </a:lnTo>
                  <a:lnTo>
                    <a:pt x="208" y="14"/>
                  </a:lnTo>
                  <a:lnTo>
                    <a:pt x="180" y="25"/>
                  </a:lnTo>
                  <a:lnTo>
                    <a:pt x="154" y="38"/>
                  </a:lnTo>
                  <a:lnTo>
                    <a:pt x="130" y="54"/>
                  </a:lnTo>
                  <a:lnTo>
                    <a:pt x="107" y="70"/>
                  </a:lnTo>
                  <a:lnTo>
                    <a:pt x="87" y="92"/>
                  </a:lnTo>
                  <a:lnTo>
                    <a:pt x="67" y="113"/>
                  </a:lnTo>
                  <a:lnTo>
                    <a:pt x="50" y="138"/>
                  </a:lnTo>
                  <a:lnTo>
                    <a:pt x="37" y="163"/>
                  </a:lnTo>
                  <a:lnTo>
                    <a:pt x="23" y="189"/>
                  </a:lnTo>
                  <a:lnTo>
                    <a:pt x="14" y="218"/>
                  </a:lnTo>
                  <a:lnTo>
                    <a:pt x="6" y="247"/>
                  </a:lnTo>
                  <a:lnTo>
                    <a:pt x="2" y="279"/>
                  </a:lnTo>
                  <a:lnTo>
                    <a:pt x="0" y="310"/>
                  </a:lnTo>
                  <a:lnTo>
                    <a:pt x="0" y="310"/>
                  </a:lnTo>
                  <a:lnTo>
                    <a:pt x="2" y="342"/>
                  </a:lnTo>
                  <a:lnTo>
                    <a:pt x="6" y="373"/>
                  </a:lnTo>
                  <a:lnTo>
                    <a:pt x="14" y="403"/>
                  </a:lnTo>
                  <a:lnTo>
                    <a:pt x="23" y="431"/>
                  </a:lnTo>
                  <a:lnTo>
                    <a:pt x="37" y="458"/>
                  </a:lnTo>
                  <a:lnTo>
                    <a:pt x="50" y="484"/>
                  </a:lnTo>
                  <a:lnTo>
                    <a:pt x="67" y="508"/>
                  </a:lnTo>
                  <a:lnTo>
                    <a:pt x="87" y="530"/>
                  </a:lnTo>
                  <a:lnTo>
                    <a:pt x="107" y="550"/>
                  </a:lnTo>
                  <a:lnTo>
                    <a:pt x="130" y="568"/>
                  </a:lnTo>
                  <a:lnTo>
                    <a:pt x="154" y="583"/>
                  </a:lnTo>
                  <a:lnTo>
                    <a:pt x="180" y="597"/>
                  </a:lnTo>
                  <a:lnTo>
                    <a:pt x="208" y="608"/>
                  </a:lnTo>
                  <a:lnTo>
                    <a:pt x="235" y="615"/>
                  </a:lnTo>
                  <a:lnTo>
                    <a:pt x="264" y="620"/>
                  </a:lnTo>
                  <a:lnTo>
                    <a:pt x="295" y="621"/>
                  </a:lnTo>
                  <a:lnTo>
                    <a:pt x="295" y="621"/>
                  </a:lnTo>
                  <a:lnTo>
                    <a:pt x="325" y="620"/>
                  </a:lnTo>
                  <a:lnTo>
                    <a:pt x="354" y="615"/>
                  </a:lnTo>
                  <a:lnTo>
                    <a:pt x="382" y="608"/>
                  </a:lnTo>
                  <a:lnTo>
                    <a:pt x="409" y="597"/>
                  </a:lnTo>
                  <a:lnTo>
                    <a:pt x="435" y="583"/>
                  </a:lnTo>
                  <a:lnTo>
                    <a:pt x="460" y="568"/>
                  </a:lnTo>
                  <a:lnTo>
                    <a:pt x="481" y="550"/>
                  </a:lnTo>
                  <a:lnTo>
                    <a:pt x="503" y="530"/>
                  </a:lnTo>
                  <a:lnTo>
                    <a:pt x="522" y="508"/>
                  </a:lnTo>
                  <a:lnTo>
                    <a:pt x="539" y="484"/>
                  </a:lnTo>
                  <a:lnTo>
                    <a:pt x="553" y="458"/>
                  </a:lnTo>
                  <a:lnTo>
                    <a:pt x="567" y="431"/>
                  </a:lnTo>
                  <a:lnTo>
                    <a:pt x="576" y="403"/>
                  </a:lnTo>
                  <a:lnTo>
                    <a:pt x="584" y="373"/>
                  </a:lnTo>
                  <a:lnTo>
                    <a:pt x="588" y="342"/>
                  </a:lnTo>
                  <a:lnTo>
                    <a:pt x="590" y="310"/>
                  </a:lnTo>
                  <a:lnTo>
                    <a:pt x="590" y="310"/>
                  </a:lnTo>
                  <a:lnTo>
                    <a:pt x="588" y="279"/>
                  </a:lnTo>
                  <a:lnTo>
                    <a:pt x="584" y="247"/>
                  </a:lnTo>
                  <a:lnTo>
                    <a:pt x="576" y="218"/>
                  </a:lnTo>
                  <a:lnTo>
                    <a:pt x="567" y="189"/>
                  </a:lnTo>
                  <a:lnTo>
                    <a:pt x="553" y="163"/>
                  </a:lnTo>
                  <a:lnTo>
                    <a:pt x="539" y="138"/>
                  </a:lnTo>
                  <a:lnTo>
                    <a:pt x="522" y="113"/>
                  </a:lnTo>
                  <a:lnTo>
                    <a:pt x="503" y="92"/>
                  </a:lnTo>
                  <a:lnTo>
                    <a:pt x="481" y="70"/>
                  </a:lnTo>
                  <a:lnTo>
                    <a:pt x="460" y="54"/>
                  </a:lnTo>
                  <a:lnTo>
                    <a:pt x="435" y="38"/>
                  </a:lnTo>
                  <a:lnTo>
                    <a:pt x="409" y="25"/>
                  </a:lnTo>
                  <a:lnTo>
                    <a:pt x="382" y="14"/>
                  </a:lnTo>
                  <a:lnTo>
                    <a:pt x="354" y="6"/>
                  </a:lnTo>
                  <a:lnTo>
                    <a:pt x="325" y="2"/>
                  </a:lnTo>
                  <a:lnTo>
                    <a:pt x="295" y="0"/>
                  </a:lnTo>
                  <a:lnTo>
                    <a:pt x="295" y="0"/>
                  </a:lnTo>
                  <a:close/>
                </a:path>
              </a:pathLst>
            </a:custGeom>
            <a:solidFill>
              <a:srgbClr val="FFD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r-HR"/>
            </a:p>
          </p:txBody>
        </p:sp>
        <p:sp>
          <p:nvSpPr>
            <p:cNvPr id="51" name="Freeform 49"/>
            <p:cNvSpPr>
              <a:spLocks/>
            </p:cNvSpPr>
            <p:nvPr/>
          </p:nvSpPr>
          <p:spPr bwMode="auto">
            <a:xfrm>
              <a:off x="4312" y="2518"/>
              <a:ext cx="591" cy="624"/>
            </a:xfrm>
            <a:custGeom>
              <a:avLst/>
              <a:gdLst>
                <a:gd name="T0" fmla="*/ 296 w 591"/>
                <a:gd name="T1" fmla="*/ 0 h 624"/>
                <a:gd name="T2" fmla="*/ 237 w 591"/>
                <a:gd name="T3" fmla="*/ 8 h 624"/>
                <a:gd name="T4" fmla="*/ 180 w 591"/>
                <a:gd name="T5" fmla="*/ 26 h 624"/>
                <a:gd name="T6" fmla="*/ 130 w 591"/>
                <a:gd name="T7" fmla="*/ 54 h 624"/>
                <a:gd name="T8" fmla="*/ 87 w 591"/>
                <a:gd name="T9" fmla="*/ 92 h 624"/>
                <a:gd name="T10" fmla="*/ 50 w 591"/>
                <a:gd name="T11" fmla="*/ 139 h 624"/>
                <a:gd name="T12" fmla="*/ 23 w 591"/>
                <a:gd name="T13" fmla="*/ 191 h 624"/>
                <a:gd name="T14" fmla="*/ 6 w 591"/>
                <a:gd name="T15" fmla="*/ 250 h 624"/>
                <a:gd name="T16" fmla="*/ 0 w 591"/>
                <a:gd name="T17" fmla="*/ 313 h 624"/>
                <a:gd name="T18" fmla="*/ 2 w 591"/>
                <a:gd name="T19" fmla="*/ 345 h 624"/>
                <a:gd name="T20" fmla="*/ 14 w 591"/>
                <a:gd name="T21" fmla="*/ 406 h 624"/>
                <a:gd name="T22" fmla="*/ 35 w 591"/>
                <a:gd name="T23" fmla="*/ 461 h 624"/>
                <a:gd name="T24" fmla="*/ 67 w 591"/>
                <a:gd name="T25" fmla="*/ 511 h 624"/>
                <a:gd name="T26" fmla="*/ 108 w 591"/>
                <a:gd name="T27" fmla="*/ 554 h 624"/>
                <a:gd name="T28" fmla="*/ 154 w 591"/>
                <a:gd name="T29" fmla="*/ 588 h 624"/>
                <a:gd name="T30" fmla="*/ 208 w 591"/>
                <a:gd name="T31" fmla="*/ 611 h 624"/>
                <a:gd name="T32" fmla="*/ 266 w 591"/>
                <a:gd name="T33" fmla="*/ 623 h 624"/>
                <a:gd name="T34" fmla="*/ 296 w 591"/>
                <a:gd name="T35" fmla="*/ 624 h 624"/>
                <a:gd name="T36" fmla="*/ 356 w 591"/>
                <a:gd name="T37" fmla="*/ 618 h 624"/>
                <a:gd name="T38" fmla="*/ 411 w 591"/>
                <a:gd name="T39" fmla="*/ 600 h 624"/>
                <a:gd name="T40" fmla="*/ 461 w 591"/>
                <a:gd name="T41" fmla="*/ 571 h 624"/>
                <a:gd name="T42" fmla="*/ 504 w 591"/>
                <a:gd name="T43" fmla="*/ 533 h 624"/>
                <a:gd name="T44" fmla="*/ 541 w 591"/>
                <a:gd name="T45" fmla="*/ 487 h 624"/>
                <a:gd name="T46" fmla="*/ 568 w 591"/>
                <a:gd name="T47" fmla="*/ 434 h 624"/>
                <a:gd name="T48" fmla="*/ 585 w 591"/>
                <a:gd name="T49" fmla="*/ 376 h 624"/>
                <a:gd name="T50" fmla="*/ 591 w 591"/>
                <a:gd name="T51" fmla="*/ 313 h 624"/>
                <a:gd name="T52" fmla="*/ 590 w 591"/>
                <a:gd name="T53" fmla="*/ 281 h 624"/>
                <a:gd name="T54" fmla="*/ 579 w 591"/>
                <a:gd name="T55" fmla="*/ 220 h 624"/>
                <a:gd name="T56" fmla="*/ 556 w 591"/>
                <a:gd name="T57" fmla="*/ 165 h 624"/>
                <a:gd name="T58" fmla="*/ 524 w 591"/>
                <a:gd name="T59" fmla="*/ 115 h 624"/>
                <a:gd name="T60" fmla="*/ 484 w 591"/>
                <a:gd name="T61" fmla="*/ 72 h 624"/>
                <a:gd name="T62" fmla="*/ 437 w 591"/>
                <a:gd name="T63" fmla="*/ 38 h 624"/>
                <a:gd name="T64" fmla="*/ 383 w 591"/>
                <a:gd name="T65" fmla="*/ 15 h 624"/>
                <a:gd name="T66" fmla="*/ 325 w 591"/>
                <a:gd name="T67" fmla="*/ 2 h 624"/>
                <a:gd name="T68" fmla="*/ 296 w 591"/>
                <a:gd name="T69" fmla="*/ 0 h 6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91" h="624">
                  <a:moveTo>
                    <a:pt x="296" y="0"/>
                  </a:moveTo>
                  <a:lnTo>
                    <a:pt x="296" y="0"/>
                  </a:lnTo>
                  <a:lnTo>
                    <a:pt x="266" y="2"/>
                  </a:lnTo>
                  <a:lnTo>
                    <a:pt x="237" y="8"/>
                  </a:lnTo>
                  <a:lnTo>
                    <a:pt x="208" y="15"/>
                  </a:lnTo>
                  <a:lnTo>
                    <a:pt x="180" y="26"/>
                  </a:lnTo>
                  <a:lnTo>
                    <a:pt x="154" y="38"/>
                  </a:lnTo>
                  <a:lnTo>
                    <a:pt x="130" y="54"/>
                  </a:lnTo>
                  <a:lnTo>
                    <a:pt x="108" y="72"/>
                  </a:lnTo>
                  <a:lnTo>
                    <a:pt x="87" y="92"/>
                  </a:lnTo>
                  <a:lnTo>
                    <a:pt x="67" y="115"/>
                  </a:lnTo>
                  <a:lnTo>
                    <a:pt x="50" y="139"/>
                  </a:lnTo>
                  <a:lnTo>
                    <a:pt x="35" y="165"/>
                  </a:lnTo>
                  <a:lnTo>
                    <a:pt x="23" y="191"/>
                  </a:lnTo>
                  <a:lnTo>
                    <a:pt x="14" y="220"/>
                  </a:lnTo>
                  <a:lnTo>
                    <a:pt x="6" y="250"/>
                  </a:lnTo>
                  <a:lnTo>
                    <a:pt x="2" y="281"/>
                  </a:lnTo>
                  <a:lnTo>
                    <a:pt x="0" y="313"/>
                  </a:lnTo>
                  <a:lnTo>
                    <a:pt x="0" y="313"/>
                  </a:lnTo>
                  <a:lnTo>
                    <a:pt x="2" y="345"/>
                  </a:lnTo>
                  <a:lnTo>
                    <a:pt x="6" y="376"/>
                  </a:lnTo>
                  <a:lnTo>
                    <a:pt x="14" y="406"/>
                  </a:lnTo>
                  <a:lnTo>
                    <a:pt x="23" y="434"/>
                  </a:lnTo>
                  <a:lnTo>
                    <a:pt x="35" y="461"/>
                  </a:lnTo>
                  <a:lnTo>
                    <a:pt x="50" y="487"/>
                  </a:lnTo>
                  <a:lnTo>
                    <a:pt x="67" y="511"/>
                  </a:lnTo>
                  <a:lnTo>
                    <a:pt x="87" y="533"/>
                  </a:lnTo>
                  <a:lnTo>
                    <a:pt x="108" y="554"/>
                  </a:lnTo>
                  <a:lnTo>
                    <a:pt x="130" y="571"/>
                  </a:lnTo>
                  <a:lnTo>
                    <a:pt x="154" y="588"/>
                  </a:lnTo>
                  <a:lnTo>
                    <a:pt x="180" y="600"/>
                  </a:lnTo>
                  <a:lnTo>
                    <a:pt x="208" y="611"/>
                  </a:lnTo>
                  <a:lnTo>
                    <a:pt x="237" y="618"/>
                  </a:lnTo>
                  <a:lnTo>
                    <a:pt x="266" y="623"/>
                  </a:lnTo>
                  <a:lnTo>
                    <a:pt x="296" y="624"/>
                  </a:lnTo>
                  <a:lnTo>
                    <a:pt x="296" y="624"/>
                  </a:lnTo>
                  <a:lnTo>
                    <a:pt x="325" y="623"/>
                  </a:lnTo>
                  <a:lnTo>
                    <a:pt x="356" y="618"/>
                  </a:lnTo>
                  <a:lnTo>
                    <a:pt x="383" y="611"/>
                  </a:lnTo>
                  <a:lnTo>
                    <a:pt x="411" y="600"/>
                  </a:lnTo>
                  <a:lnTo>
                    <a:pt x="437" y="588"/>
                  </a:lnTo>
                  <a:lnTo>
                    <a:pt x="461" y="571"/>
                  </a:lnTo>
                  <a:lnTo>
                    <a:pt x="484" y="554"/>
                  </a:lnTo>
                  <a:lnTo>
                    <a:pt x="504" y="533"/>
                  </a:lnTo>
                  <a:lnTo>
                    <a:pt x="524" y="511"/>
                  </a:lnTo>
                  <a:lnTo>
                    <a:pt x="541" y="487"/>
                  </a:lnTo>
                  <a:lnTo>
                    <a:pt x="556" y="461"/>
                  </a:lnTo>
                  <a:lnTo>
                    <a:pt x="568" y="434"/>
                  </a:lnTo>
                  <a:lnTo>
                    <a:pt x="579" y="406"/>
                  </a:lnTo>
                  <a:lnTo>
                    <a:pt x="585" y="376"/>
                  </a:lnTo>
                  <a:lnTo>
                    <a:pt x="590" y="345"/>
                  </a:lnTo>
                  <a:lnTo>
                    <a:pt x="591" y="313"/>
                  </a:lnTo>
                  <a:lnTo>
                    <a:pt x="591" y="313"/>
                  </a:lnTo>
                  <a:lnTo>
                    <a:pt x="590" y="281"/>
                  </a:lnTo>
                  <a:lnTo>
                    <a:pt x="585" y="250"/>
                  </a:lnTo>
                  <a:lnTo>
                    <a:pt x="579" y="220"/>
                  </a:lnTo>
                  <a:lnTo>
                    <a:pt x="568" y="191"/>
                  </a:lnTo>
                  <a:lnTo>
                    <a:pt x="556" y="165"/>
                  </a:lnTo>
                  <a:lnTo>
                    <a:pt x="541" y="139"/>
                  </a:lnTo>
                  <a:lnTo>
                    <a:pt x="524" y="115"/>
                  </a:lnTo>
                  <a:lnTo>
                    <a:pt x="504" y="92"/>
                  </a:lnTo>
                  <a:lnTo>
                    <a:pt x="484" y="72"/>
                  </a:lnTo>
                  <a:lnTo>
                    <a:pt x="461" y="54"/>
                  </a:lnTo>
                  <a:lnTo>
                    <a:pt x="437" y="38"/>
                  </a:lnTo>
                  <a:lnTo>
                    <a:pt x="411" y="26"/>
                  </a:lnTo>
                  <a:lnTo>
                    <a:pt x="383" y="15"/>
                  </a:lnTo>
                  <a:lnTo>
                    <a:pt x="356" y="8"/>
                  </a:lnTo>
                  <a:lnTo>
                    <a:pt x="325" y="2"/>
                  </a:lnTo>
                  <a:lnTo>
                    <a:pt x="296" y="0"/>
                  </a:lnTo>
                  <a:lnTo>
                    <a:pt x="296" y="0"/>
                  </a:lnTo>
                  <a:close/>
                </a:path>
              </a:pathLst>
            </a:custGeom>
            <a:solidFill>
              <a:srgbClr val="FFDB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r-HR"/>
            </a:p>
          </p:txBody>
        </p:sp>
        <p:sp>
          <p:nvSpPr>
            <p:cNvPr id="52" name="Freeform 50"/>
            <p:cNvSpPr>
              <a:spLocks/>
            </p:cNvSpPr>
            <p:nvPr/>
          </p:nvSpPr>
          <p:spPr bwMode="auto">
            <a:xfrm>
              <a:off x="4312" y="2517"/>
              <a:ext cx="594" cy="627"/>
            </a:xfrm>
            <a:custGeom>
              <a:avLst/>
              <a:gdLst>
                <a:gd name="T0" fmla="*/ 296 w 594"/>
                <a:gd name="T1" fmla="*/ 0 h 627"/>
                <a:gd name="T2" fmla="*/ 237 w 594"/>
                <a:gd name="T3" fmla="*/ 6 h 627"/>
                <a:gd name="T4" fmla="*/ 182 w 594"/>
                <a:gd name="T5" fmla="*/ 24 h 627"/>
                <a:gd name="T6" fmla="*/ 131 w 594"/>
                <a:gd name="T7" fmla="*/ 53 h 627"/>
                <a:gd name="T8" fmla="*/ 87 w 594"/>
                <a:gd name="T9" fmla="*/ 91 h 627"/>
                <a:gd name="T10" fmla="*/ 50 w 594"/>
                <a:gd name="T11" fmla="*/ 138 h 627"/>
                <a:gd name="T12" fmla="*/ 23 w 594"/>
                <a:gd name="T13" fmla="*/ 190 h 627"/>
                <a:gd name="T14" fmla="*/ 6 w 594"/>
                <a:gd name="T15" fmla="*/ 250 h 627"/>
                <a:gd name="T16" fmla="*/ 0 w 594"/>
                <a:gd name="T17" fmla="*/ 312 h 627"/>
                <a:gd name="T18" fmla="*/ 2 w 594"/>
                <a:gd name="T19" fmla="*/ 345 h 627"/>
                <a:gd name="T20" fmla="*/ 12 w 594"/>
                <a:gd name="T21" fmla="*/ 406 h 627"/>
                <a:gd name="T22" fmla="*/ 35 w 594"/>
                <a:gd name="T23" fmla="*/ 462 h 627"/>
                <a:gd name="T24" fmla="*/ 67 w 594"/>
                <a:gd name="T25" fmla="*/ 512 h 627"/>
                <a:gd name="T26" fmla="*/ 108 w 594"/>
                <a:gd name="T27" fmla="*/ 555 h 627"/>
                <a:gd name="T28" fmla="*/ 156 w 594"/>
                <a:gd name="T29" fmla="*/ 589 h 627"/>
                <a:gd name="T30" fmla="*/ 209 w 594"/>
                <a:gd name="T31" fmla="*/ 612 h 627"/>
                <a:gd name="T32" fmla="*/ 266 w 594"/>
                <a:gd name="T33" fmla="*/ 625 h 627"/>
                <a:gd name="T34" fmla="*/ 296 w 594"/>
                <a:gd name="T35" fmla="*/ 627 h 627"/>
                <a:gd name="T36" fmla="*/ 356 w 594"/>
                <a:gd name="T37" fmla="*/ 621 h 627"/>
                <a:gd name="T38" fmla="*/ 412 w 594"/>
                <a:gd name="T39" fmla="*/ 602 h 627"/>
                <a:gd name="T40" fmla="*/ 463 w 594"/>
                <a:gd name="T41" fmla="*/ 573 h 627"/>
                <a:gd name="T42" fmla="*/ 507 w 594"/>
                <a:gd name="T43" fmla="*/ 534 h 627"/>
                <a:gd name="T44" fmla="*/ 544 w 594"/>
                <a:gd name="T45" fmla="*/ 488 h 627"/>
                <a:gd name="T46" fmla="*/ 571 w 594"/>
                <a:gd name="T47" fmla="*/ 435 h 627"/>
                <a:gd name="T48" fmla="*/ 588 w 594"/>
                <a:gd name="T49" fmla="*/ 377 h 627"/>
                <a:gd name="T50" fmla="*/ 594 w 594"/>
                <a:gd name="T51" fmla="*/ 312 h 627"/>
                <a:gd name="T52" fmla="*/ 593 w 594"/>
                <a:gd name="T53" fmla="*/ 280 h 627"/>
                <a:gd name="T54" fmla="*/ 581 w 594"/>
                <a:gd name="T55" fmla="*/ 219 h 627"/>
                <a:gd name="T56" fmla="*/ 558 w 594"/>
                <a:gd name="T57" fmla="*/ 164 h 627"/>
                <a:gd name="T58" fmla="*/ 526 w 594"/>
                <a:gd name="T59" fmla="*/ 114 h 627"/>
                <a:gd name="T60" fmla="*/ 486 w 594"/>
                <a:gd name="T61" fmla="*/ 71 h 627"/>
                <a:gd name="T62" fmla="*/ 438 w 594"/>
                <a:gd name="T63" fmla="*/ 38 h 627"/>
                <a:gd name="T64" fmla="*/ 385 w 594"/>
                <a:gd name="T65" fmla="*/ 13 h 627"/>
                <a:gd name="T66" fmla="*/ 327 w 594"/>
                <a:gd name="T67" fmla="*/ 1 h 627"/>
                <a:gd name="T68" fmla="*/ 296 w 594"/>
                <a:gd name="T69" fmla="*/ 0 h 6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94" h="627">
                  <a:moveTo>
                    <a:pt x="296" y="0"/>
                  </a:moveTo>
                  <a:lnTo>
                    <a:pt x="296" y="0"/>
                  </a:lnTo>
                  <a:lnTo>
                    <a:pt x="266" y="1"/>
                  </a:lnTo>
                  <a:lnTo>
                    <a:pt x="237" y="6"/>
                  </a:lnTo>
                  <a:lnTo>
                    <a:pt x="209" y="13"/>
                  </a:lnTo>
                  <a:lnTo>
                    <a:pt x="182" y="24"/>
                  </a:lnTo>
                  <a:lnTo>
                    <a:pt x="156" y="38"/>
                  </a:lnTo>
                  <a:lnTo>
                    <a:pt x="131" y="53"/>
                  </a:lnTo>
                  <a:lnTo>
                    <a:pt x="108" y="71"/>
                  </a:lnTo>
                  <a:lnTo>
                    <a:pt x="87" y="91"/>
                  </a:lnTo>
                  <a:lnTo>
                    <a:pt x="67" y="114"/>
                  </a:lnTo>
                  <a:lnTo>
                    <a:pt x="50" y="138"/>
                  </a:lnTo>
                  <a:lnTo>
                    <a:pt x="35" y="164"/>
                  </a:lnTo>
                  <a:lnTo>
                    <a:pt x="23" y="190"/>
                  </a:lnTo>
                  <a:lnTo>
                    <a:pt x="12" y="219"/>
                  </a:lnTo>
                  <a:lnTo>
                    <a:pt x="6" y="250"/>
                  </a:lnTo>
                  <a:lnTo>
                    <a:pt x="2" y="280"/>
                  </a:lnTo>
                  <a:lnTo>
                    <a:pt x="0" y="312"/>
                  </a:lnTo>
                  <a:lnTo>
                    <a:pt x="0" y="312"/>
                  </a:lnTo>
                  <a:lnTo>
                    <a:pt x="2" y="345"/>
                  </a:lnTo>
                  <a:lnTo>
                    <a:pt x="6" y="377"/>
                  </a:lnTo>
                  <a:lnTo>
                    <a:pt x="12" y="406"/>
                  </a:lnTo>
                  <a:lnTo>
                    <a:pt x="23" y="435"/>
                  </a:lnTo>
                  <a:lnTo>
                    <a:pt x="35" y="462"/>
                  </a:lnTo>
                  <a:lnTo>
                    <a:pt x="50" y="488"/>
                  </a:lnTo>
                  <a:lnTo>
                    <a:pt x="67" y="512"/>
                  </a:lnTo>
                  <a:lnTo>
                    <a:pt x="87" y="534"/>
                  </a:lnTo>
                  <a:lnTo>
                    <a:pt x="108" y="555"/>
                  </a:lnTo>
                  <a:lnTo>
                    <a:pt x="131" y="573"/>
                  </a:lnTo>
                  <a:lnTo>
                    <a:pt x="156" y="589"/>
                  </a:lnTo>
                  <a:lnTo>
                    <a:pt x="182" y="602"/>
                  </a:lnTo>
                  <a:lnTo>
                    <a:pt x="209" y="612"/>
                  </a:lnTo>
                  <a:lnTo>
                    <a:pt x="237" y="621"/>
                  </a:lnTo>
                  <a:lnTo>
                    <a:pt x="266" y="625"/>
                  </a:lnTo>
                  <a:lnTo>
                    <a:pt x="296" y="627"/>
                  </a:lnTo>
                  <a:lnTo>
                    <a:pt x="296" y="627"/>
                  </a:lnTo>
                  <a:lnTo>
                    <a:pt x="327" y="625"/>
                  </a:lnTo>
                  <a:lnTo>
                    <a:pt x="356" y="621"/>
                  </a:lnTo>
                  <a:lnTo>
                    <a:pt x="385" y="612"/>
                  </a:lnTo>
                  <a:lnTo>
                    <a:pt x="412" y="602"/>
                  </a:lnTo>
                  <a:lnTo>
                    <a:pt x="438" y="589"/>
                  </a:lnTo>
                  <a:lnTo>
                    <a:pt x="463" y="573"/>
                  </a:lnTo>
                  <a:lnTo>
                    <a:pt x="486" y="555"/>
                  </a:lnTo>
                  <a:lnTo>
                    <a:pt x="507" y="534"/>
                  </a:lnTo>
                  <a:lnTo>
                    <a:pt x="526" y="512"/>
                  </a:lnTo>
                  <a:lnTo>
                    <a:pt x="544" y="488"/>
                  </a:lnTo>
                  <a:lnTo>
                    <a:pt x="558" y="462"/>
                  </a:lnTo>
                  <a:lnTo>
                    <a:pt x="571" y="435"/>
                  </a:lnTo>
                  <a:lnTo>
                    <a:pt x="581" y="406"/>
                  </a:lnTo>
                  <a:lnTo>
                    <a:pt x="588" y="377"/>
                  </a:lnTo>
                  <a:lnTo>
                    <a:pt x="593" y="345"/>
                  </a:lnTo>
                  <a:lnTo>
                    <a:pt x="594" y="312"/>
                  </a:lnTo>
                  <a:lnTo>
                    <a:pt x="594" y="312"/>
                  </a:lnTo>
                  <a:lnTo>
                    <a:pt x="593" y="280"/>
                  </a:lnTo>
                  <a:lnTo>
                    <a:pt x="588" y="250"/>
                  </a:lnTo>
                  <a:lnTo>
                    <a:pt x="581" y="219"/>
                  </a:lnTo>
                  <a:lnTo>
                    <a:pt x="571" y="190"/>
                  </a:lnTo>
                  <a:lnTo>
                    <a:pt x="558" y="164"/>
                  </a:lnTo>
                  <a:lnTo>
                    <a:pt x="544" y="138"/>
                  </a:lnTo>
                  <a:lnTo>
                    <a:pt x="526" y="114"/>
                  </a:lnTo>
                  <a:lnTo>
                    <a:pt x="507" y="91"/>
                  </a:lnTo>
                  <a:lnTo>
                    <a:pt x="486" y="71"/>
                  </a:lnTo>
                  <a:lnTo>
                    <a:pt x="463" y="53"/>
                  </a:lnTo>
                  <a:lnTo>
                    <a:pt x="438" y="38"/>
                  </a:lnTo>
                  <a:lnTo>
                    <a:pt x="412" y="24"/>
                  </a:lnTo>
                  <a:lnTo>
                    <a:pt x="385" y="13"/>
                  </a:lnTo>
                  <a:lnTo>
                    <a:pt x="356" y="6"/>
                  </a:lnTo>
                  <a:lnTo>
                    <a:pt x="327" y="1"/>
                  </a:lnTo>
                  <a:lnTo>
                    <a:pt x="296" y="0"/>
                  </a:lnTo>
                  <a:lnTo>
                    <a:pt x="296" y="0"/>
                  </a:lnTo>
                  <a:close/>
                </a:path>
              </a:pathLst>
            </a:custGeom>
            <a:solidFill>
              <a:srgbClr val="FFD8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r-HR"/>
            </a:p>
          </p:txBody>
        </p:sp>
        <p:sp>
          <p:nvSpPr>
            <p:cNvPr id="53" name="Freeform 51"/>
            <p:cNvSpPr>
              <a:spLocks/>
            </p:cNvSpPr>
            <p:nvPr/>
          </p:nvSpPr>
          <p:spPr bwMode="auto">
            <a:xfrm>
              <a:off x="4310" y="2514"/>
              <a:ext cx="598" cy="630"/>
            </a:xfrm>
            <a:custGeom>
              <a:avLst/>
              <a:gdLst>
                <a:gd name="T0" fmla="*/ 300 w 598"/>
                <a:gd name="T1" fmla="*/ 0 h 630"/>
                <a:gd name="T2" fmla="*/ 240 w 598"/>
                <a:gd name="T3" fmla="*/ 7 h 630"/>
                <a:gd name="T4" fmla="*/ 184 w 598"/>
                <a:gd name="T5" fmla="*/ 25 h 630"/>
                <a:gd name="T6" fmla="*/ 133 w 598"/>
                <a:gd name="T7" fmla="*/ 54 h 630"/>
                <a:gd name="T8" fmla="*/ 89 w 598"/>
                <a:gd name="T9" fmla="*/ 93 h 630"/>
                <a:gd name="T10" fmla="*/ 52 w 598"/>
                <a:gd name="T11" fmla="*/ 138 h 630"/>
                <a:gd name="T12" fmla="*/ 25 w 598"/>
                <a:gd name="T13" fmla="*/ 193 h 630"/>
                <a:gd name="T14" fmla="*/ 7 w 598"/>
                <a:gd name="T15" fmla="*/ 251 h 630"/>
                <a:gd name="T16" fmla="*/ 0 w 598"/>
                <a:gd name="T17" fmla="*/ 315 h 630"/>
                <a:gd name="T18" fmla="*/ 2 w 598"/>
                <a:gd name="T19" fmla="*/ 348 h 630"/>
                <a:gd name="T20" fmla="*/ 14 w 598"/>
                <a:gd name="T21" fmla="*/ 409 h 630"/>
                <a:gd name="T22" fmla="*/ 37 w 598"/>
                <a:gd name="T23" fmla="*/ 465 h 630"/>
                <a:gd name="T24" fmla="*/ 69 w 598"/>
                <a:gd name="T25" fmla="*/ 515 h 630"/>
                <a:gd name="T26" fmla="*/ 110 w 598"/>
                <a:gd name="T27" fmla="*/ 558 h 630"/>
                <a:gd name="T28" fmla="*/ 158 w 598"/>
                <a:gd name="T29" fmla="*/ 592 h 630"/>
                <a:gd name="T30" fmla="*/ 211 w 598"/>
                <a:gd name="T31" fmla="*/ 616 h 630"/>
                <a:gd name="T32" fmla="*/ 269 w 598"/>
                <a:gd name="T33" fmla="*/ 628 h 630"/>
                <a:gd name="T34" fmla="*/ 300 w 598"/>
                <a:gd name="T35" fmla="*/ 630 h 630"/>
                <a:gd name="T36" fmla="*/ 359 w 598"/>
                <a:gd name="T37" fmla="*/ 624 h 630"/>
                <a:gd name="T38" fmla="*/ 416 w 598"/>
                <a:gd name="T39" fmla="*/ 605 h 630"/>
                <a:gd name="T40" fmla="*/ 466 w 598"/>
                <a:gd name="T41" fmla="*/ 576 h 630"/>
                <a:gd name="T42" fmla="*/ 511 w 598"/>
                <a:gd name="T43" fmla="*/ 538 h 630"/>
                <a:gd name="T44" fmla="*/ 547 w 598"/>
                <a:gd name="T45" fmla="*/ 491 h 630"/>
                <a:gd name="T46" fmla="*/ 575 w 598"/>
                <a:gd name="T47" fmla="*/ 438 h 630"/>
                <a:gd name="T48" fmla="*/ 593 w 598"/>
                <a:gd name="T49" fmla="*/ 378 h 630"/>
                <a:gd name="T50" fmla="*/ 598 w 598"/>
                <a:gd name="T51" fmla="*/ 315 h 630"/>
                <a:gd name="T52" fmla="*/ 596 w 598"/>
                <a:gd name="T53" fmla="*/ 283 h 630"/>
                <a:gd name="T54" fmla="*/ 586 w 598"/>
                <a:gd name="T55" fmla="*/ 221 h 630"/>
                <a:gd name="T56" fmla="*/ 563 w 598"/>
                <a:gd name="T57" fmla="*/ 166 h 630"/>
                <a:gd name="T58" fmla="*/ 531 w 598"/>
                <a:gd name="T59" fmla="*/ 116 h 630"/>
                <a:gd name="T60" fmla="*/ 489 w 598"/>
                <a:gd name="T61" fmla="*/ 73 h 630"/>
                <a:gd name="T62" fmla="*/ 442 w 598"/>
                <a:gd name="T63" fmla="*/ 38 h 630"/>
                <a:gd name="T64" fmla="*/ 389 w 598"/>
                <a:gd name="T65" fmla="*/ 15 h 630"/>
                <a:gd name="T66" fmla="*/ 330 w 598"/>
                <a:gd name="T67" fmla="*/ 1 h 630"/>
                <a:gd name="T68" fmla="*/ 300 w 598"/>
                <a:gd name="T69" fmla="*/ 0 h 6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98" h="630">
                  <a:moveTo>
                    <a:pt x="300" y="0"/>
                  </a:moveTo>
                  <a:lnTo>
                    <a:pt x="300" y="0"/>
                  </a:lnTo>
                  <a:lnTo>
                    <a:pt x="269" y="1"/>
                  </a:lnTo>
                  <a:lnTo>
                    <a:pt x="240" y="7"/>
                  </a:lnTo>
                  <a:lnTo>
                    <a:pt x="211" y="15"/>
                  </a:lnTo>
                  <a:lnTo>
                    <a:pt x="184" y="25"/>
                  </a:lnTo>
                  <a:lnTo>
                    <a:pt x="158" y="38"/>
                  </a:lnTo>
                  <a:lnTo>
                    <a:pt x="133" y="54"/>
                  </a:lnTo>
                  <a:lnTo>
                    <a:pt x="110" y="73"/>
                  </a:lnTo>
                  <a:lnTo>
                    <a:pt x="89" y="93"/>
                  </a:lnTo>
                  <a:lnTo>
                    <a:pt x="69" y="116"/>
                  </a:lnTo>
                  <a:lnTo>
                    <a:pt x="52" y="138"/>
                  </a:lnTo>
                  <a:lnTo>
                    <a:pt x="37" y="166"/>
                  </a:lnTo>
                  <a:lnTo>
                    <a:pt x="25" y="193"/>
                  </a:lnTo>
                  <a:lnTo>
                    <a:pt x="14" y="221"/>
                  </a:lnTo>
                  <a:lnTo>
                    <a:pt x="7" y="251"/>
                  </a:lnTo>
                  <a:lnTo>
                    <a:pt x="2" y="283"/>
                  </a:lnTo>
                  <a:lnTo>
                    <a:pt x="0" y="315"/>
                  </a:lnTo>
                  <a:lnTo>
                    <a:pt x="0" y="315"/>
                  </a:lnTo>
                  <a:lnTo>
                    <a:pt x="2" y="348"/>
                  </a:lnTo>
                  <a:lnTo>
                    <a:pt x="7" y="378"/>
                  </a:lnTo>
                  <a:lnTo>
                    <a:pt x="14" y="409"/>
                  </a:lnTo>
                  <a:lnTo>
                    <a:pt x="25" y="438"/>
                  </a:lnTo>
                  <a:lnTo>
                    <a:pt x="37" y="465"/>
                  </a:lnTo>
                  <a:lnTo>
                    <a:pt x="52" y="491"/>
                  </a:lnTo>
                  <a:lnTo>
                    <a:pt x="69" y="515"/>
                  </a:lnTo>
                  <a:lnTo>
                    <a:pt x="89" y="538"/>
                  </a:lnTo>
                  <a:lnTo>
                    <a:pt x="110" y="558"/>
                  </a:lnTo>
                  <a:lnTo>
                    <a:pt x="133" y="576"/>
                  </a:lnTo>
                  <a:lnTo>
                    <a:pt x="158" y="592"/>
                  </a:lnTo>
                  <a:lnTo>
                    <a:pt x="184" y="605"/>
                  </a:lnTo>
                  <a:lnTo>
                    <a:pt x="211" y="616"/>
                  </a:lnTo>
                  <a:lnTo>
                    <a:pt x="240" y="624"/>
                  </a:lnTo>
                  <a:lnTo>
                    <a:pt x="269" y="628"/>
                  </a:lnTo>
                  <a:lnTo>
                    <a:pt x="300" y="630"/>
                  </a:lnTo>
                  <a:lnTo>
                    <a:pt x="300" y="630"/>
                  </a:lnTo>
                  <a:lnTo>
                    <a:pt x="330" y="628"/>
                  </a:lnTo>
                  <a:lnTo>
                    <a:pt x="359" y="624"/>
                  </a:lnTo>
                  <a:lnTo>
                    <a:pt x="389" y="616"/>
                  </a:lnTo>
                  <a:lnTo>
                    <a:pt x="416" y="605"/>
                  </a:lnTo>
                  <a:lnTo>
                    <a:pt x="442" y="592"/>
                  </a:lnTo>
                  <a:lnTo>
                    <a:pt x="466" y="576"/>
                  </a:lnTo>
                  <a:lnTo>
                    <a:pt x="489" y="558"/>
                  </a:lnTo>
                  <a:lnTo>
                    <a:pt x="511" y="538"/>
                  </a:lnTo>
                  <a:lnTo>
                    <a:pt x="531" y="515"/>
                  </a:lnTo>
                  <a:lnTo>
                    <a:pt x="547" y="491"/>
                  </a:lnTo>
                  <a:lnTo>
                    <a:pt x="563" y="465"/>
                  </a:lnTo>
                  <a:lnTo>
                    <a:pt x="575" y="438"/>
                  </a:lnTo>
                  <a:lnTo>
                    <a:pt x="586" y="409"/>
                  </a:lnTo>
                  <a:lnTo>
                    <a:pt x="593" y="378"/>
                  </a:lnTo>
                  <a:lnTo>
                    <a:pt x="596" y="348"/>
                  </a:lnTo>
                  <a:lnTo>
                    <a:pt x="598" y="315"/>
                  </a:lnTo>
                  <a:lnTo>
                    <a:pt x="598" y="315"/>
                  </a:lnTo>
                  <a:lnTo>
                    <a:pt x="596" y="283"/>
                  </a:lnTo>
                  <a:lnTo>
                    <a:pt x="593" y="251"/>
                  </a:lnTo>
                  <a:lnTo>
                    <a:pt x="586" y="221"/>
                  </a:lnTo>
                  <a:lnTo>
                    <a:pt x="575" y="193"/>
                  </a:lnTo>
                  <a:lnTo>
                    <a:pt x="563" y="166"/>
                  </a:lnTo>
                  <a:lnTo>
                    <a:pt x="547" y="138"/>
                  </a:lnTo>
                  <a:lnTo>
                    <a:pt x="531" y="116"/>
                  </a:lnTo>
                  <a:lnTo>
                    <a:pt x="511" y="93"/>
                  </a:lnTo>
                  <a:lnTo>
                    <a:pt x="489" y="73"/>
                  </a:lnTo>
                  <a:lnTo>
                    <a:pt x="466" y="54"/>
                  </a:lnTo>
                  <a:lnTo>
                    <a:pt x="442" y="38"/>
                  </a:lnTo>
                  <a:lnTo>
                    <a:pt x="416" y="25"/>
                  </a:lnTo>
                  <a:lnTo>
                    <a:pt x="389" y="15"/>
                  </a:lnTo>
                  <a:lnTo>
                    <a:pt x="359" y="7"/>
                  </a:lnTo>
                  <a:lnTo>
                    <a:pt x="330" y="1"/>
                  </a:lnTo>
                  <a:lnTo>
                    <a:pt x="300" y="0"/>
                  </a:lnTo>
                  <a:lnTo>
                    <a:pt x="300" y="0"/>
                  </a:lnTo>
                  <a:close/>
                </a:path>
              </a:pathLst>
            </a:custGeom>
            <a:solidFill>
              <a:srgbClr val="FFD4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r-HR"/>
            </a:p>
          </p:txBody>
        </p:sp>
        <p:sp>
          <p:nvSpPr>
            <p:cNvPr id="54" name="Freeform 52"/>
            <p:cNvSpPr>
              <a:spLocks/>
            </p:cNvSpPr>
            <p:nvPr/>
          </p:nvSpPr>
          <p:spPr bwMode="auto">
            <a:xfrm>
              <a:off x="4310" y="2512"/>
              <a:ext cx="601" cy="633"/>
            </a:xfrm>
            <a:custGeom>
              <a:avLst/>
              <a:gdLst>
                <a:gd name="T0" fmla="*/ 301 w 601"/>
                <a:gd name="T1" fmla="*/ 0 h 633"/>
                <a:gd name="T2" fmla="*/ 240 w 601"/>
                <a:gd name="T3" fmla="*/ 6 h 633"/>
                <a:gd name="T4" fmla="*/ 184 w 601"/>
                <a:gd name="T5" fmla="*/ 24 h 633"/>
                <a:gd name="T6" fmla="*/ 133 w 601"/>
                <a:gd name="T7" fmla="*/ 53 h 633"/>
                <a:gd name="T8" fmla="*/ 89 w 601"/>
                <a:gd name="T9" fmla="*/ 93 h 633"/>
                <a:gd name="T10" fmla="*/ 52 w 601"/>
                <a:gd name="T11" fmla="*/ 139 h 633"/>
                <a:gd name="T12" fmla="*/ 25 w 601"/>
                <a:gd name="T13" fmla="*/ 194 h 633"/>
                <a:gd name="T14" fmla="*/ 7 w 601"/>
                <a:gd name="T15" fmla="*/ 252 h 633"/>
                <a:gd name="T16" fmla="*/ 0 w 601"/>
                <a:gd name="T17" fmla="*/ 316 h 633"/>
                <a:gd name="T18" fmla="*/ 2 w 601"/>
                <a:gd name="T19" fmla="*/ 348 h 633"/>
                <a:gd name="T20" fmla="*/ 14 w 601"/>
                <a:gd name="T21" fmla="*/ 411 h 633"/>
                <a:gd name="T22" fmla="*/ 37 w 601"/>
                <a:gd name="T23" fmla="*/ 467 h 633"/>
                <a:gd name="T24" fmla="*/ 69 w 601"/>
                <a:gd name="T25" fmla="*/ 517 h 633"/>
                <a:gd name="T26" fmla="*/ 110 w 601"/>
                <a:gd name="T27" fmla="*/ 560 h 633"/>
                <a:gd name="T28" fmla="*/ 158 w 601"/>
                <a:gd name="T29" fmla="*/ 594 h 633"/>
                <a:gd name="T30" fmla="*/ 211 w 601"/>
                <a:gd name="T31" fmla="*/ 618 h 633"/>
                <a:gd name="T32" fmla="*/ 271 w 601"/>
                <a:gd name="T33" fmla="*/ 630 h 633"/>
                <a:gd name="T34" fmla="*/ 301 w 601"/>
                <a:gd name="T35" fmla="*/ 633 h 633"/>
                <a:gd name="T36" fmla="*/ 361 w 601"/>
                <a:gd name="T37" fmla="*/ 626 h 633"/>
                <a:gd name="T38" fmla="*/ 418 w 601"/>
                <a:gd name="T39" fmla="*/ 607 h 633"/>
                <a:gd name="T40" fmla="*/ 468 w 601"/>
                <a:gd name="T41" fmla="*/ 578 h 633"/>
                <a:gd name="T42" fmla="*/ 512 w 601"/>
                <a:gd name="T43" fmla="*/ 540 h 633"/>
                <a:gd name="T44" fmla="*/ 549 w 601"/>
                <a:gd name="T45" fmla="*/ 493 h 633"/>
                <a:gd name="T46" fmla="*/ 578 w 601"/>
                <a:gd name="T47" fmla="*/ 440 h 633"/>
                <a:gd name="T48" fmla="*/ 595 w 601"/>
                <a:gd name="T49" fmla="*/ 380 h 633"/>
                <a:gd name="T50" fmla="*/ 601 w 601"/>
                <a:gd name="T51" fmla="*/ 316 h 633"/>
                <a:gd name="T52" fmla="*/ 599 w 601"/>
                <a:gd name="T53" fmla="*/ 284 h 633"/>
                <a:gd name="T54" fmla="*/ 587 w 601"/>
                <a:gd name="T55" fmla="*/ 223 h 633"/>
                <a:gd name="T56" fmla="*/ 564 w 601"/>
                <a:gd name="T57" fmla="*/ 165 h 633"/>
                <a:gd name="T58" fmla="*/ 532 w 601"/>
                <a:gd name="T59" fmla="*/ 114 h 633"/>
                <a:gd name="T60" fmla="*/ 491 w 601"/>
                <a:gd name="T61" fmla="*/ 72 h 633"/>
                <a:gd name="T62" fmla="*/ 444 w 601"/>
                <a:gd name="T63" fmla="*/ 38 h 633"/>
                <a:gd name="T64" fmla="*/ 390 w 601"/>
                <a:gd name="T65" fmla="*/ 14 h 633"/>
                <a:gd name="T66" fmla="*/ 332 w 601"/>
                <a:gd name="T67" fmla="*/ 2 h 633"/>
                <a:gd name="T68" fmla="*/ 301 w 601"/>
                <a:gd name="T69" fmla="*/ 0 h 6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01" h="633">
                  <a:moveTo>
                    <a:pt x="301" y="0"/>
                  </a:moveTo>
                  <a:lnTo>
                    <a:pt x="301" y="0"/>
                  </a:lnTo>
                  <a:lnTo>
                    <a:pt x="271" y="2"/>
                  </a:lnTo>
                  <a:lnTo>
                    <a:pt x="240" y="6"/>
                  </a:lnTo>
                  <a:lnTo>
                    <a:pt x="211" y="14"/>
                  </a:lnTo>
                  <a:lnTo>
                    <a:pt x="184" y="24"/>
                  </a:lnTo>
                  <a:lnTo>
                    <a:pt x="158" y="38"/>
                  </a:lnTo>
                  <a:lnTo>
                    <a:pt x="133" y="53"/>
                  </a:lnTo>
                  <a:lnTo>
                    <a:pt x="110" y="72"/>
                  </a:lnTo>
                  <a:lnTo>
                    <a:pt x="89" y="93"/>
                  </a:lnTo>
                  <a:lnTo>
                    <a:pt x="69" y="114"/>
                  </a:lnTo>
                  <a:lnTo>
                    <a:pt x="52" y="139"/>
                  </a:lnTo>
                  <a:lnTo>
                    <a:pt x="37" y="165"/>
                  </a:lnTo>
                  <a:lnTo>
                    <a:pt x="25" y="194"/>
                  </a:lnTo>
                  <a:lnTo>
                    <a:pt x="14" y="223"/>
                  </a:lnTo>
                  <a:lnTo>
                    <a:pt x="7" y="252"/>
                  </a:lnTo>
                  <a:lnTo>
                    <a:pt x="2" y="284"/>
                  </a:lnTo>
                  <a:lnTo>
                    <a:pt x="0" y="316"/>
                  </a:lnTo>
                  <a:lnTo>
                    <a:pt x="0" y="316"/>
                  </a:lnTo>
                  <a:lnTo>
                    <a:pt x="2" y="348"/>
                  </a:lnTo>
                  <a:lnTo>
                    <a:pt x="7" y="380"/>
                  </a:lnTo>
                  <a:lnTo>
                    <a:pt x="14" y="411"/>
                  </a:lnTo>
                  <a:lnTo>
                    <a:pt x="25" y="440"/>
                  </a:lnTo>
                  <a:lnTo>
                    <a:pt x="37" y="467"/>
                  </a:lnTo>
                  <a:lnTo>
                    <a:pt x="52" y="493"/>
                  </a:lnTo>
                  <a:lnTo>
                    <a:pt x="69" y="517"/>
                  </a:lnTo>
                  <a:lnTo>
                    <a:pt x="89" y="540"/>
                  </a:lnTo>
                  <a:lnTo>
                    <a:pt x="110" y="560"/>
                  </a:lnTo>
                  <a:lnTo>
                    <a:pt x="133" y="578"/>
                  </a:lnTo>
                  <a:lnTo>
                    <a:pt x="158" y="594"/>
                  </a:lnTo>
                  <a:lnTo>
                    <a:pt x="184" y="607"/>
                  </a:lnTo>
                  <a:lnTo>
                    <a:pt x="211" y="618"/>
                  </a:lnTo>
                  <a:lnTo>
                    <a:pt x="240" y="626"/>
                  </a:lnTo>
                  <a:lnTo>
                    <a:pt x="271" y="630"/>
                  </a:lnTo>
                  <a:lnTo>
                    <a:pt x="301" y="633"/>
                  </a:lnTo>
                  <a:lnTo>
                    <a:pt x="301" y="633"/>
                  </a:lnTo>
                  <a:lnTo>
                    <a:pt x="332" y="630"/>
                  </a:lnTo>
                  <a:lnTo>
                    <a:pt x="361" y="626"/>
                  </a:lnTo>
                  <a:lnTo>
                    <a:pt x="390" y="618"/>
                  </a:lnTo>
                  <a:lnTo>
                    <a:pt x="418" y="607"/>
                  </a:lnTo>
                  <a:lnTo>
                    <a:pt x="444" y="594"/>
                  </a:lnTo>
                  <a:lnTo>
                    <a:pt x="468" y="578"/>
                  </a:lnTo>
                  <a:lnTo>
                    <a:pt x="491" y="560"/>
                  </a:lnTo>
                  <a:lnTo>
                    <a:pt x="512" y="540"/>
                  </a:lnTo>
                  <a:lnTo>
                    <a:pt x="532" y="517"/>
                  </a:lnTo>
                  <a:lnTo>
                    <a:pt x="549" y="493"/>
                  </a:lnTo>
                  <a:lnTo>
                    <a:pt x="564" y="467"/>
                  </a:lnTo>
                  <a:lnTo>
                    <a:pt x="578" y="440"/>
                  </a:lnTo>
                  <a:lnTo>
                    <a:pt x="587" y="411"/>
                  </a:lnTo>
                  <a:lnTo>
                    <a:pt x="595" y="380"/>
                  </a:lnTo>
                  <a:lnTo>
                    <a:pt x="599" y="348"/>
                  </a:lnTo>
                  <a:lnTo>
                    <a:pt x="601" y="316"/>
                  </a:lnTo>
                  <a:lnTo>
                    <a:pt x="601" y="316"/>
                  </a:lnTo>
                  <a:lnTo>
                    <a:pt x="599" y="284"/>
                  </a:lnTo>
                  <a:lnTo>
                    <a:pt x="595" y="252"/>
                  </a:lnTo>
                  <a:lnTo>
                    <a:pt x="587" y="223"/>
                  </a:lnTo>
                  <a:lnTo>
                    <a:pt x="578" y="194"/>
                  </a:lnTo>
                  <a:lnTo>
                    <a:pt x="564" y="165"/>
                  </a:lnTo>
                  <a:lnTo>
                    <a:pt x="549" y="139"/>
                  </a:lnTo>
                  <a:lnTo>
                    <a:pt x="532" y="114"/>
                  </a:lnTo>
                  <a:lnTo>
                    <a:pt x="512" y="93"/>
                  </a:lnTo>
                  <a:lnTo>
                    <a:pt x="491" y="72"/>
                  </a:lnTo>
                  <a:lnTo>
                    <a:pt x="468" y="53"/>
                  </a:lnTo>
                  <a:lnTo>
                    <a:pt x="444" y="38"/>
                  </a:lnTo>
                  <a:lnTo>
                    <a:pt x="418" y="24"/>
                  </a:lnTo>
                  <a:lnTo>
                    <a:pt x="390" y="14"/>
                  </a:lnTo>
                  <a:lnTo>
                    <a:pt x="361" y="6"/>
                  </a:lnTo>
                  <a:lnTo>
                    <a:pt x="332" y="2"/>
                  </a:lnTo>
                  <a:lnTo>
                    <a:pt x="301" y="0"/>
                  </a:lnTo>
                  <a:lnTo>
                    <a:pt x="301" y="0"/>
                  </a:lnTo>
                  <a:close/>
                </a:path>
              </a:pathLst>
            </a:custGeom>
            <a:solidFill>
              <a:srgbClr val="FFCF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r-HR"/>
            </a:p>
          </p:txBody>
        </p:sp>
        <p:sp>
          <p:nvSpPr>
            <p:cNvPr id="55" name="Freeform 53"/>
            <p:cNvSpPr>
              <a:spLocks/>
            </p:cNvSpPr>
            <p:nvPr/>
          </p:nvSpPr>
          <p:spPr bwMode="auto">
            <a:xfrm>
              <a:off x="4310" y="2509"/>
              <a:ext cx="604" cy="636"/>
            </a:xfrm>
            <a:custGeom>
              <a:avLst/>
              <a:gdLst>
                <a:gd name="T0" fmla="*/ 301 w 604"/>
                <a:gd name="T1" fmla="*/ 0 h 636"/>
                <a:gd name="T2" fmla="*/ 242 w 604"/>
                <a:gd name="T3" fmla="*/ 8 h 636"/>
                <a:gd name="T4" fmla="*/ 185 w 604"/>
                <a:gd name="T5" fmla="*/ 26 h 636"/>
                <a:gd name="T6" fmla="*/ 133 w 604"/>
                <a:gd name="T7" fmla="*/ 55 h 636"/>
                <a:gd name="T8" fmla="*/ 89 w 604"/>
                <a:gd name="T9" fmla="*/ 93 h 636"/>
                <a:gd name="T10" fmla="*/ 52 w 604"/>
                <a:gd name="T11" fmla="*/ 140 h 636"/>
                <a:gd name="T12" fmla="*/ 23 w 604"/>
                <a:gd name="T13" fmla="*/ 195 h 636"/>
                <a:gd name="T14" fmla="*/ 7 w 604"/>
                <a:gd name="T15" fmla="*/ 255 h 636"/>
                <a:gd name="T16" fmla="*/ 0 w 604"/>
                <a:gd name="T17" fmla="*/ 319 h 636"/>
                <a:gd name="T18" fmla="*/ 2 w 604"/>
                <a:gd name="T19" fmla="*/ 351 h 636"/>
                <a:gd name="T20" fmla="*/ 14 w 604"/>
                <a:gd name="T21" fmla="*/ 412 h 636"/>
                <a:gd name="T22" fmla="*/ 37 w 604"/>
                <a:gd name="T23" fmla="*/ 470 h 636"/>
                <a:gd name="T24" fmla="*/ 69 w 604"/>
                <a:gd name="T25" fmla="*/ 520 h 636"/>
                <a:gd name="T26" fmla="*/ 110 w 604"/>
                <a:gd name="T27" fmla="*/ 563 h 636"/>
                <a:gd name="T28" fmla="*/ 158 w 604"/>
                <a:gd name="T29" fmla="*/ 598 h 636"/>
                <a:gd name="T30" fmla="*/ 213 w 604"/>
                <a:gd name="T31" fmla="*/ 623 h 636"/>
                <a:gd name="T32" fmla="*/ 271 w 604"/>
                <a:gd name="T33" fmla="*/ 635 h 636"/>
                <a:gd name="T34" fmla="*/ 301 w 604"/>
                <a:gd name="T35" fmla="*/ 636 h 636"/>
                <a:gd name="T36" fmla="*/ 363 w 604"/>
                <a:gd name="T37" fmla="*/ 630 h 636"/>
                <a:gd name="T38" fmla="*/ 419 w 604"/>
                <a:gd name="T39" fmla="*/ 612 h 636"/>
                <a:gd name="T40" fmla="*/ 471 w 604"/>
                <a:gd name="T41" fmla="*/ 581 h 636"/>
                <a:gd name="T42" fmla="*/ 515 w 604"/>
                <a:gd name="T43" fmla="*/ 543 h 636"/>
                <a:gd name="T44" fmla="*/ 552 w 604"/>
                <a:gd name="T45" fmla="*/ 496 h 636"/>
                <a:gd name="T46" fmla="*/ 579 w 604"/>
                <a:gd name="T47" fmla="*/ 443 h 636"/>
                <a:gd name="T48" fmla="*/ 598 w 604"/>
                <a:gd name="T49" fmla="*/ 383 h 636"/>
                <a:gd name="T50" fmla="*/ 604 w 604"/>
                <a:gd name="T51" fmla="*/ 319 h 636"/>
                <a:gd name="T52" fmla="*/ 602 w 604"/>
                <a:gd name="T53" fmla="*/ 285 h 636"/>
                <a:gd name="T54" fmla="*/ 590 w 604"/>
                <a:gd name="T55" fmla="*/ 224 h 636"/>
                <a:gd name="T56" fmla="*/ 567 w 604"/>
                <a:gd name="T57" fmla="*/ 166 h 636"/>
                <a:gd name="T58" fmla="*/ 534 w 604"/>
                <a:gd name="T59" fmla="*/ 116 h 636"/>
                <a:gd name="T60" fmla="*/ 494 w 604"/>
                <a:gd name="T61" fmla="*/ 73 h 636"/>
                <a:gd name="T62" fmla="*/ 445 w 604"/>
                <a:gd name="T63" fmla="*/ 40 h 636"/>
                <a:gd name="T64" fmla="*/ 392 w 604"/>
                <a:gd name="T65" fmla="*/ 15 h 636"/>
                <a:gd name="T66" fmla="*/ 332 w 604"/>
                <a:gd name="T67" fmla="*/ 1 h 636"/>
                <a:gd name="T68" fmla="*/ 301 w 604"/>
                <a:gd name="T69" fmla="*/ 0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04" h="636">
                  <a:moveTo>
                    <a:pt x="301" y="0"/>
                  </a:moveTo>
                  <a:lnTo>
                    <a:pt x="301" y="0"/>
                  </a:lnTo>
                  <a:lnTo>
                    <a:pt x="271" y="1"/>
                  </a:lnTo>
                  <a:lnTo>
                    <a:pt x="242" y="8"/>
                  </a:lnTo>
                  <a:lnTo>
                    <a:pt x="213" y="15"/>
                  </a:lnTo>
                  <a:lnTo>
                    <a:pt x="185" y="26"/>
                  </a:lnTo>
                  <a:lnTo>
                    <a:pt x="158" y="40"/>
                  </a:lnTo>
                  <a:lnTo>
                    <a:pt x="133" y="55"/>
                  </a:lnTo>
                  <a:lnTo>
                    <a:pt x="110" y="73"/>
                  </a:lnTo>
                  <a:lnTo>
                    <a:pt x="89" y="93"/>
                  </a:lnTo>
                  <a:lnTo>
                    <a:pt x="69" y="116"/>
                  </a:lnTo>
                  <a:lnTo>
                    <a:pt x="52" y="140"/>
                  </a:lnTo>
                  <a:lnTo>
                    <a:pt x="37" y="166"/>
                  </a:lnTo>
                  <a:lnTo>
                    <a:pt x="23" y="195"/>
                  </a:lnTo>
                  <a:lnTo>
                    <a:pt x="14" y="224"/>
                  </a:lnTo>
                  <a:lnTo>
                    <a:pt x="7" y="255"/>
                  </a:lnTo>
                  <a:lnTo>
                    <a:pt x="2" y="285"/>
                  </a:lnTo>
                  <a:lnTo>
                    <a:pt x="0" y="319"/>
                  </a:lnTo>
                  <a:lnTo>
                    <a:pt x="0" y="319"/>
                  </a:lnTo>
                  <a:lnTo>
                    <a:pt x="2" y="351"/>
                  </a:lnTo>
                  <a:lnTo>
                    <a:pt x="7" y="383"/>
                  </a:lnTo>
                  <a:lnTo>
                    <a:pt x="14" y="412"/>
                  </a:lnTo>
                  <a:lnTo>
                    <a:pt x="23" y="443"/>
                  </a:lnTo>
                  <a:lnTo>
                    <a:pt x="37" y="470"/>
                  </a:lnTo>
                  <a:lnTo>
                    <a:pt x="52" y="496"/>
                  </a:lnTo>
                  <a:lnTo>
                    <a:pt x="69" y="520"/>
                  </a:lnTo>
                  <a:lnTo>
                    <a:pt x="89" y="543"/>
                  </a:lnTo>
                  <a:lnTo>
                    <a:pt x="110" y="563"/>
                  </a:lnTo>
                  <a:lnTo>
                    <a:pt x="133" y="581"/>
                  </a:lnTo>
                  <a:lnTo>
                    <a:pt x="158" y="598"/>
                  </a:lnTo>
                  <a:lnTo>
                    <a:pt x="185" y="612"/>
                  </a:lnTo>
                  <a:lnTo>
                    <a:pt x="213" y="623"/>
                  </a:lnTo>
                  <a:lnTo>
                    <a:pt x="242" y="630"/>
                  </a:lnTo>
                  <a:lnTo>
                    <a:pt x="271" y="635"/>
                  </a:lnTo>
                  <a:lnTo>
                    <a:pt x="301" y="636"/>
                  </a:lnTo>
                  <a:lnTo>
                    <a:pt x="301" y="636"/>
                  </a:lnTo>
                  <a:lnTo>
                    <a:pt x="332" y="635"/>
                  </a:lnTo>
                  <a:lnTo>
                    <a:pt x="363" y="630"/>
                  </a:lnTo>
                  <a:lnTo>
                    <a:pt x="392" y="623"/>
                  </a:lnTo>
                  <a:lnTo>
                    <a:pt x="419" y="612"/>
                  </a:lnTo>
                  <a:lnTo>
                    <a:pt x="445" y="598"/>
                  </a:lnTo>
                  <a:lnTo>
                    <a:pt x="471" y="581"/>
                  </a:lnTo>
                  <a:lnTo>
                    <a:pt x="494" y="563"/>
                  </a:lnTo>
                  <a:lnTo>
                    <a:pt x="515" y="543"/>
                  </a:lnTo>
                  <a:lnTo>
                    <a:pt x="534" y="520"/>
                  </a:lnTo>
                  <a:lnTo>
                    <a:pt x="552" y="496"/>
                  </a:lnTo>
                  <a:lnTo>
                    <a:pt x="567" y="470"/>
                  </a:lnTo>
                  <a:lnTo>
                    <a:pt x="579" y="443"/>
                  </a:lnTo>
                  <a:lnTo>
                    <a:pt x="590" y="412"/>
                  </a:lnTo>
                  <a:lnTo>
                    <a:pt x="598" y="383"/>
                  </a:lnTo>
                  <a:lnTo>
                    <a:pt x="602" y="351"/>
                  </a:lnTo>
                  <a:lnTo>
                    <a:pt x="604" y="319"/>
                  </a:lnTo>
                  <a:lnTo>
                    <a:pt x="604" y="319"/>
                  </a:lnTo>
                  <a:lnTo>
                    <a:pt x="602" y="285"/>
                  </a:lnTo>
                  <a:lnTo>
                    <a:pt x="598" y="255"/>
                  </a:lnTo>
                  <a:lnTo>
                    <a:pt x="590" y="224"/>
                  </a:lnTo>
                  <a:lnTo>
                    <a:pt x="579" y="195"/>
                  </a:lnTo>
                  <a:lnTo>
                    <a:pt x="567" y="166"/>
                  </a:lnTo>
                  <a:lnTo>
                    <a:pt x="552" y="140"/>
                  </a:lnTo>
                  <a:lnTo>
                    <a:pt x="534" y="116"/>
                  </a:lnTo>
                  <a:lnTo>
                    <a:pt x="515" y="93"/>
                  </a:lnTo>
                  <a:lnTo>
                    <a:pt x="494" y="73"/>
                  </a:lnTo>
                  <a:lnTo>
                    <a:pt x="471" y="55"/>
                  </a:lnTo>
                  <a:lnTo>
                    <a:pt x="445" y="40"/>
                  </a:lnTo>
                  <a:lnTo>
                    <a:pt x="419" y="26"/>
                  </a:lnTo>
                  <a:lnTo>
                    <a:pt x="392" y="15"/>
                  </a:lnTo>
                  <a:lnTo>
                    <a:pt x="363" y="8"/>
                  </a:lnTo>
                  <a:lnTo>
                    <a:pt x="332" y="1"/>
                  </a:lnTo>
                  <a:lnTo>
                    <a:pt x="301" y="0"/>
                  </a:lnTo>
                  <a:lnTo>
                    <a:pt x="301" y="0"/>
                  </a:lnTo>
                  <a:close/>
                </a:path>
              </a:pathLst>
            </a:custGeom>
            <a:solidFill>
              <a:srgbClr val="FFCB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r-HR"/>
            </a:p>
          </p:txBody>
        </p:sp>
        <p:sp>
          <p:nvSpPr>
            <p:cNvPr id="56" name="Freeform 54"/>
            <p:cNvSpPr>
              <a:spLocks/>
            </p:cNvSpPr>
            <p:nvPr/>
          </p:nvSpPr>
          <p:spPr bwMode="auto">
            <a:xfrm>
              <a:off x="4310" y="2507"/>
              <a:ext cx="605" cy="638"/>
            </a:xfrm>
            <a:custGeom>
              <a:avLst/>
              <a:gdLst>
                <a:gd name="T0" fmla="*/ 303 w 605"/>
                <a:gd name="T1" fmla="*/ 0 h 638"/>
                <a:gd name="T2" fmla="*/ 242 w 605"/>
                <a:gd name="T3" fmla="*/ 7 h 638"/>
                <a:gd name="T4" fmla="*/ 185 w 605"/>
                <a:gd name="T5" fmla="*/ 25 h 638"/>
                <a:gd name="T6" fmla="*/ 133 w 605"/>
                <a:gd name="T7" fmla="*/ 55 h 638"/>
                <a:gd name="T8" fmla="*/ 89 w 605"/>
                <a:gd name="T9" fmla="*/ 94 h 638"/>
                <a:gd name="T10" fmla="*/ 52 w 605"/>
                <a:gd name="T11" fmla="*/ 141 h 638"/>
                <a:gd name="T12" fmla="*/ 23 w 605"/>
                <a:gd name="T13" fmla="*/ 196 h 638"/>
                <a:gd name="T14" fmla="*/ 7 w 605"/>
                <a:gd name="T15" fmla="*/ 255 h 638"/>
                <a:gd name="T16" fmla="*/ 0 w 605"/>
                <a:gd name="T17" fmla="*/ 319 h 638"/>
                <a:gd name="T18" fmla="*/ 2 w 605"/>
                <a:gd name="T19" fmla="*/ 351 h 638"/>
                <a:gd name="T20" fmla="*/ 14 w 605"/>
                <a:gd name="T21" fmla="*/ 414 h 638"/>
                <a:gd name="T22" fmla="*/ 37 w 605"/>
                <a:gd name="T23" fmla="*/ 472 h 638"/>
                <a:gd name="T24" fmla="*/ 69 w 605"/>
                <a:gd name="T25" fmla="*/ 522 h 638"/>
                <a:gd name="T26" fmla="*/ 110 w 605"/>
                <a:gd name="T27" fmla="*/ 565 h 638"/>
                <a:gd name="T28" fmla="*/ 159 w 605"/>
                <a:gd name="T29" fmla="*/ 600 h 638"/>
                <a:gd name="T30" fmla="*/ 213 w 605"/>
                <a:gd name="T31" fmla="*/ 625 h 638"/>
                <a:gd name="T32" fmla="*/ 272 w 605"/>
                <a:gd name="T33" fmla="*/ 637 h 638"/>
                <a:gd name="T34" fmla="*/ 303 w 605"/>
                <a:gd name="T35" fmla="*/ 638 h 638"/>
                <a:gd name="T36" fmla="*/ 364 w 605"/>
                <a:gd name="T37" fmla="*/ 632 h 638"/>
                <a:gd name="T38" fmla="*/ 421 w 605"/>
                <a:gd name="T39" fmla="*/ 614 h 638"/>
                <a:gd name="T40" fmla="*/ 473 w 605"/>
                <a:gd name="T41" fmla="*/ 585 h 638"/>
                <a:gd name="T42" fmla="*/ 517 w 605"/>
                <a:gd name="T43" fmla="*/ 545 h 638"/>
                <a:gd name="T44" fmla="*/ 554 w 605"/>
                <a:gd name="T45" fmla="*/ 498 h 638"/>
                <a:gd name="T46" fmla="*/ 583 w 605"/>
                <a:gd name="T47" fmla="*/ 443 h 638"/>
                <a:gd name="T48" fmla="*/ 599 w 605"/>
                <a:gd name="T49" fmla="*/ 384 h 638"/>
                <a:gd name="T50" fmla="*/ 605 w 605"/>
                <a:gd name="T51" fmla="*/ 319 h 638"/>
                <a:gd name="T52" fmla="*/ 604 w 605"/>
                <a:gd name="T53" fmla="*/ 287 h 638"/>
                <a:gd name="T54" fmla="*/ 592 w 605"/>
                <a:gd name="T55" fmla="*/ 225 h 638"/>
                <a:gd name="T56" fmla="*/ 569 w 605"/>
                <a:gd name="T57" fmla="*/ 167 h 638"/>
                <a:gd name="T58" fmla="*/ 537 w 605"/>
                <a:gd name="T59" fmla="*/ 116 h 638"/>
                <a:gd name="T60" fmla="*/ 495 w 605"/>
                <a:gd name="T61" fmla="*/ 74 h 638"/>
                <a:gd name="T62" fmla="*/ 447 w 605"/>
                <a:gd name="T63" fmla="*/ 39 h 638"/>
                <a:gd name="T64" fmla="*/ 393 w 605"/>
                <a:gd name="T65" fmla="*/ 14 h 638"/>
                <a:gd name="T66" fmla="*/ 334 w 605"/>
                <a:gd name="T67" fmla="*/ 2 h 638"/>
                <a:gd name="T68" fmla="*/ 303 w 605"/>
                <a:gd name="T69" fmla="*/ 0 h 6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05" h="638">
                  <a:moveTo>
                    <a:pt x="303" y="0"/>
                  </a:moveTo>
                  <a:lnTo>
                    <a:pt x="303" y="0"/>
                  </a:lnTo>
                  <a:lnTo>
                    <a:pt x="272" y="2"/>
                  </a:lnTo>
                  <a:lnTo>
                    <a:pt x="242" y="7"/>
                  </a:lnTo>
                  <a:lnTo>
                    <a:pt x="213" y="14"/>
                  </a:lnTo>
                  <a:lnTo>
                    <a:pt x="185" y="25"/>
                  </a:lnTo>
                  <a:lnTo>
                    <a:pt x="159" y="39"/>
                  </a:lnTo>
                  <a:lnTo>
                    <a:pt x="133" y="55"/>
                  </a:lnTo>
                  <a:lnTo>
                    <a:pt x="110" y="74"/>
                  </a:lnTo>
                  <a:lnTo>
                    <a:pt x="89" y="94"/>
                  </a:lnTo>
                  <a:lnTo>
                    <a:pt x="69" y="116"/>
                  </a:lnTo>
                  <a:lnTo>
                    <a:pt x="52" y="141"/>
                  </a:lnTo>
                  <a:lnTo>
                    <a:pt x="37" y="167"/>
                  </a:lnTo>
                  <a:lnTo>
                    <a:pt x="23" y="196"/>
                  </a:lnTo>
                  <a:lnTo>
                    <a:pt x="14" y="225"/>
                  </a:lnTo>
                  <a:lnTo>
                    <a:pt x="7" y="255"/>
                  </a:lnTo>
                  <a:lnTo>
                    <a:pt x="2" y="287"/>
                  </a:lnTo>
                  <a:lnTo>
                    <a:pt x="0" y="319"/>
                  </a:lnTo>
                  <a:lnTo>
                    <a:pt x="0" y="319"/>
                  </a:lnTo>
                  <a:lnTo>
                    <a:pt x="2" y="351"/>
                  </a:lnTo>
                  <a:lnTo>
                    <a:pt x="7" y="384"/>
                  </a:lnTo>
                  <a:lnTo>
                    <a:pt x="14" y="414"/>
                  </a:lnTo>
                  <a:lnTo>
                    <a:pt x="23" y="443"/>
                  </a:lnTo>
                  <a:lnTo>
                    <a:pt x="37" y="472"/>
                  </a:lnTo>
                  <a:lnTo>
                    <a:pt x="52" y="498"/>
                  </a:lnTo>
                  <a:lnTo>
                    <a:pt x="69" y="522"/>
                  </a:lnTo>
                  <a:lnTo>
                    <a:pt x="89" y="545"/>
                  </a:lnTo>
                  <a:lnTo>
                    <a:pt x="110" y="565"/>
                  </a:lnTo>
                  <a:lnTo>
                    <a:pt x="133" y="585"/>
                  </a:lnTo>
                  <a:lnTo>
                    <a:pt x="159" y="600"/>
                  </a:lnTo>
                  <a:lnTo>
                    <a:pt x="185" y="614"/>
                  </a:lnTo>
                  <a:lnTo>
                    <a:pt x="213" y="625"/>
                  </a:lnTo>
                  <a:lnTo>
                    <a:pt x="242" y="632"/>
                  </a:lnTo>
                  <a:lnTo>
                    <a:pt x="272" y="637"/>
                  </a:lnTo>
                  <a:lnTo>
                    <a:pt x="303" y="638"/>
                  </a:lnTo>
                  <a:lnTo>
                    <a:pt x="303" y="638"/>
                  </a:lnTo>
                  <a:lnTo>
                    <a:pt x="334" y="637"/>
                  </a:lnTo>
                  <a:lnTo>
                    <a:pt x="364" y="632"/>
                  </a:lnTo>
                  <a:lnTo>
                    <a:pt x="393" y="625"/>
                  </a:lnTo>
                  <a:lnTo>
                    <a:pt x="421" y="614"/>
                  </a:lnTo>
                  <a:lnTo>
                    <a:pt x="447" y="600"/>
                  </a:lnTo>
                  <a:lnTo>
                    <a:pt x="473" y="585"/>
                  </a:lnTo>
                  <a:lnTo>
                    <a:pt x="495" y="565"/>
                  </a:lnTo>
                  <a:lnTo>
                    <a:pt x="517" y="545"/>
                  </a:lnTo>
                  <a:lnTo>
                    <a:pt x="537" y="522"/>
                  </a:lnTo>
                  <a:lnTo>
                    <a:pt x="554" y="498"/>
                  </a:lnTo>
                  <a:lnTo>
                    <a:pt x="569" y="472"/>
                  </a:lnTo>
                  <a:lnTo>
                    <a:pt x="583" y="443"/>
                  </a:lnTo>
                  <a:lnTo>
                    <a:pt x="592" y="414"/>
                  </a:lnTo>
                  <a:lnTo>
                    <a:pt x="599" y="384"/>
                  </a:lnTo>
                  <a:lnTo>
                    <a:pt x="604" y="351"/>
                  </a:lnTo>
                  <a:lnTo>
                    <a:pt x="605" y="319"/>
                  </a:lnTo>
                  <a:lnTo>
                    <a:pt x="605" y="319"/>
                  </a:lnTo>
                  <a:lnTo>
                    <a:pt x="604" y="287"/>
                  </a:lnTo>
                  <a:lnTo>
                    <a:pt x="599" y="255"/>
                  </a:lnTo>
                  <a:lnTo>
                    <a:pt x="592" y="225"/>
                  </a:lnTo>
                  <a:lnTo>
                    <a:pt x="583" y="196"/>
                  </a:lnTo>
                  <a:lnTo>
                    <a:pt x="569" y="167"/>
                  </a:lnTo>
                  <a:lnTo>
                    <a:pt x="554" y="141"/>
                  </a:lnTo>
                  <a:lnTo>
                    <a:pt x="537" y="116"/>
                  </a:lnTo>
                  <a:lnTo>
                    <a:pt x="517" y="94"/>
                  </a:lnTo>
                  <a:lnTo>
                    <a:pt x="495" y="74"/>
                  </a:lnTo>
                  <a:lnTo>
                    <a:pt x="473" y="55"/>
                  </a:lnTo>
                  <a:lnTo>
                    <a:pt x="447" y="39"/>
                  </a:lnTo>
                  <a:lnTo>
                    <a:pt x="421" y="25"/>
                  </a:lnTo>
                  <a:lnTo>
                    <a:pt x="393" y="14"/>
                  </a:lnTo>
                  <a:lnTo>
                    <a:pt x="364" y="7"/>
                  </a:lnTo>
                  <a:lnTo>
                    <a:pt x="334" y="2"/>
                  </a:lnTo>
                  <a:lnTo>
                    <a:pt x="303" y="0"/>
                  </a:lnTo>
                  <a:lnTo>
                    <a:pt x="303" y="0"/>
                  </a:lnTo>
                  <a:close/>
                </a:path>
              </a:pathLst>
            </a:custGeom>
            <a:solidFill>
              <a:srgbClr val="FFC70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r-HR"/>
            </a:p>
          </p:txBody>
        </p:sp>
        <p:sp>
          <p:nvSpPr>
            <p:cNvPr id="57" name="Freeform 55"/>
            <p:cNvSpPr>
              <a:spLocks/>
            </p:cNvSpPr>
            <p:nvPr/>
          </p:nvSpPr>
          <p:spPr bwMode="auto">
            <a:xfrm>
              <a:off x="4309" y="2504"/>
              <a:ext cx="610" cy="643"/>
            </a:xfrm>
            <a:custGeom>
              <a:avLst/>
              <a:gdLst>
                <a:gd name="T0" fmla="*/ 305 w 610"/>
                <a:gd name="T1" fmla="*/ 0 h 643"/>
                <a:gd name="T2" fmla="*/ 244 w 610"/>
                <a:gd name="T3" fmla="*/ 8 h 643"/>
                <a:gd name="T4" fmla="*/ 186 w 610"/>
                <a:gd name="T5" fmla="*/ 26 h 643"/>
                <a:gd name="T6" fmla="*/ 134 w 610"/>
                <a:gd name="T7" fmla="*/ 55 h 643"/>
                <a:gd name="T8" fmla="*/ 90 w 610"/>
                <a:gd name="T9" fmla="*/ 95 h 643"/>
                <a:gd name="T10" fmla="*/ 53 w 610"/>
                <a:gd name="T11" fmla="*/ 142 h 643"/>
                <a:gd name="T12" fmla="*/ 24 w 610"/>
                <a:gd name="T13" fmla="*/ 197 h 643"/>
                <a:gd name="T14" fmla="*/ 6 w 610"/>
                <a:gd name="T15" fmla="*/ 257 h 643"/>
                <a:gd name="T16" fmla="*/ 0 w 610"/>
                <a:gd name="T17" fmla="*/ 322 h 643"/>
                <a:gd name="T18" fmla="*/ 1 w 610"/>
                <a:gd name="T19" fmla="*/ 354 h 643"/>
                <a:gd name="T20" fmla="*/ 14 w 610"/>
                <a:gd name="T21" fmla="*/ 417 h 643"/>
                <a:gd name="T22" fmla="*/ 38 w 610"/>
                <a:gd name="T23" fmla="*/ 475 h 643"/>
                <a:gd name="T24" fmla="*/ 70 w 610"/>
                <a:gd name="T25" fmla="*/ 525 h 643"/>
                <a:gd name="T26" fmla="*/ 111 w 610"/>
                <a:gd name="T27" fmla="*/ 570 h 643"/>
                <a:gd name="T28" fmla="*/ 160 w 610"/>
                <a:gd name="T29" fmla="*/ 603 h 643"/>
                <a:gd name="T30" fmla="*/ 214 w 610"/>
                <a:gd name="T31" fmla="*/ 628 h 643"/>
                <a:gd name="T32" fmla="*/ 273 w 610"/>
                <a:gd name="T33" fmla="*/ 641 h 643"/>
                <a:gd name="T34" fmla="*/ 305 w 610"/>
                <a:gd name="T35" fmla="*/ 643 h 643"/>
                <a:gd name="T36" fmla="*/ 367 w 610"/>
                <a:gd name="T37" fmla="*/ 635 h 643"/>
                <a:gd name="T38" fmla="*/ 423 w 610"/>
                <a:gd name="T39" fmla="*/ 617 h 643"/>
                <a:gd name="T40" fmla="*/ 475 w 610"/>
                <a:gd name="T41" fmla="*/ 588 h 643"/>
                <a:gd name="T42" fmla="*/ 519 w 610"/>
                <a:gd name="T43" fmla="*/ 548 h 643"/>
                <a:gd name="T44" fmla="*/ 558 w 610"/>
                <a:gd name="T45" fmla="*/ 501 h 643"/>
                <a:gd name="T46" fmla="*/ 585 w 610"/>
                <a:gd name="T47" fmla="*/ 446 h 643"/>
                <a:gd name="T48" fmla="*/ 603 w 610"/>
                <a:gd name="T49" fmla="*/ 387 h 643"/>
                <a:gd name="T50" fmla="*/ 610 w 610"/>
                <a:gd name="T51" fmla="*/ 322 h 643"/>
                <a:gd name="T52" fmla="*/ 608 w 610"/>
                <a:gd name="T53" fmla="*/ 289 h 643"/>
                <a:gd name="T54" fmla="*/ 596 w 610"/>
                <a:gd name="T55" fmla="*/ 226 h 643"/>
                <a:gd name="T56" fmla="*/ 573 w 610"/>
                <a:gd name="T57" fmla="*/ 168 h 643"/>
                <a:gd name="T58" fmla="*/ 539 w 610"/>
                <a:gd name="T59" fmla="*/ 118 h 643"/>
                <a:gd name="T60" fmla="*/ 498 w 610"/>
                <a:gd name="T61" fmla="*/ 74 h 643"/>
                <a:gd name="T62" fmla="*/ 449 w 610"/>
                <a:gd name="T63" fmla="*/ 40 h 643"/>
                <a:gd name="T64" fmla="*/ 396 w 610"/>
                <a:gd name="T65" fmla="*/ 16 h 643"/>
                <a:gd name="T66" fmla="*/ 336 w 610"/>
                <a:gd name="T67" fmla="*/ 2 h 643"/>
                <a:gd name="T68" fmla="*/ 305 w 610"/>
                <a:gd name="T69" fmla="*/ 0 h 6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10" h="643">
                  <a:moveTo>
                    <a:pt x="305" y="0"/>
                  </a:moveTo>
                  <a:lnTo>
                    <a:pt x="305" y="0"/>
                  </a:lnTo>
                  <a:lnTo>
                    <a:pt x="273" y="2"/>
                  </a:lnTo>
                  <a:lnTo>
                    <a:pt x="244" y="8"/>
                  </a:lnTo>
                  <a:lnTo>
                    <a:pt x="214" y="16"/>
                  </a:lnTo>
                  <a:lnTo>
                    <a:pt x="186" y="26"/>
                  </a:lnTo>
                  <a:lnTo>
                    <a:pt x="160" y="40"/>
                  </a:lnTo>
                  <a:lnTo>
                    <a:pt x="134" y="55"/>
                  </a:lnTo>
                  <a:lnTo>
                    <a:pt x="111" y="74"/>
                  </a:lnTo>
                  <a:lnTo>
                    <a:pt x="90" y="95"/>
                  </a:lnTo>
                  <a:lnTo>
                    <a:pt x="70" y="118"/>
                  </a:lnTo>
                  <a:lnTo>
                    <a:pt x="53" y="142"/>
                  </a:lnTo>
                  <a:lnTo>
                    <a:pt x="38" y="168"/>
                  </a:lnTo>
                  <a:lnTo>
                    <a:pt x="24" y="197"/>
                  </a:lnTo>
                  <a:lnTo>
                    <a:pt x="14" y="226"/>
                  </a:lnTo>
                  <a:lnTo>
                    <a:pt x="6" y="257"/>
                  </a:lnTo>
                  <a:lnTo>
                    <a:pt x="1" y="289"/>
                  </a:lnTo>
                  <a:lnTo>
                    <a:pt x="0" y="322"/>
                  </a:lnTo>
                  <a:lnTo>
                    <a:pt x="0" y="322"/>
                  </a:lnTo>
                  <a:lnTo>
                    <a:pt x="1" y="354"/>
                  </a:lnTo>
                  <a:lnTo>
                    <a:pt x="6" y="387"/>
                  </a:lnTo>
                  <a:lnTo>
                    <a:pt x="14" y="417"/>
                  </a:lnTo>
                  <a:lnTo>
                    <a:pt x="24" y="446"/>
                  </a:lnTo>
                  <a:lnTo>
                    <a:pt x="38" y="475"/>
                  </a:lnTo>
                  <a:lnTo>
                    <a:pt x="53" y="501"/>
                  </a:lnTo>
                  <a:lnTo>
                    <a:pt x="70" y="525"/>
                  </a:lnTo>
                  <a:lnTo>
                    <a:pt x="90" y="548"/>
                  </a:lnTo>
                  <a:lnTo>
                    <a:pt x="111" y="570"/>
                  </a:lnTo>
                  <a:lnTo>
                    <a:pt x="134" y="588"/>
                  </a:lnTo>
                  <a:lnTo>
                    <a:pt x="160" y="603"/>
                  </a:lnTo>
                  <a:lnTo>
                    <a:pt x="186" y="617"/>
                  </a:lnTo>
                  <a:lnTo>
                    <a:pt x="214" y="628"/>
                  </a:lnTo>
                  <a:lnTo>
                    <a:pt x="244" y="635"/>
                  </a:lnTo>
                  <a:lnTo>
                    <a:pt x="273" y="641"/>
                  </a:lnTo>
                  <a:lnTo>
                    <a:pt x="305" y="643"/>
                  </a:lnTo>
                  <a:lnTo>
                    <a:pt x="305" y="643"/>
                  </a:lnTo>
                  <a:lnTo>
                    <a:pt x="336" y="641"/>
                  </a:lnTo>
                  <a:lnTo>
                    <a:pt x="367" y="635"/>
                  </a:lnTo>
                  <a:lnTo>
                    <a:pt x="396" y="628"/>
                  </a:lnTo>
                  <a:lnTo>
                    <a:pt x="423" y="617"/>
                  </a:lnTo>
                  <a:lnTo>
                    <a:pt x="449" y="603"/>
                  </a:lnTo>
                  <a:lnTo>
                    <a:pt x="475" y="588"/>
                  </a:lnTo>
                  <a:lnTo>
                    <a:pt x="498" y="570"/>
                  </a:lnTo>
                  <a:lnTo>
                    <a:pt x="519" y="548"/>
                  </a:lnTo>
                  <a:lnTo>
                    <a:pt x="539" y="525"/>
                  </a:lnTo>
                  <a:lnTo>
                    <a:pt x="558" y="501"/>
                  </a:lnTo>
                  <a:lnTo>
                    <a:pt x="573" y="475"/>
                  </a:lnTo>
                  <a:lnTo>
                    <a:pt x="585" y="446"/>
                  </a:lnTo>
                  <a:lnTo>
                    <a:pt x="596" y="417"/>
                  </a:lnTo>
                  <a:lnTo>
                    <a:pt x="603" y="387"/>
                  </a:lnTo>
                  <a:lnTo>
                    <a:pt x="608" y="354"/>
                  </a:lnTo>
                  <a:lnTo>
                    <a:pt x="610" y="322"/>
                  </a:lnTo>
                  <a:lnTo>
                    <a:pt x="610" y="322"/>
                  </a:lnTo>
                  <a:lnTo>
                    <a:pt x="608" y="289"/>
                  </a:lnTo>
                  <a:lnTo>
                    <a:pt x="603" y="257"/>
                  </a:lnTo>
                  <a:lnTo>
                    <a:pt x="596" y="226"/>
                  </a:lnTo>
                  <a:lnTo>
                    <a:pt x="585" y="197"/>
                  </a:lnTo>
                  <a:lnTo>
                    <a:pt x="573" y="168"/>
                  </a:lnTo>
                  <a:lnTo>
                    <a:pt x="558" y="142"/>
                  </a:lnTo>
                  <a:lnTo>
                    <a:pt x="539" y="118"/>
                  </a:lnTo>
                  <a:lnTo>
                    <a:pt x="519" y="95"/>
                  </a:lnTo>
                  <a:lnTo>
                    <a:pt x="498" y="74"/>
                  </a:lnTo>
                  <a:lnTo>
                    <a:pt x="475" y="55"/>
                  </a:lnTo>
                  <a:lnTo>
                    <a:pt x="449" y="40"/>
                  </a:lnTo>
                  <a:lnTo>
                    <a:pt x="423" y="26"/>
                  </a:lnTo>
                  <a:lnTo>
                    <a:pt x="396" y="16"/>
                  </a:lnTo>
                  <a:lnTo>
                    <a:pt x="367" y="8"/>
                  </a:lnTo>
                  <a:lnTo>
                    <a:pt x="336" y="2"/>
                  </a:lnTo>
                  <a:lnTo>
                    <a:pt x="305" y="0"/>
                  </a:lnTo>
                  <a:lnTo>
                    <a:pt x="305" y="0"/>
                  </a:lnTo>
                  <a:close/>
                </a:path>
              </a:pathLst>
            </a:custGeom>
            <a:solidFill>
              <a:srgbClr val="FFC40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r-HR"/>
            </a:p>
          </p:txBody>
        </p:sp>
        <p:sp>
          <p:nvSpPr>
            <p:cNvPr id="58" name="Freeform 56"/>
            <p:cNvSpPr>
              <a:spLocks/>
            </p:cNvSpPr>
            <p:nvPr/>
          </p:nvSpPr>
          <p:spPr bwMode="auto">
            <a:xfrm>
              <a:off x="4309" y="2503"/>
              <a:ext cx="611" cy="644"/>
            </a:xfrm>
            <a:custGeom>
              <a:avLst/>
              <a:gdLst>
                <a:gd name="T0" fmla="*/ 305 w 611"/>
                <a:gd name="T1" fmla="*/ 0 h 644"/>
                <a:gd name="T2" fmla="*/ 244 w 611"/>
                <a:gd name="T3" fmla="*/ 6 h 644"/>
                <a:gd name="T4" fmla="*/ 188 w 611"/>
                <a:gd name="T5" fmla="*/ 24 h 644"/>
                <a:gd name="T6" fmla="*/ 136 w 611"/>
                <a:gd name="T7" fmla="*/ 55 h 644"/>
                <a:gd name="T8" fmla="*/ 90 w 611"/>
                <a:gd name="T9" fmla="*/ 94 h 644"/>
                <a:gd name="T10" fmla="*/ 52 w 611"/>
                <a:gd name="T11" fmla="*/ 142 h 644"/>
                <a:gd name="T12" fmla="*/ 24 w 611"/>
                <a:gd name="T13" fmla="*/ 197 h 644"/>
                <a:gd name="T14" fmla="*/ 6 w 611"/>
                <a:gd name="T15" fmla="*/ 256 h 644"/>
                <a:gd name="T16" fmla="*/ 0 w 611"/>
                <a:gd name="T17" fmla="*/ 322 h 644"/>
                <a:gd name="T18" fmla="*/ 1 w 611"/>
                <a:gd name="T19" fmla="*/ 354 h 644"/>
                <a:gd name="T20" fmla="*/ 14 w 611"/>
                <a:gd name="T21" fmla="*/ 418 h 644"/>
                <a:gd name="T22" fmla="*/ 37 w 611"/>
                <a:gd name="T23" fmla="*/ 475 h 644"/>
                <a:gd name="T24" fmla="*/ 70 w 611"/>
                <a:gd name="T25" fmla="*/ 526 h 644"/>
                <a:gd name="T26" fmla="*/ 111 w 611"/>
                <a:gd name="T27" fmla="*/ 571 h 644"/>
                <a:gd name="T28" fmla="*/ 160 w 611"/>
                <a:gd name="T29" fmla="*/ 606 h 644"/>
                <a:gd name="T30" fmla="*/ 215 w 611"/>
                <a:gd name="T31" fmla="*/ 630 h 644"/>
                <a:gd name="T32" fmla="*/ 275 w 611"/>
                <a:gd name="T33" fmla="*/ 642 h 644"/>
                <a:gd name="T34" fmla="*/ 305 w 611"/>
                <a:gd name="T35" fmla="*/ 644 h 644"/>
                <a:gd name="T36" fmla="*/ 368 w 611"/>
                <a:gd name="T37" fmla="*/ 638 h 644"/>
                <a:gd name="T38" fmla="*/ 425 w 611"/>
                <a:gd name="T39" fmla="*/ 620 h 644"/>
                <a:gd name="T40" fmla="*/ 477 w 611"/>
                <a:gd name="T41" fmla="*/ 589 h 644"/>
                <a:gd name="T42" fmla="*/ 522 w 611"/>
                <a:gd name="T43" fmla="*/ 549 h 644"/>
                <a:gd name="T44" fmla="*/ 559 w 611"/>
                <a:gd name="T45" fmla="*/ 502 h 644"/>
                <a:gd name="T46" fmla="*/ 588 w 611"/>
                <a:gd name="T47" fmla="*/ 447 h 644"/>
                <a:gd name="T48" fmla="*/ 605 w 611"/>
                <a:gd name="T49" fmla="*/ 386 h 644"/>
                <a:gd name="T50" fmla="*/ 611 w 611"/>
                <a:gd name="T51" fmla="*/ 322 h 644"/>
                <a:gd name="T52" fmla="*/ 610 w 611"/>
                <a:gd name="T53" fmla="*/ 288 h 644"/>
                <a:gd name="T54" fmla="*/ 597 w 611"/>
                <a:gd name="T55" fmla="*/ 226 h 644"/>
                <a:gd name="T56" fmla="*/ 574 w 611"/>
                <a:gd name="T57" fmla="*/ 168 h 644"/>
                <a:gd name="T58" fmla="*/ 542 w 611"/>
                <a:gd name="T59" fmla="*/ 117 h 644"/>
                <a:gd name="T60" fmla="*/ 500 w 611"/>
                <a:gd name="T61" fmla="*/ 73 h 644"/>
                <a:gd name="T62" fmla="*/ 452 w 611"/>
                <a:gd name="T63" fmla="*/ 38 h 644"/>
                <a:gd name="T64" fmla="*/ 397 w 611"/>
                <a:gd name="T65" fmla="*/ 14 h 644"/>
                <a:gd name="T66" fmla="*/ 338 w 611"/>
                <a:gd name="T67" fmla="*/ 1 h 644"/>
                <a:gd name="T68" fmla="*/ 305 w 611"/>
                <a:gd name="T69" fmla="*/ 0 h 6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11" h="644">
                  <a:moveTo>
                    <a:pt x="305" y="0"/>
                  </a:moveTo>
                  <a:lnTo>
                    <a:pt x="305" y="0"/>
                  </a:lnTo>
                  <a:lnTo>
                    <a:pt x="275" y="1"/>
                  </a:lnTo>
                  <a:lnTo>
                    <a:pt x="244" y="6"/>
                  </a:lnTo>
                  <a:lnTo>
                    <a:pt x="215" y="14"/>
                  </a:lnTo>
                  <a:lnTo>
                    <a:pt x="188" y="24"/>
                  </a:lnTo>
                  <a:lnTo>
                    <a:pt x="160" y="38"/>
                  </a:lnTo>
                  <a:lnTo>
                    <a:pt x="136" y="55"/>
                  </a:lnTo>
                  <a:lnTo>
                    <a:pt x="111" y="73"/>
                  </a:lnTo>
                  <a:lnTo>
                    <a:pt x="90" y="94"/>
                  </a:lnTo>
                  <a:lnTo>
                    <a:pt x="70" y="117"/>
                  </a:lnTo>
                  <a:lnTo>
                    <a:pt x="52" y="142"/>
                  </a:lnTo>
                  <a:lnTo>
                    <a:pt x="37" y="168"/>
                  </a:lnTo>
                  <a:lnTo>
                    <a:pt x="24" y="197"/>
                  </a:lnTo>
                  <a:lnTo>
                    <a:pt x="14" y="226"/>
                  </a:lnTo>
                  <a:lnTo>
                    <a:pt x="6" y="256"/>
                  </a:lnTo>
                  <a:lnTo>
                    <a:pt x="1" y="288"/>
                  </a:lnTo>
                  <a:lnTo>
                    <a:pt x="0" y="322"/>
                  </a:lnTo>
                  <a:lnTo>
                    <a:pt x="0" y="322"/>
                  </a:lnTo>
                  <a:lnTo>
                    <a:pt x="1" y="354"/>
                  </a:lnTo>
                  <a:lnTo>
                    <a:pt x="6" y="386"/>
                  </a:lnTo>
                  <a:lnTo>
                    <a:pt x="14" y="418"/>
                  </a:lnTo>
                  <a:lnTo>
                    <a:pt x="24" y="447"/>
                  </a:lnTo>
                  <a:lnTo>
                    <a:pt x="37" y="475"/>
                  </a:lnTo>
                  <a:lnTo>
                    <a:pt x="52" y="502"/>
                  </a:lnTo>
                  <a:lnTo>
                    <a:pt x="70" y="526"/>
                  </a:lnTo>
                  <a:lnTo>
                    <a:pt x="90" y="549"/>
                  </a:lnTo>
                  <a:lnTo>
                    <a:pt x="111" y="571"/>
                  </a:lnTo>
                  <a:lnTo>
                    <a:pt x="136" y="589"/>
                  </a:lnTo>
                  <a:lnTo>
                    <a:pt x="160" y="606"/>
                  </a:lnTo>
                  <a:lnTo>
                    <a:pt x="188" y="620"/>
                  </a:lnTo>
                  <a:lnTo>
                    <a:pt x="215" y="630"/>
                  </a:lnTo>
                  <a:lnTo>
                    <a:pt x="244" y="638"/>
                  </a:lnTo>
                  <a:lnTo>
                    <a:pt x="275" y="642"/>
                  </a:lnTo>
                  <a:lnTo>
                    <a:pt x="305" y="644"/>
                  </a:lnTo>
                  <a:lnTo>
                    <a:pt x="305" y="644"/>
                  </a:lnTo>
                  <a:lnTo>
                    <a:pt x="338" y="642"/>
                  </a:lnTo>
                  <a:lnTo>
                    <a:pt x="368" y="638"/>
                  </a:lnTo>
                  <a:lnTo>
                    <a:pt x="397" y="630"/>
                  </a:lnTo>
                  <a:lnTo>
                    <a:pt x="425" y="620"/>
                  </a:lnTo>
                  <a:lnTo>
                    <a:pt x="452" y="606"/>
                  </a:lnTo>
                  <a:lnTo>
                    <a:pt x="477" y="589"/>
                  </a:lnTo>
                  <a:lnTo>
                    <a:pt x="500" y="571"/>
                  </a:lnTo>
                  <a:lnTo>
                    <a:pt x="522" y="549"/>
                  </a:lnTo>
                  <a:lnTo>
                    <a:pt x="542" y="526"/>
                  </a:lnTo>
                  <a:lnTo>
                    <a:pt x="559" y="502"/>
                  </a:lnTo>
                  <a:lnTo>
                    <a:pt x="574" y="475"/>
                  </a:lnTo>
                  <a:lnTo>
                    <a:pt x="588" y="447"/>
                  </a:lnTo>
                  <a:lnTo>
                    <a:pt x="597" y="418"/>
                  </a:lnTo>
                  <a:lnTo>
                    <a:pt x="605" y="386"/>
                  </a:lnTo>
                  <a:lnTo>
                    <a:pt x="610" y="354"/>
                  </a:lnTo>
                  <a:lnTo>
                    <a:pt x="611" y="322"/>
                  </a:lnTo>
                  <a:lnTo>
                    <a:pt x="611" y="322"/>
                  </a:lnTo>
                  <a:lnTo>
                    <a:pt x="610" y="288"/>
                  </a:lnTo>
                  <a:lnTo>
                    <a:pt x="605" y="256"/>
                  </a:lnTo>
                  <a:lnTo>
                    <a:pt x="597" y="226"/>
                  </a:lnTo>
                  <a:lnTo>
                    <a:pt x="588" y="197"/>
                  </a:lnTo>
                  <a:lnTo>
                    <a:pt x="574" y="168"/>
                  </a:lnTo>
                  <a:lnTo>
                    <a:pt x="559" y="142"/>
                  </a:lnTo>
                  <a:lnTo>
                    <a:pt x="542" y="117"/>
                  </a:lnTo>
                  <a:lnTo>
                    <a:pt x="522" y="94"/>
                  </a:lnTo>
                  <a:lnTo>
                    <a:pt x="500" y="73"/>
                  </a:lnTo>
                  <a:lnTo>
                    <a:pt x="477" y="55"/>
                  </a:lnTo>
                  <a:lnTo>
                    <a:pt x="452" y="38"/>
                  </a:lnTo>
                  <a:lnTo>
                    <a:pt x="425" y="24"/>
                  </a:lnTo>
                  <a:lnTo>
                    <a:pt x="397" y="14"/>
                  </a:lnTo>
                  <a:lnTo>
                    <a:pt x="368" y="6"/>
                  </a:lnTo>
                  <a:lnTo>
                    <a:pt x="338" y="1"/>
                  </a:lnTo>
                  <a:lnTo>
                    <a:pt x="305" y="0"/>
                  </a:lnTo>
                  <a:lnTo>
                    <a:pt x="305" y="0"/>
                  </a:lnTo>
                  <a:close/>
                </a:path>
              </a:pathLst>
            </a:custGeom>
            <a:solidFill>
              <a:srgbClr val="FEC00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r-HR"/>
            </a:p>
          </p:txBody>
        </p:sp>
        <p:sp>
          <p:nvSpPr>
            <p:cNvPr id="59" name="Freeform 57"/>
            <p:cNvSpPr>
              <a:spLocks/>
            </p:cNvSpPr>
            <p:nvPr/>
          </p:nvSpPr>
          <p:spPr bwMode="auto">
            <a:xfrm>
              <a:off x="4309" y="2500"/>
              <a:ext cx="614" cy="648"/>
            </a:xfrm>
            <a:custGeom>
              <a:avLst/>
              <a:gdLst>
                <a:gd name="T0" fmla="*/ 307 w 614"/>
                <a:gd name="T1" fmla="*/ 0 h 648"/>
                <a:gd name="T2" fmla="*/ 246 w 614"/>
                <a:gd name="T3" fmla="*/ 7 h 648"/>
                <a:gd name="T4" fmla="*/ 188 w 614"/>
                <a:gd name="T5" fmla="*/ 26 h 648"/>
                <a:gd name="T6" fmla="*/ 136 w 614"/>
                <a:gd name="T7" fmla="*/ 56 h 648"/>
                <a:gd name="T8" fmla="*/ 90 w 614"/>
                <a:gd name="T9" fmla="*/ 94 h 648"/>
                <a:gd name="T10" fmla="*/ 52 w 614"/>
                <a:gd name="T11" fmla="*/ 143 h 648"/>
                <a:gd name="T12" fmla="*/ 24 w 614"/>
                <a:gd name="T13" fmla="*/ 198 h 648"/>
                <a:gd name="T14" fmla="*/ 6 w 614"/>
                <a:gd name="T15" fmla="*/ 259 h 648"/>
                <a:gd name="T16" fmla="*/ 0 w 614"/>
                <a:gd name="T17" fmla="*/ 323 h 648"/>
                <a:gd name="T18" fmla="*/ 1 w 614"/>
                <a:gd name="T19" fmla="*/ 357 h 648"/>
                <a:gd name="T20" fmla="*/ 14 w 614"/>
                <a:gd name="T21" fmla="*/ 420 h 648"/>
                <a:gd name="T22" fmla="*/ 37 w 614"/>
                <a:gd name="T23" fmla="*/ 478 h 648"/>
                <a:gd name="T24" fmla="*/ 70 w 614"/>
                <a:gd name="T25" fmla="*/ 529 h 648"/>
                <a:gd name="T26" fmla="*/ 111 w 614"/>
                <a:gd name="T27" fmla="*/ 574 h 648"/>
                <a:gd name="T28" fmla="*/ 160 w 614"/>
                <a:gd name="T29" fmla="*/ 609 h 648"/>
                <a:gd name="T30" fmla="*/ 215 w 614"/>
                <a:gd name="T31" fmla="*/ 633 h 648"/>
                <a:gd name="T32" fmla="*/ 275 w 614"/>
                <a:gd name="T33" fmla="*/ 645 h 648"/>
                <a:gd name="T34" fmla="*/ 307 w 614"/>
                <a:gd name="T35" fmla="*/ 648 h 648"/>
                <a:gd name="T36" fmla="*/ 368 w 614"/>
                <a:gd name="T37" fmla="*/ 641 h 648"/>
                <a:gd name="T38" fmla="*/ 426 w 614"/>
                <a:gd name="T39" fmla="*/ 623 h 648"/>
                <a:gd name="T40" fmla="*/ 478 w 614"/>
                <a:gd name="T41" fmla="*/ 592 h 648"/>
                <a:gd name="T42" fmla="*/ 524 w 614"/>
                <a:gd name="T43" fmla="*/ 552 h 648"/>
                <a:gd name="T44" fmla="*/ 562 w 614"/>
                <a:gd name="T45" fmla="*/ 505 h 648"/>
                <a:gd name="T46" fmla="*/ 590 w 614"/>
                <a:gd name="T47" fmla="*/ 450 h 648"/>
                <a:gd name="T48" fmla="*/ 608 w 614"/>
                <a:gd name="T49" fmla="*/ 389 h 648"/>
                <a:gd name="T50" fmla="*/ 614 w 614"/>
                <a:gd name="T51" fmla="*/ 323 h 648"/>
                <a:gd name="T52" fmla="*/ 613 w 614"/>
                <a:gd name="T53" fmla="*/ 291 h 648"/>
                <a:gd name="T54" fmla="*/ 600 w 614"/>
                <a:gd name="T55" fmla="*/ 227 h 648"/>
                <a:gd name="T56" fmla="*/ 577 w 614"/>
                <a:gd name="T57" fmla="*/ 169 h 648"/>
                <a:gd name="T58" fmla="*/ 544 w 614"/>
                <a:gd name="T59" fmla="*/ 119 h 648"/>
                <a:gd name="T60" fmla="*/ 503 w 614"/>
                <a:gd name="T61" fmla="*/ 75 h 648"/>
                <a:gd name="T62" fmla="*/ 454 w 614"/>
                <a:gd name="T63" fmla="*/ 39 h 648"/>
                <a:gd name="T64" fmla="*/ 399 w 614"/>
                <a:gd name="T65" fmla="*/ 15 h 648"/>
                <a:gd name="T66" fmla="*/ 338 w 614"/>
                <a:gd name="T67" fmla="*/ 1 h 648"/>
                <a:gd name="T68" fmla="*/ 307 w 614"/>
                <a:gd name="T69" fmla="*/ 0 h 6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14" h="648">
                  <a:moveTo>
                    <a:pt x="307" y="0"/>
                  </a:moveTo>
                  <a:lnTo>
                    <a:pt x="307" y="0"/>
                  </a:lnTo>
                  <a:lnTo>
                    <a:pt x="275" y="1"/>
                  </a:lnTo>
                  <a:lnTo>
                    <a:pt x="246" y="7"/>
                  </a:lnTo>
                  <a:lnTo>
                    <a:pt x="215" y="15"/>
                  </a:lnTo>
                  <a:lnTo>
                    <a:pt x="188" y="26"/>
                  </a:lnTo>
                  <a:lnTo>
                    <a:pt x="160" y="39"/>
                  </a:lnTo>
                  <a:lnTo>
                    <a:pt x="136" y="56"/>
                  </a:lnTo>
                  <a:lnTo>
                    <a:pt x="111" y="75"/>
                  </a:lnTo>
                  <a:lnTo>
                    <a:pt x="90" y="94"/>
                  </a:lnTo>
                  <a:lnTo>
                    <a:pt x="70" y="119"/>
                  </a:lnTo>
                  <a:lnTo>
                    <a:pt x="52" y="143"/>
                  </a:lnTo>
                  <a:lnTo>
                    <a:pt x="37" y="169"/>
                  </a:lnTo>
                  <a:lnTo>
                    <a:pt x="24" y="198"/>
                  </a:lnTo>
                  <a:lnTo>
                    <a:pt x="14" y="227"/>
                  </a:lnTo>
                  <a:lnTo>
                    <a:pt x="6" y="259"/>
                  </a:lnTo>
                  <a:lnTo>
                    <a:pt x="1" y="291"/>
                  </a:lnTo>
                  <a:lnTo>
                    <a:pt x="0" y="323"/>
                  </a:lnTo>
                  <a:lnTo>
                    <a:pt x="0" y="323"/>
                  </a:lnTo>
                  <a:lnTo>
                    <a:pt x="1" y="357"/>
                  </a:lnTo>
                  <a:lnTo>
                    <a:pt x="6" y="389"/>
                  </a:lnTo>
                  <a:lnTo>
                    <a:pt x="14" y="420"/>
                  </a:lnTo>
                  <a:lnTo>
                    <a:pt x="24" y="450"/>
                  </a:lnTo>
                  <a:lnTo>
                    <a:pt x="37" y="478"/>
                  </a:lnTo>
                  <a:lnTo>
                    <a:pt x="52" y="505"/>
                  </a:lnTo>
                  <a:lnTo>
                    <a:pt x="70" y="529"/>
                  </a:lnTo>
                  <a:lnTo>
                    <a:pt x="90" y="552"/>
                  </a:lnTo>
                  <a:lnTo>
                    <a:pt x="111" y="574"/>
                  </a:lnTo>
                  <a:lnTo>
                    <a:pt x="136" y="592"/>
                  </a:lnTo>
                  <a:lnTo>
                    <a:pt x="160" y="609"/>
                  </a:lnTo>
                  <a:lnTo>
                    <a:pt x="188" y="623"/>
                  </a:lnTo>
                  <a:lnTo>
                    <a:pt x="215" y="633"/>
                  </a:lnTo>
                  <a:lnTo>
                    <a:pt x="246" y="641"/>
                  </a:lnTo>
                  <a:lnTo>
                    <a:pt x="275" y="645"/>
                  </a:lnTo>
                  <a:lnTo>
                    <a:pt x="307" y="648"/>
                  </a:lnTo>
                  <a:lnTo>
                    <a:pt x="307" y="648"/>
                  </a:lnTo>
                  <a:lnTo>
                    <a:pt x="338" y="645"/>
                  </a:lnTo>
                  <a:lnTo>
                    <a:pt x="368" y="641"/>
                  </a:lnTo>
                  <a:lnTo>
                    <a:pt x="399" y="633"/>
                  </a:lnTo>
                  <a:lnTo>
                    <a:pt x="426" y="623"/>
                  </a:lnTo>
                  <a:lnTo>
                    <a:pt x="454" y="609"/>
                  </a:lnTo>
                  <a:lnTo>
                    <a:pt x="478" y="592"/>
                  </a:lnTo>
                  <a:lnTo>
                    <a:pt x="503" y="574"/>
                  </a:lnTo>
                  <a:lnTo>
                    <a:pt x="524" y="552"/>
                  </a:lnTo>
                  <a:lnTo>
                    <a:pt x="544" y="529"/>
                  </a:lnTo>
                  <a:lnTo>
                    <a:pt x="562" y="505"/>
                  </a:lnTo>
                  <a:lnTo>
                    <a:pt x="577" y="478"/>
                  </a:lnTo>
                  <a:lnTo>
                    <a:pt x="590" y="450"/>
                  </a:lnTo>
                  <a:lnTo>
                    <a:pt x="600" y="420"/>
                  </a:lnTo>
                  <a:lnTo>
                    <a:pt x="608" y="389"/>
                  </a:lnTo>
                  <a:lnTo>
                    <a:pt x="613" y="357"/>
                  </a:lnTo>
                  <a:lnTo>
                    <a:pt x="614" y="323"/>
                  </a:lnTo>
                  <a:lnTo>
                    <a:pt x="614" y="323"/>
                  </a:lnTo>
                  <a:lnTo>
                    <a:pt x="613" y="291"/>
                  </a:lnTo>
                  <a:lnTo>
                    <a:pt x="608" y="259"/>
                  </a:lnTo>
                  <a:lnTo>
                    <a:pt x="600" y="227"/>
                  </a:lnTo>
                  <a:lnTo>
                    <a:pt x="590" y="198"/>
                  </a:lnTo>
                  <a:lnTo>
                    <a:pt x="577" y="169"/>
                  </a:lnTo>
                  <a:lnTo>
                    <a:pt x="562" y="143"/>
                  </a:lnTo>
                  <a:lnTo>
                    <a:pt x="544" y="119"/>
                  </a:lnTo>
                  <a:lnTo>
                    <a:pt x="524" y="94"/>
                  </a:lnTo>
                  <a:lnTo>
                    <a:pt x="503" y="75"/>
                  </a:lnTo>
                  <a:lnTo>
                    <a:pt x="478" y="56"/>
                  </a:lnTo>
                  <a:lnTo>
                    <a:pt x="454" y="39"/>
                  </a:lnTo>
                  <a:lnTo>
                    <a:pt x="426" y="26"/>
                  </a:lnTo>
                  <a:lnTo>
                    <a:pt x="399" y="15"/>
                  </a:lnTo>
                  <a:lnTo>
                    <a:pt x="368" y="7"/>
                  </a:lnTo>
                  <a:lnTo>
                    <a:pt x="338" y="1"/>
                  </a:lnTo>
                  <a:lnTo>
                    <a:pt x="307" y="0"/>
                  </a:lnTo>
                  <a:lnTo>
                    <a:pt x="307" y="0"/>
                  </a:lnTo>
                  <a:close/>
                </a:path>
              </a:pathLst>
            </a:custGeom>
            <a:solidFill>
              <a:srgbClr val="FDBA1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r-HR"/>
            </a:p>
          </p:txBody>
        </p:sp>
        <p:sp>
          <p:nvSpPr>
            <p:cNvPr id="60" name="Freeform 58"/>
            <p:cNvSpPr>
              <a:spLocks/>
            </p:cNvSpPr>
            <p:nvPr/>
          </p:nvSpPr>
          <p:spPr bwMode="auto">
            <a:xfrm>
              <a:off x="4309" y="2498"/>
              <a:ext cx="617" cy="650"/>
            </a:xfrm>
            <a:custGeom>
              <a:avLst/>
              <a:gdLst>
                <a:gd name="T0" fmla="*/ 309 w 617"/>
                <a:gd name="T1" fmla="*/ 0 h 650"/>
                <a:gd name="T2" fmla="*/ 246 w 617"/>
                <a:gd name="T3" fmla="*/ 6 h 650"/>
                <a:gd name="T4" fmla="*/ 188 w 617"/>
                <a:gd name="T5" fmla="*/ 25 h 650"/>
                <a:gd name="T6" fmla="*/ 136 w 617"/>
                <a:gd name="T7" fmla="*/ 55 h 650"/>
                <a:gd name="T8" fmla="*/ 90 w 617"/>
                <a:gd name="T9" fmla="*/ 95 h 650"/>
                <a:gd name="T10" fmla="*/ 52 w 617"/>
                <a:gd name="T11" fmla="*/ 144 h 650"/>
                <a:gd name="T12" fmla="*/ 24 w 617"/>
                <a:gd name="T13" fmla="*/ 199 h 650"/>
                <a:gd name="T14" fmla="*/ 6 w 617"/>
                <a:gd name="T15" fmla="*/ 260 h 650"/>
                <a:gd name="T16" fmla="*/ 0 w 617"/>
                <a:gd name="T17" fmla="*/ 325 h 650"/>
                <a:gd name="T18" fmla="*/ 1 w 617"/>
                <a:gd name="T19" fmla="*/ 359 h 650"/>
                <a:gd name="T20" fmla="*/ 14 w 617"/>
                <a:gd name="T21" fmla="*/ 422 h 650"/>
                <a:gd name="T22" fmla="*/ 37 w 617"/>
                <a:gd name="T23" fmla="*/ 480 h 650"/>
                <a:gd name="T24" fmla="*/ 70 w 617"/>
                <a:gd name="T25" fmla="*/ 531 h 650"/>
                <a:gd name="T26" fmla="*/ 111 w 617"/>
                <a:gd name="T27" fmla="*/ 576 h 650"/>
                <a:gd name="T28" fmla="*/ 160 w 617"/>
                <a:gd name="T29" fmla="*/ 611 h 650"/>
                <a:gd name="T30" fmla="*/ 217 w 617"/>
                <a:gd name="T31" fmla="*/ 635 h 650"/>
                <a:gd name="T32" fmla="*/ 276 w 617"/>
                <a:gd name="T33" fmla="*/ 649 h 650"/>
                <a:gd name="T34" fmla="*/ 309 w 617"/>
                <a:gd name="T35" fmla="*/ 650 h 650"/>
                <a:gd name="T36" fmla="*/ 370 w 617"/>
                <a:gd name="T37" fmla="*/ 644 h 650"/>
                <a:gd name="T38" fmla="*/ 428 w 617"/>
                <a:gd name="T39" fmla="*/ 625 h 650"/>
                <a:gd name="T40" fmla="*/ 480 w 617"/>
                <a:gd name="T41" fmla="*/ 596 h 650"/>
                <a:gd name="T42" fmla="*/ 525 w 617"/>
                <a:gd name="T43" fmla="*/ 554 h 650"/>
                <a:gd name="T44" fmla="*/ 564 w 617"/>
                <a:gd name="T45" fmla="*/ 507 h 650"/>
                <a:gd name="T46" fmla="*/ 593 w 617"/>
                <a:gd name="T47" fmla="*/ 452 h 650"/>
                <a:gd name="T48" fmla="*/ 610 w 617"/>
                <a:gd name="T49" fmla="*/ 391 h 650"/>
                <a:gd name="T50" fmla="*/ 617 w 617"/>
                <a:gd name="T51" fmla="*/ 325 h 650"/>
                <a:gd name="T52" fmla="*/ 614 w 617"/>
                <a:gd name="T53" fmla="*/ 292 h 650"/>
                <a:gd name="T54" fmla="*/ 602 w 617"/>
                <a:gd name="T55" fmla="*/ 229 h 650"/>
                <a:gd name="T56" fmla="*/ 579 w 617"/>
                <a:gd name="T57" fmla="*/ 170 h 650"/>
                <a:gd name="T58" fmla="*/ 545 w 617"/>
                <a:gd name="T59" fmla="*/ 118 h 650"/>
                <a:gd name="T60" fmla="*/ 504 w 617"/>
                <a:gd name="T61" fmla="*/ 74 h 650"/>
                <a:gd name="T62" fmla="*/ 455 w 617"/>
                <a:gd name="T63" fmla="*/ 38 h 650"/>
                <a:gd name="T64" fmla="*/ 400 w 617"/>
                <a:gd name="T65" fmla="*/ 14 h 650"/>
                <a:gd name="T66" fmla="*/ 339 w 617"/>
                <a:gd name="T67" fmla="*/ 2 h 650"/>
                <a:gd name="T68" fmla="*/ 309 w 617"/>
                <a:gd name="T69" fmla="*/ 0 h 6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17" h="650">
                  <a:moveTo>
                    <a:pt x="309" y="0"/>
                  </a:moveTo>
                  <a:lnTo>
                    <a:pt x="309" y="0"/>
                  </a:lnTo>
                  <a:lnTo>
                    <a:pt x="276" y="2"/>
                  </a:lnTo>
                  <a:lnTo>
                    <a:pt x="246" y="6"/>
                  </a:lnTo>
                  <a:lnTo>
                    <a:pt x="217" y="14"/>
                  </a:lnTo>
                  <a:lnTo>
                    <a:pt x="188" y="25"/>
                  </a:lnTo>
                  <a:lnTo>
                    <a:pt x="160" y="38"/>
                  </a:lnTo>
                  <a:lnTo>
                    <a:pt x="136" y="55"/>
                  </a:lnTo>
                  <a:lnTo>
                    <a:pt x="111" y="74"/>
                  </a:lnTo>
                  <a:lnTo>
                    <a:pt x="90" y="95"/>
                  </a:lnTo>
                  <a:lnTo>
                    <a:pt x="70" y="118"/>
                  </a:lnTo>
                  <a:lnTo>
                    <a:pt x="52" y="144"/>
                  </a:lnTo>
                  <a:lnTo>
                    <a:pt x="37" y="170"/>
                  </a:lnTo>
                  <a:lnTo>
                    <a:pt x="24" y="199"/>
                  </a:lnTo>
                  <a:lnTo>
                    <a:pt x="14" y="229"/>
                  </a:lnTo>
                  <a:lnTo>
                    <a:pt x="6" y="260"/>
                  </a:lnTo>
                  <a:lnTo>
                    <a:pt x="1" y="292"/>
                  </a:lnTo>
                  <a:lnTo>
                    <a:pt x="0" y="325"/>
                  </a:lnTo>
                  <a:lnTo>
                    <a:pt x="0" y="325"/>
                  </a:lnTo>
                  <a:lnTo>
                    <a:pt x="1" y="359"/>
                  </a:lnTo>
                  <a:lnTo>
                    <a:pt x="6" y="391"/>
                  </a:lnTo>
                  <a:lnTo>
                    <a:pt x="14" y="422"/>
                  </a:lnTo>
                  <a:lnTo>
                    <a:pt x="24" y="452"/>
                  </a:lnTo>
                  <a:lnTo>
                    <a:pt x="37" y="480"/>
                  </a:lnTo>
                  <a:lnTo>
                    <a:pt x="52" y="507"/>
                  </a:lnTo>
                  <a:lnTo>
                    <a:pt x="70" y="531"/>
                  </a:lnTo>
                  <a:lnTo>
                    <a:pt x="90" y="554"/>
                  </a:lnTo>
                  <a:lnTo>
                    <a:pt x="111" y="576"/>
                  </a:lnTo>
                  <a:lnTo>
                    <a:pt x="136" y="596"/>
                  </a:lnTo>
                  <a:lnTo>
                    <a:pt x="160" y="611"/>
                  </a:lnTo>
                  <a:lnTo>
                    <a:pt x="188" y="625"/>
                  </a:lnTo>
                  <a:lnTo>
                    <a:pt x="217" y="635"/>
                  </a:lnTo>
                  <a:lnTo>
                    <a:pt x="246" y="644"/>
                  </a:lnTo>
                  <a:lnTo>
                    <a:pt x="276" y="649"/>
                  </a:lnTo>
                  <a:lnTo>
                    <a:pt x="309" y="650"/>
                  </a:lnTo>
                  <a:lnTo>
                    <a:pt x="309" y="650"/>
                  </a:lnTo>
                  <a:lnTo>
                    <a:pt x="339" y="649"/>
                  </a:lnTo>
                  <a:lnTo>
                    <a:pt x="370" y="644"/>
                  </a:lnTo>
                  <a:lnTo>
                    <a:pt x="400" y="635"/>
                  </a:lnTo>
                  <a:lnTo>
                    <a:pt x="428" y="625"/>
                  </a:lnTo>
                  <a:lnTo>
                    <a:pt x="455" y="611"/>
                  </a:lnTo>
                  <a:lnTo>
                    <a:pt x="480" y="596"/>
                  </a:lnTo>
                  <a:lnTo>
                    <a:pt x="504" y="576"/>
                  </a:lnTo>
                  <a:lnTo>
                    <a:pt x="525" y="554"/>
                  </a:lnTo>
                  <a:lnTo>
                    <a:pt x="545" y="531"/>
                  </a:lnTo>
                  <a:lnTo>
                    <a:pt x="564" y="507"/>
                  </a:lnTo>
                  <a:lnTo>
                    <a:pt x="579" y="480"/>
                  </a:lnTo>
                  <a:lnTo>
                    <a:pt x="593" y="452"/>
                  </a:lnTo>
                  <a:lnTo>
                    <a:pt x="602" y="422"/>
                  </a:lnTo>
                  <a:lnTo>
                    <a:pt x="610" y="391"/>
                  </a:lnTo>
                  <a:lnTo>
                    <a:pt x="614" y="359"/>
                  </a:lnTo>
                  <a:lnTo>
                    <a:pt x="617" y="325"/>
                  </a:lnTo>
                  <a:lnTo>
                    <a:pt x="617" y="325"/>
                  </a:lnTo>
                  <a:lnTo>
                    <a:pt x="614" y="292"/>
                  </a:lnTo>
                  <a:lnTo>
                    <a:pt x="610" y="260"/>
                  </a:lnTo>
                  <a:lnTo>
                    <a:pt x="602" y="229"/>
                  </a:lnTo>
                  <a:lnTo>
                    <a:pt x="593" y="199"/>
                  </a:lnTo>
                  <a:lnTo>
                    <a:pt x="579" y="170"/>
                  </a:lnTo>
                  <a:lnTo>
                    <a:pt x="564" y="144"/>
                  </a:lnTo>
                  <a:lnTo>
                    <a:pt x="545" y="118"/>
                  </a:lnTo>
                  <a:lnTo>
                    <a:pt x="525" y="95"/>
                  </a:lnTo>
                  <a:lnTo>
                    <a:pt x="504" y="74"/>
                  </a:lnTo>
                  <a:lnTo>
                    <a:pt x="480" y="55"/>
                  </a:lnTo>
                  <a:lnTo>
                    <a:pt x="455" y="38"/>
                  </a:lnTo>
                  <a:lnTo>
                    <a:pt x="428" y="25"/>
                  </a:lnTo>
                  <a:lnTo>
                    <a:pt x="400" y="14"/>
                  </a:lnTo>
                  <a:lnTo>
                    <a:pt x="370" y="6"/>
                  </a:lnTo>
                  <a:lnTo>
                    <a:pt x="339" y="2"/>
                  </a:lnTo>
                  <a:lnTo>
                    <a:pt x="309" y="0"/>
                  </a:lnTo>
                  <a:lnTo>
                    <a:pt x="309" y="0"/>
                  </a:lnTo>
                  <a:close/>
                </a:path>
              </a:pathLst>
            </a:custGeom>
            <a:solidFill>
              <a:srgbClr val="FDB7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r-HR"/>
            </a:p>
          </p:txBody>
        </p:sp>
        <p:sp>
          <p:nvSpPr>
            <p:cNvPr id="61" name="Freeform 59"/>
            <p:cNvSpPr>
              <a:spLocks/>
            </p:cNvSpPr>
            <p:nvPr/>
          </p:nvSpPr>
          <p:spPr bwMode="auto">
            <a:xfrm>
              <a:off x="4307" y="2495"/>
              <a:ext cx="621" cy="653"/>
            </a:xfrm>
            <a:custGeom>
              <a:avLst/>
              <a:gdLst>
                <a:gd name="T0" fmla="*/ 311 w 621"/>
                <a:gd name="T1" fmla="*/ 0 h 653"/>
                <a:gd name="T2" fmla="*/ 248 w 621"/>
                <a:gd name="T3" fmla="*/ 8 h 653"/>
                <a:gd name="T4" fmla="*/ 190 w 621"/>
                <a:gd name="T5" fmla="*/ 26 h 653"/>
                <a:gd name="T6" fmla="*/ 138 w 621"/>
                <a:gd name="T7" fmla="*/ 57 h 653"/>
                <a:gd name="T8" fmla="*/ 92 w 621"/>
                <a:gd name="T9" fmla="*/ 96 h 653"/>
                <a:gd name="T10" fmla="*/ 54 w 621"/>
                <a:gd name="T11" fmla="*/ 145 h 653"/>
                <a:gd name="T12" fmla="*/ 25 w 621"/>
                <a:gd name="T13" fmla="*/ 200 h 653"/>
                <a:gd name="T14" fmla="*/ 8 w 621"/>
                <a:gd name="T15" fmla="*/ 261 h 653"/>
                <a:gd name="T16" fmla="*/ 0 w 621"/>
                <a:gd name="T17" fmla="*/ 327 h 653"/>
                <a:gd name="T18" fmla="*/ 2 w 621"/>
                <a:gd name="T19" fmla="*/ 360 h 653"/>
                <a:gd name="T20" fmla="*/ 16 w 621"/>
                <a:gd name="T21" fmla="*/ 425 h 653"/>
                <a:gd name="T22" fmla="*/ 39 w 621"/>
                <a:gd name="T23" fmla="*/ 483 h 653"/>
                <a:gd name="T24" fmla="*/ 72 w 621"/>
                <a:gd name="T25" fmla="*/ 534 h 653"/>
                <a:gd name="T26" fmla="*/ 113 w 621"/>
                <a:gd name="T27" fmla="*/ 579 h 653"/>
                <a:gd name="T28" fmla="*/ 164 w 621"/>
                <a:gd name="T29" fmla="*/ 614 h 653"/>
                <a:gd name="T30" fmla="*/ 219 w 621"/>
                <a:gd name="T31" fmla="*/ 640 h 653"/>
                <a:gd name="T32" fmla="*/ 280 w 621"/>
                <a:gd name="T33" fmla="*/ 652 h 653"/>
                <a:gd name="T34" fmla="*/ 311 w 621"/>
                <a:gd name="T35" fmla="*/ 653 h 653"/>
                <a:gd name="T36" fmla="*/ 373 w 621"/>
                <a:gd name="T37" fmla="*/ 647 h 653"/>
                <a:gd name="T38" fmla="*/ 431 w 621"/>
                <a:gd name="T39" fmla="*/ 629 h 653"/>
                <a:gd name="T40" fmla="*/ 485 w 621"/>
                <a:gd name="T41" fmla="*/ 599 h 653"/>
                <a:gd name="T42" fmla="*/ 531 w 621"/>
                <a:gd name="T43" fmla="*/ 559 h 653"/>
                <a:gd name="T44" fmla="*/ 567 w 621"/>
                <a:gd name="T45" fmla="*/ 510 h 653"/>
                <a:gd name="T46" fmla="*/ 596 w 621"/>
                <a:gd name="T47" fmla="*/ 454 h 653"/>
                <a:gd name="T48" fmla="*/ 615 w 621"/>
                <a:gd name="T49" fmla="*/ 392 h 653"/>
                <a:gd name="T50" fmla="*/ 621 w 621"/>
                <a:gd name="T51" fmla="*/ 327 h 653"/>
                <a:gd name="T52" fmla="*/ 619 w 621"/>
                <a:gd name="T53" fmla="*/ 293 h 653"/>
                <a:gd name="T54" fmla="*/ 607 w 621"/>
                <a:gd name="T55" fmla="*/ 231 h 653"/>
                <a:gd name="T56" fmla="*/ 584 w 621"/>
                <a:gd name="T57" fmla="*/ 171 h 653"/>
                <a:gd name="T58" fmla="*/ 550 w 621"/>
                <a:gd name="T59" fmla="*/ 119 h 653"/>
                <a:gd name="T60" fmla="*/ 508 w 621"/>
                <a:gd name="T61" fmla="*/ 75 h 653"/>
                <a:gd name="T62" fmla="*/ 459 w 621"/>
                <a:gd name="T63" fmla="*/ 40 h 653"/>
                <a:gd name="T64" fmla="*/ 402 w 621"/>
                <a:gd name="T65" fmla="*/ 15 h 653"/>
                <a:gd name="T66" fmla="*/ 343 w 621"/>
                <a:gd name="T67" fmla="*/ 2 h 653"/>
                <a:gd name="T68" fmla="*/ 311 w 621"/>
                <a:gd name="T69" fmla="*/ 0 h 6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21" h="653">
                  <a:moveTo>
                    <a:pt x="311" y="0"/>
                  </a:moveTo>
                  <a:lnTo>
                    <a:pt x="311" y="0"/>
                  </a:lnTo>
                  <a:lnTo>
                    <a:pt x="280" y="2"/>
                  </a:lnTo>
                  <a:lnTo>
                    <a:pt x="248" y="8"/>
                  </a:lnTo>
                  <a:lnTo>
                    <a:pt x="219" y="15"/>
                  </a:lnTo>
                  <a:lnTo>
                    <a:pt x="190" y="26"/>
                  </a:lnTo>
                  <a:lnTo>
                    <a:pt x="164" y="40"/>
                  </a:lnTo>
                  <a:lnTo>
                    <a:pt x="138" y="57"/>
                  </a:lnTo>
                  <a:lnTo>
                    <a:pt x="113" y="75"/>
                  </a:lnTo>
                  <a:lnTo>
                    <a:pt x="92" y="96"/>
                  </a:lnTo>
                  <a:lnTo>
                    <a:pt x="72" y="119"/>
                  </a:lnTo>
                  <a:lnTo>
                    <a:pt x="54" y="145"/>
                  </a:lnTo>
                  <a:lnTo>
                    <a:pt x="39" y="171"/>
                  </a:lnTo>
                  <a:lnTo>
                    <a:pt x="25" y="200"/>
                  </a:lnTo>
                  <a:lnTo>
                    <a:pt x="16" y="231"/>
                  </a:lnTo>
                  <a:lnTo>
                    <a:pt x="8" y="261"/>
                  </a:lnTo>
                  <a:lnTo>
                    <a:pt x="2" y="293"/>
                  </a:lnTo>
                  <a:lnTo>
                    <a:pt x="0" y="327"/>
                  </a:lnTo>
                  <a:lnTo>
                    <a:pt x="0" y="327"/>
                  </a:lnTo>
                  <a:lnTo>
                    <a:pt x="2" y="360"/>
                  </a:lnTo>
                  <a:lnTo>
                    <a:pt x="8" y="392"/>
                  </a:lnTo>
                  <a:lnTo>
                    <a:pt x="16" y="425"/>
                  </a:lnTo>
                  <a:lnTo>
                    <a:pt x="25" y="454"/>
                  </a:lnTo>
                  <a:lnTo>
                    <a:pt x="39" y="483"/>
                  </a:lnTo>
                  <a:lnTo>
                    <a:pt x="54" y="510"/>
                  </a:lnTo>
                  <a:lnTo>
                    <a:pt x="72" y="534"/>
                  </a:lnTo>
                  <a:lnTo>
                    <a:pt x="92" y="559"/>
                  </a:lnTo>
                  <a:lnTo>
                    <a:pt x="113" y="579"/>
                  </a:lnTo>
                  <a:lnTo>
                    <a:pt x="138" y="599"/>
                  </a:lnTo>
                  <a:lnTo>
                    <a:pt x="164" y="614"/>
                  </a:lnTo>
                  <a:lnTo>
                    <a:pt x="190" y="629"/>
                  </a:lnTo>
                  <a:lnTo>
                    <a:pt x="219" y="640"/>
                  </a:lnTo>
                  <a:lnTo>
                    <a:pt x="248" y="647"/>
                  </a:lnTo>
                  <a:lnTo>
                    <a:pt x="280" y="652"/>
                  </a:lnTo>
                  <a:lnTo>
                    <a:pt x="311" y="653"/>
                  </a:lnTo>
                  <a:lnTo>
                    <a:pt x="311" y="653"/>
                  </a:lnTo>
                  <a:lnTo>
                    <a:pt x="343" y="652"/>
                  </a:lnTo>
                  <a:lnTo>
                    <a:pt x="373" y="647"/>
                  </a:lnTo>
                  <a:lnTo>
                    <a:pt x="402" y="640"/>
                  </a:lnTo>
                  <a:lnTo>
                    <a:pt x="431" y="629"/>
                  </a:lnTo>
                  <a:lnTo>
                    <a:pt x="459" y="614"/>
                  </a:lnTo>
                  <a:lnTo>
                    <a:pt x="485" y="599"/>
                  </a:lnTo>
                  <a:lnTo>
                    <a:pt x="508" y="579"/>
                  </a:lnTo>
                  <a:lnTo>
                    <a:pt x="531" y="559"/>
                  </a:lnTo>
                  <a:lnTo>
                    <a:pt x="550" y="534"/>
                  </a:lnTo>
                  <a:lnTo>
                    <a:pt x="567" y="510"/>
                  </a:lnTo>
                  <a:lnTo>
                    <a:pt x="584" y="483"/>
                  </a:lnTo>
                  <a:lnTo>
                    <a:pt x="596" y="454"/>
                  </a:lnTo>
                  <a:lnTo>
                    <a:pt x="607" y="425"/>
                  </a:lnTo>
                  <a:lnTo>
                    <a:pt x="615" y="392"/>
                  </a:lnTo>
                  <a:lnTo>
                    <a:pt x="619" y="360"/>
                  </a:lnTo>
                  <a:lnTo>
                    <a:pt x="621" y="327"/>
                  </a:lnTo>
                  <a:lnTo>
                    <a:pt x="621" y="327"/>
                  </a:lnTo>
                  <a:lnTo>
                    <a:pt x="619" y="293"/>
                  </a:lnTo>
                  <a:lnTo>
                    <a:pt x="615" y="261"/>
                  </a:lnTo>
                  <a:lnTo>
                    <a:pt x="607" y="231"/>
                  </a:lnTo>
                  <a:lnTo>
                    <a:pt x="596" y="200"/>
                  </a:lnTo>
                  <a:lnTo>
                    <a:pt x="584" y="171"/>
                  </a:lnTo>
                  <a:lnTo>
                    <a:pt x="567" y="145"/>
                  </a:lnTo>
                  <a:lnTo>
                    <a:pt x="550" y="119"/>
                  </a:lnTo>
                  <a:lnTo>
                    <a:pt x="531" y="96"/>
                  </a:lnTo>
                  <a:lnTo>
                    <a:pt x="508" y="75"/>
                  </a:lnTo>
                  <a:lnTo>
                    <a:pt x="485" y="57"/>
                  </a:lnTo>
                  <a:lnTo>
                    <a:pt x="459" y="40"/>
                  </a:lnTo>
                  <a:lnTo>
                    <a:pt x="431" y="26"/>
                  </a:lnTo>
                  <a:lnTo>
                    <a:pt x="402" y="15"/>
                  </a:lnTo>
                  <a:lnTo>
                    <a:pt x="373" y="8"/>
                  </a:lnTo>
                  <a:lnTo>
                    <a:pt x="343" y="2"/>
                  </a:lnTo>
                  <a:lnTo>
                    <a:pt x="311" y="0"/>
                  </a:lnTo>
                  <a:lnTo>
                    <a:pt x="311" y="0"/>
                  </a:lnTo>
                  <a:close/>
                </a:path>
              </a:pathLst>
            </a:custGeom>
            <a:solidFill>
              <a:srgbClr val="FCB3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r-HR"/>
            </a:p>
          </p:txBody>
        </p:sp>
        <p:sp>
          <p:nvSpPr>
            <p:cNvPr id="62" name="Freeform 60"/>
            <p:cNvSpPr>
              <a:spLocks/>
            </p:cNvSpPr>
            <p:nvPr/>
          </p:nvSpPr>
          <p:spPr bwMode="auto">
            <a:xfrm>
              <a:off x="4307" y="2494"/>
              <a:ext cx="624" cy="656"/>
            </a:xfrm>
            <a:custGeom>
              <a:avLst/>
              <a:gdLst>
                <a:gd name="T0" fmla="*/ 312 w 624"/>
                <a:gd name="T1" fmla="*/ 0 h 656"/>
                <a:gd name="T2" fmla="*/ 249 w 624"/>
                <a:gd name="T3" fmla="*/ 6 h 656"/>
                <a:gd name="T4" fmla="*/ 191 w 624"/>
                <a:gd name="T5" fmla="*/ 26 h 656"/>
                <a:gd name="T6" fmla="*/ 138 w 624"/>
                <a:gd name="T7" fmla="*/ 55 h 656"/>
                <a:gd name="T8" fmla="*/ 92 w 624"/>
                <a:gd name="T9" fmla="*/ 96 h 656"/>
                <a:gd name="T10" fmla="*/ 54 w 624"/>
                <a:gd name="T11" fmla="*/ 145 h 656"/>
                <a:gd name="T12" fmla="*/ 25 w 624"/>
                <a:gd name="T13" fmla="*/ 200 h 656"/>
                <a:gd name="T14" fmla="*/ 7 w 624"/>
                <a:gd name="T15" fmla="*/ 261 h 656"/>
                <a:gd name="T16" fmla="*/ 0 w 624"/>
                <a:gd name="T17" fmla="*/ 328 h 656"/>
                <a:gd name="T18" fmla="*/ 2 w 624"/>
                <a:gd name="T19" fmla="*/ 361 h 656"/>
                <a:gd name="T20" fmla="*/ 14 w 624"/>
                <a:gd name="T21" fmla="*/ 426 h 656"/>
                <a:gd name="T22" fmla="*/ 39 w 624"/>
                <a:gd name="T23" fmla="*/ 484 h 656"/>
                <a:gd name="T24" fmla="*/ 72 w 624"/>
                <a:gd name="T25" fmla="*/ 535 h 656"/>
                <a:gd name="T26" fmla="*/ 113 w 624"/>
                <a:gd name="T27" fmla="*/ 581 h 656"/>
                <a:gd name="T28" fmla="*/ 164 w 624"/>
                <a:gd name="T29" fmla="*/ 616 h 656"/>
                <a:gd name="T30" fmla="*/ 219 w 624"/>
                <a:gd name="T31" fmla="*/ 641 h 656"/>
                <a:gd name="T32" fmla="*/ 280 w 624"/>
                <a:gd name="T33" fmla="*/ 654 h 656"/>
                <a:gd name="T34" fmla="*/ 312 w 624"/>
                <a:gd name="T35" fmla="*/ 656 h 656"/>
                <a:gd name="T36" fmla="*/ 375 w 624"/>
                <a:gd name="T37" fmla="*/ 648 h 656"/>
                <a:gd name="T38" fmla="*/ 433 w 624"/>
                <a:gd name="T39" fmla="*/ 630 h 656"/>
                <a:gd name="T40" fmla="*/ 486 w 624"/>
                <a:gd name="T41" fmla="*/ 600 h 656"/>
                <a:gd name="T42" fmla="*/ 532 w 624"/>
                <a:gd name="T43" fmla="*/ 560 h 656"/>
                <a:gd name="T44" fmla="*/ 570 w 624"/>
                <a:gd name="T45" fmla="*/ 511 h 656"/>
                <a:gd name="T46" fmla="*/ 599 w 624"/>
                <a:gd name="T47" fmla="*/ 455 h 656"/>
                <a:gd name="T48" fmla="*/ 618 w 624"/>
                <a:gd name="T49" fmla="*/ 393 h 656"/>
                <a:gd name="T50" fmla="*/ 624 w 624"/>
                <a:gd name="T51" fmla="*/ 328 h 656"/>
                <a:gd name="T52" fmla="*/ 622 w 624"/>
                <a:gd name="T53" fmla="*/ 294 h 656"/>
                <a:gd name="T54" fmla="*/ 610 w 624"/>
                <a:gd name="T55" fmla="*/ 230 h 656"/>
                <a:gd name="T56" fmla="*/ 586 w 624"/>
                <a:gd name="T57" fmla="*/ 171 h 656"/>
                <a:gd name="T58" fmla="*/ 552 w 624"/>
                <a:gd name="T59" fmla="*/ 119 h 656"/>
                <a:gd name="T60" fmla="*/ 509 w 624"/>
                <a:gd name="T61" fmla="*/ 74 h 656"/>
                <a:gd name="T62" fmla="*/ 460 w 624"/>
                <a:gd name="T63" fmla="*/ 39 h 656"/>
                <a:gd name="T64" fmla="*/ 404 w 624"/>
                <a:gd name="T65" fmla="*/ 13 h 656"/>
                <a:gd name="T66" fmla="*/ 344 w 624"/>
                <a:gd name="T67" fmla="*/ 1 h 656"/>
                <a:gd name="T68" fmla="*/ 312 w 624"/>
                <a:gd name="T69" fmla="*/ 0 h 6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24" h="656">
                  <a:moveTo>
                    <a:pt x="312" y="0"/>
                  </a:moveTo>
                  <a:lnTo>
                    <a:pt x="312" y="0"/>
                  </a:lnTo>
                  <a:lnTo>
                    <a:pt x="280" y="1"/>
                  </a:lnTo>
                  <a:lnTo>
                    <a:pt x="249" y="6"/>
                  </a:lnTo>
                  <a:lnTo>
                    <a:pt x="219" y="13"/>
                  </a:lnTo>
                  <a:lnTo>
                    <a:pt x="191" y="26"/>
                  </a:lnTo>
                  <a:lnTo>
                    <a:pt x="164" y="39"/>
                  </a:lnTo>
                  <a:lnTo>
                    <a:pt x="138" y="55"/>
                  </a:lnTo>
                  <a:lnTo>
                    <a:pt x="113" y="74"/>
                  </a:lnTo>
                  <a:lnTo>
                    <a:pt x="92" y="96"/>
                  </a:lnTo>
                  <a:lnTo>
                    <a:pt x="72" y="119"/>
                  </a:lnTo>
                  <a:lnTo>
                    <a:pt x="54" y="145"/>
                  </a:lnTo>
                  <a:lnTo>
                    <a:pt x="39" y="171"/>
                  </a:lnTo>
                  <a:lnTo>
                    <a:pt x="25" y="200"/>
                  </a:lnTo>
                  <a:lnTo>
                    <a:pt x="14" y="230"/>
                  </a:lnTo>
                  <a:lnTo>
                    <a:pt x="7" y="261"/>
                  </a:lnTo>
                  <a:lnTo>
                    <a:pt x="2" y="294"/>
                  </a:lnTo>
                  <a:lnTo>
                    <a:pt x="0" y="328"/>
                  </a:lnTo>
                  <a:lnTo>
                    <a:pt x="0" y="328"/>
                  </a:lnTo>
                  <a:lnTo>
                    <a:pt x="2" y="361"/>
                  </a:lnTo>
                  <a:lnTo>
                    <a:pt x="7" y="393"/>
                  </a:lnTo>
                  <a:lnTo>
                    <a:pt x="14" y="426"/>
                  </a:lnTo>
                  <a:lnTo>
                    <a:pt x="25" y="455"/>
                  </a:lnTo>
                  <a:lnTo>
                    <a:pt x="39" y="484"/>
                  </a:lnTo>
                  <a:lnTo>
                    <a:pt x="54" y="511"/>
                  </a:lnTo>
                  <a:lnTo>
                    <a:pt x="72" y="535"/>
                  </a:lnTo>
                  <a:lnTo>
                    <a:pt x="92" y="560"/>
                  </a:lnTo>
                  <a:lnTo>
                    <a:pt x="113" y="581"/>
                  </a:lnTo>
                  <a:lnTo>
                    <a:pt x="138" y="600"/>
                  </a:lnTo>
                  <a:lnTo>
                    <a:pt x="164" y="616"/>
                  </a:lnTo>
                  <a:lnTo>
                    <a:pt x="191" y="630"/>
                  </a:lnTo>
                  <a:lnTo>
                    <a:pt x="219" y="641"/>
                  </a:lnTo>
                  <a:lnTo>
                    <a:pt x="249" y="648"/>
                  </a:lnTo>
                  <a:lnTo>
                    <a:pt x="280" y="654"/>
                  </a:lnTo>
                  <a:lnTo>
                    <a:pt x="312" y="656"/>
                  </a:lnTo>
                  <a:lnTo>
                    <a:pt x="312" y="656"/>
                  </a:lnTo>
                  <a:lnTo>
                    <a:pt x="344" y="654"/>
                  </a:lnTo>
                  <a:lnTo>
                    <a:pt x="375" y="648"/>
                  </a:lnTo>
                  <a:lnTo>
                    <a:pt x="404" y="641"/>
                  </a:lnTo>
                  <a:lnTo>
                    <a:pt x="433" y="630"/>
                  </a:lnTo>
                  <a:lnTo>
                    <a:pt x="460" y="616"/>
                  </a:lnTo>
                  <a:lnTo>
                    <a:pt x="486" y="600"/>
                  </a:lnTo>
                  <a:lnTo>
                    <a:pt x="509" y="581"/>
                  </a:lnTo>
                  <a:lnTo>
                    <a:pt x="532" y="560"/>
                  </a:lnTo>
                  <a:lnTo>
                    <a:pt x="552" y="535"/>
                  </a:lnTo>
                  <a:lnTo>
                    <a:pt x="570" y="511"/>
                  </a:lnTo>
                  <a:lnTo>
                    <a:pt x="586" y="484"/>
                  </a:lnTo>
                  <a:lnTo>
                    <a:pt x="599" y="455"/>
                  </a:lnTo>
                  <a:lnTo>
                    <a:pt x="610" y="426"/>
                  </a:lnTo>
                  <a:lnTo>
                    <a:pt x="618" y="393"/>
                  </a:lnTo>
                  <a:lnTo>
                    <a:pt x="622" y="361"/>
                  </a:lnTo>
                  <a:lnTo>
                    <a:pt x="624" y="328"/>
                  </a:lnTo>
                  <a:lnTo>
                    <a:pt x="624" y="328"/>
                  </a:lnTo>
                  <a:lnTo>
                    <a:pt x="622" y="294"/>
                  </a:lnTo>
                  <a:lnTo>
                    <a:pt x="618" y="261"/>
                  </a:lnTo>
                  <a:lnTo>
                    <a:pt x="610" y="230"/>
                  </a:lnTo>
                  <a:lnTo>
                    <a:pt x="599" y="200"/>
                  </a:lnTo>
                  <a:lnTo>
                    <a:pt x="586" y="171"/>
                  </a:lnTo>
                  <a:lnTo>
                    <a:pt x="570" y="145"/>
                  </a:lnTo>
                  <a:lnTo>
                    <a:pt x="552" y="119"/>
                  </a:lnTo>
                  <a:lnTo>
                    <a:pt x="532" y="96"/>
                  </a:lnTo>
                  <a:lnTo>
                    <a:pt x="509" y="74"/>
                  </a:lnTo>
                  <a:lnTo>
                    <a:pt x="486" y="55"/>
                  </a:lnTo>
                  <a:lnTo>
                    <a:pt x="460" y="39"/>
                  </a:lnTo>
                  <a:lnTo>
                    <a:pt x="433" y="26"/>
                  </a:lnTo>
                  <a:lnTo>
                    <a:pt x="404" y="13"/>
                  </a:lnTo>
                  <a:lnTo>
                    <a:pt x="375" y="6"/>
                  </a:lnTo>
                  <a:lnTo>
                    <a:pt x="344" y="1"/>
                  </a:lnTo>
                  <a:lnTo>
                    <a:pt x="312" y="0"/>
                  </a:lnTo>
                  <a:lnTo>
                    <a:pt x="312" y="0"/>
                  </a:lnTo>
                  <a:close/>
                </a:path>
              </a:pathLst>
            </a:custGeom>
            <a:solidFill>
              <a:srgbClr val="F68B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r-HR"/>
            </a:p>
          </p:txBody>
        </p:sp>
        <p:sp>
          <p:nvSpPr>
            <p:cNvPr id="63" name="Freeform 61"/>
            <p:cNvSpPr>
              <a:spLocks/>
            </p:cNvSpPr>
            <p:nvPr/>
          </p:nvSpPr>
          <p:spPr bwMode="auto">
            <a:xfrm>
              <a:off x="4318" y="2504"/>
              <a:ext cx="593" cy="634"/>
            </a:xfrm>
            <a:custGeom>
              <a:avLst/>
              <a:gdLst>
                <a:gd name="T0" fmla="*/ 296 w 593"/>
                <a:gd name="T1" fmla="*/ 0 h 634"/>
                <a:gd name="T2" fmla="*/ 237 w 593"/>
                <a:gd name="T3" fmla="*/ 6 h 634"/>
                <a:gd name="T4" fmla="*/ 182 w 593"/>
                <a:gd name="T5" fmla="*/ 25 h 634"/>
                <a:gd name="T6" fmla="*/ 131 w 593"/>
                <a:gd name="T7" fmla="*/ 54 h 634"/>
                <a:gd name="T8" fmla="*/ 87 w 593"/>
                <a:gd name="T9" fmla="*/ 93 h 634"/>
                <a:gd name="T10" fmla="*/ 51 w 593"/>
                <a:gd name="T11" fmla="*/ 141 h 634"/>
                <a:gd name="T12" fmla="*/ 23 w 593"/>
                <a:gd name="T13" fmla="*/ 194 h 634"/>
                <a:gd name="T14" fmla="*/ 6 w 593"/>
                <a:gd name="T15" fmla="*/ 254 h 634"/>
                <a:gd name="T16" fmla="*/ 0 w 593"/>
                <a:gd name="T17" fmla="*/ 316 h 634"/>
                <a:gd name="T18" fmla="*/ 2 w 593"/>
                <a:gd name="T19" fmla="*/ 350 h 634"/>
                <a:gd name="T20" fmla="*/ 14 w 593"/>
                <a:gd name="T21" fmla="*/ 411 h 634"/>
                <a:gd name="T22" fmla="*/ 37 w 593"/>
                <a:gd name="T23" fmla="*/ 467 h 634"/>
                <a:gd name="T24" fmla="*/ 69 w 593"/>
                <a:gd name="T25" fmla="*/ 518 h 634"/>
                <a:gd name="T26" fmla="*/ 109 w 593"/>
                <a:gd name="T27" fmla="*/ 562 h 634"/>
                <a:gd name="T28" fmla="*/ 156 w 593"/>
                <a:gd name="T29" fmla="*/ 596 h 634"/>
                <a:gd name="T30" fmla="*/ 209 w 593"/>
                <a:gd name="T31" fmla="*/ 620 h 634"/>
                <a:gd name="T32" fmla="*/ 266 w 593"/>
                <a:gd name="T33" fmla="*/ 632 h 634"/>
                <a:gd name="T34" fmla="*/ 296 w 593"/>
                <a:gd name="T35" fmla="*/ 634 h 634"/>
                <a:gd name="T36" fmla="*/ 356 w 593"/>
                <a:gd name="T37" fmla="*/ 628 h 634"/>
                <a:gd name="T38" fmla="*/ 413 w 593"/>
                <a:gd name="T39" fmla="*/ 609 h 634"/>
                <a:gd name="T40" fmla="*/ 463 w 593"/>
                <a:gd name="T41" fmla="*/ 579 h 634"/>
                <a:gd name="T42" fmla="*/ 506 w 593"/>
                <a:gd name="T43" fmla="*/ 541 h 634"/>
                <a:gd name="T44" fmla="*/ 542 w 593"/>
                <a:gd name="T45" fmla="*/ 493 h 634"/>
                <a:gd name="T46" fmla="*/ 570 w 593"/>
                <a:gd name="T47" fmla="*/ 440 h 634"/>
                <a:gd name="T48" fmla="*/ 587 w 593"/>
                <a:gd name="T49" fmla="*/ 380 h 634"/>
                <a:gd name="T50" fmla="*/ 593 w 593"/>
                <a:gd name="T51" fmla="*/ 316 h 634"/>
                <a:gd name="T52" fmla="*/ 591 w 593"/>
                <a:gd name="T53" fmla="*/ 284 h 634"/>
                <a:gd name="T54" fmla="*/ 579 w 593"/>
                <a:gd name="T55" fmla="*/ 223 h 634"/>
                <a:gd name="T56" fmla="*/ 558 w 593"/>
                <a:gd name="T57" fmla="*/ 167 h 634"/>
                <a:gd name="T58" fmla="*/ 526 w 593"/>
                <a:gd name="T59" fmla="*/ 116 h 634"/>
                <a:gd name="T60" fmla="*/ 484 w 593"/>
                <a:gd name="T61" fmla="*/ 72 h 634"/>
                <a:gd name="T62" fmla="*/ 439 w 593"/>
                <a:gd name="T63" fmla="*/ 39 h 634"/>
                <a:gd name="T64" fmla="*/ 385 w 593"/>
                <a:gd name="T65" fmla="*/ 14 h 634"/>
                <a:gd name="T66" fmla="*/ 327 w 593"/>
                <a:gd name="T67" fmla="*/ 2 h 634"/>
                <a:gd name="T68" fmla="*/ 296 w 593"/>
                <a:gd name="T69" fmla="*/ 0 h 6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93" h="634">
                  <a:moveTo>
                    <a:pt x="296" y="0"/>
                  </a:moveTo>
                  <a:lnTo>
                    <a:pt x="296" y="0"/>
                  </a:lnTo>
                  <a:lnTo>
                    <a:pt x="266" y="2"/>
                  </a:lnTo>
                  <a:lnTo>
                    <a:pt x="237" y="6"/>
                  </a:lnTo>
                  <a:lnTo>
                    <a:pt x="209" y="14"/>
                  </a:lnTo>
                  <a:lnTo>
                    <a:pt x="182" y="25"/>
                  </a:lnTo>
                  <a:lnTo>
                    <a:pt x="156" y="39"/>
                  </a:lnTo>
                  <a:lnTo>
                    <a:pt x="131" y="54"/>
                  </a:lnTo>
                  <a:lnTo>
                    <a:pt x="109" y="72"/>
                  </a:lnTo>
                  <a:lnTo>
                    <a:pt x="87" y="93"/>
                  </a:lnTo>
                  <a:lnTo>
                    <a:pt x="69" y="116"/>
                  </a:lnTo>
                  <a:lnTo>
                    <a:pt x="51" y="141"/>
                  </a:lnTo>
                  <a:lnTo>
                    <a:pt x="37" y="167"/>
                  </a:lnTo>
                  <a:lnTo>
                    <a:pt x="23" y="194"/>
                  </a:lnTo>
                  <a:lnTo>
                    <a:pt x="14" y="223"/>
                  </a:lnTo>
                  <a:lnTo>
                    <a:pt x="6" y="254"/>
                  </a:lnTo>
                  <a:lnTo>
                    <a:pt x="2" y="284"/>
                  </a:lnTo>
                  <a:lnTo>
                    <a:pt x="0" y="316"/>
                  </a:lnTo>
                  <a:lnTo>
                    <a:pt x="0" y="316"/>
                  </a:lnTo>
                  <a:lnTo>
                    <a:pt x="2" y="350"/>
                  </a:lnTo>
                  <a:lnTo>
                    <a:pt x="6" y="380"/>
                  </a:lnTo>
                  <a:lnTo>
                    <a:pt x="14" y="411"/>
                  </a:lnTo>
                  <a:lnTo>
                    <a:pt x="23" y="440"/>
                  </a:lnTo>
                  <a:lnTo>
                    <a:pt x="37" y="467"/>
                  </a:lnTo>
                  <a:lnTo>
                    <a:pt x="51" y="493"/>
                  </a:lnTo>
                  <a:lnTo>
                    <a:pt x="69" y="518"/>
                  </a:lnTo>
                  <a:lnTo>
                    <a:pt x="87" y="541"/>
                  </a:lnTo>
                  <a:lnTo>
                    <a:pt x="109" y="562"/>
                  </a:lnTo>
                  <a:lnTo>
                    <a:pt x="131" y="579"/>
                  </a:lnTo>
                  <a:lnTo>
                    <a:pt x="156" y="596"/>
                  </a:lnTo>
                  <a:lnTo>
                    <a:pt x="182" y="609"/>
                  </a:lnTo>
                  <a:lnTo>
                    <a:pt x="209" y="620"/>
                  </a:lnTo>
                  <a:lnTo>
                    <a:pt x="237" y="628"/>
                  </a:lnTo>
                  <a:lnTo>
                    <a:pt x="266" y="632"/>
                  </a:lnTo>
                  <a:lnTo>
                    <a:pt x="296" y="634"/>
                  </a:lnTo>
                  <a:lnTo>
                    <a:pt x="296" y="634"/>
                  </a:lnTo>
                  <a:lnTo>
                    <a:pt x="327" y="632"/>
                  </a:lnTo>
                  <a:lnTo>
                    <a:pt x="356" y="628"/>
                  </a:lnTo>
                  <a:lnTo>
                    <a:pt x="385" y="620"/>
                  </a:lnTo>
                  <a:lnTo>
                    <a:pt x="413" y="609"/>
                  </a:lnTo>
                  <a:lnTo>
                    <a:pt x="439" y="596"/>
                  </a:lnTo>
                  <a:lnTo>
                    <a:pt x="463" y="579"/>
                  </a:lnTo>
                  <a:lnTo>
                    <a:pt x="484" y="562"/>
                  </a:lnTo>
                  <a:lnTo>
                    <a:pt x="506" y="541"/>
                  </a:lnTo>
                  <a:lnTo>
                    <a:pt x="526" y="518"/>
                  </a:lnTo>
                  <a:lnTo>
                    <a:pt x="542" y="493"/>
                  </a:lnTo>
                  <a:lnTo>
                    <a:pt x="558" y="467"/>
                  </a:lnTo>
                  <a:lnTo>
                    <a:pt x="570" y="440"/>
                  </a:lnTo>
                  <a:lnTo>
                    <a:pt x="579" y="411"/>
                  </a:lnTo>
                  <a:lnTo>
                    <a:pt x="587" y="380"/>
                  </a:lnTo>
                  <a:lnTo>
                    <a:pt x="591" y="350"/>
                  </a:lnTo>
                  <a:lnTo>
                    <a:pt x="593" y="316"/>
                  </a:lnTo>
                  <a:lnTo>
                    <a:pt x="593" y="316"/>
                  </a:lnTo>
                  <a:lnTo>
                    <a:pt x="591" y="284"/>
                  </a:lnTo>
                  <a:lnTo>
                    <a:pt x="587" y="254"/>
                  </a:lnTo>
                  <a:lnTo>
                    <a:pt x="579" y="223"/>
                  </a:lnTo>
                  <a:lnTo>
                    <a:pt x="570" y="194"/>
                  </a:lnTo>
                  <a:lnTo>
                    <a:pt x="558" y="167"/>
                  </a:lnTo>
                  <a:lnTo>
                    <a:pt x="542" y="141"/>
                  </a:lnTo>
                  <a:lnTo>
                    <a:pt x="526" y="116"/>
                  </a:lnTo>
                  <a:lnTo>
                    <a:pt x="506" y="93"/>
                  </a:lnTo>
                  <a:lnTo>
                    <a:pt x="484" y="72"/>
                  </a:lnTo>
                  <a:lnTo>
                    <a:pt x="463" y="54"/>
                  </a:lnTo>
                  <a:lnTo>
                    <a:pt x="439" y="39"/>
                  </a:lnTo>
                  <a:lnTo>
                    <a:pt x="413" y="25"/>
                  </a:lnTo>
                  <a:lnTo>
                    <a:pt x="385" y="14"/>
                  </a:lnTo>
                  <a:lnTo>
                    <a:pt x="356" y="6"/>
                  </a:lnTo>
                  <a:lnTo>
                    <a:pt x="327" y="2"/>
                  </a:lnTo>
                  <a:lnTo>
                    <a:pt x="296" y="0"/>
                  </a:lnTo>
                  <a:lnTo>
                    <a:pt x="296" y="0"/>
                  </a:lnTo>
                  <a:close/>
                </a:path>
              </a:pathLst>
            </a:custGeom>
            <a:solidFill>
              <a:srgbClr val="FFCB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r-HR"/>
            </a:p>
          </p:txBody>
        </p:sp>
        <p:sp>
          <p:nvSpPr>
            <p:cNvPr id="64" name="Freeform 62"/>
            <p:cNvSpPr>
              <a:spLocks/>
            </p:cNvSpPr>
            <p:nvPr/>
          </p:nvSpPr>
          <p:spPr bwMode="auto">
            <a:xfrm>
              <a:off x="4327" y="2509"/>
              <a:ext cx="579" cy="617"/>
            </a:xfrm>
            <a:custGeom>
              <a:avLst/>
              <a:gdLst>
                <a:gd name="T0" fmla="*/ 289 w 579"/>
                <a:gd name="T1" fmla="*/ 0 h 617"/>
                <a:gd name="T2" fmla="*/ 231 w 579"/>
                <a:gd name="T3" fmla="*/ 8 h 617"/>
                <a:gd name="T4" fmla="*/ 176 w 579"/>
                <a:gd name="T5" fmla="*/ 24 h 617"/>
                <a:gd name="T6" fmla="*/ 127 w 579"/>
                <a:gd name="T7" fmla="*/ 53 h 617"/>
                <a:gd name="T8" fmla="*/ 84 w 579"/>
                <a:gd name="T9" fmla="*/ 92 h 617"/>
                <a:gd name="T10" fmla="*/ 49 w 579"/>
                <a:gd name="T11" fmla="*/ 137 h 617"/>
                <a:gd name="T12" fmla="*/ 23 w 579"/>
                <a:gd name="T13" fmla="*/ 189 h 617"/>
                <a:gd name="T14" fmla="*/ 6 w 579"/>
                <a:gd name="T15" fmla="*/ 247 h 617"/>
                <a:gd name="T16" fmla="*/ 0 w 579"/>
                <a:gd name="T17" fmla="*/ 310 h 617"/>
                <a:gd name="T18" fmla="*/ 2 w 579"/>
                <a:gd name="T19" fmla="*/ 340 h 617"/>
                <a:gd name="T20" fmla="*/ 14 w 579"/>
                <a:gd name="T21" fmla="*/ 401 h 617"/>
                <a:gd name="T22" fmla="*/ 37 w 579"/>
                <a:gd name="T23" fmla="*/ 456 h 617"/>
                <a:gd name="T24" fmla="*/ 67 w 579"/>
                <a:gd name="T25" fmla="*/ 505 h 617"/>
                <a:gd name="T26" fmla="*/ 107 w 579"/>
                <a:gd name="T27" fmla="*/ 546 h 617"/>
                <a:gd name="T28" fmla="*/ 153 w 579"/>
                <a:gd name="T29" fmla="*/ 580 h 617"/>
                <a:gd name="T30" fmla="*/ 205 w 579"/>
                <a:gd name="T31" fmla="*/ 603 h 617"/>
                <a:gd name="T32" fmla="*/ 262 w 579"/>
                <a:gd name="T33" fmla="*/ 615 h 617"/>
                <a:gd name="T34" fmla="*/ 291 w 579"/>
                <a:gd name="T35" fmla="*/ 617 h 617"/>
                <a:gd name="T36" fmla="*/ 349 w 579"/>
                <a:gd name="T37" fmla="*/ 610 h 617"/>
                <a:gd name="T38" fmla="*/ 404 w 579"/>
                <a:gd name="T39" fmla="*/ 592 h 617"/>
                <a:gd name="T40" fmla="*/ 452 w 579"/>
                <a:gd name="T41" fmla="*/ 563 h 617"/>
                <a:gd name="T42" fmla="*/ 495 w 579"/>
                <a:gd name="T43" fmla="*/ 525 h 617"/>
                <a:gd name="T44" fmla="*/ 530 w 579"/>
                <a:gd name="T45" fmla="*/ 479 h 617"/>
                <a:gd name="T46" fmla="*/ 556 w 579"/>
                <a:gd name="T47" fmla="*/ 427 h 617"/>
                <a:gd name="T48" fmla="*/ 573 w 579"/>
                <a:gd name="T49" fmla="*/ 369 h 617"/>
                <a:gd name="T50" fmla="*/ 579 w 579"/>
                <a:gd name="T51" fmla="*/ 307 h 617"/>
                <a:gd name="T52" fmla="*/ 578 w 579"/>
                <a:gd name="T53" fmla="*/ 276 h 617"/>
                <a:gd name="T54" fmla="*/ 566 w 579"/>
                <a:gd name="T55" fmla="*/ 215 h 617"/>
                <a:gd name="T56" fmla="*/ 544 w 579"/>
                <a:gd name="T57" fmla="*/ 160 h 617"/>
                <a:gd name="T58" fmla="*/ 512 w 579"/>
                <a:gd name="T59" fmla="*/ 111 h 617"/>
                <a:gd name="T60" fmla="*/ 472 w 579"/>
                <a:gd name="T61" fmla="*/ 70 h 617"/>
                <a:gd name="T62" fmla="*/ 427 w 579"/>
                <a:gd name="T63" fmla="*/ 37 h 617"/>
                <a:gd name="T64" fmla="*/ 375 w 579"/>
                <a:gd name="T65" fmla="*/ 14 h 617"/>
                <a:gd name="T66" fmla="*/ 318 w 579"/>
                <a:gd name="T67" fmla="*/ 1 h 617"/>
                <a:gd name="T68" fmla="*/ 289 w 579"/>
                <a:gd name="T69" fmla="*/ 0 h 6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79" h="617">
                  <a:moveTo>
                    <a:pt x="289" y="0"/>
                  </a:moveTo>
                  <a:lnTo>
                    <a:pt x="289" y="0"/>
                  </a:lnTo>
                  <a:lnTo>
                    <a:pt x="260" y="1"/>
                  </a:lnTo>
                  <a:lnTo>
                    <a:pt x="231" y="8"/>
                  </a:lnTo>
                  <a:lnTo>
                    <a:pt x="203" y="15"/>
                  </a:lnTo>
                  <a:lnTo>
                    <a:pt x="176" y="24"/>
                  </a:lnTo>
                  <a:lnTo>
                    <a:pt x="152" y="38"/>
                  </a:lnTo>
                  <a:lnTo>
                    <a:pt x="127" y="53"/>
                  </a:lnTo>
                  <a:lnTo>
                    <a:pt x="106" y="72"/>
                  </a:lnTo>
                  <a:lnTo>
                    <a:pt x="84" y="92"/>
                  </a:lnTo>
                  <a:lnTo>
                    <a:pt x="66" y="113"/>
                  </a:lnTo>
                  <a:lnTo>
                    <a:pt x="49" y="137"/>
                  </a:lnTo>
                  <a:lnTo>
                    <a:pt x="35" y="163"/>
                  </a:lnTo>
                  <a:lnTo>
                    <a:pt x="23" y="189"/>
                  </a:lnTo>
                  <a:lnTo>
                    <a:pt x="14" y="218"/>
                  </a:lnTo>
                  <a:lnTo>
                    <a:pt x="6" y="247"/>
                  </a:lnTo>
                  <a:lnTo>
                    <a:pt x="2" y="278"/>
                  </a:lnTo>
                  <a:lnTo>
                    <a:pt x="0" y="310"/>
                  </a:lnTo>
                  <a:lnTo>
                    <a:pt x="0" y="310"/>
                  </a:lnTo>
                  <a:lnTo>
                    <a:pt x="2" y="340"/>
                  </a:lnTo>
                  <a:lnTo>
                    <a:pt x="6" y="371"/>
                  </a:lnTo>
                  <a:lnTo>
                    <a:pt x="14" y="401"/>
                  </a:lnTo>
                  <a:lnTo>
                    <a:pt x="25" y="429"/>
                  </a:lnTo>
                  <a:lnTo>
                    <a:pt x="37" y="456"/>
                  </a:lnTo>
                  <a:lnTo>
                    <a:pt x="51" y="481"/>
                  </a:lnTo>
                  <a:lnTo>
                    <a:pt x="67" y="505"/>
                  </a:lnTo>
                  <a:lnTo>
                    <a:pt x="86" y="527"/>
                  </a:lnTo>
                  <a:lnTo>
                    <a:pt x="107" y="546"/>
                  </a:lnTo>
                  <a:lnTo>
                    <a:pt x="129" y="565"/>
                  </a:lnTo>
                  <a:lnTo>
                    <a:pt x="153" y="580"/>
                  </a:lnTo>
                  <a:lnTo>
                    <a:pt x="179" y="592"/>
                  </a:lnTo>
                  <a:lnTo>
                    <a:pt x="205" y="603"/>
                  </a:lnTo>
                  <a:lnTo>
                    <a:pt x="232" y="610"/>
                  </a:lnTo>
                  <a:lnTo>
                    <a:pt x="262" y="615"/>
                  </a:lnTo>
                  <a:lnTo>
                    <a:pt x="291" y="617"/>
                  </a:lnTo>
                  <a:lnTo>
                    <a:pt x="291" y="617"/>
                  </a:lnTo>
                  <a:lnTo>
                    <a:pt x="321" y="615"/>
                  </a:lnTo>
                  <a:lnTo>
                    <a:pt x="349" y="610"/>
                  </a:lnTo>
                  <a:lnTo>
                    <a:pt x="376" y="601"/>
                  </a:lnTo>
                  <a:lnTo>
                    <a:pt x="404" y="592"/>
                  </a:lnTo>
                  <a:lnTo>
                    <a:pt x="428" y="578"/>
                  </a:lnTo>
                  <a:lnTo>
                    <a:pt x="452" y="563"/>
                  </a:lnTo>
                  <a:lnTo>
                    <a:pt x="474" y="545"/>
                  </a:lnTo>
                  <a:lnTo>
                    <a:pt x="495" y="525"/>
                  </a:lnTo>
                  <a:lnTo>
                    <a:pt x="514" y="504"/>
                  </a:lnTo>
                  <a:lnTo>
                    <a:pt x="530" y="479"/>
                  </a:lnTo>
                  <a:lnTo>
                    <a:pt x="544" y="453"/>
                  </a:lnTo>
                  <a:lnTo>
                    <a:pt x="556" y="427"/>
                  </a:lnTo>
                  <a:lnTo>
                    <a:pt x="566" y="398"/>
                  </a:lnTo>
                  <a:lnTo>
                    <a:pt x="573" y="369"/>
                  </a:lnTo>
                  <a:lnTo>
                    <a:pt x="578" y="339"/>
                  </a:lnTo>
                  <a:lnTo>
                    <a:pt x="579" y="307"/>
                  </a:lnTo>
                  <a:lnTo>
                    <a:pt x="579" y="307"/>
                  </a:lnTo>
                  <a:lnTo>
                    <a:pt x="578" y="276"/>
                  </a:lnTo>
                  <a:lnTo>
                    <a:pt x="573" y="246"/>
                  </a:lnTo>
                  <a:lnTo>
                    <a:pt x="566" y="215"/>
                  </a:lnTo>
                  <a:lnTo>
                    <a:pt x="556" y="188"/>
                  </a:lnTo>
                  <a:lnTo>
                    <a:pt x="544" y="160"/>
                  </a:lnTo>
                  <a:lnTo>
                    <a:pt x="529" y="136"/>
                  </a:lnTo>
                  <a:lnTo>
                    <a:pt x="512" y="111"/>
                  </a:lnTo>
                  <a:lnTo>
                    <a:pt x="494" y="90"/>
                  </a:lnTo>
                  <a:lnTo>
                    <a:pt x="472" y="70"/>
                  </a:lnTo>
                  <a:lnTo>
                    <a:pt x="451" y="52"/>
                  </a:lnTo>
                  <a:lnTo>
                    <a:pt x="427" y="37"/>
                  </a:lnTo>
                  <a:lnTo>
                    <a:pt x="402" y="24"/>
                  </a:lnTo>
                  <a:lnTo>
                    <a:pt x="375" y="14"/>
                  </a:lnTo>
                  <a:lnTo>
                    <a:pt x="347" y="6"/>
                  </a:lnTo>
                  <a:lnTo>
                    <a:pt x="318" y="1"/>
                  </a:lnTo>
                  <a:lnTo>
                    <a:pt x="289" y="0"/>
                  </a:lnTo>
                  <a:lnTo>
                    <a:pt x="289" y="0"/>
                  </a:lnTo>
                  <a:close/>
                </a:path>
              </a:pathLst>
            </a:custGeom>
            <a:solidFill>
              <a:srgbClr val="FFCD0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r-HR"/>
            </a:p>
          </p:txBody>
        </p:sp>
        <p:sp>
          <p:nvSpPr>
            <p:cNvPr id="65" name="Freeform 63"/>
            <p:cNvSpPr>
              <a:spLocks/>
            </p:cNvSpPr>
            <p:nvPr/>
          </p:nvSpPr>
          <p:spPr bwMode="auto">
            <a:xfrm>
              <a:off x="4338" y="2515"/>
              <a:ext cx="562" cy="598"/>
            </a:xfrm>
            <a:custGeom>
              <a:avLst/>
              <a:gdLst>
                <a:gd name="T0" fmla="*/ 280 w 562"/>
                <a:gd name="T1" fmla="*/ 0 h 598"/>
                <a:gd name="T2" fmla="*/ 223 w 562"/>
                <a:gd name="T3" fmla="*/ 6 h 598"/>
                <a:gd name="T4" fmla="*/ 170 w 562"/>
                <a:gd name="T5" fmla="*/ 24 h 598"/>
                <a:gd name="T6" fmla="*/ 122 w 562"/>
                <a:gd name="T7" fmla="*/ 52 h 598"/>
                <a:gd name="T8" fmla="*/ 81 w 562"/>
                <a:gd name="T9" fmla="*/ 89 h 598"/>
                <a:gd name="T10" fmla="*/ 47 w 562"/>
                <a:gd name="T11" fmla="*/ 133 h 598"/>
                <a:gd name="T12" fmla="*/ 21 w 562"/>
                <a:gd name="T13" fmla="*/ 185 h 598"/>
                <a:gd name="T14" fmla="*/ 5 w 562"/>
                <a:gd name="T15" fmla="*/ 241 h 598"/>
                <a:gd name="T16" fmla="*/ 0 w 562"/>
                <a:gd name="T17" fmla="*/ 301 h 598"/>
                <a:gd name="T18" fmla="*/ 1 w 562"/>
                <a:gd name="T19" fmla="*/ 331 h 598"/>
                <a:gd name="T20" fmla="*/ 12 w 562"/>
                <a:gd name="T21" fmla="*/ 389 h 598"/>
                <a:gd name="T22" fmla="*/ 35 w 562"/>
                <a:gd name="T23" fmla="*/ 443 h 598"/>
                <a:gd name="T24" fmla="*/ 66 w 562"/>
                <a:gd name="T25" fmla="*/ 490 h 598"/>
                <a:gd name="T26" fmla="*/ 104 w 562"/>
                <a:gd name="T27" fmla="*/ 531 h 598"/>
                <a:gd name="T28" fmla="*/ 148 w 562"/>
                <a:gd name="T29" fmla="*/ 563 h 598"/>
                <a:gd name="T30" fmla="*/ 200 w 562"/>
                <a:gd name="T31" fmla="*/ 585 h 598"/>
                <a:gd name="T32" fmla="*/ 255 w 562"/>
                <a:gd name="T33" fmla="*/ 597 h 598"/>
                <a:gd name="T34" fmla="*/ 283 w 562"/>
                <a:gd name="T35" fmla="*/ 598 h 598"/>
                <a:gd name="T36" fmla="*/ 339 w 562"/>
                <a:gd name="T37" fmla="*/ 591 h 598"/>
                <a:gd name="T38" fmla="*/ 393 w 562"/>
                <a:gd name="T39" fmla="*/ 574 h 598"/>
                <a:gd name="T40" fmla="*/ 440 w 562"/>
                <a:gd name="T41" fmla="*/ 545 h 598"/>
                <a:gd name="T42" fmla="*/ 481 w 562"/>
                <a:gd name="T43" fmla="*/ 508 h 598"/>
                <a:gd name="T44" fmla="*/ 515 w 562"/>
                <a:gd name="T45" fmla="*/ 464 h 598"/>
                <a:gd name="T46" fmla="*/ 541 w 562"/>
                <a:gd name="T47" fmla="*/ 412 h 598"/>
                <a:gd name="T48" fmla="*/ 558 w 562"/>
                <a:gd name="T49" fmla="*/ 357 h 598"/>
                <a:gd name="T50" fmla="*/ 562 w 562"/>
                <a:gd name="T51" fmla="*/ 296 h 598"/>
                <a:gd name="T52" fmla="*/ 561 w 562"/>
                <a:gd name="T53" fmla="*/ 266 h 598"/>
                <a:gd name="T54" fmla="*/ 550 w 562"/>
                <a:gd name="T55" fmla="*/ 208 h 598"/>
                <a:gd name="T56" fmla="*/ 527 w 562"/>
                <a:gd name="T57" fmla="*/ 154 h 598"/>
                <a:gd name="T58" fmla="*/ 496 w 562"/>
                <a:gd name="T59" fmla="*/ 107 h 598"/>
                <a:gd name="T60" fmla="*/ 458 w 562"/>
                <a:gd name="T61" fmla="*/ 67 h 598"/>
                <a:gd name="T62" fmla="*/ 414 w 562"/>
                <a:gd name="T63" fmla="*/ 35 h 598"/>
                <a:gd name="T64" fmla="*/ 362 w 562"/>
                <a:gd name="T65" fmla="*/ 12 h 598"/>
                <a:gd name="T66" fmla="*/ 309 w 562"/>
                <a:gd name="T67" fmla="*/ 2 h 598"/>
                <a:gd name="T68" fmla="*/ 280 w 562"/>
                <a:gd name="T69" fmla="*/ 0 h 5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62" h="598">
                  <a:moveTo>
                    <a:pt x="280" y="0"/>
                  </a:moveTo>
                  <a:lnTo>
                    <a:pt x="280" y="0"/>
                  </a:lnTo>
                  <a:lnTo>
                    <a:pt x="251" y="2"/>
                  </a:lnTo>
                  <a:lnTo>
                    <a:pt x="223" y="6"/>
                  </a:lnTo>
                  <a:lnTo>
                    <a:pt x="196" y="14"/>
                  </a:lnTo>
                  <a:lnTo>
                    <a:pt x="170" y="24"/>
                  </a:lnTo>
                  <a:lnTo>
                    <a:pt x="145" y="37"/>
                  </a:lnTo>
                  <a:lnTo>
                    <a:pt x="122" y="52"/>
                  </a:lnTo>
                  <a:lnTo>
                    <a:pt x="101" y="69"/>
                  </a:lnTo>
                  <a:lnTo>
                    <a:pt x="81" y="89"/>
                  </a:lnTo>
                  <a:lnTo>
                    <a:pt x="63" y="110"/>
                  </a:lnTo>
                  <a:lnTo>
                    <a:pt x="47" y="133"/>
                  </a:lnTo>
                  <a:lnTo>
                    <a:pt x="32" y="159"/>
                  </a:lnTo>
                  <a:lnTo>
                    <a:pt x="21" y="185"/>
                  </a:lnTo>
                  <a:lnTo>
                    <a:pt x="12" y="212"/>
                  </a:lnTo>
                  <a:lnTo>
                    <a:pt x="5" y="241"/>
                  </a:lnTo>
                  <a:lnTo>
                    <a:pt x="1" y="270"/>
                  </a:lnTo>
                  <a:lnTo>
                    <a:pt x="0" y="301"/>
                  </a:lnTo>
                  <a:lnTo>
                    <a:pt x="0" y="301"/>
                  </a:lnTo>
                  <a:lnTo>
                    <a:pt x="1" y="331"/>
                  </a:lnTo>
                  <a:lnTo>
                    <a:pt x="6" y="360"/>
                  </a:lnTo>
                  <a:lnTo>
                    <a:pt x="12" y="389"/>
                  </a:lnTo>
                  <a:lnTo>
                    <a:pt x="23" y="417"/>
                  </a:lnTo>
                  <a:lnTo>
                    <a:pt x="35" y="443"/>
                  </a:lnTo>
                  <a:lnTo>
                    <a:pt x="49" y="467"/>
                  </a:lnTo>
                  <a:lnTo>
                    <a:pt x="66" y="490"/>
                  </a:lnTo>
                  <a:lnTo>
                    <a:pt x="84" y="511"/>
                  </a:lnTo>
                  <a:lnTo>
                    <a:pt x="104" y="531"/>
                  </a:lnTo>
                  <a:lnTo>
                    <a:pt x="125" y="548"/>
                  </a:lnTo>
                  <a:lnTo>
                    <a:pt x="148" y="563"/>
                  </a:lnTo>
                  <a:lnTo>
                    <a:pt x="174" y="575"/>
                  </a:lnTo>
                  <a:lnTo>
                    <a:pt x="200" y="585"/>
                  </a:lnTo>
                  <a:lnTo>
                    <a:pt x="226" y="592"/>
                  </a:lnTo>
                  <a:lnTo>
                    <a:pt x="255" y="597"/>
                  </a:lnTo>
                  <a:lnTo>
                    <a:pt x="283" y="598"/>
                  </a:lnTo>
                  <a:lnTo>
                    <a:pt x="283" y="598"/>
                  </a:lnTo>
                  <a:lnTo>
                    <a:pt x="312" y="595"/>
                  </a:lnTo>
                  <a:lnTo>
                    <a:pt x="339" y="591"/>
                  </a:lnTo>
                  <a:lnTo>
                    <a:pt x="367" y="583"/>
                  </a:lnTo>
                  <a:lnTo>
                    <a:pt x="393" y="574"/>
                  </a:lnTo>
                  <a:lnTo>
                    <a:pt x="417" y="560"/>
                  </a:lnTo>
                  <a:lnTo>
                    <a:pt x="440" y="545"/>
                  </a:lnTo>
                  <a:lnTo>
                    <a:pt x="461" y="528"/>
                  </a:lnTo>
                  <a:lnTo>
                    <a:pt x="481" y="508"/>
                  </a:lnTo>
                  <a:lnTo>
                    <a:pt x="500" y="487"/>
                  </a:lnTo>
                  <a:lnTo>
                    <a:pt x="515" y="464"/>
                  </a:lnTo>
                  <a:lnTo>
                    <a:pt x="530" y="440"/>
                  </a:lnTo>
                  <a:lnTo>
                    <a:pt x="541" y="412"/>
                  </a:lnTo>
                  <a:lnTo>
                    <a:pt x="550" y="385"/>
                  </a:lnTo>
                  <a:lnTo>
                    <a:pt x="558" y="357"/>
                  </a:lnTo>
                  <a:lnTo>
                    <a:pt x="561" y="327"/>
                  </a:lnTo>
                  <a:lnTo>
                    <a:pt x="562" y="296"/>
                  </a:lnTo>
                  <a:lnTo>
                    <a:pt x="562" y="296"/>
                  </a:lnTo>
                  <a:lnTo>
                    <a:pt x="561" y="266"/>
                  </a:lnTo>
                  <a:lnTo>
                    <a:pt x="556" y="237"/>
                  </a:lnTo>
                  <a:lnTo>
                    <a:pt x="550" y="208"/>
                  </a:lnTo>
                  <a:lnTo>
                    <a:pt x="539" y="180"/>
                  </a:lnTo>
                  <a:lnTo>
                    <a:pt x="527" y="154"/>
                  </a:lnTo>
                  <a:lnTo>
                    <a:pt x="513" y="130"/>
                  </a:lnTo>
                  <a:lnTo>
                    <a:pt x="496" y="107"/>
                  </a:lnTo>
                  <a:lnTo>
                    <a:pt x="478" y="86"/>
                  </a:lnTo>
                  <a:lnTo>
                    <a:pt x="458" y="67"/>
                  </a:lnTo>
                  <a:lnTo>
                    <a:pt x="437" y="49"/>
                  </a:lnTo>
                  <a:lnTo>
                    <a:pt x="414" y="35"/>
                  </a:lnTo>
                  <a:lnTo>
                    <a:pt x="388" y="23"/>
                  </a:lnTo>
                  <a:lnTo>
                    <a:pt x="362" y="12"/>
                  </a:lnTo>
                  <a:lnTo>
                    <a:pt x="336" y="5"/>
                  </a:lnTo>
                  <a:lnTo>
                    <a:pt x="309" y="2"/>
                  </a:lnTo>
                  <a:lnTo>
                    <a:pt x="280" y="0"/>
                  </a:lnTo>
                  <a:lnTo>
                    <a:pt x="280" y="0"/>
                  </a:lnTo>
                  <a:close/>
                </a:path>
              </a:pathLst>
            </a:custGeom>
            <a:solidFill>
              <a:srgbClr val="FFCF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r-HR"/>
            </a:p>
          </p:txBody>
        </p:sp>
        <p:sp>
          <p:nvSpPr>
            <p:cNvPr id="66" name="Freeform 64"/>
            <p:cNvSpPr>
              <a:spLocks/>
            </p:cNvSpPr>
            <p:nvPr/>
          </p:nvSpPr>
          <p:spPr bwMode="auto">
            <a:xfrm>
              <a:off x="4347" y="2520"/>
              <a:ext cx="549" cy="580"/>
            </a:xfrm>
            <a:custGeom>
              <a:avLst/>
              <a:gdLst>
                <a:gd name="T0" fmla="*/ 272 w 549"/>
                <a:gd name="T1" fmla="*/ 0 h 580"/>
                <a:gd name="T2" fmla="*/ 216 w 549"/>
                <a:gd name="T3" fmla="*/ 6 h 580"/>
                <a:gd name="T4" fmla="*/ 165 w 549"/>
                <a:gd name="T5" fmla="*/ 24 h 580"/>
                <a:gd name="T6" fmla="*/ 119 w 549"/>
                <a:gd name="T7" fmla="*/ 52 h 580"/>
                <a:gd name="T8" fmla="*/ 78 w 549"/>
                <a:gd name="T9" fmla="*/ 87 h 580"/>
                <a:gd name="T10" fmla="*/ 46 w 549"/>
                <a:gd name="T11" fmla="*/ 131 h 580"/>
                <a:gd name="T12" fmla="*/ 20 w 549"/>
                <a:gd name="T13" fmla="*/ 180 h 580"/>
                <a:gd name="T14" fmla="*/ 5 w 549"/>
                <a:gd name="T15" fmla="*/ 235 h 580"/>
                <a:gd name="T16" fmla="*/ 0 w 549"/>
                <a:gd name="T17" fmla="*/ 293 h 580"/>
                <a:gd name="T18" fmla="*/ 2 w 549"/>
                <a:gd name="T19" fmla="*/ 323 h 580"/>
                <a:gd name="T20" fmla="*/ 14 w 549"/>
                <a:gd name="T21" fmla="*/ 380 h 580"/>
                <a:gd name="T22" fmla="*/ 35 w 549"/>
                <a:gd name="T23" fmla="*/ 432 h 580"/>
                <a:gd name="T24" fmla="*/ 64 w 549"/>
                <a:gd name="T25" fmla="*/ 477 h 580"/>
                <a:gd name="T26" fmla="*/ 102 w 549"/>
                <a:gd name="T27" fmla="*/ 516 h 580"/>
                <a:gd name="T28" fmla="*/ 147 w 549"/>
                <a:gd name="T29" fmla="*/ 546 h 580"/>
                <a:gd name="T30" fmla="*/ 196 w 549"/>
                <a:gd name="T31" fmla="*/ 567 h 580"/>
                <a:gd name="T32" fmla="*/ 249 w 549"/>
                <a:gd name="T33" fmla="*/ 580 h 580"/>
                <a:gd name="T34" fmla="*/ 277 w 549"/>
                <a:gd name="T35" fmla="*/ 580 h 580"/>
                <a:gd name="T36" fmla="*/ 332 w 549"/>
                <a:gd name="T37" fmla="*/ 574 h 580"/>
                <a:gd name="T38" fmla="*/ 384 w 549"/>
                <a:gd name="T39" fmla="*/ 555 h 580"/>
                <a:gd name="T40" fmla="*/ 429 w 549"/>
                <a:gd name="T41" fmla="*/ 528 h 580"/>
                <a:gd name="T42" fmla="*/ 471 w 549"/>
                <a:gd name="T43" fmla="*/ 493 h 580"/>
                <a:gd name="T44" fmla="*/ 503 w 549"/>
                <a:gd name="T45" fmla="*/ 448 h 580"/>
                <a:gd name="T46" fmla="*/ 527 w 549"/>
                <a:gd name="T47" fmla="*/ 400 h 580"/>
                <a:gd name="T48" fmla="*/ 544 w 549"/>
                <a:gd name="T49" fmla="*/ 345 h 580"/>
                <a:gd name="T50" fmla="*/ 549 w 549"/>
                <a:gd name="T51" fmla="*/ 287 h 580"/>
                <a:gd name="T52" fmla="*/ 547 w 549"/>
                <a:gd name="T53" fmla="*/ 258 h 580"/>
                <a:gd name="T54" fmla="*/ 535 w 549"/>
                <a:gd name="T55" fmla="*/ 201 h 580"/>
                <a:gd name="T56" fmla="*/ 513 w 549"/>
                <a:gd name="T57" fmla="*/ 149 h 580"/>
                <a:gd name="T58" fmla="*/ 484 w 549"/>
                <a:gd name="T59" fmla="*/ 103 h 580"/>
                <a:gd name="T60" fmla="*/ 446 w 549"/>
                <a:gd name="T61" fmla="*/ 64 h 580"/>
                <a:gd name="T62" fmla="*/ 402 w 549"/>
                <a:gd name="T63" fmla="*/ 33 h 580"/>
                <a:gd name="T64" fmla="*/ 353 w 549"/>
                <a:gd name="T65" fmla="*/ 12 h 580"/>
                <a:gd name="T66" fmla="*/ 300 w 549"/>
                <a:gd name="T67" fmla="*/ 1 h 580"/>
                <a:gd name="T68" fmla="*/ 272 w 549"/>
                <a:gd name="T69" fmla="*/ 0 h 5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49" h="580">
                  <a:moveTo>
                    <a:pt x="272" y="0"/>
                  </a:moveTo>
                  <a:lnTo>
                    <a:pt x="272" y="0"/>
                  </a:lnTo>
                  <a:lnTo>
                    <a:pt x="243" y="1"/>
                  </a:lnTo>
                  <a:lnTo>
                    <a:pt x="216" y="6"/>
                  </a:lnTo>
                  <a:lnTo>
                    <a:pt x="190" y="13"/>
                  </a:lnTo>
                  <a:lnTo>
                    <a:pt x="165" y="24"/>
                  </a:lnTo>
                  <a:lnTo>
                    <a:pt x="141" y="36"/>
                  </a:lnTo>
                  <a:lnTo>
                    <a:pt x="119" y="52"/>
                  </a:lnTo>
                  <a:lnTo>
                    <a:pt x="98" y="68"/>
                  </a:lnTo>
                  <a:lnTo>
                    <a:pt x="78" y="87"/>
                  </a:lnTo>
                  <a:lnTo>
                    <a:pt x="61" y="108"/>
                  </a:lnTo>
                  <a:lnTo>
                    <a:pt x="46" y="131"/>
                  </a:lnTo>
                  <a:lnTo>
                    <a:pt x="32" y="155"/>
                  </a:lnTo>
                  <a:lnTo>
                    <a:pt x="20" y="180"/>
                  </a:lnTo>
                  <a:lnTo>
                    <a:pt x="12" y="207"/>
                  </a:lnTo>
                  <a:lnTo>
                    <a:pt x="5" y="235"/>
                  </a:lnTo>
                  <a:lnTo>
                    <a:pt x="2" y="264"/>
                  </a:lnTo>
                  <a:lnTo>
                    <a:pt x="0" y="293"/>
                  </a:lnTo>
                  <a:lnTo>
                    <a:pt x="0" y="293"/>
                  </a:lnTo>
                  <a:lnTo>
                    <a:pt x="2" y="323"/>
                  </a:lnTo>
                  <a:lnTo>
                    <a:pt x="6" y="352"/>
                  </a:lnTo>
                  <a:lnTo>
                    <a:pt x="14" y="380"/>
                  </a:lnTo>
                  <a:lnTo>
                    <a:pt x="23" y="406"/>
                  </a:lnTo>
                  <a:lnTo>
                    <a:pt x="35" y="432"/>
                  </a:lnTo>
                  <a:lnTo>
                    <a:pt x="49" y="454"/>
                  </a:lnTo>
                  <a:lnTo>
                    <a:pt x="64" y="477"/>
                  </a:lnTo>
                  <a:lnTo>
                    <a:pt x="83" y="497"/>
                  </a:lnTo>
                  <a:lnTo>
                    <a:pt x="102" y="516"/>
                  </a:lnTo>
                  <a:lnTo>
                    <a:pt x="124" y="532"/>
                  </a:lnTo>
                  <a:lnTo>
                    <a:pt x="147" y="546"/>
                  </a:lnTo>
                  <a:lnTo>
                    <a:pt x="171" y="558"/>
                  </a:lnTo>
                  <a:lnTo>
                    <a:pt x="196" y="567"/>
                  </a:lnTo>
                  <a:lnTo>
                    <a:pt x="222" y="575"/>
                  </a:lnTo>
                  <a:lnTo>
                    <a:pt x="249" y="580"/>
                  </a:lnTo>
                  <a:lnTo>
                    <a:pt x="277" y="580"/>
                  </a:lnTo>
                  <a:lnTo>
                    <a:pt x="277" y="580"/>
                  </a:lnTo>
                  <a:lnTo>
                    <a:pt x="306" y="578"/>
                  </a:lnTo>
                  <a:lnTo>
                    <a:pt x="332" y="574"/>
                  </a:lnTo>
                  <a:lnTo>
                    <a:pt x="359" y="566"/>
                  </a:lnTo>
                  <a:lnTo>
                    <a:pt x="384" y="555"/>
                  </a:lnTo>
                  <a:lnTo>
                    <a:pt x="408" y="543"/>
                  </a:lnTo>
                  <a:lnTo>
                    <a:pt x="429" y="528"/>
                  </a:lnTo>
                  <a:lnTo>
                    <a:pt x="451" y="511"/>
                  </a:lnTo>
                  <a:lnTo>
                    <a:pt x="471" y="493"/>
                  </a:lnTo>
                  <a:lnTo>
                    <a:pt x="487" y="471"/>
                  </a:lnTo>
                  <a:lnTo>
                    <a:pt x="503" y="448"/>
                  </a:lnTo>
                  <a:lnTo>
                    <a:pt x="517" y="425"/>
                  </a:lnTo>
                  <a:lnTo>
                    <a:pt x="527" y="400"/>
                  </a:lnTo>
                  <a:lnTo>
                    <a:pt x="536" y="372"/>
                  </a:lnTo>
                  <a:lnTo>
                    <a:pt x="544" y="345"/>
                  </a:lnTo>
                  <a:lnTo>
                    <a:pt x="547" y="316"/>
                  </a:lnTo>
                  <a:lnTo>
                    <a:pt x="549" y="287"/>
                  </a:lnTo>
                  <a:lnTo>
                    <a:pt x="549" y="287"/>
                  </a:lnTo>
                  <a:lnTo>
                    <a:pt x="547" y="258"/>
                  </a:lnTo>
                  <a:lnTo>
                    <a:pt x="542" y="229"/>
                  </a:lnTo>
                  <a:lnTo>
                    <a:pt x="535" y="201"/>
                  </a:lnTo>
                  <a:lnTo>
                    <a:pt x="526" y="174"/>
                  </a:lnTo>
                  <a:lnTo>
                    <a:pt x="513" y="149"/>
                  </a:lnTo>
                  <a:lnTo>
                    <a:pt x="500" y="125"/>
                  </a:lnTo>
                  <a:lnTo>
                    <a:pt x="484" y="103"/>
                  </a:lnTo>
                  <a:lnTo>
                    <a:pt x="466" y="82"/>
                  </a:lnTo>
                  <a:lnTo>
                    <a:pt x="446" y="64"/>
                  </a:lnTo>
                  <a:lnTo>
                    <a:pt x="425" y="47"/>
                  </a:lnTo>
                  <a:lnTo>
                    <a:pt x="402" y="33"/>
                  </a:lnTo>
                  <a:lnTo>
                    <a:pt x="377" y="21"/>
                  </a:lnTo>
                  <a:lnTo>
                    <a:pt x="353" y="12"/>
                  </a:lnTo>
                  <a:lnTo>
                    <a:pt x="327" y="6"/>
                  </a:lnTo>
                  <a:lnTo>
                    <a:pt x="300" y="1"/>
                  </a:lnTo>
                  <a:lnTo>
                    <a:pt x="272" y="0"/>
                  </a:lnTo>
                  <a:lnTo>
                    <a:pt x="272" y="0"/>
                  </a:lnTo>
                  <a:close/>
                </a:path>
              </a:pathLst>
            </a:custGeom>
            <a:solidFill>
              <a:srgbClr val="FFD2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r-HR"/>
            </a:p>
          </p:txBody>
        </p:sp>
        <p:sp>
          <p:nvSpPr>
            <p:cNvPr id="67" name="Freeform 65"/>
            <p:cNvSpPr>
              <a:spLocks/>
            </p:cNvSpPr>
            <p:nvPr/>
          </p:nvSpPr>
          <p:spPr bwMode="auto">
            <a:xfrm>
              <a:off x="4356" y="2526"/>
              <a:ext cx="533" cy="561"/>
            </a:xfrm>
            <a:custGeom>
              <a:avLst/>
              <a:gdLst>
                <a:gd name="T0" fmla="*/ 263 w 533"/>
                <a:gd name="T1" fmla="*/ 0 h 561"/>
                <a:gd name="T2" fmla="*/ 210 w 533"/>
                <a:gd name="T3" fmla="*/ 6 h 561"/>
                <a:gd name="T4" fmla="*/ 161 w 533"/>
                <a:gd name="T5" fmla="*/ 23 h 561"/>
                <a:gd name="T6" fmla="*/ 115 w 533"/>
                <a:gd name="T7" fmla="*/ 50 h 561"/>
                <a:gd name="T8" fmla="*/ 77 w 533"/>
                <a:gd name="T9" fmla="*/ 85 h 561"/>
                <a:gd name="T10" fmla="*/ 45 w 533"/>
                <a:gd name="T11" fmla="*/ 126 h 561"/>
                <a:gd name="T12" fmla="*/ 20 w 533"/>
                <a:gd name="T13" fmla="*/ 175 h 561"/>
                <a:gd name="T14" fmla="*/ 5 w 533"/>
                <a:gd name="T15" fmla="*/ 229 h 561"/>
                <a:gd name="T16" fmla="*/ 0 w 533"/>
                <a:gd name="T17" fmla="*/ 285 h 561"/>
                <a:gd name="T18" fmla="*/ 3 w 533"/>
                <a:gd name="T19" fmla="*/ 314 h 561"/>
                <a:gd name="T20" fmla="*/ 14 w 533"/>
                <a:gd name="T21" fmla="*/ 368 h 561"/>
                <a:gd name="T22" fmla="*/ 35 w 533"/>
                <a:gd name="T23" fmla="*/ 418 h 561"/>
                <a:gd name="T24" fmla="*/ 64 w 533"/>
                <a:gd name="T25" fmla="*/ 462 h 561"/>
                <a:gd name="T26" fmla="*/ 101 w 533"/>
                <a:gd name="T27" fmla="*/ 500 h 561"/>
                <a:gd name="T28" fmla="*/ 144 w 533"/>
                <a:gd name="T29" fmla="*/ 529 h 561"/>
                <a:gd name="T30" fmla="*/ 193 w 533"/>
                <a:gd name="T31" fmla="*/ 551 h 561"/>
                <a:gd name="T32" fmla="*/ 245 w 533"/>
                <a:gd name="T33" fmla="*/ 560 h 561"/>
                <a:gd name="T34" fmla="*/ 271 w 533"/>
                <a:gd name="T35" fmla="*/ 561 h 561"/>
                <a:gd name="T36" fmla="*/ 326 w 533"/>
                <a:gd name="T37" fmla="*/ 555 h 561"/>
                <a:gd name="T38" fmla="*/ 375 w 533"/>
                <a:gd name="T39" fmla="*/ 537 h 561"/>
                <a:gd name="T40" fmla="*/ 420 w 533"/>
                <a:gd name="T41" fmla="*/ 511 h 561"/>
                <a:gd name="T42" fmla="*/ 459 w 533"/>
                <a:gd name="T43" fmla="*/ 476 h 561"/>
                <a:gd name="T44" fmla="*/ 491 w 533"/>
                <a:gd name="T45" fmla="*/ 433 h 561"/>
                <a:gd name="T46" fmla="*/ 515 w 533"/>
                <a:gd name="T47" fmla="*/ 386 h 561"/>
                <a:gd name="T48" fmla="*/ 529 w 533"/>
                <a:gd name="T49" fmla="*/ 332 h 561"/>
                <a:gd name="T50" fmla="*/ 533 w 533"/>
                <a:gd name="T51" fmla="*/ 276 h 561"/>
                <a:gd name="T52" fmla="*/ 532 w 533"/>
                <a:gd name="T53" fmla="*/ 247 h 561"/>
                <a:gd name="T54" fmla="*/ 521 w 533"/>
                <a:gd name="T55" fmla="*/ 192 h 561"/>
                <a:gd name="T56" fmla="*/ 500 w 533"/>
                <a:gd name="T57" fmla="*/ 142 h 561"/>
                <a:gd name="T58" fmla="*/ 471 w 533"/>
                <a:gd name="T59" fmla="*/ 97 h 561"/>
                <a:gd name="T60" fmla="*/ 434 w 533"/>
                <a:gd name="T61" fmla="*/ 61 h 561"/>
                <a:gd name="T62" fmla="*/ 391 w 533"/>
                <a:gd name="T63" fmla="*/ 30 h 561"/>
                <a:gd name="T64" fmla="*/ 343 w 533"/>
                <a:gd name="T65" fmla="*/ 10 h 561"/>
                <a:gd name="T66" fmla="*/ 291 w 533"/>
                <a:gd name="T67" fmla="*/ 0 h 561"/>
                <a:gd name="T68" fmla="*/ 263 w 533"/>
                <a:gd name="T69" fmla="*/ 0 h 5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33" h="561">
                  <a:moveTo>
                    <a:pt x="263" y="0"/>
                  </a:moveTo>
                  <a:lnTo>
                    <a:pt x="263" y="0"/>
                  </a:lnTo>
                  <a:lnTo>
                    <a:pt x="237" y="1"/>
                  </a:lnTo>
                  <a:lnTo>
                    <a:pt x="210" y="6"/>
                  </a:lnTo>
                  <a:lnTo>
                    <a:pt x="185" y="13"/>
                  </a:lnTo>
                  <a:lnTo>
                    <a:pt x="161" y="23"/>
                  </a:lnTo>
                  <a:lnTo>
                    <a:pt x="138" y="35"/>
                  </a:lnTo>
                  <a:lnTo>
                    <a:pt x="115" y="50"/>
                  </a:lnTo>
                  <a:lnTo>
                    <a:pt x="95" y="67"/>
                  </a:lnTo>
                  <a:lnTo>
                    <a:pt x="77" y="85"/>
                  </a:lnTo>
                  <a:lnTo>
                    <a:pt x="60" y="105"/>
                  </a:lnTo>
                  <a:lnTo>
                    <a:pt x="45" y="126"/>
                  </a:lnTo>
                  <a:lnTo>
                    <a:pt x="31" y="151"/>
                  </a:lnTo>
                  <a:lnTo>
                    <a:pt x="20" y="175"/>
                  </a:lnTo>
                  <a:lnTo>
                    <a:pt x="11" y="201"/>
                  </a:lnTo>
                  <a:lnTo>
                    <a:pt x="5" y="229"/>
                  </a:lnTo>
                  <a:lnTo>
                    <a:pt x="2" y="256"/>
                  </a:lnTo>
                  <a:lnTo>
                    <a:pt x="0" y="285"/>
                  </a:lnTo>
                  <a:lnTo>
                    <a:pt x="0" y="285"/>
                  </a:lnTo>
                  <a:lnTo>
                    <a:pt x="3" y="314"/>
                  </a:lnTo>
                  <a:lnTo>
                    <a:pt x="6" y="342"/>
                  </a:lnTo>
                  <a:lnTo>
                    <a:pt x="14" y="368"/>
                  </a:lnTo>
                  <a:lnTo>
                    <a:pt x="23" y="394"/>
                  </a:lnTo>
                  <a:lnTo>
                    <a:pt x="35" y="418"/>
                  </a:lnTo>
                  <a:lnTo>
                    <a:pt x="49" y="441"/>
                  </a:lnTo>
                  <a:lnTo>
                    <a:pt x="64" y="462"/>
                  </a:lnTo>
                  <a:lnTo>
                    <a:pt x="81" y="482"/>
                  </a:lnTo>
                  <a:lnTo>
                    <a:pt x="101" y="500"/>
                  </a:lnTo>
                  <a:lnTo>
                    <a:pt x="123" y="516"/>
                  </a:lnTo>
                  <a:lnTo>
                    <a:pt x="144" y="529"/>
                  </a:lnTo>
                  <a:lnTo>
                    <a:pt x="167" y="542"/>
                  </a:lnTo>
                  <a:lnTo>
                    <a:pt x="193" y="551"/>
                  </a:lnTo>
                  <a:lnTo>
                    <a:pt x="217" y="557"/>
                  </a:lnTo>
                  <a:lnTo>
                    <a:pt x="245" y="560"/>
                  </a:lnTo>
                  <a:lnTo>
                    <a:pt x="271" y="561"/>
                  </a:lnTo>
                  <a:lnTo>
                    <a:pt x="271" y="561"/>
                  </a:lnTo>
                  <a:lnTo>
                    <a:pt x="298" y="560"/>
                  </a:lnTo>
                  <a:lnTo>
                    <a:pt x="326" y="555"/>
                  </a:lnTo>
                  <a:lnTo>
                    <a:pt x="350" y="548"/>
                  </a:lnTo>
                  <a:lnTo>
                    <a:pt x="375" y="537"/>
                  </a:lnTo>
                  <a:lnTo>
                    <a:pt x="398" y="525"/>
                  </a:lnTo>
                  <a:lnTo>
                    <a:pt x="420" y="511"/>
                  </a:lnTo>
                  <a:lnTo>
                    <a:pt x="440" y="494"/>
                  </a:lnTo>
                  <a:lnTo>
                    <a:pt x="459" y="476"/>
                  </a:lnTo>
                  <a:lnTo>
                    <a:pt x="475" y="456"/>
                  </a:lnTo>
                  <a:lnTo>
                    <a:pt x="491" y="433"/>
                  </a:lnTo>
                  <a:lnTo>
                    <a:pt x="504" y="410"/>
                  </a:lnTo>
                  <a:lnTo>
                    <a:pt x="515" y="386"/>
                  </a:lnTo>
                  <a:lnTo>
                    <a:pt x="523" y="360"/>
                  </a:lnTo>
                  <a:lnTo>
                    <a:pt x="529" y="332"/>
                  </a:lnTo>
                  <a:lnTo>
                    <a:pt x="533" y="305"/>
                  </a:lnTo>
                  <a:lnTo>
                    <a:pt x="533" y="276"/>
                  </a:lnTo>
                  <a:lnTo>
                    <a:pt x="533" y="276"/>
                  </a:lnTo>
                  <a:lnTo>
                    <a:pt x="532" y="247"/>
                  </a:lnTo>
                  <a:lnTo>
                    <a:pt x="527" y="220"/>
                  </a:lnTo>
                  <a:lnTo>
                    <a:pt x="521" y="192"/>
                  </a:lnTo>
                  <a:lnTo>
                    <a:pt x="512" y="166"/>
                  </a:lnTo>
                  <a:lnTo>
                    <a:pt x="500" y="142"/>
                  </a:lnTo>
                  <a:lnTo>
                    <a:pt x="486" y="119"/>
                  </a:lnTo>
                  <a:lnTo>
                    <a:pt x="471" y="97"/>
                  </a:lnTo>
                  <a:lnTo>
                    <a:pt x="453" y="78"/>
                  </a:lnTo>
                  <a:lnTo>
                    <a:pt x="434" y="61"/>
                  </a:lnTo>
                  <a:lnTo>
                    <a:pt x="413" y="44"/>
                  </a:lnTo>
                  <a:lnTo>
                    <a:pt x="391" y="30"/>
                  </a:lnTo>
                  <a:lnTo>
                    <a:pt x="367" y="20"/>
                  </a:lnTo>
                  <a:lnTo>
                    <a:pt x="343" y="10"/>
                  </a:lnTo>
                  <a:lnTo>
                    <a:pt x="317" y="4"/>
                  </a:lnTo>
                  <a:lnTo>
                    <a:pt x="291" y="0"/>
                  </a:lnTo>
                  <a:lnTo>
                    <a:pt x="263" y="0"/>
                  </a:lnTo>
                  <a:lnTo>
                    <a:pt x="263" y="0"/>
                  </a:lnTo>
                  <a:close/>
                </a:path>
              </a:pathLst>
            </a:custGeom>
            <a:solidFill>
              <a:srgbClr val="FFD4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r-HR"/>
            </a:p>
          </p:txBody>
        </p:sp>
        <p:sp>
          <p:nvSpPr>
            <p:cNvPr id="68" name="Freeform 66"/>
            <p:cNvSpPr>
              <a:spLocks/>
            </p:cNvSpPr>
            <p:nvPr/>
          </p:nvSpPr>
          <p:spPr bwMode="auto">
            <a:xfrm>
              <a:off x="4367" y="2530"/>
              <a:ext cx="518" cy="545"/>
            </a:xfrm>
            <a:custGeom>
              <a:avLst/>
              <a:gdLst>
                <a:gd name="T0" fmla="*/ 254 w 518"/>
                <a:gd name="T1" fmla="*/ 0 h 545"/>
                <a:gd name="T2" fmla="*/ 202 w 518"/>
                <a:gd name="T3" fmla="*/ 6 h 545"/>
                <a:gd name="T4" fmla="*/ 153 w 518"/>
                <a:gd name="T5" fmla="*/ 23 h 545"/>
                <a:gd name="T6" fmla="*/ 110 w 518"/>
                <a:gd name="T7" fmla="*/ 51 h 545"/>
                <a:gd name="T8" fmla="*/ 72 w 518"/>
                <a:gd name="T9" fmla="*/ 84 h 545"/>
                <a:gd name="T10" fmla="*/ 41 w 518"/>
                <a:gd name="T11" fmla="*/ 125 h 545"/>
                <a:gd name="T12" fmla="*/ 18 w 518"/>
                <a:gd name="T13" fmla="*/ 173 h 545"/>
                <a:gd name="T14" fmla="*/ 3 w 518"/>
                <a:gd name="T15" fmla="*/ 223 h 545"/>
                <a:gd name="T16" fmla="*/ 0 w 518"/>
                <a:gd name="T17" fmla="*/ 278 h 545"/>
                <a:gd name="T18" fmla="*/ 2 w 518"/>
                <a:gd name="T19" fmla="*/ 306 h 545"/>
                <a:gd name="T20" fmla="*/ 12 w 518"/>
                <a:gd name="T21" fmla="*/ 359 h 545"/>
                <a:gd name="T22" fmla="*/ 34 w 518"/>
                <a:gd name="T23" fmla="*/ 408 h 545"/>
                <a:gd name="T24" fmla="*/ 63 w 518"/>
                <a:gd name="T25" fmla="*/ 451 h 545"/>
                <a:gd name="T26" fmla="*/ 98 w 518"/>
                <a:gd name="T27" fmla="*/ 486 h 545"/>
                <a:gd name="T28" fmla="*/ 139 w 518"/>
                <a:gd name="T29" fmla="*/ 515 h 545"/>
                <a:gd name="T30" fmla="*/ 186 w 518"/>
                <a:gd name="T31" fmla="*/ 535 h 545"/>
                <a:gd name="T32" fmla="*/ 237 w 518"/>
                <a:gd name="T33" fmla="*/ 544 h 545"/>
                <a:gd name="T34" fmla="*/ 264 w 518"/>
                <a:gd name="T35" fmla="*/ 545 h 545"/>
                <a:gd name="T36" fmla="*/ 316 w 518"/>
                <a:gd name="T37" fmla="*/ 538 h 545"/>
                <a:gd name="T38" fmla="*/ 364 w 518"/>
                <a:gd name="T39" fmla="*/ 521 h 545"/>
                <a:gd name="T40" fmla="*/ 408 w 518"/>
                <a:gd name="T41" fmla="*/ 495 h 545"/>
                <a:gd name="T42" fmla="*/ 445 w 518"/>
                <a:gd name="T43" fmla="*/ 461 h 545"/>
                <a:gd name="T44" fmla="*/ 477 w 518"/>
                <a:gd name="T45" fmla="*/ 420 h 545"/>
                <a:gd name="T46" fmla="*/ 500 w 518"/>
                <a:gd name="T47" fmla="*/ 373 h 545"/>
                <a:gd name="T48" fmla="*/ 513 w 518"/>
                <a:gd name="T49" fmla="*/ 322 h 545"/>
                <a:gd name="T50" fmla="*/ 518 w 518"/>
                <a:gd name="T51" fmla="*/ 267 h 545"/>
                <a:gd name="T52" fmla="*/ 516 w 518"/>
                <a:gd name="T53" fmla="*/ 238 h 545"/>
                <a:gd name="T54" fmla="*/ 504 w 518"/>
                <a:gd name="T55" fmla="*/ 187 h 545"/>
                <a:gd name="T56" fmla="*/ 484 w 518"/>
                <a:gd name="T57" fmla="*/ 138 h 545"/>
                <a:gd name="T58" fmla="*/ 455 w 518"/>
                <a:gd name="T59" fmla="*/ 95 h 545"/>
                <a:gd name="T60" fmla="*/ 420 w 518"/>
                <a:gd name="T61" fmla="*/ 58 h 545"/>
                <a:gd name="T62" fmla="*/ 377 w 518"/>
                <a:gd name="T63" fmla="*/ 31 h 545"/>
                <a:gd name="T64" fmla="*/ 332 w 518"/>
                <a:gd name="T65" fmla="*/ 11 h 545"/>
                <a:gd name="T66" fmla="*/ 280 w 518"/>
                <a:gd name="T67" fmla="*/ 0 h 545"/>
                <a:gd name="T68" fmla="*/ 254 w 518"/>
                <a:gd name="T69" fmla="*/ 0 h 5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18" h="545">
                  <a:moveTo>
                    <a:pt x="254" y="0"/>
                  </a:moveTo>
                  <a:lnTo>
                    <a:pt x="254" y="0"/>
                  </a:lnTo>
                  <a:lnTo>
                    <a:pt x="228" y="2"/>
                  </a:lnTo>
                  <a:lnTo>
                    <a:pt x="202" y="6"/>
                  </a:lnTo>
                  <a:lnTo>
                    <a:pt x="177" y="14"/>
                  </a:lnTo>
                  <a:lnTo>
                    <a:pt x="153" y="23"/>
                  </a:lnTo>
                  <a:lnTo>
                    <a:pt x="131" y="35"/>
                  </a:lnTo>
                  <a:lnTo>
                    <a:pt x="110" y="51"/>
                  </a:lnTo>
                  <a:lnTo>
                    <a:pt x="90" y="66"/>
                  </a:lnTo>
                  <a:lnTo>
                    <a:pt x="72" y="84"/>
                  </a:lnTo>
                  <a:lnTo>
                    <a:pt x="55" y="104"/>
                  </a:lnTo>
                  <a:lnTo>
                    <a:pt x="41" y="125"/>
                  </a:lnTo>
                  <a:lnTo>
                    <a:pt x="29" y="148"/>
                  </a:lnTo>
                  <a:lnTo>
                    <a:pt x="18" y="173"/>
                  </a:lnTo>
                  <a:lnTo>
                    <a:pt x="9" y="197"/>
                  </a:lnTo>
                  <a:lnTo>
                    <a:pt x="3" y="223"/>
                  </a:lnTo>
                  <a:lnTo>
                    <a:pt x="0" y="251"/>
                  </a:lnTo>
                  <a:lnTo>
                    <a:pt x="0" y="278"/>
                  </a:lnTo>
                  <a:lnTo>
                    <a:pt x="0" y="278"/>
                  </a:lnTo>
                  <a:lnTo>
                    <a:pt x="2" y="306"/>
                  </a:lnTo>
                  <a:lnTo>
                    <a:pt x="6" y="333"/>
                  </a:lnTo>
                  <a:lnTo>
                    <a:pt x="12" y="359"/>
                  </a:lnTo>
                  <a:lnTo>
                    <a:pt x="21" y="383"/>
                  </a:lnTo>
                  <a:lnTo>
                    <a:pt x="34" y="408"/>
                  </a:lnTo>
                  <a:lnTo>
                    <a:pt x="47" y="429"/>
                  </a:lnTo>
                  <a:lnTo>
                    <a:pt x="63" y="451"/>
                  </a:lnTo>
                  <a:lnTo>
                    <a:pt x="79" y="469"/>
                  </a:lnTo>
                  <a:lnTo>
                    <a:pt x="98" y="486"/>
                  </a:lnTo>
                  <a:lnTo>
                    <a:pt x="118" y="501"/>
                  </a:lnTo>
                  <a:lnTo>
                    <a:pt x="139" y="515"/>
                  </a:lnTo>
                  <a:lnTo>
                    <a:pt x="162" y="525"/>
                  </a:lnTo>
                  <a:lnTo>
                    <a:pt x="186" y="535"/>
                  </a:lnTo>
                  <a:lnTo>
                    <a:pt x="211" y="541"/>
                  </a:lnTo>
                  <a:lnTo>
                    <a:pt x="237" y="544"/>
                  </a:lnTo>
                  <a:lnTo>
                    <a:pt x="264" y="545"/>
                  </a:lnTo>
                  <a:lnTo>
                    <a:pt x="264" y="545"/>
                  </a:lnTo>
                  <a:lnTo>
                    <a:pt x="290" y="544"/>
                  </a:lnTo>
                  <a:lnTo>
                    <a:pt x="316" y="538"/>
                  </a:lnTo>
                  <a:lnTo>
                    <a:pt x="341" y="531"/>
                  </a:lnTo>
                  <a:lnTo>
                    <a:pt x="364" y="521"/>
                  </a:lnTo>
                  <a:lnTo>
                    <a:pt x="387" y="509"/>
                  </a:lnTo>
                  <a:lnTo>
                    <a:pt x="408" y="495"/>
                  </a:lnTo>
                  <a:lnTo>
                    <a:pt x="428" y="480"/>
                  </a:lnTo>
                  <a:lnTo>
                    <a:pt x="445" y="461"/>
                  </a:lnTo>
                  <a:lnTo>
                    <a:pt x="461" y="441"/>
                  </a:lnTo>
                  <a:lnTo>
                    <a:pt x="477" y="420"/>
                  </a:lnTo>
                  <a:lnTo>
                    <a:pt x="489" y="397"/>
                  </a:lnTo>
                  <a:lnTo>
                    <a:pt x="500" y="373"/>
                  </a:lnTo>
                  <a:lnTo>
                    <a:pt x="507" y="348"/>
                  </a:lnTo>
                  <a:lnTo>
                    <a:pt x="513" y="322"/>
                  </a:lnTo>
                  <a:lnTo>
                    <a:pt x="516" y="295"/>
                  </a:lnTo>
                  <a:lnTo>
                    <a:pt x="518" y="267"/>
                  </a:lnTo>
                  <a:lnTo>
                    <a:pt x="518" y="267"/>
                  </a:lnTo>
                  <a:lnTo>
                    <a:pt x="516" y="238"/>
                  </a:lnTo>
                  <a:lnTo>
                    <a:pt x="512" y="212"/>
                  </a:lnTo>
                  <a:lnTo>
                    <a:pt x="504" y="187"/>
                  </a:lnTo>
                  <a:lnTo>
                    <a:pt x="495" y="162"/>
                  </a:lnTo>
                  <a:lnTo>
                    <a:pt x="484" y="138"/>
                  </a:lnTo>
                  <a:lnTo>
                    <a:pt x="471" y="116"/>
                  </a:lnTo>
                  <a:lnTo>
                    <a:pt x="455" y="95"/>
                  </a:lnTo>
                  <a:lnTo>
                    <a:pt x="438" y="77"/>
                  </a:lnTo>
                  <a:lnTo>
                    <a:pt x="420" y="58"/>
                  </a:lnTo>
                  <a:lnTo>
                    <a:pt x="399" y="43"/>
                  </a:lnTo>
                  <a:lnTo>
                    <a:pt x="377" y="31"/>
                  </a:lnTo>
                  <a:lnTo>
                    <a:pt x="354" y="20"/>
                  </a:lnTo>
                  <a:lnTo>
                    <a:pt x="332" y="11"/>
                  </a:lnTo>
                  <a:lnTo>
                    <a:pt x="306" y="5"/>
                  </a:lnTo>
                  <a:lnTo>
                    <a:pt x="280" y="0"/>
                  </a:lnTo>
                  <a:lnTo>
                    <a:pt x="254" y="0"/>
                  </a:lnTo>
                  <a:lnTo>
                    <a:pt x="254" y="0"/>
                  </a:lnTo>
                  <a:close/>
                </a:path>
              </a:pathLst>
            </a:custGeom>
            <a:solidFill>
              <a:srgbClr val="FFD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r-HR"/>
            </a:p>
          </p:txBody>
        </p:sp>
        <p:sp>
          <p:nvSpPr>
            <p:cNvPr id="69" name="Freeform 67"/>
            <p:cNvSpPr>
              <a:spLocks/>
            </p:cNvSpPr>
            <p:nvPr/>
          </p:nvSpPr>
          <p:spPr bwMode="auto">
            <a:xfrm>
              <a:off x="4376" y="2535"/>
              <a:ext cx="504" cy="528"/>
            </a:xfrm>
            <a:custGeom>
              <a:avLst/>
              <a:gdLst>
                <a:gd name="T0" fmla="*/ 246 w 504"/>
                <a:gd name="T1" fmla="*/ 0 h 528"/>
                <a:gd name="T2" fmla="*/ 196 w 504"/>
                <a:gd name="T3" fmla="*/ 8 h 528"/>
                <a:gd name="T4" fmla="*/ 148 w 504"/>
                <a:gd name="T5" fmla="*/ 24 h 528"/>
                <a:gd name="T6" fmla="*/ 107 w 504"/>
                <a:gd name="T7" fmla="*/ 49 h 528"/>
                <a:gd name="T8" fmla="*/ 70 w 504"/>
                <a:gd name="T9" fmla="*/ 82 h 528"/>
                <a:gd name="T10" fmla="*/ 40 w 504"/>
                <a:gd name="T11" fmla="*/ 122 h 528"/>
                <a:gd name="T12" fmla="*/ 17 w 504"/>
                <a:gd name="T13" fmla="*/ 168 h 528"/>
                <a:gd name="T14" fmla="*/ 5 w 504"/>
                <a:gd name="T15" fmla="*/ 218 h 528"/>
                <a:gd name="T16" fmla="*/ 0 w 504"/>
                <a:gd name="T17" fmla="*/ 272 h 528"/>
                <a:gd name="T18" fmla="*/ 2 w 504"/>
                <a:gd name="T19" fmla="*/ 298 h 528"/>
                <a:gd name="T20" fmla="*/ 14 w 504"/>
                <a:gd name="T21" fmla="*/ 349 h 528"/>
                <a:gd name="T22" fmla="*/ 34 w 504"/>
                <a:gd name="T23" fmla="*/ 395 h 528"/>
                <a:gd name="T24" fmla="*/ 61 w 504"/>
                <a:gd name="T25" fmla="*/ 436 h 528"/>
                <a:gd name="T26" fmla="*/ 96 w 504"/>
                <a:gd name="T27" fmla="*/ 472 h 528"/>
                <a:gd name="T28" fmla="*/ 138 w 504"/>
                <a:gd name="T29" fmla="*/ 499 h 528"/>
                <a:gd name="T30" fmla="*/ 183 w 504"/>
                <a:gd name="T31" fmla="*/ 517 h 528"/>
                <a:gd name="T32" fmla="*/ 232 w 504"/>
                <a:gd name="T33" fmla="*/ 526 h 528"/>
                <a:gd name="T34" fmla="*/ 258 w 504"/>
                <a:gd name="T35" fmla="*/ 528 h 528"/>
                <a:gd name="T36" fmla="*/ 309 w 504"/>
                <a:gd name="T37" fmla="*/ 520 h 528"/>
                <a:gd name="T38" fmla="*/ 355 w 504"/>
                <a:gd name="T39" fmla="*/ 504 h 528"/>
                <a:gd name="T40" fmla="*/ 397 w 504"/>
                <a:gd name="T41" fmla="*/ 479 h 528"/>
                <a:gd name="T42" fmla="*/ 434 w 504"/>
                <a:gd name="T43" fmla="*/ 446 h 528"/>
                <a:gd name="T44" fmla="*/ 463 w 504"/>
                <a:gd name="T45" fmla="*/ 406 h 528"/>
                <a:gd name="T46" fmla="*/ 486 w 504"/>
                <a:gd name="T47" fmla="*/ 360 h 528"/>
                <a:gd name="T48" fmla="*/ 500 w 504"/>
                <a:gd name="T49" fmla="*/ 310 h 528"/>
                <a:gd name="T50" fmla="*/ 504 w 504"/>
                <a:gd name="T51" fmla="*/ 256 h 528"/>
                <a:gd name="T52" fmla="*/ 501 w 504"/>
                <a:gd name="T53" fmla="*/ 230 h 528"/>
                <a:gd name="T54" fmla="*/ 491 w 504"/>
                <a:gd name="T55" fmla="*/ 178 h 528"/>
                <a:gd name="T56" fmla="*/ 471 w 504"/>
                <a:gd name="T57" fmla="*/ 133 h 528"/>
                <a:gd name="T58" fmla="*/ 442 w 504"/>
                <a:gd name="T59" fmla="*/ 91 h 528"/>
                <a:gd name="T60" fmla="*/ 407 w 504"/>
                <a:gd name="T61" fmla="*/ 56 h 528"/>
                <a:gd name="T62" fmla="*/ 367 w 504"/>
                <a:gd name="T63" fmla="*/ 29 h 528"/>
                <a:gd name="T64" fmla="*/ 321 w 504"/>
                <a:gd name="T65" fmla="*/ 11 h 528"/>
                <a:gd name="T66" fmla="*/ 272 w 504"/>
                <a:gd name="T67" fmla="*/ 1 h 528"/>
                <a:gd name="T68" fmla="*/ 246 w 504"/>
                <a:gd name="T69" fmla="*/ 0 h 5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04" h="528">
                  <a:moveTo>
                    <a:pt x="246" y="0"/>
                  </a:moveTo>
                  <a:lnTo>
                    <a:pt x="246" y="0"/>
                  </a:lnTo>
                  <a:lnTo>
                    <a:pt x="220" y="3"/>
                  </a:lnTo>
                  <a:lnTo>
                    <a:pt x="196" y="8"/>
                  </a:lnTo>
                  <a:lnTo>
                    <a:pt x="171" y="14"/>
                  </a:lnTo>
                  <a:lnTo>
                    <a:pt x="148" y="24"/>
                  </a:lnTo>
                  <a:lnTo>
                    <a:pt x="127" y="35"/>
                  </a:lnTo>
                  <a:lnTo>
                    <a:pt x="107" y="49"/>
                  </a:lnTo>
                  <a:lnTo>
                    <a:pt x="87" y="66"/>
                  </a:lnTo>
                  <a:lnTo>
                    <a:pt x="70" y="82"/>
                  </a:lnTo>
                  <a:lnTo>
                    <a:pt x="54" y="102"/>
                  </a:lnTo>
                  <a:lnTo>
                    <a:pt x="40" y="122"/>
                  </a:lnTo>
                  <a:lnTo>
                    <a:pt x="28" y="145"/>
                  </a:lnTo>
                  <a:lnTo>
                    <a:pt x="17" y="168"/>
                  </a:lnTo>
                  <a:lnTo>
                    <a:pt x="9" y="192"/>
                  </a:lnTo>
                  <a:lnTo>
                    <a:pt x="5" y="218"/>
                  </a:lnTo>
                  <a:lnTo>
                    <a:pt x="0" y="244"/>
                  </a:lnTo>
                  <a:lnTo>
                    <a:pt x="0" y="272"/>
                  </a:lnTo>
                  <a:lnTo>
                    <a:pt x="0" y="272"/>
                  </a:lnTo>
                  <a:lnTo>
                    <a:pt x="2" y="298"/>
                  </a:lnTo>
                  <a:lnTo>
                    <a:pt x="6" y="323"/>
                  </a:lnTo>
                  <a:lnTo>
                    <a:pt x="14" y="349"/>
                  </a:lnTo>
                  <a:lnTo>
                    <a:pt x="23" y="372"/>
                  </a:lnTo>
                  <a:lnTo>
                    <a:pt x="34" y="395"/>
                  </a:lnTo>
                  <a:lnTo>
                    <a:pt x="46" y="417"/>
                  </a:lnTo>
                  <a:lnTo>
                    <a:pt x="61" y="436"/>
                  </a:lnTo>
                  <a:lnTo>
                    <a:pt x="78" y="455"/>
                  </a:lnTo>
                  <a:lnTo>
                    <a:pt x="96" y="472"/>
                  </a:lnTo>
                  <a:lnTo>
                    <a:pt x="116" y="487"/>
                  </a:lnTo>
                  <a:lnTo>
                    <a:pt x="138" y="499"/>
                  </a:lnTo>
                  <a:lnTo>
                    <a:pt x="159" y="510"/>
                  </a:lnTo>
                  <a:lnTo>
                    <a:pt x="183" y="517"/>
                  </a:lnTo>
                  <a:lnTo>
                    <a:pt x="206" y="523"/>
                  </a:lnTo>
                  <a:lnTo>
                    <a:pt x="232" y="526"/>
                  </a:lnTo>
                  <a:lnTo>
                    <a:pt x="258" y="528"/>
                  </a:lnTo>
                  <a:lnTo>
                    <a:pt x="258" y="528"/>
                  </a:lnTo>
                  <a:lnTo>
                    <a:pt x="283" y="525"/>
                  </a:lnTo>
                  <a:lnTo>
                    <a:pt x="309" y="520"/>
                  </a:lnTo>
                  <a:lnTo>
                    <a:pt x="332" y="513"/>
                  </a:lnTo>
                  <a:lnTo>
                    <a:pt x="355" y="504"/>
                  </a:lnTo>
                  <a:lnTo>
                    <a:pt x="378" y="493"/>
                  </a:lnTo>
                  <a:lnTo>
                    <a:pt x="397" y="479"/>
                  </a:lnTo>
                  <a:lnTo>
                    <a:pt x="416" y="462"/>
                  </a:lnTo>
                  <a:lnTo>
                    <a:pt x="434" y="446"/>
                  </a:lnTo>
                  <a:lnTo>
                    <a:pt x="449" y="426"/>
                  </a:lnTo>
                  <a:lnTo>
                    <a:pt x="463" y="406"/>
                  </a:lnTo>
                  <a:lnTo>
                    <a:pt x="475" y="383"/>
                  </a:lnTo>
                  <a:lnTo>
                    <a:pt x="486" y="360"/>
                  </a:lnTo>
                  <a:lnTo>
                    <a:pt x="494" y="336"/>
                  </a:lnTo>
                  <a:lnTo>
                    <a:pt x="500" y="310"/>
                  </a:lnTo>
                  <a:lnTo>
                    <a:pt x="503" y="284"/>
                  </a:lnTo>
                  <a:lnTo>
                    <a:pt x="504" y="256"/>
                  </a:lnTo>
                  <a:lnTo>
                    <a:pt x="504" y="256"/>
                  </a:lnTo>
                  <a:lnTo>
                    <a:pt x="501" y="230"/>
                  </a:lnTo>
                  <a:lnTo>
                    <a:pt x="497" y="204"/>
                  </a:lnTo>
                  <a:lnTo>
                    <a:pt x="491" y="178"/>
                  </a:lnTo>
                  <a:lnTo>
                    <a:pt x="481" y="156"/>
                  </a:lnTo>
                  <a:lnTo>
                    <a:pt x="471" y="133"/>
                  </a:lnTo>
                  <a:lnTo>
                    <a:pt x="457" y="111"/>
                  </a:lnTo>
                  <a:lnTo>
                    <a:pt x="442" y="91"/>
                  </a:lnTo>
                  <a:lnTo>
                    <a:pt x="425" y="73"/>
                  </a:lnTo>
                  <a:lnTo>
                    <a:pt x="407" y="56"/>
                  </a:lnTo>
                  <a:lnTo>
                    <a:pt x="388" y="41"/>
                  </a:lnTo>
                  <a:lnTo>
                    <a:pt x="367" y="29"/>
                  </a:lnTo>
                  <a:lnTo>
                    <a:pt x="344" y="18"/>
                  </a:lnTo>
                  <a:lnTo>
                    <a:pt x="321" y="11"/>
                  </a:lnTo>
                  <a:lnTo>
                    <a:pt x="297" y="4"/>
                  </a:lnTo>
                  <a:lnTo>
                    <a:pt x="272" y="1"/>
                  </a:lnTo>
                  <a:lnTo>
                    <a:pt x="246" y="0"/>
                  </a:lnTo>
                  <a:lnTo>
                    <a:pt x="246" y="0"/>
                  </a:lnTo>
                  <a:close/>
                </a:path>
              </a:pathLst>
            </a:custGeom>
            <a:solidFill>
              <a:srgbClr val="FFD8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r-HR"/>
            </a:p>
          </p:txBody>
        </p:sp>
        <p:sp>
          <p:nvSpPr>
            <p:cNvPr id="70" name="Freeform 68"/>
            <p:cNvSpPr>
              <a:spLocks/>
            </p:cNvSpPr>
            <p:nvPr/>
          </p:nvSpPr>
          <p:spPr bwMode="auto">
            <a:xfrm>
              <a:off x="4385" y="2541"/>
              <a:ext cx="489" cy="508"/>
            </a:xfrm>
            <a:custGeom>
              <a:avLst/>
              <a:gdLst>
                <a:gd name="T0" fmla="*/ 239 w 489"/>
                <a:gd name="T1" fmla="*/ 0 h 508"/>
                <a:gd name="T2" fmla="*/ 190 w 489"/>
                <a:gd name="T3" fmla="*/ 6 h 508"/>
                <a:gd name="T4" fmla="*/ 144 w 489"/>
                <a:gd name="T5" fmla="*/ 23 h 508"/>
                <a:gd name="T6" fmla="*/ 103 w 489"/>
                <a:gd name="T7" fmla="*/ 47 h 508"/>
                <a:gd name="T8" fmla="*/ 68 w 489"/>
                <a:gd name="T9" fmla="*/ 79 h 508"/>
                <a:gd name="T10" fmla="*/ 39 w 489"/>
                <a:gd name="T11" fmla="*/ 119 h 508"/>
                <a:gd name="T12" fmla="*/ 17 w 489"/>
                <a:gd name="T13" fmla="*/ 163 h 508"/>
                <a:gd name="T14" fmla="*/ 5 w 489"/>
                <a:gd name="T15" fmla="*/ 211 h 508"/>
                <a:gd name="T16" fmla="*/ 0 w 489"/>
                <a:gd name="T17" fmla="*/ 263 h 508"/>
                <a:gd name="T18" fmla="*/ 3 w 489"/>
                <a:gd name="T19" fmla="*/ 288 h 508"/>
                <a:gd name="T20" fmla="*/ 14 w 489"/>
                <a:gd name="T21" fmla="*/ 337 h 508"/>
                <a:gd name="T22" fmla="*/ 34 w 489"/>
                <a:gd name="T23" fmla="*/ 383 h 508"/>
                <a:gd name="T24" fmla="*/ 61 w 489"/>
                <a:gd name="T25" fmla="*/ 423 h 508"/>
                <a:gd name="T26" fmla="*/ 95 w 489"/>
                <a:gd name="T27" fmla="*/ 456 h 508"/>
                <a:gd name="T28" fmla="*/ 135 w 489"/>
                <a:gd name="T29" fmla="*/ 482 h 508"/>
                <a:gd name="T30" fmla="*/ 179 w 489"/>
                <a:gd name="T31" fmla="*/ 499 h 508"/>
                <a:gd name="T32" fmla="*/ 226 w 489"/>
                <a:gd name="T33" fmla="*/ 508 h 508"/>
                <a:gd name="T34" fmla="*/ 252 w 489"/>
                <a:gd name="T35" fmla="*/ 508 h 508"/>
                <a:gd name="T36" fmla="*/ 301 w 489"/>
                <a:gd name="T37" fmla="*/ 502 h 508"/>
                <a:gd name="T38" fmla="*/ 347 w 489"/>
                <a:gd name="T39" fmla="*/ 485 h 508"/>
                <a:gd name="T40" fmla="*/ 387 w 489"/>
                <a:gd name="T41" fmla="*/ 461 h 508"/>
                <a:gd name="T42" fmla="*/ 422 w 489"/>
                <a:gd name="T43" fmla="*/ 429 h 508"/>
                <a:gd name="T44" fmla="*/ 451 w 489"/>
                <a:gd name="T45" fmla="*/ 389 h 508"/>
                <a:gd name="T46" fmla="*/ 472 w 489"/>
                <a:gd name="T47" fmla="*/ 346 h 508"/>
                <a:gd name="T48" fmla="*/ 486 w 489"/>
                <a:gd name="T49" fmla="*/ 298 h 508"/>
                <a:gd name="T50" fmla="*/ 489 w 489"/>
                <a:gd name="T51" fmla="*/ 246 h 508"/>
                <a:gd name="T52" fmla="*/ 488 w 489"/>
                <a:gd name="T53" fmla="*/ 220 h 508"/>
                <a:gd name="T54" fmla="*/ 477 w 489"/>
                <a:gd name="T55" fmla="*/ 171 h 508"/>
                <a:gd name="T56" fmla="*/ 457 w 489"/>
                <a:gd name="T57" fmla="*/ 127 h 508"/>
                <a:gd name="T58" fmla="*/ 430 w 489"/>
                <a:gd name="T59" fmla="*/ 85 h 508"/>
                <a:gd name="T60" fmla="*/ 394 w 489"/>
                <a:gd name="T61" fmla="*/ 53 h 508"/>
                <a:gd name="T62" fmla="*/ 355 w 489"/>
                <a:gd name="T63" fmla="*/ 26 h 508"/>
                <a:gd name="T64" fmla="*/ 310 w 489"/>
                <a:gd name="T65" fmla="*/ 9 h 508"/>
                <a:gd name="T66" fmla="*/ 263 w 489"/>
                <a:gd name="T67" fmla="*/ 0 h 508"/>
                <a:gd name="T68" fmla="*/ 239 w 489"/>
                <a:gd name="T69" fmla="*/ 0 h 5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89" h="508">
                  <a:moveTo>
                    <a:pt x="239" y="0"/>
                  </a:moveTo>
                  <a:lnTo>
                    <a:pt x="239" y="0"/>
                  </a:lnTo>
                  <a:lnTo>
                    <a:pt x="213" y="2"/>
                  </a:lnTo>
                  <a:lnTo>
                    <a:pt x="190" y="6"/>
                  </a:lnTo>
                  <a:lnTo>
                    <a:pt x="165" y="14"/>
                  </a:lnTo>
                  <a:lnTo>
                    <a:pt x="144" y="23"/>
                  </a:lnTo>
                  <a:lnTo>
                    <a:pt x="123" y="34"/>
                  </a:lnTo>
                  <a:lnTo>
                    <a:pt x="103" y="47"/>
                  </a:lnTo>
                  <a:lnTo>
                    <a:pt x="84" y="63"/>
                  </a:lnTo>
                  <a:lnTo>
                    <a:pt x="68" y="79"/>
                  </a:lnTo>
                  <a:lnTo>
                    <a:pt x="52" y="99"/>
                  </a:lnTo>
                  <a:lnTo>
                    <a:pt x="39" y="119"/>
                  </a:lnTo>
                  <a:lnTo>
                    <a:pt x="28" y="140"/>
                  </a:lnTo>
                  <a:lnTo>
                    <a:pt x="17" y="163"/>
                  </a:lnTo>
                  <a:lnTo>
                    <a:pt x="9" y="186"/>
                  </a:lnTo>
                  <a:lnTo>
                    <a:pt x="5" y="211"/>
                  </a:lnTo>
                  <a:lnTo>
                    <a:pt x="2" y="237"/>
                  </a:lnTo>
                  <a:lnTo>
                    <a:pt x="0" y="263"/>
                  </a:lnTo>
                  <a:lnTo>
                    <a:pt x="0" y="263"/>
                  </a:lnTo>
                  <a:lnTo>
                    <a:pt x="3" y="288"/>
                  </a:lnTo>
                  <a:lnTo>
                    <a:pt x="8" y="313"/>
                  </a:lnTo>
                  <a:lnTo>
                    <a:pt x="14" y="337"/>
                  </a:lnTo>
                  <a:lnTo>
                    <a:pt x="23" y="360"/>
                  </a:lnTo>
                  <a:lnTo>
                    <a:pt x="34" y="383"/>
                  </a:lnTo>
                  <a:lnTo>
                    <a:pt x="46" y="403"/>
                  </a:lnTo>
                  <a:lnTo>
                    <a:pt x="61" y="423"/>
                  </a:lnTo>
                  <a:lnTo>
                    <a:pt x="77" y="440"/>
                  </a:lnTo>
                  <a:lnTo>
                    <a:pt x="95" y="456"/>
                  </a:lnTo>
                  <a:lnTo>
                    <a:pt x="115" y="470"/>
                  </a:lnTo>
                  <a:lnTo>
                    <a:pt x="135" y="482"/>
                  </a:lnTo>
                  <a:lnTo>
                    <a:pt x="156" y="491"/>
                  </a:lnTo>
                  <a:lnTo>
                    <a:pt x="179" y="499"/>
                  </a:lnTo>
                  <a:lnTo>
                    <a:pt x="204" y="505"/>
                  </a:lnTo>
                  <a:lnTo>
                    <a:pt x="226" y="508"/>
                  </a:lnTo>
                  <a:lnTo>
                    <a:pt x="252" y="508"/>
                  </a:lnTo>
                  <a:lnTo>
                    <a:pt x="252" y="508"/>
                  </a:lnTo>
                  <a:lnTo>
                    <a:pt x="277" y="507"/>
                  </a:lnTo>
                  <a:lnTo>
                    <a:pt x="301" y="502"/>
                  </a:lnTo>
                  <a:lnTo>
                    <a:pt x="324" y="495"/>
                  </a:lnTo>
                  <a:lnTo>
                    <a:pt x="347" y="485"/>
                  </a:lnTo>
                  <a:lnTo>
                    <a:pt x="367" y="475"/>
                  </a:lnTo>
                  <a:lnTo>
                    <a:pt x="387" y="461"/>
                  </a:lnTo>
                  <a:lnTo>
                    <a:pt x="405" y="446"/>
                  </a:lnTo>
                  <a:lnTo>
                    <a:pt x="422" y="429"/>
                  </a:lnTo>
                  <a:lnTo>
                    <a:pt x="437" y="409"/>
                  </a:lnTo>
                  <a:lnTo>
                    <a:pt x="451" y="389"/>
                  </a:lnTo>
                  <a:lnTo>
                    <a:pt x="463" y="368"/>
                  </a:lnTo>
                  <a:lnTo>
                    <a:pt x="472" y="346"/>
                  </a:lnTo>
                  <a:lnTo>
                    <a:pt x="480" y="322"/>
                  </a:lnTo>
                  <a:lnTo>
                    <a:pt x="486" y="298"/>
                  </a:lnTo>
                  <a:lnTo>
                    <a:pt x="489" y="272"/>
                  </a:lnTo>
                  <a:lnTo>
                    <a:pt x="489" y="246"/>
                  </a:lnTo>
                  <a:lnTo>
                    <a:pt x="489" y="246"/>
                  </a:lnTo>
                  <a:lnTo>
                    <a:pt x="488" y="220"/>
                  </a:lnTo>
                  <a:lnTo>
                    <a:pt x="483" y="195"/>
                  </a:lnTo>
                  <a:lnTo>
                    <a:pt x="477" y="171"/>
                  </a:lnTo>
                  <a:lnTo>
                    <a:pt x="468" y="148"/>
                  </a:lnTo>
                  <a:lnTo>
                    <a:pt x="457" y="127"/>
                  </a:lnTo>
                  <a:lnTo>
                    <a:pt x="443" y="105"/>
                  </a:lnTo>
                  <a:lnTo>
                    <a:pt x="430" y="85"/>
                  </a:lnTo>
                  <a:lnTo>
                    <a:pt x="413" y="69"/>
                  </a:lnTo>
                  <a:lnTo>
                    <a:pt x="394" y="53"/>
                  </a:lnTo>
                  <a:lnTo>
                    <a:pt x="376" y="38"/>
                  </a:lnTo>
                  <a:lnTo>
                    <a:pt x="355" y="26"/>
                  </a:lnTo>
                  <a:lnTo>
                    <a:pt x="333" y="17"/>
                  </a:lnTo>
                  <a:lnTo>
                    <a:pt x="310" y="9"/>
                  </a:lnTo>
                  <a:lnTo>
                    <a:pt x="288" y="3"/>
                  </a:lnTo>
                  <a:lnTo>
                    <a:pt x="263" y="0"/>
                  </a:lnTo>
                  <a:lnTo>
                    <a:pt x="239" y="0"/>
                  </a:lnTo>
                  <a:lnTo>
                    <a:pt x="239" y="0"/>
                  </a:lnTo>
                  <a:close/>
                </a:path>
              </a:pathLst>
            </a:custGeom>
            <a:solidFill>
              <a:srgbClr val="FFDB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r-HR"/>
            </a:p>
          </p:txBody>
        </p:sp>
        <p:sp>
          <p:nvSpPr>
            <p:cNvPr id="71" name="Freeform 69"/>
            <p:cNvSpPr>
              <a:spLocks/>
            </p:cNvSpPr>
            <p:nvPr/>
          </p:nvSpPr>
          <p:spPr bwMode="auto">
            <a:xfrm>
              <a:off x="4396" y="2546"/>
              <a:ext cx="474" cy="491"/>
            </a:xfrm>
            <a:custGeom>
              <a:avLst/>
              <a:gdLst>
                <a:gd name="T0" fmla="*/ 228 w 474"/>
                <a:gd name="T1" fmla="*/ 0 h 491"/>
                <a:gd name="T2" fmla="*/ 180 w 474"/>
                <a:gd name="T3" fmla="*/ 7 h 491"/>
                <a:gd name="T4" fmla="*/ 138 w 474"/>
                <a:gd name="T5" fmla="*/ 22 h 491"/>
                <a:gd name="T6" fmla="*/ 98 w 474"/>
                <a:gd name="T7" fmla="*/ 47 h 491"/>
                <a:gd name="T8" fmla="*/ 63 w 474"/>
                <a:gd name="T9" fmla="*/ 79 h 491"/>
                <a:gd name="T10" fmla="*/ 35 w 474"/>
                <a:gd name="T11" fmla="*/ 116 h 491"/>
                <a:gd name="T12" fmla="*/ 15 w 474"/>
                <a:gd name="T13" fmla="*/ 158 h 491"/>
                <a:gd name="T14" fmla="*/ 3 w 474"/>
                <a:gd name="T15" fmla="*/ 206 h 491"/>
                <a:gd name="T16" fmla="*/ 0 w 474"/>
                <a:gd name="T17" fmla="*/ 254 h 491"/>
                <a:gd name="T18" fmla="*/ 2 w 474"/>
                <a:gd name="T19" fmla="*/ 280 h 491"/>
                <a:gd name="T20" fmla="*/ 12 w 474"/>
                <a:gd name="T21" fmla="*/ 328 h 491"/>
                <a:gd name="T22" fmla="*/ 32 w 474"/>
                <a:gd name="T23" fmla="*/ 370 h 491"/>
                <a:gd name="T24" fmla="*/ 58 w 474"/>
                <a:gd name="T25" fmla="*/ 409 h 491"/>
                <a:gd name="T26" fmla="*/ 92 w 474"/>
                <a:gd name="T27" fmla="*/ 441 h 491"/>
                <a:gd name="T28" fmla="*/ 130 w 474"/>
                <a:gd name="T29" fmla="*/ 467 h 491"/>
                <a:gd name="T30" fmla="*/ 174 w 474"/>
                <a:gd name="T31" fmla="*/ 483 h 491"/>
                <a:gd name="T32" fmla="*/ 220 w 474"/>
                <a:gd name="T33" fmla="*/ 491 h 491"/>
                <a:gd name="T34" fmla="*/ 244 w 474"/>
                <a:gd name="T35" fmla="*/ 491 h 491"/>
                <a:gd name="T36" fmla="*/ 292 w 474"/>
                <a:gd name="T37" fmla="*/ 485 h 491"/>
                <a:gd name="T38" fmla="*/ 336 w 474"/>
                <a:gd name="T39" fmla="*/ 468 h 491"/>
                <a:gd name="T40" fmla="*/ 374 w 474"/>
                <a:gd name="T41" fmla="*/ 444 h 491"/>
                <a:gd name="T42" fmla="*/ 409 w 474"/>
                <a:gd name="T43" fmla="*/ 413 h 491"/>
                <a:gd name="T44" fmla="*/ 437 w 474"/>
                <a:gd name="T45" fmla="*/ 375 h 491"/>
                <a:gd name="T46" fmla="*/ 457 w 474"/>
                <a:gd name="T47" fmla="*/ 332 h 491"/>
                <a:gd name="T48" fmla="*/ 471 w 474"/>
                <a:gd name="T49" fmla="*/ 287 h 491"/>
                <a:gd name="T50" fmla="*/ 474 w 474"/>
                <a:gd name="T51" fmla="*/ 236 h 491"/>
                <a:gd name="T52" fmla="*/ 471 w 474"/>
                <a:gd name="T53" fmla="*/ 212 h 491"/>
                <a:gd name="T54" fmla="*/ 460 w 474"/>
                <a:gd name="T55" fmla="*/ 164 h 491"/>
                <a:gd name="T56" fmla="*/ 440 w 474"/>
                <a:gd name="T57" fmla="*/ 120 h 491"/>
                <a:gd name="T58" fmla="*/ 414 w 474"/>
                <a:gd name="T59" fmla="*/ 82 h 491"/>
                <a:gd name="T60" fmla="*/ 380 w 474"/>
                <a:gd name="T61" fmla="*/ 50 h 491"/>
                <a:gd name="T62" fmla="*/ 342 w 474"/>
                <a:gd name="T63" fmla="*/ 26 h 491"/>
                <a:gd name="T64" fmla="*/ 299 w 474"/>
                <a:gd name="T65" fmla="*/ 9 h 491"/>
                <a:gd name="T66" fmla="*/ 252 w 474"/>
                <a:gd name="T67" fmla="*/ 0 h 491"/>
                <a:gd name="T68" fmla="*/ 228 w 474"/>
                <a:gd name="T69" fmla="*/ 0 h 4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74" h="491">
                  <a:moveTo>
                    <a:pt x="228" y="0"/>
                  </a:moveTo>
                  <a:lnTo>
                    <a:pt x="228" y="0"/>
                  </a:lnTo>
                  <a:lnTo>
                    <a:pt x="205" y="3"/>
                  </a:lnTo>
                  <a:lnTo>
                    <a:pt x="180" y="7"/>
                  </a:lnTo>
                  <a:lnTo>
                    <a:pt x="159" y="13"/>
                  </a:lnTo>
                  <a:lnTo>
                    <a:pt x="138" y="22"/>
                  </a:lnTo>
                  <a:lnTo>
                    <a:pt x="116" y="35"/>
                  </a:lnTo>
                  <a:lnTo>
                    <a:pt x="98" y="47"/>
                  </a:lnTo>
                  <a:lnTo>
                    <a:pt x="79" y="62"/>
                  </a:lnTo>
                  <a:lnTo>
                    <a:pt x="63" y="79"/>
                  </a:lnTo>
                  <a:lnTo>
                    <a:pt x="49" y="97"/>
                  </a:lnTo>
                  <a:lnTo>
                    <a:pt x="35" y="116"/>
                  </a:lnTo>
                  <a:lnTo>
                    <a:pt x="24" y="137"/>
                  </a:lnTo>
                  <a:lnTo>
                    <a:pt x="15" y="158"/>
                  </a:lnTo>
                  <a:lnTo>
                    <a:pt x="8" y="181"/>
                  </a:lnTo>
                  <a:lnTo>
                    <a:pt x="3" y="206"/>
                  </a:lnTo>
                  <a:lnTo>
                    <a:pt x="0" y="230"/>
                  </a:lnTo>
                  <a:lnTo>
                    <a:pt x="0" y="254"/>
                  </a:lnTo>
                  <a:lnTo>
                    <a:pt x="0" y="254"/>
                  </a:lnTo>
                  <a:lnTo>
                    <a:pt x="2" y="280"/>
                  </a:lnTo>
                  <a:lnTo>
                    <a:pt x="6" y="303"/>
                  </a:lnTo>
                  <a:lnTo>
                    <a:pt x="12" y="328"/>
                  </a:lnTo>
                  <a:lnTo>
                    <a:pt x="21" y="349"/>
                  </a:lnTo>
                  <a:lnTo>
                    <a:pt x="32" y="370"/>
                  </a:lnTo>
                  <a:lnTo>
                    <a:pt x="44" y="390"/>
                  </a:lnTo>
                  <a:lnTo>
                    <a:pt x="58" y="409"/>
                  </a:lnTo>
                  <a:lnTo>
                    <a:pt x="75" y="425"/>
                  </a:lnTo>
                  <a:lnTo>
                    <a:pt x="92" y="441"/>
                  </a:lnTo>
                  <a:lnTo>
                    <a:pt x="110" y="454"/>
                  </a:lnTo>
                  <a:lnTo>
                    <a:pt x="130" y="467"/>
                  </a:lnTo>
                  <a:lnTo>
                    <a:pt x="151" y="476"/>
                  </a:lnTo>
                  <a:lnTo>
                    <a:pt x="174" y="483"/>
                  </a:lnTo>
                  <a:lnTo>
                    <a:pt x="197" y="488"/>
                  </a:lnTo>
                  <a:lnTo>
                    <a:pt x="220" y="491"/>
                  </a:lnTo>
                  <a:lnTo>
                    <a:pt x="244" y="491"/>
                  </a:lnTo>
                  <a:lnTo>
                    <a:pt x="244" y="491"/>
                  </a:lnTo>
                  <a:lnTo>
                    <a:pt x="269" y="490"/>
                  </a:lnTo>
                  <a:lnTo>
                    <a:pt x="292" y="485"/>
                  </a:lnTo>
                  <a:lnTo>
                    <a:pt x="315" y="477"/>
                  </a:lnTo>
                  <a:lnTo>
                    <a:pt x="336" y="468"/>
                  </a:lnTo>
                  <a:lnTo>
                    <a:pt x="356" y="457"/>
                  </a:lnTo>
                  <a:lnTo>
                    <a:pt x="374" y="444"/>
                  </a:lnTo>
                  <a:lnTo>
                    <a:pt x="393" y="428"/>
                  </a:lnTo>
                  <a:lnTo>
                    <a:pt x="409" y="413"/>
                  </a:lnTo>
                  <a:lnTo>
                    <a:pt x="423" y="395"/>
                  </a:lnTo>
                  <a:lnTo>
                    <a:pt x="437" y="375"/>
                  </a:lnTo>
                  <a:lnTo>
                    <a:pt x="448" y="354"/>
                  </a:lnTo>
                  <a:lnTo>
                    <a:pt x="457" y="332"/>
                  </a:lnTo>
                  <a:lnTo>
                    <a:pt x="464" y="309"/>
                  </a:lnTo>
                  <a:lnTo>
                    <a:pt x="471" y="287"/>
                  </a:lnTo>
                  <a:lnTo>
                    <a:pt x="472" y="262"/>
                  </a:lnTo>
                  <a:lnTo>
                    <a:pt x="474" y="236"/>
                  </a:lnTo>
                  <a:lnTo>
                    <a:pt x="474" y="236"/>
                  </a:lnTo>
                  <a:lnTo>
                    <a:pt x="471" y="212"/>
                  </a:lnTo>
                  <a:lnTo>
                    <a:pt x="466" y="187"/>
                  </a:lnTo>
                  <a:lnTo>
                    <a:pt x="460" y="164"/>
                  </a:lnTo>
                  <a:lnTo>
                    <a:pt x="451" y="142"/>
                  </a:lnTo>
                  <a:lnTo>
                    <a:pt x="440" y="120"/>
                  </a:lnTo>
                  <a:lnTo>
                    <a:pt x="428" y="100"/>
                  </a:lnTo>
                  <a:lnTo>
                    <a:pt x="414" y="82"/>
                  </a:lnTo>
                  <a:lnTo>
                    <a:pt x="397" y="65"/>
                  </a:lnTo>
                  <a:lnTo>
                    <a:pt x="380" y="50"/>
                  </a:lnTo>
                  <a:lnTo>
                    <a:pt x="362" y="36"/>
                  </a:lnTo>
                  <a:lnTo>
                    <a:pt x="342" y="26"/>
                  </a:lnTo>
                  <a:lnTo>
                    <a:pt x="321" y="16"/>
                  </a:lnTo>
                  <a:lnTo>
                    <a:pt x="299" y="9"/>
                  </a:lnTo>
                  <a:lnTo>
                    <a:pt x="277" y="3"/>
                  </a:lnTo>
                  <a:lnTo>
                    <a:pt x="252" y="0"/>
                  </a:lnTo>
                  <a:lnTo>
                    <a:pt x="228" y="0"/>
                  </a:lnTo>
                  <a:lnTo>
                    <a:pt x="228" y="0"/>
                  </a:lnTo>
                  <a:close/>
                </a:path>
              </a:pathLst>
            </a:custGeom>
            <a:solidFill>
              <a:srgbClr val="FFDE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r-HR"/>
            </a:p>
          </p:txBody>
        </p:sp>
        <p:sp>
          <p:nvSpPr>
            <p:cNvPr id="72" name="Freeform 70"/>
            <p:cNvSpPr>
              <a:spLocks/>
            </p:cNvSpPr>
            <p:nvPr/>
          </p:nvSpPr>
          <p:spPr bwMode="auto">
            <a:xfrm>
              <a:off x="4405" y="2552"/>
              <a:ext cx="459" cy="473"/>
            </a:xfrm>
            <a:custGeom>
              <a:avLst/>
              <a:gdLst>
                <a:gd name="T0" fmla="*/ 220 w 459"/>
                <a:gd name="T1" fmla="*/ 0 h 473"/>
                <a:gd name="T2" fmla="*/ 174 w 459"/>
                <a:gd name="T3" fmla="*/ 6 h 473"/>
                <a:gd name="T4" fmla="*/ 132 w 459"/>
                <a:gd name="T5" fmla="*/ 21 h 473"/>
                <a:gd name="T6" fmla="*/ 93 w 459"/>
                <a:gd name="T7" fmla="*/ 45 h 473"/>
                <a:gd name="T8" fmla="*/ 61 w 459"/>
                <a:gd name="T9" fmla="*/ 76 h 473"/>
                <a:gd name="T10" fmla="*/ 34 w 459"/>
                <a:gd name="T11" fmla="*/ 113 h 473"/>
                <a:gd name="T12" fmla="*/ 15 w 459"/>
                <a:gd name="T13" fmla="*/ 154 h 473"/>
                <a:gd name="T14" fmla="*/ 3 w 459"/>
                <a:gd name="T15" fmla="*/ 198 h 473"/>
                <a:gd name="T16" fmla="*/ 0 w 459"/>
                <a:gd name="T17" fmla="*/ 247 h 473"/>
                <a:gd name="T18" fmla="*/ 2 w 459"/>
                <a:gd name="T19" fmla="*/ 270 h 473"/>
                <a:gd name="T20" fmla="*/ 12 w 459"/>
                <a:gd name="T21" fmla="*/ 316 h 473"/>
                <a:gd name="T22" fmla="*/ 32 w 459"/>
                <a:gd name="T23" fmla="*/ 358 h 473"/>
                <a:gd name="T24" fmla="*/ 58 w 459"/>
                <a:gd name="T25" fmla="*/ 395 h 473"/>
                <a:gd name="T26" fmla="*/ 90 w 459"/>
                <a:gd name="T27" fmla="*/ 426 h 473"/>
                <a:gd name="T28" fmla="*/ 129 w 459"/>
                <a:gd name="T29" fmla="*/ 448 h 473"/>
                <a:gd name="T30" fmla="*/ 170 w 459"/>
                <a:gd name="T31" fmla="*/ 465 h 473"/>
                <a:gd name="T32" fmla="*/ 216 w 459"/>
                <a:gd name="T33" fmla="*/ 473 h 473"/>
                <a:gd name="T34" fmla="*/ 239 w 459"/>
                <a:gd name="T35" fmla="*/ 473 h 473"/>
                <a:gd name="T36" fmla="*/ 284 w 459"/>
                <a:gd name="T37" fmla="*/ 465 h 473"/>
                <a:gd name="T38" fmla="*/ 327 w 459"/>
                <a:gd name="T39" fmla="*/ 450 h 473"/>
                <a:gd name="T40" fmla="*/ 365 w 459"/>
                <a:gd name="T41" fmla="*/ 427 h 473"/>
                <a:gd name="T42" fmla="*/ 397 w 459"/>
                <a:gd name="T43" fmla="*/ 397 h 473"/>
                <a:gd name="T44" fmla="*/ 425 w 459"/>
                <a:gd name="T45" fmla="*/ 360 h 473"/>
                <a:gd name="T46" fmla="*/ 445 w 459"/>
                <a:gd name="T47" fmla="*/ 319 h 473"/>
                <a:gd name="T48" fmla="*/ 455 w 459"/>
                <a:gd name="T49" fmla="*/ 273 h 473"/>
                <a:gd name="T50" fmla="*/ 459 w 459"/>
                <a:gd name="T51" fmla="*/ 226 h 473"/>
                <a:gd name="T52" fmla="*/ 457 w 459"/>
                <a:gd name="T53" fmla="*/ 201 h 473"/>
                <a:gd name="T54" fmla="*/ 446 w 459"/>
                <a:gd name="T55" fmla="*/ 155 h 473"/>
                <a:gd name="T56" fmla="*/ 426 w 459"/>
                <a:gd name="T57" fmla="*/ 114 h 473"/>
                <a:gd name="T58" fmla="*/ 400 w 459"/>
                <a:gd name="T59" fmla="*/ 78 h 473"/>
                <a:gd name="T60" fmla="*/ 368 w 459"/>
                <a:gd name="T61" fmla="*/ 47 h 473"/>
                <a:gd name="T62" fmla="*/ 330 w 459"/>
                <a:gd name="T63" fmla="*/ 23 h 473"/>
                <a:gd name="T64" fmla="*/ 289 w 459"/>
                <a:gd name="T65" fmla="*/ 7 h 473"/>
                <a:gd name="T66" fmla="*/ 245 w 459"/>
                <a:gd name="T67" fmla="*/ 0 h 473"/>
                <a:gd name="T68" fmla="*/ 220 w 459"/>
                <a:gd name="T69" fmla="*/ 0 h 4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59" h="473">
                  <a:moveTo>
                    <a:pt x="220" y="0"/>
                  </a:moveTo>
                  <a:lnTo>
                    <a:pt x="220" y="0"/>
                  </a:lnTo>
                  <a:lnTo>
                    <a:pt x="197" y="1"/>
                  </a:lnTo>
                  <a:lnTo>
                    <a:pt x="174" y="6"/>
                  </a:lnTo>
                  <a:lnTo>
                    <a:pt x="153" y="13"/>
                  </a:lnTo>
                  <a:lnTo>
                    <a:pt x="132" y="21"/>
                  </a:lnTo>
                  <a:lnTo>
                    <a:pt x="112" y="33"/>
                  </a:lnTo>
                  <a:lnTo>
                    <a:pt x="93" y="45"/>
                  </a:lnTo>
                  <a:lnTo>
                    <a:pt x="77" y="59"/>
                  </a:lnTo>
                  <a:lnTo>
                    <a:pt x="61" y="76"/>
                  </a:lnTo>
                  <a:lnTo>
                    <a:pt x="48" y="93"/>
                  </a:lnTo>
                  <a:lnTo>
                    <a:pt x="34" y="113"/>
                  </a:lnTo>
                  <a:lnTo>
                    <a:pt x="23" y="132"/>
                  </a:lnTo>
                  <a:lnTo>
                    <a:pt x="15" y="154"/>
                  </a:lnTo>
                  <a:lnTo>
                    <a:pt x="8" y="175"/>
                  </a:lnTo>
                  <a:lnTo>
                    <a:pt x="3" y="198"/>
                  </a:lnTo>
                  <a:lnTo>
                    <a:pt x="0" y="223"/>
                  </a:lnTo>
                  <a:lnTo>
                    <a:pt x="0" y="247"/>
                  </a:lnTo>
                  <a:lnTo>
                    <a:pt x="0" y="247"/>
                  </a:lnTo>
                  <a:lnTo>
                    <a:pt x="2" y="270"/>
                  </a:lnTo>
                  <a:lnTo>
                    <a:pt x="6" y="294"/>
                  </a:lnTo>
                  <a:lnTo>
                    <a:pt x="12" y="316"/>
                  </a:lnTo>
                  <a:lnTo>
                    <a:pt x="22" y="337"/>
                  </a:lnTo>
                  <a:lnTo>
                    <a:pt x="32" y="358"/>
                  </a:lnTo>
                  <a:lnTo>
                    <a:pt x="44" y="377"/>
                  </a:lnTo>
                  <a:lnTo>
                    <a:pt x="58" y="395"/>
                  </a:lnTo>
                  <a:lnTo>
                    <a:pt x="74" y="410"/>
                  </a:lnTo>
                  <a:lnTo>
                    <a:pt x="90" y="426"/>
                  </a:lnTo>
                  <a:lnTo>
                    <a:pt x="109" y="438"/>
                  </a:lnTo>
                  <a:lnTo>
                    <a:pt x="129" y="448"/>
                  </a:lnTo>
                  <a:lnTo>
                    <a:pt x="148" y="458"/>
                  </a:lnTo>
                  <a:lnTo>
                    <a:pt x="170" y="465"/>
                  </a:lnTo>
                  <a:lnTo>
                    <a:pt x="193" y="470"/>
                  </a:lnTo>
                  <a:lnTo>
                    <a:pt x="216" y="473"/>
                  </a:lnTo>
                  <a:lnTo>
                    <a:pt x="239" y="473"/>
                  </a:lnTo>
                  <a:lnTo>
                    <a:pt x="239" y="473"/>
                  </a:lnTo>
                  <a:lnTo>
                    <a:pt x="261" y="470"/>
                  </a:lnTo>
                  <a:lnTo>
                    <a:pt x="284" y="465"/>
                  </a:lnTo>
                  <a:lnTo>
                    <a:pt x="306" y="459"/>
                  </a:lnTo>
                  <a:lnTo>
                    <a:pt x="327" y="450"/>
                  </a:lnTo>
                  <a:lnTo>
                    <a:pt x="347" y="439"/>
                  </a:lnTo>
                  <a:lnTo>
                    <a:pt x="365" y="427"/>
                  </a:lnTo>
                  <a:lnTo>
                    <a:pt x="382" y="412"/>
                  </a:lnTo>
                  <a:lnTo>
                    <a:pt x="397" y="397"/>
                  </a:lnTo>
                  <a:lnTo>
                    <a:pt x="413" y="378"/>
                  </a:lnTo>
                  <a:lnTo>
                    <a:pt x="425" y="360"/>
                  </a:lnTo>
                  <a:lnTo>
                    <a:pt x="436" y="340"/>
                  </a:lnTo>
                  <a:lnTo>
                    <a:pt x="445" y="319"/>
                  </a:lnTo>
                  <a:lnTo>
                    <a:pt x="451" y="296"/>
                  </a:lnTo>
                  <a:lnTo>
                    <a:pt x="455" y="273"/>
                  </a:lnTo>
                  <a:lnTo>
                    <a:pt x="459" y="250"/>
                  </a:lnTo>
                  <a:lnTo>
                    <a:pt x="459" y="226"/>
                  </a:lnTo>
                  <a:lnTo>
                    <a:pt x="459" y="226"/>
                  </a:lnTo>
                  <a:lnTo>
                    <a:pt x="457" y="201"/>
                  </a:lnTo>
                  <a:lnTo>
                    <a:pt x="452" y="178"/>
                  </a:lnTo>
                  <a:lnTo>
                    <a:pt x="446" y="155"/>
                  </a:lnTo>
                  <a:lnTo>
                    <a:pt x="437" y="134"/>
                  </a:lnTo>
                  <a:lnTo>
                    <a:pt x="426" y="114"/>
                  </a:lnTo>
                  <a:lnTo>
                    <a:pt x="414" y="94"/>
                  </a:lnTo>
                  <a:lnTo>
                    <a:pt x="400" y="78"/>
                  </a:lnTo>
                  <a:lnTo>
                    <a:pt x="385" y="61"/>
                  </a:lnTo>
                  <a:lnTo>
                    <a:pt x="368" y="47"/>
                  </a:lnTo>
                  <a:lnTo>
                    <a:pt x="350" y="33"/>
                  </a:lnTo>
                  <a:lnTo>
                    <a:pt x="330" y="23"/>
                  </a:lnTo>
                  <a:lnTo>
                    <a:pt x="310" y="13"/>
                  </a:lnTo>
                  <a:lnTo>
                    <a:pt x="289" y="7"/>
                  </a:lnTo>
                  <a:lnTo>
                    <a:pt x="268" y="1"/>
                  </a:lnTo>
                  <a:lnTo>
                    <a:pt x="245" y="0"/>
                  </a:lnTo>
                  <a:lnTo>
                    <a:pt x="220" y="0"/>
                  </a:lnTo>
                  <a:lnTo>
                    <a:pt x="220" y="0"/>
                  </a:lnTo>
                  <a:close/>
                </a:path>
              </a:pathLst>
            </a:custGeom>
            <a:solidFill>
              <a:srgbClr val="FFD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r-HR"/>
            </a:p>
          </p:txBody>
        </p:sp>
        <p:sp>
          <p:nvSpPr>
            <p:cNvPr id="73" name="Freeform 71"/>
            <p:cNvSpPr>
              <a:spLocks/>
            </p:cNvSpPr>
            <p:nvPr/>
          </p:nvSpPr>
          <p:spPr bwMode="auto">
            <a:xfrm>
              <a:off x="4414" y="2556"/>
              <a:ext cx="445" cy="457"/>
            </a:xfrm>
            <a:custGeom>
              <a:avLst/>
              <a:gdLst>
                <a:gd name="T0" fmla="*/ 213 w 445"/>
                <a:gd name="T1" fmla="*/ 0 h 457"/>
                <a:gd name="T2" fmla="*/ 168 w 445"/>
                <a:gd name="T3" fmla="*/ 8 h 457"/>
                <a:gd name="T4" fmla="*/ 127 w 445"/>
                <a:gd name="T5" fmla="*/ 23 h 457"/>
                <a:gd name="T6" fmla="*/ 90 w 445"/>
                <a:gd name="T7" fmla="*/ 46 h 457"/>
                <a:gd name="T8" fmla="*/ 58 w 445"/>
                <a:gd name="T9" fmla="*/ 75 h 457"/>
                <a:gd name="T10" fmla="*/ 34 w 445"/>
                <a:gd name="T11" fmla="*/ 110 h 457"/>
                <a:gd name="T12" fmla="*/ 14 w 445"/>
                <a:gd name="T13" fmla="*/ 150 h 457"/>
                <a:gd name="T14" fmla="*/ 3 w 445"/>
                <a:gd name="T15" fmla="*/ 194 h 457"/>
                <a:gd name="T16" fmla="*/ 0 w 445"/>
                <a:gd name="T17" fmla="*/ 240 h 457"/>
                <a:gd name="T18" fmla="*/ 3 w 445"/>
                <a:gd name="T19" fmla="*/ 263 h 457"/>
                <a:gd name="T20" fmla="*/ 14 w 445"/>
                <a:gd name="T21" fmla="*/ 307 h 457"/>
                <a:gd name="T22" fmla="*/ 32 w 445"/>
                <a:gd name="T23" fmla="*/ 347 h 457"/>
                <a:gd name="T24" fmla="*/ 58 w 445"/>
                <a:gd name="T25" fmla="*/ 382 h 457"/>
                <a:gd name="T26" fmla="*/ 89 w 445"/>
                <a:gd name="T27" fmla="*/ 411 h 457"/>
                <a:gd name="T28" fmla="*/ 126 w 445"/>
                <a:gd name="T29" fmla="*/ 434 h 457"/>
                <a:gd name="T30" fmla="*/ 167 w 445"/>
                <a:gd name="T31" fmla="*/ 449 h 457"/>
                <a:gd name="T32" fmla="*/ 210 w 445"/>
                <a:gd name="T33" fmla="*/ 457 h 457"/>
                <a:gd name="T34" fmla="*/ 233 w 445"/>
                <a:gd name="T35" fmla="*/ 457 h 457"/>
                <a:gd name="T36" fmla="*/ 277 w 445"/>
                <a:gd name="T37" fmla="*/ 449 h 457"/>
                <a:gd name="T38" fmla="*/ 318 w 445"/>
                <a:gd name="T39" fmla="*/ 434 h 457"/>
                <a:gd name="T40" fmla="*/ 355 w 445"/>
                <a:gd name="T41" fmla="*/ 411 h 457"/>
                <a:gd name="T42" fmla="*/ 387 w 445"/>
                <a:gd name="T43" fmla="*/ 380 h 457"/>
                <a:gd name="T44" fmla="*/ 411 w 445"/>
                <a:gd name="T45" fmla="*/ 345 h 457"/>
                <a:gd name="T46" fmla="*/ 431 w 445"/>
                <a:gd name="T47" fmla="*/ 306 h 457"/>
                <a:gd name="T48" fmla="*/ 442 w 445"/>
                <a:gd name="T49" fmla="*/ 263 h 457"/>
                <a:gd name="T50" fmla="*/ 445 w 445"/>
                <a:gd name="T51" fmla="*/ 217 h 457"/>
                <a:gd name="T52" fmla="*/ 442 w 445"/>
                <a:gd name="T53" fmla="*/ 194 h 457"/>
                <a:gd name="T54" fmla="*/ 431 w 445"/>
                <a:gd name="T55" fmla="*/ 150 h 457"/>
                <a:gd name="T56" fmla="*/ 413 w 445"/>
                <a:gd name="T57" fmla="*/ 110 h 457"/>
                <a:gd name="T58" fmla="*/ 387 w 445"/>
                <a:gd name="T59" fmla="*/ 75 h 457"/>
                <a:gd name="T60" fmla="*/ 356 w 445"/>
                <a:gd name="T61" fmla="*/ 45 h 457"/>
                <a:gd name="T62" fmla="*/ 320 w 445"/>
                <a:gd name="T63" fmla="*/ 22 h 457"/>
                <a:gd name="T64" fmla="*/ 278 w 445"/>
                <a:gd name="T65" fmla="*/ 8 h 457"/>
                <a:gd name="T66" fmla="*/ 236 w 445"/>
                <a:gd name="T67" fmla="*/ 0 h 457"/>
                <a:gd name="T68" fmla="*/ 213 w 445"/>
                <a:gd name="T69" fmla="*/ 0 h 4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45" h="457">
                  <a:moveTo>
                    <a:pt x="213" y="0"/>
                  </a:moveTo>
                  <a:lnTo>
                    <a:pt x="213" y="0"/>
                  </a:lnTo>
                  <a:lnTo>
                    <a:pt x="190" y="3"/>
                  </a:lnTo>
                  <a:lnTo>
                    <a:pt x="168" y="8"/>
                  </a:lnTo>
                  <a:lnTo>
                    <a:pt x="147" y="14"/>
                  </a:lnTo>
                  <a:lnTo>
                    <a:pt x="127" y="23"/>
                  </a:lnTo>
                  <a:lnTo>
                    <a:pt x="109" y="34"/>
                  </a:lnTo>
                  <a:lnTo>
                    <a:pt x="90" y="46"/>
                  </a:lnTo>
                  <a:lnTo>
                    <a:pt x="74" y="60"/>
                  </a:lnTo>
                  <a:lnTo>
                    <a:pt x="58" y="75"/>
                  </a:lnTo>
                  <a:lnTo>
                    <a:pt x="45" y="92"/>
                  </a:lnTo>
                  <a:lnTo>
                    <a:pt x="34" y="110"/>
                  </a:lnTo>
                  <a:lnTo>
                    <a:pt x="23" y="130"/>
                  </a:lnTo>
                  <a:lnTo>
                    <a:pt x="14" y="150"/>
                  </a:lnTo>
                  <a:lnTo>
                    <a:pt x="8" y="171"/>
                  </a:lnTo>
                  <a:lnTo>
                    <a:pt x="3" y="194"/>
                  </a:lnTo>
                  <a:lnTo>
                    <a:pt x="0" y="217"/>
                  </a:lnTo>
                  <a:lnTo>
                    <a:pt x="0" y="240"/>
                  </a:lnTo>
                  <a:lnTo>
                    <a:pt x="0" y="240"/>
                  </a:lnTo>
                  <a:lnTo>
                    <a:pt x="3" y="263"/>
                  </a:lnTo>
                  <a:lnTo>
                    <a:pt x="8" y="286"/>
                  </a:lnTo>
                  <a:lnTo>
                    <a:pt x="14" y="307"/>
                  </a:lnTo>
                  <a:lnTo>
                    <a:pt x="22" y="327"/>
                  </a:lnTo>
                  <a:lnTo>
                    <a:pt x="32" y="347"/>
                  </a:lnTo>
                  <a:lnTo>
                    <a:pt x="45" y="365"/>
                  </a:lnTo>
                  <a:lnTo>
                    <a:pt x="58" y="382"/>
                  </a:lnTo>
                  <a:lnTo>
                    <a:pt x="72" y="397"/>
                  </a:lnTo>
                  <a:lnTo>
                    <a:pt x="89" y="411"/>
                  </a:lnTo>
                  <a:lnTo>
                    <a:pt x="107" y="423"/>
                  </a:lnTo>
                  <a:lnTo>
                    <a:pt x="126" y="434"/>
                  </a:lnTo>
                  <a:lnTo>
                    <a:pt x="145" y="443"/>
                  </a:lnTo>
                  <a:lnTo>
                    <a:pt x="167" y="449"/>
                  </a:lnTo>
                  <a:lnTo>
                    <a:pt x="188" y="454"/>
                  </a:lnTo>
                  <a:lnTo>
                    <a:pt x="210" y="457"/>
                  </a:lnTo>
                  <a:lnTo>
                    <a:pt x="233" y="457"/>
                  </a:lnTo>
                  <a:lnTo>
                    <a:pt x="233" y="457"/>
                  </a:lnTo>
                  <a:lnTo>
                    <a:pt x="255" y="454"/>
                  </a:lnTo>
                  <a:lnTo>
                    <a:pt x="277" y="449"/>
                  </a:lnTo>
                  <a:lnTo>
                    <a:pt x="298" y="443"/>
                  </a:lnTo>
                  <a:lnTo>
                    <a:pt x="318" y="434"/>
                  </a:lnTo>
                  <a:lnTo>
                    <a:pt x="336" y="423"/>
                  </a:lnTo>
                  <a:lnTo>
                    <a:pt x="355" y="411"/>
                  </a:lnTo>
                  <a:lnTo>
                    <a:pt x="372" y="397"/>
                  </a:lnTo>
                  <a:lnTo>
                    <a:pt x="387" y="380"/>
                  </a:lnTo>
                  <a:lnTo>
                    <a:pt x="401" y="364"/>
                  </a:lnTo>
                  <a:lnTo>
                    <a:pt x="411" y="345"/>
                  </a:lnTo>
                  <a:lnTo>
                    <a:pt x="422" y="327"/>
                  </a:lnTo>
                  <a:lnTo>
                    <a:pt x="431" y="306"/>
                  </a:lnTo>
                  <a:lnTo>
                    <a:pt x="437" y="284"/>
                  </a:lnTo>
                  <a:lnTo>
                    <a:pt x="442" y="263"/>
                  </a:lnTo>
                  <a:lnTo>
                    <a:pt x="445" y="240"/>
                  </a:lnTo>
                  <a:lnTo>
                    <a:pt x="445" y="217"/>
                  </a:lnTo>
                  <a:lnTo>
                    <a:pt x="445" y="217"/>
                  </a:lnTo>
                  <a:lnTo>
                    <a:pt x="442" y="194"/>
                  </a:lnTo>
                  <a:lnTo>
                    <a:pt x="437" y="171"/>
                  </a:lnTo>
                  <a:lnTo>
                    <a:pt x="431" y="150"/>
                  </a:lnTo>
                  <a:lnTo>
                    <a:pt x="424" y="128"/>
                  </a:lnTo>
                  <a:lnTo>
                    <a:pt x="413" y="110"/>
                  </a:lnTo>
                  <a:lnTo>
                    <a:pt x="401" y="92"/>
                  </a:lnTo>
                  <a:lnTo>
                    <a:pt x="387" y="75"/>
                  </a:lnTo>
                  <a:lnTo>
                    <a:pt x="373" y="58"/>
                  </a:lnTo>
                  <a:lnTo>
                    <a:pt x="356" y="45"/>
                  </a:lnTo>
                  <a:lnTo>
                    <a:pt x="338" y="32"/>
                  </a:lnTo>
                  <a:lnTo>
                    <a:pt x="320" y="22"/>
                  </a:lnTo>
                  <a:lnTo>
                    <a:pt x="300" y="14"/>
                  </a:lnTo>
                  <a:lnTo>
                    <a:pt x="278" y="8"/>
                  </a:lnTo>
                  <a:lnTo>
                    <a:pt x="257" y="3"/>
                  </a:lnTo>
                  <a:lnTo>
                    <a:pt x="236" y="0"/>
                  </a:lnTo>
                  <a:lnTo>
                    <a:pt x="213" y="0"/>
                  </a:lnTo>
                  <a:lnTo>
                    <a:pt x="213" y="0"/>
                  </a:lnTo>
                  <a:close/>
                </a:path>
              </a:pathLst>
            </a:custGeom>
            <a:solidFill>
              <a:srgbClr val="FFE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r-HR"/>
            </a:p>
          </p:txBody>
        </p:sp>
        <p:sp>
          <p:nvSpPr>
            <p:cNvPr id="74" name="Freeform 72"/>
            <p:cNvSpPr>
              <a:spLocks/>
            </p:cNvSpPr>
            <p:nvPr/>
          </p:nvSpPr>
          <p:spPr bwMode="auto">
            <a:xfrm>
              <a:off x="4425" y="2561"/>
              <a:ext cx="428" cy="439"/>
            </a:xfrm>
            <a:custGeom>
              <a:avLst/>
              <a:gdLst>
                <a:gd name="T0" fmla="*/ 203 w 428"/>
                <a:gd name="T1" fmla="*/ 0 h 439"/>
                <a:gd name="T2" fmla="*/ 160 w 428"/>
                <a:gd name="T3" fmla="*/ 7 h 439"/>
                <a:gd name="T4" fmla="*/ 121 w 428"/>
                <a:gd name="T5" fmla="*/ 23 h 439"/>
                <a:gd name="T6" fmla="*/ 86 w 428"/>
                <a:gd name="T7" fmla="*/ 46 h 439"/>
                <a:gd name="T8" fmla="*/ 55 w 428"/>
                <a:gd name="T9" fmla="*/ 73 h 439"/>
                <a:gd name="T10" fmla="*/ 31 w 428"/>
                <a:gd name="T11" fmla="*/ 108 h 439"/>
                <a:gd name="T12" fmla="*/ 12 w 428"/>
                <a:gd name="T13" fmla="*/ 146 h 439"/>
                <a:gd name="T14" fmla="*/ 2 w 428"/>
                <a:gd name="T15" fmla="*/ 188 h 439"/>
                <a:gd name="T16" fmla="*/ 0 w 428"/>
                <a:gd name="T17" fmla="*/ 232 h 439"/>
                <a:gd name="T18" fmla="*/ 2 w 428"/>
                <a:gd name="T19" fmla="*/ 255 h 439"/>
                <a:gd name="T20" fmla="*/ 12 w 428"/>
                <a:gd name="T21" fmla="*/ 296 h 439"/>
                <a:gd name="T22" fmla="*/ 31 w 428"/>
                <a:gd name="T23" fmla="*/ 336 h 439"/>
                <a:gd name="T24" fmla="*/ 55 w 428"/>
                <a:gd name="T25" fmla="*/ 369 h 439"/>
                <a:gd name="T26" fmla="*/ 86 w 428"/>
                <a:gd name="T27" fmla="*/ 397 h 439"/>
                <a:gd name="T28" fmla="*/ 121 w 428"/>
                <a:gd name="T29" fmla="*/ 418 h 439"/>
                <a:gd name="T30" fmla="*/ 160 w 428"/>
                <a:gd name="T31" fmla="*/ 432 h 439"/>
                <a:gd name="T32" fmla="*/ 203 w 428"/>
                <a:gd name="T33" fmla="*/ 439 h 439"/>
                <a:gd name="T34" fmla="*/ 225 w 428"/>
                <a:gd name="T35" fmla="*/ 438 h 439"/>
                <a:gd name="T36" fmla="*/ 267 w 428"/>
                <a:gd name="T37" fmla="*/ 432 h 439"/>
                <a:gd name="T38" fmla="*/ 307 w 428"/>
                <a:gd name="T39" fmla="*/ 417 h 439"/>
                <a:gd name="T40" fmla="*/ 342 w 428"/>
                <a:gd name="T41" fmla="*/ 394 h 439"/>
                <a:gd name="T42" fmla="*/ 373 w 428"/>
                <a:gd name="T43" fmla="*/ 365 h 439"/>
                <a:gd name="T44" fmla="*/ 397 w 428"/>
                <a:gd name="T45" fmla="*/ 331 h 439"/>
                <a:gd name="T46" fmla="*/ 416 w 428"/>
                <a:gd name="T47" fmla="*/ 293 h 439"/>
                <a:gd name="T48" fmla="*/ 426 w 428"/>
                <a:gd name="T49" fmla="*/ 252 h 439"/>
                <a:gd name="T50" fmla="*/ 428 w 428"/>
                <a:gd name="T51" fmla="*/ 207 h 439"/>
                <a:gd name="T52" fmla="*/ 426 w 428"/>
                <a:gd name="T53" fmla="*/ 185 h 439"/>
                <a:gd name="T54" fmla="*/ 416 w 428"/>
                <a:gd name="T55" fmla="*/ 142 h 439"/>
                <a:gd name="T56" fmla="*/ 397 w 428"/>
                <a:gd name="T57" fmla="*/ 104 h 439"/>
                <a:gd name="T58" fmla="*/ 373 w 428"/>
                <a:gd name="T59" fmla="*/ 70 h 439"/>
                <a:gd name="T60" fmla="*/ 342 w 428"/>
                <a:gd name="T61" fmla="*/ 43 h 439"/>
                <a:gd name="T62" fmla="*/ 306 w 428"/>
                <a:gd name="T63" fmla="*/ 21 h 439"/>
                <a:gd name="T64" fmla="*/ 267 w 428"/>
                <a:gd name="T65" fmla="*/ 6 h 439"/>
                <a:gd name="T66" fmla="*/ 225 w 428"/>
                <a:gd name="T67" fmla="*/ 0 h 439"/>
                <a:gd name="T68" fmla="*/ 203 w 428"/>
                <a:gd name="T69" fmla="*/ 0 h 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28" h="439">
                  <a:moveTo>
                    <a:pt x="203" y="0"/>
                  </a:moveTo>
                  <a:lnTo>
                    <a:pt x="203" y="0"/>
                  </a:lnTo>
                  <a:lnTo>
                    <a:pt x="182" y="3"/>
                  </a:lnTo>
                  <a:lnTo>
                    <a:pt x="160" y="7"/>
                  </a:lnTo>
                  <a:lnTo>
                    <a:pt x="139" y="14"/>
                  </a:lnTo>
                  <a:lnTo>
                    <a:pt x="121" y="23"/>
                  </a:lnTo>
                  <a:lnTo>
                    <a:pt x="102" y="33"/>
                  </a:lnTo>
                  <a:lnTo>
                    <a:pt x="86" y="46"/>
                  </a:lnTo>
                  <a:lnTo>
                    <a:pt x="69" y="59"/>
                  </a:lnTo>
                  <a:lnTo>
                    <a:pt x="55" y="73"/>
                  </a:lnTo>
                  <a:lnTo>
                    <a:pt x="41" y="90"/>
                  </a:lnTo>
                  <a:lnTo>
                    <a:pt x="31" y="108"/>
                  </a:lnTo>
                  <a:lnTo>
                    <a:pt x="20" y="127"/>
                  </a:lnTo>
                  <a:lnTo>
                    <a:pt x="12" y="146"/>
                  </a:lnTo>
                  <a:lnTo>
                    <a:pt x="6" y="166"/>
                  </a:lnTo>
                  <a:lnTo>
                    <a:pt x="2" y="188"/>
                  </a:lnTo>
                  <a:lnTo>
                    <a:pt x="0" y="210"/>
                  </a:lnTo>
                  <a:lnTo>
                    <a:pt x="0" y="232"/>
                  </a:lnTo>
                  <a:lnTo>
                    <a:pt x="0" y="232"/>
                  </a:lnTo>
                  <a:lnTo>
                    <a:pt x="2" y="255"/>
                  </a:lnTo>
                  <a:lnTo>
                    <a:pt x="6" y="276"/>
                  </a:lnTo>
                  <a:lnTo>
                    <a:pt x="12" y="296"/>
                  </a:lnTo>
                  <a:lnTo>
                    <a:pt x="20" y="316"/>
                  </a:lnTo>
                  <a:lnTo>
                    <a:pt x="31" y="336"/>
                  </a:lnTo>
                  <a:lnTo>
                    <a:pt x="43" y="352"/>
                  </a:lnTo>
                  <a:lnTo>
                    <a:pt x="55" y="369"/>
                  </a:lnTo>
                  <a:lnTo>
                    <a:pt x="70" y="383"/>
                  </a:lnTo>
                  <a:lnTo>
                    <a:pt x="86" y="397"/>
                  </a:lnTo>
                  <a:lnTo>
                    <a:pt x="102" y="407"/>
                  </a:lnTo>
                  <a:lnTo>
                    <a:pt x="121" y="418"/>
                  </a:lnTo>
                  <a:lnTo>
                    <a:pt x="141" y="426"/>
                  </a:lnTo>
                  <a:lnTo>
                    <a:pt x="160" y="432"/>
                  </a:lnTo>
                  <a:lnTo>
                    <a:pt x="182" y="436"/>
                  </a:lnTo>
                  <a:lnTo>
                    <a:pt x="203" y="439"/>
                  </a:lnTo>
                  <a:lnTo>
                    <a:pt x="225" y="438"/>
                  </a:lnTo>
                  <a:lnTo>
                    <a:pt x="225" y="438"/>
                  </a:lnTo>
                  <a:lnTo>
                    <a:pt x="246" y="436"/>
                  </a:lnTo>
                  <a:lnTo>
                    <a:pt x="267" y="432"/>
                  </a:lnTo>
                  <a:lnTo>
                    <a:pt x="287" y="424"/>
                  </a:lnTo>
                  <a:lnTo>
                    <a:pt x="307" y="417"/>
                  </a:lnTo>
                  <a:lnTo>
                    <a:pt x="325" y="406"/>
                  </a:lnTo>
                  <a:lnTo>
                    <a:pt x="342" y="394"/>
                  </a:lnTo>
                  <a:lnTo>
                    <a:pt x="359" y="380"/>
                  </a:lnTo>
                  <a:lnTo>
                    <a:pt x="373" y="365"/>
                  </a:lnTo>
                  <a:lnTo>
                    <a:pt x="387" y="349"/>
                  </a:lnTo>
                  <a:lnTo>
                    <a:pt x="397" y="331"/>
                  </a:lnTo>
                  <a:lnTo>
                    <a:pt x="408" y="313"/>
                  </a:lnTo>
                  <a:lnTo>
                    <a:pt x="416" y="293"/>
                  </a:lnTo>
                  <a:lnTo>
                    <a:pt x="422" y="273"/>
                  </a:lnTo>
                  <a:lnTo>
                    <a:pt x="426" y="252"/>
                  </a:lnTo>
                  <a:lnTo>
                    <a:pt x="428" y="229"/>
                  </a:lnTo>
                  <a:lnTo>
                    <a:pt x="428" y="207"/>
                  </a:lnTo>
                  <a:lnTo>
                    <a:pt x="428" y="207"/>
                  </a:lnTo>
                  <a:lnTo>
                    <a:pt x="426" y="185"/>
                  </a:lnTo>
                  <a:lnTo>
                    <a:pt x="422" y="163"/>
                  </a:lnTo>
                  <a:lnTo>
                    <a:pt x="416" y="142"/>
                  </a:lnTo>
                  <a:lnTo>
                    <a:pt x="406" y="123"/>
                  </a:lnTo>
                  <a:lnTo>
                    <a:pt x="397" y="104"/>
                  </a:lnTo>
                  <a:lnTo>
                    <a:pt x="385" y="87"/>
                  </a:lnTo>
                  <a:lnTo>
                    <a:pt x="373" y="70"/>
                  </a:lnTo>
                  <a:lnTo>
                    <a:pt x="358" y="56"/>
                  </a:lnTo>
                  <a:lnTo>
                    <a:pt x="342" y="43"/>
                  </a:lnTo>
                  <a:lnTo>
                    <a:pt x="324" y="30"/>
                  </a:lnTo>
                  <a:lnTo>
                    <a:pt x="306" y="21"/>
                  </a:lnTo>
                  <a:lnTo>
                    <a:pt x="287" y="14"/>
                  </a:lnTo>
                  <a:lnTo>
                    <a:pt x="267" y="6"/>
                  </a:lnTo>
                  <a:lnTo>
                    <a:pt x="246" y="3"/>
                  </a:lnTo>
                  <a:lnTo>
                    <a:pt x="225" y="0"/>
                  </a:lnTo>
                  <a:lnTo>
                    <a:pt x="203" y="0"/>
                  </a:lnTo>
                  <a:lnTo>
                    <a:pt x="203" y="0"/>
                  </a:lnTo>
                  <a:close/>
                </a:path>
              </a:pathLst>
            </a:custGeom>
            <a:solidFill>
              <a:srgbClr val="FFE5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r-HR"/>
            </a:p>
          </p:txBody>
        </p:sp>
        <p:sp>
          <p:nvSpPr>
            <p:cNvPr id="75" name="Freeform 73"/>
            <p:cNvSpPr>
              <a:spLocks/>
            </p:cNvSpPr>
            <p:nvPr/>
          </p:nvSpPr>
          <p:spPr bwMode="auto">
            <a:xfrm>
              <a:off x="4434" y="2567"/>
              <a:ext cx="414" cy="420"/>
            </a:xfrm>
            <a:custGeom>
              <a:avLst/>
              <a:gdLst>
                <a:gd name="T0" fmla="*/ 196 w 414"/>
                <a:gd name="T1" fmla="*/ 0 h 420"/>
                <a:gd name="T2" fmla="*/ 155 w 414"/>
                <a:gd name="T3" fmla="*/ 6 h 420"/>
                <a:gd name="T4" fmla="*/ 116 w 414"/>
                <a:gd name="T5" fmla="*/ 21 h 420"/>
                <a:gd name="T6" fmla="*/ 81 w 414"/>
                <a:gd name="T7" fmla="*/ 43 h 420"/>
                <a:gd name="T8" fmla="*/ 52 w 414"/>
                <a:gd name="T9" fmla="*/ 72 h 420"/>
                <a:gd name="T10" fmla="*/ 29 w 414"/>
                <a:gd name="T11" fmla="*/ 104 h 420"/>
                <a:gd name="T12" fmla="*/ 12 w 414"/>
                <a:gd name="T13" fmla="*/ 140 h 420"/>
                <a:gd name="T14" fmla="*/ 2 w 414"/>
                <a:gd name="T15" fmla="*/ 182 h 420"/>
                <a:gd name="T16" fmla="*/ 0 w 414"/>
                <a:gd name="T17" fmla="*/ 224 h 420"/>
                <a:gd name="T18" fmla="*/ 2 w 414"/>
                <a:gd name="T19" fmla="*/ 246 h 420"/>
                <a:gd name="T20" fmla="*/ 12 w 414"/>
                <a:gd name="T21" fmla="*/ 285 h 420"/>
                <a:gd name="T22" fmla="*/ 31 w 414"/>
                <a:gd name="T23" fmla="*/ 322 h 420"/>
                <a:gd name="T24" fmla="*/ 55 w 414"/>
                <a:gd name="T25" fmla="*/ 354 h 420"/>
                <a:gd name="T26" fmla="*/ 84 w 414"/>
                <a:gd name="T27" fmla="*/ 380 h 420"/>
                <a:gd name="T28" fmla="*/ 119 w 414"/>
                <a:gd name="T29" fmla="*/ 401 h 420"/>
                <a:gd name="T30" fmla="*/ 158 w 414"/>
                <a:gd name="T31" fmla="*/ 415 h 420"/>
                <a:gd name="T32" fmla="*/ 197 w 414"/>
                <a:gd name="T33" fmla="*/ 420 h 420"/>
                <a:gd name="T34" fmla="*/ 219 w 414"/>
                <a:gd name="T35" fmla="*/ 420 h 420"/>
                <a:gd name="T36" fmla="*/ 260 w 414"/>
                <a:gd name="T37" fmla="*/ 414 h 420"/>
                <a:gd name="T38" fmla="*/ 298 w 414"/>
                <a:gd name="T39" fmla="*/ 398 h 420"/>
                <a:gd name="T40" fmla="*/ 332 w 414"/>
                <a:gd name="T41" fmla="*/ 377 h 420"/>
                <a:gd name="T42" fmla="*/ 362 w 414"/>
                <a:gd name="T43" fmla="*/ 348 h 420"/>
                <a:gd name="T44" fmla="*/ 385 w 414"/>
                <a:gd name="T45" fmla="*/ 316 h 420"/>
                <a:gd name="T46" fmla="*/ 402 w 414"/>
                <a:gd name="T47" fmla="*/ 279 h 420"/>
                <a:gd name="T48" fmla="*/ 413 w 414"/>
                <a:gd name="T49" fmla="*/ 238 h 420"/>
                <a:gd name="T50" fmla="*/ 414 w 414"/>
                <a:gd name="T51" fmla="*/ 195 h 420"/>
                <a:gd name="T52" fmla="*/ 411 w 414"/>
                <a:gd name="T53" fmla="*/ 174 h 420"/>
                <a:gd name="T54" fmla="*/ 400 w 414"/>
                <a:gd name="T55" fmla="*/ 134 h 420"/>
                <a:gd name="T56" fmla="*/ 384 w 414"/>
                <a:gd name="T57" fmla="*/ 98 h 420"/>
                <a:gd name="T58" fmla="*/ 359 w 414"/>
                <a:gd name="T59" fmla="*/ 66 h 420"/>
                <a:gd name="T60" fmla="*/ 329 w 414"/>
                <a:gd name="T61" fmla="*/ 40 h 420"/>
                <a:gd name="T62" fmla="*/ 295 w 414"/>
                <a:gd name="T63" fmla="*/ 18 h 420"/>
                <a:gd name="T64" fmla="*/ 257 w 414"/>
                <a:gd name="T65" fmla="*/ 5 h 420"/>
                <a:gd name="T66" fmla="*/ 216 w 414"/>
                <a:gd name="T67" fmla="*/ 0 h 420"/>
                <a:gd name="T68" fmla="*/ 196 w 414"/>
                <a:gd name="T69" fmla="*/ 0 h 4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14" h="420">
                  <a:moveTo>
                    <a:pt x="196" y="0"/>
                  </a:moveTo>
                  <a:lnTo>
                    <a:pt x="196" y="0"/>
                  </a:lnTo>
                  <a:lnTo>
                    <a:pt x="174" y="1"/>
                  </a:lnTo>
                  <a:lnTo>
                    <a:pt x="155" y="6"/>
                  </a:lnTo>
                  <a:lnTo>
                    <a:pt x="135" y="14"/>
                  </a:lnTo>
                  <a:lnTo>
                    <a:pt x="116" y="21"/>
                  </a:lnTo>
                  <a:lnTo>
                    <a:pt x="98" y="32"/>
                  </a:lnTo>
                  <a:lnTo>
                    <a:pt x="81" y="43"/>
                  </a:lnTo>
                  <a:lnTo>
                    <a:pt x="66" y="56"/>
                  </a:lnTo>
                  <a:lnTo>
                    <a:pt x="52" y="72"/>
                  </a:lnTo>
                  <a:lnTo>
                    <a:pt x="40" y="87"/>
                  </a:lnTo>
                  <a:lnTo>
                    <a:pt x="29" y="104"/>
                  </a:lnTo>
                  <a:lnTo>
                    <a:pt x="20" y="122"/>
                  </a:lnTo>
                  <a:lnTo>
                    <a:pt x="12" y="140"/>
                  </a:lnTo>
                  <a:lnTo>
                    <a:pt x="6" y="160"/>
                  </a:lnTo>
                  <a:lnTo>
                    <a:pt x="2" y="182"/>
                  </a:lnTo>
                  <a:lnTo>
                    <a:pt x="0" y="201"/>
                  </a:lnTo>
                  <a:lnTo>
                    <a:pt x="0" y="224"/>
                  </a:lnTo>
                  <a:lnTo>
                    <a:pt x="0" y="224"/>
                  </a:lnTo>
                  <a:lnTo>
                    <a:pt x="2" y="246"/>
                  </a:lnTo>
                  <a:lnTo>
                    <a:pt x="6" y="266"/>
                  </a:lnTo>
                  <a:lnTo>
                    <a:pt x="12" y="285"/>
                  </a:lnTo>
                  <a:lnTo>
                    <a:pt x="22" y="304"/>
                  </a:lnTo>
                  <a:lnTo>
                    <a:pt x="31" y="322"/>
                  </a:lnTo>
                  <a:lnTo>
                    <a:pt x="41" y="339"/>
                  </a:lnTo>
                  <a:lnTo>
                    <a:pt x="55" y="354"/>
                  </a:lnTo>
                  <a:lnTo>
                    <a:pt x="69" y="368"/>
                  </a:lnTo>
                  <a:lnTo>
                    <a:pt x="84" y="380"/>
                  </a:lnTo>
                  <a:lnTo>
                    <a:pt x="101" y="392"/>
                  </a:lnTo>
                  <a:lnTo>
                    <a:pt x="119" y="401"/>
                  </a:lnTo>
                  <a:lnTo>
                    <a:pt x="138" y="409"/>
                  </a:lnTo>
                  <a:lnTo>
                    <a:pt x="158" y="415"/>
                  </a:lnTo>
                  <a:lnTo>
                    <a:pt x="177" y="418"/>
                  </a:lnTo>
                  <a:lnTo>
                    <a:pt x="197" y="420"/>
                  </a:lnTo>
                  <a:lnTo>
                    <a:pt x="219" y="420"/>
                  </a:lnTo>
                  <a:lnTo>
                    <a:pt x="219" y="420"/>
                  </a:lnTo>
                  <a:lnTo>
                    <a:pt x="240" y="418"/>
                  </a:lnTo>
                  <a:lnTo>
                    <a:pt x="260" y="414"/>
                  </a:lnTo>
                  <a:lnTo>
                    <a:pt x="280" y="406"/>
                  </a:lnTo>
                  <a:lnTo>
                    <a:pt x="298" y="398"/>
                  </a:lnTo>
                  <a:lnTo>
                    <a:pt x="316" y="388"/>
                  </a:lnTo>
                  <a:lnTo>
                    <a:pt x="332" y="377"/>
                  </a:lnTo>
                  <a:lnTo>
                    <a:pt x="347" y="363"/>
                  </a:lnTo>
                  <a:lnTo>
                    <a:pt x="362" y="348"/>
                  </a:lnTo>
                  <a:lnTo>
                    <a:pt x="375" y="333"/>
                  </a:lnTo>
                  <a:lnTo>
                    <a:pt x="385" y="316"/>
                  </a:lnTo>
                  <a:lnTo>
                    <a:pt x="394" y="298"/>
                  </a:lnTo>
                  <a:lnTo>
                    <a:pt x="402" y="279"/>
                  </a:lnTo>
                  <a:lnTo>
                    <a:pt x="408" y="259"/>
                  </a:lnTo>
                  <a:lnTo>
                    <a:pt x="413" y="238"/>
                  </a:lnTo>
                  <a:lnTo>
                    <a:pt x="414" y="218"/>
                  </a:lnTo>
                  <a:lnTo>
                    <a:pt x="414" y="195"/>
                  </a:lnTo>
                  <a:lnTo>
                    <a:pt x="414" y="195"/>
                  </a:lnTo>
                  <a:lnTo>
                    <a:pt x="411" y="174"/>
                  </a:lnTo>
                  <a:lnTo>
                    <a:pt x="408" y="154"/>
                  </a:lnTo>
                  <a:lnTo>
                    <a:pt x="400" y="134"/>
                  </a:lnTo>
                  <a:lnTo>
                    <a:pt x="393" y="116"/>
                  </a:lnTo>
                  <a:lnTo>
                    <a:pt x="384" y="98"/>
                  </a:lnTo>
                  <a:lnTo>
                    <a:pt x="371" y="81"/>
                  </a:lnTo>
                  <a:lnTo>
                    <a:pt x="359" y="66"/>
                  </a:lnTo>
                  <a:lnTo>
                    <a:pt x="345" y="52"/>
                  </a:lnTo>
                  <a:lnTo>
                    <a:pt x="329" y="40"/>
                  </a:lnTo>
                  <a:lnTo>
                    <a:pt x="313" y="27"/>
                  </a:lnTo>
                  <a:lnTo>
                    <a:pt x="295" y="18"/>
                  </a:lnTo>
                  <a:lnTo>
                    <a:pt x="277" y="11"/>
                  </a:lnTo>
                  <a:lnTo>
                    <a:pt x="257" y="5"/>
                  </a:lnTo>
                  <a:lnTo>
                    <a:pt x="237" y="1"/>
                  </a:lnTo>
                  <a:lnTo>
                    <a:pt x="216" y="0"/>
                  </a:lnTo>
                  <a:lnTo>
                    <a:pt x="196" y="0"/>
                  </a:lnTo>
                  <a:lnTo>
                    <a:pt x="196" y="0"/>
                  </a:lnTo>
                  <a:close/>
                </a:path>
              </a:pathLst>
            </a:custGeom>
            <a:solidFill>
              <a:srgbClr val="FFE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r-HR"/>
            </a:p>
          </p:txBody>
        </p:sp>
        <p:sp>
          <p:nvSpPr>
            <p:cNvPr id="76" name="Freeform 74"/>
            <p:cNvSpPr>
              <a:spLocks/>
            </p:cNvSpPr>
            <p:nvPr/>
          </p:nvSpPr>
          <p:spPr bwMode="auto">
            <a:xfrm>
              <a:off x="4443" y="2572"/>
              <a:ext cx="401" cy="402"/>
            </a:xfrm>
            <a:custGeom>
              <a:avLst/>
              <a:gdLst>
                <a:gd name="T0" fmla="*/ 187 w 401"/>
                <a:gd name="T1" fmla="*/ 0 h 402"/>
                <a:gd name="T2" fmla="*/ 147 w 401"/>
                <a:gd name="T3" fmla="*/ 7 h 402"/>
                <a:gd name="T4" fmla="*/ 110 w 401"/>
                <a:gd name="T5" fmla="*/ 21 h 402"/>
                <a:gd name="T6" fmla="*/ 78 w 401"/>
                <a:gd name="T7" fmla="*/ 42 h 402"/>
                <a:gd name="T8" fmla="*/ 51 w 401"/>
                <a:gd name="T9" fmla="*/ 70 h 402"/>
                <a:gd name="T10" fmla="*/ 28 w 401"/>
                <a:gd name="T11" fmla="*/ 102 h 402"/>
                <a:gd name="T12" fmla="*/ 11 w 401"/>
                <a:gd name="T13" fmla="*/ 137 h 402"/>
                <a:gd name="T14" fmla="*/ 2 w 401"/>
                <a:gd name="T15" fmla="*/ 175 h 402"/>
                <a:gd name="T16" fmla="*/ 0 w 401"/>
                <a:gd name="T17" fmla="*/ 216 h 402"/>
                <a:gd name="T18" fmla="*/ 3 w 401"/>
                <a:gd name="T19" fmla="*/ 236 h 402"/>
                <a:gd name="T20" fmla="*/ 14 w 401"/>
                <a:gd name="T21" fmla="*/ 276 h 402"/>
                <a:gd name="T22" fmla="*/ 31 w 401"/>
                <a:gd name="T23" fmla="*/ 309 h 402"/>
                <a:gd name="T24" fmla="*/ 54 w 401"/>
                <a:gd name="T25" fmla="*/ 340 h 402"/>
                <a:gd name="T26" fmla="*/ 83 w 401"/>
                <a:gd name="T27" fmla="*/ 366 h 402"/>
                <a:gd name="T28" fmla="*/ 116 w 401"/>
                <a:gd name="T29" fmla="*/ 386 h 402"/>
                <a:gd name="T30" fmla="*/ 153 w 401"/>
                <a:gd name="T31" fmla="*/ 398 h 402"/>
                <a:gd name="T32" fmla="*/ 193 w 401"/>
                <a:gd name="T33" fmla="*/ 402 h 402"/>
                <a:gd name="T34" fmla="*/ 213 w 401"/>
                <a:gd name="T35" fmla="*/ 402 h 402"/>
                <a:gd name="T36" fmla="*/ 252 w 401"/>
                <a:gd name="T37" fmla="*/ 395 h 402"/>
                <a:gd name="T38" fmla="*/ 289 w 401"/>
                <a:gd name="T39" fmla="*/ 381 h 402"/>
                <a:gd name="T40" fmla="*/ 323 w 401"/>
                <a:gd name="T41" fmla="*/ 360 h 402"/>
                <a:gd name="T42" fmla="*/ 350 w 401"/>
                <a:gd name="T43" fmla="*/ 332 h 402"/>
                <a:gd name="T44" fmla="*/ 373 w 401"/>
                <a:gd name="T45" fmla="*/ 302 h 402"/>
                <a:gd name="T46" fmla="*/ 388 w 401"/>
                <a:gd name="T47" fmla="*/ 265 h 402"/>
                <a:gd name="T48" fmla="*/ 398 w 401"/>
                <a:gd name="T49" fmla="*/ 227 h 402"/>
                <a:gd name="T50" fmla="*/ 399 w 401"/>
                <a:gd name="T51" fmla="*/ 186 h 402"/>
                <a:gd name="T52" fmla="*/ 398 w 401"/>
                <a:gd name="T53" fmla="*/ 166 h 402"/>
                <a:gd name="T54" fmla="*/ 387 w 401"/>
                <a:gd name="T55" fmla="*/ 128 h 402"/>
                <a:gd name="T56" fmla="*/ 370 w 401"/>
                <a:gd name="T57" fmla="*/ 93 h 402"/>
                <a:gd name="T58" fmla="*/ 346 w 401"/>
                <a:gd name="T59" fmla="*/ 62 h 402"/>
                <a:gd name="T60" fmla="*/ 317 w 401"/>
                <a:gd name="T61" fmla="*/ 36 h 402"/>
                <a:gd name="T62" fmla="*/ 285 w 401"/>
                <a:gd name="T63" fmla="*/ 18 h 402"/>
                <a:gd name="T64" fmla="*/ 248 w 401"/>
                <a:gd name="T65" fmla="*/ 4 h 402"/>
                <a:gd name="T66" fmla="*/ 208 w 401"/>
                <a:gd name="T67" fmla="*/ 0 h 402"/>
                <a:gd name="T68" fmla="*/ 187 w 401"/>
                <a:gd name="T69" fmla="*/ 0 h 4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01" h="402">
                  <a:moveTo>
                    <a:pt x="187" y="0"/>
                  </a:moveTo>
                  <a:lnTo>
                    <a:pt x="187" y="0"/>
                  </a:lnTo>
                  <a:lnTo>
                    <a:pt x="167" y="3"/>
                  </a:lnTo>
                  <a:lnTo>
                    <a:pt x="147" y="7"/>
                  </a:lnTo>
                  <a:lnTo>
                    <a:pt x="129" y="13"/>
                  </a:lnTo>
                  <a:lnTo>
                    <a:pt x="110" y="21"/>
                  </a:lnTo>
                  <a:lnTo>
                    <a:pt x="94" y="32"/>
                  </a:lnTo>
                  <a:lnTo>
                    <a:pt x="78" y="42"/>
                  </a:lnTo>
                  <a:lnTo>
                    <a:pt x="63" y="56"/>
                  </a:lnTo>
                  <a:lnTo>
                    <a:pt x="51" y="70"/>
                  </a:lnTo>
                  <a:lnTo>
                    <a:pt x="39" y="85"/>
                  </a:lnTo>
                  <a:lnTo>
                    <a:pt x="28" y="102"/>
                  </a:lnTo>
                  <a:lnTo>
                    <a:pt x="19" y="119"/>
                  </a:lnTo>
                  <a:lnTo>
                    <a:pt x="11" y="137"/>
                  </a:lnTo>
                  <a:lnTo>
                    <a:pt x="6" y="155"/>
                  </a:lnTo>
                  <a:lnTo>
                    <a:pt x="2" y="175"/>
                  </a:lnTo>
                  <a:lnTo>
                    <a:pt x="0" y="195"/>
                  </a:lnTo>
                  <a:lnTo>
                    <a:pt x="0" y="216"/>
                  </a:lnTo>
                  <a:lnTo>
                    <a:pt x="0" y="216"/>
                  </a:lnTo>
                  <a:lnTo>
                    <a:pt x="3" y="236"/>
                  </a:lnTo>
                  <a:lnTo>
                    <a:pt x="8" y="256"/>
                  </a:lnTo>
                  <a:lnTo>
                    <a:pt x="14" y="276"/>
                  </a:lnTo>
                  <a:lnTo>
                    <a:pt x="22" y="293"/>
                  </a:lnTo>
                  <a:lnTo>
                    <a:pt x="31" y="309"/>
                  </a:lnTo>
                  <a:lnTo>
                    <a:pt x="42" y="326"/>
                  </a:lnTo>
                  <a:lnTo>
                    <a:pt x="54" y="340"/>
                  </a:lnTo>
                  <a:lnTo>
                    <a:pt x="69" y="354"/>
                  </a:lnTo>
                  <a:lnTo>
                    <a:pt x="83" y="366"/>
                  </a:lnTo>
                  <a:lnTo>
                    <a:pt x="100" y="377"/>
                  </a:lnTo>
                  <a:lnTo>
                    <a:pt x="116" y="386"/>
                  </a:lnTo>
                  <a:lnTo>
                    <a:pt x="135" y="392"/>
                  </a:lnTo>
                  <a:lnTo>
                    <a:pt x="153" y="398"/>
                  </a:lnTo>
                  <a:lnTo>
                    <a:pt x="173" y="401"/>
                  </a:lnTo>
                  <a:lnTo>
                    <a:pt x="193" y="402"/>
                  </a:lnTo>
                  <a:lnTo>
                    <a:pt x="213" y="402"/>
                  </a:lnTo>
                  <a:lnTo>
                    <a:pt x="213" y="402"/>
                  </a:lnTo>
                  <a:lnTo>
                    <a:pt x="234" y="399"/>
                  </a:lnTo>
                  <a:lnTo>
                    <a:pt x="252" y="395"/>
                  </a:lnTo>
                  <a:lnTo>
                    <a:pt x="272" y="389"/>
                  </a:lnTo>
                  <a:lnTo>
                    <a:pt x="289" y="381"/>
                  </a:lnTo>
                  <a:lnTo>
                    <a:pt x="306" y="370"/>
                  </a:lnTo>
                  <a:lnTo>
                    <a:pt x="323" y="360"/>
                  </a:lnTo>
                  <a:lnTo>
                    <a:pt x="336" y="348"/>
                  </a:lnTo>
                  <a:lnTo>
                    <a:pt x="350" y="332"/>
                  </a:lnTo>
                  <a:lnTo>
                    <a:pt x="362" y="317"/>
                  </a:lnTo>
                  <a:lnTo>
                    <a:pt x="373" y="302"/>
                  </a:lnTo>
                  <a:lnTo>
                    <a:pt x="382" y="283"/>
                  </a:lnTo>
                  <a:lnTo>
                    <a:pt x="388" y="265"/>
                  </a:lnTo>
                  <a:lnTo>
                    <a:pt x="395" y="247"/>
                  </a:lnTo>
                  <a:lnTo>
                    <a:pt x="398" y="227"/>
                  </a:lnTo>
                  <a:lnTo>
                    <a:pt x="401" y="207"/>
                  </a:lnTo>
                  <a:lnTo>
                    <a:pt x="399" y="186"/>
                  </a:lnTo>
                  <a:lnTo>
                    <a:pt x="399" y="186"/>
                  </a:lnTo>
                  <a:lnTo>
                    <a:pt x="398" y="166"/>
                  </a:lnTo>
                  <a:lnTo>
                    <a:pt x="393" y="146"/>
                  </a:lnTo>
                  <a:lnTo>
                    <a:pt x="387" y="128"/>
                  </a:lnTo>
                  <a:lnTo>
                    <a:pt x="379" y="109"/>
                  </a:lnTo>
                  <a:lnTo>
                    <a:pt x="370" y="93"/>
                  </a:lnTo>
                  <a:lnTo>
                    <a:pt x="358" y="76"/>
                  </a:lnTo>
                  <a:lnTo>
                    <a:pt x="346" y="62"/>
                  </a:lnTo>
                  <a:lnTo>
                    <a:pt x="332" y="48"/>
                  </a:lnTo>
                  <a:lnTo>
                    <a:pt x="317" y="36"/>
                  </a:lnTo>
                  <a:lnTo>
                    <a:pt x="301" y="25"/>
                  </a:lnTo>
                  <a:lnTo>
                    <a:pt x="285" y="18"/>
                  </a:lnTo>
                  <a:lnTo>
                    <a:pt x="266" y="10"/>
                  </a:lnTo>
                  <a:lnTo>
                    <a:pt x="248" y="4"/>
                  </a:lnTo>
                  <a:lnTo>
                    <a:pt x="228" y="1"/>
                  </a:lnTo>
                  <a:lnTo>
                    <a:pt x="208" y="0"/>
                  </a:lnTo>
                  <a:lnTo>
                    <a:pt x="187" y="0"/>
                  </a:lnTo>
                  <a:lnTo>
                    <a:pt x="187" y="0"/>
                  </a:lnTo>
                  <a:close/>
                </a:path>
              </a:pathLst>
            </a:custGeom>
            <a:solidFill>
              <a:srgbClr val="FFE8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r-HR"/>
            </a:p>
          </p:txBody>
        </p:sp>
        <p:sp>
          <p:nvSpPr>
            <p:cNvPr id="77" name="Freeform 75"/>
            <p:cNvSpPr>
              <a:spLocks/>
            </p:cNvSpPr>
            <p:nvPr/>
          </p:nvSpPr>
          <p:spPr bwMode="auto">
            <a:xfrm>
              <a:off x="4453" y="2576"/>
              <a:ext cx="385" cy="386"/>
            </a:xfrm>
            <a:custGeom>
              <a:avLst/>
              <a:gdLst>
                <a:gd name="T0" fmla="*/ 178 w 385"/>
                <a:gd name="T1" fmla="*/ 2 h 386"/>
                <a:gd name="T2" fmla="*/ 140 w 385"/>
                <a:gd name="T3" fmla="*/ 8 h 386"/>
                <a:gd name="T4" fmla="*/ 105 w 385"/>
                <a:gd name="T5" fmla="*/ 23 h 386"/>
                <a:gd name="T6" fmla="*/ 74 w 385"/>
                <a:gd name="T7" fmla="*/ 43 h 386"/>
                <a:gd name="T8" fmla="*/ 47 w 385"/>
                <a:gd name="T9" fmla="*/ 69 h 386"/>
                <a:gd name="T10" fmla="*/ 26 w 385"/>
                <a:gd name="T11" fmla="*/ 99 h 386"/>
                <a:gd name="T12" fmla="*/ 10 w 385"/>
                <a:gd name="T13" fmla="*/ 133 h 386"/>
                <a:gd name="T14" fmla="*/ 1 w 385"/>
                <a:gd name="T15" fmla="*/ 171 h 386"/>
                <a:gd name="T16" fmla="*/ 1 w 385"/>
                <a:gd name="T17" fmla="*/ 209 h 386"/>
                <a:gd name="T18" fmla="*/ 3 w 385"/>
                <a:gd name="T19" fmla="*/ 229 h 386"/>
                <a:gd name="T20" fmla="*/ 13 w 385"/>
                <a:gd name="T21" fmla="*/ 266 h 386"/>
                <a:gd name="T22" fmla="*/ 30 w 385"/>
                <a:gd name="T23" fmla="*/ 299 h 386"/>
                <a:gd name="T24" fmla="*/ 53 w 385"/>
                <a:gd name="T25" fmla="*/ 328 h 386"/>
                <a:gd name="T26" fmla="*/ 81 w 385"/>
                <a:gd name="T27" fmla="*/ 353 h 386"/>
                <a:gd name="T28" fmla="*/ 113 w 385"/>
                <a:gd name="T29" fmla="*/ 369 h 386"/>
                <a:gd name="T30" fmla="*/ 149 w 385"/>
                <a:gd name="T31" fmla="*/ 382 h 386"/>
                <a:gd name="T32" fmla="*/ 186 w 385"/>
                <a:gd name="T33" fmla="*/ 386 h 386"/>
                <a:gd name="T34" fmla="*/ 206 w 385"/>
                <a:gd name="T35" fmla="*/ 386 h 386"/>
                <a:gd name="T36" fmla="*/ 244 w 385"/>
                <a:gd name="T37" fmla="*/ 379 h 386"/>
                <a:gd name="T38" fmla="*/ 279 w 385"/>
                <a:gd name="T39" fmla="*/ 365 h 386"/>
                <a:gd name="T40" fmla="*/ 311 w 385"/>
                <a:gd name="T41" fmla="*/ 344 h 386"/>
                <a:gd name="T42" fmla="*/ 337 w 385"/>
                <a:gd name="T43" fmla="*/ 318 h 386"/>
                <a:gd name="T44" fmla="*/ 359 w 385"/>
                <a:gd name="T45" fmla="*/ 287 h 386"/>
                <a:gd name="T46" fmla="*/ 375 w 385"/>
                <a:gd name="T47" fmla="*/ 253 h 386"/>
                <a:gd name="T48" fmla="*/ 383 w 385"/>
                <a:gd name="T49" fmla="*/ 217 h 386"/>
                <a:gd name="T50" fmla="*/ 385 w 385"/>
                <a:gd name="T51" fmla="*/ 177 h 386"/>
                <a:gd name="T52" fmla="*/ 381 w 385"/>
                <a:gd name="T53" fmla="*/ 157 h 386"/>
                <a:gd name="T54" fmla="*/ 372 w 385"/>
                <a:gd name="T55" fmla="*/ 121 h 386"/>
                <a:gd name="T56" fmla="*/ 354 w 385"/>
                <a:gd name="T57" fmla="*/ 87 h 386"/>
                <a:gd name="T58" fmla="*/ 331 w 385"/>
                <a:gd name="T59" fmla="*/ 58 h 386"/>
                <a:gd name="T60" fmla="*/ 304 w 385"/>
                <a:gd name="T61" fmla="*/ 35 h 386"/>
                <a:gd name="T62" fmla="*/ 271 w 385"/>
                <a:gd name="T63" fmla="*/ 17 h 386"/>
                <a:gd name="T64" fmla="*/ 236 w 385"/>
                <a:gd name="T65" fmla="*/ 5 h 386"/>
                <a:gd name="T66" fmla="*/ 198 w 385"/>
                <a:gd name="T67" fmla="*/ 0 h 386"/>
                <a:gd name="T68" fmla="*/ 178 w 385"/>
                <a:gd name="T69" fmla="*/ 2 h 3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85" h="386">
                  <a:moveTo>
                    <a:pt x="178" y="2"/>
                  </a:moveTo>
                  <a:lnTo>
                    <a:pt x="178" y="2"/>
                  </a:lnTo>
                  <a:lnTo>
                    <a:pt x="158" y="3"/>
                  </a:lnTo>
                  <a:lnTo>
                    <a:pt x="140" y="8"/>
                  </a:lnTo>
                  <a:lnTo>
                    <a:pt x="122" y="15"/>
                  </a:lnTo>
                  <a:lnTo>
                    <a:pt x="105" y="23"/>
                  </a:lnTo>
                  <a:lnTo>
                    <a:pt x="88" y="32"/>
                  </a:lnTo>
                  <a:lnTo>
                    <a:pt x="74" y="43"/>
                  </a:lnTo>
                  <a:lnTo>
                    <a:pt x="59" y="55"/>
                  </a:lnTo>
                  <a:lnTo>
                    <a:pt x="47" y="69"/>
                  </a:lnTo>
                  <a:lnTo>
                    <a:pt x="36" y="84"/>
                  </a:lnTo>
                  <a:lnTo>
                    <a:pt x="26" y="99"/>
                  </a:lnTo>
                  <a:lnTo>
                    <a:pt x="16" y="116"/>
                  </a:lnTo>
                  <a:lnTo>
                    <a:pt x="10" y="133"/>
                  </a:lnTo>
                  <a:lnTo>
                    <a:pt x="6" y="151"/>
                  </a:lnTo>
                  <a:lnTo>
                    <a:pt x="1" y="171"/>
                  </a:lnTo>
                  <a:lnTo>
                    <a:pt x="0" y="189"/>
                  </a:lnTo>
                  <a:lnTo>
                    <a:pt x="1" y="209"/>
                  </a:lnTo>
                  <a:lnTo>
                    <a:pt x="1" y="209"/>
                  </a:lnTo>
                  <a:lnTo>
                    <a:pt x="3" y="229"/>
                  </a:lnTo>
                  <a:lnTo>
                    <a:pt x="7" y="247"/>
                  </a:lnTo>
                  <a:lnTo>
                    <a:pt x="13" y="266"/>
                  </a:lnTo>
                  <a:lnTo>
                    <a:pt x="21" y="282"/>
                  </a:lnTo>
                  <a:lnTo>
                    <a:pt x="30" y="299"/>
                  </a:lnTo>
                  <a:lnTo>
                    <a:pt x="41" y="315"/>
                  </a:lnTo>
                  <a:lnTo>
                    <a:pt x="53" y="328"/>
                  </a:lnTo>
                  <a:lnTo>
                    <a:pt x="67" y="340"/>
                  </a:lnTo>
                  <a:lnTo>
                    <a:pt x="81" y="353"/>
                  </a:lnTo>
                  <a:lnTo>
                    <a:pt x="97" y="362"/>
                  </a:lnTo>
                  <a:lnTo>
                    <a:pt x="113" y="369"/>
                  </a:lnTo>
                  <a:lnTo>
                    <a:pt x="131" y="377"/>
                  </a:lnTo>
                  <a:lnTo>
                    <a:pt x="149" y="382"/>
                  </a:lnTo>
                  <a:lnTo>
                    <a:pt x="168" y="385"/>
                  </a:lnTo>
                  <a:lnTo>
                    <a:pt x="186" y="386"/>
                  </a:lnTo>
                  <a:lnTo>
                    <a:pt x="206" y="386"/>
                  </a:lnTo>
                  <a:lnTo>
                    <a:pt x="206" y="386"/>
                  </a:lnTo>
                  <a:lnTo>
                    <a:pt x="226" y="383"/>
                  </a:lnTo>
                  <a:lnTo>
                    <a:pt x="244" y="379"/>
                  </a:lnTo>
                  <a:lnTo>
                    <a:pt x="262" y="373"/>
                  </a:lnTo>
                  <a:lnTo>
                    <a:pt x="279" y="365"/>
                  </a:lnTo>
                  <a:lnTo>
                    <a:pt x="296" y="354"/>
                  </a:lnTo>
                  <a:lnTo>
                    <a:pt x="311" y="344"/>
                  </a:lnTo>
                  <a:lnTo>
                    <a:pt x="325" y="331"/>
                  </a:lnTo>
                  <a:lnTo>
                    <a:pt x="337" y="318"/>
                  </a:lnTo>
                  <a:lnTo>
                    <a:pt x="349" y="304"/>
                  </a:lnTo>
                  <a:lnTo>
                    <a:pt x="359" y="287"/>
                  </a:lnTo>
                  <a:lnTo>
                    <a:pt x="368" y="270"/>
                  </a:lnTo>
                  <a:lnTo>
                    <a:pt x="375" y="253"/>
                  </a:lnTo>
                  <a:lnTo>
                    <a:pt x="380" y="235"/>
                  </a:lnTo>
                  <a:lnTo>
                    <a:pt x="383" y="217"/>
                  </a:lnTo>
                  <a:lnTo>
                    <a:pt x="385" y="197"/>
                  </a:lnTo>
                  <a:lnTo>
                    <a:pt x="385" y="177"/>
                  </a:lnTo>
                  <a:lnTo>
                    <a:pt x="385" y="177"/>
                  </a:lnTo>
                  <a:lnTo>
                    <a:pt x="381" y="157"/>
                  </a:lnTo>
                  <a:lnTo>
                    <a:pt x="378" y="139"/>
                  </a:lnTo>
                  <a:lnTo>
                    <a:pt x="372" y="121"/>
                  </a:lnTo>
                  <a:lnTo>
                    <a:pt x="365" y="104"/>
                  </a:lnTo>
                  <a:lnTo>
                    <a:pt x="354" y="87"/>
                  </a:lnTo>
                  <a:lnTo>
                    <a:pt x="343" y="73"/>
                  </a:lnTo>
                  <a:lnTo>
                    <a:pt x="331" y="58"/>
                  </a:lnTo>
                  <a:lnTo>
                    <a:pt x="319" y="46"/>
                  </a:lnTo>
                  <a:lnTo>
                    <a:pt x="304" y="35"/>
                  </a:lnTo>
                  <a:lnTo>
                    <a:pt x="288" y="25"/>
                  </a:lnTo>
                  <a:lnTo>
                    <a:pt x="271" y="17"/>
                  </a:lnTo>
                  <a:lnTo>
                    <a:pt x="255" y="9"/>
                  </a:lnTo>
                  <a:lnTo>
                    <a:pt x="236" y="5"/>
                  </a:lnTo>
                  <a:lnTo>
                    <a:pt x="218" y="2"/>
                  </a:lnTo>
                  <a:lnTo>
                    <a:pt x="198" y="0"/>
                  </a:lnTo>
                  <a:lnTo>
                    <a:pt x="178" y="2"/>
                  </a:lnTo>
                  <a:lnTo>
                    <a:pt x="178" y="2"/>
                  </a:lnTo>
                  <a:close/>
                </a:path>
              </a:pathLst>
            </a:custGeom>
            <a:solidFill>
              <a:srgbClr val="FFEA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r-HR"/>
            </a:p>
          </p:txBody>
        </p:sp>
        <p:sp>
          <p:nvSpPr>
            <p:cNvPr id="78" name="Freeform 76"/>
            <p:cNvSpPr>
              <a:spLocks/>
            </p:cNvSpPr>
            <p:nvPr/>
          </p:nvSpPr>
          <p:spPr bwMode="auto">
            <a:xfrm>
              <a:off x="4463" y="2582"/>
              <a:ext cx="370" cy="368"/>
            </a:xfrm>
            <a:custGeom>
              <a:avLst/>
              <a:gdLst>
                <a:gd name="T0" fmla="*/ 170 w 370"/>
                <a:gd name="T1" fmla="*/ 0 h 368"/>
                <a:gd name="T2" fmla="*/ 133 w 370"/>
                <a:gd name="T3" fmla="*/ 8 h 368"/>
                <a:gd name="T4" fmla="*/ 100 w 370"/>
                <a:gd name="T5" fmla="*/ 22 h 368"/>
                <a:gd name="T6" fmla="*/ 69 w 370"/>
                <a:gd name="T7" fmla="*/ 41 h 368"/>
                <a:gd name="T8" fmla="*/ 43 w 370"/>
                <a:gd name="T9" fmla="*/ 66 h 368"/>
                <a:gd name="T10" fmla="*/ 23 w 370"/>
                <a:gd name="T11" fmla="*/ 96 h 368"/>
                <a:gd name="T12" fmla="*/ 9 w 370"/>
                <a:gd name="T13" fmla="*/ 128 h 368"/>
                <a:gd name="T14" fmla="*/ 0 w 370"/>
                <a:gd name="T15" fmla="*/ 164 h 368"/>
                <a:gd name="T16" fmla="*/ 0 w 370"/>
                <a:gd name="T17" fmla="*/ 202 h 368"/>
                <a:gd name="T18" fmla="*/ 2 w 370"/>
                <a:gd name="T19" fmla="*/ 220 h 368"/>
                <a:gd name="T20" fmla="*/ 12 w 370"/>
                <a:gd name="T21" fmla="*/ 255 h 368"/>
                <a:gd name="T22" fmla="*/ 29 w 370"/>
                <a:gd name="T23" fmla="*/ 286 h 368"/>
                <a:gd name="T24" fmla="*/ 52 w 370"/>
                <a:gd name="T25" fmla="*/ 313 h 368"/>
                <a:gd name="T26" fmla="*/ 78 w 370"/>
                <a:gd name="T27" fmla="*/ 336 h 368"/>
                <a:gd name="T28" fmla="*/ 110 w 370"/>
                <a:gd name="T29" fmla="*/ 353 h 368"/>
                <a:gd name="T30" fmla="*/ 144 w 370"/>
                <a:gd name="T31" fmla="*/ 363 h 368"/>
                <a:gd name="T32" fmla="*/ 181 w 370"/>
                <a:gd name="T33" fmla="*/ 368 h 368"/>
                <a:gd name="T34" fmla="*/ 199 w 370"/>
                <a:gd name="T35" fmla="*/ 367 h 368"/>
                <a:gd name="T36" fmla="*/ 237 w 370"/>
                <a:gd name="T37" fmla="*/ 360 h 368"/>
                <a:gd name="T38" fmla="*/ 271 w 370"/>
                <a:gd name="T39" fmla="*/ 347 h 368"/>
                <a:gd name="T40" fmla="*/ 300 w 370"/>
                <a:gd name="T41" fmla="*/ 327 h 368"/>
                <a:gd name="T42" fmla="*/ 326 w 370"/>
                <a:gd name="T43" fmla="*/ 301 h 368"/>
                <a:gd name="T44" fmla="*/ 346 w 370"/>
                <a:gd name="T45" fmla="*/ 272 h 368"/>
                <a:gd name="T46" fmla="*/ 361 w 370"/>
                <a:gd name="T47" fmla="*/ 240 h 368"/>
                <a:gd name="T48" fmla="*/ 368 w 370"/>
                <a:gd name="T49" fmla="*/ 203 h 368"/>
                <a:gd name="T50" fmla="*/ 368 w 370"/>
                <a:gd name="T51" fmla="*/ 167 h 368"/>
                <a:gd name="T52" fmla="*/ 367 w 370"/>
                <a:gd name="T53" fmla="*/ 148 h 368"/>
                <a:gd name="T54" fmla="*/ 356 w 370"/>
                <a:gd name="T55" fmla="*/ 113 h 368"/>
                <a:gd name="T56" fmla="*/ 339 w 370"/>
                <a:gd name="T57" fmla="*/ 81 h 368"/>
                <a:gd name="T58" fmla="*/ 318 w 370"/>
                <a:gd name="T59" fmla="*/ 54 h 368"/>
                <a:gd name="T60" fmla="*/ 291 w 370"/>
                <a:gd name="T61" fmla="*/ 31 h 368"/>
                <a:gd name="T62" fmla="*/ 260 w 370"/>
                <a:gd name="T63" fmla="*/ 14 h 368"/>
                <a:gd name="T64" fmla="*/ 225 w 370"/>
                <a:gd name="T65" fmla="*/ 3 h 368"/>
                <a:gd name="T66" fmla="*/ 188 w 370"/>
                <a:gd name="T67" fmla="*/ 0 h 368"/>
                <a:gd name="T68" fmla="*/ 170 w 370"/>
                <a:gd name="T69" fmla="*/ 0 h 3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70" h="368">
                  <a:moveTo>
                    <a:pt x="170" y="0"/>
                  </a:moveTo>
                  <a:lnTo>
                    <a:pt x="170" y="0"/>
                  </a:lnTo>
                  <a:lnTo>
                    <a:pt x="151" y="3"/>
                  </a:lnTo>
                  <a:lnTo>
                    <a:pt x="133" y="8"/>
                  </a:lnTo>
                  <a:lnTo>
                    <a:pt x="116" y="14"/>
                  </a:lnTo>
                  <a:lnTo>
                    <a:pt x="100" y="22"/>
                  </a:lnTo>
                  <a:lnTo>
                    <a:pt x="84" y="31"/>
                  </a:lnTo>
                  <a:lnTo>
                    <a:pt x="69" y="41"/>
                  </a:lnTo>
                  <a:lnTo>
                    <a:pt x="55" y="54"/>
                  </a:lnTo>
                  <a:lnTo>
                    <a:pt x="43" y="66"/>
                  </a:lnTo>
                  <a:lnTo>
                    <a:pt x="32" y="81"/>
                  </a:lnTo>
                  <a:lnTo>
                    <a:pt x="23" y="96"/>
                  </a:lnTo>
                  <a:lnTo>
                    <a:pt x="16" y="112"/>
                  </a:lnTo>
                  <a:lnTo>
                    <a:pt x="9" y="128"/>
                  </a:lnTo>
                  <a:lnTo>
                    <a:pt x="3" y="145"/>
                  </a:lnTo>
                  <a:lnTo>
                    <a:pt x="0" y="164"/>
                  </a:lnTo>
                  <a:lnTo>
                    <a:pt x="0" y="182"/>
                  </a:lnTo>
                  <a:lnTo>
                    <a:pt x="0" y="202"/>
                  </a:lnTo>
                  <a:lnTo>
                    <a:pt x="0" y="202"/>
                  </a:lnTo>
                  <a:lnTo>
                    <a:pt x="2" y="220"/>
                  </a:lnTo>
                  <a:lnTo>
                    <a:pt x="6" y="238"/>
                  </a:lnTo>
                  <a:lnTo>
                    <a:pt x="12" y="255"/>
                  </a:lnTo>
                  <a:lnTo>
                    <a:pt x="20" y="270"/>
                  </a:lnTo>
                  <a:lnTo>
                    <a:pt x="29" y="286"/>
                  </a:lnTo>
                  <a:lnTo>
                    <a:pt x="40" y="301"/>
                  </a:lnTo>
                  <a:lnTo>
                    <a:pt x="52" y="313"/>
                  </a:lnTo>
                  <a:lnTo>
                    <a:pt x="64" y="325"/>
                  </a:lnTo>
                  <a:lnTo>
                    <a:pt x="78" y="336"/>
                  </a:lnTo>
                  <a:lnTo>
                    <a:pt x="93" y="345"/>
                  </a:lnTo>
                  <a:lnTo>
                    <a:pt x="110" y="353"/>
                  </a:lnTo>
                  <a:lnTo>
                    <a:pt x="127" y="359"/>
                  </a:lnTo>
                  <a:lnTo>
                    <a:pt x="144" y="363"/>
                  </a:lnTo>
                  <a:lnTo>
                    <a:pt x="162" y="367"/>
                  </a:lnTo>
                  <a:lnTo>
                    <a:pt x="181" y="368"/>
                  </a:lnTo>
                  <a:lnTo>
                    <a:pt x="199" y="367"/>
                  </a:lnTo>
                  <a:lnTo>
                    <a:pt x="199" y="367"/>
                  </a:lnTo>
                  <a:lnTo>
                    <a:pt x="219" y="365"/>
                  </a:lnTo>
                  <a:lnTo>
                    <a:pt x="237" y="360"/>
                  </a:lnTo>
                  <a:lnTo>
                    <a:pt x="254" y="354"/>
                  </a:lnTo>
                  <a:lnTo>
                    <a:pt x="271" y="347"/>
                  </a:lnTo>
                  <a:lnTo>
                    <a:pt x="286" y="338"/>
                  </a:lnTo>
                  <a:lnTo>
                    <a:pt x="300" y="327"/>
                  </a:lnTo>
                  <a:lnTo>
                    <a:pt x="313" y="315"/>
                  </a:lnTo>
                  <a:lnTo>
                    <a:pt x="326" y="301"/>
                  </a:lnTo>
                  <a:lnTo>
                    <a:pt x="336" y="287"/>
                  </a:lnTo>
                  <a:lnTo>
                    <a:pt x="346" y="272"/>
                  </a:lnTo>
                  <a:lnTo>
                    <a:pt x="355" y="257"/>
                  </a:lnTo>
                  <a:lnTo>
                    <a:pt x="361" y="240"/>
                  </a:lnTo>
                  <a:lnTo>
                    <a:pt x="365" y="222"/>
                  </a:lnTo>
                  <a:lnTo>
                    <a:pt x="368" y="203"/>
                  </a:lnTo>
                  <a:lnTo>
                    <a:pt x="370" y="185"/>
                  </a:lnTo>
                  <a:lnTo>
                    <a:pt x="368" y="167"/>
                  </a:lnTo>
                  <a:lnTo>
                    <a:pt x="368" y="167"/>
                  </a:lnTo>
                  <a:lnTo>
                    <a:pt x="367" y="148"/>
                  </a:lnTo>
                  <a:lnTo>
                    <a:pt x="362" y="130"/>
                  </a:lnTo>
                  <a:lnTo>
                    <a:pt x="356" y="113"/>
                  </a:lnTo>
                  <a:lnTo>
                    <a:pt x="349" y="96"/>
                  </a:lnTo>
                  <a:lnTo>
                    <a:pt x="339" y="81"/>
                  </a:lnTo>
                  <a:lnTo>
                    <a:pt x="329" y="67"/>
                  </a:lnTo>
                  <a:lnTo>
                    <a:pt x="318" y="54"/>
                  </a:lnTo>
                  <a:lnTo>
                    <a:pt x="304" y="41"/>
                  </a:lnTo>
                  <a:lnTo>
                    <a:pt x="291" y="31"/>
                  </a:lnTo>
                  <a:lnTo>
                    <a:pt x="275" y="22"/>
                  </a:lnTo>
                  <a:lnTo>
                    <a:pt x="260" y="14"/>
                  </a:lnTo>
                  <a:lnTo>
                    <a:pt x="243" y="8"/>
                  </a:lnTo>
                  <a:lnTo>
                    <a:pt x="225" y="3"/>
                  </a:lnTo>
                  <a:lnTo>
                    <a:pt x="206" y="0"/>
                  </a:lnTo>
                  <a:lnTo>
                    <a:pt x="188" y="0"/>
                  </a:lnTo>
                  <a:lnTo>
                    <a:pt x="170" y="0"/>
                  </a:lnTo>
                  <a:lnTo>
                    <a:pt x="170" y="0"/>
                  </a:lnTo>
                  <a:close/>
                </a:path>
              </a:pathLst>
            </a:custGeom>
            <a:solidFill>
              <a:srgbClr val="FFEC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r-HR"/>
            </a:p>
          </p:txBody>
        </p:sp>
        <p:sp>
          <p:nvSpPr>
            <p:cNvPr id="79" name="Freeform 77"/>
            <p:cNvSpPr>
              <a:spLocks/>
            </p:cNvSpPr>
            <p:nvPr/>
          </p:nvSpPr>
          <p:spPr bwMode="auto">
            <a:xfrm>
              <a:off x="4639" y="2626"/>
              <a:ext cx="188" cy="260"/>
            </a:xfrm>
            <a:custGeom>
              <a:avLst/>
              <a:gdLst>
                <a:gd name="T0" fmla="*/ 188 w 188"/>
                <a:gd name="T1" fmla="*/ 110 h 260"/>
                <a:gd name="T2" fmla="*/ 188 w 188"/>
                <a:gd name="T3" fmla="*/ 110 h 260"/>
                <a:gd name="T4" fmla="*/ 174 w 188"/>
                <a:gd name="T5" fmla="*/ 109 h 260"/>
                <a:gd name="T6" fmla="*/ 159 w 188"/>
                <a:gd name="T7" fmla="*/ 104 h 260"/>
                <a:gd name="T8" fmla="*/ 140 w 188"/>
                <a:gd name="T9" fmla="*/ 98 h 260"/>
                <a:gd name="T10" fmla="*/ 121 w 188"/>
                <a:gd name="T11" fmla="*/ 87 h 260"/>
                <a:gd name="T12" fmla="*/ 99 w 188"/>
                <a:gd name="T13" fmla="*/ 74 h 260"/>
                <a:gd name="T14" fmla="*/ 76 w 188"/>
                <a:gd name="T15" fmla="*/ 55 h 260"/>
                <a:gd name="T16" fmla="*/ 53 w 188"/>
                <a:gd name="T17" fmla="*/ 31 h 260"/>
                <a:gd name="T18" fmla="*/ 29 w 188"/>
                <a:gd name="T19" fmla="*/ 0 h 260"/>
                <a:gd name="T20" fmla="*/ 29 w 188"/>
                <a:gd name="T21" fmla="*/ 0 h 260"/>
                <a:gd name="T22" fmla="*/ 21 w 188"/>
                <a:gd name="T23" fmla="*/ 16 h 260"/>
                <a:gd name="T24" fmla="*/ 14 w 188"/>
                <a:gd name="T25" fmla="*/ 34 h 260"/>
                <a:gd name="T26" fmla="*/ 8 w 188"/>
                <a:gd name="T27" fmla="*/ 55 h 260"/>
                <a:gd name="T28" fmla="*/ 3 w 188"/>
                <a:gd name="T29" fmla="*/ 78 h 260"/>
                <a:gd name="T30" fmla="*/ 3 w 188"/>
                <a:gd name="T31" fmla="*/ 78 h 260"/>
                <a:gd name="T32" fmla="*/ 0 w 188"/>
                <a:gd name="T33" fmla="*/ 103 h 260"/>
                <a:gd name="T34" fmla="*/ 0 w 188"/>
                <a:gd name="T35" fmla="*/ 127 h 260"/>
                <a:gd name="T36" fmla="*/ 0 w 188"/>
                <a:gd name="T37" fmla="*/ 149 h 260"/>
                <a:gd name="T38" fmla="*/ 3 w 188"/>
                <a:gd name="T39" fmla="*/ 170 h 260"/>
                <a:gd name="T40" fmla="*/ 8 w 188"/>
                <a:gd name="T41" fmla="*/ 191 h 260"/>
                <a:gd name="T42" fmla="*/ 14 w 188"/>
                <a:gd name="T43" fmla="*/ 210 h 260"/>
                <a:gd name="T44" fmla="*/ 21 w 188"/>
                <a:gd name="T45" fmla="*/ 225 h 260"/>
                <a:gd name="T46" fmla="*/ 32 w 188"/>
                <a:gd name="T47" fmla="*/ 240 h 260"/>
                <a:gd name="T48" fmla="*/ 32 w 188"/>
                <a:gd name="T49" fmla="*/ 240 h 260"/>
                <a:gd name="T50" fmla="*/ 41 w 188"/>
                <a:gd name="T51" fmla="*/ 239 h 260"/>
                <a:gd name="T52" fmla="*/ 52 w 188"/>
                <a:gd name="T53" fmla="*/ 237 h 260"/>
                <a:gd name="T54" fmla="*/ 64 w 188"/>
                <a:gd name="T55" fmla="*/ 237 h 260"/>
                <a:gd name="T56" fmla="*/ 78 w 188"/>
                <a:gd name="T57" fmla="*/ 239 h 260"/>
                <a:gd name="T58" fmla="*/ 90 w 188"/>
                <a:gd name="T59" fmla="*/ 242 h 260"/>
                <a:gd name="T60" fmla="*/ 104 w 188"/>
                <a:gd name="T61" fmla="*/ 246 h 260"/>
                <a:gd name="T62" fmla="*/ 118 w 188"/>
                <a:gd name="T63" fmla="*/ 252 h 260"/>
                <a:gd name="T64" fmla="*/ 130 w 188"/>
                <a:gd name="T65" fmla="*/ 260 h 260"/>
                <a:gd name="T66" fmla="*/ 130 w 188"/>
                <a:gd name="T67" fmla="*/ 260 h 260"/>
                <a:gd name="T68" fmla="*/ 142 w 188"/>
                <a:gd name="T69" fmla="*/ 248 h 260"/>
                <a:gd name="T70" fmla="*/ 153 w 188"/>
                <a:gd name="T71" fmla="*/ 234 h 260"/>
                <a:gd name="T72" fmla="*/ 163 w 188"/>
                <a:gd name="T73" fmla="*/ 217 h 260"/>
                <a:gd name="T74" fmla="*/ 173 w 188"/>
                <a:gd name="T75" fmla="*/ 199 h 260"/>
                <a:gd name="T76" fmla="*/ 180 w 188"/>
                <a:gd name="T77" fmla="*/ 179 h 260"/>
                <a:gd name="T78" fmla="*/ 185 w 188"/>
                <a:gd name="T79" fmla="*/ 158 h 260"/>
                <a:gd name="T80" fmla="*/ 188 w 188"/>
                <a:gd name="T81" fmla="*/ 135 h 260"/>
                <a:gd name="T82" fmla="*/ 188 w 188"/>
                <a:gd name="T83" fmla="*/ 110 h 260"/>
                <a:gd name="T84" fmla="*/ 188 w 188"/>
                <a:gd name="T85" fmla="*/ 110 h 2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88" h="260">
                  <a:moveTo>
                    <a:pt x="188" y="110"/>
                  </a:moveTo>
                  <a:lnTo>
                    <a:pt x="188" y="110"/>
                  </a:lnTo>
                  <a:lnTo>
                    <a:pt x="174" y="109"/>
                  </a:lnTo>
                  <a:lnTo>
                    <a:pt x="159" y="104"/>
                  </a:lnTo>
                  <a:lnTo>
                    <a:pt x="140" y="98"/>
                  </a:lnTo>
                  <a:lnTo>
                    <a:pt x="121" y="87"/>
                  </a:lnTo>
                  <a:lnTo>
                    <a:pt x="99" y="74"/>
                  </a:lnTo>
                  <a:lnTo>
                    <a:pt x="76" y="55"/>
                  </a:lnTo>
                  <a:lnTo>
                    <a:pt x="53" y="31"/>
                  </a:lnTo>
                  <a:lnTo>
                    <a:pt x="29" y="0"/>
                  </a:lnTo>
                  <a:lnTo>
                    <a:pt x="29" y="0"/>
                  </a:lnTo>
                  <a:lnTo>
                    <a:pt x="21" y="16"/>
                  </a:lnTo>
                  <a:lnTo>
                    <a:pt x="14" y="34"/>
                  </a:lnTo>
                  <a:lnTo>
                    <a:pt x="8" y="55"/>
                  </a:lnTo>
                  <a:lnTo>
                    <a:pt x="3" y="78"/>
                  </a:lnTo>
                  <a:lnTo>
                    <a:pt x="3" y="78"/>
                  </a:lnTo>
                  <a:lnTo>
                    <a:pt x="0" y="103"/>
                  </a:lnTo>
                  <a:lnTo>
                    <a:pt x="0" y="127"/>
                  </a:lnTo>
                  <a:lnTo>
                    <a:pt x="0" y="149"/>
                  </a:lnTo>
                  <a:lnTo>
                    <a:pt x="3" y="170"/>
                  </a:lnTo>
                  <a:lnTo>
                    <a:pt x="8" y="191"/>
                  </a:lnTo>
                  <a:lnTo>
                    <a:pt x="14" y="210"/>
                  </a:lnTo>
                  <a:lnTo>
                    <a:pt x="21" y="225"/>
                  </a:lnTo>
                  <a:lnTo>
                    <a:pt x="32" y="240"/>
                  </a:lnTo>
                  <a:lnTo>
                    <a:pt x="32" y="240"/>
                  </a:lnTo>
                  <a:lnTo>
                    <a:pt x="41" y="239"/>
                  </a:lnTo>
                  <a:lnTo>
                    <a:pt x="52" y="237"/>
                  </a:lnTo>
                  <a:lnTo>
                    <a:pt x="64" y="237"/>
                  </a:lnTo>
                  <a:lnTo>
                    <a:pt x="78" y="239"/>
                  </a:lnTo>
                  <a:lnTo>
                    <a:pt x="90" y="242"/>
                  </a:lnTo>
                  <a:lnTo>
                    <a:pt x="104" y="246"/>
                  </a:lnTo>
                  <a:lnTo>
                    <a:pt x="118" y="252"/>
                  </a:lnTo>
                  <a:lnTo>
                    <a:pt x="130" y="260"/>
                  </a:lnTo>
                  <a:lnTo>
                    <a:pt x="130" y="260"/>
                  </a:lnTo>
                  <a:lnTo>
                    <a:pt x="142" y="248"/>
                  </a:lnTo>
                  <a:lnTo>
                    <a:pt x="153" y="234"/>
                  </a:lnTo>
                  <a:lnTo>
                    <a:pt x="163" y="217"/>
                  </a:lnTo>
                  <a:lnTo>
                    <a:pt x="173" y="199"/>
                  </a:lnTo>
                  <a:lnTo>
                    <a:pt x="180" y="179"/>
                  </a:lnTo>
                  <a:lnTo>
                    <a:pt x="185" y="158"/>
                  </a:lnTo>
                  <a:lnTo>
                    <a:pt x="188" y="135"/>
                  </a:lnTo>
                  <a:lnTo>
                    <a:pt x="188" y="110"/>
                  </a:lnTo>
                  <a:lnTo>
                    <a:pt x="188" y="110"/>
                  </a:lnTo>
                  <a:close/>
                </a:path>
              </a:pathLst>
            </a:custGeom>
            <a:solidFill>
              <a:srgbClr val="F68B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r-HR"/>
            </a:p>
          </p:txBody>
        </p:sp>
        <p:sp>
          <p:nvSpPr>
            <p:cNvPr id="80" name="Freeform 78"/>
            <p:cNvSpPr>
              <a:spLocks/>
            </p:cNvSpPr>
            <p:nvPr/>
          </p:nvSpPr>
          <p:spPr bwMode="auto">
            <a:xfrm>
              <a:off x="4648" y="2634"/>
              <a:ext cx="176" cy="241"/>
            </a:xfrm>
            <a:custGeom>
              <a:avLst/>
              <a:gdLst>
                <a:gd name="T0" fmla="*/ 26 w 176"/>
                <a:gd name="T1" fmla="*/ 0 h 241"/>
                <a:gd name="T2" fmla="*/ 26 w 176"/>
                <a:gd name="T3" fmla="*/ 0 h 241"/>
                <a:gd name="T4" fmla="*/ 17 w 176"/>
                <a:gd name="T5" fmla="*/ 18 h 241"/>
                <a:gd name="T6" fmla="*/ 9 w 176"/>
                <a:gd name="T7" fmla="*/ 40 h 241"/>
                <a:gd name="T8" fmla="*/ 5 w 176"/>
                <a:gd name="T9" fmla="*/ 63 h 241"/>
                <a:gd name="T10" fmla="*/ 2 w 176"/>
                <a:gd name="T11" fmla="*/ 86 h 241"/>
                <a:gd name="T12" fmla="*/ 2 w 176"/>
                <a:gd name="T13" fmla="*/ 86 h 241"/>
                <a:gd name="T14" fmla="*/ 0 w 176"/>
                <a:gd name="T15" fmla="*/ 110 h 241"/>
                <a:gd name="T16" fmla="*/ 2 w 176"/>
                <a:gd name="T17" fmla="*/ 131 h 241"/>
                <a:gd name="T18" fmla="*/ 5 w 176"/>
                <a:gd name="T19" fmla="*/ 153 h 241"/>
                <a:gd name="T20" fmla="*/ 9 w 176"/>
                <a:gd name="T21" fmla="*/ 173 h 241"/>
                <a:gd name="T22" fmla="*/ 15 w 176"/>
                <a:gd name="T23" fmla="*/ 191 h 241"/>
                <a:gd name="T24" fmla="*/ 23 w 176"/>
                <a:gd name="T25" fmla="*/ 206 h 241"/>
                <a:gd name="T26" fmla="*/ 32 w 176"/>
                <a:gd name="T27" fmla="*/ 220 h 241"/>
                <a:gd name="T28" fmla="*/ 43 w 176"/>
                <a:gd name="T29" fmla="*/ 231 h 241"/>
                <a:gd name="T30" fmla="*/ 43 w 176"/>
                <a:gd name="T31" fmla="*/ 231 h 241"/>
                <a:gd name="T32" fmla="*/ 57 w 176"/>
                <a:gd name="T33" fmla="*/ 231 h 241"/>
                <a:gd name="T34" fmla="*/ 73 w 176"/>
                <a:gd name="T35" fmla="*/ 231 h 241"/>
                <a:gd name="T36" fmla="*/ 89 w 176"/>
                <a:gd name="T37" fmla="*/ 235 h 241"/>
                <a:gd name="T38" fmla="*/ 106 w 176"/>
                <a:gd name="T39" fmla="*/ 241 h 241"/>
                <a:gd name="T40" fmla="*/ 106 w 176"/>
                <a:gd name="T41" fmla="*/ 241 h 241"/>
                <a:gd name="T42" fmla="*/ 119 w 176"/>
                <a:gd name="T43" fmla="*/ 232 h 241"/>
                <a:gd name="T44" fmla="*/ 131 w 176"/>
                <a:gd name="T45" fmla="*/ 221 h 241"/>
                <a:gd name="T46" fmla="*/ 142 w 176"/>
                <a:gd name="T47" fmla="*/ 208 h 241"/>
                <a:gd name="T48" fmla="*/ 153 w 176"/>
                <a:gd name="T49" fmla="*/ 191 h 241"/>
                <a:gd name="T50" fmla="*/ 161 w 176"/>
                <a:gd name="T51" fmla="*/ 173 h 241"/>
                <a:gd name="T52" fmla="*/ 168 w 176"/>
                <a:gd name="T53" fmla="*/ 151 h 241"/>
                <a:gd name="T54" fmla="*/ 173 w 176"/>
                <a:gd name="T55" fmla="*/ 128 h 241"/>
                <a:gd name="T56" fmla="*/ 176 w 176"/>
                <a:gd name="T57" fmla="*/ 105 h 241"/>
                <a:gd name="T58" fmla="*/ 176 w 176"/>
                <a:gd name="T59" fmla="*/ 105 h 241"/>
                <a:gd name="T60" fmla="*/ 176 w 176"/>
                <a:gd name="T61" fmla="*/ 102 h 241"/>
                <a:gd name="T62" fmla="*/ 176 w 176"/>
                <a:gd name="T63" fmla="*/ 102 h 241"/>
                <a:gd name="T64" fmla="*/ 164 w 176"/>
                <a:gd name="T65" fmla="*/ 101 h 241"/>
                <a:gd name="T66" fmla="*/ 148 w 176"/>
                <a:gd name="T67" fmla="*/ 96 h 241"/>
                <a:gd name="T68" fmla="*/ 130 w 176"/>
                <a:gd name="T69" fmla="*/ 90 h 241"/>
                <a:gd name="T70" fmla="*/ 112 w 176"/>
                <a:gd name="T71" fmla="*/ 79 h 241"/>
                <a:gd name="T72" fmla="*/ 92 w 176"/>
                <a:gd name="T73" fmla="*/ 67 h 241"/>
                <a:gd name="T74" fmla="*/ 70 w 176"/>
                <a:gd name="T75" fmla="*/ 49 h 241"/>
                <a:gd name="T76" fmla="*/ 47 w 176"/>
                <a:gd name="T77" fmla="*/ 28 h 241"/>
                <a:gd name="T78" fmla="*/ 26 w 176"/>
                <a:gd name="T79" fmla="*/ 0 h 241"/>
                <a:gd name="T80" fmla="*/ 26 w 176"/>
                <a:gd name="T81" fmla="*/ 0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76" h="241">
                  <a:moveTo>
                    <a:pt x="26" y="0"/>
                  </a:moveTo>
                  <a:lnTo>
                    <a:pt x="26" y="0"/>
                  </a:lnTo>
                  <a:lnTo>
                    <a:pt x="17" y="18"/>
                  </a:lnTo>
                  <a:lnTo>
                    <a:pt x="9" y="40"/>
                  </a:lnTo>
                  <a:lnTo>
                    <a:pt x="5" y="63"/>
                  </a:lnTo>
                  <a:lnTo>
                    <a:pt x="2" y="86"/>
                  </a:lnTo>
                  <a:lnTo>
                    <a:pt x="2" y="86"/>
                  </a:lnTo>
                  <a:lnTo>
                    <a:pt x="0" y="110"/>
                  </a:lnTo>
                  <a:lnTo>
                    <a:pt x="2" y="131"/>
                  </a:lnTo>
                  <a:lnTo>
                    <a:pt x="5" y="153"/>
                  </a:lnTo>
                  <a:lnTo>
                    <a:pt x="9" y="173"/>
                  </a:lnTo>
                  <a:lnTo>
                    <a:pt x="15" y="191"/>
                  </a:lnTo>
                  <a:lnTo>
                    <a:pt x="23" y="206"/>
                  </a:lnTo>
                  <a:lnTo>
                    <a:pt x="32" y="220"/>
                  </a:lnTo>
                  <a:lnTo>
                    <a:pt x="43" y="231"/>
                  </a:lnTo>
                  <a:lnTo>
                    <a:pt x="43" y="231"/>
                  </a:lnTo>
                  <a:lnTo>
                    <a:pt x="57" y="231"/>
                  </a:lnTo>
                  <a:lnTo>
                    <a:pt x="73" y="231"/>
                  </a:lnTo>
                  <a:lnTo>
                    <a:pt x="89" y="235"/>
                  </a:lnTo>
                  <a:lnTo>
                    <a:pt x="106" y="241"/>
                  </a:lnTo>
                  <a:lnTo>
                    <a:pt x="106" y="241"/>
                  </a:lnTo>
                  <a:lnTo>
                    <a:pt x="119" y="232"/>
                  </a:lnTo>
                  <a:lnTo>
                    <a:pt x="131" y="221"/>
                  </a:lnTo>
                  <a:lnTo>
                    <a:pt x="142" y="208"/>
                  </a:lnTo>
                  <a:lnTo>
                    <a:pt x="153" y="191"/>
                  </a:lnTo>
                  <a:lnTo>
                    <a:pt x="161" y="173"/>
                  </a:lnTo>
                  <a:lnTo>
                    <a:pt x="168" y="151"/>
                  </a:lnTo>
                  <a:lnTo>
                    <a:pt x="173" y="128"/>
                  </a:lnTo>
                  <a:lnTo>
                    <a:pt x="176" y="105"/>
                  </a:lnTo>
                  <a:lnTo>
                    <a:pt x="176" y="105"/>
                  </a:lnTo>
                  <a:lnTo>
                    <a:pt x="176" y="102"/>
                  </a:lnTo>
                  <a:lnTo>
                    <a:pt x="176" y="102"/>
                  </a:lnTo>
                  <a:lnTo>
                    <a:pt x="164" y="101"/>
                  </a:lnTo>
                  <a:lnTo>
                    <a:pt x="148" y="96"/>
                  </a:lnTo>
                  <a:lnTo>
                    <a:pt x="130" y="90"/>
                  </a:lnTo>
                  <a:lnTo>
                    <a:pt x="112" y="79"/>
                  </a:lnTo>
                  <a:lnTo>
                    <a:pt x="92" y="67"/>
                  </a:lnTo>
                  <a:lnTo>
                    <a:pt x="70" y="49"/>
                  </a:lnTo>
                  <a:lnTo>
                    <a:pt x="47" y="28"/>
                  </a:lnTo>
                  <a:lnTo>
                    <a:pt x="26" y="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r-HR"/>
            </a:p>
          </p:txBody>
        </p:sp>
        <p:sp>
          <p:nvSpPr>
            <p:cNvPr id="81" name="Freeform 79"/>
            <p:cNvSpPr>
              <a:spLocks/>
            </p:cNvSpPr>
            <p:nvPr/>
          </p:nvSpPr>
          <p:spPr bwMode="auto">
            <a:xfrm>
              <a:off x="4654" y="2860"/>
              <a:ext cx="156" cy="73"/>
            </a:xfrm>
            <a:custGeom>
              <a:avLst/>
              <a:gdLst>
                <a:gd name="T0" fmla="*/ 0 w 156"/>
                <a:gd name="T1" fmla="*/ 12 h 73"/>
                <a:gd name="T2" fmla="*/ 0 w 156"/>
                <a:gd name="T3" fmla="*/ 12 h 73"/>
                <a:gd name="T4" fmla="*/ 5 w 156"/>
                <a:gd name="T5" fmla="*/ 11 h 73"/>
                <a:gd name="T6" fmla="*/ 17 w 156"/>
                <a:gd name="T7" fmla="*/ 6 h 73"/>
                <a:gd name="T8" fmla="*/ 37 w 156"/>
                <a:gd name="T9" fmla="*/ 2 h 73"/>
                <a:gd name="T10" fmla="*/ 48 w 156"/>
                <a:gd name="T11" fmla="*/ 0 h 73"/>
                <a:gd name="T12" fmla="*/ 60 w 156"/>
                <a:gd name="T13" fmla="*/ 0 h 73"/>
                <a:gd name="T14" fmla="*/ 72 w 156"/>
                <a:gd name="T15" fmla="*/ 2 h 73"/>
                <a:gd name="T16" fmla="*/ 86 w 156"/>
                <a:gd name="T17" fmla="*/ 5 h 73"/>
                <a:gd name="T18" fmla="*/ 98 w 156"/>
                <a:gd name="T19" fmla="*/ 9 h 73"/>
                <a:gd name="T20" fmla="*/ 112 w 156"/>
                <a:gd name="T21" fmla="*/ 15 h 73"/>
                <a:gd name="T22" fmla="*/ 124 w 156"/>
                <a:gd name="T23" fmla="*/ 26 h 73"/>
                <a:gd name="T24" fmla="*/ 136 w 156"/>
                <a:gd name="T25" fmla="*/ 38 h 73"/>
                <a:gd name="T26" fmla="*/ 147 w 156"/>
                <a:gd name="T27" fmla="*/ 53 h 73"/>
                <a:gd name="T28" fmla="*/ 156 w 156"/>
                <a:gd name="T29" fmla="*/ 73 h 73"/>
                <a:gd name="T30" fmla="*/ 156 w 156"/>
                <a:gd name="T31" fmla="*/ 73 h 73"/>
                <a:gd name="T32" fmla="*/ 155 w 156"/>
                <a:gd name="T33" fmla="*/ 69 h 73"/>
                <a:gd name="T34" fmla="*/ 148 w 156"/>
                <a:gd name="T35" fmla="*/ 61 h 73"/>
                <a:gd name="T36" fmla="*/ 139 w 156"/>
                <a:gd name="T37" fmla="*/ 49 h 73"/>
                <a:gd name="T38" fmla="*/ 132 w 156"/>
                <a:gd name="T39" fmla="*/ 41 h 73"/>
                <a:gd name="T40" fmla="*/ 124 w 156"/>
                <a:gd name="T41" fmla="*/ 35 h 73"/>
                <a:gd name="T42" fmla="*/ 113 w 156"/>
                <a:gd name="T43" fmla="*/ 29 h 73"/>
                <a:gd name="T44" fmla="*/ 103 w 156"/>
                <a:gd name="T45" fmla="*/ 23 h 73"/>
                <a:gd name="T46" fmla="*/ 89 w 156"/>
                <a:gd name="T47" fmla="*/ 18 h 73"/>
                <a:gd name="T48" fmla="*/ 75 w 156"/>
                <a:gd name="T49" fmla="*/ 14 h 73"/>
                <a:gd name="T50" fmla="*/ 60 w 156"/>
                <a:gd name="T51" fmla="*/ 11 h 73"/>
                <a:gd name="T52" fmla="*/ 41 w 156"/>
                <a:gd name="T53" fmla="*/ 9 h 73"/>
                <a:gd name="T54" fmla="*/ 22 w 156"/>
                <a:gd name="T55" fmla="*/ 9 h 73"/>
                <a:gd name="T56" fmla="*/ 0 w 156"/>
                <a:gd name="T57" fmla="*/ 12 h 73"/>
                <a:gd name="T58" fmla="*/ 0 w 156"/>
                <a:gd name="T59" fmla="*/ 12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56" h="73">
                  <a:moveTo>
                    <a:pt x="0" y="12"/>
                  </a:moveTo>
                  <a:lnTo>
                    <a:pt x="0" y="12"/>
                  </a:lnTo>
                  <a:lnTo>
                    <a:pt x="5" y="11"/>
                  </a:lnTo>
                  <a:lnTo>
                    <a:pt x="17" y="6"/>
                  </a:lnTo>
                  <a:lnTo>
                    <a:pt x="37" y="2"/>
                  </a:lnTo>
                  <a:lnTo>
                    <a:pt x="48" y="0"/>
                  </a:lnTo>
                  <a:lnTo>
                    <a:pt x="60" y="0"/>
                  </a:lnTo>
                  <a:lnTo>
                    <a:pt x="72" y="2"/>
                  </a:lnTo>
                  <a:lnTo>
                    <a:pt x="86" y="5"/>
                  </a:lnTo>
                  <a:lnTo>
                    <a:pt x="98" y="9"/>
                  </a:lnTo>
                  <a:lnTo>
                    <a:pt x="112" y="15"/>
                  </a:lnTo>
                  <a:lnTo>
                    <a:pt x="124" y="26"/>
                  </a:lnTo>
                  <a:lnTo>
                    <a:pt x="136" y="38"/>
                  </a:lnTo>
                  <a:lnTo>
                    <a:pt x="147" y="53"/>
                  </a:lnTo>
                  <a:lnTo>
                    <a:pt x="156" y="73"/>
                  </a:lnTo>
                  <a:lnTo>
                    <a:pt x="156" y="73"/>
                  </a:lnTo>
                  <a:lnTo>
                    <a:pt x="155" y="69"/>
                  </a:lnTo>
                  <a:lnTo>
                    <a:pt x="148" y="61"/>
                  </a:lnTo>
                  <a:lnTo>
                    <a:pt x="139" y="49"/>
                  </a:lnTo>
                  <a:lnTo>
                    <a:pt x="132" y="41"/>
                  </a:lnTo>
                  <a:lnTo>
                    <a:pt x="124" y="35"/>
                  </a:lnTo>
                  <a:lnTo>
                    <a:pt x="113" y="29"/>
                  </a:lnTo>
                  <a:lnTo>
                    <a:pt x="103" y="23"/>
                  </a:lnTo>
                  <a:lnTo>
                    <a:pt x="89" y="18"/>
                  </a:lnTo>
                  <a:lnTo>
                    <a:pt x="75" y="14"/>
                  </a:lnTo>
                  <a:lnTo>
                    <a:pt x="60" y="11"/>
                  </a:lnTo>
                  <a:lnTo>
                    <a:pt x="41" y="9"/>
                  </a:lnTo>
                  <a:lnTo>
                    <a:pt x="22" y="9"/>
                  </a:lnTo>
                  <a:lnTo>
                    <a:pt x="0" y="12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rgbClr val="FCAF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r-HR"/>
            </a:p>
          </p:txBody>
        </p:sp>
        <p:sp>
          <p:nvSpPr>
            <p:cNvPr id="82" name="Freeform 80"/>
            <p:cNvSpPr>
              <a:spLocks/>
            </p:cNvSpPr>
            <p:nvPr/>
          </p:nvSpPr>
          <p:spPr bwMode="auto">
            <a:xfrm>
              <a:off x="4665" y="2883"/>
              <a:ext cx="95" cy="61"/>
            </a:xfrm>
            <a:custGeom>
              <a:avLst/>
              <a:gdLst>
                <a:gd name="T0" fmla="*/ 0 w 95"/>
                <a:gd name="T1" fmla="*/ 26 h 61"/>
                <a:gd name="T2" fmla="*/ 0 w 95"/>
                <a:gd name="T3" fmla="*/ 26 h 61"/>
                <a:gd name="T4" fmla="*/ 1 w 95"/>
                <a:gd name="T5" fmla="*/ 32 h 61"/>
                <a:gd name="T6" fmla="*/ 3 w 95"/>
                <a:gd name="T7" fmla="*/ 38 h 61"/>
                <a:gd name="T8" fmla="*/ 8 w 95"/>
                <a:gd name="T9" fmla="*/ 44 h 61"/>
                <a:gd name="T10" fmla="*/ 12 w 95"/>
                <a:gd name="T11" fmla="*/ 49 h 61"/>
                <a:gd name="T12" fmla="*/ 18 w 95"/>
                <a:gd name="T13" fmla="*/ 53 h 61"/>
                <a:gd name="T14" fmla="*/ 26 w 95"/>
                <a:gd name="T15" fmla="*/ 56 h 61"/>
                <a:gd name="T16" fmla="*/ 35 w 95"/>
                <a:gd name="T17" fmla="*/ 59 h 61"/>
                <a:gd name="T18" fmla="*/ 44 w 95"/>
                <a:gd name="T19" fmla="*/ 61 h 61"/>
                <a:gd name="T20" fmla="*/ 44 w 95"/>
                <a:gd name="T21" fmla="*/ 61 h 61"/>
                <a:gd name="T22" fmla="*/ 55 w 95"/>
                <a:gd name="T23" fmla="*/ 61 h 61"/>
                <a:gd name="T24" fmla="*/ 64 w 95"/>
                <a:gd name="T25" fmla="*/ 59 h 61"/>
                <a:gd name="T26" fmla="*/ 72 w 95"/>
                <a:gd name="T27" fmla="*/ 58 h 61"/>
                <a:gd name="T28" fmla="*/ 79 w 95"/>
                <a:gd name="T29" fmla="*/ 55 h 61"/>
                <a:gd name="T30" fmla="*/ 85 w 95"/>
                <a:gd name="T31" fmla="*/ 52 h 61"/>
                <a:gd name="T32" fmla="*/ 90 w 95"/>
                <a:gd name="T33" fmla="*/ 46 h 61"/>
                <a:gd name="T34" fmla="*/ 93 w 95"/>
                <a:gd name="T35" fmla="*/ 41 h 61"/>
                <a:gd name="T36" fmla="*/ 95 w 95"/>
                <a:gd name="T37" fmla="*/ 35 h 61"/>
                <a:gd name="T38" fmla="*/ 95 w 95"/>
                <a:gd name="T39" fmla="*/ 35 h 61"/>
                <a:gd name="T40" fmla="*/ 95 w 95"/>
                <a:gd name="T41" fmla="*/ 29 h 61"/>
                <a:gd name="T42" fmla="*/ 93 w 95"/>
                <a:gd name="T43" fmla="*/ 23 h 61"/>
                <a:gd name="T44" fmla="*/ 89 w 95"/>
                <a:gd name="T45" fmla="*/ 17 h 61"/>
                <a:gd name="T46" fmla="*/ 84 w 95"/>
                <a:gd name="T47" fmla="*/ 12 h 61"/>
                <a:gd name="T48" fmla="*/ 76 w 95"/>
                <a:gd name="T49" fmla="*/ 8 h 61"/>
                <a:gd name="T50" fmla="*/ 69 w 95"/>
                <a:gd name="T51" fmla="*/ 4 h 61"/>
                <a:gd name="T52" fmla="*/ 59 w 95"/>
                <a:gd name="T53" fmla="*/ 1 h 61"/>
                <a:gd name="T54" fmla="*/ 50 w 95"/>
                <a:gd name="T55" fmla="*/ 0 h 61"/>
                <a:gd name="T56" fmla="*/ 50 w 95"/>
                <a:gd name="T57" fmla="*/ 0 h 61"/>
                <a:gd name="T58" fmla="*/ 41 w 95"/>
                <a:gd name="T59" fmla="*/ 0 h 61"/>
                <a:gd name="T60" fmla="*/ 32 w 95"/>
                <a:gd name="T61" fmla="*/ 1 h 61"/>
                <a:gd name="T62" fmla="*/ 24 w 95"/>
                <a:gd name="T63" fmla="*/ 3 h 61"/>
                <a:gd name="T64" fmla="*/ 17 w 95"/>
                <a:gd name="T65" fmla="*/ 6 h 61"/>
                <a:gd name="T66" fmla="*/ 11 w 95"/>
                <a:gd name="T67" fmla="*/ 9 h 61"/>
                <a:gd name="T68" fmla="*/ 4 w 95"/>
                <a:gd name="T69" fmla="*/ 14 h 61"/>
                <a:gd name="T70" fmla="*/ 1 w 95"/>
                <a:gd name="T71" fmla="*/ 20 h 61"/>
                <a:gd name="T72" fmla="*/ 0 w 95"/>
                <a:gd name="T73" fmla="*/ 26 h 61"/>
                <a:gd name="T74" fmla="*/ 0 w 95"/>
                <a:gd name="T75" fmla="*/ 26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95" h="61">
                  <a:moveTo>
                    <a:pt x="0" y="26"/>
                  </a:moveTo>
                  <a:lnTo>
                    <a:pt x="0" y="26"/>
                  </a:lnTo>
                  <a:lnTo>
                    <a:pt x="1" y="32"/>
                  </a:lnTo>
                  <a:lnTo>
                    <a:pt x="3" y="38"/>
                  </a:lnTo>
                  <a:lnTo>
                    <a:pt x="8" y="44"/>
                  </a:lnTo>
                  <a:lnTo>
                    <a:pt x="12" y="49"/>
                  </a:lnTo>
                  <a:lnTo>
                    <a:pt x="18" y="53"/>
                  </a:lnTo>
                  <a:lnTo>
                    <a:pt x="26" y="56"/>
                  </a:lnTo>
                  <a:lnTo>
                    <a:pt x="35" y="59"/>
                  </a:lnTo>
                  <a:lnTo>
                    <a:pt x="44" y="61"/>
                  </a:lnTo>
                  <a:lnTo>
                    <a:pt x="44" y="61"/>
                  </a:lnTo>
                  <a:lnTo>
                    <a:pt x="55" y="61"/>
                  </a:lnTo>
                  <a:lnTo>
                    <a:pt x="64" y="59"/>
                  </a:lnTo>
                  <a:lnTo>
                    <a:pt x="72" y="58"/>
                  </a:lnTo>
                  <a:lnTo>
                    <a:pt x="79" y="55"/>
                  </a:lnTo>
                  <a:lnTo>
                    <a:pt x="85" y="52"/>
                  </a:lnTo>
                  <a:lnTo>
                    <a:pt x="90" y="46"/>
                  </a:lnTo>
                  <a:lnTo>
                    <a:pt x="93" y="41"/>
                  </a:lnTo>
                  <a:lnTo>
                    <a:pt x="95" y="35"/>
                  </a:lnTo>
                  <a:lnTo>
                    <a:pt x="95" y="35"/>
                  </a:lnTo>
                  <a:lnTo>
                    <a:pt x="95" y="29"/>
                  </a:lnTo>
                  <a:lnTo>
                    <a:pt x="93" y="23"/>
                  </a:lnTo>
                  <a:lnTo>
                    <a:pt x="89" y="17"/>
                  </a:lnTo>
                  <a:lnTo>
                    <a:pt x="84" y="12"/>
                  </a:lnTo>
                  <a:lnTo>
                    <a:pt x="76" y="8"/>
                  </a:lnTo>
                  <a:lnTo>
                    <a:pt x="69" y="4"/>
                  </a:lnTo>
                  <a:lnTo>
                    <a:pt x="59" y="1"/>
                  </a:lnTo>
                  <a:lnTo>
                    <a:pt x="50" y="0"/>
                  </a:lnTo>
                  <a:lnTo>
                    <a:pt x="50" y="0"/>
                  </a:lnTo>
                  <a:lnTo>
                    <a:pt x="41" y="0"/>
                  </a:lnTo>
                  <a:lnTo>
                    <a:pt x="32" y="1"/>
                  </a:lnTo>
                  <a:lnTo>
                    <a:pt x="24" y="3"/>
                  </a:lnTo>
                  <a:lnTo>
                    <a:pt x="17" y="6"/>
                  </a:lnTo>
                  <a:lnTo>
                    <a:pt x="11" y="9"/>
                  </a:lnTo>
                  <a:lnTo>
                    <a:pt x="4" y="14"/>
                  </a:lnTo>
                  <a:lnTo>
                    <a:pt x="1" y="20"/>
                  </a:lnTo>
                  <a:lnTo>
                    <a:pt x="0" y="26"/>
                  </a:lnTo>
                  <a:lnTo>
                    <a:pt x="0" y="26"/>
                  </a:lnTo>
                  <a:close/>
                </a:path>
              </a:pathLst>
            </a:custGeom>
            <a:solidFill>
              <a:srgbClr val="FFEC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r-HR"/>
            </a:p>
          </p:txBody>
        </p:sp>
        <p:sp>
          <p:nvSpPr>
            <p:cNvPr id="83" name="Freeform 81"/>
            <p:cNvSpPr>
              <a:spLocks/>
            </p:cNvSpPr>
            <p:nvPr/>
          </p:nvSpPr>
          <p:spPr bwMode="auto">
            <a:xfrm>
              <a:off x="4666" y="2884"/>
              <a:ext cx="92" cy="58"/>
            </a:xfrm>
            <a:custGeom>
              <a:avLst/>
              <a:gdLst>
                <a:gd name="T0" fmla="*/ 92 w 92"/>
                <a:gd name="T1" fmla="*/ 34 h 58"/>
                <a:gd name="T2" fmla="*/ 92 w 92"/>
                <a:gd name="T3" fmla="*/ 34 h 58"/>
                <a:gd name="T4" fmla="*/ 92 w 92"/>
                <a:gd name="T5" fmla="*/ 28 h 58"/>
                <a:gd name="T6" fmla="*/ 91 w 92"/>
                <a:gd name="T7" fmla="*/ 22 h 58"/>
                <a:gd name="T8" fmla="*/ 86 w 92"/>
                <a:gd name="T9" fmla="*/ 17 h 58"/>
                <a:gd name="T10" fmla="*/ 81 w 92"/>
                <a:gd name="T11" fmla="*/ 13 h 58"/>
                <a:gd name="T12" fmla="*/ 75 w 92"/>
                <a:gd name="T13" fmla="*/ 8 h 58"/>
                <a:gd name="T14" fmla="*/ 68 w 92"/>
                <a:gd name="T15" fmla="*/ 5 h 58"/>
                <a:gd name="T16" fmla="*/ 58 w 92"/>
                <a:gd name="T17" fmla="*/ 2 h 58"/>
                <a:gd name="T18" fmla="*/ 49 w 92"/>
                <a:gd name="T19" fmla="*/ 0 h 58"/>
                <a:gd name="T20" fmla="*/ 49 w 92"/>
                <a:gd name="T21" fmla="*/ 0 h 58"/>
                <a:gd name="T22" fmla="*/ 40 w 92"/>
                <a:gd name="T23" fmla="*/ 0 h 58"/>
                <a:gd name="T24" fmla="*/ 31 w 92"/>
                <a:gd name="T25" fmla="*/ 0 h 58"/>
                <a:gd name="T26" fmla="*/ 23 w 92"/>
                <a:gd name="T27" fmla="*/ 3 h 58"/>
                <a:gd name="T28" fmla="*/ 17 w 92"/>
                <a:gd name="T29" fmla="*/ 5 h 58"/>
                <a:gd name="T30" fmla="*/ 11 w 92"/>
                <a:gd name="T31" fmla="*/ 10 h 58"/>
                <a:gd name="T32" fmla="*/ 7 w 92"/>
                <a:gd name="T33" fmla="*/ 14 h 58"/>
                <a:gd name="T34" fmla="*/ 2 w 92"/>
                <a:gd name="T35" fmla="*/ 19 h 58"/>
                <a:gd name="T36" fmla="*/ 0 w 92"/>
                <a:gd name="T37" fmla="*/ 25 h 58"/>
                <a:gd name="T38" fmla="*/ 0 w 92"/>
                <a:gd name="T39" fmla="*/ 25 h 58"/>
                <a:gd name="T40" fmla="*/ 2 w 92"/>
                <a:gd name="T41" fmla="*/ 31 h 58"/>
                <a:gd name="T42" fmla="*/ 3 w 92"/>
                <a:gd name="T43" fmla="*/ 37 h 58"/>
                <a:gd name="T44" fmla="*/ 8 w 92"/>
                <a:gd name="T45" fmla="*/ 42 h 58"/>
                <a:gd name="T46" fmla="*/ 13 w 92"/>
                <a:gd name="T47" fmla="*/ 46 h 58"/>
                <a:gd name="T48" fmla="*/ 19 w 92"/>
                <a:gd name="T49" fmla="*/ 51 h 58"/>
                <a:gd name="T50" fmla="*/ 26 w 92"/>
                <a:gd name="T51" fmla="*/ 54 h 58"/>
                <a:gd name="T52" fmla="*/ 34 w 92"/>
                <a:gd name="T53" fmla="*/ 57 h 58"/>
                <a:gd name="T54" fmla="*/ 43 w 92"/>
                <a:gd name="T55" fmla="*/ 58 h 58"/>
                <a:gd name="T56" fmla="*/ 43 w 92"/>
                <a:gd name="T57" fmla="*/ 58 h 58"/>
                <a:gd name="T58" fmla="*/ 54 w 92"/>
                <a:gd name="T59" fmla="*/ 58 h 58"/>
                <a:gd name="T60" fmla="*/ 62 w 92"/>
                <a:gd name="T61" fmla="*/ 58 h 58"/>
                <a:gd name="T62" fmla="*/ 69 w 92"/>
                <a:gd name="T63" fmla="*/ 55 h 58"/>
                <a:gd name="T64" fmla="*/ 77 w 92"/>
                <a:gd name="T65" fmla="*/ 54 h 58"/>
                <a:gd name="T66" fmla="*/ 83 w 92"/>
                <a:gd name="T67" fmla="*/ 49 h 58"/>
                <a:gd name="T68" fmla="*/ 88 w 92"/>
                <a:gd name="T69" fmla="*/ 45 h 58"/>
                <a:gd name="T70" fmla="*/ 91 w 92"/>
                <a:gd name="T71" fmla="*/ 40 h 58"/>
                <a:gd name="T72" fmla="*/ 92 w 92"/>
                <a:gd name="T73" fmla="*/ 34 h 58"/>
                <a:gd name="T74" fmla="*/ 92 w 92"/>
                <a:gd name="T75" fmla="*/ 34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92" h="58">
                  <a:moveTo>
                    <a:pt x="92" y="34"/>
                  </a:moveTo>
                  <a:lnTo>
                    <a:pt x="92" y="34"/>
                  </a:lnTo>
                  <a:lnTo>
                    <a:pt x="92" y="28"/>
                  </a:lnTo>
                  <a:lnTo>
                    <a:pt x="91" y="22"/>
                  </a:lnTo>
                  <a:lnTo>
                    <a:pt x="86" y="17"/>
                  </a:lnTo>
                  <a:lnTo>
                    <a:pt x="81" y="13"/>
                  </a:lnTo>
                  <a:lnTo>
                    <a:pt x="75" y="8"/>
                  </a:lnTo>
                  <a:lnTo>
                    <a:pt x="68" y="5"/>
                  </a:lnTo>
                  <a:lnTo>
                    <a:pt x="58" y="2"/>
                  </a:lnTo>
                  <a:lnTo>
                    <a:pt x="49" y="0"/>
                  </a:lnTo>
                  <a:lnTo>
                    <a:pt x="49" y="0"/>
                  </a:lnTo>
                  <a:lnTo>
                    <a:pt x="40" y="0"/>
                  </a:lnTo>
                  <a:lnTo>
                    <a:pt x="31" y="0"/>
                  </a:lnTo>
                  <a:lnTo>
                    <a:pt x="23" y="3"/>
                  </a:lnTo>
                  <a:lnTo>
                    <a:pt x="17" y="5"/>
                  </a:lnTo>
                  <a:lnTo>
                    <a:pt x="11" y="10"/>
                  </a:lnTo>
                  <a:lnTo>
                    <a:pt x="7" y="14"/>
                  </a:lnTo>
                  <a:lnTo>
                    <a:pt x="2" y="19"/>
                  </a:lnTo>
                  <a:lnTo>
                    <a:pt x="0" y="25"/>
                  </a:lnTo>
                  <a:lnTo>
                    <a:pt x="0" y="25"/>
                  </a:lnTo>
                  <a:lnTo>
                    <a:pt x="2" y="31"/>
                  </a:lnTo>
                  <a:lnTo>
                    <a:pt x="3" y="37"/>
                  </a:lnTo>
                  <a:lnTo>
                    <a:pt x="8" y="42"/>
                  </a:lnTo>
                  <a:lnTo>
                    <a:pt x="13" y="46"/>
                  </a:lnTo>
                  <a:lnTo>
                    <a:pt x="19" y="51"/>
                  </a:lnTo>
                  <a:lnTo>
                    <a:pt x="26" y="54"/>
                  </a:lnTo>
                  <a:lnTo>
                    <a:pt x="34" y="57"/>
                  </a:lnTo>
                  <a:lnTo>
                    <a:pt x="43" y="58"/>
                  </a:lnTo>
                  <a:lnTo>
                    <a:pt x="43" y="58"/>
                  </a:lnTo>
                  <a:lnTo>
                    <a:pt x="54" y="58"/>
                  </a:lnTo>
                  <a:lnTo>
                    <a:pt x="62" y="58"/>
                  </a:lnTo>
                  <a:lnTo>
                    <a:pt x="69" y="55"/>
                  </a:lnTo>
                  <a:lnTo>
                    <a:pt x="77" y="54"/>
                  </a:lnTo>
                  <a:lnTo>
                    <a:pt x="83" y="49"/>
                  </a:lnTo>
                  <a:lnTo>
                    <a:pt x="88" y="45"/>
                  </a:lnTo>
                  <a:lnTo>
                    <a:pt x="91" y="40"/>
                  </a:lnTo>
                  <a:lnTo>
                    <a:pt x="92" y="34"/>
                  </a:lnTo>
                  <a:lnTo>
                    <a:pt x="92" y="34"/>
                  </a:lnTo>
                  <a:close/>
                </a:path>
              </a:pathLst>
            </a:custGeom>
            <a:solidFill>
              <a:srgbClr val="FFEA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r-HR"/>
            </a:p>
          </p:txBody>
        </p:sp>
        <p:sp>
          <p:nvSpPr>
            <p:cNvPr id="84" name="Freeform 82"/>
            <p:cNvSpPr>
              <a:spLocks/>
            </p:cNvSpPr>
            <p:nvPr/>
          </p:nvSpPr>
          <p:spPr bwMode="auto">
            <a:xfrm>
              <a:off x="4669" y="2884"/>
              <a:ext cx="88" cy="58"/>
            </a:xfrm>
            <a:custGeom>
              <a:avLst/>
              <a:gdLst>
                <a:gd name="T0" fmla="*/ 88 w 88"/>
                <a:gd name="T1" fmla="*/ 34 h 58"/>
                <a:gd name="T2" fmla="*/ 88 w 88"/>
                <a:gd name="T3" fmla="*/ 34 h 58"/>
                <a:gd name="T4" fmla="*/ 88 w 88"/>
                <a:gd name="T5" fmla="*/ 28 h 58"/>
                <a:gd name="T6" fmla="*/ 85 w 88"/>
                <a:gd name="T7" fmla="*/ 22 h 58"/>
                <a:gd name="T8" fmla="*/ 81 w 88"/>
                <a:gd name="T9" fmla="*/ 17 h 58"/>
                <a:gd name="T10" fmla="*/ 77 w 88"/>
                <a:gd name="T11" fmla="*/ 13 h 58"/>
                <a:gd name="T12" fmla="*/ 71 w 88"/>
                <a:gd name="T13" fmla="*/ 8 h 58"/>
                <a:gd name="T14" fmla="*/ 63 w 88"/>
                <a:gd name="T15" fmla="*/ 5 h 58"/>
                <a:gd name="T16" fmla="*/ 55 w 88"/>
                <a:gd name="T17" fmla="*/ 3 h 58"/>
                <a:gd name="T18" fmla="*/ 46 w 88"/>
                <a:gd name="T19" fmla="*/ 2 h 58"/>
                <a:gd name="T20" fmla="*/ 46 w 88"/>
                <a:gd name="T21" fmla="*/ 2 h 58"/>
                <a:gd name="T22" fmla="*/ 37 w 88"/>
                <a:gd name="T23" fmla="*/ 0 h 58"/>
                <a:gd name="T24" fmla="*/ 30 w 88"/>
                <a:gd name="T25" fmla="*/ 2 h 58"/>
                <a:gd name="T26" fmla="*/ 22 w 88"/>
                <a:gd name="T27" fmla="*/ 3 h 58"/>
                <a:gd name="T28" fmla="*/ 14 w 88"/>
                <a:gd name="T29" fmla="*/ 7 h 58"/>
                <a:gd name="T30" fmla="*/ 8 w 88"/>
                <a:gd name="T31" fmla="*/ 10 h 58"/>
                <a:gd name="T32" fmla="*/ 5 w 88"/>
                <a:gd name="T33" fmla="*/ 14 h 58"/>
                <a:gd name="T34" fmla="*/ 2 w 88"/>
                <a:gd name="T35" fmla="*/ 20 h 58"/>
                <a:gd name="T36" fmla="*/ 0 w 88"/>
                <a:gd name="T37" fmla="*/ 25 h 58"/>
                <a:gd name="T38" fmla="*/ 0 w 88"/>
                <a:gd name="T39" fmla="*/ 25 h 58"/>
                <a:gd name="T40" fmla="*/ 0 w 88"/>
                <a:gd name="T41" fmla="*/ 31 h 58"/>
                <a:gd name="T42" fmla="*/ 2 w 88"/>
                <a:gd name="T43" fmla="*/ 37 h 58"/>
                <a:gd name="T44" fmla="*/ 7 w 88"/>
                <a:gd name="T45" fmla="*/ 42 h 58"/>
                <a:gd name="T46" fmla="*/ 11 w 88"/>
                <a:gd name="T47" fmla="*/ 46 h 58"/>
                <a:gd name="T48" fmla="*/ 17 w 88"/>
                <a:gd name="T49" fmla="*/ 51 h 58"/>
                <a:gd name="T50" fmla="*/ 23 w 88"/>
                <a:gd name="T51" fmla="*/ 54 h 58"/>
                <a:gd name="T52" fmla="*/ 33 w 88"/>
                <a:gd name="T53" fmla="*/ 55 h 58"/>
                <a:gd name="T54" fmla="*/ 42 w 88"/>
                <a:gd name="T55" fmla="*/ 57 h 58"/>
                <a:gd name="T56" fmla="*/ 42 w 88"/>
                <a:gd name="T57" fmla="*/ 57 h 58"/>
                <a:gd name="T58" fmla="*/ 49 w 88"/>
                <a:gd name="T59" fmla="*/ 58 h 58"/>
                <a:gd name="T60" fmla="*/ 59 w 88"/>
                <a:gd name="T61" fmla="*/ 57 h 58"/>
                <a:gd name="T62" fmla="*/ 66 w 88"/>
                <a:gd name="T63" fmla="*/ 55 h 58"/>
                <a:gd name="T64" fmla="*/ 72 w 88"/>
                <a:gd name="T65" fmla="*/ 52 h 58"/>
                <a:gd name="T66" fmla="*/ 78 w 88"/>
                <a:gd name="T67" fmla="*/ 49 h 58"/>
                <a:gd name="T68" fmla="*/ 83 w 88"/>
                <a:gd name="T69" fmla="*/ 45 h 58"/>
                <a:gd name="T70" fmla="*/ 86 w 88"/>
                <a:gd name="T71" fmla="*/ 39 h 58"/>
                <a:gd name="T72" fmla="*/ 88 w 88"/>
                <a:gd name="T73" fmla="*/ 34 h 58"/>
                <a:gd name="T74" fmla="*/ 88 w 88"/>
                <a:gd name="T75" fmla="*/ 34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8" h="58">
                  <a:moveTo>
                    <a:pt x="88" y="34"/>
                  </a:moveTo>
                  <a:lnTo>
                    <a:pt x="88" y="34"/>
                  </a:lnTo>
                  <a:lnTo>
                    <a:pt x="88" y="28"/>
                  </a:lnTo>
                  <a:lnTo>
                    <a:pt x="85" y="22"/>
                  </a:lnTo>
                  <a:lnTo>
                    <a:pt x="81" y="17"/>
                  </a:lnTo>
                  <a:lnTo>
                    <a:pt x="77" y="13"/>
                  </a:lnTo>
                  <a:lnTo>
                    <a:pt x="71" y="8"/>
                  </a:lnTo>
                  <a:lnTo>
                    <a:pt x="63" y="5"/>
                  </a:lnTo>
                  <a:lnTo>
                    <a:pt x="55" y="3"/>
                  </a:lnTo>
                  <a:lnTo>
                    <a:pt x="46" y="2"/>
                  </a:lnTo>
                  <a:lnTo>
                    <a:pt x="46" y="2"/>
                  </a:lnTo>
                  <a:lnTo>
                    <a:pt x="37" y="0"/>
                  </a:lnTo>
                  <a:lnTo>
                    <a:pt x="30" y="2"/>
                  </a:lnTo>
                  <a:lnTo>
                    <a:pt x="22" y="3"/>
                  </a:lnTo>
                  <a:lnTo>
                    <a:pt x="14" y="7"/>
                  </a:lnTo>
                  <a:lnTo>
                    <a:pt x="8" y="10"/>
                  </a:lnTo>
                  <a:lnTo>
                    <a:pt x="5" y="14"/>
                  </a:lnTo>
                  <a:lnTo>
                    <a:pt x="2" y="20"/>
                  </a:lnTo>
                  <a:lnTo>
                    <a:pt x="0" y="25"/>
                  </a:lnTo>
                  <a:lnTo>
                    <a:pt x="0" y="25"/>
                  </a:lnTo>
                  <a:lnTo>
                    <a:pt x="0" y="31"/>
                  </a:lnTo>
                  <a:lnTo>
                    <a:pt x="2" y="37"/>
                  </a:lnTo>
                  <a:lnTo>
                    <a:pt x="7" y="42"/>
                  </a:lnTo>
                  <a:lnTo>
                    <a:pt x="11" y="46"/>
                  </a:lnTo>
                  <a:lnTo>
                    <a:pt x="17" y="51"/>
                  </a:lnTo>
                  <a:lnTo>
                    <a:pt x="23" y="54"/>
                  </a:lnTo>
                  <a:lnTo>
                    <a:pt x="33" y="55"/>
                  </a:lnTo>
                  <a:lnTo>
                    <a:pt x="42" y="57"/>
                  </a:lnTo>
                  <a:lnTo>
                    <a:pt x="42" y="57"/>
                  </a:lnTo>
                  <a:lnTo>
                    <a:pt x="49" y="58"/>
                  </a:lnTo>
                  <a:lnTo>
                    <a:pt x="59" y="57"/>
                  </a:lnTo>
                  <a:lnTo>
                    <a:pt x="66" y="55"/>
                  </a:lnTo>
                  <a:lnTo>
                    <a:pt x="72" y="52"/>
                  </a:lnTo>
                  <a:lnTo>
                    <a:pt x="78" y="49"/>
                  </a:lnTo>
                  <a:lnTo>
                    <a:pt x="83" y="45"/>
                  </a:lnTo>
                  <a:lnTo>
                    <a:pt x="86" y="39"/>
                  </a:lnTo>
                  <a:lnTo>
                    <a:pt x="88" y="34"/>
                  </a:lnTo>
                  <a:lnTo>
                    <a:pt x="88" y="34"/>
                  </a:lnTo>
                  <a:close/>
                </a:path>
              </a:pathLst>
            </a:custGeom>
            <a:solidFill>
              <a:srgbClr val="FFE8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r-HR"/>
            </a:p>
          </p:txBody>
        </p:sp>
        <p:sp>
          <p:nvSpPr>
            <p:cNvPr id="85" name="Freeform 83"/>
            <p:cNvSpPr>
              <a:spLocks/>
            </p:cNvSpPr>
            <p:nvPr/>
          </p:nvSpPr>
          <p:spPr bwMode="auto">
            <a:xfrm>
              <a:off x="4671" y="2886"/>
              <a:ext cx="84" cy="55"/>
            </a:xfrm>
            <a:custGeom>
              <a:avLst/>
              <a:gdLst>
                <a:gd name="T0" fmla="*/ 84 w 84"/>
                <a:gd name="T1" fmla="*/ 32 h 55"/>
                <a:gd name="T2" fmla="*/ 84 w 84"/>
                <a:gd name="T3" fmla="*/ 32 h 55"/>
                <a:gd name="T4" fmla="*/ 84 w 84"/>
                <a:gd name="T5" fmla="*/ 26 h 55"/>
                <a:gd name="T6" fmla="*/ 81 w 84"/>
                <a:gd name="T7" fmla="*/ 21 h 55"/>
                <a:gd name="T8" fmla="*/ 78 w 84"/>
                <a:gd name="T9" fmla="*/ 15 h 55"/>
                <a:gd name="T10" fmla="*/ 73 w 84"/>
                <a:gd name="T11" fmla="*/ 11 h 55"/>
                <a:gd name="T12" fmla="*/ 67 w 84"/>
                <a:gd name="T13" fmla="*/ 8 h 55"/>
                <a:gd name="T14" fmla="*/ 61 w 84"/>
                <a:gd name="T15" fmla="*/ 5 h 55"/>
                <a:gd name="T16" fmla="*/ 53 w 84"/>
                <a:gd name="T17" fmla="*/ 1 h 55"/>
                <a:gd name="T18" fmla="*/ 44 w 84"/>
                <a:gd name="T19" fmla="*/ 0 h 55"/>
                <a:gd name="T20" fmla="*/ 44 w 84"/>
                <a:gd name="T21" fmla="*/ 0 h 55"/>
                <a:gd name="T22" fmla="*/ 35 w 84"/>
                <a:gd name="T23" fmla="*/ 0 h 55"/>
                <a:gd name="T24" fmla="*/ 28 w 84"/>
                <a:gd name="T25" fmla="*/ 1 h 55"/>
                <a:gd name="T26" fmla="*/ 20 w 84"/>
                <a:gd name="T27" fmla="*/ 3 h 55"/>
                <a:gd name="T28" fmla="*/ 14 w 84"/>
                <a:gd name="T29" fmla="*/ 6 h 55"/>
                <a:gd name="T30" fmla="*/ 8 w 84"/>
                <a:gd name="T31" fmla="*/ 9 h 55"/>
                <a:gd name="T32" fmla="*/ 5 w 84"/>
                <a:gd name="T33" fmla="*/ 14 h 55"/>
                <a:gd name="T34" fmla="*/ 2 w 84"/>
                <a:gd name="T35" fmla="*/ 18 h 55"/>
                <a:gd name="T36" fmla="*/ 0 w 84"/>
                <a:gd name="T37" fmla="*/ 23 h 55"/>
                <a:gd name="T38" fmla="*/ 0 w 84"/>
                <a:gd name="T39" fmla="*/ 23 h 55"/>
                <a:gd name="T40" fmla="*/ 0 w 84"/>
                <a:gd name="T41" fmla="*/ 29 h 55"/>
                <a:gd name="T42" fmla="*/ 2 w 84"/>
                <a:gd name="T43" fmla="*/ 34 h 55"/>
                <a:gd name="T44" fmla="*/ 6 w 84"/>
                <a:gd name="T45" fmla="*/ 40 h 55"/>
                <a:gd name="T46" fmla="*/ 11 w 84"/>
                <a:gd name="T47" fmla="*/ 44 h 55"/>
                <a:gd name="T48" fmla="*/ 15 w 84"/>
                <a:gd name="T49" fmla="*/ 47 h 55"/>
                <a:gd name="T50" fmla="*/ 23 w 84"/>
                <a:gd name="T51" fmla="*/ 50 h 55"/>
                <a:gd name="T52" fmla="*/ 31 w 84"/>
                <a:gd name="T53" fmla="*/ 53 h 55"/>
                <a:gd name="T54" fmla="*/ 40 w 84"/>
                <a:gd name="T55" fmla="*/ 55 h 55"/>
                <a:gd name="T56" fmla="*/ 40 w 84"/>
                <a:gd name="T57" fmla="*/ 55 h 55"/>
                <a:gd name="T58" fmla="*/ 47 w 84"/>
                <a:gd name="T59" fmla="*/ 55 h 55"/>
                <a:gd name="T60" fmla="*/ 55 w 84"/>
                <a:gd name="T61" fmla="*/ 53 h 55"/>
                <a:gd name="T62" fmla="*/ 63 w 84"/>
                <a:gd name="T63" fmla="*/ 52 h 55"/>
                <a:gd name="T64" fmla="*/ 70 w 84"/>
                <a:gd name="T65" fmla="*/ 49 h 55"/>
                <a:gd name="T66" fmla="*/ 75 w 84"/>
                <a:gd name="T67" fmla="*/ 46 h 55"/>
                <a:gd name="T68" fmla="*/ 79 w 84"/>
                <a:gd name="T69" fmla="*/ 41 h 55"/>
                <a:gd name="T70" fmla="*/ 83 w 84"/>
                <a:gd name="T71" fmla="*/ 37 h 55"/>
                <a:gd name="T72" fmla="*/ 84 w 84"/>
                <a:gd name="T73" fmla="*/ 32 h 55"/>
                <a:gd name="T74" fmla="*/ 84 w 84"/>
                <a:gd name="T75" fmla="*/ 32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4" h="55">
                  <a:moveTo>
                    <a:pt x="84" y="32"/>
                  </a:moveTo>
                  <a:lnTo>
                    <a:pt x="84" y="32"/>
                  </a:lnTo>
                  <a:lnTo>
                    <a:pt x="84" y="26"/>
                  </a:lnTo>
                  <a:lnTo>
                    <a:pt x="81" y="21"/>
                  </a:lnTo>
                  <a:lnTo>
                    <a:pt x="78" y="15"/>
                  </a:lnTo>
                  <a:lnTo>
                    <a:pt x="73" y="11"/>
                  </a:lnTo>
                  <a:lnTo>
                    <a:pt x="67" y="8"/>
                  </a:lnTo>
                  <a:lnTo>
                    <a:pt x="61" y="5"/>
                  </a:lnTo>
                  <a:lnTo>
                    <a:pt x="53" y="1"/>
                  </a:lnTo>
                  <a:lnTo>
                    <a:pt x="44" y="0"/>
                  </a:lnTo>
                  <a:lnTo>
                    <a:pt x="44" y="0"/>
                  </a:lnTo>
                  <a:lnTo>
                    <a:pt x="35" y="0"/>
                  </a:lnTo>
                  <a:lnTo>
                    <a:pt x="28" y="1"/>
                  </a:lnTo>
                  <a:lnTo>
                    <a:pt x="20" y="3"/>
                  </a:lnTo>
                  <a:lnTo>
                    <a:pt x="14" y="6"/>
                  </a:lnTo>
                  <a:lnTo>
                    <a:pt x="8" y="9"/>
                  </a:lnTo>
                  <a:lnTo>
                    <a:pt x="5" y="14"/>
                  </a:lnTo>
                  <a:lnTo>
                    <a:pt x="2" y="18"/>
                  </a:lnTo>
                  <a:lnTo>
                    <a:pt x="0" y="23"/>
                  </a:lnTo>
                  <a:lnTo>
                    <a:pt x="0" y="23"/>
                  </a:lnTo>
                  <a:lnTo>
                    <a:pt x="0" y="29"/>
                  </a:lnTo>
                  <a:lnTo>
                    <a:pt x="2" y="34"/>
                  </a:lnTo>
                  <a:lnTo>
                    <a:pt x="6" y="40"/>
                  </a:lnTo>
                  <a:lnTo>
                    <a:pt x="11" y="44"/>
                  </a:lnTo>
                  <a:lnTo>
                    <a:pt x="15" y="47"/>
                  </a:lnTo>
                  <a:lnTo>
                    <a:pt x="23" y="50"/>
                  </a:lnTo>
                  <a:lnTo>
                    <a:pt x="31" y="53"/>
                  </a:lnTo>
                  <a:lnTo>
                    <a:pt x="40" y="55"/>
                  </a:lnTo>
                  <a:lnTo>
                    <a:pt x="40" y="55"/>
                  </a:lnTo>
                  <a:lnTo>
                    <a:pt x="47" y="55"/>
                  </a:lnTo>
                  <a:lnTo>
                    <a:pt x="55" y="53"/>
                  </a:lnTo>
                  <a:lnTo>
                    <a:pt x="63" y="52"/>
                  </a:lnTo>
                  <a:lnTo>
                    <a:pt x="70" y="49"/>
                  </a:lnTo>
                  <a:lnTo>
                    <a:pt x="75" y="46"/>
                  </a:lnTo>
                  <a:lnTo>
                    <a:pt x="79" y="41"/>
                  </a:lnTo>
                  <a:lnTo>
                    <a:pt x="83" y="37"/>
                  </a:lnTo>
                  <a:lnTo>
                    <a:pt x="84" y="32"/>
                  </a:lnTo>
                  <a:lnTo>
                    <a:pt x="84" y="32"/>
                  </a:lnTo>
                  <a:close/>
                </a:path>
              </a:pathLst>
            </a:custGeom>
            <a:solidFill>
              <a:srgbClr val="FFE5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r-HR"/>
            </a:p>
          </p:txBody>
        </p:sp>
        <p:sp>
          <p:nvSpPr>
            <p:cNvPr id="86" name="Freeform 84"/>
            <p:cNvSpPr>
              <a:spLocks/>
            </p:cNvSpPr>
            <p:nvPr/>
          </p:nvSpPr>
          <p:spPr bwMode="auto">
            <a:xfrm>
              <a:off x="4673" y="2887"/>
              <a:ext cx="81" cy="52"/>
            </a:xfrm>
            <a:custGeom>
              <a:avLst/>
              <a:gdLst>
                <a:gd name="T0" fmla="*/ 81 w 81"/>
                <a:gd name="T1" fmla="*/ 31 h 52"/>
                <a:gd name="T2" fmla="*/ 81 w 81"/>
                <a:gd name="T3" fmla="*/ 31 h 52"/>
                <a:gd name="T4" fmla="*/ 81 w 81"/>
                <a:gd name="T5" fmla="*/ 25 h 52"/>
                <a:gd name="T6" fmla="*/ 77 w 81"/>
                <a:gd name="T7" fmla="*/ 20 h 52"/>
                <a:gd name="T8" fmla="*/ 74 w 81"/>
                <a:gd name="T9" fmla="*/ 16 h 52"/>
                <a:gd name="T10" fmla="*/ 70 w 81"/>
                <a:gd name="T11" fmla="*/ 11 h 52"/>
                <a:gd name="T12" fmla="*/ 64 w 81"/>
                <a:gd name="T13" fmla="*/ 7 h 52"/>
                <a:gd name="T14" fmla="*/ 58 w 81"/>
                <a:gd name="T15" fmla="*/ 4 h 52"/>
                <a:gd name="T16" fmla="*/ 50 w 81"/>
                <a:gd name="T17" fmla="*/ 2 h 52"/>
                <a:gd name="T18" fmla="*/ 42 w 81"/>
                <a:gd name="T19" fmla="*/ 0 h 52"/>
                <a:gd name="T20" fmla="*/ 42 w 81"/>
                <a:gd name="T21" fmla="*/ 0 h 52"/>
                <a:gd name="T22" fmla="*/ 35 w 81"/>
                <a:gd name="T23" fmla="*/ 0 h 52"/>
                <a:gd name="T24" fmla="*/ 27 w 81"/>
                <a:gd name="T25" fmla="*/ 0 h 52"/>
                <a:gd name="T26" fmla="*/ 19 w 81"/>
                <a:gd name="T27" fmla="*/ 4 h 52"/>
                <a:gd name="T28" fmla="*/ 13 w 81"/>
                <a:gd name="T29" fmla="*/ 5 h 52"/>
                <a:gd name="T30" fmla="*/ 7 w 81"/>
                <a:gd name="T31" fmla="*/ 8 h 52"/>
                <a:gd name="T32" fmla="*/ 4 w 81"/>
                <a:gd name="T33" fmla="*/ 13 h 52"/>
                <a:gd name="T34" fmla="*/ 1 w 81"/>
                <a:gd name="T35" fmla="*/ 17 h 52"/>
                <a:gd name="T36" fmla="*/ 0 w 81"/>
                <a:gd name="T37" fmla="*/ 22 h 52"/>
                <a:gd name="T38" fmla="*/ 0 w 81"/>
                <a:gd name="T39" fmla="*/ 22 h 52"/>
                <a:gd name="T40" fmla="*/ 0 w 81"/>
                <a:gd name="T41" fmla="*/ 28 h 52"/>
                <a:gd name="T42" fmla="*/ 1 w 81"/>
                <a:gd name="T43" fmla="*/ 33 h 52"/>
                <a:gd name="T44" fmla="*/ 6 w 81"/>
                <a:gd name="T45" fmla="*/ 37 h 52"/>
                <a:gd name="T46" fmla="*/ 9 w 81"/>
                <a:gd name="T47" fmla="*/ 42 h 52"/>
                <a:gd name="T48" fmla="*/ 15 w 81"/>
                <a:gd name="T49" fmla="*/ 46 h 52"/>
                <a:gd name="T50" fmla="*/ 22 w 81"/>
                <a:gd name="T51" fmla="*/ 49 h 52"/>
                <a:gd name="T52" fmla="*/ 29 w 81"/>
                <a:gd name="T53" fmla="*/ 51 h 52"/>
                <a:gd name="T54" fmla="*/ 38 w 81"/>
                <a:gd name="T55" fmla="*/ 52 h 52"/>
                <a:gd name="T56" fmla="*/ 38 w 81"/>
                <a:gd name="T57" fmla="*/ 52 h 52"/>
                <a:gd name="T58" fmla="*/ 45 w 81"/>
                <a:gd name="T59" fmla="*/ 52 h 52"/>
                <a:gd name="T60" fmla="*/ 53 w 81"/>
                <a:gd name="T61" fmla="*/ 52 h 52"/>
                <a:gd name="T62" fmla="*/ 61 w 81"/>
                <a:gd name="T63" fmla="*/ 49 h 52"/>
                <a:gd name="T64" fmla="*/ 67 w 81"/>
                <a:gd name="T65" fmla="*/ 48 h 52"/>
                <a:gd name="T66" fmla="*/ 71 w 81"/>
                <a:gd name="T67" fmla="*/ 45 h 52"/>
                <a:gd name="T68" fmla="*/ 76 w 81"/>
                <a:gd name="T69" fmla="*/ 40 h 52"/>
                <a:gd name="T70" fmla="*/ 79 w 81"/>
                <a:gd name="T71" fmla="*/ 36 h 52"/>
                <a:gd name="T72" fmla="*/ 81 w 81"/>
                <a:gd name="T73" fmla="*/ 31 h 52"/>
                <a:gd name="T74" fmla="*/ 81 w 81"/>
                <a:gd name="T75" fmla="*/ 31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1" h="52">
                  <a:moveTo>
                    <a:pt x="81" y="31"/>
                  </a:moveTo>
                  <a:lnTo>
                    <a:pt x="81" y="31"/>
                  </a:lnTo>
                  <a:lnTo>
                    <a:pt x="81" y="25"/>
                  </a:lnTo>
                  <a:lnTo>
                    <a:pt x="77" y="20"/>
                  </a:lnTo>
                  <a:lnTo>
                    <a:pt x="74" y="16"/>
                  </a:lnTo>
                  <a:lnTo>
                    <a:pt x="70" y="11"/>
                  </a:lnTo>
                  <a:lnTo>
                    <a:pt x="64" y="7"/>
                  </a:lnTo>
                  <a:lnTo>
                    <a:pt x="58" y="4"/>
                  </a:lnTo>
                  <a:lnTo>
                    <a:pt x="50" y="2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35" y="0"/>
                  </a:lnTo>
                  <a:lnTo>
                    <a:pt x="27" y="0"/>
                  </a:lnTo>
                  <a:lnTo>
                    <a:pt x="19" y="4"/>
                  </a:lnTo>
                  <a:lnTo>
                    <a:pt x="13" y="5"/>
                  </a:lnTo>
                  <a:lnTo>
                    <a:pt x="7" y="8"/>
                  </a:lnTo>
                  <a:lnTo>
                    <a:pt x="4" y="13"/>
                  </a:lnTo>
                  <a:lnTo>
                    <a:pt x="1" y="17"/>
                  </a:lnTo>
                  <a:lnTo>
                    <a:pt x="0" y="22"/>
                  </a:lnTo>
                  <a:lnTo>
                    <a:pt x="0" y="22"/>
                  </a:lnTo>
                  <a:lnTo>
                    <a:pt x="0" y="28"/>
                  </a:lnTo>
                  <a:lnTo>
                    <a:pt x="1" y="33"/>
                  </a:lnTo>
                  <a:lnTo>
                    <a:pt x="6" y="37"/>
                  </a:lnTo>
                  <a:lnTo>
                    <a:pt x="9" y="42"/>
                  </a:lnTo>
                  <a:lnTo>
                    <a:pt x="15" y="46"/>
                  </a:lnTo>
                  <a:lnTo>
                    <a:pt x="22" y="49"/>
                  </a:lnTo>
                  <a:lnTo>
                    <a:pt x="29" y="51"/>
                  </a:lnTo>
                  <a:lnTo>
                    <a:pt x="38" y="52"/>
                  </a:lnTo>
                  <a:lnTo>
                    <a:pt x="38" y="52"/>
                  </a:lnTo>
                  <a:lnTo>
                    <a:pt x="45" y="52"/>
                  </a:lnTo>
                  <a:lnTo>
                    <a:pt x="53" y="52"/>
                  </a:lnTo>
                  <a:lnTo>
                    <a:pt x="61" y="49"/>
                  </a:lnTo>
                  <a:lnTo>
                    <a:pt x="67" y="48"/>
                  </a:lnTo>
                  <a:lnTo>
                    <a:pt x="71" y="45"/>
                  </a:lnTo>
                  <a:lnTo>
                    <a:pt x="76" y="40"/>
                  </a:lnTo>
                  <a:lnTo>
                    <a:pt x="79" y="36"/>
                  </a:lnTo>
                  <a:lnTo>
                    <a:pt x="81" y="31"/>
                  </a:lnTo>
                  <a:lnTo>
                    <a:pt x="81" y="31"/>
                  </a:lnTo>
                  <a:close/>
                </a:path>
              </a:pathLst>
            </a:custGeom>
            <a:solidFill>
              <a:srgbClr val="FFE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r-HR"/>
            </a:p>
          </p:txBody>
        </p:sp>
        <p:sp>
          <p:nvSpPr>
            <p:cNvPr id="87" name="Freeform 85"/>
            <p:cNvSpPr>
              <a:spLocks/>
            </p:cNvSpPr>
            <p:nvPr/>
          </p:nvSpPr>
          <p:spPr bwMode="auto">
            <a:xfrm>
              <a:off x="4674" y="2889"/>
              <a:ext cx="78" cy="49"/>
            </a:xfrm>
            <a:custGeom>
              <a:avLst/>
              <a:gdLst>
                <a:gd name="T0" fmla="*/ 78 w 78"/>
                <a:gd name="T1" fmla="*/ 27 h 49"/>
                <a:gd name="T2" fmla="*/ 78 w 78"/>
                <a:gd name="T3" fmla="*/ 27 h 49"/>
                <a:gd name="T4" fmla="*/ 76 w 78"/>
                <a:gd name="T5" fmla="*/ 23 h 49"/>
                <a:gd name="T6" fmla="*/ 75 w 78"/>
                <a:gd name="T7" fmla="*/ 18 h 49"/>
                <a:gd name="T8" fmla="*/ 72 w 78"/>
                <a:gd name="T9" fmla="*/ 14 h 49"/>
                <a:gd name="T10" fmla="*/ 67 w 78"/>
                <a:gd name="T11" fmla="*/ 9 h 49"/>
                <a:gd name="T12" fmla="*/ 63 w 78"/>
                <a:gd name="T13" fmla="*/ 6 h 49"/>
                <a:gd name="T14" fmla="*/ 57 w 78"/>
                <a:gd name="T15" fmla="*/ 3 h 49"/>
                <a:gd name="T16" fmla="*/ 49 w 78"/>
                <a:gd name="T17" fmla="*/ 2 h 49"/>
                <a:gd name="T18" fmla="*/ 41 w 78"/>
                <a:gd name="T19" fmla="*/ 0 h 49"/>
                <a:gd name="T20" fmla="*/ 41 w 78"/>
                <a:gd name="T21" fmla="*/ 0 h 49"/>
                <a:gd name="T22" fmla="*/ 34 w 78"/>
                <a:gd name="T23" fmla="*/ 0 h 49"/>
                <a:gd name="T24" fmla="*/ 26 w 78"/>
                <a:gd name="T25" fmla="*/ 0 h 49"/>
                <a:gd name="T26" fmla="*/ 18 w 78"/>
                <a:gd name="T27" fmla="*/ 2 h 49"/>
                <a:gd name="T28" fmla="*/ 14 w 78"/>
                <a:gd name="T29" fmla="*/ 5 h 49"/>
                <a:gd name="T30" fmla="*/ 8 w 78"/>
                <a:gd name="T31" fmla="*/ 8 h 49"/>
                <a:gd name="T32" fmla="*/ 5 w 78"/>
                <a:gd name="T33" fmla="*/ 11 h 49"/>
                <a:gd name="T34" fmla="*/ 2 w 78"/>
                <a:gd name="T35" fmla="*/ 15 h 49"/>
                <a:gd name="T36" fmla="*/ 0 w 78"/>
                <a:gd name="T37" fmla="*/ 21 h 49"/>
                <a:gd name="T38" fmla="*/ 0 w 78"/>
                <a:gd name="T39" fmla="*/ 21 h 49"/>
                <a:gd name="T40" fmla="*/ 0 w 78"/>
                <a:gd name="T41" fmla="*/ 26 h 49"/>
                <a:gd name="T42" fmla="*/ 2 w 78"/>
                <a:gd name="T43" fmla="*/ 31 h 49"/>
                <a:gd name="T44" fmla="*/ 5 w 78"/>
                <a:gd name="T45" fmla="*/ 35 h 49"/>
                <a:gd name="T46" fmla="*/ 9 w 78"/>
                <a:gd name="T47" fmla="*/ 40 h 49"/>
                <a:gd name="T48" fmla="*/ 15 w 78"/>
                <a:gd name="T49" fmla="*/ 43 h 49"/>
                <a:gd name="T50" fmla="*/ 21 w 78"/>
                <a:gd name="T51" fmla="*/ 46 h 49"/>
                <a:gd name="T52" fmla="*/ 29 w 78"/>
                <a:gd name="T53" fmla="*/ 47 h 49"/>
                <a:gd name="T54" fmla="*/ 37 w 78"/>
                <a:gd name="T55" fmla="*/ 49 h 49"/>
                <a:gd name="T56" fmla="*/ 37 w 78"/>
                <a:gd name="T57" fmla="*/ 49 h 49"/>
                <a:gd name="T58" fmla="*/ 44 w 78"/>
                <a:gd name="T59" fmla="*/ 49 h 49"/>
                <a:gd name="T60" fmla="*/ 52 w 78"/>
                <a:gd name="T61" fmla="*/ 49 h 49"/>
                <a:gd name="T62" fmla="*/ 58 w 78"/>
                <a:gd name="T63" fmla="*/ 47 h 49"/>
                <a:gd name="T64" fmla="*/ 64 w 78"/>
                <a:gd name="T65" fmla="*/ 44 h 49"/>
                <a:gd name="T66" fmla="*/ 69 w 78"/>
                <a:gd name="T67" fmla="*/ 41 h 49"/>
                <a:gd name="T68" fmla="*/ 73 w 78"/>
                <a:gd name="T69" fmla="*/ 38 h 49"/>
                <a:gd name="T70" fmla="*/ 76 w 78"/>
                <a:gd name="T71" fmla="*/ 34 h 49"/>
                <a:gd name="T72" fmla="*/ 78 w 78"/>
                <a:gd name="T73" fmla="*/ 27 h 49"/>
                <a:gd name="T74" fmla="*/ 78 w 78"/>
                <a:gd name="T75" fmla="*/ 27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8" h="49">
                  <a:moveTo>
                    <a:pt x="78" y="27"/>
                  </a:moveTo>
                  <a:lnTo>
                    <a:pt x="78" y="27"/>
                  </a:lnTo>
                  <a:lnTo>
                    <a:pt x="76" y="23"/>
                  </a:lnTo>
                  <a:lnTo>
                    <a:pt x="75" y="18"/>
                  </a:lnTo>
                  <a:lnTo>
                    <a:pt x="72" y="14"/>
                  </a:lnTo>
                  <a:lnTo>
                    <a:pt x="67" y="9"/>
                  </a:lnTo>
                  <a:lnTo>
                    <a:pt x="63" y="6"/>
                  </a:lnTo>
                  <a:lnTo>
                    <a:pt x="57" y="3"/>
                  </a:lnTo>
                  <a:lnTo>
                    <a:pt x="49" y="2"/>
                  </a:lnTo>
                  <a:lnTo>
                    <a:pt x="41" y="0"/>
                  </a:lnTo>
                  <a:lnTo>
                    <a:pt x="41" y="0"/>
                  </a:lnTo>
                  <a:lnTo>
                    <a:pt x="34" y="0"/>
                  </a:lnTo>
                  <a:lnTo>
                    <a:pt x="26" y="0"/>
                  </a:lnTo>
                  <a:lnTo>
                    <a:pt x="18" y="2"/>
                  </a:lnTo>
                  <a:lnTo>
                    <a:pt x="14" y="5"/>
                  </a:lnTo>
                  <a:lnTo>
                    <a:pt x="8" y="8"/>
                  </a:lnTo>
                  <a:lnTo>
                    <a:pt x="5" y="11"/>
                  </a:lnTo>
                  <a:lnTo>
                    <a:pt x="2" y="15"/>
                  </a:lnTo>
                  <a:lnTo>
                    <a:pt x="0" y="21"/>
                  </a:lnTo>
                  <a:lnTo>
                    <a:pt x="0" y="21"/>
                  </a:lnTo>
                  <a:lnTo>
                    <a:pt x="0" y="26"/>
                  </a:lnTo>
                  <a:lnTo>
                    <a:pt x="2" y="31"/>
                  </a:lnTo>
                  <a:lnTo>
                    <a:pt x="5" y="35"/>
                  </a:lnTo>
                  <a:lnTo>
                    <a:pt x="9" y="40"/>
                  </a:lnTo>
                  <a:lnTo>
                    <a:pt x="15" y="43"/>
                  </a:lnTo>
                  <a:lnTo>
                    <a:pt x="21" y="46"/>
                  </a:lnTo>
                  <a:lnTo>
                    <a:pt x="29" y="47"/>
                  </a:lnTo>
                  <a:lnTo>
                    <a:pt x="37" y="49"/>
                  </a:lnTo>
                  <a:lnTo>
                    <a:pt x="37" y="49"/>
                  </a:lnTo>
                  <a:lnTo>
                    <a:pt x="44" y="49"/>
                  </a:lnTo>
                  <a:lnTo>
                    <a:pt x="52" y="49"/>
                  </a:lnTo>
                  <a:lnTo>
                    <a:pt x="58" y="47"/>
                  </a:lnTo>
                  <a:lnTo>
                    <a:pt x="64" y="44"/>
                  </a:lnTo>
                  <a:lnTo>
                    <a:pt x="69" y="41"/>
                  </a:lnTo>
                  <a:lnTo>
                    <a:pt x="73" y="38"/>
                  </a:lnTo>
                  <a:lnTo>
                    <a:pt x="76" y="34"/>
                  </a:lnTo>
                  <a:lnTo>
                    <a:pt x="78" y="27"/>
                  </a:lnTo>
                  <a:lnTo>
                    <a:pt x="78" y="27"/>
                  </a:lnTo>
                  <a:close/>
                </a:path>
              </a:pathLst>
            </a:custGeom>
            <a:solidFill>
              <a:srgbClr val="FFE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r-HR"/>
            </a:p>
          </p:txBody>
        </p:sp>
        <p:sp>
          <p:nvSpPr>
            <p:cNvPr id="88" name="Freeform 86"/>
            <p:cNvSpPr>
              <a:spLocks/>
            </p:cNvSpPr>
            <p:nvPr/>
          </p:nvSpPr>
          <p:spPr bwMode="auto">
            <a:xfrm>
              <a:off x="4676" y="2889"/>
              <a:ext cx="73" cy="49"/>
            </a:xfrm>
            <a:custGeom>
              <a:avLst/>
              <a:gdLst>
                <a:gd name="T0" fmla="*/ 73 w 73"/>
                <a:gd name="T1" fmla="*/ 27 h 49"/>
                <a:gd name="T2" fmla="*/ 73 w 73"/>
                <a:gd name="T3" fmla="*/ 27 h 49"/>
                <a:gd name="T4" fmla="*/ 73 w 73"/>
                <a:gd name="T5" fmla="*/ 23 h 49"/>
                <a:gd name="T6" fmla="*/ 71 w 73"/>
                <a:gd name="T7" fmla="*/ 18 h 49"/>
                <a:gd name="T8" fmla="*/ 68 w 73"/>
                <a:gd name="T9" fmla="*/ 14 h 49"/>
                <a:gd name="T10" fmla="*/ 64 w 73"/>
                <a:gd name="T11" fmla="*/ 11 h 49"/>
                <a:gd name="T12" fmla="*/ 59 w 73"/>
                <a:gd name="T13" fmla="*/ 8 h 49"/>
                <a:gd name="T14" fmla="*/ 53 w 73"/>
                <a:gd name="T15" fmla="*/ 5 h 49"/>
                <a:gd name="T16" fmla="*/ 47 w 73"/>
                <a:gd name="T17" fmla="*/ 2 h 49"/>
                <a:gd name="T18" fmla="*/ 39 w 73"/>
                <a:gd name="T19" fmla="*/ 2 h 49"/>
                <a:gd name="T20" fmla="*/ 39 w 73"/>
                <a:gd name="T21" fmla="*/ 2 h 49"/>
                <a:gd name="T22" fmla="*/ 32 w 73"/>
                <a:gd name="T23" fmla="*/ 0 h 49"/>
                <a:gd name="T24" fmla="*/ 24 w 73"/>
                <a:gd name="T25" fmla="*/ 2 h 49"/>
                <a:gd name="T26" fmla="*/ 18 w 73"/>
                <a:gd name="T27" fmla="*/ 3 h 49"/>
                <a:gd name="T28" fmla="*/ 12 w 73"/>
                <a:gd name="T29" fmla="*/ 5 h 49"/>
                <a:gd name="T30" fmla="*/ 7 w 73"/>
                <a:gd name="T31" fmla="*/ 8 h 49"/>
                <a:gd name="T32" fmla="*/ 4 w 73"/>
                <a:gd name="T33" fmla="*/ 12 h 49"/>
                <a:gd name="T34" fmla="*/ 1 w 73"/>
                <a:gd name="T35" fmla="*/ 17 h 49"/>
                <a:gd name="T36" fmla="*/ 0 w 73"/>
                <a:gd name="T37" fmla="*/ 21 h 49"/>
                <a:gd name="T38" fmla="*/ 0 w 73"/>
                <a:gd name="T39" fmla="*/ 21 h 49"/>
                <a:gd name="T40" fmla="*/ 0 w 73"/>
                <a:gd name="T41" fmla="*/ 26 h 49"/>
                <a:gd name="T42" fmla="*/ 3 w 73"/>
                <a:gd name="T43" fmla="*/ 31 h 49"/>
                <a:gd name="T44" fmla="*/ 4 w 73"/>
                <a:gd name="T45" fmla="*/ 35 h 49"/>
                <a:gd name="T46" fmla="*/ 9 w 73"/>
                <a:gd name="T47" fmla="*/ 38 h 49"/>
                <a:gd name="T48" fmla="*/ 15 w 73"/>
                <a:gd name="T49" fmla="*/ 41 h 49"/>
                <a:gd name="T50" fmla="*/ 21 w 73"/>
                <a:gd name="T51" fmla="*/ 44 h 49"/>
                <a:gd name="T52" fmla="*/ 27 w 73"/>
                <a:gd name="T53" fmla="*/ 47 h 49"/>
                <a:gd name="T54" fmla="*/ 35 w 73"/>
                <a:gd name="T55" fmla="*/ 47 h 49"/>
                <a:gd name="T56" fmla="*/ 35 w 73"/>
                <a:gd name="T57" fmla="*/ 47 h 49"/>
                <a:gd name="T58" fmla="*/ 42 w 73"/>
                <a:gd name="T59" fmla="*/ 49 h 49"/>
                <a:gd name="T60" fmla="*/ 48 w 73"/>
                <a:gd name="T61" fmla="*/ 47 h 49"/>
                <a:gd name="T62" fmla="*/ 56 w 73"/>
                <a:gd name="T63" fmla="*/ 46 h 49"/>
                <a:gd name="T64" fmla="*/ 61 w 73"/>
                <a:gd name="T65" fmla="*/ 44 h 49"/>
                <a:gd name="T66" fmla="*/ 65 w 73"/>
                <a:gd name="T67" fmla="*/ 41 h 49"/>
                <a:gd name="T68" fmla="*/ 70 w 73"/>
                <a:gd name="T69" fmla="*/ 37 h 49"/>
                <a:gd name="T70" fmla="*/ 73 w 73"/>
                <a:gd name="T71" fmla="*/ 32 h 49"/>
                <a:gd name="T72" fmla="*/ 73 w 73"/>
                <a:gd name="T73" fmla="*/ 27 h 49"/>
                <a:gd name="T74" fmla="*/ 73 w 73"/>
                <a:gd name="T75" fmla="*/ 27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3" h="49">
                  <a:moveTo>
                    <a:pt x="73" y="27"/>
                  </a:moveTo>
                  <a:lnTo>
                    <a:pt x="73" y="27"/>
                  </a:lnTo>
                  <a:lnTo>
                    <a:pt x="73" y="23"/>
                  </a:lnTo>
                  <a:lnTo>
                    <a:pt x="71" y="18"/>
                  </a:lnTo>
                  <a:lnTo>
                    <a:pt x="68" y="14"/>
                  </a:lnTo>
                  <a:lnTo>
                    <a:pt x="64" y="11"/>
                  </a:lnTo>
                  <a:lnTo>
                    <a:pt x="59" y="8"/>
                  </a:lnTo>
                  <a:lnTo>
                    <a:pt x="53" y="5"/>
                  </a:lnTo>
                  <a:lnTo>
                    <a:pt x="47" y="2"/>
                  </a:lnTo>
                  <a:lnTo>
                    <a:pt x="39" y="2"/>
                  </a:lnTo>
                  <a:lnTo>
                    <a:pt x="39" y="2"/>
                  </a:lnTo>
                  <a:lnTo>
                    <a:pt x="32" y="0"/>
                  </a:lnTo>
                  <a:lnTo>
                    <a:pt x="24" y="2"/>
                  </a:lnTo>
                  <a:lnTo>
                    <a:pt x="18" y="3"/>
                  </a:lnTo>
                  <a:lnTo>
                    <a:pt x="12" y="5"/>
                  </a:lnTo>
                  <a:lnTo>
                    <a:pt x="7" y="8"/>
                  </a:lnTo>
                  <a:lnTo>
                    <a:pt x="4" y="12"/>
                  </a:lnTo>
                  <a:lnTo>
                    <a:pt x="1" y="17"/>
                  </a:lnTo>
                  <a:lnTo>
                    <a:pt x="0" y="21"/>
                  </a:lnTo>
                  <a:lnTo>
                    <a:pt x="0" y="21"/>
                  </a:lnTo>
                  <a:lnTo>
                    <a:pt x="0" y="26"/>
                  </a:lnTo>
                  <a:lnTo>
                    <a:pt x="3" y="31"/>
                  </a:lnTo>
                  <a:lnTo>
                    <a:pt x="4" y="35"/>
                  </a:lnTo>
                  <a:lnTo>
                    <a:pt x="9" y="38"/>
                  </a:lnTo>
                  <a:lnTo>
                    <a:pt x="15" y="41"/>
                  </a:lnTo>
                  <a:lnTo>
                    <a:pt x="21" y="44"/>
                  </a:lnTo>
                  <a:lnTo>
                    <a:pt x="27" y="47"/>
                  </a:lnTo>
                  <a:lnTo>
                    <a:pt x="35" y="47"/>
                  </a:lnTo>
                  <a:lnTo>
                    <a:pt x="35" y="47"/>
                  </a:lnTo>
                  <a:lnTo>
                    <a:pt x="42" y="49"/>
                  </a:lnTo>
                  <a:lnTo>
                    <a:pt x="48" y="47"/>
                  </a:lnTo>
                  <a:lnTo>
                    <a:pt x="56" y="46"/>
                  </a:lnTo>
                  <a:lnTo>
                    <a:pt x="61" y="44"/>
                  </a:lnTo>
                  <a:lnTo>
                    <a:pt x="65" y="41"/>
                  </a:lnTo>
                  <a:lnTo>
                    <a:pt x="70" y="37"/>
                  </a:lnTo>
                  <a:lnTo>
                    <a:pt x="73" y="32"/>
                  </a:lnTo>
                  <a:lnTo>
                    <a:pt x="73" y="27"/>
                  </a:lnTo>
                  <a:lnTo>
                    <a:pt x="73" y="27"/>
                  </a:lnTo>
                  <a:close/>
                </a:path>
              </a:pathLst>
            </a:custGeom>
            <a:solidFill>
              <a:srgbClr val="FFDE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r-HR"/>
            </a:p>
          </p:txBody>
        </p:sp>
        <p:sp>
          <p:nvSpPr>
            <p:cNvPr id="89" name="Freeform 87"/>
            <p:cNvSpPr>
              <a:spLocks/>
            </p:cNvSpPr>
            <p:nvPr/>
          </p:nvSpPr>
          <p:spPr bwMode="auto">
            <a:xfrm>
              <a:off x="4677" y="2891"/>
              <a:ext cx="70" cy="45"/>
            </a:xfrm>
            <a:custGeom>
              <a:avLst/>
              <a:gdLst>
                <a:gd name="T0" fmla="*/ 70 w 70"/>
                <a:gd name="T1" fmla="*/ 25 h 45"/>
                <a:gd name="T2" fmla="*/ 70 w 70"/>
                <a:gd name="T3" fmla="*/ 25 h 45"/>
                <a:gd name="T4" fmla="*/ 70 w 70"/>
                <a:gd name="T5" fmla="*/ 21 h 45"/>
                <a:gd name="T6" fmla="*/ 69 w 70"/>
                <a:gd name="T7" fmla="*/ 16 h 45"/>
                <a:gd name="T8" fmla="*/ 66 w 70"/>
                <a:gd name="T9" fmla="*/ 13 h 45"/>
                <a:gd name="T10" fmla="*/ 63 w 70"/>
                <a:gd name="T11" fmla="*/ 9 h 45"/>
                <a:gd name="T12" fmla="*/ 57 w 70"/>
                <a:gd name="T13" fmla="*/ 6 h 45"/>
                <a:gd name="T14" fmla="*/ 52 w 70"/>
                <a:gd name="T15" fmla="*/ 3 h 45"/>
                <a:gd name="T16" fmla="*/ 44 w 70"/>
                <a:gd name="T17" fmla="*/ 1 h 45"/>
                <a:gd name="T18" fmla="*/ 38 w 70"/>
                <a:gd name="T19" fmla="*/ 0 h 45"/>
                <a:gd name="T20" fmla="*/ 38 w 70"/>
                <a:gd name="T21" fmla="*/ 0 h 45"/>
                <a:gd name="T22" fmla="*/ 31 w 70"/>
                <a:gd name="T23" fmla="*/ 0 h 45"/>
                <a:gd name="T24" fmla="*/ 25 w 70"/>
                <a:gd name="T25" fmla="*/ 1 h 45"/>
                <a:gd name="T26" fmla="*/ 18 w 70"/>
                <a:gd name="T27" fmla="*/ 3 h 45"/>
                <a:gd name="T28" fmla="*/ 12 w 70"/>
                <a:gd name="T29" fmla="*/ 4 h 45"/>
                <a:gd name="T30" fmla="*/ 8 w 70"/>
                <a:gd name="T31" fmla="*/ 7 h 45"/>
                <a:gd name="T32" fmla="*/ 5 w 70"/>
                <a:gd name="T33" fmla="*/ 10 h 45"/>
                <a:gd name="T34" fmla="*/ 2 w 70"/>
                <a:gd name="T35" fmla="*/ 15 h 45"/>
                <a:gd name="T36" fmla="*/ 0 w 70"/>
                <a:gd name="T37" fmla="*/ 19 h 45"/>
                <a:gd name="T38" fmla="*/ 0 w 70"/>
                <a:gd name="T39" fmla="*/ 19 h 45"/>
                <a:gd name="T40" fmla="*/ 2 w 70"/>
                <a:gd name="T41" fmla="*/ 24 h 45"/>
                <a:gd name="T42" fmla="*/ 3 w 70"/>
                <a:gd name="T43" fmla="*/ 29 h 45"/>
                <a:gd name="T44" fmla="*/ 5 w 70"/>
                <a:gd name="T45" fmla="*/ 32 h 45"/>
                <a:gd name="T46" fmla="*/ 9 w 70"/>
                <a:gd name="T47" fmla="*/ 36 h 45"/>
                <a:gd name="T48" fmla="*/ 14 w 70"/>
                <a:gd name="T49" fmla="*/ 39 h 45"/>
                <a:gd name="T50" fmla="*/ 20 w 70"/>
                <a:gd name="T51" fmla="*/ 42 h 45"/>
                <a:gd name="T52" fmla="*/ 26 w 70"/>
                <a:gd name="T53" fmla="*/ 44 h 45"/>
                <a:gd name="T54" fmla="*/ 34 w 70"/>
                <a:gd name="T55" fmla="*/ 45 h 45"/>
                <a:gd name="T56" fmla="*/ 34 w 70"/>
                <a:gd name="T57" fmla="*/ 45 h 45"/>
                <a:gd name="T58" fmla="*/ 41 w 70"/>
                <a:gd name="T59" fmla="*/ 45 h 45"/>
                <a:gd name="T60" fmla="*/ 47 w 70"/>
                <a:gd name="T61" fmla="*/ 44 h 45"/>
                <a:gd name="T62" fmla="*/ 54 w 70"/>
                <a:gd name="T63" fmla="*/ 42 h 45"/>
                <a:gd name="T64" fmla="*/ 60 w 70"/>
                <a:gd name="T65" fmla="*/ 41 h 45"/>
                <a:gd name="T66" fmla="*/ 64 w 70"/>
                <a:gd name="T67" fmla="*/ 38 h 45"/>
                <a:gd name="T68" fmla="*/ 67 w 70"/>
                <a:gd name="T69" fmla="*/ 35 h 45"/>
                <a:gd name="T70" fmla="*/ 70 w 70"/>
                <a:gd name="T71" fmla="*/ 30 h 45"/>
                <a:gd name="T72" fmla="*/ 70 w 70"/>
                <a:gd name="T73" fmla="*/ 25 h 45"/>
                <a:gd name="T74" fmla="*/ 70 w 70"/>
                <a:gd name="T75" fmla="*/ 2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0" h="45">
                  <a:moveTo>
                    <a:pt x="70" y="25"/>
                  </a:moveTo>
                  <a:lnTo>
                    <a:pt x="70" y="25"/>
                  </a:lnTo>
                  <a:lnTo>
                    <a:pt x="70" y="21"/>
                  </a:lnTo>
                  <a:lnTo>
                    <a:pt x="69" y="16"/>
                  </a:lnTo>
                  <a:lnTo>
                    <a:pt x="66" y="13"/>
                  </a:lnTo>
                  <a:lnTo>
                    <a:pt x="63" y="9"/>
                  </a:lnTo>
                  <a:lnTo>
                    <a:pt x="57" y="6"/>
                  </a:lnTo>
                  <a:lnTo>
                    <a:pt x="52" y="3"/>
                  </a:lnTo>
                  <a:lnTo>
                    <a:pt x="44" y="1"/>
                  </a:lnTo>
                  <a:lnTo>
                    <a:pt x="38" y="0"/>
                  </a:lnTo>
                  <a:lnTo>
                    <a:pt x="38" y="0"/>
                  </a:lnTo>
                  <a:lnTo>
                    <a:pt x="31" y="0"/>
                  </a:lnTo>
                  <a:lnTo>
                    <a:pt x="25" y="1"/>
                  </a:lnTo>
                  <a:lnTo>
                    <a:pt x="18" y="3"/>
                  </a:lnTo>
                  <a:lnTo>
                    <a:pt x="12" y="4"/>
                  </a:lnTo>
                  <a:lnTo>
                    <a:pt x="8" y="7"/>
                  </a:lnTo>
                  <a:lnTo>
                    <a:pt x="5" y="10"/>
                  </a:lnTo>
                  <a:lnTo>
                    <a:pt x="2" y="15"/>
                  </a:lnTo>
                  <a:lnTo>
                    <a:pt x="0" y="19"/>
                  </a:lnTo>
                  <a:lnTo>
                    <a:pt x="0" y="19"/>
                  </a:lnTo>
                  <a:lnTo>
                    <a:pt x="2" y="24"/>
                  </a:lnTo>
                  <a:lnTo>
                    <a:pt x="3" y="29"/>
                  </a:lnTo>
                  <a:lnTo>
                    <a:pt x="5" y="32"/>
                  </a:lnTo>
                  <a:lnTo>
                    <a:pt x="9" y="36"/>
                  </a:lnTo>
                  <a:lnTo>
                    <a:pt x="14" y="39"/>
                  </a:lnTo>
                  <a:lnTo>
                    <a:pt x="20" y="42"/>
                  </a:lnTo>
                  <a:lnTo>
                    <a:pt x="26" y="44"/>
                  </a:lnTo>
                  <a:lnTo>
                    <a:pt x="34" y="45"/>
                  </a:lnTo>
                  <a:lnTo>
                    <a:pt x="34" y="45"/>
                  </a:lnTo>
                  <a:lnTo>
                    <a:pt x="41" y="45"/>
                  </a:lnTo>
                  <a:lnTo>
                    <a:pt x="47" y="44"/>
                  </a:lnTo>
                  <a:lnTo>
                    <a:pt x="54" y="42"/>
                  </a:lnTo>
                  <a:lnTo>
                    <a:pt x="60" y="41"/>
                  </a:lnTo>
                  <a:lnTo>
                    <a:pt x="64" y="38"/>
                  </a:lnTo>
                  <a:lnTo>
                    <a:pt x="67" y="35"/>
                  </a:lnTo>
                  <a:lnTo>
                    <a:pt x="70" y="30"/>
                  </a:lnTo>
                  <a:lnTo>
                    <a:pt x="70" y="25"/>
                  </a:lnTo>
                  <a:lnTo>
                    <a:pt x="70" y="25"/>
                  </a:lnTo>
                  <a:close/>
                </a:path>
              </a:pathLst>
            </a:custGeom>
            <a:solidFill>
              <a:srgbClr val="FFDC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r-HR"/>
            </a:p>
          </p:txBody>
        </p:sp>
        <p:sp>
          <p:nvSpPr>
            <p:cNvPr id="90" name="Freeform 88"/>
            <p:cNvSpPr>
              <a:spLocks/>
            </p:cNvSpPr>
            <p:nvPr/>
          </p:nvSpPr>
          <p:spPr bwMode="auto">
            <a:xfrm>
              <a:off x="4680" y="2892"/>
              <a:ext cx="66" cy="43"/>
            </a:xfrm>
            <a:custGeom>
              <a:avLst/>
              <a:gdLst>
                <a:gd name="T0" fmla="*/ 66 w 66"/>
                <a:gd name="T1" fmla="*/ 24 h 43"/>
                <a:gd name="T2" fmla="*/ 66 w 66"/>
                <a:gd name="T3" fmla="*/ 24 h 43"/>
                <a:gd name="T4" fmla="*/ 66 w 66"/>
                <a:gd name="T5" fmla="*/ 20 h 43"/>
                <a:gd name="T6" fmla="*/ 64 w 66"/>
                <a:gd name="T7" fmla="*/ 15 h 43"/>
                <a:gd name="T8" fmla="*/ 61 w 66"/>
                <a:gd name="T9" fmla="*/ 12 h 43"/>
                <a:gd name="T10" fmla="*/ 58 w 66"/>
                <a:gd name="T11" fmla="*/ 9 h 43"/>
                <a:gd name="T12" fmla="*/ 48 w 66"/>
                <a:gd name="T13" fmla="*/ 3 h 43"/>
                <a:gd name="T14" fmla="*/ 35 w 66"/>
                <a:gd name="T15" fmla="*/ 0 h 43"/>
                <a:gd name="T16" fmla="*/ 35 w 66"/>
                <a:gd name="T17" fmla="*/ 0 h 43"/>
                <a:gd name="T18" fmla="*/ 22 w 66"/>
                <a:gd name="T19" fmla="*/ 0 h 43"/>
                <a:gd name="T20" fmla="*/ 11 w 66"/>
                <a:gd name="T21" fmla="*/ 5 h 43"/>
                <a:gd name="T22" fmla="*/ 6 w 66"/>
                <a:gd name="T23" fmla="*/ 6 h 43"/>
                <a:gd name="T24" fmla="*/ 3 w 66"/>
                <a:gd name="T25" fmla="*/ 11 h 43"/>
                <a:gd name="T26" fmla="*/ 0 w 66"/>
                <a:gd name="T27" fmla="*/ 14 h 43"/>
                <a:gd name="T28" fmla="*/ 0 w 66"/>
                <a:gd name="T29" fmla="*/ 18 h 43"/>
                <a:gd name="T30" fmla="*/ 0 w 66"/>
                <a:gd name="T31" fmla="*/ 18 h 43"/>
                <a:gd name="T32" fmla="*/ 0 w 66"/>
                <a:gd name="T33" fmla="*/ 23 h 43"/>
                <a:gd name="T34" fmla="*/ 2 w 66"/>
                <a:gd name="T35" fmla="*/ 26 h 43"/>
                <a:gd name="T36" fmla="*/ 3 w 66"/>
                <a:gd name="T37" fmla="*/ 31 h 43"/>
                <a:gd name="T38" fmla="*/ 8 w 66"/>
                <a:gd name="T39" fmla="*/ 34 h 43"/>
                <a:gd name="T40" fmla="*/ 19 w 66"/>
                <a:gd name="T41" fmla="*/ 40 h 43"/>
                <a:gd name="T42" fmla="*/ 31 w 66"/>
                <a:gd name="T43" fmla="*/ 43 h 43"/>
                <a:gd name="T44" fmla="*/ 31 w 66"/>
                <a:gd name="T45" fmla="*/ 43 h 43"/>
                <a:gd name="T46" fmla="*/ 44 w 66"/>
                <a:gd name="T47" fmla="*/ 43 h 43"/>
                <a:gd name="T48" fmla="*/ 55 w 66"/>
                <a:gd name="T49" fmla="*/ 38 h 43"/>
                <a:gd name="T50" fmla="*/ 60 w 66"/>
                <a:gd name="T51" fmla="*/ 37 h 43"/>
                <a:gd name="T52" fmla="*/ 63 w 66"/>
                <a:gd name="T53" fmla="*/ 32 h 43"/>
                <a:gd name="T54" fmla="*/ 64 w 66"/>
                <a:gd name="T55" fmla="*/ 29 h 43"/>
                <a:gd name="T56" fmla="*/ 66 w 66"/>
                <a:gd name="T57" fmla="*/ 24 h 43"/>
                <a:gd name="T58" fmla="*/ 66 w 66"/>
                <a:gd name="T59" fmla="*/ 24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66" h="43">
                  <a:moveTo>
                    <a:pt x="66" y="24"/>
                  </a:moveTo>
                  <a:lnTo>
                    <a:pt x="66" y="24"/>
                  </a:lnTo>
                  <a:lnTo>
                    <a:pt x="66" y="20"/>
                  </a:lnTo>
                  <a:lnTo>
                    <a:pt x="64" y="15"/>
                  </a:lnTo>
                  <a:lnTo>
                    <a:pt x="61" y="12"/>
                  </a:lnTo>
                  <a:lnTo>
                    <a:pt x="58" y="9"/>
                  </a:lnTo>
                  <a:lnTo>
                    <a:pt x="48" y="3"/>
                  </a:lnTo>
                  <a:lnTo>
                    <a:pt x="35" y="0"/>
                  </a:lnTo>
                  <a:lnTo>
                    <a:pt x="35" y="0"/>
                  </a:lnTo>
                  <a:lnTo>
                    <a:pt x="22" y="0"/>
                  </a:lnTo>
                  <a:lnTo>
                    <a:pt x="11" y="5"/>
                  </a:lnTo>
                  <a:lnTo>
                    <a:pt x="6" y="6"/>
                  </a:lnTo>
                  <a:lnTo>
                    <a:pt x="3" y="11"/>
                  </a:lnTo>
                  <a:lnTo>
                    <a:pt x="0" y="14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0" y="23"/>
                  </a:lnTo>
                  <a:lnTo>
                    <a:pt x="2" y="26"/>
                  </a:lnTo>
                  <a:lnTo>
                    <a:pt x="3" y="31"/>
                  </a:lnTo>
                  <a:lnTo>
                    <a:pt x="8" y="34"/>
                  </a:lnTo>
                  <a:lnTo>
                    <a:pt x="19" y="40"/>
                  </a:lnTo>
                  <a:lnTo>
                    <a:pt x="31" y="43"/>
                  </a:lnTo>
                  <a:lnTo>
                    <a:pt x="31" y="43"/>
                  </a:lnTo>
                  <a:lnTo>
                    <a:pt x="44" y="43"/>
                  </a:lnTo>
                  <a:lnTo>
                    <a:pt x="55" y="38"/>
                  </a:lnTo>
                  <a:lnTo>
                    <a:pt x="60" y="37"/>
                  </a:lnTo>
                  <a:lnTo>
                    <a:pt x="63" y="32"/>
                  </a:lnTo>
                  <a:lnTo>
                    <a:pt x="64" y="29"/>
                  </a:lnTo>
                  <a:lnTo>
                    <a:pt x="66" y="24"/>
                  </a:lnTo>
                  <a:lnTo>
                    <a:pt x="66" y="24"/>
                  </a:lnTo>
                  <a:close/>
                </a:path>
              </a:pathLst>
            </a:custGeom>
            <a:solidFill>
              <a:srgbClr val="FFDA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r-HR"/>
            </a:p>
          </p:txBody>
        </p:sp>
        <p:sp>
          <p:nvSpPr>
            <p:cNvPr id="91" name="Freeform 89"/>
            <p:cNvSpPr>
              <a:spLocks/>
            </p:cNvSpPr>
            <p:nvPr/>
          </p:nvSpPr>
          <p:spPr bwMode="auto">
            <a:xfrm>
              <a:off x="4682" y="2894"/>
              <a:ext cx="62" cy="39"/>
            </a:xfrm>
            <a:custGeom>
              <a:avLst/>
              <a:gdLst>
                <a:gd name="T0" fmla="*/ 62 w 62"/>
                <a:gd name="T1" fmla="*/ 22 h 39"/>
                <a:gd name="T2" fmla="*/ 62 w 62"/>
                <a:gd name="T3" fmla="*/ 22 h 39"/>
                <a:gd name="T4" fmla="*/ 62 w 62"/>
                <a:gd name="T5" fmla="*/ 18 h 39"/>
                <a:gd name="T6" fmla="*/ 61 w 62"/>
                <a:gd name="T7" fmla="*/ 15 h 39"/>
                <a:gd name="T8" fmla="*/ 58 w 62"/>
                <a:gd name="T9" fmla="*/ 10 h 39"/>
                <a:gd name="T10" fmla="*/ 55 w 62"/>
                <a:gd name="T11" fmla="*/ 7 h 39"/>
                <a:gd name="T12" fmla="*/ 46 w 62"/>
                <a:gd name="T13" fmla="*/ 3 h 39"/>
                <a:gd name="T14" fmla="*/ 33 w 62"/>
                <a:gd name="T15" fmla="*/ 0 h 39"/>
                <a:gd name="T16" fmla="*/ 33 w 62"/>
                <a:gd name="T17" fmla="*/ 0 h 39"/>
                <a:gd name="T18" fmla="*/ 20 w 62"/>
                <a:gd name="T19" fmla="*/ 0 h 39"/>
                <a:gd name="T20" fmla="*/ 10 w 62"/>
                <a:gd name="T21" fmla="*/ 3 h 39"/>
                <a:gd name="T22" fmla="*/ 6 w 62"/>
                <a:gd name="T23" fmla="*/ 6 h 39"/>
                <a:gd name="T24" fmla="*/ 3 w 62"/>
                <a:gd name="T25" fmla="*/ 9 h 39"/>
                <a:gd name="T26" fmla="*/ 0 w 62"/>
                <a:gd name="T27" fmla="*/ 12 h 39"/>
                <a:gd name="T28" fmla="*/ 0 w 62"/>
                <a:gd name="T29" fmla="*/ 16 h 39"/>
                <a:gd name="T30" fmla="*/ 0 w 62"/>
                <a:gd name="T31" fmla="*/ 16 h 39"/>
                <a:gd name="T32" fmla="*/ 0 w 62"/>
                <a:gd name="T33" fmla="*/ 21 h 39"/>
                <a:gd name="T34" fmla="*/ 1 w 62"/>
                <a:gd name="T35" fmla="*/ 24 h 39"/>
                <a:gd name="T36" fmla="*/ 3 w 62"/>
                <a:gd name="T37" fmla="*/ 29 h 39"/>
                <a:gd name="T38" fmla="*/ 7 w 62"/>
                <a:gd name="T39" fmla="*/ 32 h 39"/>
                <a:gd name="T40" fmla="*/ 17 w 62"/>
                <a:gd name="T41" fmla="*/ 36 h 39"/>
                <a:gd name="T42" fmla="*/ 29 w 62"/>
                <a:gd name="T43" fmla="*/ 39 h 39"/>
                <a:gd name="T44" fmla="*/ 29 w 62"/>
                <a:gd name="T45" fmla="*/ 39 h 39"/>
                <a:gd name="T46" fmla="*/ 41 w 62"/>
                <a:gd name="T47" fmla="*/ 39 h 39"/>
                <a:gd name="T48" fmla="*/ 52 w 62"/>
                <a:gd name="T49" fmla="*/ 36 h 39"/>
                <a:gd name="T50" fmla="*/ 56 w 62"/>
                <a:gd name="T51" fmla="*/ 33 h 39"/>
                <a:gd name="T52" fmla="*/ 59 w 62"/>
                <a:gd name="T53" fmla="*/ 30 h 39"/>
                <a:gd name="T54" fmla="*/ 61 w 62"/>
                <a:gd name="T55" fmla="*/ 27 h 39"/>
                <a:gd name="T56" fmla="*/ 62 w 62"/>
                <a:gd name="T57" fmla="*/ 22 h 39"/>
                <a:gd name="T58" fmla="*/ 62 w 62"/>
                <a:gd name="T59" fmla="*/ 22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62" h="39">
                  <a:moveTo>
                    <a:pt x="62" y="22"/>
                  </a:moveTo>
                  <a:lnTo>
                    <a:pt x="62" y="22"/>
                  </a:lnTo>
                  <a:lnTo>
                    <a:pt x="62" y="18"/>
                  </a:lnTo>
                  <a:lnTo>
                    <a:pt x="61" y="15"/>
                  </a:lnTo>
                  <a:lnTo>
                    <a:pt x="58" y="10"/>
                  </a:lnTo>
                  <a:lnTo>
                    <a:pt x="55" y="7"/>
                  </a:lnTo>
                  <a:lnTo>
                    <a:pt x="46" y="3"/>
                  </a:lnTo>
                  <a:lnTo>
                    <a:pt x="33" y="0"/>
                  </a:lnTo>
                  <a:lnTo>
                    <a:pt x="33" y="0"/>
                  </a:lnTo>
                  <a:lnTo>
                    <a:pt x="20" y="0"/>
                  </a:lnTo>
                  <a:lnTo>
                    <a:pt x="10" y="3"/>
                  </a:lnTo>
                  <a:lnTo>
                    <a:pt x="6" y="6"/>
                  </a:lnTo>
                  <a:lnTo>
                    <a:pt x="3" y="9"/>
                  </a:lnTo>
                  <a:lnTo>
                    <a:pt x="0" y="12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0" y="21"/>
                  </a:lnTo>
                  <a:lnTo>
                    <a:pt x="1" y="24"/>
                  </a:lnTo>
                  <a:lnTo>
                    <a:pt x="3" y="29"/>
                  </a:lnTo>
                  <a:lnTo>
                    <a:pt x="7" y="32"/>
                  </a:lnTo>
                  <a:lnTo>
                    <a:pt x="17" y="36"/>
                  </a:lnTo>
                  <a:lnTo>
                    <a:pt x="29" y="39"/>
                  </a:lnTo>
                  <a:lnTo>
                    <a:pt x="29" y="39"/>
                  </a:lnTo>
                  <a:lnTo>
                    <a:pt x="41" y="39"/>
                  </a:lnTo>
                  <a:lnTo>
                    <a:pt x="52" y="36"/>
                  </a:lnTo>
                  <a:lnTo>
                    <a:pt x="56" y="33"/>
                  </a:lnTo>
                  <a:lnTo>
                    <a:pt x="59" y="30"/>
                  </a:lnTo>
                  <a:lnTo>
                    <a:pt x="61" y="27"/>
                  </a:lnTo>
                  <a:lnTo>
                    <a:pt x="62" y="22"/>
                  </a:lnTo>
                  <a:lnTo>
                    <a:pt x="62" y="22"/>
                  </a:lnTo>
                  <a:close/>
                </a:path>
              </a:pathLst>
            </a:custGeom>
            <a:solidFill>
              <a:srgbClr val="FFD8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r-HR"/>
            </a:p>
          </p:txBody>
        </p:sp>
        <p:sp>
          <p:nvSpPr>
            <p:cNvPr id="92" name="Freeform 90"/>
            <p:cNvSpPr>
              <a:spLocks/>
            </p:cNvSpPr>
            <p:nvPr/>
          </p:nvSpPr>
          <p:spPr bwMode="auto">
            <a:xfrm>
              <a:off x="4683" y="2895"/>
              <a:ext cx="60" cy="37"/>
            </a:xfrm>
            <a:custGeom>
              <a:avLst/>
              <a:gdLst>
                <a:gd name="T0" fmla="*/ 60 w 60"/>
                <a:gd name="T1" fmla="*/ 21 h 37"/>
                <a:gd name="T2" fmla="*/ 60 w 60"/>
                <a:gd name="T3" fmla="*/ 21 h 37"/>
                <a:gd name="T4" fmla="*/ 60 w 60"/>
                <a:gd name="T5" fmla="*/ 17 h 37"/>
                <a:gd name="T6" fmla="*/ 58 w 60"/>
                <a:gd name="T7" fmla="*/ 14 h 37"/>
                <a:gd name="T8" fmla="*/ 55 w 60"/>
                <a:gd name="T9" fmla="*/ 11 h 37"/>
                <a:gd name="T10" fmla="*/ 52 w 60"/>
                <a:gd name="T11" fmla="*/ 6 h 37"/>
                <a:gd name="T12" fmla="*/ 43 w 60"/>
                <a:gd name="T13" fmla="*/ 2 h 37"/>
                <a:gd name="T14" fmla="*/ 32 w 60"/>
                <a:gd name="T15" fmla="*/ 0 h 37"/>
                <a:gd name="T16" fmla="*/ 32 w 60"/>
                <a:gd name="T17" fmla="*/ 0 h 37"/>
                <a:gd name="T18" fmla="*/ 20 w 60"/>
                <a:gd name="T19" fmla="*/ 0 h 37"/>
                <a:gd name="T20" fmla="*/ 9 w 60"/>
                <a:gd name="T21" fmla="*/ 3 h 37"/>
                <a:gd name="T22" fmla="*/ 6 w 60"/>
                <a:gd name="T23" fmla="*/ 5 h 37"/>
                <a:gd name="T24" fmla="*/ 3 w 60"/>
                <a:gd name="T25" fmla="*/ 8 h 37"/>
                <a:gd name="T26" fmla="*/ 0 w 60"/>
                <a:gd name="T27" fmla="*/ 12 h 37"/>
                <a:gd name="T28" fmla="*/ 0 w 60"/>
                <a:gd name="T29" fmla="*/ 15 h 37"/>
                <a:gd name="T30" fmla="*/ 0 w 60"/>
                <a:gd name="T31" fmla="*/ 15 h 37"/>
                <a:gd name="T32" fmla="*/ 0 w 60"/>
                <a:gd name="T33" fmla="*/ 20 h 37"/>
                <a:gd name="T34" fmla="*/ 2 w 60"/>
                <a:gd name="T35" fmla="*/ 23 h 37"/>
                <a:gd name="T36" fmla="*/ 3 w 60"/>
                <a:gd name="T37" fmla="*/ 26 h 37"/>
                <a:gd name="T38" fmla="*/ 8 w 60"/>
                <a:gd name="T39" fmla="*/ 29 h 37"/>
                <a:gd name="T40" fmla="*/ 17 w 60"/>
                <a:gd name="T41" fmla="*/ 35 h 37"/>
                <a:gd name="T42" fmla="*/ 28 w 60"/>
                <a:gd name="T43" fmla="*/ 37 h 37"/>
                <a:gd name="T44" fmla="*/ 28 w 60"/>
                <a:gd name="T45" fmla="*/ 37 h 37"/>
                <a:gd name="T46" fmla="*/ 40 w 60"/>
                <a:gd name="T47" fmla="*/ 37 h 37"/>
                <a:gd name="T48" fmla="*/ 49 w 60"/>
                <a:gd name="T49" fmla="*/ 34 h 37"/>
                <a:gd name="T50" fmla="*/ 54 w 60"/>
                <a:gd name="T51" fmla="*/ 31 h 37"/>
                <a:gd name="T52" fmla="*/ 57 w 60"/>
                <a:gd name="T53" fmla="*/ 29 h 37"/>
                <a:gd name="T54" fmla="*/ 58 w 60"/>
                <a:gd name="T55" fmla="*/ 25 h 37"/>
                <a:gd name="T56" fmla="*/ 60 w 60"/>
                <a:gd name="T57" fmla="*/ 21 h 37"/>
                <a:gd name="T58" fmla="*/ 60 w 60"/>
                <a:gd name="T59" fmla="*/ 21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60" h="37">
                  <a:moveTo>
                    <a:pt x="60" y="21"/>
                  </a:moveTo>
                  <a:lnTo>
                    <a:pt x="60" y="21"/>
                  </a:lnTo>
                  <a:lnTo>
                    <a:pt x="60" y="17"/>
                  </a:lnTo>
                  <a:lnTo>
                    <a:pt x="58" y="14"/>
                  </a:lnTo>
                  <a:lnTo>
                    <a:pt x="55" y="11"/>
                  </a:lnTo>
                  <a:lnTo>
                    <a:pt x="52" y="6"/>
                  </a:lnTo>
                  <a:lnTo>
                    <a:pt x="43" y="2"/>
                  </a:lnTo>
                  <a:lnTo>
                    <a:pt x="32" y="0"/>
                  </a:lnTo>
                  <a:lnTo>
                    <a:pt x="32" y="0"/>
                  </a:lnTo>
                  <a:lnTo>
                    <a:pt x="20" y="0"/>
                  </a:lnTo>
                  <a:lnTo>
                    <a:pt x="9" y="3"/>
                  </a:lnTo>
                  <a:lnTo>
                    <a:pt x="6" y="5"/>
                  </a:lnTo>
                  <a:lnTo>
                    <a:pt x="3" y="8"/>
                  </a:lnTo>
                  <a:lnTo>
                    <a:pt x="0" y="12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20"/>
                  </a:lnTo>
                  <a:lnTo>
                    <a:pt x="2" y="23"/>
                  </a:lnTo>
                  <a:lnTo>
                    <a:pt x="3" y="26"/>
                  </a:lnTo>
                  <a:lnTo>
                    <a:pt x="8" y="29"/>
                  </a:lnTo>
                  <a:lnTo>
                    <a:pt x="17" y="35"/>
                  </a:lnTo>
                  <a:lnTo>
                    <a:pt x="28" y="37"/>
                  </a:lnTo>
                  <a:lnTo>
                    <a:pt x="28" y="37"/>
                  </a:lnTo>
                  <a:lnTo>
                    <a:pt x="40" y="37"/>
                  </a:lnTo>
                  <a:lnTo>
                    <a:pt x="49" y="34"/>
                  </a:lnTo>
                  <a:lnTo>
                    <a:pt x="54" y="31"/>
                  </a:lnTo>
                  <a:lnTo>
                    <a:pt x="57" y="29"/>
                  </a:lnTo>
                  <a:lnTo>
                    <a:pt x="58" y="25"/>
                  </a:lnTo>
                  <a:lnTo>
                    <a:pt x="60" y="21"/>
                  </a:lnTo>
                  <a:lnTo>
                    <a:pt x="60" y="21"/>
                  </a:lnTo>
                  <a:close/>
                </a:path>
              </a:pathLst>
            </a:custGeom>
            <a:solidFill>
              <a:srgbClr val="FFD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r-HR"/>
            </a:p>
          </p:txBody>
        </p:sp>
        <p:sp>
          <p:nvSpPr>
            <p:cNvPr id="93" name="Freeform 91"/>
            <p:cNvSpPr>
              <a:spLocks/>
            </p:cNvSpPr>
            <p:nvPr/>
          </p:nvSpPr>
          <p:spPr bwMode="auto">
            <a:xfrm>
              <a:off x="4685" y="2895"/>
              <a:ext cx="56" cy="37"/>
            </a:xfrm>
            <a:custGeom>
              <a:avLst/>
              <a:gdLst>
                <a:gd name="T0" fmla="*/ 56 w 56"/>
                <a:gd name="T1" fmla="*/ 21 h 37"/>
                <a:gd name="T2" fmla="*/ 56 w 56"/>
                <a:gd name="T3" fmla="*/ 21 h 37"/>
                <a:gd name="T4" fmla="*/ 56 w 56"/>
                <a:gd name="T5" fmla="*/ 17 h 37"/>
                <a:gd name="T6" fmla="*/ 55 w 56"/>
                <a:gd name="T7" fmla="*/ 14 h 37"/>
                <a:gd name="T8" fmla="*/ 49 w 56"/>
                <a:gd name="T9" fmla="*/ 8 h 37"/>
                <a:gd name="T10" fmla="*/ 41 w 56"/>
                <a:gd name="T11" fmla="*/ 3 h 37"/>
                <a:gd name="T12" fmla="*/ 29 w 56"/>
                <a:gd name="T13" fmla="*/ 0 h 37"/>
                <a:gd name="T14" fmla="*/ 29 w 56"/>
                <a:gd name="T15" fmla="*/ 0 h 37"/>
                <a:gd name="T16" fmla="*/ 18 w 56"/>
                <a:gd name="T17" fmla="*/ 0 h 37"/>
                <a:gd name="T18" fmla="*/ 9 w 56"/>
                <a:gd name="T19" fmla="*/ 3 h 37"/>
                <a:gd name="T20" fmla="*/ 3 w 56"/>
                <a:gd name="T21" fmla="*/ 9 h 37"/>
                <a:gd name="T22" fmla="*/ 1 w 56"/>
                <a:gd name="T23" fmla="*/ 12 h 37"/>
                <a:gd name="T24" fmla="*/ 0 w 56"/>
                <a:gd name="T25" fmla="*/ 15 h 37"/>
                <a:gd name="T26" fmla="*/ 0 w 56"/>
                <a:gd name="T27" fmla="*/ 15 h 37"/>
                <a:gd name="T28" fmla="*/ 0 w 56"/>
                <a:gd name="T29" fmla="*/ 20 h 37"/>
                <a:gd name="T30" fmla="*/ 1 w 56"/>
                <a:gd name="T31" fmla="*/ 23 h 37"/>
                <a:gd name="T32" fmla="*/ 7 w 56"/>
                <a:gd name="T33" fmla="*/ 29 h 37"/>
                <a:gd name="T34" fmla="*/ 15 w 56"/>
                <a:gd name="T35" fmla="*/ 34 h 37"/>
                <a:gd name="T36" fmla="*/ 26 w 56"/>
                <a:gd name="T37" fmla="*/ 37 h 37"/>
                <a:gd name="T38" fmla="*/ 26 w 56"/>
                <a:gd name="T39" fmla="*/ 37 h 37"/>
                <a:gd name="T40" fmla="*/ 36 w 56"/>
                <a:gd name="T41" fmla="*/ 35 h 37"/>
                <a:gd name="T42" fmla="*/ 46 w 56"/>
                <a:gd name="T43" fmla="*/ 34 h 37"/>
                <a:gd name="T44" fmla="*/ 53 w 56"/>
                <a:gd name="T45" fmla="*/ 28 h 37"/>
                <a:gd name="T46" fmla="*/ 55 w 56"/>
                <a:gd name="T47" fmla="*/ 25 h 37"/>
                <a:gd name="T48" fmla="*/ 56 w 56"/>
                <a:gd name="T49" fmla="*/ 21 h 37"/>
                <a:gd name="T50" fmla="*/ 56 w 56"/>
                <a:gd name="T51" fmla="*/ 21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6" h="37">
                  <a:moveTo>
                    <a:pt x="56" y="21"/>
                  </a:moveTo>
                  <a:lnTo>
                    <a:pt x="56" y="21"/>
                  </a:lnTo>
                  <a:lnTo>
                    <a:pt x="56" y="17"/>
                  </a:lnTo>
                  <a:lnTo>
                    <a:pt x="55" y="14"/>
                  </a:lnTo>
                  <a:lnTo>
                    <a:pt x="49" y="8"/>
                  </a:lnTo>
                  <a:lnTo>
                    <a:pt x="41" y="3"/>
                  </a:lnTo>
                  <a:lnTo>
                    <a:pt x="29" y="0"/>
                  </a:lnTo>
                  <a:lnTo>
                    <a:pt x="29" y="0"/>
                  </a:lnTo>
                  <a:lnTo>
                    <a:pt x="18" y="0"/>
                  </a:lnTo>
                  <a:lnTo>
                    <a:pt x="9" y="3"/>
                  </a:lnTo>
                  <a:lnTo>
                    <a:pt x="3" y="9"/>
                  </a:lnTo>
                  <a:lnTo>
                    <a:pt x="1" y="12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20"/>
                  </a:lnTo>
                  <a:lnTo>
                    <a:pt x="1" y="23"/>
                  </a:lnTo>
                  <a:lnTo>
                    <a:pt x="7" y="29"/>
                  </a:lnTo>
                  <a:lnTo>
                    <a:pt x="15" y="34"/>
                  </a:lnTo>
                  <a:lnTo>
                    <a:pt x="26" y="37"/>
                  </a:lnTo>
                  <a:lnTo>
                    <a:pt x="26" y="37"/>
                  </a:lnTo>
                  <a:lnTo>
                    <a:pt x="36" y="35"/>
                  </a:lnTo>
                  <a:lnTo>
                    <a:pt x="46" y="34"/>
                  </a:lnTo>
                  <a:lnTo>
                    <a:pt x="53" y="28"/>
                  </a:lnTo>
                  <a:lnTo>
                    <a:pt x="55" y="25"/>
                  </a:lnTo>
                  <a:lnTo>
                    <a:pt x="56" y="21"/>
                  </a:lnTo>
                  <a:lnTo>
                    <a:pt x="56" y="21"/>
                  </a:lnTo>
                  <a:close/>
                </a:path>
              </a:pathLst>
            </a:custGeom>
            <a:solidFill>
              <a:srgbClr val="FFD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r-HR"/>
            </a:p>
          </p:txBody>
        </p:sp>
        <p:sp>
          <p:nvSpPr>
            <p:cNvPr id="94" name="Freeform 92"/>
            <p:cNvSpPr>
              <a:spLocks/>
            </p:cNvSpPr>
            <p:nvPr/>
          </p:nvSpPr>
          <p:spPr bwMode="auto">
            <a:xfrm>
              <a:off x="4686" y="2897"/>
              <a:ext cx="54" cy="33"/>
            </a:xfrm>
            <a:custGeom>
              <a:avLst/>
              <a:gdLst>
                <a:gd name="T0" fmla="*/ 54 w 54"/>
                <a:gd name="T1" fmla="*/ 19 h 33"/>
                <a:gd name="T2" fmla="*/ 54 w 54"/>
                <a:gd name="T3" fmla="*/ 19 h 33"/>
                <a:gd name="T4" fmla="*/ 52 w 54"/>
                <a:gd name="T5" fmla="*/ 15 h 33"/>
                <a:gd name="T6" fmla="*/ 52 w 54"/>
                <a:gd name="T7" fmla="*/ 12 h 33"/>
                <a:gd name="T8" fmla="*/ 46 w 54"/>
                <a:gd name="T9" fmla="*/ 6 h 33"/>
                <a:gd name="T10" fmla="*/ 38 w 54"/>
                <a:gd name="T11" fmla="*/ 3 h 33"/>
                <a:gd name="T12" fmla="*/ 28 w 54"/>
                <a:gd name="T13" fmla="*/ 0 h 33"/>
                <a:gd name="T14" fmla="*/ 28 w 54"/>
                <a:gd name="T15" fmla="*/ 0 h 33"/>
                <a:gd name="T16" fmla="*/ 19 w 54"/>
                <a:gd name="T17" fmla="*/ 0 h 33"/>
                <a:gd name="T18" fmla="*/ 9 w 54"/>
                <a:gd name="T19" fmla="*/ 3 h 33"/>
                <a:gd name="T20" fmla="*/ 3 w 54"/>
                <a:gd name="T21" fmla="*/ 7 h 33"/>
                <a:gd name="T22" fmla="*/ 2 w 54"/>
                <a:gd name="T23" fmla="*/ 10 h 33"/>
                <a:gd name="T24" fmla="*/ 0 w 54"/>
                <a:gd name="T25" fmla="*/ 13 h 33"/>
                <a:gd name="T26" fmla="*/ 0 w 54"/>
                <a:gd name="T27" fmla="*/ 13 h 33"/>
                <a:gd name="T28" fmla="*/ 0 w 54"/>
                <a:gd name="T29" fmla="*/ 18 h 33"/>
                <a:gd name="T30" fmla="*/ 2 w 54"/>
                <a:gd name="T31" fmla="*/ 21 h 33"/>
                <a:gd name="T32" fmla="*/ 6 w 54"/>
                <a:gd name="T33" fmla="*/ 27 h 33"/>
                <a:gd name="T34" fmla="*/ 16 w 54"/>
                <a:gd name="T35" fmla="*/ 30 h 33"/>
                <a:gd name="T36" fmla="*/ 25 w 54"/>
                <a:gd name="T37" fmla="*/ 33 h 33"/>
                <a:gd name="T38" fmla="*/ 25 w 54"/>
                <a:gd name="T39" fmla="*/ 33 h 33"/>
                <a:gd name="T40" fmla="*/ 35 w 54"/>
                <a:gd name="T41" fmla="*/ 33 h 33"/>
                <a:gd name="T42" fmla="*/ 45 w 54"/>
                <a:gd name="T43" fmla="*/ 30 h 33"/>
                <a:gd name="T44" fmla="*/ 51 w 54"/>
                <a:gd name="T45" fmla="*/ 26 h 33"/>
                <a:gd name="T46" fmla="*/ 52 w 54"/>
                <a:gd name="T47" fmla="*/ 23 h 33"/>
                <a:gd name="T48" fmla="*/ 54 w 54"/>
                <a:gd name="T49" fmla="*/ 19 h 33"/>
                <a:gd name="T50" fmla="*/ 54 w 54"/>
                <a:gd name="T51" fmla="*/ 19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4" h="33">
                  <a:moveTo>
                    <a:pt x="54" y="19"/>
                  </a:moveTo>
                  <a:lnTo>
                    <a:pt x="54" y="19"/>
                  </a:lnTo>
                  <a:lnTo>
                    <a:pt x="52" y="15"/>
                  </a:lnTo>
                  <a:lnTo>
                    <a:pt x="52" y="12"/>
                  </a:lnTo>
                  <a:lnTo>
                    <a:pt x="46" y="6"/>
                  </a:lnTo>
                  <a:lnTo>
                    <a:pt x="38" y="3"/>
                  </a:lnTo>
                  <a:lnTo>
                    <a:pt x="28" y="0"/>
                  </a:lnTo>
                  <a:lnTo>
                    <a:pt x="28" y="0"/>
                  </a:lnTo>
                  <a:lnTo>
                    <a:pt x="19" y="0"/>
                  </a:lnTo>
                  <a:lnTo>
                    <a:pt x="9" y="3"/>
                  </a:lnTo>
                  <a:lnTo>
                    <a:pt x="3" y="7"/>
                  </a:lnTo>
                  <a:lnTo>
                    <a:pt x="2" y="10"/>
                  </a:lnTo>
                  <a:lnTo>
                    <a:pt x="0" y="13"/>
                  </a:lnTo>
                  <a:lnTo>
                    <a:pt x="0" y="13"/>
                  </a:lnTo>
                  <a:lnTo>
                    <a:pt x="0" y="18"/>
                  </a:lnTo>
                  <a:lnTo>
                    <a:pt x="2" y="21"/>
                  </a:lnTo>
                  <a:lnTo>
                    <a:pt x="6" y="27"/>
                  </a:lnTo>
                  <a:lnTo>
                    <a:pt x="16" y="30"/>
                  </a:lnTo>
                  <a:lnTo>
                    <a:pt x="25" y="33"/>
                  </a:lnTo>
                  <a:lnTo>
                    <a:pt x="25" y="33"/>
                  </a:lnTo>
                  <a:lnTo>
                    <a:pt x="35" y="33"/>
                  </a:lnTo>
                  <a:lnTo>
                    <a:pt x="45" y="30"/>
                  </a:lnTo>
                  <a:lnTo>
                    <a:pt x="51" y="26"/>
                  </a:lnTo>
                  <a:lnTo>
                    <a:pt x="52" y="23"/>
                  </a:lnTo>
                  <a:lnTo>
                    <a:pt x="54" y="19"/>
                  </a:lnTo>
                  <a:lnTo>
                    <a:pt x="54" y="19"/>
                  </a:lnTo>
                  <a:close/>
                </a:path>
              </a:pathLst>
            </a:custGeom>
            <a:solidFill>
              <a:srgbClr val="FFD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r-HR"/>
            </a:p>
          </p:txBody>
        </p:sp>
        <p:sp>
          <p:nvSpPr>
            <p:cNvPr id="95" name="Freeform 93"/>
            <p:cNvSpPr>
              <a:spLocks/>
            </p:cNvSpPr>
            <p:nvPr/>
          </p:nvSpPr>
          <p:spPr bwMode="auto">
            <a:xfrm>
              <a:off x="4688" y="2898"/>
              <a:ext cx="49" cy="31"/>
            </a:xfrm>
            <a:custGeom>
              <a:avLst/>
              <a:gdLst>
                <a:gd name="T0" fmla="*/ 0 w 49"/>
                <a:gd name="T1" fmla="*/ 12 h 31"/>
                <a:gd name="T2" fmla="*/ 0 w 49"/>
                <a:gd name="T3" fmla="*/ 12 h 31"/>
                <a:gd name="T4" fmla="*/ 0 w 49"/>
                <a:gd name="T5" fmla="*/ 17 h 31"/>
                <a:gd name="T6" fmla="*/ 1 w 49"/>
                <a:gd name="T7" fmla="*/ 20 h 31"/>
                <a:gd name="T8" fmla="*/ 6 w 49"/>
                <a:gd name="T9" fmla="*/ 25 h 31"/>
                <a:gd name="T10" fmla="*/ 14 w 49"/>
                <a:gd name="T11" fmla="*/ 29 h 31"/>
                <a:gd name="T12" fmla="*/ 23 w 49"/>
                <a:gd name="T13" fmla="*/ 31 h 31"/>
                <a:gd name="T14" fmla="*/ 23 w 49"/>
                <a:gd name="T15" fmla="*/ 31 h 31"/>
                <a:gd name="T16" fmla="*/ 33 w 49"/>
                <a:gd name="T17" fmla="*/ 31 h 31"/>
                <a:gd name="T18" fmla="*/ 41 w 49"/>
                <a:gd name="T19" fmla="*/ 28 h 31"/>
                <a:gd name="T20" fmla="*/ 47 w 49"/>
                <a:gd name="T21" fmla="*/ 23 h 31"/>
                <a:gd name="T22" fmla="*/ 49 w 49"/>
                <a:gd name="T23" fmla="*/ 22 h 31"/>
                <a:gd name="T24" fmla="*/ 49 w 49"/>
                <a:gd name="T25" fmla="*/ 18 h 31"/>
                <a:gd name="T26" fmla="*/ 49 w 49"/>
                <a:gd name="T27" fmla="*/ 18 h 31"/>
                <a:gd name="T28" fmla="*/ 49 w 49"/>
                <a:gd name="T29" fmla="*/ 14 h 31"/>
                <a:gd name="T30" fmla="*/ 47 w 49"/>
                <a:gd name="T31" fmla="*/ 11 h 31"/>
                <a:gd name="T32" fmla="*/ 43 w 49"/>
                <a:gd name="T33" fmla="*/ 6 h 31"/>
                <a:gd name="T34" fmla="*/ 35 w 49"/>
                <a:gd name="T35" fmla="*/ 2 h 31"/>
                <a:gd name="T36" fmla="*/ 26 w 49"/>
                <a:gd name="T37" fmla="*/ 0 h 31"/>
                <a:gd name="T38" fmla="*/ 26 w 49"/>
                <a:gd name="T39" fmla="*/ 0 h 31"/>
                <a:gd name="T40" fmla="*/ 17 w 49"/>
                <a:gd name="T41" fmla="*/ 0 h 31"/>
                <a:gd name="T42" fmla="*/ 9 w 49"/>
                <a:gd name="T43" fmla="*/ 3 h 31"/>
                <a:gd name="T44" fmla="*/ 3 w 49"/>
                <a:gd name="T45" fmla="*/ 8 h 31"/>
                <a:gd name="T46" fmla="*/ 1 w 49"/>
                <a:gd name="T47" fmla="*/ 9 h 31"/>
                <a:gd name="T48" fmla="*/ 0 w 49"/>
                <a:gd name="T49" fmla="*/ 12 h 31"/>
                <a:gd name="T50" fmla="*/ 0 w 49"/>
                <a:gd name="T51" fmla="*/ 12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49" h="31">
                  <a:moveTo>
                    <a:pt x="0" y="12"/>
                  </a:moveTo>
                  <a:lnTo>
                    <a:pt x="0" y="12"/>
                  </a:lnTo>
                  <a:lnTo>
                    <a:pt x="0" y="17"/>
                  </a:lnTo>
                  <a:lnTo>
                    <a:pt x="1" y="20"/>
                  </a:lnTo>
                  <a:lnTo>
                    <a:pt x="6" y="25"/>
                  </a:lnTo>
                  <a:lnTo>
                    <a:pt x="14" y="29"/>
                  </a:lnTo>
                  <a:lnTo>
                    <a:pt x="23" y="31"/>
                  </a:lnTo>
                  <a:lnTo>
                    <a:pt x="23" y="31"/>
                  </a:lnTo>
                  <a:lnTo>
                    <a:pt x="33" y="31"/>
                  </a:lnTo>
                  <a:lnTo>
                    <a:pt x="41" y="28"/>
                  </a:lnTo>
                  <a:lnTo>
                    <a:pt x="47" y="23"/>
                  </a:lnTo>
                  <a:lnTo>
                    <a:pt x="49" y="22"/>
                  </a:lnTo>
                  <a:lnTo>
                    <a:pt x="49" y="18"/>
                  </a:lnTo>
                  <a:lnTo>
                    <a:pt x="49" y="18"/>
                  </a:lnTo>
                  <a:lnTo>
                    <a:pt x="49" y="14"/>
                  </a:lnTo>
                  <a:lnTo>
                    <a:pt x="47" y="11"/>
                  </a:lnTo>
                  <a:lnTo>
                    <a:pt x="43" y="6"/>
                  </a:lnTo>
                  <a:lnTo>
                    <a:pt x="35" y="2"/>
                  </a:lnTo>
                  <a:lnTo>
                    <a:pt x="26" y="0"/>
                  </a:lnTo>
                  <a:lnTo>
                    <a:pt x="26" y="0"/>
                  </a:lnTo>
                  <a:lnTo>
                    <a:pt x="17" y="0"/>
                  </a:lnTo>
                  <a:lnTo>
                    <a:pt x="9" y="3"/>
                  </a:lnTo>
                  <a:lnTo>
                    <a:pt x="3" y="8"/>
                  </a:lnTo>
                  <a:lnTo>
                    <a:pt x="1" y="9"/>
                  </a:lnTo>
                  <a:lnTo>
                    <a:pt x="0" y="12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rgbClr val="FFCF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r-HR"/>
            </a:p>
          </p:txBody>
        </p:sp>
        <p:sp>
          <p:nvSpPr>
            <p:cNvPr id="96" name="Freeform 94"/>
            <p:cNvSpPr>
              <a:spLocks/>
            </p:cNvSpPr>
            <p:nvPr/>
          </p:nvSpPr>
          <p:spPr bwMode="auto">
            <a:xfrm>
              <a:off x="4482" y="2877"/>
              <a:ext cx="93" cy="62"/>
            </a:xfrm>
            <a:custGeom>
              <a:avLst/>
              <a:gdLst>
                <a:gd name="T0" fmla="*/ 0 w 93"/>
                <a:gd name="T1" fmla="*/ 38 h 62"/>
                <a:gd name="T2" fmla="*/ 0 w 93"/>
                <a:gd name="T3" fmla="*/ 38 h 62"/>
                <a:gd name="T4" fmla="*/ 1 w 93"/>
                <a:gd name="T5" fmla="*/ 44 h 62"/>
                <a:gd name="T6" fmla="*/ 4 w 93"/>
                <a:gd name="T7" fmla="*/ 49 h 62"/>
                <a:gd name="T8" fmla="*/ 9 w 93"/>
                <a:gd name="T9" fmla="*/ 53 h 62"/>
                <a:gd name="T10" fmla="*/ 16 w 93"/>
                <a:gd name="T11" fmla="*/ 56 h 62"/>
                <a:gd name="T12" fmla="*/ 24 w 93"/>
                <a:gd name="T13" fmla="*/ 59 h 62"/>
                <a:gd name="T14" fmla="*/ 32 w 93"/>
                <a:gd name="T15" fmla="*/ 61 h 62"/>
                <a:gd name="T16" fmla="*/ 41 w 93"/>
                <a:gd name="T17" fmla="*/ 62 h 62"/>
                <a:gd name="T18" fmla="*/ 50 w 93"/>
                <a:gd name="T19" fmla="*/ 61 h 62"/>
                <a:gd name="T20" fmla="*/ 50 w 93"/>
                <a:gd name="T21" fmla="*/ 61 h 62"/>
                <a:gd name="T22" fmla="*/ 59 w 93"/>
                <a:gd name="T23" fmla="*/ 59 h 62"/>
                <a:gd name="T24" fmla="*/ 68 w 93"/>
                <a:gd name="T25" fmla="*/ 56 h 62"/>
                <a:gd name="T26" fmla="*/ 76 w 93"/>
                <a:gd name="T27" fmla="*/ 52 h 62"/>
                <a:gd name="T28" fmla="*/ 82 w 93"/>
                <a:gd name="T29" fmla="*/ 47 h 62"/>
                <a:gd name="T30" fmla="*/ 88 w 93"/>
                <a:gd name="T31" fmla="*/ 43 h 62"/>
                <a:gd name="T32" fmla="*/ 91 w 93"/>
                <a:gd name="T33" fmla="*/ 36 h 62"/>
                <a:gd name="T34" fmla="*/ 93 w 93"/>
                <a:gd name="T35" fmla="*/ 30 h 62"/>
                <a:gd name="T36" fmla="*/ 93 w 93"/>
                <a:gd name="T37" fmla="*/ 24 h 62"/>
                <a:gd name="T38" fmla="*/ 93 w 93"/>
                <a:gd name="T39" fmla="*/ 24 h 62"/>
                <a:gd name="T40" fmla="*/ 91 w 93"/>
                <a:gd name="T41" fmla="*/ 18 h 62"/>
                <a:gd name="T42" fmla="*/ 88 w 93"/>
                <a:gd name="T43" fmla="*/ 14 h 62"/>
                <a:gd name="T44" fmla="*/ 84 w 93"/>
                <a:gd name="T45" fmla="*/ 9 h 62"/>
                <a:gd name="T46" fmla="*/ 76 w 93"/>
                <a:gd name="T47" fmla="*/ 4 h 62"/>
                <a:gd name="T48" fmla="*/ 70 w 93"/>
                <a:gd name="T49" fmla="*/ 3 h 62"/>
                <a:gd name="T50" fmla="*/ 61 w 93"/>
                <a:gd name="T51" fmla="*/ 1 h 62"/>
                <a:gd name="T52" fmla="*/ 52 w 93"/>
                <a:gd name="T53" fmla="*/ 0 h 62"/>
                <a:gd name="T54" fmla="*/ 42 w 93"/>
                <a:gd name="T55" fmla="*/ 1 h 62"/>
                <a:gd name="T56" fmla="*/ 42 w 93"/>
                <a:gd name="T57" fmla="*/ 1 h 62"/>
                <a:gd name="T58" fmla="*/ 33 w 93"/>
                <a:gd name="T59" fmla="*/ 3 h 62"/>
                <a:gd name="T60" fmla="*/ 24 w 93"/>
                <a:gd name="T61" fmla="*/ 6 h 62"/>
                <a:gd name="T62" fmla="*/ 16 w 93"/>
                <a:gd name="T63" fmla="*/ 9 h 62"/>
                <a:gd name="T64" fmla="*/ 10 w 93"/>
                <a:gd name="T65" fmla="*/ 14 h 62"/>
                <a:gd name="T66" fmla="*/ 4 w 93"/>
                <a:gd name="T67" fmla="*/ 20 h 62"/>
                <a:gd name="T68" fmla="*/ 1 w 93"/>
                <a:gd name="T69" fmla="*/ 26 h 62"/>
                <a:gd name="T70" fmla="*/ 0 w 93"/>
                <a:gd name="T71" fmla="*/ 32 h 62"/>
                <a:gd name="T72" fmla="*/ 0 w 93"/>
                <a:gd name="T73" fmla="*/ 38 h 62"/>
                <a:gd name="T74" fmla="*/ 0 w 93"/>
                <a:gd name="T75" fmla="*/ 38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93" h="62">
                  <a:moveTo>
                    <a:pt x="0" y="38"/>
                  </a:moveTo>
                  <a:lnTo>
                    <a:pt x="0" y="38"/>
                  </a:lnTo>
                  <a:lnTo>
                    <a:pt x="1" y="44"/>
                  </a:lnTo>
                  <a:lnTo>
                    <a:pt x="4" y="49"/>
                  </a:lnTo>
                  <a:lnTo>
                    <a:pt x="9" y="53"/>
                  </a:lnTo>
                  <a:lnTo>
                    <a:pt x="16" y="56"/>
                  </a:lnTo>
                  <a:lnTo>
                    <a:pt x="24" y="59"/>
                  </a:lnTo>
                  <a:lnTo>
                    <a:pt x="32" y="61"/>
                  </a:lnTo>
                  <a:lnTo>
                    <a:pt x="41" y="62"/>
                  </a:lnTo>
                  <a:lnTo>
                    <a:pt x="50" y="61"/>
                  </a:lnTo>
                  <a:lnTo>
                    <a:pt x="50" y="61"/>
                  </a:lnTo>
                  <a:lnTo>
                    <a:pt x="59" y="59"/>
                  </a:lnTo>
                  <a:lnTo>
                    <a:pt x="68" y="56"/>
                  </a:lnTo>
                  <a:lnTo>
                    <a:pt x="76" y="52"/>
                  </a:lnTo>
                  <a:lnTo>
                    <a:pt x="82" y="47"/>
                  </a:lnTo>
                  <a:lnTo>
                    <a:pt x="88" y="43"/>
                  </a:lnTo>
                  <a:lnTo>
                    <a:pt x="91" y="36"/>
                  </a:lnTo>
                  <a:lnTo>
                    <a:pt x="93" y="30"/>
                  </a:lnTo>
                  <a:lnTo>
                    <a:pt x="93" y="24"/>
                  </a:lnTo>
                  <a:lnTo>
                    <a:pt x="93" y="24"/>
                  </a:lnTo>
                  <a:lnTo>
                    <a:pt x="91" y="18"/>
                  </a:lnTo>
                  <a:lnTo>
                    <a:pt x="88" y="14"/>
                  </a:lnTo>
                  <a:lnTo>
                    <a:pt x="84" y="9"/>
                  </a:lnTo>
                  <a:lnTo>
                    <a:pt x="76" y="4"/>
                  </a:lnTo>
                  <a:lnTo>
                    <a:pt x="70" y="3"/>
                  </a:lnTo>
                  <a:lnTo>
                    <a:pt x="61" y="1"/>
                  </a:lnTo>
                  <a:lnTo>
                    <a:pt x="52" y="0"/>
                  </a:lnTo>
                  <a:lnTo>
                    <a:pt x="42" y="1"/>
                  </a:lnTo>
                  <a:lnTo>
                    <a:pt x="42" y="1"/>
                  </a:lnTo>
                  <a:lnTo>
                    <a:pt x="33" y="3"/>
                  </a:lnTo>
                  <a:lnTo>
                    <a:pt x="24" y="6"/>
                  </a:lnTo>
                  <a:lnTo>
                    <a:pt x="16" y="9"/>
                  </a:lnTo>
                  <a:lnTo>
                    <a:pt x="10" y="14"/>
                  </a:lnTo>
                  <a:lnTo>
                    <a:pt x="4" y="20"/>
                  </a:lnTo>
                  <a:lnTo>
                    <a:pt x="1" y="26"/>
                  </a:lnTo>
                  <a:lnTo>
                    <a:pt x="0" y="32"/>
                  </a:lnTo>
                  <a:lnTo>
                    <a:pt x="0" y="38"/>
                  </a:lnTo>
                  <a:lnTo>
                    <a:pt x="0" y="38"/>
                  </a:lnTo>
                  <a:close/>
                </a:path>
              </a:pathLst>
            </a:custGeom>
            <a:solidFill>
              <a:srgbClr val="FFEC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r-HR"/>
            </a:p>
          </p:txBody>
        </p:sp>
        <p:sp>
          <p:nvSpPr>
            <p:cNvPr id="97" name="Freeform 95"/>
            <p:cNvSpPr>
              <a:spLocks/>
            </p:cNvSpPr>
            <p:nvPr/>
          </p:nvSpPr>
          <p:spPr bwMode="auto">
            <a:xfrm>
              <a:off x="4483" y="2878"/>
              <a:ext cx="90" cy="60"/>
            </a:xfrm>
            <a:custGeom>
              <a:avLst/>
              <a:gdLst>
                <a:gd name="T0" fmla="*/ 90 w 90"/>
                <a:gd name="T1" fmla="*/ 23 h 60"/>
                <a:gd name="T2" fmla="*/ 90 w 90"/>
                <a:gd name="T3" fmla="*/ 23 h 60"/>
                <a:gd name="T4" fmla="*/ 89 w 90"/>
                <a:gd name="T5" fmla="*/ 19 h 60"/>
                <a:gd name="T6" fmla="*/ 86 w 90"/>
                <a:gd name="T7" fmla="*/ 13 h 60"/>
                <a:gd name="T8" fmla="*/ 81 w 90"/>
                <a:gd name="T9" fmla="*/ 8 h 60"/>
                <a:gd name="T10" fmla="*/ 75 w 90"/>
                <a:gd name="T11" fmla="*/ 5 h 60"/>
                <a:gd name="T12" fmla="*/ 67 w 90"/>
                <a:gd name="T13" fmla="*/ 2 h 60"/>
                <a:gd name="T14" fmla="*/ 60 w 90"/>
                <a:gd name="T15" fmla="*/ 0 h 60"/>
                <a:gd name="T16" fmla="*/ 51 w 90"/>
                <a:gd name="T17" fmla="*/ 0 h 60"/>
                <a:gd name="T18" fmla="*/ 41 w 90"/>
                <a:gd name="T19" fmla="*/ 0 h 60"/>
                <a:gd name="T20" fmla="*/ 41 w 90"/>
                <a:gd name="T21" fmla="*/ 0 h 60"/>
                <a:gd name="T22" fmla="*/ 32 w 90"/>
                <a:gd name="T23" fmla="*/ 3 h 60"/>
                <a:gd name="T24" fmla="*/ 25 w 90"/>
                <a:gd name="T25" fmla="*/ 5 h 60"/>
                <a:gd name="T26" fmla="*/ 17 w 90"/>
                <a:gd name="T27" fmla="*/ 9 h 60"/>
                <a:gd name="T28" fmla="*/ 11 w 90"/>
                <a:gd name="T29" fmla="*/ 14 h 60"/>
                <a:gd name="T30" fmla="*/ 5 w 90"/>
                <a:gd name="T31" fmla="*/ 19 h 60"/>
                <a:gd name="T32" fmla="*/ 2 w 90"/>
                <a:gd name="T33" fmla="*/ 25 h 60"/>
                <a:gd name="T34" fmla="*/ 0 w 90"/>
                <a:gd name="T35" fmla="*/ 31 h 60"/>
                <a:gd name="T36" fmla="*/ 0 w 90"/>
                <a:gd name="T37" fmla="*/ 35 h 60"/>
                <a:gd name="T38" fmla="*/ 0 w 90"/>
                <a:gd name="T39" fmla="*/ 35 h 60"/>
                <a:gd name="T40" fmla="*/ 2 w 90"/>
                <a:gd name="T41" fmla="*/ 42 h 60"/>
                <a:gd name="T42" fmla="*/ 5 w 90"/>
                <a:gd name="T43" fmla="*/ 48 h 60"/>
                <a:gd name="T44" fmla="*/ 9 w 90"/>
                <a:gd name="T45" fmla="*/ 51 h 60"/>
                <a:gd name="T46" fmla="*/ 15 w 90"/>
                <a:gd name="T47" fmla="*/ 55 h 60"/>
                <a:gd name="T48" fmla="*/ 23 w 90"/>
                <a:gd name="T49" fmla="*/ 57 h 60"/>
                <a:gd name="T50" fmla="*/ 31 w 90"/>
                <a:gd name="T51" fmla="*/ 58 h 60"/>
                <a:gd name="T52" fmla="*/ 40 w 90"/>
                <a:gd name="T53" fmla="*/ 60 h 60"/>
                <a:gd name="T54" fmla="*/ 49 w 90"/>
                <a:gd name="T55" fmla="*/ 58 h 60"/>
                <a:gd name="T56" fmla="*/ 49 w 90"/>
                <a:gd name="T57" fmla="*/ 58 h 60"/>
                <a:gd name="T58" fmla="*/ 58 w 90"/>
                <a:gd name="T59" fmla="*/ 57 h 60"/>
                <a:gd name="T60" fmla="*/ 67 w 90"/>
                <a:gd name="T61" fmla="*/ 54 h 60"/>
                <a:gd name="T62" fmla="*/ 73 w 90"/>
                <a:gd name="T63" fmla="*/ 51 h 60"/>
                <a:gd name="T64" fmla="*/ 80 w 90"/>
                <a:gd name="T65" fmla="*/ 46 h 60"/>
                <a:gd name="T66" fmla="*/ 86 w 90"/>
                <a:gd name="T67" fmla="*/ 42 h 60"/>
                <a:gd name="T68" fmla="*/ 89 w 90"/>
                <a:gd name="T69" fmla="*/ 35 h 60"/>
                <a:gd name="T70" fmla="*/ 90 w 90"/>
                <a:gd name="T71" fmla="*/ 29 h 60"/>
                <a:gd name="T72" fmla="*/ 90 w 90"/>
                <a:gd name="T73" fmla="*/ 23 h 60"/>
                <a:gd name="T74" fmla="*/ 90 w 90"/>
                <a:gd name="T75" fmla="*/ 23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90" h="60">
                  <a:moveTo>
                    <a:pt x="90" y="23"/>
                  </a:moveTo>
                  <a:lnTo>
                    <a:pt x="90" y="23"/>
                  </a:lnTo>
                  <a:lnTo>
                    <a:pt x="89" y="19"/>
                  </a:lnTo>
                  <a:lnTo>
                    <a:pt x="86" y="13"/>
                  </a:lnTo>
                  <a:lnTo>
                    <a:pt x="81" y="8"/>
                  </a:lnTo>
                  <a:lnTo>
                    <a:pt x="75" y="5"/>
                  </a:lnTo>
                  <a:lnTo>
                    <a:pt x="67" y="2"/>
                  </a:lnTo>
                  <a:lnTo>
                    <a:pt x="60" y="0"/>
                  </a:lnTo>
                  <a:lnTo>
                    <a:pt x="51" y="0"/>
                  </a:lnTo>
                  <a:lnTo>
                    <a:pt x="41" y="0"/>
                  </a:lnTo>
                  <a:lnTo>
                    <a:pt x="41" y="0"/>
                  </a:lnTo>
                  <a:lnTo>
                    <a:pt x="32" y="3"/>
                  </a:lnTo>
                  <a:lnTo>
                    <a:pt x="25" y="5"/>
                  </a:lnTo>
                  <a:lnTo>
                    <a:pt x="17" y="9"/>
                  </a:lnTo>
                  <a:lnTo>
                    <a:pt x="11" y="14"/>
                  </a:lnTo>
                  <a:lnTo>
                    <a:pt x="5" y="19"/>
                  </a:lnTo>
                  <a:lnTo>
                    <a:pt x="2" y="25"/>
                  </a:lnTo>
                  <a:lnTo>
                    <a:pt x="0" y="31"/>
                  </a:lnTo>
                  <a:lnTo>
                    <a:pt x="0" y="35"/>
                  </a:lnTo>
                  <a:lnTo>
                    <a:pt x="0" y="35"/>
                  </a:lnTo>
                  <a:lnTo>
                    <a:pt x="2" y="42"/>
                  </a:lnTo>
                  <a:lnTo>
                    <a:pt x="5" y="48"/>
                  </a:lnTo>
                  <a:lnTo>
                    <a:pt x="9" y="51"/>
                  </a:lnTo>
                  <a:lnTo>
                    <a:pt x="15" y="55"/>
                  </a:lnTo>
                  <a:lnTo>
                    <a:pt x="23" y="57"/>
                  </a:lnTo>
                  <a:lnTo>
                    <a:pt x="31" y="58"/>
                  </a:lnTo>
                  <a:lnTo>
                    <a:pt x="40" y="60"/>
                  </a:lnTo>
                  <a:lnTo>
                    <a:pt x="49" y="58"/>
                  </a:lnTo>
                  <a:lnTo>
                    <a:pt x="49" y="58"/>
                  </a:lnTo>
                  <a:lnTo>
                    <a:pt x="58" y="57"/>
                  </a:lnTo>
                  <a:lnTo>
                    <a:pt x="67" y="54"/>
                  </a:lnTo>
                  <a:lnTo>
                    <a:pt x="73" y="51"/>
                  </a:lnTo>
                  <a:lnTo>
                    <a:pt x="80" y="46"/>
                  </a:lnTo>
                  <a:lnTo>
                    <a:pt x="86" y="42"/>
                  </a:lnTo>
                  <a:lnTo>
                    <a:pt x="89" y="35"/>
                  </a:lnTo>
                  <a:lnTo>
                    <a:pt x="90" y="29"/>
                  </a:lnTo>
                  <a:lnTo>
                    <a:pt x="90" y="23"/>
                  </a:lnTo>
                  <a:lnTo>
                    <a:pt x="90" y="23"/>
                  </a:lnTo>
                  <a:close/>
                </a:path>
              </a:pathLst>
            </a:custGeom>
            <a:solidFill>
              <a:srgbClr val="FFEA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r-HR"/>
            </a:p>
          </p:txBody>
        </p:sp>
        <p:sp>
          <p:nvSpPr>
            <p:cNvPr id="98" name="Freeform 96"/>
            <p:cNvSpPr>
              <a:spLocks/>
            </p:cNvSpPr>
            <p:nvPr/>
          </p:nvSpPr>
          <p:spPr bwMode="auto">
            <a:xfrm>
              <a:off x="4485" y="2880"/>
              <a:ext cx="87" cy="56"/>
            </a:xfrm>
            <a:custGeom>
              <a:avLst/>
              <a:gdLst>
                <a:gd name="T0" fmla="*/ 87 w 87"/>
                <a:gd name="T1" fmla="*/ 21 h 56"/>
                <a:gd name="T2" fmla="*/ 87 w 87"/>
                <a:gd name="T3" fmla="*/ 21 h 56"/>
                <a:gd name="T4" fmla="*/ 85 w 87"/>
                <a:gd name="T5" fmla="*/ 17 h 56"/>
                <a:gd name="T6" fmla="*/ 82 w 87"/>
                <a:gd name="T7" fmla="*/ 12 h 56"/>
                <a:gd name="T8" fmla="*/ 78 w 87"/>
                <a:gd name="T9" fmla="*/ 7 h 56"/>
                <a:gd name="T10" fmla="*/ 71 w 87"/>
                <a:gd name="T11" fmla="*/ 4 h 56"/>
                <a:gd name="T12" fmla="*/ 64 w 87"/>
                <a:gd name="T13" fmla="*/ 1 h 56"/>
                <a:gd name="T14" fmla="*/ 56 w 87"/>
                <a:gd name="T15" fmla="*/ 0 h 56"/>
                <a:gd name="T16" fmla="*/ 49 w 87"/>
                <a:gd name="T17" fmla="*/ 0 h 56"/>
                <a:gd name="T18" fmla="*/ 39 w 87"/>
                <a:gd name="T19" fmla="*/ 0 h 56"/>
                <a:gd name="T20" fmla="*/ 39 w 87"/>
                <a:gd name="T21" fmla="*/ 0 h 56"/>
                <a:gd name="T22" fmla="*/ 30 w 87"/>
                <a:gd name="T23" fmla="*/ 1 h 56"/>
                <a:gd name="T24" fmla="*/ 23 w 87"/>
                <a:gd name="T25" fmla="*/ 4 h 56"/>
                <a:gd name="T26" fmla="*/ 15 w 87"/>
                <a:gd name="T27" fmla="*/ 7 h 56"/>
                <a:gd name="T28" fmla="*/ 10 w 87"/>
                <a:gd name="T29" fmla="*/ 12 h 56"/>
                <a:gd name="T30" fmla="*/ 4 w 87"/>
                <a:gd name="T31" fmla="*/ 17 h 56"/>
                <a:gd name="T32" fmla="*/ 1 w 87"/>
                <a:gd name="T33" fmla="*/ 23 h 56"/>
                <a:gd name="T34" fmla="*/ 0 w 87"/>
                <a:gd name="T35" fmla="*/ 29 h 56"/>
                <a:gd name="T36" fmla="*/ 0 w 87"/>
                <a:gd name="T37" fmla="*/ 33 h 56"/>
                <a:gd name="T38" fmla="*/ 0 w 87"/>
                <a:gd name="T39" fmla="*/ 33 h 56"/>
                <a:gd name="T40" fmla="*/ 1 w 87"/>
                <a:gd name="T41" fmla="*/ 40 h 56"/>
                <a:gd name="T42" fmla="*/ 4 w 87"/>
                <a:gd name="T43" fmla="*/ 44 h 56"/>
                <a:gd name="T44" fmla="*/ 9 w 87"/>
                <a:gd name="T45" fmla="*/ 49 h 56"/>
                <a:gd name="T46" fmla="*/ 15 w 87"/>
                <a:gd name="T47" fmla="*/ 52 h 56"/>
                <a:gd name="T48" fmla="*/ 23 w 87"/>
                <a:gd name="T49" fmla="*/ 55 h 56"/>
                <a:gd name="T50" fmla="*/ 30 w 87"/>
                <a:gd name="T51" fmla="*/ 56 h 56"/>
                <a:gd name="T52" fmla="*/ 38 w 87"/>
                <a:gd name="T53" fmla="*/ 56 h 56"/>
                <a:gd name="T54" fmla="*/ 47 w 87"/>
                <a:gd name="T55" fmla="*/ 56 h 56"/>
                <a:gd name="T56" fmla="*/ 47 w 87"/>
                <a:gd name="T57" fmla="*/ 56 h 56"/>
                <a:gd name="T58" fmla="*/ 56 w 87"/>
                <a:gd name="T59" fmla="*/ 53 h 56"/>
                <a:gd name="T60" fmla="*/ 64 w 87"/>
                <a:gd name="T61" fmla="*/ 52 h 56"/>
                <a:gd name="T62" fmla="*/ 71 w 87"/>
                <a:gd name="T63" fmla="*/ 47 h 56"/>
                <a:gd name="T64" fmla="*/ 78 w 87"/>
                <a:gd name="T65" fmla="*/ 43 h 56"/>
                <a:gd name="T66" fmla="*/ 82 w 87"/>
                <a:gd name="T67" fmla="*/ 38 h 56"/>
                <a:gd name="T68" fmla="*/ 85 w 87"/>
                <a:gd name="T69" fmla="*/ 33 h 56"/>
                <a:gd name="T70" fmla="*/ 87 w 87"/>
                <a:gd name="T71" fmla="*/ 27 h 56"/>
                <a:gd name="T72" fmla="*/ 87 w 87"/>
                <a:gd name="T73" fmla="*/ 21 h 56"/>
                <a:gd name="T74" fmla="*/ 87 w 87"/>
                <a:gd name="T75" fmla="*/ 21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7" h="56">
                  <a:moveTo>
                    <a:pt x="87" y="21"/>
                  </a:moveTo>
                  <a:lnTo>
                    <a:pt x="87" y="21"/>
                  </a:lnTo>
                  <a:lnTo>
                    <a:pt x="85" y="17"/>
                  </a:lnTo>
                  <a:lnTo>
                    <a:pt x="82" y="12"/>
                  </a:lnTo>
                  <a:lnTo>
                    <a:pt x="78" y="7"/>
                  </a:lnTo>
                  <a:lnTo>
                    <a:pt x="71" y="4"/>
                  </a:lnTo>
                  <a:lnTo>
                    <a:pt x="64" y="1"/>
                  </a:lnTo>
                  <a:lnTo>
                    <a:pt x="56" y="0"/>
                  </a:lnTo>
                  <a:lnTo>
                    <a:pt x="49" y="0"/>
                  </a:lnTo>
                  <a:lnTo>
                    <a:pt x="39" y="0"/>
                  </a:lnTo>
                  <a:lnTo>
                    <a:pt x="39" y="0"/>
                  </a:lnTo>
                  <a:lnTo>
                    <a:pt x="30" y="1"/>
                  </a:lnTo>
                  <a:lnTo>
                    <a:pt x="23" y="4"/>
                  </a:lnTo>
                  <a:lnTo>
                    <a:pt x="15" y="7"/>
                  </a:lnTo>
                  <a:lnTo>
                    <a:pt x="10" y="12"/>
                  </a:lnTo>
                  <a:lnTo>
                    <a:pt x="4" y="17"/>
                  </a:lnTo>
                  <a:lnTo>
                    <a:pt x="1" y="23"/>
                  </a:lnTo>
                  <a:lnTo>
                    <a:pt x="0" y="29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40"/>
                  </a:lnTo>
                  <a:lnTo>
                    <a:pt x="4" y="44"/>
                  </a:lnTo>
                  <a:lnTo>
                    <a:pt x="9" y="49"/>
                  </a:lnTo>
                  <a:lnTo>
                    <a:pt x="15" y="52"/>
                  </a:lnTo>
                  <a:lnTo>
                    <a:pt x="23" y="55"/>
                  </a:lnTo>
                  <a:lnTo>
                    <a:pt x="30" y="56"/>
                  </a:lnTo>
                  <a:lnTo>
                    <a:pt x="38" y="56"/>
                  </a:lnTo>
                  <a:lnTo>
                    <a:pt x="47" y="56"/>
                  </a:lnTo>
                  <a:lnTo>
                    <a:pt x="47" y="56"/>
                  </a:lnTo>
                  <a:lnTo>
                    <a:pt x="56" y="53"/>
                  </a:lnTo>
                  <a:lnTo>
                    <a:pt x="64" y="52"/>
                  </a:lnTo>
                  <a:lnTo>
                    <a:pt x="71" y="47"/>
                  </a:lnTo>
                  <a:lnTo>
                    <a:pt x="78" y="43"/>
                  </a:lnTo>
                  <a:lnTo>
                    <a:pt x="82" y="38"/>
                  </a:lnTo>
                  <a:lnTo>
                    <a:pt x="85" y="33"/>
                  </a:lnTo>
                  <a:lnTo>
                    <a:pt x="87" y="27"/>
                  </a:lnTo>
                  <a:lnTo>
                    <a:pt x="87" y="21"/>
                  </a:lnTo>
                  <a:lnTo>
                    <a:pt x="87" y="21"/>
                  </a:lnTo>
                  <a:close/>
                </a:path>
              </a:pathLst>
            </a:custGeom>
            <a:solidFill>
              <a:srgbClr val="FFE8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r-HR"/>
            </a:p>
          </p:txBody>
        </p:sp>
        <p:sp>
          <p:nvSpPr>
            <p:cNvPr id="99" name="Freeform 97"/>
            <p:cNvSpPr>
              <a:spLocks/>
            </p:cNvSpPr>
            <p:nvPr/>
          </p:nvSpPr>
          <p:spPr bwMode="auto">
            <a:xfrm>
              <a:off x="4486" y="2880"/>
              <a:ext cx="84" cy="55"/>
            </a:xfrm>
            <a:custGeom>
              <a:avLst/>
              <a:gdLst>
                <a:gd name="T0" fmla="*/ 84 w 84"/>
                <a:gd name="T1" fmla="*/ 23 h 55"/>
                <a:gd name="T2" fmla="*/ 84 w 84"/>
                <a:gd name="T3" fmla="*/ 23 h 55"/>
                <a:gd name="T4" fmla="*/ 83 w 84"/>
                <a:gd name="T5" fmla="*/ 17 h 55"/>
                <a:gd name="T6" fmla="*/ 80 w 84"/>
                <a:gd name="T7" fmla="*/ 12 h 55"/>
                <a:gd name="T8" fmla="*/ 75 w 84"/>
                <a:gd name="T9" fmla="*/ 7 h 55"/>
                <a:gd name="T10" fmla="*/ 69 w 84"/>
                <a:gd name="T11" fmla="*/ 4 h 55"/>
                <a:gd name="T12" fmla="*/ 63 w 84"/>
                <a:gd name="T13" fmla="*/ 3 h 55"/>
                <a:gd name="T14" fmla="*/ 55 w 84"/>
                <a:gd name="T15" fmla="*/ 1 h 55"/>
                <a:gd name="T16" fmla="*/ 48 w 84"/>
                <a:gd name="T17" fmla="*/ 0 h 55"/>
                <a:gd name="T18" fmla="*/ 38 w 84"/>
                <a:gd name="T19" fmla="*/ 1 h 55"/>
                <a:gd name="T20" fmla="*/ 38 w 84"/>
                <a:gd name="T21" fmla="*/ 1 h 55"/>
                <a:gd name="T22" fmla="*/ 31 w 84"/>
                <a:gd name="T23" fmla="*/ 3 h 55"/>
                <a:gd name="T24" fmla="*/ 23 w 84"/>
                <a:gd name="T25" fmla="*/ 6 h 55"/>
                <a:gd name="T26" fmla="*/ 15 w 84"/>
                <a:gd name="T27" fmla="*/ 9 h 55"/>
                <a:gd name="T28" fmla="*/ 9 w 84"/>
                <a:gd name="T29" fmla="*/ 14 h 55"/>
                <a:gd name="T30" fmla="*/ 5 w 84"/>
                <a:gd name="T31" fmla="*/ 18 h 55"/>
                <a:gd name="T32" fmla="*/ 2 w 84"/>
                <a:gd name="T33" fmla="*/ 23 h 55"/>
                <a:gd name="T34" fmla="*/ 0 w 84"/>
                <a:gd name="T35" fmla="*/ 29 h 55"/>
                <a:gd name="T36" fmla="*/ 0 w 84"/>
                <a:gd name="T37" fmla="*/ 33 h 55"/>
                <a:gd name="T38" fmla="*/ 0 w 84"/>
                <a:gd name="T39" fmla="*/ 33 h 55"/>
                <a:gd name="T40" fmla="*/ 2 w 84"/>
                <a:gd name="T41" fmla="*/ 40 h 55"/>
                <a:gd name="T42" fmla="*/ 5 w 84"/>
                <a:gd name="T43" fmla="*/ 44 h 55"/>
                <a:gd name="T44" fmla="*/ 9 w 84"/>
                <a:gd name="T45" fmla="*/ 47 h 55"/>
                <a:gd name="T46" fmla="*/ 15 w 84"/>
                <a:gd name="T47" fmla="*/ 50 h 55"/>
                <a:gd name="T48" fmla="*/ 22 w 84"/>
                <a:gd name="T49" fmla="*/ 53 h 55"/>
                <a:gd name="T50" fmla="*/ 29 w 84"/>
                <a:gd name="T51" fmla="*/ 55 h 55"/>
                <a:gd name="T52" fmla="*/ 37 w 84"/>
                <a:gd name="T53" fmla="*/ 55 h 55"/>
                <a:gd name="T54" fmla="*/ 46 w 84"/>
                <a:gd name="T55" fmla="*/ 55 h 55"/>
                <a:gd name="T56" fmla="*/ 46 w 84"/>
                <a:gd name="T57" fmla="*/ 55 h 55"/>
                <a:gd name="T58" fmla="*/ 54 w 84"/>
                <a:gd name="T59" fmla="*/ 53 h 55"/>
                <a:gd name="T60" fmla="*/ 61 w 84"/>
                <a:gd name="T61" fmla="*/ 50 h 55"/>
                <a:gd name="T62" fmla="*/ 69 w 84"/>
                <a:gd name="T63" fmla="*/ 47 h 55"/>
                <a:gd name="T64" fmla="*/ 75 w 84"/>
                <a:gd name="T65" fmla="*/ 43 h 55"/>
                <a:gd name="T66" fmla="*/ 80 w 84"/>
                <a:gd name="T67" fmla="*/ 38 h 55"/>
                <a:gd name="T68" fmla="*/ 83 w 84"/>
                <a:gd name="T69" fmla="*/ 33 h 55"/>
                <a:gd name="T70" fmla="*/ 84 w 84"/>
                <a:gd name="T71" fmla="*/ 27 h 55"/>
                <a:gd name="T72" fmla="*/ 84 w 84"/>
                <a:gd name="T73" fmla="*/ 23 h 55"/>
                <a:gd name="T74" fmla="*/ 84 w 84"/>
                <a:gd name="T75" fmla="*/ 23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4" h="55">
                  <a:moveTo>
                    <a:pt x="84" y="23"/>
                  </a:moveTo>
                  <a:lnTo>
                    <a:pt x="84" y="23"/>
                  </a:lnTo>
                  <a:lnTo>
                    <a:pt x="83" y="17"/>
                  </a:lnTo>
                  <a:lnTo>
                    <a:pt x="80" y="12"/>
                  </a:lnTo>
                  <a:lnTo>
                    <a:pt x="75" y="7"/>
                  </a:lnTo>
                  <a:lnTo>
                    <a:pt x="69" y="4"/>
                  </a:lnTo>
                  <a:lnTo>
                    <a:pt x="63" y="3"/>
                  </a:lnTo>
                  <a:lnTo>
                    <a:pt x="55" y="1"/>
                  </a:lnTo>
                  <a:lnTo>
                    <a:pt x="48" y="0"/>
                  </a:lnTo>
                  <a:lnTo>
                    <a:pt x="38" y="1"/>
                  </a:lnTo>
                  <a:lnTo>
                    <a:pt x="38" y="1"/>
                  </a:lnTo>
                  <a:lnTo>
                    <a:pt x="31" y="3"/>
                  </a:lnTo>
                  <a:lnTo>
                    <a:pt x="23" y="6"/>
                  </a:lnTo>
                  <a:lnTo>
                    <a:pt x="15" y="9"/>
                  </a:lnTo>
                  <a:lnTo>
                    <a:pt x="9" y="14"/>
                  </a:lnTo>
                  <a:lnTo>
                    <a:pt x="5" y="18"/>
                  </a:lnTo>
                  <a:lnTo>
                    <a:pt x="2" y="23"/>
                  </a:lnTo>
                  <a:lnTo>
                    <a:pt x="0" y="29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2" y="40"/>
                  </a:lnTo>
                  <a:lnTo>
                    <a:pt x="5" y="44"/>
                  </a:lnTo>
                  <a:lnTo>
                    <a:pt x="9" y="47"/>
                  </a:lnTo>
                  <a:lnTo>
                    <a:pt x="15" y="50"/>
                  </a:lnTo>
                  <a:lnTo>
                    <a:pt x="22" y="53"/>
                  </a:lnTo>
                  <a:lnTo>
                    <a:pt x="29" y="55"/>
                  </a:lnTo>
                  <a:lnTo>
                    <a:pt x="37" y="55"/>
                  </a:lnTo>
                  <a:lnTo>
                    <a:pt x="46" y="55"/>
                  </a:lnTo>
                  <a:lnTo>
                    <a:pt x="46" y="55"/>
                  </a:lnTo>
                  <a:lnTo>
                    <a:pt x="54" y="53"/>
                  </a:lnTo>
                  <a:lnTo>
                    <a:pt x="61" y="50"/>
                  </a:lnTo>
                  <a:lnTo>
                    <a:pt x="69" y="47"/>
                  </a:lnTo>
                  <a:lnTo>
                    <a:pt x="75" y="43"/>
                  </a:lnTo>
                  <a:lnTo>
                    <a:pt x="80" y="38"/>
                  </a:lnTo>
                  <a:lnTo>
                    <a:pt x="83" y="33"/>
                  </a:lnTo>
                  <a:lnTo>
                    <a:pt x="84" y="27"/>
                  </a:lnTo>
                  <a:lnTo>
                    <a:pt x="84" y="23"/>
                  </a:lnTo>
                  <a:lnTo>
                    <a:pt x="84" y="23"/>
                  </a:lnTo>
                  <a:close/>
                </a:path>
              </a:pathLst>
            </a:custGeom>
            <a:solidFill>
              <a:srgbClr val="FFE5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r-HR"/>
            </a:p>
          </p:txBody>
        </p:sp>
        <p:sp>
          <p:nvSpPr>
            <p:cNvPr id="100" name="Freeform 98"/>
            <p:cNvSpPr>
              <a:spLocks/>
            </p:cNvSpPr>
            <p:nvPr/>
          </p:nvSpPr>
          <p:spPr bwMode="auto">
            <a:xfrm>
              <a:off x="4488" y="2881"/>
              <a:ext cx="81" cy="54"/>
            </a:xfrm>
            <a:custGeom>
              <a:avLst/>
              <a:gdLst>
                <a:gd name="T0" fmla="*/ 81 w 81"/>
                <a:gd name="T1" fmla="*/ 22 h 54"/>
                <a:gd name="T2" fmla="*/ 81 w 81"/>
                <a:gd name="T3" fmla="*/ 22 h 54"/>
                <a:gd name="T4" fmla="*/ 79 w 81"/>
                <a:gd name="T5" fmla="*/ 16 h 54"/>
                <a:gd name="T6" fmla="*/ 76 w 81"/>
                <a:gd name="T7" fmla="*/ 11 h 54"/>
                <a:gd name="T8" fmla="*/ 71 w 81"/>
                <a:gd name="T9" fmla="*/ 8 h 54"/>
                <a:gd name="T10" fmla="*/ 65 w 81"/>
                <a:gd name="T11" fmla="*/ 5 h 54"/>
                <a:gd name="T12" fmla="*/ 59 w 81"/>
                <a:gd name="T13" fmla="*/ 2 h 54"/>
                <a:gd name="T14" fmla="*/ 53 w 81"/>
                <a:gd name="T15" fmla="*/ 0 h 54"/>
                <a:gd name="T16" fmla="*/ 46 w 81"/>
                <a:gd name="T17" fmla="*/ 0 h 54"/>
                <a:gd name="T18" fmla="*/ 36 w 81"/>
                <a:gd name="T19" fmla="*/ 2 h 54"/>
                <a:gd name="T20" fmla="*/ 36 w 81"/>
                <a:gd name="T21" fmla="*/ 2 h 54"/>
                <a:gd name="T22" fmla="*/ 29 w 81"/>
                <a:gd name="T23" fmla="*/ 3 h 54"/>
                <a:gd name="T24" fmla="*/ 21 w 81"/>
                <a:gd name="T25" fmla="*/ 5 h 54"/>
                <a:gd name="T26" fmla="*/ 15 w 81"/>
                <a:gd name="T27" fmla="*/ 8 h 54"/>
                <a:gd name="T28" fmla="*/ 9 w 81"/>
                <a:gd name="T29" fmla="*/ 13 h 54"/>
                <a:gd name="T30" fmla="*/ 4 w 81"/>
                <a:gd name="T31" fmla="*/ 17 h 54"/>
                <a:gd name="T32" fmla="*/ 1 w 81"/>
                <a:gd name="T33" fmla="*/ 22 h 54"/>
                <a:gd name="T34" fmla="*/ 0 w 81"/>
                <a:gd name="T35" fmla="*/ 28 h 54"/>
                <a:gd name="T36" fmla="*/ 0 w 81"/>
                <a:gd name="T37" fmla="*/ 32 h 54"/>
                <a:gd name="T38" fmla="*/ 0 w 81"/>
                <a:gd name="T39" fmla="*/ 32 h 54"/>
                <a:gd name="T40" fmla="*/ 1 w 81"/>
                <a:gd name="T41" fmla="*/ 37 h 54"/>
                <a:gd name="T42" fmla="*/ 4 w 81"/>
                <a:gd name="T43" fmla="*/ 42 h 54"/>
                <a:gd name="T44" fmla="*/ 9 w 81"/>
                <a:gd name="T45" fmla="*/ 46 h 54"/>
                <a:gd name="T46" fmla="*/ 15 w 81"/>
                <a:gd name="T47" fmla="*/ 49 h 54"/>
                <a:gd name="T48" fmla="*/ 21 w 81"/>
                <a:gd name="T49" fmla="*/ 51 h 54"/>
                <a:gd name="T50" fmla="*/ 27 w 81"/>
                <a:gd name="T51" fmla="*/ 52 h 54"/>
                <a:gd name="T52" fmla="*/ 36 w 81"/>
                <a:gd name="T53" fmla="*/ 54 h 54"/>
                <a:gd name="T54" fmla="*/ 44 w 81"/>
                <a:gd name="T55" fmla="*/ 52 h 54"/>
                <a:gd name="T56" fmla="*/ 44 w 81"/>
                <a:gd name="T57" fmla="*/ 52 h 54"/>
                <a:gd name="T58" fmla="*/ 52 w 81"/>
                <a:gd name="T59" fmla="*/ 51 h 54"/>
                <a:gd name="T60" fmla="*/ 59 w 81"/>
                <a:gd name="T61" fmla="*/ 48 h 54"/>
                <a:gd name="T62" fmla="*/ 65 w 81"/>
                <a:gd name="T63" fmla="*/ 45 h 54"/>
                <a:gd name="T64" fmla="*/ 71 w 81"/>
                <a:gd name="T65" fmla="*/ 42 h 54"/>
                <a:gd name="T66" fmla="*/ 76 w 81"/>
                <a:gd name="T67" fmla="*/ 37 h 54"/>
                <a:gd name="T68" fmla="*/ 79 w 81"/>
                <a:gd name="T69" fmla="*/ 32 h 54"/>
                <a:gd name="T70" fmla="*/ 81 w 81"/>
                <a:gd name="T71" fmla="*/ 26 h 54"/>
                <a:gd name="T72" fmla="*/ 81 w 81"/>
                <a:gd name="T73" fmla="*/ 22 h 54"/>
                <a:gd name="T74" fmla="*/ 81 w 81"/>
                <a:gd name="T75" fmla="*/ 22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1" h="54">
                  <a:moveTo>
                    <a:pt x="81" y="22"/>
                  </a:moveTo>
                  <a:lnTo>
                    <a:pt x="81" y="22"/>
                  </a:lnTo>
                  <a:lnTo>
                    <a:pt x="79" y="16"/>
                  </a:lnTo>
                  <a:lnTo>
                    <a:pt x="76" y="11"/>
                  </a:lnTo>
                  <a:lnTo>
                    <a:pt x="71" y="8"/>
                  </a:lnTo>
                  <a:lnTo>
                    <a:pt x="65" y="5"/>
                  </a:lnTo>
                  <a:lnTo>
                    <a:pt x="59" y="2"/>
                  </a:lnTo>
                  <a:lnTo>
                    <a:pt x="53" y="0"/>
                  </a:lnTo>
                  <a:lnTo>
                    <a:pt x="46" y="0"/>
                  </a:lnTo>
                  <a:lnTo>
                    <a:pt x="36" y="2"/>
                  </a:lnTo>
                  <a:lnTo>
                    <a:pt x="36" y="2"/>
                  </a:lnTo>
                  <a:lnTo>
                    <a:pt x="29" y="3"/>
                  </a:lnTo>
                  <a:lnTo>
                    <a:pt x="21" y="5"/>
                  </a:lnTo>
                  <a:lnTo>
                    <a:pt x="15" y="8"/>
                  </a:lnTo>
                  <a:lnTo>
                    <a:pt x="9" y="13"/>
                  </a:lnTo>
                  <a:lnTo>
                    <a:pt x="4" y="17"/>
                  </a:lnTo>
                  <a:lnTo>
                    <a:pt x="1" y="22"/>
                  </a:lnTo>
                  <a:lnTo>
                    <a:pt x="0" y="2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37"/>
                  </a:lnTo>
                  <a:lnTo>
                    <a:pt x="4" y="42"/>
                  </a:lnTo>
                  <a:lnTo>
                    <a:pt x="9" y="46"/>
                  </a:lnTo>
                  <a:lnTo>
                    <a:pt x="15" y="49"/>
                  </a:lnTo>
                  <a:lnTo>
                    <a:pt x="21" y="51"/>
                  </a:lnTo>
                  <a:lnTo>
                    <a:pt x="27" y="52"/>
                  </a:lnTo>
                  <a:lnTo>
                    <a:pt x="36" y="54"/>
                  </a:lnTo>
                  <a:lnTo>
                    <a:pt x="44" y="52"/>
                  </a:lnTo>
                  <a:lnTo>
                    <a:pt x="44" y="52"/>
                  </a:lnTo>
                  <a:lnTo>
                    <a:pt x="52" y="51"/>
                  </a:lnTo>
                  <a:lnTo>
                    <a:pt x="59" y="48"/>
                  </a:lnTo>
                  <a:lnTo>
                    <a:pt x="65" y="45"/>
                  </a:lnTo>
                  <a:lnTo>
                    <a:pt x="71" y="42"/>
                  </a:lnTo>
                  <a:lnTo>
                    <a:pt x="76" y="37"/>
                  </a:lnTo>
                  <a:lnTo>
                    <a:pt x="79" y="32"/>
                  </a:lnTo>
                  <a:lnTo>
                    <a:pt x="81" y="26"/>
                  </a:lnTo>
                  <a:lnTo>
                    <a:pt x="81" y="22"/>
                  </a:lnTo>
                  <a:lnTo>
                    <a:pt x="81" y="22"/>
                  </a:lnTo>
                  <a:close/>
                </a:path>
              </a:pathLst>
            </a:custGeom>
            <a:solidFill>
              <a:srgbClr val="FFE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r-HR"/>
            </a:p>
          </p:txBody>
        </p:sp>
        <p:sp>
          <p:nvSpPr>
            <p:cNvPr id="101" name="Freeform 99"/>
            <p:cNvSpPr>
              <a:spLocks/>
            </p:cNvSpPr>
            <p:nvPr/>
          </p:nvSpPr>
          <p:spPr bwMode="auto">
            <a:xfrm>
              <a:off x="4489" y="2883"/>
              <a:ext cx="78" cy="50"/>
            </a:xfrm>
            <a:custGeom>
              <a:avLst/>
              <a:gdLst>
                <a:gd name="T0" fmla="*/ 78 w 78"/>
                <a:gd name="T1" fmla="*/ 20 h 50"/>
                <a:gd name="T2" fmla="*/ 78 w 78"/>
                <a:gd name="T3" fmla="*/ 20 h 50"/>
                <a:gd name="T4" fmla="*/ 77 w 78"/>
                <a:gd name="T5" fmla="*/ 15 h 50"/>
                <a:gd name="T6" fmla="*/ 74 w 78"/>
                <a:gd name="T7" fmla="*/ 11 h 50"/>
                <a:gd name="T8" fmla="*/ 69 w 78"/>
                <a:gd name="T9" fmla="*/ 8 h 50"/>
                <a:gd name="T10" fmla="*/ 64 w 78"/>
                <a:gd name="T11" fmla="*/ 4 h 50"/>
                <a:gd name="T12" fmla="*/ 58 w 78"/>
                <a:gd name="T13" fmla="*/ 1 h 50"/>
                <a:gd name="T14" fmla="*/ 51 w 78"/>
                <a:gd name="T15" fmla="*/ 0 h 50"/>
                <a:gd name="T16" fmla="*/ 43 w 78"/>
                <a:gd name="T17" fmla="*/ 0 h 50"/>
                <a:gd name="T18" fmla="*/ 35 w 78"/>
                <a:gd name="T19" fmla="*/ 0 h 50"/>
                <a:gd name="T20" fmla="*/ 35 w 78"/>
                <a:gd name="T21" fmla="*/ 0 h 50"/>
                <a:gd name="T22" fmla="*/ 28 w 78"/>
                <a:gd name="T23" fmla="*/ 1 h 50"/>
                <a:gd name="T24" fmla="*/ 22 w 78"/>
                <a:gd name="T25" fmla="*/ 4 h 50"/>
                <a:gd name="T26" fmla="*/ 15 w 78"/>
                <a:gd name="T27" fmla="*/ 8 h 50"/>
                <a:gd name="T28" fmla="*/ 9 w 78"/>
                <a:gd name="T29" fmla="*/ 11 h 50"/>
                <a:gd name="T30" fmla="*/ 5 w 78"/>
                <a:gd name="T31" fmla="*/ 15 h 50"/>
                <a:gd name="T32" fmla="*/ 3 w 78"/>
                <a:gd name="T33" fmla="*/ 20 h 50"/>
                <a:gd name="T34" fmla="*/ 0 w 78"/>
                <a:gd name="T35" fmla="*/ 26 h 50"/>
                <a:gd name="T36" fmla="*/ 0 w 78"/>
                <a:gd name="T37" fmla="*/ 30 h 50"/>
                <a:gd name="T38" fmla="*/ 0 w 78"/>
                <a:gd name="T39" fmla="*/ 30 h 50"/>
                <a:gd name="T40" fmla="*/ 2 w 78"/>
                <a:gd name="T41" fmla="*/ 35 h 50"/>
                <a:gd name="T42" fmla="*/ 5 w 78"/>
                <a:gd name="T43" fmla="*/ 40 h 50"/>
                <a:gd name="T44" fmla="*/ 9 w 78"/>
                <a:gd name="T45" fmla="*/ 43 h 50"/>
                <a:gd name="T46" fmla="*/ 14 w 78"/>
                <a:gd name="T47" fmla="*/ 46 h 50"/>
                <a:gd name="T48" fmla="*/ 20 w 78"/>
                <a:gd name="T49" fmla="*/ 49 h 50"/>
                <a:gd name="T50" fmla="*/ 28 w 78"/>
                <a:gd name="T51" fmla="*/ 50 h 50"/>
                <a:gd name="T52" fmla="*/ 35 w 78"/>
                <a:gd name="T53" fmla="*/ 50 h 50"/>
                <a:gd name="T54" fmla="*/ 43 w 78"/>
                <a:gd name="T55" fmla="*/ 49 h 50"/>
                <a:gd name="T56" fmla="*/ 43 w 78"/>
                <a:gd name="T57" fmla="*/ 49 h 50"/>
                <a:gd name="T58" fmla="*/ 51 w 78"/>
                <a:gd name="T59" fmla="*/ 47 h 50"/>
                <a:gd name="T60" fmla="*/ 57 w 78"/>
                <a:gd name="T61" fmla="*/ 46 h 50"/>
                <a:gd name="T62" fmla="*/ 63 w 78"/>
                <a:gd name="T63" fmla="*/ 43 h 50"/>
                <a:gd name="T64" fmla="*/ 69 w 78"/>
                <a:gd name="T65" fmla="*/ 38 h 50"/>
                <a:gd name="T66" fmla="*/ 74 w 78"/>
                <a:gd name="T67" fmla="*/ 33 h 50"/>
                <a:gd name="T68" fmla="*/ 77 w 78"/>
                <a:gd name="T69" fmla="*/ 29 h 50"/>
                <a:gd name="T70" fmla="*/ 78 w 78"/>
                <a:gd name="T71" fmla="*/ 24 h 50"/>
                <a:gd name="T72" fmla="*/ 78 w 78"/>
                <a:gd name="T73" fmla="*/ 20 h 50"/>
                <a:gd name="T74" fmla="*/ 78 w 78"/>
                <a:gd name="T75" fmla="*/ 2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8" h="50">
                  <a:moveTo>
                    <a:pt x="78" y="20"/>
                  </a:moveTo>
                  <a:lnTo>
                    <a:pt x="78" y="20"/>
                  </a:lnTo>
                  <a:lnTo>
                    <a:pt x="77" y="15"/>
                  </a:lnTo>
                  <a:lnTo>
                    <a:pt x="74" y="11"/>
                  </a:lnTo>
                  <a:lnTo>
                    <a:pt x="69" y="8"/>
                  </a:lnTo>
                  <a:lnTo>
                    <a:pt x="64" y="4"/>
                  </a:lnTo>
                  <a:lnTo>
                    <a:pt x="58" y="1"/>
                  </a:lnTo>
                  <a:lnTo>
                    <a:pt x="51" y="0"/>
                  </a:lnTo>
                  <a:lnTo>
                    <a:pt x="43" y="0"/>
                  </a:lnTo>
                  <a:lnTo>
                    <a:pt x="35" y="0"/>
                  </a:lnTo>
                  <a:lnTo>
                    <a:pt x="35" y="0"/>
                  </a:lnTo>
                  <a:lnTo>
                    <a:pt x="28" y="1"/>
                  </a:lnTo>
                  <a:lnTo>
                    <a:pt x="22" y="4"/>
                  </a:lnTo>
                  <a:lnTo>
                    <a:pt x="15" y="8"/>
                  </a:lnTo>
                  <a:lnTo>
                    <a:pt x="9" y="11"/>
                  </a:lnTo>
                  <a:lnTo>
                    <a:pt x="5" y="15"/>
                  </a:lnTo>
                  <a:lnTo>
                    <a:pt x="3" y="20"/>
                  </a:lnTo>
                  <a:lnTo>
                    <a:pt x="0" y="2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2" y="35"/>
                  </a:lnTo>
                  <a:lnTo>
                    <a:pt x="5" y="40"/>
                  </a:lnTo>
                  <a:lnTo>
                    <a:pt x="9" y="43"/>
                  </a:lnTo>
                  <a:lnTo>
                    <a:pt x="14" y="46"/>
                  </a:lnTo>
                  <a:lnTo>
                    <a:pt x="20" y="49"/>
                  </a:lnTo>
                  <a:lnTo>
                    <a:pt x="28" y="50"/>
                  </a:lnTo>
                  <a:lnTo>
                    <a:pt x="35" y="50"/>
                  </a:lnTo>
                  <a:lnTo>
                    <a:pt x="43" y="49"/>
                  </a:lnTo>
                  <a:lnTo>
                    <a:pt x="43" y="49"/>
                  </a:lnTo>
                  <a:lnTo>
                    <a:pt x="51" y="47"/>
                  </a:lnTo>
                  <a:lnTo>
                    <a:pt x="57" y="46"/>
                  </a:lnTo>
                  <a:lnTo>
                    <a:pt x="63" y="43"/>
                  </a:lnTo>
                  <a:lnTo>
                    <a:pt x="69" y="38"/>
                  </a:lnTo>
                  <a:lnTo>
                    <a:pt x="74" y="33"/>
                  </a:lnTo>
                  <a:lnTo>
                    <a:pt x="77" y="29"/>
                  </a:lnTo>
                  <a:lnTo>
                    <a:pt x="78" y="24"/>
                  </a:lnTo>
                  <a:lnTo>
                    <a:pt x="78" y="20"/>
                  </a:lnTo>
                  <a:lnTo>
                    <a:pt x="78" y="20"/>
                  </a:lnTo>
                  <a:close/>
                </a:path>
              </a:pathLst>
            </a:custGeom>
            <a:solidFill>
              <a:srgbClr val="FFE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r-HR"/>
            </a:p>
          </p:txBody>
        </p:sp>
        <p:sp>
          <p:nvSpPr>
            <p:cNvPr id="102" name="Freeform 100"/>
            <p:cNvSpPr>
              <a:spLocks/>
            </p:cNvSpPr>
            <p:nvPr/>
          </p:nvSpPr>
          <p:spPr bwMode="auto">
            <a:xfrm>
              <a:off x="4492" y="2884"/>
              <a:ext cx="74" cy="48"/>
            </a:xfrm>
            <a:custGeom>
              <a:avLst/>
              <a:gdLst>
                <a:gd name="T0" fmla="*/ 74 w 74"/>
                <a:gd name="T1" fmla="*/ 19 h 48"/>
                <a:gd name="T2" fmla="*/ 74 w 74"/>
                <a:gd name="T3" fmla="*/ 19 h 48"/>
                <a:gd name="T4" fmla="*/ 72 w 74"/>
                <a:gd name="T5" fmla="*/ 14 h 48"/>
                <a:gd name="T6" fmla="*/ 69 w 74"/>
                <a:gd name="T7" fmla="*/ 10 h 48"/>
                <a:gd name="T8" fmla="*/ 64 w 74"/>
                <a:gd name="T9" fmla="*/ 7 h 48"/>
                <a:gd name="T10" fmla="*/ 60 w 74"/>
                <a:gd name="T11" fmla="*/ 3 h 48"/>
                <a:gd name="T12" fmla="*/ 54 w 74"/>
                <a:gd name="T13" fmla="*/ 2 h 48"/>
                <a:gd name="T14" fmla="*/ 48 w 74"/>
                <a:gd name="T15" fmla="*/ 0 h 48"/>
                <a:gd name="T16" fmla="*/ 40 w 74"/>
                <a:gd name="T17" fmla="*/ 0 h 48"/>
                <a:gd name="T18" fmla="*/ 32 w 74"/>
                <a:gd name="T19" fmla="*/ 0 h 48"/>
                <a:gd name="T20" fmla="*/ 32 w 74"/>
                <a:gd name="T21" fmla="*/ 0 h 48"/>
                <a:gd name="T22" fmla="*/ 26 w 74"/>
                <a:gd name="T23" fmla="*/ 2 h 48"/>
                <a:gd name="T24" fmla="*/ 19 w 74"/>
                <a:gd name="T25" fmla="*/ 5 h 48"/>
                <a:gd name="T26" fmla="*/ 12 w 74"/>
                <a:gd name="T27" fmla="*/ 8 h 48"/>
                <a:gd name="T28" fmla="*/ 8 w 74"/>
                <a:gd name="T29" fmla="*/ 11 h 48"/>
                <a:gd name="T30" fmla="*/ 3 w 74"/>
                <a:gd name="T31" fmla="*/ 16 h 48"/>
                <a:gd name="T32" fmla="*/ 2 w 74"/>
                <a:gd name="T33" fmla="*/ 19 h 48"/>
                <a:gd name="T34" fmla="*/ 0 w 74"/>
                <a:gd name="T35" fmla="*/ 25 h 48"/>
                <a:gd name="T36" fmla="*/ 0 w 74"/>
                <a:gd name="T37" fmla="*/ 29 h 48"/>
                <a:gd name="T38" fmla="*/ 0 w 74"/>
                <a:gd name="T39" fmla="*/ 29 h 48"/>
                <a:gd name="T40" fmla="*/ 0 w 74"/>
                <a:gd name="T41" fmla="*/ 34 h 48"/>
                <a:gd name="T42" fmla="*/ 3 w 74"/>
                <a:gd name="T43" fmla="*/ 37 h 48"/>
                <a:gd name="T44" fmla="*/ 8 w 74"/>
                <a:gd name="T45" fmla="*/ 42 h 48"/>
                <a:gd name="T46" fmla="*/ 12 w 74"/>
                <a:gd name="T47" fmla="*/ 45 h 48"/>
                <a:gd name="T48" fmla="*/ 19 w 74"/>
                <a:gd name="T49" fmla="*/ 46 h 48"/>
                <a:gd name="T50" fmla="*/ 25 w 74"/>
                <a:gd name="T51" fmla="*/ 48 h 48"/>
                <a:gd name="T52" fmla="*/ 32 w 74"/>
                <a:gd name="T53" fmla="*/ 48 h 48"/>
                <a:gd name="T54" fmla="*/ 40 w 74"/>
                <a:gd name="T55" fmla="*/ 48 h 48"/>
                <a:gd name="T56" fmla="*/ 40 w 74"/>
                <a:gd name="T57" fmla="*/ 48 h 48"/>
                <a:gd name="T58" fmla="*/ 46 w 74"/>
                <a:gd name="T59" fmla="*/ 46 h 48"/>
                <a:gd name="T60" fmla="*/ 54 w 74"/>
                <a:gd name="T61" fmla="*/ 43 h 48"/>
                <a:gd name="T62" fmla="*/ 60 w 74"/>
                <a:gd name="T63" fmla="*/ 40 h 48"/>
                <a:gd name="T64" fmla="*/ 64 w 74"/>
                <a:gd name="T65" fmla="*/ 37 h 48"/>
                <a:gd name="T66" fmla="*/ 69 w 74"/>
                <a:gd name="T67" fmla="*/ 32 h 48"/>
                <a:gd name="T68" fmla="*/ 71 w 74"/>
                <a:gd name="T69" fmla="*/ 28 h 48"/>
                <a:gd name="T70" fmla="*/ 72 w 74"/>
                <a:gd name="T71" fmla="*/ 23 h 48"/>
                <a:gd name="T72" fmla="*/ 74 w 74"/>
                <a:gd name="T73" fmla="*/ 19 h 48"/>
                <a:gd name="T74" fmla="*/ 74 w 74"/>
                <a:gd name="T75" fmla="*/ 19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4" h="48">
                  <a:moveTo>
                    <a:pt x="74" y="19"/>
                  </a:moveTo>
                  <a:lnTo>
                    <a:pt x="74" y="19"/>
                  </a:lnTo>
                  <a:lnTo>
                    <a:pt x="72" y="14"/>
                  </a:lnTo>
                  <a:lnTo>
                    <a:pt x="69" y="10"/>
                  </a:lnTo>
                  <a:lnTo>
                    <a:pt x="64" y="7"/>
                  </a:lnTo>
                  <a:lnTo>
                    <a:pt x="60" y="3"/>
                  </a:lnTo>
                  <a:lnTo>
                    <a:pt x="54" y="2"/>
                  </a:lnTo>
                  <a:lnTo>
                    <a:pt x="48" y="0"/>
                  </a:lnTo>
                  <a:lnTo>
                    <a:pt x="40" y="0"/>
                  </a:lnTo>
                  <a:lnTo>
                    <a:pt x="32" y="0"/>
                  </a:lnTo>
                  <a:lnTo>
                    <a:pt x="32" y="0"/>
                  </a:lnTo>
                  <a:lnTo>
                    <a:pt x="26" y="2"/>
                  </a:lnTo>
                  <a:lnTo>
                    <a:pt x="19" y="5"/>
                  </a:lnTo>
                  <a:lnTo>
                    <a:pt x="12" y="8"/>
                  </a:lnTo>
                  <a:lnTo>
                    <a:pt x="8" y="11"/>
                  </a:lnTo>
                  <a:lnTo>
                    <a:pt x="3" y="16"/>
                  </a:lnTo>
                  <a:lnTo>
                    <a:pt x="2" y="19"/>
                  </a:lnTo>
                  <a:lnTo>
                    <a:pt x="0" y="25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34"/>
                  </a:lnTo>
                  <a:lnTo>
                    <a:pt x="3" y="37"/>
                  </a:lnTo>
                  <a:lnTo>
                    <a:pt x="8" y="42"/>
                  </a:lnTo>
                  <a:lnTo>
                    <a:pt x="12" y="45"/>
                  </a:lnTo>
                  <a:lnTo>
                    <a:pt x="19" y="46"/>
                  </a:lnTo>
                  <a:lnTo>
                    <a:pt x="25" y="48"/>
                  </a:lnTo>
                  <a:lnTo>
                    <a:pt x="32" y="48"/>
                  </a:lnTo>
                  <a:lnTo>
                    <a:pt x="40" y="48"/>
                  </a:lnTo>
                  <a:lnTo>
                    <a:pt x="40" y="48"/>
                  </a:lnTo>
                  <a:lnTo>
                    <a:pt x="46" y="46"/>
                  </a:lnTo>
                  <a:lnTo>
                    <a:pt x="54" y="43"/>
                  </a:lnTo>
                  <a:lnTo>
                    <a:pt x="60" y="40"/>
                  </a:lnTo>
                  <a:lnTo>
                    <a:pt x="64" y="37"/>
                  </a:lnTo>
                  <a:lnTo>
                    <a:pt x="69" y="32"/>
                  </a:lnTo>
                  <a:lnTo>
                    <a:pt x="71" y="28"/>
                  </a:lnTo>
                  <a:lnTo>
                    <a:pt x="72" y="23"/>
                  </a:lnTo>
                  <a:lnTo>
                    <a:pt x="74" y="19"/>
                  </a:lnTo>
                  <a:lnTo>
                    <a:pt x="74" y="19"/>
                  </a:lnTo>
                  <a:close/>
                </a:path>
              </a:pathLst>
            </a:custGeom>
            <a:solidFill>
              <a:srgbClr val="FFDE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r-HR"/>
            </a:p>
          </p:txBody>
        </p:sp>
        <p:sp>
          <p:nvSpPr>
            <p:cNvPr id="103" name="Freeform 101"/>
            <p:cNvSpPr>
              <a:spLocks/>
            </p:cNvSpPr>
            <p:nvPr/>
          </p:nvSpPr>
          <p:spPr bwMode="auto">
            <a:xfrm>
              <a:off x="4494" y="2884"/>
              <a:ext cx="69" cy="46"/>
            </a:xfrm>
            <a:custGeom>
              <a:avLst/>
              <a:gdLst>
                <a:gd name="T0" fmla="*/ 69 w 69"/>
                <a:gd name="T1" fmla="*/ 19 h 46"/>
                <a:gd name="T2" fmla="*/ 69 w 69"/>
                <a:gd name="T3" fmla="*/ 19 h 46"/>
                <a:gd name="T4" fmla="*/ 69 w 69"/>
                <a:gd name="T5" fmla="*/ 14 h 46"/>
                <a:gd name="T6" fmla="*/ 65 w 69"/>
                <a:gd name="T7" fmla="*/ 11 h 46"/>
                <a:gd name="T8" fmla="*/ 61 w 69"/>
                <a:gd name="T9" fmla="*/ 8 h 46"/>
                <a:gd name="T10" fmla="*/ 56 w 69"/>
                <a:gd name="T11" fmla="*/ 5 h 46"/>
                <a:gd name="T12" fmla="*/ 52 w 69"/>
                <a:gd name="T13" fmla="*/ 3 h 46"/>
                <a:gd name="T14" fmla="*/ 46 w 69"/>
                <a:gd name="T15" fmla="*/ 2 h 46"/>
                <a:gd name="T16" fmla="*/ 38 w 69"/>
                <a:gd name="T17" fmla="*/ 0 h 46"/>
                <a:gd name="T18" fmla="*/ 32 w 69"/>
                <a:gd name="T19" fmla="*/ 2 h 46"/>
                <a:gd name="T20" fmla="*/ 32 w 69"/>
                <a:gd name="T21" fmla="*/ 2 h 46"/>
                <a:gd name="T22" fmla="*/ 24 w 69"/>
                <a:gd name="T23" fmla="*/ 3 h 46"/>
                <a:gd name="T24" fmla="*/ 18 w 69"/>
                <a:gd name="T25" fmla="*/ 5 h 46"/>
                <a:gd name="T26" fmla="*/ 12 w 69"/>
                <a:gd name="T27" fmla="*/ 8 h 46"/>
                <a:gd name="T28" fmla="*/ 7 w 69"/>
                <a:gd name="T29" fmla="*/ 11 h 46"/>
                <a:gd name="T30" fmla="*/ 3 w 69"/>
                <a:gd name="T31" fmla="*/ 16 h 46"/>
                <a:gd name="T32" fmla="*/ 1 w 69"/>
                <a:gd name="T33" fmla="*/ 20 h 46"/>
                <a:gd name="T34" fmla="*/ 0 w 69"/>
                <a:gd name="T35" fmla="*/ 25 h 46"/>
                <a:gd name="T36" fmla="*/ 0 w 69"/>
                <a:gd name="T37" fmla="*/ 29 h 46"/>
                <a:gd name="T38" fmla="*/ 0 w 69"/>
                <a:gd name="T39" fmla="*/ 29 h 46"/>
                <a:gd name="T40" fmla="*/ 1 w 69"/>
                <a:gd name="T41" fmla="*/ 32 h 46"/>
                <a:gd name="T42" fmla="*/ 3 w 69"/>
                <a:gd name="T43" fmla="*/ 37 h 46"/>
                <a:gd name="T44" fmla="*/ 7 w 69"/>
                <a:gd name="T45" fmla="*/ 40 h 46"/>
                <a:gd name="T46" fmla="*/ 12 w 69"/>
                <a:gd name="T47" fmla="*/ 43 h 46"/>
                <a:gd name="T48" fmla="*/ 17 w 69"/>
                <a:gd name="T49" fmla="*/ 45 h 46"/>
                <a:gd name="T50" fmla="*/ 24 w 69"/>
                <a:gd name="T51" fmla="*/ 46 h 46"/>
                <a:gd name="T52" fmla="*/ 30 w 69"/>
                <a:gd name="T53" fmla="*/ 46 h 46"/>
                <a:gd name="T54" fmla="*/ 38 w 69"/>
                <a:gd name="T55" fmla="*/ 46 h 46"/>
                <a:gd name="T56" fmla="*/ 38 w 69"/>
                <a:gd name="T57" fmla="*/ 46 h 46"/>
                <a:gd name="T58" fmla="*/ 44 w 69"/>
                <a:gd name="T59" fmla="*/ 45 h 46"/>
                <a:gd name="T60" fmla="*/ 50 w 69"/>
                <a:gd name="T61" fmla="*/ 43 h 46"/>
                <a:gd name="T62" fmla="*/ 56 w 69"/>
                <a:gd name="T63" fmla="*/ 40 h 46"/>
                <a:gd name="T64" fmla="*/ 61 w 69"/>
                <a:gd name="T65" fmla="*/ 36 h 46"/>
                <a:gd name="T66" fmla="*/ 65 w 69"/>
                <a:gd name="T67" fmla="*/ 32 h 46"/>
                <a:gd name="T68" fmla="*/ 67 w 69"/>
                <a:gd name="T69" fmla="*/ 28 h 46"/>
                <a:gd name="T70" fmla="*/ 69 w 69"/>
                <a:gd name="T71" fmla="*/ 23 h 46"/>
                <a:gd name="T72" fmla="*/ 69 w 69"/>
                <a:gd name="T73" fmla="*/ 19 h 46"/>
                <a:gd name="T74" fmla="*/ 69 w 69"/>
                <a:gd name="T75" fmla="*/ 19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69" h="46">
                  <a:moveTo>
                    <a:pt x="69" y="19"/>
                  </a:moveTo>
                  <a:lnTo>
                    <a:pt x="69" y="19"/>
                  </a:lnTo>
                  <a:lnTo>
                    <a:pt x="69" y="14"/>
                  </a:lnTo>
                  <a:lnTo>
                    <a:pt x="65" y="11"/>
                  </a:lnTo>
                  <a:lnTo>
                    <a:pt x="61" y="8"/>
                  </a:lnTo>
                  <a:lnTo>
                    <a:pt x="56" y="5"/>
                  </a:lnTo>
                  <a:lnTo>
                    <a:pt x="52" y="3"/>
                  </a:lnTo>
                  <a:lnTo>
                    <a:pt x="46" y="2"/>
                  </a:lnTo>
                  <a:lnTo>
                    <a:pt x="38" y="0"/>
                  </a:lnTo>
                  <a:lnTo>
                    <a:pt x="32" y="2"/>
                  </a:lnTo>
                  <a:lnTo>
                    <a:pt x="32" y="2"/>
                  </a:lnTo>
                  <a:lnTo>
                    <a:pt x="24" y="3"/>
                  </a:lnTo>
                  <a:lnTo>
                    <a:pt x="18" y="5"/>
                  </a:lnTo>
                  <a:lnTo>
                    <a:pt x="12" y="8"/>
                  </a:lnTo>
                  <a:lnTo>
                    <a:pt x="7" y="11"/>
                  </a:lnTo>
                  <a:lnTo>
                    <a:pt x="3" y="16"/>
                  </a:lnTo>
                  <a:lnTo>
                    <a:pt x="1" y="20"/>
                  </a:lnTo>
                  <a:lnTo>
                    <a:pt x="0" y="25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1" y="32"/>
                  </a:lnTo>
                  <a:lnTo>
                    <a:pt x="3" y="37"/>
                  </a:lnTo>
                  <a:lnTo>
                    <a:pt x="7" y="40"/>
                  </a:lnTo>
                  <a:lnTo>
                    <a:pt x="12" y="43"/>
                  </a:lnTo>
                  <a:lnTo>
                    <a:pt x="17" y="45"/>
                  </a:lnTo>
                  <a:lnTo>
                    <a:pt x="24" y="46"/>
                  </a:lnTo>
                  <a:lnTo>
                    <a:pt x="30" y="46"/>
                  </a:lnTo>
                  <a:lnTo>
                    <a:pt x="38" y="46"/>
                  </a:lnTo>
                  <a:lnTo>
                    <a:pt x="38" y="46"/>
                  </a:lnTo>
                  <a:lnTo>
                    <a:pt x="44" y="45"/>
                  </a:lnTo>
                  <a:lnTo>
                    <a:pt x="50" y="43"/>
                  </a:lnTo>
                  <a:lnTo>
                    <a:pt x="56" y="40"/>
                  </a:lnTo>
                  <a:lnTo>
                    <a:pt x="61" y="36"/>
                  </a:lnTo>
                  <a:lnTo>
                    <a:pt x="65" y="32"/>
                  </a:lnTo>
                  <a:lnTo>
                    <a:pt x="67" y="28"/>
                  </a:lnTo>
                  <a:lnTo>
                    <a:pt x="69" y="23"/>
                  </a:lnTo>
                  <a:lnTo>
                    <a:pt x="69" y="19"/>
                  </a:lnTo>
                  <a:lnTo>
                    <a:pt x="69" y="19"/>
                  </a:lnTo>
                  <a:close/>
                </a:path>
              </a:pathLst>
            </a:custGeom>
            <a:solidFill>
              <a:srgbClr val="FFDC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r-HR"/>
            </a:p>
          </p:txBody>
        </p:sp>
        <p:sp>
          <p:nvSpPr>
            <p:cNvPr id="104" name="Freeform 102"/>
            <p:cNvSpPr>
              <a:spLocks/>
            </p:cNvSpPr>
            <p:nvPr/>
          </p:nvSpPr>
          <p:spPr bwMode="auto">
            <a:xfrm>
              <a:off x="4495" y="2886"/>
              <a:ext cx="66" cy="43"/>
            </a:xfrm>
            <a:custGeom>
              <a:avLst/>
              <a:gdLst>
                <a:gd name="T0" fmla="*/ 66 w 66"/>
                <a:gd name="T1" fmla="*/ 17 h 43"/>
                <a:gd name="T2" fmla="*/ 66 w 66"/>
                <a:gd name="T3" fmla="*/ 17 h 43"/>
                <a:gd name="T4" fmla="*/ 64 w 66"/>
                <a:gd name="T5" fmla="*/ 14 h 43"/>
                <a:gd name="T6" fmla="*/ 63 w 66"/>
                <a:gd name="T7" fmla="*/ 9 h 43"/>
                <a:gd name="T8" fmla="*/ 58 w 66"/>
                <a:gd name="T9" fmla="*/ 6 h 43"/>
                <a:gd name="T10" fmla="*/ 55 w 66"/>
                <a:gd name="T11" fmla="*/ 3 h 43"/>
                <a:gd name="T12" fmla="*/ 43 w 66"/>
                <a:gd name="T13" fmla="*/ 0 h 43"/>
                <a:gd name="T14" fmla="*/ 31 w 66"/>
                <a:gd name="T15" fmla="*/ 1 h 43"/>
                <a:gd name="T16" fmla="*/ 31 w 66"/>
                <a:gd name="T17" fmla="*/ 1 h 43"/>
                <a:gd name="T18" fmla="*/ 17 w 66"/>
                <a:gd name="T19" fmla="*/ 5 h 43"/>
                <a:gd name="T20" fmla="*/ 8 w 66"/>
                <a:gd name="T21" fmla="*/ 11 h 43"/>
                <a:gd name="T22" fmla="*/ 3 w 66"/>
                <a:gd name="T23" fmla="*/ 14 h 43"/>
                <a:gd name="T24" fmla="*/ 2 w 66"/>
                <a:gd name="T25" fmla="*/ 18 h 43"/>
                <a:gd name="T26" fmla="*/ 0 w 66"/>
                <a:gd name="T27" fmla="*/ 23 h 43"/>
                <a:gd name="T28" fmla="*/ 0 w 66"/>
                <a:gd name="T29" fmla="*/ 26 h 43"/>
                <a:gd name="T30" fmla="*/ 0 w 66"/>
                <a:gd name="T31" fmla="*/ 26 h 43"/>
                <a:gd name="T32" fmla="*/ 2 w 66"/>
                <a:gd name="T33" fmla="*/ 30 h 43"/>
                <a:gd name="T34" fmla="*/ 3 w 66"/>
                <a:gd name="T35" fmla="*/ 35 h 43"/>
                <a:gd name="T36" fmla="*/ 8 w 66"/>
                <a:gd name="T37" fmla="*/ 38 h 43"/>
                <a:gd name="T38" fmla="*/ 13 w 66"/>
                <a:gd name="T39" fmla="*/ 40 h 43"/>
                <a:gd name="T40" fmla="*/ 23 w 66"/>
                <a:gd name="T41" fmla="*/ 43 h 43"/>
                <a:gd name="T42" fmla="*/ 35 w 66"/>
                <a:gd name="T43" fmla="*/ 43 h 43"/>
                <a:gd name="T44" fmla="*/ 35 w 66"/>
                <a:gd name="T45" fmla="*/ 43 h 43"/>
                <a:gd name="T46" fmla="*/ 49 w 66"/>
                <a:gd name="T47" fmla="*/ 40 h 43"/>
                <a:gd name="T48" fmla="*/ 58 w 66"/>
                <a:gd name="T49" fmla="*/ 34 h 43"/>
                <a:gd name="T50" fmla="*/ 63 w 66"/>
                <a:gd name="T51" fmla="*/ 30 h 43"/>
                <a:gd name="T52" fmla="*/ 64 w 66"/>
                <a:gd name="T53" fmla="*/ 26 h 43"/>
                <a:gd name="T54" fmla="*/ 66 w 66"/>
                <a:gd name="T55" fmla="*/ 21 h 43"/>
                <a:gd name="T56" fmla="*/ 66 w 66"/>
                <a:gd name="T57" fmla="*/ 17 h 43"/>
                <a:gd name="T58" fmla="*/ 66 w 66"/>
                <a:gd name="T59" fmla="*/ 17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66" h="43">
                  <a:moveTo>
                    <a:pt x="66" y="17"/>
                  </a:moveTo>
                  <a:lnTo>
                    <a:pt x="66" y="17"/>
                  </a:lnTo>
                  <a:lnTo>
                    <a:pt x="64" y="14"/>
                  </a:lnTo>
                  <a:lnTo>
                    <a:pt x="63" y="9"/>
                  </a:lnTo>
                  <a:lnTo>
                    <a:pt x="58" y="6"/>
                  </a:lnTo>
                  <a:lnTo>
                    <a:pt x="55" y="3"/>
                  </a:lnTo>
                  <a:lnTo>
                    <a:pt x="43" y="0"/>
                  </a:lnTo>
                  <a:lnTo>
                    <a:pt x="31" y="1"/>
                  </a:lnTo>
                  <a:lnTo>
                    <a:pt x="31" y="1"/>
                  </a:lnTo>
                  <a:lnTo>
                    <a:pt x="17" y="5"/>
                  </a:lnTo>
                  <a:lnTo>
                    <a:pt x="8" y="11"/>
                  </a:lnTo>
                  <a:lnTo>
                    <a:pt x="3" y="14"/>
                  </a:lnTo>
                  <a:lnTo>
                    <a:pt x="2" y="18"/>
                  </a:lnTo>
                  <a:lnTo>
                    <a:pt x="0" y="23"/>
                  </a:lnTo>
                  <a:lnTo>
                    <a:pt x="0" y="26"/>
                  </a:lnTo>
                  <a:lnTo>
                    <a:pt x="0" y="26"/>
                  </a:lnTo>
                  <a:lnTo>
                    <a:pt x="2" y="30"/>
                  </a:lnTo>
                  <a:lnTo>
                    <a:pt x="3" y="35"/>
                  </a:lnTo>
                  <a:lnTo>
                    <a:pt x="8" y="38"/>
                  </a:lnTo>
                  <a:lnTo>
                    <a:pt x="13" y="40"/>
                  </a:lnTo>
                  <a:lnTo>
                    <a:pt x="23" y="43"/>
                  </a:lnTo>
                  <a:lnTo>
                    <a:pt x="35" y="43"/>
                  </a:lnTo>
                  <a:lnTo>
                    <a:pt x="35" y="43"/>
                  </a:lnTo>
                  <a:lnTo>
                    <a:pt x="49" y="40"/>
                  </a:lnTo>
                  <a:lnTo>
                    <a:pt x="58" y="34"/>
                  </a:lnTo>
                  <a:lnTo>
                    <a:pt x="63" y="30"/>
                  </a:lnTo>
                  <a:lnTo>
                    <a:pt x="64" y="26"/>
                  </a:lnTo>
                  <a:lnTo>
                    <a:pt x="66" y="21"/>
                  </a:lnTo>
                  <a:lnTo>
                    <a:pt x="66" y="17"/>
                  </a:lnTo>
                  <a:lnTo>
                    <a:pt x="66" y="17"/>
                  </a:lnTo>
                  <a:close/>
                </a:path>
              </a:pathLst>
            </a:custGeom>
            <a:solidFill>
              <a:srgbClr val="FFDA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r-HR"/>
            </a:p>
          </p:txBody>
        </p:sp>
        <p:sp>
          <p:nvSpPr>
            <p:cNvPr id="105" name="Freeform 103"/>
            <p:cNvSpPr>
              <a:spLocks/>
            </p:cNvSpPr>
            <p:nvPr/>
          </p:nvSpPr>
          <p:spPr bwMode="auto">
            <a:xfrm>
              <a:off x="4497" y="2887"/>
              <a:ext cx="62" cy="42"/>
            </a:xfrm>
            <a:custGeom>
              <a:avLst/>
              <a:gdLst>
                <a:gd name="T0" fmla="*/ 62 w 62"/>
                <a:gd name="T1" fmla="*/ 17 h 42"/>
                <a:gd name="T2" fmla="*/ 62 w 62"/>
                <a:gd name="T3" fmla="*/ 17 h 42"/>
                <a:gd name="T4" fmla="*/ 61 w 62"/>
                <a:gd name="T5" fmla="*/ 13 h 42"/>
                <a:gd name="T6" fmla="*/ 59 w 62"/>
                <a:gd name="T7" fmla="*/ 10 h 42"/>
                <a:gd name="T8" fmla="*/ 56 w 62"/>
                <a:gd name="T9" fmla="*/ 7 h 42"/>
                <a:gd name="T10" fmla="*/ 52 w 62"/>
                <a:gd name="T11" fmla="*/ 4 h 42"/>
                <a:gd name="T12" fmla="*/ 41 w 62"/>
                <a:gd name="T13" fmla="*/ 0 h 42"/>
                <a:gd name="T14" fmla="*/ 29 w 62"/>
                <a:gd name="T15" fmla="*/ 0 h 42"/>
                <a:gd name="T16" fmla="*/ 29 w 62"/>
                <a:gd name="T17" fmla="*/ 0 h 42"/>
                <a:gd name="T18" fmla="*/ 17 w 62"/>
                <a:gd name="T19" fmla="*/ 4 h 42"/>
                <a:gd name="T20" fmla="*/ 7 w 62"/>
                <a:gd name="T21" fmla="*/ 10 h 42"/>
                <a:gd name="T22" fmla="*/ 4 w 62"/>
                <a:gd name="T23" fmla="*/ 13 h 42"/>
                <a:gd name="T24" fmla="*/ 1 w 62"/>
                <a:gd name="T25" fmla="*/ 17 h 42"/>
                <a:gd name="T26" fmla="*/ 0 w 62"/>
                <a:gd name="T27" fmla="*/ 22 h 42"/>
                <a:gd name="T28" fmla="*/ 0 w 62"/>
                <a:gd name="T29" fmla="*/ 25 h 42"/>
                <a:gd name="T30" fmla="*/ 0 w 62"/>
                <a:gd name="T31" fmla="*/ 25 h 42"/>
                <a:gd name="T32" fmla="*/ 1 w 62"/>
                <a:gd name="T33" fmla="*/ 29 h 42"/>
                <a:gd name="T34" fmla="*/ 3 w 62"/>
                <a:gd name="T35" fmla="*/ 33 h 42"/>
                <a:gd name="T36" fmla="*/ 7 w 62"/>
                <a:gd name="T37" fmla="*/ 36 h 42"/>
                <a:gd name="T38" fmla="*/ 11 w 62"/>
                <a:gd name="T39" fmla="*/ 39 h 42"/>
                <a:gd name="T40" fmla="*/ 21 w 62"/>
                <a:gd name="T41" fmla="*/ 42 h 42"/>
                <a:gd name="T42" fmla="*/ 33 w 62"/>
                <a:gd name="T43" fmla="*/ 40 h 42"/>
                <a:gd name="T44" fmla="*/ 33 w 62"/>
                <a:gd name="T45" fmla="*/ 40 h 42"/>
                <a:gd name="T46" fmla="*/ 46 w 62"/>
                <a:gd name="T47" fmla="*/ 37 h 42"/>
                <a:gd name="T48" fmla="*/ 55 w 62"/>
                <a:gd name="T49" fmla="*/ 33 h 42"/>
                <a:gd name="T50" fmla="*/ 59 w 62"/>
                <a:gd name="T51" fmla="*/ 28 h 42"/>
                <a:gd name="T52" fmla="*/ 61 w 62"/>
                <a:gd name="T53" fmla="*/ 25 h 42"/>
                <a:gd name="T54" fmla="*/ 62 w 62"/>
                <a:gd name="T55" fmla="*/ 20 h 42"/>
                <a:gd name="T56" fmla="*/ 62 w 62"/>
                <a:gd name="T57" fmla="*/ 17 h 42"/>
                <a:gd name="T58" fmla="*/ 62 w 62"/>
                <a:gd name="T59" fmla="*/ 17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62" h="42">
                  <a:moveTo>
                    <a:pt x="62" y="17"/>
                  </a:moveTo>
                  <a:lnTo>
                    <a:pt x="62" y="17"/>
                  </a:lnTo>
                  <a:lnTo>
                    <a:pt x="61" y="13"/>
                  </a:lnTo>
                  <a:lnTo>
                    <a:pt x="59" y="10"/>
                  </a:lnTo>
                  <a:lnTo>
                    <a:pt x="56" y="7"/>
                  </a:lnTo>
                  <a:lnTo>
                    <a:pt x="52" y="4"/>
                  </a:lnTo>
                  <a:lnTo>
                    <a:pt x="41" y="0"/>
                  </a:lnTo>
                  <a:lnTo>
                    <a:pt x="29" y="0"/>
                  </a:lnTo>
                  <a:lnTo>
                    <a:pt x="29" y="0"/>
                  </a:lnTo>
                  <a:lnTo>
                    <a:pt x="17" y="4"/>
                  </a:lnTo>
                  <a:lnTo>
                    <a:pt x="7" y="10"/>
                  </a:lnTo>
                  <a:lnTo>
                    <a:pt x="4" y="13"/>
                  </a:lnTo>
                  <a:lnTo>
                    <a:pt x="1" y="17"/>
                  </a:lnTo>
                  <a:lnTo>
                    <a:pt x="0" y="22"/>
                  </a:lnTo>
                  <a:lnTo>
                    <a:pt x="0" y="25"/>
                  </a:lnTo>
                  <a:lnTo>
                    <a:pt x="0" y="25"/>
                  </a:lnTo>
                  <a:lnTo>
                    <a:pt x="1" y="29"/>
                  </a:lnTo>
                  <a:lnTo>
                    <a:pt x="3" y="33"/>
                  </a:lnTo>
                  <a:lnTo>
                    <a:pt x="7" y="36"/>
                  </a:lnTo>
                  <a:lnTo>
                    <a:pt x="11" y="39"/>
                  </a:lnTo>
                  <a:lnTo>
                    <a:pt x="21" y="42"/>
                  </a:lnTo>
                  <a:lnTo>
                    <a:pt x="33" y="40"/>
                  </a:lnTo>
                  <a:lnTo>
                    <a:pt x="33" y="40"/>
                  </a:lnTo>
                  <a:lnTo>
                    <a:pt x="46" y="37"/>
                  </a:lnTo>
                  <a:lnTo>
                    <a:pt x="55" y="33"/>
                  </a:lnTo>
                  <a:lnTo>
                    <a:pt x="59" y="28"/>
                  </a:lnTo>
                  <a:lnTo>
                    <a:pt x="61" y="25"/>
                  </a:lnTo>
                  <a:lnTo>
                    <a:pt x="62" y="20"/>
                  </a:lnTo>
                  <a:lnTo>
                    <a:pt x="62" y="17"/>
                  </a:lnTo>
                  <a:lnTo>
                    <a:pt x="62" y="17"/>
                  </a:lnTo>
                  <a:close/>
                </a:path>
              </a:pathLst>
            </a:custGeom>
            <a:solidFill>
              <a:srgbClr val="FFD8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r-HR"/>
            </a:p>
          </p:txBody>
        </p:sp>
        <p:sp>
          <p:nvSpPr>
            <p:cNvPr id="106" name="Freeform 104"/>
            <p:cNvSpPr>
              <a:spLocks/>
            </p:cNvSpPr>
            <p:nvPr/>
          </p:nvSpPr>
          <p:spPr bwMode="auto">
            <a:xfrm>
              <a:off x="4498" y="2889"/>
              <a:ext cx="60" cy="38"/>
            </a:xfrm>
            <a:custGeom>
              <a:avLst/>
              <a:gdLst>
                <a:gd name="T0" fmla="*/ 60 w 60"/>
                <a:gd name="T1" fmla="*/ 15 h 38"/>
                <a:gd name="T2" fmla="*/ 60 w 60"/>
                <a:gd name="T3" fmla="*/ 15 h 38"/>
                <a:gd name="T4" fmla="*/ 58 w 60"/>
                <a:gd name="T5" fmla="*/ 11 h 38"/>
                <a:gd name="T6" fmla="*/ 57 w 60"/>
                <a:gd name="T7" fmla="*/ 8 h 38"/>
                <a:gd name="T8" fmla="*/ 54 w 60"/>
                <a:gd name="T9" fmla="*/ 5 h 38"/>
                <a:gd name="T10" fmla="*/ 49 w 60"/>
                <a:gd name="T11" fmla="*/ 3 h 38"/>
                <a:gd name="T12" fmla="*/ 40 w 60"/>
                <a:gd name="T13" fmla="*/ 0 h 38"/>
                <a:gd name="T14" fmla="*/ 28 w 60"/>
                <a:gd name="T15" fmla="*/ 0 h 38"/>
                <a:gd name="T16" fmla="*/ 28 w 60"/>
                <a:gd name="T17" fmla="*/ 0 h 38"/>
                <a:gd name="T18" fmla="*/ 16 w 60"/>
                <a:gd name="T19" fmla="*/ 3 h 38"/>
                <a:gd name="T20" fmla="*/ 8 w 60"/>
                <a:gd name="T21" fmla="*/ 9 h 38"/>
                <a:gd name="T22" fmla="*/ 5 w 60"/>
                <a:gd name="T23" fmla="*/ 12 h 38"/>
                <a:gd name="T24" fmla="*/ 2 w 60"/>
                <a:gd name="T25" fmla="*/ 15 h 38"/>
                <a:gd name="T26" fmla="*/ 0 w 60"/>
                <a:gd name="T27" fmla="*/ 20 h 38"/>
                <a:gd name="T28" fmla="*/ 0 w 60"/>
                <a:gd name="T29" fmla="*/ 23 h 38"/>
                <a:gd name="T30" fmla="*/ 0 w 60"/>
                <a:gd name="T31" fmla="*/ 23 h 38"/>
                <a:gd name="T32" fmla="*/ 2 w 60"/>
                <a:gd name="T33" fmla="*/ 27 h 38"/>
                <a:gd name="T34" fmla="*/ 3 w 60"/>
                <a:gd name="T35" fmla="*/ 31 h 38"/>
                <a:gd name="T36" fmla="*/ 6 w 60"/>
                <a:gd name="T37" fmla="*/ 34 h 38"/>
                <a:gd name="T38" fmla="*/ 11 w 60"/>
                <a:gd name="T39" fmla="*/ 35 h 38"/>
                <a:gd name="T40" fmla="*/ 22 w 60"/>
                <a:gd name="T41" fmla="*/ 38 h 38"/>
                <a:gd name="T42" fmla="*/ 32 w 60"/>
                <a:gd name="T43" fmla="*/ 38 h 38"/>
                <a:gd name="T44" fmla="*/ 32 w 60"/>
                <a:gd name="T45" fmla="*/ 38 h 38"/>
                <a:gd name="T46" fmla="*/ 45 w 60"/>
                <a:gd name="T47" fmla="*/ 35 h 38"/>
                <a:gd name="T48" fmla="*/ 52 w 60"/>
                <a:gd name="T49" fmla="*/ 29 h 38"/>
                <a:gd name="T50" fmla="*/ 57 w 60"/>
                <a:gd name="T51" fmla="*/ 26 h 38"/>
                <a:gd name="T52" fmla="*/ 58 w 60"/>
                <a:gd name="T53" fmla="*/ 23 h 38"/>
                <a:gd name="T54" fmla="*/ 60 w 60"/>
                <a:gd name="T55" fmla="*/ 18 h 38"/>
                <a:gd name="T56" fmla="*/ 60 w 60"/>
                <a:gd name="T57" fmla="*/ 15 h 38"/>
                <a:gd name="T58" fmla="*/ 60 w 60"/>
                <a:gd name="T59" fmla="*/ 15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60" h="38">
                  <a:moveTo>
                    <a:pt x="60" y="15"/>
                  </a:moveTo>
                  <a:lnTo>
                    <a:pt x="60" y="15"/>
                  </a:lnTo>
                  <a:lnTo>
                    <a:pt x="58" y="11"/>
                  </a:lnTo>
                  <a:lnTo>
                    <a:pt x="57" y="8"/>
                  </a:lnTo>
                  <a:lnTo>
                    <a:pt x="54" y="5"/>
                  </a:lnTo>
                  <a:lnTo>
                    <a:pt x="49" y="3"/>
                  </a:lnTo>
                  <a:lnTo>
                    <a:pt x="40" y="0"/>
                  </a:lnTo>
                  <a:lnTo>
                    <a:pt x="28" y="0"/>
                  </a:lnTo>
                  <a:lnTo>
                    <a:pt x="28" y="0"/>
                  </a:lnTo>
                  <a:lnTo>
                    <a:pt x="16" y="3"/>
                  </a:lnTo>
                  <a:lnTo>
                    <a:pt x="8" y="9"/>
                  </a:lnTo>
                  <a:lnTo>
                    <a:pt x="5" y="12"/>
                  </a:lnTo>
                  <a:lnTo>
                    <a:pt x="2" y="15"/>
                  </a:lnTo>
                  <a:lnTo>
                    <a:pt x="0" y="20"/>
                  </a:lnTo>
                  <a:lnTo>
                    <a:pt x="0" y="23"/>
                  </a:lnTo>
                  <a:lnTo>
                    <a:pt x="0" y="23"/>
                  </a:lnTo>
                  <a:lnTo>
                    <a:pt x="2" y="27"/>
                  </a:lnTo>
                  <a:lnTo>
                    <a:pt x="3" y="31"/>
                  </a:lnTo>
                  <a:lnTo>
                    <a:pt x="6" y="34"/>
                  </a:lnTo>
                  <a:lnTo>
                    <a:pt x="11" y="35"/>
                  </a:lnTo>
                  <a:lnTo>
                    <a:pt x="22" y="38"/>
                  </a:lnTo>
                  <a:lnTo>
                    <a:pt x="32" y="38"/>
                  </a:lnTo>
                  <a:lnTo>
                    <a:pt x="32" y="38"/>
                  </a:lnTo>
                  <a:lnTo>
                    <a:pt x="45" y="35"/>
                  </a:lnTo>
                  <a:lnTo>
                    <a:pt x="52" y="29"/>
                  </a:lnTo>
                  <a:lnTo>
                    <a:pt x="57" y="26"/>
                  </a:lnTo>
                  <a:lnTo>
                    <a:pt x="58" y="23"/>
                  </a:lnTo>
                  <a:lnTo>
                    <a:pt x="60" y="18"/>
                  </a:lnTo>
                  <a:lnTo>
                    <a:pt x="60" y="15"/>
                  </a:lnTo>
                  <a:lnTo>
                    <a:pt x="60" y="15"/>
                  </a:lnTo>
                  <a:close/>
                </a:path>
              </a:pathLst>
            </a:custGeom>
            <a:solidFill>
              <a:srgbClr val="FFD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r-HR"/>
            </a:p>
          </p:txBody>
        </p:sp>
        <p:sp>
          <p:nvSpPr>
            <p:cNvPr id="107" name="Freeform 105"/>
            <p:cNvSpPr>
              <a:spLocks/>
            </p:cNvSpPr>
            <p:nvPr/>
          </p:nvSpPr>
          <p:spPr bwMode="auto">
            <a:xfrm>
              <a:off x="4500" y="2891"/>
              <a:ext cx="56" cy="35"/>
            </a:xfrm>
            <a:custGeom>
              <a:avLst/>
              <a:gdLst>
                <a:gd name="T0" fmla="*/ 56 w 56"/>
                <a:gd name="T1" fmla="*/ 13 h 35"/>
                <a:gd name="T2" fmla="*/ 56 w 56"/>
                <a:gd name="T3" fmla="*/ 13 h 35"/>
                <a:gd name="T4" fmla="*/ 55 w 56"/>
                <a:gd name="T5" fmla="*/ 10 h 35"/>
                <a:gd name="T6" fmla="*/ 53 w 56"/>
                <a:gd name="T7" fmla="*/ 7 h 35"/>
                <a:gd name="T8" fmla="*/ 46 w 56"/>
                <a:gd name="T9" fmla="*/ 1 h 35"/>
                <a:gd name="T10" fmla="*/ 37 w 56"/>
                <a:gd name="T11" fmla="*/ 0 h 35"/>
                <a:gd name="T12" fmla="*/ 26 w 56"/>
                <a:gd name="T13" fmla="*/ 0 h 35"/>
                <a:gd name="T14" fmla="*/ 26 w 56"/>
                <a:gd name="T15" fmla="*/ 0 h 35"/>
                <a:gd name="T16" fmla="*/ 15 w 56"/>
                <a:gd name="T17" fmla="*/ 3 h 35"/>
                <a:gd name="T18" fmla="*/ 8 w 56"/>
                <a:gd name="T19" fmla="*/ 7 h 35"/>
                <a:gd name="T20" fmla="*/ 1 w 56"/>
                <a:gd name="T21" fmla="*/ 13 h 35"/>
                <a:gd name="T22" fmla="*/ 0 w 56"/>
                <a:gd name="T23" fmla="*/ 18 h 35"/>
                <a:gd name="T24" fmla="*/ 0 w 56"/>
                <a:gd name="T25" fmla="*/ 21 h 35"/>
                <a:gd name="T26" fmla="*/ 0 w 56"/>
                <a:gd name="T27" fmla="*/ 21 h 35"/>
                <a:gd name="T28" fmla="*/ 1 w 56"/>
                <a:gd name="T29" fmla="*/ 24 h 35"/>
                <a:gd name="T30" fmla="*/ 3 w 56"/>
                <a:gd name="T31" fmla="*/ 27 h 35"/>
                <a:gd name="T32" fmla="*/ 11 w 56"/>
                <a:gd name="T33" fmla="*/ 32 h 35"/>
                <a:gd name="T34" fmla="*/ 20 w 56"/>
                <a:gd name="T35" fmla="*/ 35 h 35"/>
                <a:gd name="T36" fmla="*/ 30 w 56"/>
                <a:gd name="T37" fmla="*/ 35 h 35"/>
                <a:gd name="T38" fmla="*/ 30 w 56"/>
                <a:gd name="T39" fmla="*/ 35 h 35"/>
                <a:gd name="T40" fmla="*/ 41 w 56"/>
                <a:gd name="T41" fmla="*/ 32 h 35"/>
                <a:gd name="T42" fmla="*/ 50 w 56"/>
                <a:gd name="T43" fmla="*/ 27 h 35"/>
                <a:gd name="T44" fmla="*/ 55 w 56"/>
                <a:gd name="T45" fmla="*/ 21 h 35"/>
                <a:gd name="T46" fmla="*/ 56 w 56"/>
                <a:gd name="T47" fmla="*/ 16 h 35"/>
                <a:gd name="T48" fmla="*/ 56 w 56"/>
                <a:gd name="T49" fmla="*/ 13 h 35"/>
                <a:gd name="T50" fmla="*/ 56 w 56"/>
                <a:gd name="T51" fmla="*/ 13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6" h="35">
                  <a:moveTo>
                    <a:pt x="56" y="13"/>
                  </a:moveTo>
                  <a:lnTo>
                    <a:pt x="56" y="13"/>
                  </a:lnTo>
                  <a:lnTo>
                    <a:pt x="55" y="10"/>
                  </a:lnTo>
                  <a:lnTo>
                    <a:pt x="53" y="7"/>
                  </a:lnTo>
                  <a:lnTo>
                    <a:pt x="46" y="1"/>
                  </a:lnTo>
                  <a:lnTo>
                    <a:pt x="37" y="0"/>
                  </a:lnTo>
                  <a:lnTo>
                    <a:pt x="26" y="0"/>
                  </a:lnTo>
                  <a:lnTo>
                    <a:pt x="26" y="0"/>
                  </a:lnTo>
                  <a:lnTo>
                    <a:pt x="15" y="3"/>
                  </a:lnTo>
                  <a:lnTo>
                    <a:pt x="8" y="7"/>
                  </a:lnTo>
                  <a:lnTo>
                    <a:pt x="1" y="13"/>
                  </a:lnTo>
                  <a:lnTo>
                    <a:pt x="0" y="18"/>
                  </a:lnTo>
                  <a:lnTo>
                    <a:pt x="0" y="21"/>
                  </a:lnTo>
                  <a:lnTo>
                    <a:pt x="0" y="21"/>
                  </a:lnTo>
                  <a:lnTo>
                    <a:pt x="1" y="24"/>
                  </a:lnTo>
                  <a:lnTo>
                    <a:pt x="3" y="27"/>
                  </a:lnTo>
                  <a:lnTo>
                    <a:pt x="11" y="32"/>
                  </a:lnTo>
                  <a:lnTo>
                    <a:pt x="20" y="35"/>
                  </a:lnTo>
                  <a:lnTo>
                    <a:pt x="30" y="35"/>
                  </a:lnTo>
                  <a:lnTo>
                    <a:pt x="30" y="35"/>
                  </a:lnTo>
                  <a:lnTo>
                    <a:pt x="41" y="32"/>
                  </a:lnTo>
                  <a:lnTo>
                    <a:pt x="50" y="27"/>
                  </a:lnTo>
                  <a:lnTo>
                    <a:pt x="55" y="21"/>
                  </a:lnTo>
                  <a:lnTo>
                    <a:pt x="56" y="16"/>
                  </a:lnTo>
                  <a:lnTo>
                    <a:pt x="56" y="13"/>
                  </a:lnTo>
                  <a:lnTo>
                    <a:pt x="56" y="13"/>
                  </a:lnTo>
                  <a:close/>
                </a:path>
              </a:pathLst>
            </a:custGeom>
            <a:solidFill>
              <a:srgbClr val="FFD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r-HR"/>
            </a:p>
          </p:txBody>
        </p:sp>
        <p:sp>
          <p:nvSpPr>
            <p:cNvPr id="108" name="Freeform 106"/>
            <p:cNvSpPr>
              <a:spLocks/>
            </p:cNvSpPr>
            <p:nvPr/>
          </p:nvSpPr>
          <p:spPr bwMode="auto">
            <a:xfrm>
              <a:off x="4501" y="2891"/>
              <a:ext cx="54" cy="33"/>
            </a:xfrm>
            <a:custGeom>
              <a:avLst/>
              <a:gdLst>
                <a:gd name="T0" fmla="*/ 54 w 54"/>
                <a:gd name="T1" fmla="*/ 13 h 33"/>
                <a:gd name="T2" fmla="*/ 54 w 54"/>
                <a:gd name="T3" fmla="*/ 13 h 33"/>
                <a:gd name="T4" fmla="*/ 52 w 54"/>
                <a:gd name="T5" fmla="*/ 10 h 33"/>
                <a:gd name="T6" fmla="*/ 51 w 54"/>
                <a:gd name="T7" fmla="*/ 7 h 33"/>
                <a:gd name="T8" fmla="*/ 45 w 54"/>
                <a:gd name="T9" fmla="*/ 3 h 33"/>
                <a:gd name="T10" fmla="*/ 36 w 54"/>
                <a:gd name="T11" fmla="*/ 0 h 33"/>
                <a:gd name="T12" fmla="*/ 25 w 54"/>
                <a:gd name="T13" fmla="*/ 0 h 33"/>
                <a:gd name="T14" fmla="*/ 25 w 54"/>
                <a:gd name="T15" fmla="*/ 0 h 33"/>
                <a:gd name="T16" fmla="*/ 16 w 54"/>
                <a:gd name="T17" fmla="*/ 3 h 33"/>
                <a:gd name="T18" fmla="*/ 7 w 54"/>
                <a:gd name="T19" fmla="*/ 7 h 33"/>
                <a:gd name="T20" fmla="*/ 2 w 54"/>
                <a:gd name="T21" fmla="*/ 13 h 33"/>
                <a:gd name="T22" fmla="*/ 2 w 54"/>
                <a:gd name="T23" fmla="*/ 16 h 33"/>
                <a:gd name="T24" fmla="*/ 0 w 54"/>
                <a:gd name="T25" fmla="*/ 21 h 33"/>
                <a:gd name="T26" fmla="*/ 0 w 54"/>
                <a:gd name="T27" fmla="*/ 21 h 33"/>
                <a:gd name="T28" fmla="*/ 2 w 54"/>
                <a:gd name="T29" fmla="*/ 24 h 33"/>
                <a:gd name="T30" fmla="*/ 3 w 54"/>
                <a:gd name="T31" fmla="*/ 27 h 33"/>
                <a:gd name="T32" fmla="*/ 11 w 54"/>
                <a:gd name="T33" fmla="*/ 32 h 33"/>
                <a:gd name="T34" fmla="*/ 19 w 54"/>
                <a:gd name="T35" fmla="*/ 33 h 33"/>
                <a:gd name="T36" fmla="*/ 29 w 54"/>
                <a:gd name="T37" fmla="*/ 33 h 33"/>
                <a:gd name="T38" fmla="*/ 29 w 54"/>
                <a:gd name="T39" fmla="*/ 33 h 33"/>
                <a:gd name="T40" fmla="*/ 40 w 54"/>
                <a:gd name="T41" fmla="*/ 32 h 33"/>
                <a:gd name="T42" fmla="*/ 48 w 54"/>
                <a:gd name="T43" fmla="*/ 25 h 33"/>
                <a:gd name="T44" fmla="*/ 52 w 54"/>
                <a:gd name="T45" fmla="*/ 19 h 33"/>
                <a:gd name="T46" fmla="*/ 54 w 54"/>
                <a:gd name="T47" fmla="*/ 16 h 33"/>
                <a:gd name="T48" fmla="*/ 54 w 54"/>
                <a:gd name="T49" fmla="*/ 13 h 33"/>
                <a:gd name="T50" fmla="*/ 54 w 54"/>
                <a:gd name="T51" fmla="*/ 1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4" h="33">
                  <a:moveTo>
                    <a:pt x="54" y="13"/>
                  </a:moveTo>
                  <a:lnTo>
                    <a:pt x="54" y="13"/>
                  </a:lnTo>
                  <a:lnTo>
                    <a:pt x="52" y="10"/>
                  </a:lnTo>
                  <a:lnTo>
                    <a:pt x="51" y="7"/>
                  </a:lnTo>
                  <a:lnTo>
                    <a:pt x="45" y="3"/>
                  </a:lnTo>
                  <a:lnTo>
                    <a:pt x="36" y="0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16" y="3"/>
                  </a:lnTo>
                  <a:lnTo>
                    <a:pt x="7" y="7"/>
                  </a:lnTo>
                  <a:lnTo>
                    <a:pt x="2" y="13"/>
                  </a:lnTo>
                  <a:lnTo>
                    <a:pt x="2" y="16"/>
                  </a:lnTo>
                  <a:lnTo>
                    <a:pt x="0" y="21"/>
                  </a:lnTo>
                  <a:lnTo>
                    <a:pt x="0" y="21"/>
                  </a:lnTo>
                  <a:lnTo>
                    <a:pt x="2" y="24"/>
                  </a:lnTo>
                  <a:lnTo>
                    <a:pt x="3" y="27"/>
                  </a:lnTo>
                  <a:lnTo>
                    <a:pt x="11" y="32"/>
                  </a:lnTo>
                  <a:lnTo>
                    <a:pt x="19" y="33"/>
                  </a:lnTo>
                  <a:lnTo>
                    <a:pt x="29" y="33"/>
                  </a:lnTo>
                  <a:lnTo>
                    <a:pt x="29" y="33"/>
                  </a:lnTo>
                  <a:lnTo>
                    <a:pt x="40" y="32"/>
                  </a:lnTo>
                  <a:lnTo>
                    <a:pt x="48" y="25"/>
                  </a:lnTo>
                  <a:lnTo>
                    <a:pt x="52" y="19"/>
                  </a:lnTo>
                  <a:lnTo>
                    <a:pt x="54" y="16"/>
                  </a:lnTo>
                  <a:lnTo>
                    <a:pt x="54" y="13"/>
                  </a:lnTo>
                  <a:lnTo>
                    <a:pt x="54" y="13"/>
                  </a:lnTo>
                  <a:close/>
                </a:path>
              </a:pathLst>
            </a:custGeom>
            <a:solidFill>
              <a:srgbClr val="FFD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r-HR"/>
            </a:p>
          </p:txBody>
        </p:sp>
        <p:sp>
          <p:nvSpPr>
            <p:cNvPr id="109" name="Freeform 107"/>
            <p:cNvSpPr>
              <a:spLocks/>
            </p:cNvSpPr>
            <p:nvPr/>
          </p:nvSpPr>
          <p:spPr bwMode="auto">
            <a:xfrm>
              <a:off x="4504" y="2892"/>
              <a:ext cx="49" cy="32"/>
            </a:xfrm>
            <a:custGeom>
              <a:avLst/>
              <a:gdLst>
                <a:gd name="T0" fmla="*/ 0 w 49"/>
                <a:gd name="T1" fmla="*/ 20 h 32"/>
                <a:gd name="T2" fmla="*/ 0 w 49"/>
                <a:gd name="T3" fmla="*/ 20 h 32"/>
                <a:gd name="T4" fmla="*/ 0 w 49"/>
                <a:gd name="T5" fmla="*/ 23 h 32"/>
                <a:gd name="T6" fmla="*/ 2 w 49"/>
                <a:gd name="T7" fmla="*/ 24 h 32"/>
                <a:gd name="T8" fmla="*/ 8 w 49"/>
                <a:gd name="T9" fmla="*/ 29 h 32"/>
                <a:gd name="T10" fmla="*/ 17 w 49"/>
                <a:gd name="T11" fmla="*/ 32 h 32"/>
                <a:gd name="T12" fmla="*/ 26 w 49"/>
                <a:gd name="T13" fmla="*/ 32 h 32"/>
                <a:gd name="T14" fmla="*/ 26 w 49"/>
                <a:gd name="T15" fmla="*/ 32 h 32"/>
                <a:gd name="T16" fmla="*/ 36 w 49"/>
                <a:gd name="T17" fmla="*/ 29 h 32"/>
                <a:gd name="T18" fmla="*/ 43 w 49"/>
                <a:gd name="T19" fmla="*/ 24 h 32"/>
                <a:gd name="T20" fmla="*/ 48 w 49"/>
                <a:gd name="T21" fmla="*/ 18 h 32"/>
                <a:gd name="T22" fmla="*/ 48 w 49"/>
                <a:gd name="T23" fmla="*/ 15 h 32"/>
                <a:gd name="T24" fmla="*/ 49 w 49"/>
                <a:gd name="T25" fmla="*/ 12 h 32"/>
                <a:gd name="T26" fmla="*/ 49 w 49"/>
                <a:gd name="T27" fmla="*/ 12 h 32"/>
                <a:gd name="T28" fmla="*/ 48 w 49"/>
                <a:gd name="T29" fmla="*/ 9 h 32"/>
                <a:gd name="T30" fmla="*/ 46 w 49"/>
                <a:gd name="T31" fmla="*/ 6 h 32"/>
                <a:gd name="T32" fmla="*/ 40 w 49"/>
                <a:gd name="T33" fmla="*/ 3 h 32"/>
                <a:gd name="T34" fmla="*/ 31 w 49"/>
                <a:gd name="T35" fmla="*/ 0 h 32"/>
                <a:gd name="T36" fmla="*/ 22 w 49"/>
                <a:gd name="T37" fmla="*/ 0 h 32"/>
                <a:gd name="T38" fmla="*/ 22 w 49"/>
                <a:gd name="T39" fmla="*/ 0 h 32"/>
                <a:gd name="T40" fmla="*/ 13 w 49"/>
                <a:gd name="T41" fmla="*/ 3 h 32"/>
                <a:gd name="T42" fmla="*/ 5 w 49"/>
                <a:gd name="T43" fmla="*/ 8 h 32"/>
                <a:gd name="T44" fmla="*/ 0 w 49"/>
                <a:gd name="T45" fmla="*/ 12 h 32"/>
                <a:gd name="T46" fmla="*/ 0 w 49"/>
                <a:gd name="T47" fmla="*/ 15 h 32"/>
                <a:gd name="T48" fmla="*/ 0 w 49"/>
                <a:gd name="T49" fmla="*/ 20 h 32"/>
                <a:gd name="T50" fmla="*/ 0 w 49"/>
                <a:gd name="T51" fmla="*/ 2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49" h="32">
                  <a:moveTo>
                    <a:pt x="0" y="20"/>
                  </a:moveTo>
                  <a:lnTo>
                    <a:pt x="0" y="20"/>
                  </a:lnTo>
                  <a:lnTo>
                    <a:pt x="0" y="23"/>
                  </a:lnTo>
                  <a:lnTo>
                    <a:pt x="2" y="24"/>
                  </a:lnTo>
                  <a:lnTo>
                    <a:pt x="8" y="29"/>
                  </a:lnTo>
                  <a:lnTo>
                    <a:pt x="17" y="32"/>
                  </a:lnTo>
                  <a:lnTo>
                    <a:pt x="26" y="32"/>
                  </a:lnTo>
                  <a:lnTo>
                    <a:pt x="26" y="32"/>
                  </a:lnTo>
                  <a:lnTo>
                    <a:pt x="36" y="29"/>
                  </a:lnTo>
                  <a:lnTo>
                    <a:pt x="43" y="24"/>
                  </a:lnTo>
                  <a:lnTo>
                    <a:pt x="48" y="18"/>
                  </a:lnTo>
                  <a:lnTo>
                    <a:pt x="48" y="15"/>
                  </a:lnTo>
                  <a:lnTo>
                    <a:pt x="49" y="12"/>
                  </a:lnTo>
                  <a:lnTo>
                    <a:pt x="49" y="12"/>
                  </a:lnTo>
                  <a:lnTo>
                    <a:pt x="48" y="9"/>
                  </a:lnTo>
                  <a:lnTo>
                    <a:pt x="46" y="6"/>
                  </a:lnTo>
                  <a:lnTo>
                    <a:pt x="40" y="3"/>
                  </a:lnTo>
                  <a:lnTo>
                    <a:pt x="31" y="0"/>
                  </a:lnTo>
                  <a:lnTo>
                    <a:pt x="22" y="0"/>
                  </a:lnTo>
                  <a:lnTo>
                    <a:pt x="22" y="0"/>
                  </a:lnTo>
                  <a:lnTo>
                    <a:pt x="13" y="3"/>
                  </a:lnTo>
                  <a:lnTo>
                    <a:pt x="5" y="8"/>
                  </a:lnTo>
                  <a:lnTo>
                    <a:pt x="0" y="12"/>
                  </a:lnTo>
                  <a:lnTo>
                    <a:pt x="0" y="15"/>
                  </a:lnTo>
                  <a:lnTo>
                    <a:pt x="0" y="20"/>
                  </a:lnTo>
                  <a:lnTo>
                    <a:pt x="0" y="20"/>
                  </a:lnTo>
                  <a:close/>
                </a:path>
              </a:pathLst>
            </a:custGeom>
            <a:solidFill>
              <a:srgbClr val="FFCF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r-HR"/>
            </a:p>
          </p:txBody>
        </p:sp>
        <p:sp>
          <p:nvSpPr>
            <p:cNvPr id="110" name="Freeform 108"/>
            <p:cNvSpPr>
              <a:spLocks/>
            </p:cNvSpPr>
            <p:nvPr/>
          </p:nvSpPr>
          <p:spPr bwMode="auto">
            <a:xfrm>
              <a:off x="4657" y="2652"/>
              <a:ext cx="147" cy="191"/>
            </a:xfrm>
            <a:custGeom>
              <a:avLst/>
              <a:gdLst>
                <a:gd name="T0" fmla="*/ 31 w 147"/>
                <a:gd name="T1" fmla="*/ 0 h 191"/>
                <a:gd name="T2" fmla="*/ 31 w 147"/>
                <a:gd name="T3" fmla="*/ 0 h 191"/>
                <a:gd name="T4" fmla="*/ 25 w 147"/>
                <a:gd name="T5" fmla="*/ 8 h 191"/>
                <a:gd name="T6" fmla="*/ 19 w 147"/>
                <a:gd name="T7" fmla="*/ 16 h 191"/>
                <a:gd name="T8" fmla="*/ 14 w 147"/>
                <a:gd name="T9" fmla="*/ 26 h 191"/>
                <a:gd name="T10" fmla="*/ 9 w 147"/>
                <a:gd name="T11" fmla="*/ 37 h 191"/>
                <a:gd name="T12" fmla="*/ 5 w 147"/>
                <a:gd name="T13" fmla="*/ 48 h 191"/>
                <a:gd name="T14" fmla="*/ 3 w 147"/>
                <a:gd name="T15" fmla="*/ 60 h 191"/>
                <a:gd name="T16" fmla="*/ 2 w 147"/>
                <a:gd name="T17" fmla="*/ 72 h 191"/>
                <a:gd name="T18" fmla="*/ 0 w 147"/>
                <a:gd name="T19" fmla="*/ 86 h 191"/>
                <a:gd name="T20" fmla="*/ 0 w 147"/>
                <a:gd name="T21" fmla="*/ 86 h 191"/>
                <a:gd name="T22" fmla="*/ 2 w 147"/>
                <a:gd name="T23" fmla="*/ 107 h 191"/>
                <a:gd name="T24" fmla="*/ 6 w 147"/>
                <a:gd name="T25" fmla="*/ 127 h 191"/>
                <a:gd name="T26" fmla="*/ 12 w 147"/>
                <a:gd name="T27" fmla="*/ 144 h 191"/>
                <a:gd name="T28" fmla="*/ 22 w 147"/>
                <a:gd name="T29" fmla="*/ 161 h 191"/>
                <a:gd name="T30" fmla="*/ 32 w 147"/>
                <a:gd name="T31" fmla="*/ 173 h 191"/>
                <a:gd name="T32" fmla="*/ 45 w 147"/>
                <a:gd name="T33" fmla="*/ 184 h 191"/>
                <a:gd name="T34" fmla="*/ 52 w 147"/>
                <a:gd name="T35" fmla="*/ 187 h 191"/>
                <a:gd name="T36" fmla="*/ 58 w 147"/>
                <a:gd name="T37" fmla="*/ 190 h 191"/>
                <a:gd name="T38" fmla="*/ 66 w 147"/>
                <a:gd name="T39" fmla="*/ 191 h 191"/>
                <a:gd name="T40" fmla="*/ 74 w 147"/>
                <a:gd name="T41" fmla="*/ 191 h 191"/>
                <a:gd name="T42" fmla="*/ 74 w 147"/>
                <a:gd name="T43" fmla="*/ 191 h 191"/>
                <a:gd name="T44" fmla="*/ 81 w 147"/>
                <a:gd name="T45" fmla="*/ 191 h 191"/>
                <a:gd name="T46" fmla="*/ 89 w 147"/>
                <a:gd name="T47" fmla="*/ 190 h 191"/>
                <a:gd name="T48" fmla="*/ 95 w 147"/>
                <a:gd name="T49" fmla="*/ 187 h 191"/>
                <a:gd name="T50" fmla="*/ 103 w 147"/>
                <a:gd name="T51" fmla="*/ 184 h 191"/>
                <a:gd name="T52" fmla="*/ 115 w 147"/>
                <a:gd name="T53" fmla="*/ 173 h 191"/>
                <a:gd name="T54" fmla="*/ 126 w 147"/>
                <a:gd name="T55" fmla="*/ 161 h 191"/>
                <a:gd name="T56" fmla="*/ 135 w 147"/>
                <a:gd name="T57" fmla="*/ 145 h 191"/>
                <a:gd name="T58" fmla="*/ 141 w 147"/>
                <a:gd name="T59" fmla="*/ 127 h 191"/>
                <a:gd name="T60" fmla="*/ 145 w 147"/>
                <a:gd name="T61" fmla="*/ 107 h 191"/>
                <a:gd name="T62" fmla="*/ 147 w 147"/>
                <a:gd name="T63" fmla="*/ 86 h 191"/>
                <a:gd name="T64" fmla="*/ 147 w 147"/>
                <a:gd name="T65" fmla="*/ 86 h 191"/>
                <a:gd name="T66" fmla="*/ 147 w 147"/>
                <a:gd name="T67" fmla="*/ 81 h 191"/>
                <a:gd name="T68" fmla="*/ 147 w 147"/>
                <a:gd name="T69" fmla="*/ 81 h 191"/>
                <a:gd name="T70" fmla="*/ 135 w 147"/>
                <a:gd name="T71" fmla="*/ 77 h 191"/>
                <a:gd name="T72" fmla="*/ 122 w 147"/>
                <a:gd name="T73" fmla="*/ 72 h 191"/>
                <a:gd name="T74" fmla="*/ 109 w 147"/>
                <a:gd name="T75" fmla="*/ 66 h 191"/>
                <a:gd name="T76" fmla="*/ 93 w 147"/>
                <a:gd name="T77" fmla="*/ 57 h 191"/>
                <a:gd name="T78" fmla="*/ 80 w 147"/>
                <a:gd name="T79" fmla="*/ 46 h 191"/>
                <a:gd name="T80" fmla="*/ 63 w 147"/>
                <a:gd name="T81" fmla="*/ 34 h 191"/>
                <a:gd name="T82" fmla="*/ 48 w 147"/>
                <a:gd name="T83" fmla="*/ 17 h 191"/>
                <a:gd name="T84" fmla="*/ 31 w 147"/>
                <a:gd name="T85" fmla="*/ 0 h 191"/>
                <a:gd name="T86" fmla="*/ 31 w 147"/>
                <a:gd name="T87" fmla="*/ 0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47" h="191">
                  <a:moveTo>
                    <a:pt x="31" y="0"/>
                  </a:moveTo>
                  <a:lnTo>
                    <a:pt x="31" y="0"/>
                  </a:lnTo>
                  <a:lnTo>
                    <a:pt x="25" y="8"/>
                  </a:lnTo>
                  <a:lnTo>
                    <a:pt x="19" y="16"/>
                  </a:lnTo>
                  <a:lnTo>
                    <a:pt x="14" y="26"/>
                  </a:lnTo>
                  <a:lnTo>
                    <a:pt x="9" y="37"/>
                  </a:lnTo>
                  <a:lnTo>
                    <a:pt x="5" y="48"/>
                  </a:lnTo>
                  <a:lnTo>
                    <a:pt x="3" y="60"/>
                  </a:lnTo>
                  <a:lnTo>
                    <a:pt x="2" y="72"/>
                  </a:lnTo>
                  <a:lnTo>
                    <a:pt x="0" y="86"/>
                  </a:lnTo>
                  <a:lnTo>
                    <a:pt x="0" y="86"/>
                  </a:lnTo>
                  <a:lnTo>
                    <a:pt x="2" y="107"/>
                  </a:lnTo>
                  <a:lnTo>
                    <a:pt x="6" y="127"/>
                  </a:lnTo>
                  <a:lnTo>
                    <a:pt x="12" y="144"/>
                  </a:lnTo>
                  <a:lnTo>
                    <a:pt x="22" y="161"/>
                  </a:lnTo>
                  <a:lnTo>
                    <a:pt x="32" y="173"/>
                  </a:lnTo>
                  <a:lnTo>
                    <a:pt x="45" y="184"/>
                  </a:lnTo>
                  <a:lnTo>
                    <a:pt x="52" y="187"/>
                  </a:lnTo>
                  <a:lnTo>
                    <a:pt x="58" y="190"/>
                  </a:lnTo>
                  <a:lnTo>
                    <a:pt x="66" y="191"/>
                  </a:lnTo>
                  <a:lnTo>
                    <a:pt x="74" y="191"/>
                  </a:lnTo>
                  <a:lnTo>
                    <a:pt x="74" y="191"/>
                  </a:lnTo>
                  <a:lnTo>
                    <a:pt x="81" y="191"/>
                  </a:lnTo>
                  <a:lnTo>
                    <a:pt x="89" y="190"/>
                  </a:lnTo>
                  <a:lnTo>
                    <a:pt x="95" y="187"/>
                  </a:lnTo>
                  <a:lnTo>
                    <a:pt x="103" y="184"/>
                  </a:lnTo>
                  <a:lnTo>
                    <a:pt x="115" y="173"/>
                  </a:lnTo>
                  <a:lnTo>
                    <a:pt x="126" y="161"/>
                  </a:lnTo>
                  <a:lnTo>
                    <a:pt x="135" y="145"/>
                  </a:lnTo>
                  <a:lnTo>
                    <a:pt x="141" y="127"/>
                  </a:lnTo>
                  <a:lnTo>
                    <a:pt x="145" y="107"/>
                  </a:lnTo>
                  <a:lnTo>
                    <a:pt x="147" y="86"/>
                  </a:lnTo>
                  <a:lnTo>
                    <a:pt x="147" y="86"/>
                  </a:lnTo>
                  <a:lnTo>
                    <a:pt x="147" y="81"/>
                  </a:lnTo>
                  <a:lnTo>
                    <a:pt x="147" y="81"/>
                  </a:lnTo>
                  <a:lnTo>
                    <a:pt x="135" y="77"/>
                  </a:lnTo>
                  <a:lnTo>
                    <a:pt x="122" y="72"/>
                  </a:lnTo>
                  <a:lnTo>
                    <a:pt x="109" y="66"/>
                  </a:lnTo>
                  <a:lnTo>
                    <a:pt x="93" y="57"/>
                  </a:lnTo>
                  <a:lnTo>
                    <a:pt x="80" y="46"/>
                  </a:lnTo>
                  <a:lnTo>
                    <a:pt x="63" y="34"/>
                  </a:lnTo>
                  <a:lnTo>
                    <a:pt x="48" y="17"/>
                  </a:lnTo>
                  <a:lnTo>
                    <a:pt x="31" y="0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rgbClr val="0764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r-HR"/>
            </a:p>
          </p:txBody>
        </p:sp>
        <p:sp>
          <p:nvSpPr>
            <p:cNvPr id="111" name="Freeform 109"/>
            <p:cNvSpPr>
              <a:spLocks/>
            </p:cNvSpPr>
            <p:nvPr/>
          </p:nvSpPr>
          <p:spPr bwMode="auto">
            <a:xfrm>
              <a:off x="4668" y="2660"/>
              <a:ext cx="125" cy="171"/>
            </a:xfrm>
            <a:custGeom>
              <a:avLst/>
              <a:gdLst>
                <a:gd name="T0" fmla="*/ 27 w 125"/>
                <a:gd name="T1" fmla="*/ 0 h 171"/>
                <a:gd name="T2" fmla="*/ 27 w 125"/>
                <a:gd name="T3" fmla="*/ 0 h 171"/>
                <a:gd name="T4" fmla="*/ 21 w 125"/>
                <a:gd name="T5" fmla="*/ 8 h 171"/>
                <a:gd name="T6" fmla="*/ 17 w 125"/>
                <a:gd name="T7" fmla="*/ 15 h 171"/>
                <a:gd name="T8" fmla="*/ 12 w 125"/>
                <a:gd name="T9" fmla="*/ 24 h 171"/>
                <a:gd name="T10" fmla="*/ 8 w 125"/>
                <a:gd name="T11" fmla="*/ 34 h 171"/>
                <a:gd name="T12" fmla="*/ 5 w 125"/>
                <a:gd name="T13" fmla="*/ 43 h 171"/>
                <a:gd name="T14" fmla="*/ 1 w 125"/>
                <a:gd name="T15" fmla="*/ 55 h 171"/>
                <a:gd name="T16" fmla="*/ 0 w 125"/>
                <a:gd name="T17" fmla="*/ 66 h 171"/>
                <a:gd name="T18" fmla="*/ 0 w 125"/>
                <a:gd name="T19" fmla="*/ 78 h 171"/>
                <a:gd name="T20" fmla="*/ 0 w 125"/>
                <a:gd name="T21" fmla="*/ 78 h 171"/>
                <a:gd name="T22" fmla="*/ 1 w 125"/>
                <a:gd name="T23" fmla="*/ 96 h 171"/>
                <a:gd name="T24" fmla="*/ 5 w 125"/>
                <a:gd name="T25" fmla="*/ 113 h 171"/>
                <a:gd name="T26" fmla="*/ 11 w 125"/>
                <a:gd name="T27" fmla="*/ 130 h 171"/>
                <a:gd name="T28" fmla="*/ 18 w 125"/>
                <a:gd name="T29" fmla="*/ 144 h 171"/>
                <a:gd name="T30" fmla="*/ 27 w 125"/>
                <a:gd name="T31" fmla="*/ 154 h 171"/>
                <a:gd name="T32" fmla="*/ 38 w 125"/>
                <a:gd name="T33" fmla="*/ 163 h 171"/>
                <a:gd name="T34" fmla="*/ 50 w 125"/>
                <a:gd name="T35" fmla="*/ 168 h 171"/>
                <a:gd name="T36" fmla="*/ 56 w 125"/>
                <a:gd name="T37" fmla="*/ 169 h 171"/>
                <a:gd name="T38" fmla="*/ 63 w 125"/>
                <a:gd name="T39" fmla="*/ 171 h 171"/>
                <a:gd name="T40" fmla="*/ 63 w 125"/>
                <a:gd name="T41" fmla="*/ 171 h 171"/>
                <a:gd name="T42" fmla="*/ 69 w 125"/>
                <a:gd name="T43" fmla="*/ 169 h 171"/>
                <a:gd name="T44" fmla="*/ 75 w 125"/>
                <a:gd name="T45" fmla="*/ 168 h 171"/>
                <a:gd name="T46" fmla="*/ 87 w 125"/>
                <a:gd name="T47" fmla="*/ 163 h 171"/>
                <a:gd name="T48" fmla="*/ 98 w 125"/>
                <a:gd name="T49" fmla="*/ 154 h 171"/>
                <a:gd name="T50" fmla="*/ 107 w 125"/>
                <a:gd name="T51" fmla="*/ 144 h 171"/>
                <a:gd name="T52" fmla="*/ 115 w 125"/>
                <a:gd name="T53" fmla="*/ 130 h 171"/>
                <a:gd name="T54" fmla="*/ 121 w 125"/>
                <a:gd name="T55" fmla="*/ 115 h 171"/>
                <a:gd name="T56" fmla="*/ 124 w 125"/>
                <a:gd name="T57" fmla="*/ 96 h 171"/>
                <a:gd name="T58" fmla="*/ 125 w 125"/>
                <a:gd name="T59" fmla="*/ 78 h 171"/>
                <a:gd name="T60" fmla="*/ 125 w 125"/>
                <a:gd name="T61" fmla="*/ 78 h 171"/>
                <a:gd name="T62" fmla="*/ 125 w 125"/>
                <a:gd name="T63" fmla="*/ 70 h 171"/>
                <a:gd name="T64" fmla="*/ 125 w 125"/>
                <a:gd name="T65" fmla="*/ 70 h 171"/>
                <a:gd name="T66" fmla="*/ 104 w 125"/>
                <a:gd name="T67" fmla="*/ 61 h 171"/>
                <a:gd name="T68" fmla="*/ 92 w 125"/>
                <a:gd name="T69" fmla="*/ 55 h 171"/>
                <a:gd name="T70" fmla="*/ 79 w 125"/>
                <a:gd name="T71" fmla="*/ 47 h 171"/>
                <a:gd name="T72" fmla="*/ 67 w 125"/>
                <a:gd name="T73" fmla="*/ 38 h 171"/>
                <a:gd name="T74" fmla="*/ 55 w 125"/>
                <a:gd name="T75" fmla="*/ 28 h 171"/>
                <a:gd name="T76" fmla="*/ 41 w 125"/>
                <a:gd name="T77" fmla="*/ 15 h 171"/>
                <a:gd name="T78" fmla="*/ 27 w 125"/>
                <a:gd name="T79" fmla="*/ 0 h 171"/>
                <a:gd name="T80" fmla="*/ 27 w 125"/>
                <a:gd name="T81" fmla="*/ 0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25" h="171">
                  <a:moveTo>
                    <a:pt x="27" y="0"/>
                  </a:moveTo>
                  <a:lnTo>
                    <a:pt x="27" y="0"/>
                  </a:lnTo>
                  <a:lnTo>
                    <a:pt x="21" y="8"/>
                  </a:lnTo>
                  <a:lnTo>
                    <a:pt x="17" y="15"/>
                  </a:lnTo>
                  <a:lnTo>
                    <a:pt x="12" y="24"/>
                  </a:lnTo>
                  <a:lnTo>
                    <a:pt x="8" y="34"/>
                  </a:lnTo>
                  <a:lnTo>
                    <a:pt x="5" y="43"/>
                  </a:lnTo>
                  <a:lnTo>
                    <a:pt x="1" y="55"/>
                  </a:lnTo>
                  <a:lnTo>
                    <a:pt x="0" y="66"/>
                  </a:lnTo>
                  <a:lnTo>
                    <a:pt x="0" y="78"/>
                  </a:lnTo>
                  <a:lnTo>
                    <a:pt x="0" y="78"/>
                  </a:lnTo>
                  <a:lnTo>
                    <a:pt x="1" y="96"/>
                  </a:lnTo>
                  <a:lnTo>
                    <a:pt x="5" y="113"/>
                  </a:lnTo>
                  <a:lnTo>
                    <a:pt x="11" y="130"/>
                  </a:lnTo>
                  <a:lnTo>
                    <a:pt x="18" y="144"/>
                  </a:lnTo>
                  <a:lnTo>
                    <a:pt x="27" y="154"/>
                  </a:lnTo>
                  <a:lnTo>
                    <a:pt x="38" y="163"/>
                  </a:lnTo>
                  <a:lnTo>
                    <a:pt x="50" y="168"/>
                  </a:lnTo>
                  <a:lnTo>
                    <a:pt x="56" y="169"/>
                  </a:lnTo>
                  <a:lnTo>
                    <a:pt x="63" y="171"/>
                  </a:lnTo>
                  <a:lnTo>
                    <a:pt x="63" y="171"/>
                  </a:lnTo>
                  <a:lnTo>
                    <a:pt x="69" y="169"/>
                  </a:lnTo>
                  <a:lnTo>
                    <a:pt x="75" y="168"/>
                  </a:lnTo>
                  <a:lnTo>
                    <a:pt x="87" y="163"/>
                  </a:lnTo>
                  <a:lnTo>
                    <a:pt x="98" y="154"/>
                  </a:lnTo>
                  <a:lnTo>
                    <a:pt x="107" y="144"/>
                  </a:lnTo>
                  <a:lnTo>
                    <a:pt x="115" y="130"/>
                  </a:lnTo>
                  <a:lnTo>
                    <a:pt x="121" y="115"/>
                  </a:lnTo>
                  <a:lnTo>
                    <a:pt x="124" y="96"/>
                  </a:lnTo>
                  <a:lnTo>
                    <a:pt x="125" y="78"/>
                  </a:lnTo>
                  <a:lnTo>
                    <a:pt x="125" y="78"/>
                  </a:lnTo>
                  <a:lnTo>
                    <a:pt x="125" y="70"/>
                  </a:lnTo>
                  <a:lnTo>
                    <a:pt x="125" y="70"/>
                  </a:lnTo>
                  <a:lnTo>
                    <a:pt x="104" y="61"/>
                  </a:lnTo>
                  <a:lnTo>
                    <a:pt x="92" y="55"/>
                  </a:lnTo>
                  <a:lnTo>
                    <a:pt x="79" y="47"/>
                  </a:lnTo>
                  <a:lnTo>
                    <a:pt x="67" y="38"/>
                  </a:lnTo>
                  <a:lnTo>
                    <a:pt x="55" y="28"/>
                  </a:lnTo>
                  <a:lnTo>
                    <a:pt x="41" y="15"/>
                  </a:lnTo>
                  <a:lnTo>
                    <a:pt x="27" y="0"/>
                  </a:lnTo>
                  <a:lnTo>
                    <a:pt x="27" y="0"/>
                  </a:lnTo>
                  <a:close/>
                </a:path>
              </a:pathLst>
            </a:custGeom>
            <a:solidFill>
              <a:srgbClr val="4AB5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r-HR"/>
            </a:p>
          </p:txBody>
        </p:sp>
        <p:sp>
          <p:nvSpPr>
            <p:cNvPr id="112" name="Freeform 110"/>
            <p:cNvSpPr>
              <a:spLocks/>
            </p:cNvSpPr>
            <p:nvPr/>
          </p:nvSpPr>
          <p:spPr bwMode="auto">
            <a:xfrm>
              <a:off x="4692" y="2689"/>
              <a:ext cx="77" cy="104"/>
            </a:xfrm>
            <a:custGeom>
              <a:avLst/>
              <a:gdLst>
                <a:gd name="T0" fmla="*/ 34 w 77"/>
                <a:gd name="T1" fmla="*/ 0 h 104"/>
                <a:gd name="T2" fmla="*/ 34 w 77"/>
                <a:gd name="T3" fmla="*/ 0 h 104"/>
                <a:gd name="T4" fmla="*/ 26 w 77"/>
                <a:gd name="T5" fmla="*/ 3 h 104"/>
                <a:gd name="T6" fmla="*/ 20 w 77"/>
                <a:gd name="T7" fmla="*/ 6 h 104"/>
                <a:gd name="T8" fmla="*/ 14 w 77"/>
                <a:gd name="T9" fmla="*/ 11 h 104"/>
                <a:gd name="T10" fmla="*/ 10 w 77"/>
                <a:gd name="T11" fmla="*/ 17 h 104"/>
                <a:gd name="T12" fmla="*/ 7 w 77"/>
                <a:gd name="T13" fmla="*/ 24 h 104"/>
                <a:gd name="T14" fmla="*/ 3 w 77"/>
                <a:gd name="T15" fmla="*/ 34 h 104"/>
                <a:gd name="T16" fmla="*/ 0 w 77"/>
                <a:gd name="T17" fmla="*/ 43 h 104"/>
                <a:gd name="T18" fmla="*/ 0 w 77"/>
                <a:gd name="T19" fmla="*/ 52 h 104"/>
                <a:gd name="T20" fmla="*/ 0 w 77"/>
                <a:gd name="T21" fmla="*/ 52 h 104"/>
                <a:gd name="T22" fmla="*/ 2 w 77"/>
                <a:gd name="T23" fmla="*/ 63 h 104"/>
                <a:gd name="T24" fmla="*/ 3 w 77"/>
                <a:gd name="T25" fmla="*/ 72 h 104"/>
                <a:gd name="T26" fmla="*/ 7 w 77"/>
                <a:gd name="T27" fmla="*/ 81 h 104"/>
                <a:gd name="T28" fmla="*/ 11 w 77"/>
                <a:gd name="T29" fmla="*/ 89 h 104"/>
                <a:gd name="T30" fmla="*/ 17 w 77"/>
                <a:gd name="T31" fmla="*/ 95 h 104"/>
                <a:gd name="T32" fmla="*/ 23 w 77"/>
                <a:gd name="T33" fmla="*/ 101 h 104"/>
                <a:gd name="T34" fmla="*/ 31 w 77"/>
                <a:gd name="T35" fmla="*/ 104 h 104"/>
                <a:gd name="T36" fmla="*/ 39 w 77"/>
                <a:gd name="T37" fmla="*/ 104 h 104"/>
                <a:gd name="T38" fmla="*/ 39 w 77"/>
                <a:gd name="T39" fmla="*/ 104 h 104"/>
                <a:gd name="T40" fmla="*/ 46 w 77"/>
                <a:gd name="T41" fmla="*/ 104 h 104"/>
                <a:gd name="T42" fmla="*/ 54 w 77"/>
                <a:gd name="T43" fmla="*/ 101 h 104"/>
                <a:gd name="T44" fmla="*/ 60 w 77"/>
                <a:gd name="T45" fmla="*/ 95 h 104"/>
                <a:gd name="T46" fmla="*/ 66 w 77"/>
                <a:gd name="T47" fmla="*/ 89 h 104"/>
                <a:gd name="T48" fmla="*/ 71 w 77"/>
                <a:gd name="T49" fmla="*/ 81 h 104"/>
                <a:gd name="T50" fmla="*/ 74 w 77"/>
                <a:gd name="T51" fmla="*/ 72 h 104"/>
                <a:gd name="T52" fmla="*/ 77 w 77"/>
                <a:gd name="T53" fmla="*/ 63 h 104"/>
                <a:gd name="T54" fmla="*/ 77 w 77"/>
                <a:gd name="T55" fmla="*/ 52 h 104"/>
                <a:gd name="T56" fmla="*/ 77 w 77"/>
                <a:gd name="T57" fmla="*/ 52 h 104"/>
                <a:gd name="T58" fmla="*/ 75 w 77"/>
                <a:gd name="T59" fmla="*/ 40 h 104"/>
                <a:gd name="T60" fmla="*/ 72 w 77"/>
                <a:gd name="T61" fmla="*/ 28 h 104"/>
                <a:gd name="T62" fmla="*/ 72 w 77"/>
                <a:gd name="T63" fmla="*/ 28 h 104"/>
                <a:gd name="T64" fmla="*/ 54 w 77"/>
                <a:gd name="T65" fmla="*/ 15 h 104"/>
                <a:gd name="T66" fmla="*/ 34 w 77"/>
                <a:gd name="T67" fmla="*/ 0 h 104"/>
                <a:gd name="T68" fmla="*/ 34 w 77"/>
                <a:gd name="T69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77" h="104">
                  <a:moveTo>
                    <a:pt x="34" y="0"/>
                  </a:moveTo>
                  <a:lnTo>
                    <a:pt x="34" y="0"/>
                  </a:lnTo>
                  <a:lnTo>
                    <a:pt x="26" y="3"/>
                  </a:lnTo>
                  <a:lnTo>
                    <a:pt x="20" y="6"/>
                  </a:lnTo>
                  <a:lnTo>
                    <a:pt x="14" y="11"/>
                  </a:lnTo>
                  <a:lnTo>
                    <a:pt x="10" y="17"/>
                  </a:lnTo>
                  <a:lnTo>
                    <a:pt x="7" y="24"/>
                  </a:lnTo>
                  <a:lnTo>
                    <a:pt x="3" y="34"/>
                  </a:lnTo>
                  <a:lnTo>
                    <a:pt x="0" y="43"/>
                  </a:lnTo>
                  <a:lnTo>
                    <a:pt x="0" y="52"/>
                  </a:lnTo>
                  <a:lnTo>
                    <a:pt x="0" y="52"/>
                  </a:lnTo>
                  <a:lnTo>
                    <a:pt x="2" y="63"/>
                  </a:lnTo>
                  <a:lnTo>
                    <a:pt x="3" y="72"/>
                  </a:lnTo>
                  <a:lnTo>
                    <a:pt x="7" y="81"/>
                  </a:lnTo>
                  <a:lnTo>
                    <a:pt x="11" y="89"/>
                  </a:lnTo>
                  <a:lnTo>
                    <a:pt x="17" y="95"/>
                  </a:lnTo>
                  <a:lnTo>
                    <a:pt x="23" y="101"/>
                  </a:lnTo>
                  <a:lnTo>
                    <a:pt x="31" y="104"/>
                  </a:lnTo>
                  <a:lnTo>
                    <a:pt x="39" y="104"/>
                  </a:lnTo>
                  <a:lnTo>
                    <a:pt x="39" y="104"/>
                  </a:lnTo>
                  <a:lnTo>
                    <a:pt x="46" y="104"/>
                  </a:lnTo>
                  <a:lnTo>
                    <a:pt x="54" y="101"/>
                  </a:lnTo>
                  <a:lnTo>
                    <a:pt x="60" y="95"/>
                  </a:lnTo>
                  <a:lnTo>
                    <a:pt x="66" y="89"/>
                  </a:lnTo>
                  <a:lnTo>
                    <a:pt x="71" y="81"/>
                  </a:lnTo>
                  <a:lnTo>
                    <a:pt x="74" y="72"/>
                  </a:lnTo>
                  <a:lnTo>
                    <a:pt x="77" y="63"/>
                  </a:lnTo>
                  <a:lnTo>
                    <a:pt x="77" y="52"/>
                  </a:lnTo>
                  <a:lnTo>
                    <a:pt x="77" y="52"/>
                  </a:lnTo>
                  <a:lnTo>
                    <a:pt x="75" y="40"/>
                  </a:lnTo>
                  <a:lnTo>
                    <a:pt x="72" y="28"/>
                  </a:lnTo>
                  <a:lnTo>
                    <a:pt x="72" y="28"/>
                  </a:lnTo>
                  <a:lnTo>
                    <a:pt x="54" y="15"/>
                  </a:lnTo>
                  <a:lnTo>
                    <a:pt x="34" y="0"/>
                  </a:lnTo>
                  <a:lnTo>
                    <a:pt x="34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r-HR"/>
            </a:p>
          </p:txBody>
        </p:sp>
        <p:sp>
          <p:nvSpPr>
            <p:cNvPr id="113" name="Freeform 111"/>
            <p:cNvSpPr>
              <a:spLocks/>
            </p:cNvSpPr>
            <p:nvPr/>
          </p:nvSpPr>
          <p:spPr bwMode="auto">
            <a:xfrm>
              <a:off x="4747" y="2767"/>
              <a:ext cx="19" cy="20"/>
            </a:xfrm>
            <a:custGeom>
              <a:avLst/>
              <a:gdLst>
                <a:gd name="T0" fmla="*/ 8 w 19"/>
                <a:gd name="T1" fmla="*/ 0 h 20"/>
                <a:gd name="T2" fmla="*/ 8 w 19"/>
                <a:gd name="T3" fmla="*/ 0 h 20"/>
                <a:gd name="T4" fmla="*/ 11 w 19"/>
                <a:gd name="T5" fmla="*/ 0 h 20"/>
                <a:gd name="T6" fmla="*/ 14 w 19"/>
                <a:gd name="T7" fmla="*/ 1 h 20"/>
                <a:gd name="T8" fmla="*/ 17 w 19"/>
                <a:gd name="T9" fmla="*/ 3 h 20"/>
                <a:gd name="T10" fmla="*/ 19 w 19"/>
                <a:gd name="T11" fmla="*/ 8 h 20"/>
                <a:gd name="T12" fmla="*/ 19 w 19"/>
                <a:gd name="T13" fmla="*/ 8 h 20"/>
                <a:gd name="T14" fmla="*/ 19 w 19"/>
                <a:gd name="T15" fmla="*/ 11 h 20"/>
                <a:gd name="T16" fmla="*/ 17 w 19"/>
                <a:gd name="T17" fmla="*/ 15 h 20"/>
                <a:gd name="T18" fmla="*/ 16 w 19"/>
                <a:gd name="T19" fmla="*/ 18 h 20"/>
                <a:gd name="T20" fmla="*/ 13 w 19"/>
                <a:gd name="T21" fmla="*/ 20 h 20"/>
                <a:gd name="T22" fmla="*/ 13 w 19"/>
                <a:gd name="T23" fmla="*/ 20 h 20"/>
                <a:gd name="T24" fmla="*/ 8 w 19"/>
                <a:gd name="T25" fmla="*/ 20 h 20"/>
                <a:gd name="T26" fmla="*/ 5 w 19"/>
                <a:gd name="T27" fmla="*/ 18 h 20"/>
                <a:gd name="T28" fmla="*/ 2 w 19"/>
                <a:gd name="T29" fmla="*/ 17 h 20"/>
                <a:gd name="T30" fmla="*/ 0 w 19"/>
                <a:gd name="T31" fmla="*/ 12 h 20"/>
                <a:gd name="T32" fmla="*/ 0 w 19"/>
                <a:gd name="T33" fmla="*/ 12 h 20"/>
                <a:gd name="T34" fmla="*/ 0 w 19"/>
                <a:gd name="T35" fmla="*/ 9 h 20"/>
                <a:gd name="T36" fmla="*/ 2 w 19"/>
                <a:gd name="T37" fmla="*/ 4 h 20"/>
                <a:gd name="T38" fmla="*/ 3 w 19"/>
                <a:gd name="T39" fmla="*/ 1 h 20"/>
                <a:gd name="T40" fmla="*/ 8 w 19"/>
                <a:gd name="T41" fmla="*/ 0 h 20"/>
                <a:gd name="T42" fmla="*/ 8 w 19"/>
                <a:gd name="T43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9" h="20">
                  <a:moveTo>
                    <a:pt x="8" y="0"/>
                  </a:moveTo>
                  <a:lnTo>
                    <a:pt x="8" y="0"/>
                  </a:lnTo>
                  <a:lnTo>
                    <a:pt x="11" y="0"/>
                  </a:lnTo>
                  <a:lnTo>
                    <a:pt x="14" y="1"/>
                  </a:lnTo>
                  <a:lnTo>
                    <a:pt x="17" y="3"/>
                  </a:lnTo>
                  <a:lnTo>
                    <a:pt x="19" y="8"/>
                  </a:lnTo>
                  <a:lnTo>
                    <a:pt x="19" y="8"/>
                  </a:lnTo>
                  <a:lnTo>
                    <a:pt x="19" y="11"/>
                  </a:lnTo>
                  <a:lnTo>
                    <a:pt x="17" y="15"/>
                  </a:lnTo>
                  <a:lnTo>
                    <a:pt x="16" y="18"/>
                  </a:lnTo>
                  <a:lnTo>
                    <a:pt x="13" y="20"/>
                  </a:lnTo>
                  <a:lnTo>
                    <a:pt x="13" y="20"/>
                  </a:lnTo>
                  <a:lnTo>
                    <a:pt x="8" y="20"/>
                  </a:lnTo>
                  <a:lnTo>
                    <a:pt x="5" y="18"/>
                  </a:lnTo>
                  <a:lnTo>
                    <a:pt x="2" y="17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9"/>
                  </a:lnTo>
                  <a:lnTo>
                    <a:pt x="2" y="4"/>
                  </a:lnTo>
                  <a:lnTo>
                    <a:pt x="3" y="1"/>
                  </a:lnTo>
                  <a:lnTo>
                    <a:pt x="8" y="0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r-HR"/>
            </a:p>
          </p:txBody>
        </p:sp>
        <p:sp>
          <p:nvSpPr>
            <p:cNvPr id="114" name="Freeform 112"/>
            <p:cNvSpPr>
              <a:spLocks/>
            </p:cNvSpPr>
            <p:nvPr/>
          </p:nvSpPr>
          <p:spPr bwMode="auto">
            <a:xfrm>
              <a:off x="4680" y="2692"/>
              <a:ext cx="34" cy="34"/>
            </a:xfrm>
            <a:custGeom>
              <a:avLst/>
              <a:gdLst>
                <a:gd name="T0" fmla="*/ 0 w 34"/>
                <a:gd name="T1" fmla="*/ 17 h 34"/>
                <a:gd name="T2" fmla="*/ 0 w 34"/>
                <a:gd name="T3" fmla="*/ 17 h 34"/>
                <a:gd name="T4" fmla="*/ 2 w 34"/>
                <a:gd name="T5" fmla="*/ 25 h 34"/>
                <a:gd name="T6" fmla="*/ 5 w 34"/>
                <a:gd name="T7" fmla="*/ 29 h 34"/>
                <a:gd name="T8" fmla="*/ 11 w 34"/>
                <a:gd name="T9" fmla="*/ 32 h 34"/>
                <a:gd name="T10" fmla="*/ 17 w 34"/>
                <a:gd name="T11" fmla="*/ 34 h 34"/>
                <a:gd name="T12" fmla="*/ 17 w 34"/>
                <a:gd name="T13" fmla="*/ 34 h 34"/>
                <a:gd name="T14" fmla="*/ 25 w 34"/>
                <a:gd name="T15" fmla="*/ 32 h 34"/>
                <a:gd name="T16" fmla="*/ 29 w 34"/>
                <a:gd name="T17" fmla="*/ 29 h 34"/>
                <a:gd name="T18" fmla="*/ 32 w 34"/>
                <a:gd name="T19" fmla="*/ 25 h 34"/>
                <a:gd name="T20" fmla="*/ 34 w 34"/>
                <a:gd name="T21" fmla="*/ 17 h 34"/>
                <a:gd name="T22" fmla="*/ 34 w 34"/>
                <a:gd name="T23" fmla="*/ 17 h 34"/>
                <a:gd name="T24" fmla="*/ 32 w 34"/>
                <a:gd name="T25" fmla="*/ 11 h 34"/>
                <a:gd name="T26" fmla="*/ 29 w 34"/>
                <a:gd name="T27" fmla="*/ 5 h 34"/>
                <a:gd name="T28" fmla="*/ 25 w 34"/>
                <a:gd name="T29" fmla="*/ 2 h 34"/>
                <a:gd name="T30" fmla="*/ 17 w 34"/>
                <a:gd name="T31" fmla="*/ 0 h 34"/>
                <a:gd name="T32" fmla="*/ 17 w 34"/>
                <a:gd name="T33" fmla="*/ 0 h 34"/>
                <a:gd name="T34" fmla="*/ 11 w 34"/>
                <a:gd name="T35" fmla="*/ 2 h 34"/>
                <a:gd name="T36" fmla="*/ 5 w 34"/>
                <a:gd name="T37" fmla="*/ 5 h 34"/>
                <a:gd name="T38" fmla="*/ 2 w 34"/>
                <a:gd name="T39" fmla="*/ 11 h 34"/>
                <a:gd name="T40" fmla="*/ 0 w 34"/>
                <a:gd name="T41" fmla="*/ 17 h 34"/>
                <a:gd name="T42" fmla="*/ 0 w 34"/>
                <a:gd name="T43" fmla="*/ 17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4" h="34">
                  <a:moveTo>
                    <a:pt x="0" y="17"/>
                  </a:moveTo>
                  <a:lnTo>
                    <a:pt x="0" y="17"/>
                  </a:lnTo>
                  <a:lnTo>
                    <a:pt x="2" y="25"/>
                  </a:lnTo>
                  <a:lnTo>
                    <a:pt x="5" y="29"/>
                  </a:lnTo>
                  <a:lnTo>
                    <a:pt x="11" y="32"/>
                  </a:lnTo>
                  <a:lnTo>
                    <a:pt x="17" y="34"/>
                  </a:lnTo>
                  <a:lnTo>
                    <a:pt x="17" y="34"/>
                  </a:lnTo>
                  <a:lnTo>
                    <a:pt x="25" y="32"/>
                  </a:lnTo>
                  <a:lnTo>
                    <a:pt x="29" y="29"/>
                  </a:lnTo>
                  <a:lnTo>
                    <a:pt x="32" y="25"/>
                  </a:lnTo>
                  <a:lnTo>
                    <a:pt x="34" y="17"/>
                  </a:lnTo>
                  <a:lnTo>
                    <a:pt x="34" y="17"/>
                  </a:lnTo>
                  <a:lnTo>
                    <a:pt x="32" y="11"/>
                  </a:lnTo>
                  <a:lnTo>
                    <a:pt x="29" y="5"/>
                  </a:lnTo>
                  <a:lnTo>
                    <a:pt x="25" y="2"/>
                  </a:lnTo>
                  <a:lnTo>
                    <a:pt x="17" y="0"/>
                  </a:lnTo>
                  <a:lnTo>
                    <a:pt x="17" y="0"/>
                  </a:lnTo>
                  <a:lnTo>
                    <a:pt x="11" y="2"/>
                  </a:lnTo>
                  <a:lnTo>
                    <a:pt x="5" y="5"/>
                  </a:lnTo>
                  <a:lnTo>
                    <a:pt x="2" y="11"/>
                  </a:lnTo>
                  <a:lnTo>
                    <a:pt x="0" y="17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r-HR"/>
            </a:p>
          </p:txBody>
        </p:sp>
        <p:sp>
          <p:nvSpPr>
            <p:cNvPr id="115" name="Freeform 113"/>
            <p:cNvSpPr>
              <a:spLocks/>
            </p:cNvSpPr>
            <p:nvPr/>
          </p:nvSpPr>
          <p:spPr bwMode="auto">
            <a:xfrm>
              <a:off x="4685" y="2746"/>
              <a:ext cx="17" cy="16"/>
            </a:xfrm>
            <a:custGeom>
              <a:avLst/>
              <a:gdLst>
                <a:gd name="T0" fmla="*/ 0 w 17"/>
                <a:gd name="T1" fmla="*/ 9 h 16"/>
                <a:gd name="T2" fmla="*/ 0 w 17"/>
                <a:gd name="T3" fmla="*/ 9 h 16"/>
                <a:gd name="T4" fmla="*/ 1 w 17"/>
                <a:gd name="T5" fmla="*/ 12 h 16"/>
                <a:gd name="T6" fmla="*/ 3 w 17"/>
                <a:gd name="T7" fmla="*/ 15 h 16"/>
                <a:gd name="T8" fmla="*/ 6 w 17"/>
                <a:gd name="T9" fmla="*/ 16 h 16"/>
                <a:gd name="T10" fmla="*/ 9 w 17"/>
                <a:gd name="T11" fmla="*/ 16 h 16"/>
                <a:gd name="T12" fmla="*/ 9 w 17"/>
                <a:gd name="T13" fmla="*/ 16 h 16"/>
                <a:gd name="T14" fmla="*/ 12 w 17"/>
                <a:gd name="T15" fmla="*/ 16 h 16"/>
                <a:gd name="T16" fmla="*/ 15 w 17"/>
                <a:gd name="T17" fmla="*/ 15 h 16"/>
                <a:gd name="T18" fmla="*/ 17 w 17"/>
                <a:gd name="T19" fmla="*/ 12 h 16"/>
                <a:gd name="T20" fmla="*/ 17 w 17"/>
                <a:gd name="T21" fmla="*/ 9 h 16"/>
                <a:gd name="T22" fmla="*/ 17 w 17"/>
                <a:gd name="T23" fmla="*/ 9 h 16"/>
                <a:gd name="T24" fmla="*/ 17 w 17"/>
                <a:gd name="T25" fmla="*/ 6 h 16"/>
                <a:gd name="T26" fmla="*/ 15 w 17"/>
                <a:gd name="T27" fmla="*/ 3 h 16"/>
                <a:gd name="T28" fmla="*/ 12 w 17"/>
                <a:gd name="T29" fmla="*/ 1 h 16"/>
                <a:gd name="T30" fmla="*/ 9 w 17"/>
                <a:gd name="T31" fmla="*/ 0 h 16"/>
                <a:gd name="T32" fmla="*/ 9 w 17"/>
                <a:gd name="T33" fmla="*/ 0 h 16"/>
                <a:gd name="T34" fmla="*/ 6 w 17"/>
                <a:gd name="T35" fmla="*/ 1 h 16"/>
                <a:gd name="T36" fmla="*/ 3 w 17"/>
                <a:gd name="T37" fmla="*/ 3 h 16"/>
                <a:gd name="T38" fmla="*/ 1 w 17"/>
                <a:gd name="T39" fmla="*/ 6 h 16"/>
                <a:gd name="T40" fmla="*/ 0 w 17"/>
                <a:gd name="T41" fmla="*/ 9 h 16"/>
                <a:gd name="T42" fmla="*/ 0 w 17"/>
                <a:gd name="T43" fmla="*/ 9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7" h="16">
                  <a:moveTo>
                    <a:pt x="0" y="9"/>
                  </a:moveTo>
                  <a:lnTo>
                    <a:pt x="0" y="9"/>
                  </a:lnTo>
                  <a:lnTo>
                    <a:pt x="1" y="12"/>
                  </a:lnTo>
                  <a:lnTo>
                    <a:pt x="3" y="15"/>
                  </a:lnTo>
                  <a:lnTo>
                    <a:pt x="6" y="16"/>
                  </a:lnTo>
                  <a:lnTo>
                    <a:pt x="9" y="16"/>
                  </a:lnTo>
                  <a:lnTo>
                    <a:pt x="9" y="16"/>
                  </a:lnTo>
                  <a:lnTo>
                    <a:pt x="12" y="16"/>
                  </a:lnTo>
                  <a:lnTo>
                    <a:pt x="15" y="15"/>
                  </a:lnTo>
                  <a:lnTo>
                    <a:pt x="17" y="12"/>
                  </a:lnTo>
                  <a:lnTo>
                    <a:pt x="17" y="9"/>
                  </a:lnTo>
                  <a:lnTo>
                    <a:pt x="17" y="9"/>
                  </a:lnTo>
                  <a:lnTo>
                    <a:pt x="17" y="6"/>
                  </a:lnTo>
                  <a:lnTo>
                    <a:pt x="15" y="3"/>
                  </a:lnTo>
                  <a:lnTo>
                    <a:pt x="12" y="1"/>
                  </a:lnTo>
                  <a:lnTo>
                    <a:pt x="9" y="0"/>
                  </a:lnTo>
                  <a:lnTo>
                    <a:pt x="9" y="0"/>
                  </a:lnTo>
                  <a:lnTo>
                    <a:pt x="6" y="1"/>
                  </a:lnTo>
                  <a:lnTo>
                    <a:pt x="3" y="3"/>
                  </a:lnTo>
                  <a:lnTo>
                    <a:pt x="1" y="6"/>
                  </a:lnTo>
                  <a:lnTo>
                    <a:pt x="0" y="9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r-HR"/>
            </a:p>
          </p:txBody>
        </p:sp>
        <p:sp>
          <p:nvSpPr>
            <p:cNvPr id="116" name="Freeform 114"/>
            <p:cNvSpPr>
              <a:spLocks/>
            </p:cNvSpPr>
            <p:nvPr/>
          </p:nvSpPr>
          <p:spPr bwMode="auto">
            <a:xfrm>
              <a:off x="4656" y="2601"/>
              <a:ext cx="192" cy="141"/>
            </a:xfrm>
            <a:custGeom>
              <a:avLst/>
              <a:gdLst>
                <a:gd name="T0" fmla="*/ 191 w 192"/>
                <a:gd name="T1" fmla="*/ 137 h 141"/>
                <a:gd name="T2" fmla="*/ 191 w 192"/>
                <a:gd name="T3" fmla="*/ 137 h 141"/>
                <a:gd name="T4" fmla="*/ 186 w 192"/>
                <a:gd name="T5" fmla="*/ 138 h 141"/>
                <a:gd name="T6" fmla="*/ 171 w 192"/>
                <a:gd name="T7" fmla="*/ 140 h 141"/>
                <a:gd name="T8" fmla="*/ 162 w 192"/>
                <a:gd name="T9" fmla="*/ 141 h 141"/>
                <a:gd name="T10" fmla="*/ 149 w 192"/>
                <a:gd name="T11" fmla="*/ 141 h 141"/>
                <a:gd name="T12" fmla="*/ 136 w 192"/>
                <a:gd name="T13" fmla="*/ 140 h 141"/>
                <a:gd name="T14" fmla="*/ 122 w 192"/>
                <a:gd name="T15" fmla="*/ 137 h 141"/>
                <a:gd name="T16" fmla="*/ 107 w 192"/>
                <a:gd name="T17" fmla="*/ 131 h 141"/>
                <a:gd name="T18" fmla="*/ 91 w 192"/>
                <a:gd name="T19" fmla="*/ 123 h 141"/>
                <a:gd name="T20" fmla="*/ 76 w 192"/>
                <a:gd name="T21" fmla="*/ 112 h 141"/>
                <a:gd name="T22" fmla="*/ 59 w 192"/>
                <a:gd name="T23" fmla="*/ 99 h 141"/>
                <a:gd name="T24" fmla="*/ 44 w 192"/>
                <a:gd name="T25" fmla="*/ 80 h 141"/>
                <a:gd name="T26" fmla="*/ 29 w 192"/>
                <a:gd name="T27" fmla="*/ 58 h 141"/>
                <a:gd name="T28" fmla="*/ 13 w 192"/>
                <a:gd name="T29" fmla="*/ 32 h 141"/>
                <a:gd name="T30" fmla="*/ 0 w 192"/>
                <a:gd name="T31" fmla="*/ 0 h 141"/>
                <a:gd name="T32" fmla="*/ 0 w 192"/>
                <a:gd name="T33" fmla="*/ 0 h 141"/>
                <a:gd name="T34" fmla="*/ 3 w 192"/>
                <a:gd name="T35" fmla="*/ 4 h 141"/>
                <a:gd name="T36" fmla="*/ 12 w 192"/>
                <a:gd name="T37" fmla="*/ 19 h 141"/>
                <a:gd name="T38" fmla="*/ 26 w 192"/>
                <a:gd name="T39" fmla="*/ 41 h 141"/>
                <a:gd name="T40" fmla="*/ 35 w 192"/>
                <a:gd name="T41" fmla="*/ 53 h 141"/>
                <a:gd name="T42" fmla="*/ 46 w 192"/>
                <a:gd name="T43" fmla="*/ 64 h 141"/>
                <a:gd name="T44" fmla="*/ 58 w 192"/>
                <a:gd name="T45" fmla="*/ 76 h 141"/>
                <a:gd name="T46" fmla="*/ 72 w 192"/>
                <a:gd name="T47" fmla="*/ 88 h 141"/>
                <a:gd name="T48" fmla="*/ 85 w 192"/>
                <a:gd name="T49" fmla="*/ 97 h 141"/>
                <a:gd name="T50" fmla="*/ 102 w 192"/>
                <a:gd name="T51" fmla="*/ 106 h 141"/>
                <a:gd name="T52" fmla="*/ 119 w 192"/>
                <a:gd name="T53" fmla="*/ 114 h 141"/>
                <a:gd name="T54" fmla="*/ 137 w 192"/>
                <a:gd name="T55" fmla="*/ 119 h 141"/>
                <a:gd name="T56" fmla="*/ 157 w 192"/>
                <a:gd name="T57" fmla="*/ 122 h 141"/>
                <a:gd name="T58" fmla="*/ 178 w 192"/>
                <a:gd name="T59" fmla="*/ 120 h 141"/>
                <a:gd name="T60" fmla="*/ 178 w 192"/>
                <a:gd name="T61" fmla="*/ 120 h 141"/>
                <a:gd name="T62" fmla="*/ 182 w 192"/>
                <a:gd name="T63" fmla="*/ 120 h 141"/>
                <a:gd name="T64" fmla="*/ 186 w 192"/>
                <a:gd name="T65" fmla="*/ 120 h 141"/>
                <a:gd name="T66" fmla="*/ 189 w 192"/>
                <a:gd name="T67" fmla="*/ 122 h 141"/>
                <a:gd name="T68" fmla="*/ 191 w 192"/>
                <a:gd name="T69" fmla="*/ 125 h 141"/>
                <a:gd name="T70" fmla="*/ 192 w 192"/>
                <a:gd name="T71" fmla="*/ 129 h 141"/>
                <a:gd name="T72" fmla="*/ 191 w 192"/>
                <a:gd name="T73" fmla="*/ 137 h 141"/>
                <a:gd name="T74" fmla="*/ 191 w 192"/>
                <a:gd name="T75" fmla="*/ 137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92" h="141">
                  <a:moveTo>
                    <a:pt x="191" y="137"/>
                  </a:moveTo>
                  <a:lnTo>
                    <a:pt x="191" y="137"/>
                  </a:lnTo>
                  <a:lnTo>
                    <a:pt x="186" y="138"/>
                  </a:lnTo>
                  <a:lnTo>
                    <a:pt x="171" y="140"/>
                  </a:lnTo>
                  <a:lnTo>
                    <a:pt x="162" y="141"/>
                  </a:lnTo>
                  <a:lnTo>
                    <a:pt x="149" y="141"/>
                  </a:lnTo>
                  <a:lnTo>
                    <a:pt x="136" y="140"/>
                  </a:lnTo>
                  <a:lnTo>
                    <a:pt x="122" y="137"/>
                  </a:lnTo>
                  <a:lnTo>
                    <a:pt x="107" y="131"/>
                  </a:lnTo>
                  <a:lnTo>
                    <a:pt x="91" y="123"/>
                  </a:lnTo>
                  <a:lnTo>
                    <a:pt x="76" y="112"/>
                  </a:lnTo>
                  <a:lnTo>
                    <a:pt x="59" y="99"/>
                  </a:lnTo>
                  <a:lnTo>
                    <a:pt x="44" y="80"/>
                  </a:lnTo>
                  <a:lnTo>
                    <a:pt x="29" y="58"/>
                  </a:lnTo>
                  <a:lnTo>
                    <a:pt x="13" y="32"/>
                  </a:lnTo>
                  <a:lnTo>
                    <a:pt x="0" y="0"/>
                  </a:lnTo>
                  <a:lnTo>
                    <a:pt x="0" y="0"/>
                  </a:lnTo>
                  <a:lnTo>
                    <a:pt x="3" y="4"/>
                  </a:lnTo>
                  <a:lnTo>
                    <a:pt x="12" y="19"/>
                  </a:lnTo>
                  <a:lnTo>
                    <a:pt x="26" y="41"/>
                  </a:lnTo>
                  <a:lnTo>
                    <a:pt x="35" y="53"/>
                  </a:lnTo>
                  <a:lnTo>
                    <a:pt x="46" y="64"/>
                  </a:lnTo>
                  <a:lnTo>
                    <a:pt x="58" y="76"/>
                  </a:lnTo>
                  <a:lnTo>
                    <a:pt x="72" y="88"/>
                  </a:lnTo>
                  <a:lnTo>
                    <a:pt x="85" y="97"/>
                  </a:lnTo>
                  <a:lnTo>
                    <a:pt x="102" y="106"/>
                  </a:lnTo>
                  <a:lnTo>
                    <a:pt x="119" y="114"/>
                  </a:lnTo>
                  <a:lnTo>
                    <a:pt x="137" y="119"/>
                  </a:lnTo>
                  <a:lnTo>
                    <a:pt x="157" y="122"/>
                  </a:lnTo>
                  <a:lnTo>
                    <a:pt x="178" y="120"/>
                  </a:lnTo>
                  <a:lnTo>
                    <a:pt x="178" y="120"/>
                  </a:lnTo>
                  <a:lnTo>
                    <a:pt x="182" y="120"/>
                  </a:lnTo>
                  <a:lnTo>
                    <a:pt x="186" y="120"/>
                  </a:lnTo>
                  <a:lnTo>
                    <a:pt x="189" y="122"/>
                  </a:lnTo>
                  <a:lnTo>
                    <a:pt x="191" y="125"/>
                  </a:lnTo>
                  <a:lnTo>
                    <a:pt x="192" y="129"/>
                  </a:lnTo>
                  <a:lnTo>
                    <a:pt x="191" y="137"/>
                  </a:lnTo>
                  <a:lnTo>
                    <a:pt x="191" y="137"/>
                  </a:lnTo>
                  <a:close/>
                </a:path>
              </a:pathLst>
            </a:custGeom>
            <a:solidFill>
              <a:srgbClr val="EE7D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r-HR"/>
            </a:p>
          </p:txBody>
        </p:sp>
        <p:sp>
          <p:nvSpPr>
            <p:cNvPr id="117" name="Freeform 115"/>
            <p:cNvSpPr>
              <a:spLocks/>
            </p:cNvSpPr>
            <p:nvPr/>
          </p:nvSpPr>
          <p:spPr bwMode="auto">
            <a:xfrm>
              <a:off x="4625" y="2573"/>
              <a:ext cx="197" cy="147"/>
            </a:xfrm>
            <a:custGeom>
              <a:avLst/>
              <a:gdLst>
                <a:gd name="T0" fmla="*/ 0 w 197"/>
                <a:gd name="T1" fmla="*/ 14 h 147"/>
                <a:gd name="T2" fmla="*/ 0 w 197"/>
                <a:gd name="T3" fmla="*/ 14 h 147"/>
                <a:gd name="T4" fmla="*/ 2 w 197"/>
                <a:gd name="T5" fmla="*/ 21 h 147"/>
                <a:gd name="T6" fmla="*/ 5 w 197"/>
                <a:gd name="T7" fmla="*/ 28 h 147"/>
                <a:gd name="T8" fmla="*/ 8 w 197"/>
                <a:gd name="T9" fmla="*/ 35 h 147"/>
                <a:gd name="T10" fmla="*/ 11 w 197"/>
                <a:gd name="T11" fmla="*/ 40 h 147"/>
                <a:gd name="T12" fmla="*/ 14 w 197"/>
                <a:gd name="T13" fmla="*/ 41 h 147"/>
                <a:gd name="T14" fmla="*/ 17 w 197"/>
                <a:gd name="T15" fmla="*/ 41 h 147"/>
                <a:gd name="T16" fmla="*/ 20 w 197"/>
                <a:gd name="T17" fmla="*/ 40 h 147"/>
                <a:gd name="T18" fmla="*/ 25 w 197"/>
                <a:gd name="T19" fmla="*/ 38 h 147"/>
                <a:gd name="T20" fmla="*/ 28 w 197"/>
                <a:gd name="T21" fmla="*/ 34 h 147"/>
                <a:gd name="T22" fmla="*/ 32 w 197"/>
                <a:gd name="T23" fmla="*/ 28 h 147"/>
                <a:gd name="T24" fmla="*/ 32 w 197"/>
                <a:gd name="T25" fmla="*/ 28 h 147"/>
                <a:gd name="T26" fmla="*/ 40 w 197"/>
                <a:gd name="T27" fmla="*/ 18 h 147"/>
                <a:gd name="T28" fmla="*/ 41 w 197"/>
                <a:gd name="T29" fmla="*/ 15 h 147"/>
                <a:gd name="T30" fmla="*/ 44 w 197"/>
                <a:gd name="T31" fmla="*/ 15 h 147"/>
                <a:gd name="T32" fmla="*/ 46 w 197"/>
                <a:gd name="T33" fmla="*/ 17 h 147"/>
                <a:gd name="T34" fmla="*/ 48 w 197"/>
                <a:gd name="T35" fmla="*/ 20 h 147"/>
                <a:gd name="T36" fmla="*/ 52 w 197"/>
                <a:gd name="T37" fmla="*/ 32 h 147"/>
                <a:gd name="T38" fmla="*/ 52 w 197"/>
                <a:gd name="T39" fmla="*/ 32 h 147"/>
                <a:gd name="T40" fmla="*/ 52 w 197"/>
                <a:gd name="T41" fmla="*/ 35 h 147"/>
                <a:gd name="T42" fmla="*/ 57 w 197"/>
                <a:gd name="T43" fmla="*/ 46 h 147"/>
                <a:gd name="T44" fmla="*/ 64 w 197"/>
                <a:gd name="T45" fmla="*/ 60 h 147"/>
                <a:gd name="T46" fmla="*/ 77 w 197"/>
                <a:gd name="T47" fmla="*/ 78 h 147"/>
                <a:gd name="T48" fmla="*/ 84 w 197"/>
                <a:gd name="T49" fmla="*/ 87 h 147"/>
                <a:gd name="T50" fmla="*/ 95 w 197"/>
                <a:gd name="T51" fmla="*/ 96 h 147"/>
                <a:gd name="T52" fmla="*/ 107 w 197"/>
                <a:gd name="T53" fmla="*/ 107 h 147"/>
                <a:gd name="T54" fmla="*/ 121 w 197"/>
                <a:gd name="T55" fmla="*/ 116 h 147"/>
                <a:gd name="T56" fmla="*/ 136 w 197"/>
                <a:gd name="T57" fmla="*/ 125 h 147"/>
                <a:gd name="T58" fmla="*/ 154 w 197"/>
                <a:gd name="T59" fmla="*/ 133 h 147"/>
                <a:gd name="T60" fmla="*/ 174 w 197"/>
                <a:gd name="T61" fmla="*/ 140 h 147"/>
                <a:gd name="T62" fmla="*/ 197 w 197"/>
                <a:gd name="T63" fmla="*/ 147 h 147"/>
                <a:gd name="T64" fmla="*/ 197 w 197"/>
                <a:gd name="T65" fmla="*/ 147 h 147"/>
                <a:gd name="T66" fmla="*/ 179 w 197"/>
                <a:gd name="T67" fmla="*/ 140 h 147"/>
                <a:gd name="T68" fmla="*/ 159 w 197"/>
                <a:gd name="T69" fmla="*/ 131 h 147"/>
                <a:gd name="T70" fmla="*/ 136 w 197"/>
                <a:gd name="T71" fmla="*/ 118 h 147"/>
                <a:gd name="T72" fmla="*/ 124 w 197"/>
                <a:gd name="T73" fmla="*/ 110 h 147"/>
                <a:gd name="T74" fmla="*/ 113 w 197"/>
                <a:gd name="T75" fmla="*/ 99 h 147"/>
                <a:gd name="T76" fmla="*/ 101 w 197"/>
                <a:gd name="T77" fmla="*/ 89 h 147"/>
                <a:gd name="T78" fmla="*/ 90 w 197"/>
                <a:gd name="T79" fmla="*/ 76 h 147"/>
                <a:gd name="T80" fmla="*/ 81 w 197"/>
                <a:gd name="T81" fmla="*/ 63 h 147"/>
                <a:gd name="T82" fmla="*/ 74 w 197"/>
                <a:gd name="T83" fmla="*/ 46 h 147"/>
                <a:gd name="T84" fmla="*/ 66 w 197"/>
                <a:gd name="T85" fmla="*/ 29 h 147"/>
                <a:gd name="T86" fmla="*/ 61 w 197"/>
                <a:gd name="T87" fmla="*/ 11 h 147"/>
                <a:gd name="T88" fmla="*/ 61 w 197"/>
                <a:gd name="T89" fmla="*/ 11 h 147"/>
                <a:gd name="T90" fmla="*/ 58 w 197"/>
                <a:gd name="T91" fmla="*/ 6 h 147"/>
                <a:gd name="T92" fmla="*/ 55 w 197"/>
                <a:gd name="T93" fmla="*/ 3 h 147"/>
                <a:gd name="T94" fmla="*/ 51 w 197"/>
                <a:gd name="T95" fmla="*/ 2 h 147"/>
                <a:gd name="T96" fmla="*/ 46 w 197"/>
                <a:gd name="T97" fmla="*/ 0 h 147"/>
                <a:gd name="T98" fmla="*/ 40 w 197"/>
                <a:gd name="T99" fmla="*/ 3 h 147"/>
                <a:gd name="T100" fmla="*/ 32 w 197"/>
                <a:gd name="T101" fmla="*/ 11 h 147"/>
                <a:gd name="T102" fmla="*/ 26 w 197"/>
                <a:gd name="T103" fmla="*/ 23 h 147"/>
                <a:gd name="T104" fmla="*/ 26 w 197"/>
                <a:gd name="T105" fmla="*/ 23 h 147"/>
                <a:gd name="T106" fmla="*/ 23 w 197"/>
                <a:gd name="T107" fmla="*/ 28 h 147"/>
                <a:gd name="T108" fmla="*/ 20 w 197"/>
                <a:gd name="T109" fmla="*/ 31 h 147"/>
                <a:gd name="T110" fmla="*/ 17 w 197"/>
                <a:gd name="T111" fmla="*/ 34 h 147"/>
                <a:gd name="T112" fmla="*/ 14 w 197"/>
                <a:gd name="T113" fmla="*/ 34 h 147"/>
                <a:gd name="T114" fmla="*/ 9 w 197"/>
                <a:gd name="T115" fmla="*/ 32 h 147"/>
                <a:gd name="T116" fmla="*/ 5 w 197"/>
                <a:gd name="T117" fmla="*/ 26 h 147"/>
                <a:gd name="T118" fmla="*/ 0 w 197"/>
                <a:gd name="T119" fmla="*/ 14 h 147"/>
                <a:gd name="T120" fmla="*/ 0 w 197"/>
                <a:gd name="T121" fmla="*/ 14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97" h="147">
                  <a:moveTo>
                    <a:pt x="0" y="14"/>
                  </a:moveTo>
                  <a:lnTo>
                    <a:pt x="0" y="14"/>
                  </a:lnTo>
                  <a:lnTo>
                    <a:pt x="2" y="21"/>
                  </a:lnTo>
                  <a:lnTo>
                    <a:pt x="5" y="28"/>
                  </a:lnTo>
                  <a:lnTo>
                    <a:pt x="8" y="35"/>
                  </a:lnTo>
                  <a:lnTo>
                    <a:pt x="11" y="40"/>
                  </a:lnTo>
                  <a:lnTo>
                    <a:pt x="14" y="41"/>
                  </a:lnTo>
                  <a:lnTo>
                    <a:pt x="17" y="41"/>
                  </a:lnTo>
                  <a:lnTo>
                    <a:pt x="20" y="40"/>
                  </a:lnTo>
                  <a:lnTo>
                    <a:pt x="25" y="38"/>
                  </a:lnTo>
                  <a:lnTo>
                    <a:pt x="28" y="34"/>
                  </a:lnTo>
                  <a:lnTo>
                    <a:pt x="32" y="28"/>
                  </a:lnTo>
                  <a:lnTo>
                    <a:pt x="32" y="28"/>
                  </a:lnTo>
                  <a:lnTo>
                    <a:pt x="40" y="18"/>
                  </a:lnTo>
                  <a:lnTo>
                    <a:pt x="41" y="15"/>
                  </a:lnTo>
                  <a:lnTo>
                    <a:pt x="44" y="15"/>
                  </a:lnTo>
                  <a:lnTo>
                    <a:pt x="46" y="17"/>
                  </a:lnTo>
                  <a:lnTo>
                    <a:pt x="48" y="20"/>
                  </a:lnTo>
                  <a:lnTo>
                    <a:pt x="52" y="32"/>
                  </a:lnTo>
                  <a:lnTo>
                    <a:pt x="52" y="32"/>
                  </a:lnTo>
                  <a:lnTo>
                    <a:pt x="52" y="35"/>
                  </a:lnTo>
                  <a:lnTo>
                    <a:pt x="57" y="46"/>
                  </a:lnTo>
                  <a:lnTo>
                    <a:pt x="64" y="60"/>
                  </a:lnTo>
                  <a:lnTo>
                    <a:pt x="77" y="78"/>
                  </a:lnTo>
                  <a:lnTo>
                    <a:pt x="84" y="87"/>
                  </a:lnTo>
                  <a:lnTo>
                    <a:pt x="95" y="96"/>
                  </a:lnTo>
                  <a:lnTo>
                    <a:pt x="107" y="107"/>
                  </a:lnTo>
                  <a:lnTo>
                    <a:pt x="121" y="116"/>
                  </a:lnTo>
                  <a:lnTo>
                    <a:pt x="136" y="125"/>
                  </a:lnTo>
                  <a:lnTo>
                    <a:pt x="154" y="133"/>
                  </a:lnTo>
                  <a:lnTo>
                    <a:pt x="174" y="140"/>
                  </a:lnTo>
                  <a:lnTo>
                    <a:pt x="197" y="147"/>
                  </a:lnTo>
                  <a:lnTo>
                    <a:pt x="197" y="147"/>
                  </a:lnTo>
                  <a:lnTo>
                    <a:pt x="179" y="140"/>
                  </a:lnTo>
                  <a:lnTo>
                    <a:pt x="159" y="131"/>
                  </a:lnTo>
                  <a:lnTo>
                    <a:pt x="136" y="118"/>
                  </a:lnTo>
                  <a:lnTo>
                    <a:pt x="124" y="110"/>
                  </a:lnTo>
                  <a:lnTo>
                    <a:pt x="113" y="99"/>
                  </a:lnTo>
                  <a:lnTo>
                    <a:pt x="101" y="89"/>
                  </a:lnTo>
                  <a:lnTo>
                    <a:pt x="90" y="76"/>
                  </a:lnTo>
                  <a:lnTo>
                    <a:pt x="81" y="63"/>
                  </a:lnTo>
                  <a:lnTo>
                    <a:pt x="74" y="46"/>
                  </a:lnTo>
                  <a:lnTo>
                    <a:pt x="66" y="29"/>
                  </a:lnTo>
                  <a:lnTo>
                    <a:pt x="61" y="11"/>
                  </a:lnTo>
                  <a:lnTo>
                    <a:pt x="61" y="11"/>
                  </a:lnTo>
                  <a:lnTo>
                    <a:pt x="58" y="6"/>
                  </a:lnTo>
                  <a:lnTo>
                    <a:pt x="55" y="3"/>
                  </a:lnTo>
                  <a:lnTo>
                    <a:pt x="51" y="2"/>
                  </a:lnTo>
                  <a:lnTo>
                    <a:pt x="46" y="0"/>
                  </a:lnTo>
                  <a:lnTo>
                    <a:pt x="40" y="3"/>
                  </a:lnTo>
                  <a:lnTo>
                    <a:pt x="32" y="11"/>
                  </a:lnTo>
                  <a:lnTo>
                    <a:pt x="26" y="23"/>
                  </a:lnTo>
                  <a:lnTo>
                    <a:pt x="26" y="23"/>
                  </a:lnTo>
                  <a:lnTo>
                    <a:pt x="23" y="28"/>
                  </a:lnTo>
                  <a:lnTo>
                    <a:pt x="20" y="31"/>
                  </a:lnTo>
                  <a:lnTo>
                    <a:pt x="17" y="34"/>
                  </a:lnTo>
                  <a:lnTo>
                    <a:pt x="14" y="34"/>
                  </a:lnTo>
                  <a:lnTo>
                    <a:pt x="9" y="32"/>
                  </a:lnTo>
                  <a:lnTo>
                    <a:pt x="5" y="26"/>
                  </a:lnTo>
                  <a:lnTo>
                    <a:pt x="0" y="14"/>
                  </a:lnTo>
                  <a:lnTo>
                    <a:pt x="0" y="14"/>
                  </a:lnTo>
                  <a:close/>
                </a:path>
              </a:pathLst>
            </a:custGeom>
            <a:solidFill>
              <a:srgbClr val="F18D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r-HR"/>
            </a:p>
          </p:txBody>
        </p:sp>
        <p:sp>
          <p:nvSpPr>
            <p:cNvPr id="118" name="Freeform 116"/>
            <p:cNvSpPr>
              <a:spLocks/>
            </p:cNvSpPr>
            <p:nvPr/>
          </p:nvSpPr>
          <p:spPr bwMode="auto">
            <a:xfrm>
              <a:off x="4595" y="2556"/>
              <a:ext cx="52" cy="25"/>
            </a:xfrm>
            <a:custGeom>
              <a:avLst/>
              <a:gdLst>
                <a:gd name="T0" fmla="*/ 52 w 52"/>
                <a:gd name="T1" fmla="*/ 0 h 25"/>
                <a:gd name="T2" fmla="*/ 52 w 52"/>
                <a:gd name="T3" fmla="*/ 0 h 25"/>
                <a:gd name="T4" fmla="*/ 47 w 52"/>
                <a:gd name="T5" fmla="*/ 6 h 25"/>
                <a:gd name="T6" fmla="*/ 42 w 52"/>
                <a:gd name="T7" fmla="*/ 14 h 25"/>
                <a:gd name="T8" fmla="*/ 35 w 52"/>
                <a:gd name="T9" fmla="*/ 19 h 25"/>
                <a:gd name="T10" fmla="*/ 27 w 52"/>
                <a:gd name="T11" fmla="*/ 23 h 25"/>
                <a:gd name="T12" fmla="*/ 23 w 52"/>
                <a:gd name="T13" fmla="*/ 25 h 25"/>
                <a:gd name="T14" fmla="*/ 18 w 52"/>
                <a:gd name="T15" fmla="*/ 23 h 25"/>
                <a:gd name="T16" fmla="*/ 13 w 52"/>
                <a:gd name="T17" fmla="*/ 22 h 25"/>
                <a:gd name="T18" fmla="*/ 9 w 52"/>
                <a:gd name="T19" fmla="*/ 19 h 25"/>
                <a:gd name="T20" fmla="*/ 4 w 52"/>
                <a:gd name="T21" fmla="*/ 14 h 25"/>
                <a:gd name="T22" fmla="*/ 0 w 52"/>
                <a:gd name="T23" fmla="*/ 8 h 25"/>
                <a:gd name="T24" fmla="*/ 0 w 52"/>
                <a:gd name="T25" fmla="*/ 8 h 25"/>
                <a:gd name="T26" fmla="*/ 4 w 52"/>
                <a:gd name="T27" fmla="*/ 9 h 25"/>
                <a:gd name="T28" fmla="*/ 9 w 52"/>
                <a:gd name="T29" fmla="*/ 12 h 25"/>
                <a:gd name="T30" fmla="*/ 15 w 52"/>
                <a:gd name="T31" fmla="*/ 12 h 25"/>
                <a:gd name="T32" fmla="*/ 23 w 52"/>
                <a:gd name="T33" fmla="*/ 14 h 25"/>
                <a:gd name="T34" fmla="*/ 32 w 52"/>
                <a:gd name="T35" fmla="*/ 11 h 25"/>
                <a:gd name="T36" fmla="*/ 41 w 52"/>
                <a:gd name="T37" fmla="*/ 8 h 25"/>
                <a:gd name="T38" fmla="*/ 52 w 52"/>
                <a:gd name="T39" fmla="*/ 0 h 25"/>
                <a:gd name="T40" fmla="*/ 52 w 52"/>
                <a:gd name="T41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2" h="25">
                  <a:moveTo>
                    <a:pt x="52" y="0"/>
                  </a:moveTo>
                  <a:lnTo>
                    <a:pt x="52" y="0"/>
                  </a:lnTo>
                  <a:lnTo>
                    <a:pt x="47" y="6"/>
                  </a:lnTo>
                  <a:lnTo>
                    <a:pt x="42" y="14"/>
                  </a:lnTo>
                  <a:lnTo>
                    <a:pt x="35" y="19"/>
                  </a:lnTo>
                  <a:lnTo>
                    <a:pt x="27" y="23"/>
                  </a:lnTo>
                  <a:lnTo>
                    <a:pt x="23" y="25"/>
                  </a:lnTo>
                  <a:lnTo>
                    <a:pt x="18" y="23"/>
                  </a:lnTo>
                  <a:lnTo>
                    <a:pt x="13" y="22"/>
                  </a:lnTo>
                  <a:lnTo>
                    <a:pt x="9" y="19"/>
                  </a:lnTo>
                  <a:lnTo>
                    <a:pt x="4" y="14"/>
                  </a:lnTo>
                  <a:lnTo>
                    <a:pt x="0" y="8"/>
                  </a:lnTo>
                  <a:lnTo>
                    <a:pt x="0" y="8"/>
                  </a:lnTo>
                  <a:lnTo>
                    <a:pt x="4" y="9"/>
                  </a:lnTo>
                  <a:lnTo>
                    <a:pt x="9" y="12"/>
                  </a:lnTo>
                  <a:lnTo>
                    <a:pt x="15" y="12"/>
                  </a:lnTo>
                  <a:lnTo>
                    <a:pt x="23" y="14"/>
                  </a:lnTo>
                  <a:lnTo>
                    <a:pt x="32" y="11"/>
                  </a:lnTo>
                  <a:lnTo>
                    <a:pt x="41" y="8"/>
                  </a:lnTo>
                  <a:lnTo>
                    <a:pt x="52" y="0"/>
                  </a:lnTo>
                  <a:lnTo>
                    <a:pt x="52" y="0"/>
                  </a:lnTo>
                  <a:close/>
                </a:path>
              </a:pathLst>
            </a:custGeom>
            <a:solidFill>
              <a:srgbClr val="FCAF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r-HR"/>
            </a:p>
          </p:txBody>
        </p:sp>
        <p:sp>
          <p:nvSpPr>
            <p:cNvPr id="119" name="Freeform 117"/>
            <p:cNvSpPr>
              <a:spLocks/>
            </p:cNvSpPr>
            <p:nvPr/>
          </p:nvSpPr>
          <p:spPr bwMode="auto">
            <a:xfrm>
              <a:off x="4417" y="2626"/>
              <a:ext cx="188" cy="260"/>
            </a:xfrm>
            <a:custGeom>
              <a:avLst/>
              <a:gdLst>
                <a:gd name="T0" fmla="*/ 58 w 188"/>
                <a:gd name="T1" fmla="*/ 260 h 260"/>
                <a:gd name="T2" fmla="*/ 58 w 188"/>
                <a:gd name="T3" fmla="*/ 260 h 260"/>
                <a:gd name="T4" fmla="*/ 71 w 188"/>
                <a:gd name="T5" fmla="*/ 252 h 260"/>
                <a:gd name="T6" fmla="*/ 84 w 188"/>
                <a:gd name="T7" fmla="*/ 246 h 260"/>
                <a:gd name="T8" fmla="*/ 98 w 188"/>
                <a:gd name="T9" fmla="*/ 242 h 260"/>
                <a:gd name="T10" fmla="*/ 110 w 188"/>
                <a:gd name="T11" fmla="*/ 239 h 260"/>
                <a:gd name="T12" fmla="*/ 124 w 188"/>
                <a:gd name="T13" fmla="*/ 237 h 260"/>
                <a:gd name="T14" fmla="*/ 136 w 188"/>
                <a:gd name="T15" fmla="*/ 237 h 260"/>
                <a:gd name="T16" fmla="*/ 147 w 188"/>
                <a:gd name="T17" fmla="*/ 239 h 260"/>
                <a:gd name="T18" fmla="*/ 156 w 188"/>
                <a:gd name="T19" fmla="*/ 240 h 260"/>
                <a:gd name="T20" fmla="*/ 156 w 188"/>
                <a:gd name="T21" fmla="*/ 240 h 260"/>
                <a:gd name="T22" fmla="*/ 167 w 188"/>
                <a:gd name="T23" fmla="*/ 225 h 260"/>
                <a:gd name="T24" fmla="*/ 175 w 188"/>
                <a:gd name="T25" fmla="*/ 210 h 260"/>
                <a:gd name="T26" fmla="*/ 181 w 188"/>
                <a:gd name="T27" fmla="*/ 191 h 260"/>
                <a:gd name="T28" fmla="*/ 185 w 188"/>
                <a:gd name="T29" fmla="*/ 170 h 260"/>
                <a:gd name="T30" fmla="*/ 188 w 188"/>
                <a:gd name="T31" fmla="*/ 149 h 260"/>
                <a:gd name="T32" fmla="*/ 188 w 188"/>
                <a:gd name="T33" fmla="*/ 127 h 260"/>
                <a:gd name="T34" fmla="*/ 187 w 188"/>
                <a:gd name="T35" fmla="*/ 103 h 260"/>
                <a:gd name="T36" fmla="*/ 185 w 188"/>
                <a:gd name="T37" fmla="*/ 78 h 260"/>
                <a:gd name="T38" fmla="*/ 185 w 188"/>
                <a:gd name="T39" fmla="*/ 78 h 260"/>
                <a:gd name="T40" fmla="*/ 181 w 188"/>
                <a:gd name="T41" fmla="*/ 55 h 260"/>
                <a:gd name="T42" fmla="*/ 175 w 188"/>
                <a:gd name="T43" fmla="*/ 34 h 260"/>
                <a:gd name="T44" fmla="*/ 167 w 188"/>
                <a:gd name="T45" fmla="*/ 16 h 260"/>
                <a:gd name="T46" fmla="*/ 159 w 188"/>
                <a:gd name="T47" fmla="*/ 0 h 260"/>
                <a:gd name="T48" fmla="*/ 159 w 188"/>
                <a:gd name="T49" fmla="*/ 0 h 260"/>
                <a:gd name="T50" fmla="*/ 135 w 188"/>
                <a:gd name="T51" fmla="*/ 31 h 260"/>
                <a:gd name="T52" fmla="*/ 112 w 188"/>
                <a:gd name="T53" fmla="*/ 55 h 260"/>
                <a:gd name="T54" fmla="*/ 89 w 188"/>
                <a:gd name="T55" fmla="*/ 74 h 260"/>
                <a:gd name="T56" fmla="*/ 68 w 188"/>
                <a:gd name="T57" fmla="*/ 87 h 260"/>
                <a:gd name="T58" fmla="*/ 48 w 188"/>
                <a:gd name="T59" fmla="*/ 98 h 260"/>
                <a:gd name="T60" fmla="*/ 29 w 188"/>
                <a:gd name="T61" fmla="*/ 104 h 260"/>
                <a:gd name="T62" fmla="*/ 14 w 188"/>
                <a:gd name="T63" fmla="*/ 109 h 260"/>
                <a:gd name="T64" fmla="*/ 0 w 188"/>
                <a:gd name="T65" fmla="*/ 110 h 260"/>
                <a:gd name="T66" fmla="*/ 0 w 188"/>
                <a:gd name="T67" fmla="*/ 110 h 260"/>
                <a:gd name="T68" fmla="*/ 0 w 188"/>
                <a:gd name="T69" fmla="*/ 135 h 260"/>
                <a:gd name="T70" fmla="*/ 3 w 188"/>
                <a:gd name="T71" fmla="*/ 158 h 260"/>
                <a:gd name="T72" fmla="*/ 8 w 188"/>
                <a:gd name="T73" fmla="*/ 179 h 260"/>
                <a:gd name="T74" fmla="*/ 16 w 188"/>
                <a:gd name="T75" fmla="*/ 199 h 260"/>
                <a:gd name="T76" fmla="*/ 25 w 188"/>
                <a:gd name="T77" fmla="*/ 217 h 260"/>
                <a:gd name="T78" fmla="*/ 36 w 188"/>
                <a:gd name="T79" fmla="*/ 234 h 260"/>
                <a:gd name="T80" fmla="*/ 46 w 188"/>
                <a:gd name="T81" fmla="*/ 248 h 260"/>
                <a:gd name="T82" fmla="*/ 58 w 188"/>
                <a:gd name="T83" fmla="*/ 260 h 260"/>
                <a:gd name="T84" fmla="*/ 58 w 188"/>
                <a:gd name="T85" fmla="*/ 260 h 2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88" h="260">
                  <a:moveTo>
                    <a:pt x="58" y="260"/>
                  </a:moveTo>
                  <a:lnTo>
                    <a:pt x="58" y="260"/>
                  </a:lnTo>
                  <a:lnTo>
                    <a:pt x="71" y="252"/>
                  </a:lnTo>
                  <a:lnTo>
                    <a:pt x="84" y="246"/>
                  </a:lnTo>
                  <a:lnTo>
                    <a:pt x="98" y="242"/>
                  </a:lnTo>
                  <a:lnTo>
                    <a:pt x="110" y="239"/>
                  </a:lnTo>
                  <a:lnTo>
                    <a:pt x="124" y="237"/>
                  </a:lnTo>
                  <a:lnTo>
                    <a:pt x="136" y="237"/>
                  </a:lnTo>
                  <a:lnTo>
                    <a:pt x="147" y="239"/>
                  </a:lnTo>
                  <a:lnTo>
                    <a:pt x="156" y="240"/>
                  </a:lnTo>
                  <a:lnTo>
                    <a:pt x="156" y="240"/>
                  </a:lnTo>
                  <a:lnTo>
                    <a:pt x="167" y="225"/>
                  </a:lnTo>
                  <a:lnTo>
                    <a:pt x="175" y="210"/>
                  </a:lnTo>
                  <a:lnTo>
                    <a:pt x="181" y="191"/>
                  </a:lnTo>
                  <a:lnTo>
                    <a:pt x="185" y="170"/>
                  </a:lnTo>
                  <a:lnTo>
                    <a:pt x="188" y="149"/>
                  </a:lnTo>
                  <a:lnTo>
                    <a:pt x="188" y="127"/>
                  </a:lnTo>
                  <a:lnTo>
                    <a:pt x="187" y="103"/>
                  </a:lnTo>
                  <a:lnTo>
                    <a:pt x="185" y="78"/>
                  </a:lnTo>
                  <a:lnTo>
                    <a:pt x="185" y="78"/>
                  </a:lnTo>
                  <a:lnTo>
                    <a:pt x="181" y="55"/>
                  </a:lnTo>
                  <a:lnTo>
                    <a:pt x="175" y="34"/>
                  </a:lnTo>
                  <a:lnTo>
                    <a:pt x="167" y="16"/>
                  </a:lnTo>
                  <a:lnTo>
                    <a:pt x="159" y="0"/>
                  </a:lnTo>
                  <a:lnTo>
                    <a:pt x="159" y="0"/>
                  </a:lnTo>
                  <a:lnTo>
                    <a:pt x="135" y="31"/>
                  </a:lnTo>
                  <a:lnTo>
                    <a:pt x="112" y="55"/>
                  </a:lnTo>
                  <a:lnTo>
                    <a:pt x="89" y="74"/>
                  </a:lnTo>
                  <a:lnTo>
                    <a:pt x="68" y="87"/>
                  </a:lnTo>
                  <a:lnTo>
                    <a:pt x="48" y="98"/>
                  </a:lnTo>
                  <a:lnTo>
                    <a:pt x="29" y="104"/>
                  </a:lnTo>
                  <a:lnTo>
                    <a:pt x="14" y="109"/>
                  </a:lnTo>
                  <a:lnTo>
                    <a:pt x="0" y="110"/>
                  </a:lnTo>
                  <a:lnTo>
                    <a:pt x="0" y="110"/>
                  </a:lnTo>
                  <a:lnTo>
                    <a:pt x="0" y="135"/>
                  </a:lnTo>
                  <a:lnTo>
                    <a:pt x="3" y="158"/>
                  </a:lnTo>
                  <a:lnTo>
                    <a:pt x="8" y="179"/>
                  </a:lnTo>
                  <a:lnTo>
                    <a:pt x="16" y="199"/>
                  </a:lnTo>
                  <a:lnTo>
                    <a:pt x="25" y="217"/>
                  </a:lnTo>
                  <a:lnTo>
                    <a:pt x="36" y="234"/>
                  </a:lnTo>
                  <a:lnTo>
                    <a:pt x="46" y="248"/>
                  </a:lnTo>
                  <a:lnTo>
                    <a:pt x="58" y="260"/>
                  </a:lnTo>
                  <a:lnTo>
                    <a:pt x="58" y="260"/>
                  </a:lnTo>
                  <a:close/>
                </a:path>
              </a:pathLst>
            </a:custGeom>
            <a:solidFill>
              <a:srgbClr val="F68B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r-HR"/>
            </a:p>
          </p:txBody>
        </p:sp>
        <p:sp>
          <p:nvSpPr>
            <p:cNvPr id="120" name="Freeform 118"/>
            <p:cNvSpPr>
              <a:spLocks/>
            </p:cNvSpPr>
            <p:nvPr/>
          </p:nvSpPr>
          <p:spPr bwMode="auto">
            <a:xfrm>
              <a:off x="4419" y="2634"/>
              <a:ext cx="177" cy="241"/>
            </a:xfrm>
            <a:custGeom>
              <a:avLst/>
              <a:gdLst>
                <a:gd name="T0" fmla="*/ 151 w 177"/>
                <a:gd name="T1" fmla="*/ 0 h 241"/>
                <a:gd name="T2" fmla="*/ 151 w 177"/>
                <a:gd name="T3" fmla="*/ 0 h 241"/>
                <a:gd name="T4" fmla="*/ 160 w 177"/>
                <a:gd name="T5" fmla="*/ 18 h 241"/>
                <a:gd name="T6" fmla="*/ 168 w 177"/>
                <a:gd name="T7" fmla="*/ 40 h 241"/>
                <a:gd name="T8" fmla="*/ 173 w 177"/>
                <a:gd name="T9" fmla="*/ 63 h 241"/>
                <a:gd name="T10" fmla="*/ 176 w 177"/>
                <a:gd name="T11" fmla="*/ 86 h 241"/>
                <a:gd name="T12" fmla="*/ 176 w 177"/>
                <a:gd name="T13" fmla="*/ 86 h 241"/>
                <a:gd name="T14" fmla="*/ 177 w 177"/>
                <a:gd name="T15" fmla="*/ 110 h 241"/>
                <a:gd name="T16" fmla="*/ 176 w 177"/>
                <a:gd name="T17" fmla="*/ 131 h 241"/>
                <a:gd name="T18" fmla="*/ 173 w 177"/>
                <a:gd name="T19" fmla="*/ 153 h 241"/>
                <a:gd name="T20" fmla="*/ 168 w 177"/>
                <a:gd name="T21" fmla="*/ 173 h 241"/>
                <a:gd name="T22" fmla="*/ 162 w 177"/>
                <a:gd name="T23" fmla="*/ 191 h 241"/>
                <a:gd name="T24" fmla="*/ 154 w 177"/>
                <a:gd name="T25" fmla="*/ 206 h 241"/>
                <a:gd name="T26" fmla="*/ 145 w 177"/>
                <a:gd name="T27" fmla="*/ 220 h 241"/>
                <a:gd name="T28" fmla="*/ 134 w 177"/>
                <a:gd name="T29" fmla="*/ 231 h 241"/>
                <a:gd name="T30" fmla="*/ 134 w 177"/>
                <a:gd name="T31" fmla="*/ 231 h 241"/>
                <a:gd name="T32" fmla="*/ 119 w 177"/>
                <a:gd name="T33" fmla="*/ 231 h 241"/>
                <a:gd name="T34" fmla="*/ 104 w 177"/>
                <a:gd name="T35" fmla="*/ 231 h 241"/>
                <a:gd name="T36" fmla="*/ 89 w 177"/>
                <a:gd name="T37" fmla="*/ 235 h 241"/>
                <a:gd name="T38" fmla="*/ 72 w 177"/>
                <a:gd name="T39" fmla="*/ 241 h 241"/>
                <a:gd name="T40" fmla="*/ 72 w 177"/>
                <a:gd name="T41" fmla="*/ 241 h 241"/>
                <a:gd name="T42" fmla="*/ 58 w 177"/>
                <a:gd name="T43" fmla="*/ 232 h 241"/>
                <a:gd name="T44" fmla="*/ 46 w 177"/>
                <a:gd name="T45" fmla="*/ 221 h 241"/>
                <a:gd name="T46" fmla="*/ 35 w 177"/>
                <a:gd name="T47" fmla="*/ 208 h 241"/>
                <a:gd name="T48" fmla="*/ 24 w 177"/>
                <a:gd name="T49" fmla="*/ 191 h 241"/>
                <a:gd name="T50" fmla="*/ 17 w 177"/>
                <a:gd name="T51" fmla="*/ 173 h 241"/>
                <a:gd name="T52" fmla="*/ 9 w 177"/>
                <a:gd name="T53" fmla="*/ 151 h 241"/>
                <a:gd name="T54" fmla="*/ 5 w 177"/>
                <a:gd name="T55" fmla="*/ 128 h 241"/>
                <a:gd name="T56" fmla="*/ 1 w 177"/>
                <a:gd name="T57" fmla="*/ 105 h 241"/>
                <a:gd name="T58" fmla="*/ 1 w 177"/>
                <a:gd name="T59" fmla="*/ 105 h 241"/>
                <a:gd name="T60" fmla="*/ 0 w 177"/>
                <a:gd name="T61" fmla="*/ 102 h 241"/>
                <a:gd name="T62" fmla="*/ 0 w 177"/>
                <a:gd name="T63" fmla="*/ 102 h 241"/>
                <a:gd name="T64" fmla="*/ 14 w 177"/>
                <a:gd name="T65" fmla="*/ 101 h 241"/>
                <a:gd name="T66" fmla="*/ 29 w 177"/>
                <a:gd name="T67" fmla="*/ 96 h 241"/>
                <a:gd name="T68" fmla="*/ 47 w 177"/>
                <a:gd name="T69" fmla="*/ 90 h 241"/>
                <a:gd name="T70" fmla="*/ 66 w 177"/>
                <a:gd name="T71" fmla="*/ 79 h 241"/>
                <a:gd name="T72" fmla="*/ 85 w 177"/>
                <a:gd name="T73" fmla="*/ 67 h 241"/>
                <a:gd name="T74" fmla="*/ 107 w 177"/>
                <a:gd name="T75" fmla="*/ 49 h 241"/>
                <a:gd name="T76" fmla="*/ 128 w 177"/>
                <a:gd name="T77" fmla="*/ 28 h 241"/>
                <a:gd name="T78" fmla="*/ 151 w 177"/>
                <a:gd name="T79" fmla="*/ 0 h 241"/>
                <a:gd name="T80" fmla="*/ 151 w 177"/>
                <a:gd name="T81" fmla="*/ 0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77" h="241">
                  <a:moveTo>
                    <a:pt x="151" y="0"/>
                  </a:moveTo>
                  <a:lnTo>
                    <a:pt x="151" y="0"/>
                  </a:lnTo>
                  <a:lnTo>
                    <a:pt x="160" y="18"/>
                  </a:lnTo>
                  <a:lnTo>
                    <a:pt x="168" y="40"/>
                  </a:lnTo>
                  <a:lnTo>
                    <a:pt x="173" y="63"/>
                  </a:lnTo>
                  <a:lnTo>
                    <a:pt x="176" y="86"/>
                  </a:lnTo>
                  <a:lnTo>
                    <a:pt x="176" y="86"/>
                  </a:lnTo>
                  <a:lnTo>
                    <a:pt x="177" y="110"/>
                  </a:lnTo>
                  <a:lnTo>
                    <a:pt x="176" y="131"/>
                  </a:lnTo>
                  <a:lnTo>
                    <a:pt x="173" y="153"/>
                  </a:lnTo>
                  <a:lnTo>
                    <a:pt x="168" y="173"/>
                  </a:lnTo>
                  <a:lnTo>
                    <a:pt x="162" y="191"/>
                  </a:lnTo>
                  <a:lnTo>
                    <a:pt x="154" y="206"/>
                  </a:lnTo>
                  <a:lnTo>
                    <a:pt x="145" y="220"/>
                  </a:lnTo>
                  <a:lnTo>
                    <a:pt x="134" y="231"/>
                  </a:lnTo>
                  <a:lnTo>
                    <a:pt x="134" y="231"/>
                  </a:lnTo>
                  <a:lnTo>
                    <a:pt x="119" y="231"/>
                  </a:lnTo>
                  <a:lnTo>
                    <a:pt x="104" y="231"/>
                  </a:lnTo>
                  <a:lnTo>
                    <a:pt x="89" y="235"/>
                  </a:lnTo>
                  <a:lnTo>
                    <a:pt x="72" y="241"/>
                  </a:lnTo>
                  <a:lnTo>
                    <a:pt x="72" y="241"/>
                  </a:lnTo>
                  <a:lnTo>
                    <a:pt x="58" y="232"/>
                  </a:lnTo>
                  <a:lnTo>
                    <a:pt x="46" y="221"/>
                  </a:lnTo>
                  <a:lnTo>
                    <a:pt x="35" y="208"/>
                  </a:lnTo>
                  <a:lnTo>
                    <a:pt x="24" y="191"/>
                  </a:lnTo>
                  <a:lnTo>
                    <a:pt x="17" y="173"/>
                  </a:lnTo>
                  <a:lnTo>
                    <a:pt x="9" y="151"/>
                  </a:lnTo>
                  <a:lnTo>
                    <a:pt x="5" y="128"/>
                  </a:lnTo>
                  <a:lnTo>
                    <a:pt x="1" y="105"/>
                  </a:lnTo>
                  <a:lnTo>
                    <a:pt x="1" y="105"/>
                  </a:lnTo>
                  <a:lnTo>
                    <a:pt x="0" y="102"/>
                  </a:lnTo>
                  <a:lnTo>
                    <a:pt x="0" y="102"/>
                  </a:lnTo>
                  <a:lnTo>
                    <a:pt x="14" y="101"/>
                  </a:lnTo>
                  <a:lnTo>
                    <a:pt x="29" y="96"/>
                  </a:lnTo>
                  <a:lnTo>
                    <a:pt x="47" y="90"/>
                  </a:lnTo>
                  <a:lnTo>
                    <a:pt x="66" y="79"/>
                  </a:lnTo>
                  <a:lnTo>
                    <a:pt x="85" y="67"/>
                  </a:lnTo>
                  <a:lnTo>
                    <a:pt x="107" y="49"/>
                  </a:lnTo>
                  <a:lnTo>
                    <a:pt x="128" y="28"/>
                  </a:lnTo>
                  <a:lnTo>
                    <a:pt x="151" y="0"/>
                  </a:lnTo>
                  <a:lnTo>
                    <a:pt x="15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r-HR"/>
            </a:p>
          </p:txBody>
        </p:sp>
        <p:sp>
          <p:nvSpPr>
            <p:cNvPr id="121" name="Freeform 119"/>
            <p:cNvSpPr>
              <a:spLocks/>
            </p:cNvSpPr>
            <p:nvPr/>
          </p:nvSpPr>
          <p:spPr bwMode="auto">
            <a:xfrm>
              <a:off x="4434" y="2860"/>
              <a:ext cx="156" cy="73"/>
            </a:xfrm>
            <a:custGeom>
              <a:avLst/>
              <a:gdLst>
                <a:gd name="T0" fmla="*/ 156 w 156"/>
                <a:gd name="T1" fmla="*/ 12 h 73"/>
                <a:gd name="T2" fmla="*/ 156 w 156"/>
                <a:gd name="T3" fmla="*/ 12 h 73"/>
                <a:gd name="T4" fmla="*/ 151 w 156"/>
                <a:gd name="T5" fmla="*/ 11 h 73"/>
                <a:gd name="T6" fmla="*/ 138 w 156"/>
                <a:gd name="T7" fmla="*/ 6 h 73"/>
                <a:gd name="T8" fmla="*/ 119 w 156"/>
                <a:gd name="T9" fmla="*/ 2 h 73"/>
                <a:gd name="T10" fmla="*/ 109 w 156"/>
                <a:gd name="T11" fmla="*/ 0 h 73"/>
                <a:gd name="T12" fmla="*/ 96 w 156"/>
                <a:gd name="T13" fmla="*/ 0 h 73"/>
                <a:gd name="T14" fmla="*/ 84 w 156"/>
                <a:gd name="T15" fmla="*/ 2 h 73"/>
                <a:gd name="T16" fmla="*/ 70 w 156"/>
                <a:gd name="T17" fmla="*/ 5 h 73"/>
                <a:gd name="T18" fmla="*/ 58 w 156"/>
                <a:gd name="T19" fmla="*/ 9 h 73"/>
                <a:gd name="T20" fmla="*/ 45 w 156"/>
                <a:gd name="T21" fmla="*/ 15 h 73"/>
                <a:gd name="T22" fmla="*/ 32 w 156"/>
                <a:gd name="T23" fmla="*/ 26 h 73"/>
                <a:gd name="T24" fmla="*/ 20 w 156"/>
                <a:gd name="T25" fmla="*/ 38 h 73"/>
                <a:gd name="T26" fmla="*/ 9 w 156"/>
                <a:gd name="T27" fmla="*/ 53 h 73"/>
                <a:gd name="T28" fmla="*/ 0 w 156"/>
                <a:gd name="T29" fmla="*/ 73 h 73"/>
                <a:gd name="T30" fmla="*/ 0 w 156"/>
                <a:gd name="T31" fmla="*/ 73 h 73"/>
                <a:gd name="T32" fmla="*/ 2 w 156"/>
                <a:gd name="T33" fmla="*/ 69 h 73"/>
                <a:gd name="T34" fmla="*/ 8 w 156"/>
                <a:gd name="T35" fmla="*/ 61 h 73"/>
                <a:gd name="T36" fmla="*/ 17 w 156"/>
                <a:gd name="T37" fmla="*/ 49 h 73"/>
                <a:gd name="T38" fmla="*/ 25 w 156"/>
                <a:gd name="T39" fmla="*/ 41 h 73"/>
                <a:gd name="T40" fmla="*/ 32 w 156"/>
                <a:gd name="T41" fmla="*/ 35 h 73"/>
                <a:gd name="T42" fmla="*/ 43 w 156"/>
                <a:gd name="T43" fmla="*/ 29 h 73"/>
                <a:gd name="T44" fmla="*/ 54 w 156"/>
                <a:gd name="T45" fmla="*/ 23 h 73"/>
                <a:gd name="T46" fmla="*/ 66 w 156"/>
                <a:gd name="T47" fmla="*/ 18 h 73"/>
                <a:gd name="T48" fmla="*/ 81 w 156"/>
                <a:gd name="T49" fmla="*/ 14 h 73"/>
                <a:gd name="T50" fmla="*/ 96 w 156"/>
                <a:gd name="T51" fmla="*/ 11 h 73"/>
                <a:gd name="T52" fmla="*/ 115 w 156"/>
                <a:gd name="T53" fmla="*/ 9 h 73"/>
                <a:gd name="T54" fmla="*/ 135 w 156"/>
                <a:gd name="T55" fmla="*/ 9 h 73"/>
                <a:gd name="T56" fmla="*/ 156 w 156"/>
                <a:gd name="T57" fmla="*/ 12 h 73"/>
                <a:gd name="T58" fmla="*/ 156 w 156"/>
                <a:gd name="T59" fmla="*/ 12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56" h="73">
                  <a:moveTo>
                    <a:pt x="156" y="12"/>
                  </a:moveTo>
                  <a:lnTo>
                    <a:pt x="156" y="12"/>
                  </a:lnTo>
                  <a:lnTo>
                    <a:pt x="151" y="11"/>
                  </a:lnTo>
                  <a:lnTo>
                    <a:pt x="138" y="6"/>
                  </a:lnTo>
                  <a:lnTo>
                    <a:pt x="119" y="2"/>
                  </a:lnTo>
                  <a:lnTo>
                    <a:pt x="109" y="0"/>
                  </a:lnTo>
                  <a:lnTo>
                    <a:pt x="96" y="0"/>
                  </a:lnTo>
                  <a:lnTo>
                    <a:pt x="84" y="2"/>
                  </a:lnTo>
                  <a:lnTo>
                    <a:pt x="70" y="5"/>
                  </a:lnTo>
                  <a:lnTo>
                    <a:pt x="58" y="9"/>
                  </a:lnTo>
                  <a:lnTo>
                    <a:pt x="45" y="15"/>
                  </a:lnTo>
                  <a:lnTo>
                    <a:pt x="32" y="26"/>
                  </a:lnTo>
                  <a:lnTo>
                    <a:pt x="20" y="38"/>
                  </a:lnTo>
                  <a:lnTo>
                    <a:pt x="9" y="53"/>
                  </a:lnTo>
                  <a:lnTo>
                    <a:pt x="0" y="73"/>
                  </a:lnTo>
                  <a:lnTo>
                    <a:pt x="0" y="73"/>
                  </a:lnTo>
                  <a:lnTo>
                    <a:pt x="2" y="69"/>
                  </a:lnTo>
                  <a:lnTo>
                    <a:pt x="8" y="61"/>
                  </a:lnTo>
                  <a:lnTo>
                    <a:pt x="17" y="49"/>
                  </a:lnTo>
                  <a:lnTo>
                    <a:pt x="25" y="41"/>
                  </a:lnTo>
                  <a:lnTo>
                    <a:pt x="32" y="35"/>
                  </a:lnTo>
                  <a:lnTo>
                    <a:pt x="43" y="29"/>
                  </a:lnTo>
                  <a:lnTo>
                    <a:pt x="54" y="23"/>
                  </a:lnTo>
                  <a:lnTo>
                    <a:pt x="66" y="18"/>
                  </a:lnTo>
                  <a:lnTo>
                    <a:pt x="81" y="14"/>
                  </a:lnTo>
                  <a:lnTo>
                    <a:pt x="96" y="11"/>
                  </a:lnTo>
                  <a:lnTo>
                    <a:pt x="115" y="9"/>
                  </a:lnTo>
                  <a:lnTo>
                    <a:pt x="135" y="9"/>
                  </a:lnTo>
                  <a:lnTo>
                    <a:pt x="156" y="12"/>
                  </a:lnTo>
                  <a:lnTo>
                    <a:pt x="156" y="12"/>
                  </a:lnTo>
                  <a:close/>
                </a:path>
              </a:pathLst>
            </a:custGeom>
            <a:solidFill>
              <a:srgbClr val="FCAF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r-HR"/>
            </a:p>
          </p:txBody>
        </p:sp>
        <p:sp>
          <p:nvSpPr>
            <p:cNvPr id="122" name="Freeform 120"/>
            <p:cNvSpPr>
              <a:spLocks/>
            </p:cNvSpPr>
            <p:nvPr/>
          </p:nvSpPr>
          <p:spPr bwMode="auto">
            <a:xfrm>
              <a:off x="4440" y="2652"/>
              <a:ext cx="147" cy="191"/>
            </a:xfrm>
            <a:custGeom>
              <a:avLst/>
              <a:gdLst>
                <a:gd name="T0" fmla="*/ 116 w 147"/>
                <a:gd name="T1" fmla="*/ 0 h 191"/>
                <a:gd name="T2" fmla="*/ 116 w 147"/>
                <a:gd name="T3" fmla="*/ 0 h 191"/>
                <a:gd name="T4" fmla="*/ 123 w 147"/>
                <a:gd name="T5" fmla="*/ 8 h 191"/>
                <a:gd name="T6" fmla="*/ 129 w 147"/>
                <a:gd name="T7" fmla="*/ 16 h 191"/>
                <a:gd name="T8" fmla="*/ 133 w 147"/>
                <a:gd name="T9" fmla="*/ 26 h 191"/>
                <a:gd name="T10" fmla="*/ 138 w 147"/>
                <a:gd name="T11" fmla="*/ 37 h 191"/>
                <a:gd name="T12" fmla="*/ 142 w 147"/>
                <a:gd name="T13" fmla="*/ 48 h 191"/>
                <a:gd name="T14" fmla="*/ 144 w 147"/>
                <a:gd name="T15" fmla="*/ 60 h 191"/>
                <a:gd name="T16" fmla="*/ 145 w 147"/>
                <a:gd name="T17" fmla="*/ 72 h 191"/>
                <a:gd name="T18" fmla="*/ 147 w 147"/>
                <a:gd name="T19" fmla="*/ 86 h 191"/>
                <a:gd name="T20" fmla="*/ 147 w 147"/>
                <a:gd name="T21" fmla="*/ 86 h 191"/>
                <a:gd name="T22" fmla="*/ 145 w 147"/>
                <a:gd name="T23" fmla="*/ 107 h 191"/>
                <a:gd name="T24" fmla="*/ 141 w 147"/>
                <a:gd name="T25" fmla="*/ 127 h 191"/>
                <a:gd name="T26" fmla="*/ 135 w 147"/>
                <a:gd name="T27" fmla="*/ 144 h 191"/>
                <a:gd name="T28" fmla="*/ 126 w 147"/>
                <a:gd name="T29" fmla="*/ 161 h 191"/>
                <a:gd name="T30" fmla="*/ 115 w 147"/>
                <a:gd name="T31" fmla="*/ 173 h 191"/>
                <a:gd name="T32" fmla="*/ 103 w 147"/>
                <a:gd name="T33" fmla="*/ 184 h 191"/>
                <a:gd name="T34" fmla="*/ 95 w 147"/>
                <a:gd name="T35" fmla="*/ 187 h 191"/>
                <a:gd name="T36" fmla="*/ 89 w 147"/>
                <a:gd name="T37" fmla="*/ 190 h 191"/>
                <a:gd name="T38" fmla="*/ 81 w 147"/>
                <a:gd name="T39" fmla="*/ 191 h 191"/>
                <a:gd name="T40" fmla="*/ 74 w 147"/>
                <a:gd name="T41" fmla="*/ 191 h 191"/>
                <a:gd name="T42" fmla="*/ 74 w 147"/>
                <a:gd name="T43" fmla="*/ 191 h 191"/>
                <a:gd name="T44" fmla="*/ 66 w 147"/>
                <a:gd name="T45" fmla="*/ 191 h 191"/>
                <a:gd name="T46" fmla="*/ 58 w 147"/>
                <a:gd name="T47" fmla="*/ 190 h 191"/>
                <a:gd name="T48" fmla="*/ 52 w 147"/>
                <a:gd name="T49" fmla="*/ 187 h 191"/>
                <a:gd name="T50" fmla="*/ 45 w 147"/>
                <a:gd name="T51" fmla="*/ 184 h 191"/>
                <a:gd name="T52" fmla="*/ 32 w 147"/>
                <a:gd name="T53" fmla="*/ 173 h 191"/>
                <a:gd name="T54" fmla="*/ 22 w 147"/>
                <a:gd name="T55" fmla="*/ 161 h 191"/>
                <a:gd name="T56" fmla="*/ 13 w 147"/>
                <a:gd name="T57" fmla="*/ 145 h 191"/>
                <a:gd name="T58" fmla="*/ 6 w 147"/>
                <a:gd name="T59" fmla="*/ 127 h 191"/>
                <a:gd name="T60" fmla="*/ 2 w 147"/>
                <a:gd name="T61" fmla="*/ 107 h 191"/>
                <a:gd name="T62" fmla="*/ 0 w 147"/>
                <a:gd name="T63" fmla="*/ 86 h 191"/>
                <a:gd name="T64" fmla="*/ 0 w 147"/>
                <a:gd name="T65" fmla="*/ 86 h 191"/>
                <a:gd name="T66" fmla="*/ 0 w 147"/>
                <a:gd name="T67" fmla="*/ 81 h 191"/>
                <a:gd name="T68" fmla="*/ 0 w 147"/>
                <a:gd name="T69" fmla="*/ 81 h 191"/>
                <a:gd name="T70" fmla="*/ 13 w 147"/>
                <a:gd name="T71" fmla="*/ 77 h 191"/>
                <a:gd name="T72" fmla="*/ 25 w 147"/>
                <a:gd name="T73" fmla="*/ 72 h 191"/>
                <a:gd name="T74" fmla="*/ 39 w 147"/>
                <a:gd name="T75" fmla="*/ 66 h 191"/>
                <a:gd name="T76" fmla="*/ 52 w 147"/>
                <a:gd name="T77" fmla="*/ 57 h 191"/>
                <a:gd name="T78" fmla="*/ 68 w 147"/>
                <a:gd name="T79" fmla="*/ 46 h 191"/>
                <a:gd name="T80" fmla="*/ 83 w 147"/>
                <a:gd name="T81" fmla="*/ 34 h 191"/>
                <a:gd name="T82" fmla="*/ 100 w 147"/>
                <a:gd name="T83" fmla="*/ 17 h 191"/>
                <a:gd name="T84" fmla="*/ 116 w 147"/>
                <a:gd name="T85" fmla="*/ 0 h 191"/>
                <a:gd name="T86" fmla="*/ 116 w 147"/>
                <a:gd name="T87" fmla="*/ 0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47" h="191">
                  <a:moveTo>
                    <a:pt x="116" y="0"/>
                  </a:moveTo>
                  <a:lnTo>
                    <a:pt x="116" y="0"/>
                  </a:lnTo>
                  <a:lnTo>
                    <a:pt x="123" y="8"/>
                  </a:lnTo>
                  <a:lnTo>
                    <a:pt x="129" y="16"/>
                  </a:lnTo>
                  <a:lnTo>
                    <a:pt x="133" y="26"/>
                  </a:lnTo>
                  <a:lnTo>
                    <a:pt x="138" y="37"/>
                  </a:lnTo>
                  <a:lnTo>
                    <a:pt x="142" y="48"/>
                  </a:lnTo>
                  <a:lnTo>
                    <a:pt x="144" y="60"/>
                  </a:lnTo>
                  <a:lnTo>
                    <a:pt x="145" y="72"/>
                  </a:lnTo>
                  <a:lnTo>
                    <a:pt x="147" y="86"/>
                  </a:lnTo>
                  <a:lnTo>
                    <a:pt x="147" y="86"/>
                  </a:lnTo>
                  <a:lnTo>
                    <a:pt x="145" y="107"/>
                  </a:lnTo>
                  <a:lnTo>
                    <a:pt x="141" y="127"/>
                  </a:lnTo>
                  <a:lnTo>
                    <a:pt x="135" y="144"/>
                  </a:lnTo>
                  <a:lnTo>
                    <a:pt x="126" y="161"/>
                  </a:lnTo>
                  <a:lnTo>
                    <a:pt x="115" y="173"/>
                  </a:lnTo>
                  <a:lnTo>
                    <a:pt x="103" y="184"/>
                  </a:lnTo>
                  <a:lnTo>
                    <a:pt x="95" y="187"/>
                  </a:lnTo>
                  <a:lnTo>
                    <a:pt x="89" y="190"/>
                  </a:lnTo>
                  <a:lnTo>
                    <a:pt x="81" y="191"/>
                  </a:lnTo>
                  <a:lnTo>
                    <a:pt x="74" y="191"/>
                  </a:lnTo>
                  <a:lnTo>
                    <a:pt x="74" y="191"/>
                  </a:lnTo>
                  <a:lnTo>
                    <a:pt x="66" y="191"/>
                  </a:lnTo>
                  <a:lnTo>
                    <a:pt x="58" y="190"/>
                  </a:lnTo>
                  <a:lnTo>
                    <a:pt x="52" y="187"/>
                  </a:lnTo>
                  <a:lnTo>
                    <a:pt x="45" y="184"/>
                  </a:lnTo>
                  <a:lnTo>
                    <a:pt x="32" y="173"/>
                  </a:lnTo>
                  <a:lnTo>
                    <a:pt x="22" y="161"/>
                  </a:lnTo>
                  <a:lnTo>
                    <a:pt x="13" y="145"/>
                  </a:lnTo>
                  <a:lnTo>
                    <a:pt x="6" y="127"/>
                  </a:lnTo>
                  <a:lnTo>
                    <a:pt x="2" y="107"/>
                  </a:lnTo>
                  <a:lnTo>
                    <a:pt x="0" y="86"/>
                  </a:lnTo>
                  <a:lnTo>
                    <a:pt x="0" y="86"/>
                  </a:lnTo>
                  <a:lnTo>
                    <a:pt x="0" y="81"/>
                  </a:lnTo>
                  <a:lnTo>
                    <a:pt x="0" y="81"/>
                  </a:lnTo>
                  <a:lnTo>
                    <a:pt x="13" y="77"/>
                  </a:lnTo>
                  <a:lnTo>
                    <a:pt x="25" y="72"/>
                  </a:lnTo>
                  <a:lnTo>
                    <a:pt x="39" y="66"/>
                  </a:lnTo>
                  <a:lnTo>
                    <a:pt x="52" y="57"/>
                  </a:lnTo>
                  <a:lnTo>
                    <a:pt x="68" y="46"/>
                  </a:lnTo>
                  <a:lnTo>
                    <a:pt x="83" y="34"/>
                  </a:lnTo>
                  <a:lnTo>
                    <a:pt x="100" y="17"/>
                  </a:lnTo>
                  <a:lnTo>
                    <a:pt x="116" y="0"/>
                  </a:lnTo>
                  <a:lnTo>
                    <a:pt x="116" y="0"/>
                  </a:lnTo>
                  <a:close/>
                </a:path>
              </a:pathLst>
            </a:custGeom>
            <a:solidFill>
              <a:srgbClr val="0764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r-HR"/>
            </a:p>
          </p:txBody>
        </p:sp>
        <p:sp>
          <p:nvSpPr>
            <p:cNvPr id="123" name="Freeform 121"/>
            <p:cNvSpPr>
              <a:spLocks/>
            </p:cNvSpPr>
            <p:nvPr/>
          </p:nvSpPr>
          <p:spPr bwMode="auto">
            <a:xfrm>
              <a:off x="4451" y="2660"/>
              <a:ext cx="125" cy="171"/>
            </a:xfrm>
            <a:custGeom>
              <a:avLst/>
              <a:gdLst>
                <a:gd name="T0" fmla="*/ 98 w 125"/>
                <a:gd name="T1" fmla="*/ 0 h 171"/>
                <a:gd name="T2" fmla="*/ 98 w 125"/>
                <a:gd name="T3" fmla="*/ 0 h 171"/>
                <a:gd name="T4" fmla="*/ 104 w 125"/>
                <a:gd name="T5" fmla="*/ 8 h 171"/>
                <a:gd name="T6" fmla="*/ 108 w 125"/>
                <a:gd name="T7" fmla="*/ 15 h 171"/>
                <a:gd name="T8" fmla="*/ 113 w 125"/>
                <a:gd name="T9" fmla="*/ 24 h 171"/>
                <a:gd name="T10" fmla="*/ 118 w 125"/>
                <a:gd name="T11" fmla="*/ 34 h 171"/>
                <a:gd name="T12" fmla="*/ 121 w 125"/>
                <a:gd name="T13" fmla="*/ 43 h 171"/>
                <a:gd name="T14" fmla="*/ 124 w 125"/>
                <a:gd name="T15" fmla="*/ 55 h 171"/>
                <a:gd name="T16" fmla="*/ 125 w 125"/>
                <a:gd name="T17" fmla="*/ 66 h 171"/>
                <a:gd name="T18" fmla="*/ 125 w 125"/>
                <a:gd name="T19" fmla="*/ 78 h 171"/>
                <a:gd name="T20" fmla="*/ 125 w 125"/>
                <a:gd name="T21" fmla="*/ 78 h 171"/>
                <a:gd name="T22" fmla="*/ 124 w 125"/>
                <a:gd name="T23" fmla="*/ 96 h 171"/>
                <a:gd name="T24" fmla="*/ 121 w 125"/>
                <a:gd name="T25" fmla="*/ 113 h 171"/>
                <a:gd name="T26" fmla="*/ 115 w 125"/>
                <a:gd name="T27" fmla="*/ 130 h 171"/>
                <a:gd name="T28" fmla="*/ 107 w 125"/>
                <a:gd name="T29" fmla="*/ 144 h 171"/>
                <a:gd name="T30" fmla="*/ 98 w 125"/>
                <a:gd name="T31" fmla="*/ 154 h 171"/>
                <a:gd name="T32" fmla="*/ 87 w 125"/>
                <a:gd name="T33" fmla="*/ 163 h 171"/>
                <a:gd name="T34" fmla="*/ 75 w 125"/>
                <a:gd name="T35" fmla="*/ 168 h 171"/>
                <a:gd name="T36" fmla="*/ 69 w 125"/>
                <a:gd name="T37" fmla="*/ 169 h 171"/>
                <a:gd name="T38" fmla="*/ 63 w 125"/>
                <a:gd name="T39" fmla="*/ 171 h 171"/>
                <a:gd name="T40" fmla="*/ 63 w 125"/>
                <a:gd name="T41" fmla="*/ 171 h 171"/>
                <a:gd name="T42" fmla="*/ 57 w 125"/>
                <a:gd name="T43" fmla="*/ 169 h 171"/>
                <a:gd name="T44" fmla="*/ 50 w 125"/>
                <a:gd name="T45" fmla="*/ 168 h 171"/>
                <a:gd name="T46" fmla="*/ 38 w 125"/>
                <a:gd name="T47" fmla="*/ 163 h 171"/>
                <a:gd name="T48" fmla="*/ 28 w 125"/>
                <a:gd name="T49" fmla="*/ 154 h 171"/>
                <a:gd name="T50" fmla="*/ 18 w 125"/>
                <a:gd name="T51" fmla="*/ 144 h 171"/>
                <a:gd name="T52" fmla="*/ 11 w 125"/>
                <a:gd name="T53" fmla="*/ 130 h 171"/>
                <a:gd name="T54" fmla="*/ 5 w 125"/>
                <a:gd name="T55" fmla="*/ 115 h 171"/>
                <a:gd name="T56" fmla="*/ 2 w 125"/>
                <a:gd name="T57" fmla="*/ 96 h 171"/>
                <a:gd name="T58" fmla="*/ 0 w 125"/>
                <a:gd name="T59" fmla="*/ 78 h 171"/>
                <a:gd name="T60" fmla="*/ 0 w 125"/>
                <a:gd name="T61" fmla="*/ 78 h 171"/>
                <a:gd name="T62" fmla="*/ 0 w 125"/>
                <a:gd name="T63" fmla="*/ 70 h 171"/>
                <a:gd name="T64" fmla="*/ 0 w 125"/>
                <a:gd name="T65" fmla="*/ 70 h 171"/>
                <a:gd name="T66" fmla="*/ 21 w 125"/>
                <a:gd name="T67" fmla="*/ 61 h 171"/>
                <a:gd name="T68" fmla="*/ 34 w 125"/>
                <a:gd name="T69" fmla="*/ 55 h 171"/>
                <a:gd name="T70" fmla="*/ 46 w 125"/>
                <a:gd name="T71" fmla="*/ 47 h 171"/>
                <a:gd name="T72" fmla="*/ 58 w 125"/>
                <a:gd name="T73" fmla="*/ 38 h 171"/>
                <a:gd name="T74" fmla="*/ 70 w 125"/>
                <a:gd name="T75" fmla="*/ 28 h 171"/>
                <a:gd name="T76" fmla="*/ 84 w 125"/>
                <a:gd name="T77" fmla="*/ 15 h 171"/>
                <a:gd name="T78" fmla="*/ 98 w 125"/>
                <a:gd name="T79" fmla="*/ 0 h 171"/>
                <a:gd name="T80" fmla="*/ 98 w 125"/>
                <a:gd name="T81" fmla="*/ 0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25" h="171">
                  <a:moveTo>
                    <a:pt x="98" y="0"/>
                  </a:moveTo>
                  <a:lnTo>
                    <a:pt x="98" y="0"/>
                  </a:lnTo>
                  <a:lnTo>
                    <a:pt x="104" y="8"/>
                  </a:lnTo>
                  <a:lnTo>
                    <a:pt x="108" y="15"/>
                  </a:lnTo>
                  <a:lnTo>
                    <a:pt x="113" y="24"/>
                  </a:lnTo>
                  <a:lnTo>
                    <a:pt x="118" y="34"/>
                  </a:lnTo>
                  <a:lnTo>
                    <a:pt x="121" y="43"/>
                  </a:lnTo>
                  <a:lnTo>
                    <a:pt x="124" y="55"/>
                  </a:lnTo>
                  <a:lnTo>
                    <a:pt x="125" y="66"/>
                  </a:lnTo>
                  <a:lnTo>
                    <a:pt x="125" y="78"/>
                  </a:lnTo>
                  <a:lnTo>
                    <a:pt x="125" y="78"/>
                  </a:lnTo>
                  <a:lnTo>
                    <a:pt x="124" y="96"/>
                  </a:lnTo>
                  <a:lnTo>
                    <a:pt x="121" y="113"/>
                  </a:lnTo>
                  <a:lnTo>
                    <a:pt x="115" y="130"/>
                  </a:lnTo>
                  <a:lnTo>
                    <a:pt x="107" y="144"/>
                  </a:lnTo>
                  <a:lnTo>
                    <a:pt x="98" y="154"/>
                  </a:lnTo>
                  <a:lnTo>
                    <a:pt x="87" y="163"/>
                  </a:lnTo>
                  <a:lnTo>
                    <a:pt x="75" y="168"/>
                  </a:lnTo>
                  <a:lnTo>
                    <a:pt x="69" y="169"/>
                  </a:lnTo>
                  <a:lnTo>
                    <a:pt x="63" y="171"/>
                  </a:lnTo>
                  <a:lnTo>
                    <a:pt x="63" y="171"/>
                  </a:lnTo>
                  <a:lnTo>
                    <a:pt x="57" y="169"/>
                  </a:lnTo>
                  <a:lnTo>
                    <a:pt x="50" y="168"/>
                  </a:lnTo>
                  <a:lnTo>
                    <a:pt x="38" y="163"/>
                  </a:lnTo>
                  <a:lnTo>
                    <a:pt x="28" y="154"/>
                  </a:lnTo>
                  <a:lnTo>
                    <a:pt x="18" y="144"/>
                  </a:lnTo>
                  <a:lnTo>
                    <a:pt x="11" y="130"/>
                  </a:lnTo>
                  <a:lnTo>
                    <a:pt x="5" y="115"/>
                  </a:lnTo>
                  <a:lnTo>
                    <a:pt x="2" y="96"/>
                  </a:lnTo>
                  <a:lnTo>
                    <a:pt x="0" y="78"/>
                  </a:lnTo>
                  <a:lnTo>
                    <a:pt x="0" y="78"/>
                  </a:lnTo>
                  <a:lnTo>
                    <a:pt x="0" y="70"/>
                  </a:lnTo>
                  <a:lnTo>
                    <a:pt x="0" y="70"/>
                  </a:lnTo>
                  <a:lnTo>
                    <a:pt x="21" y="61"/>
                  </a:lnTo>
                  <a:lnTo>
                    <a:pt x="34" y="55"/>
                  </a:lnTo>
                  <a:lnTo>
                    <a:pt x="46" y="47"/>
                  </a:lnTo>
                  <a:lnTo>
                    <a:pt x="58" y="38"/>
                  </a:lnTo>
                  <a:lnTo>
                    <a:pt x="70" y="28"/>
                  </a:lnTo>
                  <a:lnTo>
                    <a:pt x="84" y="15"/>
                  </a:lnTo>
                  <a:lnTo>
                    <a:pt x="98" y="0"/>
                  </a:lnTo>
                  <a:lnTo>
                    <a:pt x="98" y="0"/>
                  </a:lnTo>
                  <a:close/>
                </a:path>
              </a:pathLst>
            </a:custGeom>
            <a:solidFill>
              <a:srgbClr val="4AB5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r-HR"/>
            </a:p>
          </p:txBody>
        </p:sp>
        <p:sp>
          <p:nvSpPr>
            <p:cNvPr id="124" name="Freeform 122"/>
            <p:cNvSpPr>
              <a:spLocks/>
            </p:cNvSpPr>
            <p:nvPr/>
          </p:nvSpPr>
          <p:spPr bwMode="auto">
            <a:xfrm>
              <a:off x="4475" y="2689"/>
              <a:ext cx="77" cy="104"/>
            </a:xfrm>
            <a:custGeom>
              <a:avLst/>
              <a:gdLst>
                <a:gd name="T0" fmla="*/ 43 w 77"/>
                <a:gd name="T1" fmla="*/ 0 h 104"/>
                <a:gd name="T2" fmla="*/ 43 w 77"/>
                <a:gd name="T3" fmla="*/ 0 h 104"/>
                <a:gd name="T4" fmla="*/ 51 w 77"/>
                <a:gd name="T5" fmla="*/ 3 h 104"/>
                <a:gd name="T6" fmla="*/ 57 w 77"/>
                <a:gd name="T7" fmla="*/ 6 h 104"/>
                <a:gd name="T8" fmla="*/ 62 w 77"/>
                <a:gd name="T9" fmla="*/ 11 h 104"/>
                <a:gd name="T10" fmla="*/ 68 w 77"/>
                <a:gd name="T11" fmla="*/ 17 h 104"/>
                <a:gd name="T12" fmla="*/ 71 w 77"/>
                <a:gd name="T13" fmla="*/ 24 h 104"/>
                <a:gd name="T14" fmla="*/ 74 w 77"/>
                <a:gd name="T15" fmla="*/ 34 h 104"/>
                <a:gd name="T16" fmla="*/ 75 w 77"/>
                <a:gd name="T17" fmla="*/ 43 h 104"/>
                <a:gd name="T18" fmla="*/ 77 w 77"/>
                <a:gd name="T19" fmla="*/ 52 h 104"/>
                <a:gd name="T20" fmla="*/ 77 w 77"/>
                <a:gd name="T21" fmla="*/ 52 h 104"/>
                <a:gd name="T22" fmla="*/ 75 w 77"/>
                <a:gd name="T23" fmla="*/ 63 h 104"/>
                <a:gd name="T24" fmla="*/ 74 w 77"/>
                <a:gd name="T25" fmla="*/ 72 h 104"/>
                <a:gd name="T26" fmla="*/ 71 w 77"/>
                <a:gd name="T27" fmla="*/ 81 h 104"/>
                <a:gd name="T28" fmla="*/ 66 w 77"/>
                <a:gd name="T29" fmla="*/ 89 h 104"/>
                <a:gd name="T30" fmla="*/ 60 w 77"/>
                <a:gd name="T31" fmla="*/ 95 h 104"/>
                <a:gd name="T32" fmla="*/ 54 w 77"/>
                <a:gd name="T33" fmla="*/ 101 h 104"/>
                <a:gd name="T34" fmla="*/ 46 w 77"/>
                <a:gd name="T35" fmla="*/ 104 h 104"/>
                <a:gd name="T36" fmla="*/ 39 w 77"/>
                <a:gd name="T37" fmla="*/ 104 h 104"/>
                <a:gd name="T38" fmla="*/ 39 w 77"/>
                <a:gd name="T39" fmla="*/ 104 h 104"/>
                <a:gd name="T40" fmla="*/ 31 w 77"/>
                <a:gd name="T41" fmla="*/ 104 h 104"/>
                <a:gd name="T42" fmla="*/ 23 w 77"/>
                <a:gd name="T43" fmla="*/ 101 h 104"/>
                <a:gd name="T44" fmla="*/ 17 w 77"/>
                <a:gd name="T45" fmla="*/ 95 h 104"/>
                <a:gd name="T46" fmla="*/ 11 w 77"/>
                <a:gd name="T47" fmla="*/ 89 h 104"/>
                <a:gd name="T48" fmla="*/ 7 w 77"/>
                <a:gd name="T49" fmla="*/ 81 h 104"/>
                <a:gd name="T50" fmla="*/ 4 w 77"/>
                <a:gd name="T51" fmla="*/ 72 h 104"/>
                <a:gd name="T52" fmla="*/ 0 w 77"/>
                <a:gd name="T53" fmla="*/ 63 h 104"/>
                <a:gd name="T54" fmla="*/ 0 w 77"/>
                <a:gd name="T55" fmla="*/ 52 h 104"/>
                <a:gd name="T56" fmla="*/ 0 w 77"/>
                <a:gd name="T57" fmla="*/ 52 h 104"/>
                <a:gd name="T58" fmla="*/ 2 w 77"/>
                <a:gd name="T59" fmla="*/ 40 h 104"/>
                <a:gd name="T60" fmla="*/ 5 w 77"/>
                <a:gd name="T61" fmla="*/ 28 h 104"/>
                <a:gd name="T62" fmla="*/ 5 w 77"/>
                <a:gd name="T63" fmla="*/ 28 h 104"/>
                <a:gd name="T64" fmla="*/ 23 w 77"/>
                <a:gd name="T65" fmla="*/ 15 h 104"/>
                <a:gd name="T66" fmla="*/ 43 w 77"/>
                <a:gd name="T67" fmla="*/ 0 h 104"/>
                <a:gd name="T68" fmla="*/ 43 w 77"/>
                <a:gd name="T69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77" h="104">
                  <a:moveTo>
                    <a:pt x="43" y="0"/>
                  </a:moveTo>
                  <a:lnTo>
                    <a:pt x="43" y="0"/>
                  </a:lnTo>
                  <a:lnTo>
                    <a:pt x="51" y="3"/>
                  </a:lnTo>
                  <a:lnTo>
                    <a:pt x="57" y="6"/>
                  </a:lnTo>
                  <a:lnTo>
                    <a:pt x="62" y="11"/>
                  </a:lnTo>
                  <a:lnTo>
                    <a:pt x="68" y="17"/>
                  </a:lnTo>
                  <a:lnTo>
                    <a:pt x="71" y="24"/>
                  </a:lnTo>
                  <a:lnTo>
                    <a:pt x="74" y="34"/>
                  </a:lnTo>
                  <a:lnTo>
                    <a:pt x="75" y="43"/>
                  </a:lnTo>
                  <a:lnTo>
                    <a:pt x="77" y="52"/>
                  </a:lnTo>
                  <a:lnTo>
                    <a:pt x="77" y="52"/>
                  </a:lnTo>
                  <a:lnTo>
                    <a:pt x="75" y="63"/>
                  </a:lnTo>
                  <a:lnTo>
                    <a:pt x="74" y="72"/>
                  </a:lnTo>
                  <a:lnTo>
                    <a:pt x="71" y="81"/>
                  </a:lnTo>
                  <a:lnTo>
                    <a:pt x="66" y="89"/>
                  </a:lnTo>
                  <a:lnTo>
                    <a:pt x="60" y="95"/>
                  </a:lnTo>
                  <a:lnTo>
                    <a:pt x="54" y="101"/>
                  </a:lnTo>
                  <a:lnTo>
                    <a:pt x="46" y="104"/>
                  </a:lnTo>
                  <a:lnTo>
                    <a:pt x="39" y="104"/>
                  </a:lnTo>
                  <a:lnTo>
                    <a:pt x="39" y="104"/>
                  </a:lnTo>
                  <a:lnTo>
                    <a:pt x="31" y="104"/>
                  </a:lnTo>
                  <a:lnTo>
                    <a:pt x="23" y="101"/>
                  </a:lnTo>
                  <a:lnTo>
                    <a:pt x="17" y="95"/>
                  </a:lnTo>
                  <a:lnTo>
                    <a:pt x="11" y="89"/>
                  </a:lnTo>
                  <a:lnTo>
                    <a:pt x="7" y="81"/>
                  </a:lnTo>
                  <a:lnTo>
                    <a:pt x="4" y="72"/>
                  </a:lnTo>
                  <a:lnTo>
                    <a:pt x="0" y="63"/>
                  </a:lnTo>
                  <a:lnTo>
                    <a:pt x="0" y="52"/>
                  </a:lnTo>
                  <a:lnTo>
                    <a:pt x="0" y="52"/>
                  </a:lnTo>
                  <a:lnTo>
                    <a:pt x="2" y="40"/>
                  </a:lnTo>
                  <a:lnTo>
                    <a:pt x="5" y="28"/>
                  </a:lnTo>
                  <a:lnTo>
                    <a:pt x="5" y="28"/>
                  </a:lnTo>
                  <a:lnTo>
                    <a:pt x="23" y="15"/>
                  </a:lnTo>
                  <a:lnTo>
                    <a:pt x="43" y="0"/>
                  </a:lnTo>
                  <a:lnTo>
                    <a:pt x="43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r-HR"/>
            </a:p>
          </p:txBody>
        </p:sp>
        <p:sp>
          <p:nvSpPr>
            <p:cNvPr id="125" name="Freeform 123"/>
            <p:cNvSpPr>
              <a:spLocks/>
            </p:cNvSpPr>
            <p:nvPr/>
          </p:nvSpPr>
          <p:spPr bwMode="auto">
            <a:xfrm>
              <a:off x="4479" y="2767"/>
              <a:ext cx="18" cy="20"/>
            </a:xfrm>
            <a:custGeom>
              <a:avLst/>
              <a:gdLst>
                <a:gd name="T0" fmla="*/ 10 w 18"/>
                <a:gd name="T1" fmla="*/ 0 h 20"/>
                <a:gd name="T2" fmla="*/ 10 w 18"/>
                <a:gd name="T3" fmla="*/ 0 h 20"/>
                <a:gd name="T4" fmla="*/ 7 w 18"/>
                <a:gd name="T5" fmla="*/ 0 h 20"/>
                <a:gd name="T6" fmla="*/ 4 w 18"/>
                <a:gd name="T7" fmla="*/ 1 h 20"/>
                <a:gd name="T8" fmla="*/ 1 w 18"/>
                <a:gd name="T9" fmla="*/ 3 h 20"/>
                <a:gd name="T10" fmla="*/ 0 w 18"/>
                <a:gd name="T11" fmla="*/ 8 h 20"/>
                <a:gd name="T12" fmla="*/ 0 w 18"/>
                <a:gd name="T13" fmla="*/ 8 h 20"/>
                <a:gd name="T14" fmla="*/ 0 w 18"/>
                <a:gd name="T15" fmla="*/ 11 h 20"/>
                <a:gd name="T16" fmla="*/ 1 w 18"/>
                <a:gd name="T17" fmla="*/ 15 h 20"/>
                <a:gd name="T18" fmla="*/ 3 w 18"/>
                <a:gd name="T19" fmla="*/ 18 h 20"/>
                <a:gd name="T20" fmla="*/ 6 w 18"/>
                <a:gd name="T21" fmla="*/ 20 h 20"/>
                <a:gd name="T22" fmla="*/ 6 w 18"/>
                <a:gd name="T23" fmla="*/ 20 h 20"/>
                <a:gd name="T24" fmla="*/ 10 w 18"/>
                <a:gd name="T25" fmla="*/ 20 h 20"/>
                <a:gd name="T26" fmla="*/ 13 w 18"/>
                <a:gd name="T27" fmla="*/ 18 h 20"/>
                <a:gd name="T28" fmla="*/ 16 w 18"/>
                <a:gd name="T29" fmla="*/ 17 h 20"/>
                <a:gd name="T30" fmla="*/ 18 w 18"/>
                <a:gd name="T31" fmla="*/ 12 h 20"/>
                <a:gd name="T32" fmla="*/ 18 w 18"/>
                <a:gd name="T33" fmla="*/ 12 h 20"/>
                <a:gd name="T34" fmla="*/ 18 w 18"/>
                <a:gd name="T35" fmla="*/ 9 h 20"/>
                <a:gd name="T36" fmla="*/ 16 w 18"/>
                <a:gd name="T37" fmla="*/ 4 h 20"/>
                <a:gd name="T38" fmla="*/ 15 w 18"/>
                <a:gd name="T39" fmla="*/ 1 h 20"/>
                <a:gd name="T40" fmla="*/ 10 w 18"/>
                <a:gd name="T41" fmla="*/ 0 h 20"/>
                <a:gd name="T42" fmla="*/ 10 w 18"/>
                <a:gd name="T43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8" h="20">
                  <a:moveTo>
                    <a:pt x="10" y="0"/>
                  </a:moveTo>
                  <a:lnTo>
                    <a:pt x="10" y="0"/>
                  </a:lnTo>
                  <a:lnTo>
                    <a:pt x="7" y="0"/>
                  </a:lnTo>
                  <a:lnTo>
                    <a:pt x="4" y="1"/>
                  </a:lnTo>
                  <a:lnTo>
                    <a:pt x="1" y="3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11"/>
                  </a:lnTo>
                  <a:lnTo>
                    <a:pt x="1" y="15"/>
                  </a:lnTo>
                  <a:lnTo>
                    <a:pt x="3" y="18"/>
                  </a:lnTo>
                  <a:lnTo>
                    <a:pt x="6" y="20"/>
                  </a:lnTo>
                  <a:lnTo>
                    <a:pt x="6" y="20"/>
                  </a:lnTo>
                  <a:lnTo>
                    <a:pt x="10" y="20"/>
                  </a:lnTo>
                  <a:lnTo>
                    <a:pt x="13" y="18"/>
                  </a:lnTo>
                  <a:lnTo>
                    <a:pt x="16" y="17"/>
                  </a:lnTo>
                  <a:lnTo>
                    <a:pt x="18" y="12"/>
                  </a:lnTo>
                  <a:lnTo>
                    <a:pt x="18" y="12"/>
                  </a:lnTo>
                  <a:lnTo>
                    <a:pt x="18" y="9"/>
                  </a:lnTo>
                  <a:lnTo>
                    <a:pt x="16" y="4"/>
                  </a:lnTo>
                  <a:lnTo>
                    <a:pt x="15" y="1"/>
                  </a:lnTo>
                  <a:lnTo>
                    <a:pt x="10" y="0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r-HR"/>
            </a:p>
          </p:txBody>
        </p:sp>
        <p:sp>
          <p:nvSpPr>
            <p:cNvPr id="126" name="Freeform 124"/>
            <p:cNvSpPr>
              <a:spLocks/>
            </p:cNvSpPr>
            <p:nvPr/>
          </p:nvSpPr>
          <p:spPr bwMode="auto">
            <a:xfrm>
              <a:off x="4530" y="2692"/>
              <a:ext cx="34" cy="34"/>
            </a:xfrm>
            <a:custGeom>
              <a:avLst/>
              <a:gdLst>
                <a:gd name="T0" fmla="*/ 34 w 34"/>
                <a:gd name="T1" fmla="*/ 17 h 34"/>
                <a:gd name="T2" fmla="*/ 34 w 34"/>
                <a:gd name="T3" fmla="*/ 17 h 34"/>
                <a:gd name="T4" fmla="*/ 33 w 34"/>
                <a:gd name="T5" fmla="*/ 25 h 34"/>
                <a:gd name="T6" fmla="*/ 29 w 34"/>
                <a:gd name="T7" fmla="*/ 29 h 34"/>
                <a:gd name="T8" fmla="*/ 23 w 34"/>
                <a:gd name="T9" fmla="*/ 32 h 34"/>
                <a:gd name="T10" fmla="*/ 17 w 34"/>
                <a:gd name="T11" fmla="*/ 34 h 34"/>
                <a:gd name="T12" fmla="*/ 17 w 34"/>
                <a:gd name="T13" fmla="*/ 34 h 34"/>
                <a:gd name="T14" fmla="*/ 10 w 34"/>
                <a:gd name="T15" fmla="*/ 32 h 34"/>
                <a:gd name="T16" fmla="*/ 5 w 34"/>
                <a:gd name="T17" fmla="*/ 29 h 34"/>
                <a:gd name="T18" fmla="*/ 0 w 34"/>
                <a:gd name="T19" fmla="*/ 25 h 34"/>
                <a:gd name="T20" fmla="*/ 0 w 34"/>
                <a:gd name="T21" fmla="*/ 17 h 34"/>
                <a:gd name="T22" fmla="*/ 0 w 34"/>
                <a:gd name="T23" fmla="*/ 17 h 34"/>
                <a:gd name="T24" fmla="*/ 0 w 34"/>
                <a:gd name="T25" fmla="*/ 11 h 34"/>
                <a:gd name="T26" fmla="*/ 5 w 34"/>
                <a:gd name="T27" fmla="*/ 5 h 34"/>
                <a:gd name="T28" fmla="*/ 10 w 34"/>
                <a:gd name="T29" fmla="*/ 2 h 34"/>
                <a:gd name="T30" fmla="*/ 17 w 34"/>
                <a:gd name="T31" fmla="*/ 0 h 34"/>
                <a:gd name="T32" fmla="*/ 17 w 34"/>
                <a:gd name="T33" fmla="*/ 0 h 34"/>
                <a:gd name="T34" fmla="*/ 23 w 34"/>
                <a:gd name="T35" fmla="*/ 2 h 34"/>
                <a:gd name="T36" fmla="*/ 29 w 34"/>
                <a:gd name="T37" fmla="*/ 5 h 34"/>
                <a:gd name="T38" fmla="*/ 33 w 34"/>
                <a:gd name="T39" fmla="*/ 11 h 34"/>
                <a:gd name="T40" fmla="*/ 34 w 34"/>
                <a:gd name="T41" fmla="*/ 17 h 34"/>
                <a:gd name="T42" fmla="*/ 34 w 34"/>
                <a:gd name="T43" fmla="*/ 17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4" h="34">
                  <a:moveTo>
                    <a:pt x="34" y="17"/>
                  </a:moveTo>
                  <a:lnTo>
                    <a:pt x="34" y="17"/>
                  </a:lnTo>
                  <a:lnTo>
                    <a:pt x="33" y="25"/>
                  </a:lnTo>
                  <a:lnTo>
                    <a:pt x="29" y="29"/>
                  </a:lnTo>
                  <a:lnTo>
                    <a:pt x="23" y="32"/>
                  </a:lnTo>
                  <a:lnTo>
                    <a:pt x="17" y="34"/>
                  </a:lnTo>
                  <a:lnTo>
                    <a:pt x="17" y="34"/>
                  </a:lnTo>
                  <a:lnTo>
                    <a:pt x="10" y="32"/>
                  </a:lnTo>
                  <a:lnTo>
                    <a:pt x="5" y="29"/>
                  </a:lnTo>
                  <a:lnTo>
                    <a:pt x="0" y="25"/>
                  </a:lnTo>
                  <a:lnTo>
                    <a:pt x="0" y="17"/>
                  </a:lnTo>
                  <a:lnTo>
                    <a:pt x="0" y="17"/>
                  </a:lnTo>
                  <a:lnTo>
                    <a:pt x="0" y="11"/>
                  </a:lnTo>
                  <a:lnTo>
                    <a:pt x="5" y="5"/>
                  </a:lnTo>
                  <a:lnTo>
                    <a:pt x="10" y="2"/>
                  </a:lnTo>
                  <a:lnTo>
                    <a:pt x="17" y="0"/>
                  </a:lnTo>
                  <a:lnTo>
                    <a:pt x="17" y="0"/>
                  </a:lnTo>
                  <a:lnTo>
                    <a:pt x="23" y="2"/>
                  </a:lnTo>
                  <a:lnTo>
                    <a:pt x="29" y="5"/>
                  </a:lnTo>
                  <a:lnTo>
                    <a:pt x="33" y="11"/>
                  </a:lnTo>
                  <a:lnTo>
                    <a:pt x="34" y="17"/>
                  </a:lnTo>
                  <a:lnTo>
                    <a:pt x="34" y="1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r-HR"/>
            </a:p>
          </p:txBody>
        </p:sp>
        <p:sp>
          <p:nvSpPr>
            <p:cNvPr id="127" name="Freeform 125"/>
            <p:cNvSpPr>
              <a:spLocks/>
            </p:cNvSpPr>
            <p:nvPr/>
          </p:nvSpPr>
          <p:spPr bwMode="auto">
            <a:xfrm>
              <a:off x="4543" y="2746"/>
              <a:ext cx="16" cy="16"/>
            </a:xfrm>
            <a:custGeom>
              <a:avLst/>
              <a:gdLst>
                <a:gd name="T0" fmla="*/ 16 w 16"/>
                <a:gd name="T1" fmla="*/ 9 h 16"/>
                <a:gd name="T2" fmla="*/ 16 w 16"/>
                <a:gd name="T3" fmla="*/ 9 h 16"/>
                <a:gd name="T4" fmla="*/ 15 w 16"/>
                <a:gd name="T5" fmla="*/ 12 h 16"/>
                <a:gd name="T6" fmla="*/ 13 w 16"/>
                <a:gd name="T7" fmla="*/ 15 h 16"/>
                <a:gd name="T8" fmla="*/ 10 w 16"/>
                <a:gd name="T9" fmla="*/ 16 h 16"/>
                <a:gd name="T10" fmla="*/ 7 w 16"/>
                <a:gd name="T11" fmla="*/ 16 h 16"/>
                <a:gd name="T12" fmla="*/ 7 w 16"/>
                <a:gd name="T13" fmla="*/ 16 h 16"/>
                <a:gd name="T14" fmla="*/ 4 w 16"/>
                <a:gd name="T15" fmla="*/ 16 h 16"/>
                <a:gd name="T16" fmla="*/ 1 w 16"/>
                <a:gd name="T17" fmla="*/ 15 h 16"/>
                <a:gd name="T18" fmla="*/ 0 w 16"/>
                <a:gd name="T19" fmla="*/ 12 h 16"/>
                <a:gd name="T20" fmla="*/ 0 w 16"/>
                <a:gd name="T21" fmla="*/ 9 h 16"/>
                <a:gd name="T22" fmla="*/ 0 w 16"/>
                <a:gd name="T23" fmla="*/ 9 h 16"/>
                <a:gd name="T24" fmla="*/ 0 w 16"/>
                <a:gd name="T25" fmla="*/ 6 h 16"/>
                <a:gd name="T26" fmla="*/ 1 w 16"/>
                <a:gd name="T27" fmla="*/ 3 h 16"/>
                <a:gd name="T28" fmla="*/ 4 w 16"/>
                <a:gd name="T29" fmla="*/ 1 h 16"/>
                <a:gd name="T30" fmla="*/ 7 w 16"/>
                <a:gd name="T31" fmla="*/ 0 h 16"/>
                <a:gd name="T32" fmla="*/ 7 w 16"/>
                <a:gd name="T33" fmla="*/ 0 h 16"/>
                <a:gd name="T34" fmla="*/ 10 w 16"/>
                <a:gd name="T35" fmla="*/ 1 h 16"/>
                <a:gd name="T36" fmla="*/ 13 w 16"/>
                <a:gd name="T37" fmla="*/ 3 h 16"/>
                <a:gd name="T38" fmla="*/ 15 w 16"/>
                <a:gd name="T39" fmla="*/ 6 h 16"/>
                <a:gd name="T40" fmla="*/ 16 w 16"/>
                <a:gd name="T41" fmla="*/ 9 h 16"/>
                <a:gd name="T42" fmla="*/ 16 w 16"/>
                <a:gd name="T43" fmla="*/ 9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6" h="16">
                  <a:moveTo>
                    <a:pt x="16" y="9"/>
                  </a:moveTo>
                  <a:lnTo>
                    <a:pt x="16" y="9"/>
                  </a:lnTo>
                  <a:lnTo>
                    <a:pt x="15" y="12"/>
                  </a:lnTo>
                  <a:lnTo>
                    <a:pt x="13" y="15"/>
                  </a:lnTo>
                  <a:lnTo>
                    <a:pt x="10" y="16"/>
                  </a:lnTo>
                  <a:lnTo>
                    <a:pt x="7" y="16"/>
                  </a:lnTo>
                  <a:lnTo>
                    <a:pt x="7" y="16"/>
                  </a:lnTo>
                  <a:lnTo>
                    <a:pt x="4" y="16"/>
                  </a:lnTo>
                  <a:lnTo>
                    <a:pt x="1" y="15"/>
                  </a:lnTo>
                  <a:lnTo>
                    <a:pt x="0" y="12"/>
                  </a:lnTo>
                  <a:lnTo>
                    <a:pt x="0" y="9"/>
                  </a:lnTo>
                  <a:lnTo>
                    <a:pt x="0" y="9"/>
                  </a:lnTo>
                  <a:lnTo>
                    <a:pt x="0" y="6"/>
                  </a:lnTo>
                  <a:lnTo>
                    <a:pt x="1" y="3"/>
                  </a:lnTo>
                  <a:lnTo>
                    <a:pt x="4" y="1"/>
                  </a:lnTo>
                  <a:lnTo>
                    <a:pt x="7" y="0"/>
                  </a:lnTo>
                  <a:lnTo>
                    <a:pt x="7" y="0"/>
                  </a:lnTo>
                  <a:lnTo>
                    <a:pt x="10" y="1"/>
                  </a:lnTo>
                  <a:lnTo>
                    <a:pt x="13" y="3"/>
                  </a:lnTo>
                  <a:lnTo>
                    <a:pt x="15" y="6"/>
                  </a:lnTo>
                  <a:lnTo>
                    <a:pt x="16" y="9"/>
                  </a:lnTo>
                  <a:lnTo>
                    <a:pt x="16" y="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r-HR"/>
            </a:p>
          </p:txBody>
        </p:sp>
        <p:sp>
          <p:nvSpPr>
            <p:cNvPr id="128" name="Freeform 126"/>
            <p:cNvSpPr>
              <a:spLocks/>
            </p:cNvSpPr>
            <p:nvPr/>
          </p:nvSpPr>
          <p:spPr bwMode="auto">
            <a:xfrm>
              <a:off x="4396" y="2601"/>
              <a:ext cx="193" cy="141"/>
            </a:xfrm>
            <a:custGeom>
              <a:avLst/>
              <a:gdLst>
                <a:gd name="T0" fmla="*/ 2 w 193"/>
                <a:gd name="T1" fmla="*/ 137 h 141"/>
                <a:gd name="T2" fmla="*/ 2 w 193"/>
                <a:gd name="T3" fmla="*/ 137 h 141"/>
                <a:gd name="T4" fmla="*/ 6 w 193"/>
                <a:gd name="T5" fmla="*/ 138 h 141"/>
                <a:gd name="T6" fmla="*/ 21 w 193"/>
                <a:gd name="T7" fmla="*/ 140 h 141"/>
                <a:gd name="T8" fmla="*/ 31 w 193"/>
                <a:gd name="T9" fmla="*/ 141 h 141"/>
                <a:gd name="T10" fmla="*/ 43 w 193"/>
                <a:gd name="T11" fmla="*/ 141 h 141"/>
                <a:gd name="T12" fmla="*/ 57 w 193"/>
                <a:gd name="T13" fmla="*/ 140 h 141"/>
                <a:gd name="T14" fmla="*/ 70 w 193"/>
                <a:gd name="T15" fmla="*/ 137 h 141"/>
                <a:gd name="T16" fmla="*/ 86 w 193"/>
                <a:gd name="T17" fmla="*/ 131 h 141"/>
                <a:gd name="T18" fmla="*/ 101 w 193"/>
                <a:gd name="T19" fmla="*/ 123 h 141"/>
                <a:gd name="T20" fmla="*/ 116 w 193"/>
                <a:gd name="T21" fmla="*/ 112 h 141"/>
                <a:gd name="T22" fmla="*/ 133 w 193"/>
                <a:gd name="T23" fmla="*/ 99 h 141"/>
                <a:gd name="T24" fmla="*/ 148 w 193"/>
                <a:gd name="T25" fmla="*/ 80 h 141"/>
                <a:gd name="T26" fmla="*/ 163 w 193"/>
                <a:gd name="T27" fmla="*/ 58 h 141"/>
                <a:gd name="T28" fmla="*/ 179 w 193"/>
                <a:gd name="T29" fmla="*/ 32 h 141"/>
                <a:gd name="T30" fmla="*/ 193 w 193"/>
                <a:gd name="T31" fmla="*/ 0 h 141"/>
                <a:gd name="T32" fmla="*/ 193 w 193"/>
                <a:gd name="T33" fmla="*/ 0 h 141"/>
                <a:gd name="T34" fmla="*/ 189 w 193"/>
                <a:gd name="T35" fmla="*/ 4 h 141"/>
                <a:gd name="T36" fmla="*/ 180 w 193"/>
                <a:gd name="T37" fmla="*/ 19 h 141"/>
                <a:gd name="T38" fmla="*/ 167 w 193"/>
                <a:gd name="T39" fmla="*/ 41 h 141"/>
                <a:gd name="T40" fmla="*/ 157 w 193"/>
                <a:gd name="T41" fmla="*/ 53 h 141"/>
                <a:gd name="T42" fmla="*/ 147 w 193"/>
                <a:gd name="T43" fmla="*/ 64 h 141"/>
                <a:gd name="T44" fmla="*/ 134 w 193"/>
                <a:gd name="T45" fmla="*/ 76 h 141"/>
                <a:gd name="T46" fmla="*/ 121 w 193"/>
                <a:gd name="T47" fmla="*/ 88 h 141"/>
                <a:gd name="T48" fmla="*/ 107 w 193"/>
                <a:gd name="T49" fmla="*/ 97 h 141"/>
                <a:gd name="T50" fmla="*/ 90 w 193"/>
                <a:gd name="T51" fmla="*/ 106 h 141"/>
                <a:gd name="T52" fmla="*/ 73 w 193"/>
                <a:gd name="T53" fmla="*/ 114 h 141"/>
                <a:gd name="T54" fmla="*/ 55 w 193"/>
                <a:gd name="T55" fmla="*/ 119 h 141"/>
                <a:gd name="T56" fmla="*/ 35 w 193"/>
                <a:gd name="T57" fmla="*/ 122 h 141"/>
                <a:gd name="T58" fmla="*/ 14 w 193"/>
                <a:gd name="T59" fmla="*/ 120 h 141"/>
                <a:gd name="T60" fmla="*/ 14 w 193"/>
                <a:gd name="T61" fmla="*/ 120 h 141"/>
                <a:gd name="T62" fmla="*/ 11 w 193"/>
                <a:gd name="T63" fmla="*/ 120 h 141"/>
                <a:gd name="T64" fmla="*/ 5 w 193"/>
                <a:gd name="T65" fmla="*/ 120 h 141"/>
                <a:gd name="T66" fmla="*/ 3 w 193"/>
                <a:gd name="T67" fmla="*/ 122 h 141"/>
                <a:gd name="T68" fmla="*/ 2 w 193"/>
                <a:gd name="T69" fmla="*/ 125 h 141"/>
                <a:gd name="T70" fmla="*/ 0 w 193"/>
                <a:gd name="T71" fmla="*/ 129 h 141"/>
                <a:gd name="T72" fmla="*/ 2 w 193"/>
                <a:gd name="T73" fmla="*/ 137 h 141"/>
                <a:gd name="T74" fmla="*/ 2 w 193"/>
                <a:gd name="T75" fmla="*/ 137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93" h="141">
                  <a:moveTo>
                    <a:pt x="2" y="137"/>
                  </a:moveTo>
                  <a:lnTo>
                    <a:pt x="2" y="137"/>
                  </a:lnTo>
                  <a:lnTo>
                    <a:pt x="6" y="138"/>
                  </a:lnTo>
                  <a:lnTo>
                    <a:pt x="21" y="140"/>
                  </a:lnTo>
                  <a:lnTo>
                    <a:pt x="31" y="141"/>
                  </a:lnTo>
                  <a:lnTo>
                    <a:pt x="43" y="141"/>
                  </a:lnTo>
                  <a:lnTo>
                    <a:pt x="57" y="140"/>
                  </a:lnTo>
                  <a:lnTo>
                    <a:pt x="70" y="137"/>
                  </a:lnTo>
                  <a:lnTo>
                    <a:pt x="86" y="131"/>
                  </a:lnTo>
                  <a:lnTo>
                    <a:pt x="101" y="123"/>
                  </a:lnTo>
                  <a:lnTo>
                    <a:pt x="116" y="112"/>
                  </a:lnTo>
                  <a:lnTo>
                    <a:pt x="133" y="99"/>
                  </a:lnTo>
                  <a:lnTo>
                    <a:pt x="148" y="80"/>
                  </a:lnTo>
                  <a:lnTo>
                    <a:pt x="163" y="58"/>
                  </a:lnTo>
                  <a:lnTo>
                    <a:pt x="179" y="32"/>
                  </a:lnTo>
                  <a:lnTo>
                    <a:pt x="193" y="0"/>
                  </a:lnTo>
                  <a:lnTo>
                    <a:pt x="193" y="0"/>
                  </a:lnTo>
                  <a:lnTo>
                    <a:pt x="189" y="4"/>
                  </a:lnTo>
                  <a:lnTo>
                    <a:pt x="180" y="19"/>
                  </a:lnTo>
                  <a:lnTo>
                    <a:pt x="167" y="41"/>
                  </a:lnTo>
                  <a:lnTo>
                    <a:pt x="157" y="53"/>
                  </a:lnTo>
                  <a:lnTo>
                    <a:pt x="147" y="64"/>
                  </a:lnTo>
                  <a:lnTo>
                    <a:pt x="134" y="76"/>
                  </a:lnTo>
                  <a:lnTo>
                    <a:pt x="121" y="88"/>
                  </a:lnTo>
                  <a:lnTo>
                    <a:pt x="107" y="97"/>
                  </a:lnTo>
                  <a:lnTo>
                    <a:pt x="90" y="106"/>
                  </a:lnTo>
                  <a:lnTo>
                    <a:pt x="73" y="114"/>
                  </a:lnTo>
                  <a:lnTo>
                    <a:pt x="55" y="119"/>
                  </a:lnTo>
                  <a:lnTo>
                    <a:pt x="35" y="122"/>
                  </a:lnTo>
                  <a:lnTo>
                    <a:pt x="14" y="120"/>
                  </a:lnTo>
                  <a:lnTo>
                    <a:pt x="14" y="120"/>
                  </a:lnTo>
                  <a:lnTo>
                    <a:pt x="11" y="120"/>
                  </a:lnTo>
                  <a:lnTo>
                    <a:pt x="5" y="120"/>
                  </a:lnTo>
                  <a:lnTo>
                    <a:pt x="3" y="122"/>
                  </a:lnTo>
                  <a:lnTo>
                    <a:pt x="2" y="125"/>
                  </a:lnTo>
                  <a:lnTo>
                    <a:pt x="0" y="129"/>
                  </a:lnTo>
                  <a:lnTo>
                    <a:pt x="2" y="137"/>
                  </a:lnTo>
                  <a:lnTo>
                    <a:pt x="2" y="137"/>
                  </a:lnTo>
                  <a:close/>
                </a:path>
              </a:pathLst>
            </a:custGeom>
            <a:solidFill>
              <a:srgbClr val="EE7D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r-HR"/>
            </a:p>
          </p:txBody>
        </p:sp>
        <p:sp>
          <p:nvSpPr>
            <p:cNvPr id="129" name="Freeform 127"/>
            <p:cNvSpPr>
              <a:spLocks/>
            </p:cNvSpPr>
            <p:nvPr/>
          </p:nvSpPr>
          <p:spPr bwMode="auto">
            <a:xfrm>
              <a:off x="4422" y="2573"/>
              <a:ext cx="197" cy="147"/>
            </a:xfrm>
            <a:custGeom>
              <a:avLst/>
              <a:gdLst>
                <a:gd name="T0" fmla="*/ 197 w 197"/>
                <a:gd name="T1" fmla="*/ 14 h 147"/>
                <a:gd name="T2" fmla="*/ 197 w 197"/>
                <a:gd name="T3" fmla="*/ 14 h 147"/>
                <a:gd name="T4" fmla="*/ 196 w 197"/>
                <a:gd name="T5" fmla="*/ 21 h 147"/>
                <a:gd name="T6" fmla="*/ 192 w 197"/>
                <a:gd name="T7" fmla="*/ 28 h 147"/>
                <a:gd name="T8" fmla="*/ 189 w 197"/>
                <a:gd name="T9" fmla="*/ 35 h 147"/>
                <a:gd name="T10" fmla="*/ 186 w 197"/>
                <a:gd name="T11" fmla="*/ 40 h 147"/>
                <a:gd name="T12" fmla="*/ 183 w 197"/>
                <a:gd name="T13" fmla="*/ 41 h 147"/>
                <a:gd name="T14" fmla="*/ 180 w 197"/>
                <a:gd name="T15" fmla="*/ 41 h 147"/>
                <a:gd name="T16" fmla="*/ 177 w 197"/>
                <a:gd name="T17" fmla="*/ 40 h 147"/>
                <a:gd name="T18" fmla="*/ 173 w 197"/>
                <a:gd name="T19" fmla="*/ 38 h 147"/>
                <a:gd name="T20" fmla="*/ 170 w 197"/>
                <a:gd name="T21" fmla="*/ 34 h 147"/>
                <a:gd name="T22" fmla="*/ 165 w 197"/>
                <a:gd name="T23" fmla="*/ 28 h 147"/>
                <a:gd name="T24" fmla="*/ 165 w 197"/>
                <a:gd name="T25" fmla="*/ 28 h 147"/>
                <a:gd name="T26" fmla="*/ 157 w 197"/>
                <a:gd name="T27" fmla="*/ 18 h 147"/>
                <a:gd name="T28" fmla="*/ 154 w 197"/>
                <a:gd name="T29" fmla="*/ 15 h 147"/>
                <a:gd name="T30" fmla="*/ 153 w 197"/>
                <a:gd name="T31" fmla="*/ 15 h 147"/>
                <a:gd name="T32" fmla="*/ 151 w 197"/>
                <a:gd name="T33" fmla="*/ 17 h 147"/>
                <a:gd name="T34" fmla="*/ 150 w 197"/>
                <a:gd name="T35" fmla="*/ 20 h 147"/>
                <a:gd name="T36" fmla="*/ 145 w 197"/>
                <a:gd name="T37" fmla="*/ 32 h 147"/>
                <a:gd name="T38" fmla="*/ 145 w 197"/>
                <a:gd name="T39" fmla="*/ 32 h 147"/>
                <a:gd name="T40" fmla="*/ 145 w 197"/>
                <a:gd name="T41" fmla="*/ 35 h 147"/>
                <a:gd name="T42" fmla="*/ 141 w 197"/>
                <a:gd name="T43" fmla="*/ 46 h 147"/>
                <a:gd name="T44" fmla="*/ 133 w 197"/>
                <a:gd name="T45" fmla="*/ 60 h 147"/>
                <a:gd name="T46" fmla="*/ 121 w 197"/>
                <a:gd name="T47" fmla="*/ 78 h 147"/>
                <a:gd name="T48" fmla="*/ 113 w 197"/>
                <a:gd name="T49" fmla="*/ 87 h 147"/>
                <a:gd name="T50" fmla="*/ 102 w 197"/>
                <a:gd name="T51" fmla="*/ 96 h 147"/>
                <a:gd name="T52" fmla="*/ 90 w 197"/>
                <a:gd name="T53" fmla="*/ 107 h 147"/>
                <a:gd name="T54" fmla="*/ 76 w 197"/>
                <a:gd name="T55" fmla="*/ 116 h 147"/>
                <a:gd name="T56" fmla="*/ 61 w 197"/>
                <a:gd name="T57" fmla="*/ 125 h 147"/>
                <a:gd name="T58" fmla="*/ 43 w 197"/>
                <a:gd name="T59" fmla="*/ 133 h 147"/>
                <a:gd name="T60" fmla="*/ 23 w 197"/>
                <a:gd name="T61" fmla="*/ 140 h 147"/>
                <a:gd name="T62" fmla="*/ 0 w 197"/>
                <a:gd name="T63" fmla="*/ 147 h 147"/>
                <a:gd name="T64" fmla="*/ 0 w 197"/>
                <a:gd name="T65" fmla="*/ 147 h 147"/>
                <a:gd name="T66" fmla="*/ 18 w 197"/>
                <a:gd name="T67" fmla="*/ 140 h 147"/>
                <a:gd name="T68" fmla="*/ 38 w 197"/>
                <a:gd name="T69" fmla="*/ 131 h 147"/>
                <a:gd name="T70" fmla="*/ 61 w 197"/>
                <a:gd name="T71" fmla="*/ 118 h 147"/>
                <a:gd name="T72" fmla="*/ 73 w 197"/>
                <a:gd name="T73" fmla="*/ 110 h 147"/>
                <a:gd name="T74" fmla="*/ 84 w 197"/>
                <a:gd name="T75" fmla="*/ 99 h 147"/>
                <a:gd name="T76" fmla="*/ 96 w 197"/>
                <a:gd name="T77" fmla="*/ 89 h 147"/>
                <a:gd name="T78" fmla="*/ 107 w 197"/>
                <a:gd name="T79" fmla="*/ 76 h 147"/>
                <a:gd name="T80" fmla="*/ 116 w 197"/>
                <a:gd name="T81" fmla="*/ 63 h 147"/>
                <a:gd name="T82" fmla="*/ 124 w 197"/>
                <a:gd name="T83" fmla="*/ 46 h 147"/>
                <a:gd name="T84" fmla="*/ 131 w 197"/>
                <a:gd name="T85" fmla="*/ 29 h 147"/>
                <a:gd name="T86" fmla="*/ 136 w 197"/>
                <a:gd name="T87" fmla="*/ 11 h 147"/>
                <a:gd name="T88" fmla="*/ 136 w 197"/>
                <a:gd name="T89" fmla="*/ 11 h 147"/>
                <a:gd name="T90" fmla="*/ 139 w 197"/>
                <a:gd name="T91" fmla="*/ 6 h 147"/>
                <a:gd name="T92" fmla="*/ 142 w 197"/>
                <a:gd name="T93" fmla="*/ 3 h 147"/>
                <a:gd name="T94" fmla="*/ 147 w 197"/>
                <a:gd name="T95" fmla="*/ 2 h 147"/>
                <a:gd name="T96" fmla="*/ 151 w 197"/>
                <a:gd name="T97" fmla="*/ 0 h 147"/>
                <a:gd name="T98" fmla="*/ 157 w 197"/>
                <a:gd name="T99" fmla="*/ 3 h 147"/>
                <a:gd name="T100" fmla="*/ 165 w 197"/>
                <a:gd name="T101" fmla="*/ 11 h 147"/>
                <a:gd name="T102" fmla="*/ 171 w 197"/>
                <a:gd name="T103" fmla="*/ 23 h 147"/>
                <a:gd name="T104" fmla="*/ 171 w 197"/>
                <a:gd name="T105" fmla="*/ 23 h 147"/>
                <a:gd name="T106" fmla="*/ 174 w 197"/>
                <a:gd name="T107" fmla="*/ 28 h 147"/>
                <a:gd name="T108" fmla="*/ 176 w 197"/>
                <a:gd name="T109" fmla="*/ 31 h 147"/>
                <a:gd name="T110" fmla="*/ 180 w 197"/>
                <a:gd name="T111" fmla="*/ 34 h 147"/>
                <a:gd name="T112" fmla="*/ 183 w 197"/>
                <a:gd name="T113" fmla="*/ 34 h 147"/>
                <a:gd name="T114" fmla="*/ 188 w 197"/>
                <a:gd name="T115" fmla="*/ 32 h 147"/>
                <a:gd name="T116" fmla="*/ 192 w 197"/>
                <a:gd name="T117" fmla="*/ 26 h 147"/>
                <a:gd name="T118" fmla="*/ 197 w 197"/>
                <a:gd name="T119" fmla="*/ 14 h 147"/>
                <a:gd name="T120" fmla="*/ 197 w 197"/>
                <a:gd name="T121" fmla="*/ 14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97" h="147">
                  <a:moveTo>
                    <a:pt x="197" y="14"/>
                  </a:moveTo>
                  <a:lnTo>
                    <a:pt x="197" y="14"/>
                  </a:lnTo>
                  <a:lnTo>
                    <a:pt x="196" y="21"/>
                  </a:lnTo>
                  <a:lnTo>
                    <a:pt x="192" y="28"/>
                  </a:lnTo>
                  <a:lnTo>
                    <a:pt x="189" y="35"/>
                  </a:lnTo>
                  <a:lnTo>
                    <a:pt x="186" y="40"/>
                  </a:lnTo>
                  <a:lnTo>
                    <a:pt x="183" y="41"/>
                  </a:lnTo>
                  <a:lnTo>
                    <a:pt x="180" y="41"/>
                  </a:lnTo>
                  <a:lnTo>
                    <a:pt x="177" y="40"/>
                  </a:lnTo>
                  <a:lnTo>
                    <a:pt x="173" y="38"/>
                  </a:lnTo>
                  <a:lnTo>
                    <a:pt x="170" y="34"/>
                  </a:lnTo>
                  <a:lnTo>
                    <a:pt x="165" y="28"/>
                  </a:lnTo>
                  <a:lnTo>
                    <a:pt x="165" y="28"/>
                  </a:lnTo>
                  <a:lnTo>
                    <a:pt x="157" y="18"/>
                  </a:lnTo>
                  <a:lnTo>
                    <a:pt x="154" y="15"/>
                  </a:lnTo>
                  <a:lnTo>
                    <a:pt x="153" y="15"/>
                  </a:lnTo>
                  <a:lnTo>
                    <a:pt x="151" y="17"/>
                  </a:lnTo>
                  <a:lnTo>
                    <a:pt x="150" y="20"/>
                  </a:lnTo>
                  <a:lnTo>
                    <a:pt x="145" y="32"/>
                  </a:lnTo>
                  <a:lnTo>
                    <a:pt x="145" y="32"/>
                  </a:lnTo>
                  <a:lnTo>
                    <a:pt x="145" y="35"/>
                  </a:lnTo>
                  <a:lnTo>
                    <a:pt x="141" y="46"/>
                  </a:lnTo>
                  <a:lnTo>
                    <a:pt x="133" y="60"/>
                  </a:lnTo>
                  <a:lnTo>
                    <a:pt x="121" y="78"/>
                  </a:lnTo>
                  <a:lnTo>
                    <a:pt x="113" y="87"/>
                  </a:lnTo>
                  <a:lnTo>
                    <a:pt x="102" y="96"/>
                  </a:lnTo>
                  <a:lnTo>
                    <a:pt x="90" y="107"/>
                  </a:lnTo>
                  <a:lnTo>
                    <a:pt x="76" y="116"/>
                  </a:lnTo>
                  <a:lnTo>
                    <a:pt x="61" y="125"/>
                  </a:lnTo>
                  <a:lnTo>
                    <a:pt x="43" y="133"/>
                  </a:lnTo>
                  <a:lnTo>
                    <a:pt x="23" y="140"/>
                  </a:lnTo>
                  <a:lnTo>
                    <a:pt x="0" y="147"/>
                  </a:lnTo>
                  <a:lnTo>
                    <a:pt x="0" y="147"/>
                  </a:lnTo>
                  <a:lnTo>
                    <a:pt x="18" y="140"/>
                  </a:lnTo>
                  <a:lnTo>
                    <a:pt x="38" y="131"/>
                  </a:lnTo>
                  <a:lnTo>
                    <a:pt x="61" y="118"/>
                  </a:lnTo>
                  <a:lnTo>
                    <a:pt x="73" y="110"/>
                  </a:lnTo>
                  <a:lnTo>
                    <a:pt x="84" y="99"/>
                  </a:lnTo>
                  <a:lnTo>
                    <a:pt x="96" y="89"/>
                  </a:lnTo>
                  <a:lnTo>
                    <a:pt x="107" y="76"/>
                  </a:lnTo>
                  <a:lnTo>
                    <a:pt x="116" y="63"/>
                  </a:lnTo>
                  <a:lnTo>
                    <a:pt x="124" y="46"/>
                  </a:lnTo>
                  <a:lnTo>
                    <a:pt x="131" y="29"/>
                  </a:lnTo>
                  <a:lnTo>
                    <a:pt x="136" y="11"/>
                  </a:lnTo>
                  <a:lnTo>
                    <a:pt x="136" y="11"/>
                  </a:lnTo>
                  <a:lnTo>
                    <a:pt x="139" y="6"/>
                  </a:lnTo>
                  <a:lnTo>
                    <a:pt x="142" y="3"/>
                  </a:lnTo>
                  <a:lnTo>
                    <a:pt x="147" y="2"/>
                  </a:lnTo>
                  <a:lnTo>
                    <a:pt x="151" y="0"/>
                  </a:lnTo>
                  <a:lnTo>
                    <a:pt x="157" y="3"/>
                  </a:lnTo>
                  <a:lnTo>
                    <a:pt x="165" y="11"/>
                  </a:lnTo>
                  <a:lnTo>
                    <a:pt x="171" y="23"/>
                  </a:lnTo>
                  <a:lnTo>
                    <a:pt x="171" y="23"/>
                  </a:lnTo>
                  <a:lnTo>
                    <a:pt x="174" y="28"/>
                  </a:lnTo>
                  <a:lnTo>
                    <a:pt x="176" y="31"/>
                  </a:lnTo>
                  <a:lnTo>
                    <a:pt x="180" y="34"/>
                  </a:lnTo>
                  <a:lnTo>
                    <a:pt x="183" y="34"/>
                  </a:lnTo>
                  <a:lnTo>
                    <a:pt x="188" y="32"/>
                  </a:lnTo>
                  <a:lnTo>
                    <a:pt x="192" y="26"/>
                  </a:lnTo>
                  <a:lnTo>
                    <a:pt x="197" y="14"/>
                  </a:lnTo>
                  <a:lnTo>
                    <a:pt x="197" y="14"/>
                  </a:lnTo>
                  <a:close/>
                </a:path>
              </a:pathLst>
            </a:custGeom>
            <a:solidFill>
              <a:srgbClr val="F18D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r-HR"/>
            </a:p>
          </p:txBody>
        </p:sp>
        <p:sp>
          <p:nvSpPr>
            <p:cNvPr id="130" name="Freeform 128"/>
            <p:cNvSpPr>
              <a:spLocks/>
            </p:cNvSpPr>
            <p:nvPr/>
          </p:nvSpPr>
          <p:spPr bwMode="auto">
            <a:xfrm>
              <a:off x="4521" y="2891"/>
              <a:ext cx="187" cy="120"/>
            </a:xfrm>
            <a:custGeom>
              <a:avLst/>
              <a:gdLst>
                <a:gd name="T0" fmla="*/ 0 w 187"/>
                <a:gd name="T1" fmla="*/ 120 h 120"/>
                <a:gd name="T2" fmla="*/ 0 w 187"/>
                <a:gd name="T3" fmla="*/ 120 h 120"/>
                <a:gd name="T4" fmla="*/ 5 w 187"/>
                <a:gd name="T5" fmla="*/ 109 h 120"/>
                <a:gd name="T6" fmla="*/ 17 w 187"/>
                <a:gd name="T7" fmla="*/ 82 h 120"/>
                <a:gd name="T8" fmla="*/ 26 w 187"/>
                <a:gd name="T9" fmla="*/ 65 h 120"/>
                <a:gd name="T10" fmla="*/ 37 w 187"/>
                <a:gd name="T11" fmla="*/ 48 h 120"/>
                <a:gd name="T12" fmla="*/ 49 w 187"/>
                <a:gd name="T13" fmla="*/ 33 h 120"/>
                <a:gd name="T14" fmla="*/ 61 w 187"/>
                <a:gd name="T15" fmla="*/ 18 h 120"/>
                <a:gd name="T16" fmla="*/ 77 w 187"/>
                <a:gd name="T17" fmla="*/ 7 h 120"/>
                <a:gd name="T18" fmla="*/ 83 w 187"/>
                <a:gd name="T19" fmla="*/ 3 h 120"/>
                <a:gd name="T20" fmla="*/ 90 w 187"/>
                <a:gd name="T21" fmla="*/ 1 h 120"/>
                <a:gd name="T22" fmla="*/ 98 w 187"/>
                <a:gd name="T23" fmla="*/ 0 h 120"/>
                <a:gd name="T24" fmla="*/ 106 w 187"/>
                <a:gd name="T25" fmla="*/ 0 h 120"/>
                <a:gd name="T26" fmla="*/ 115 w 187"/>
                <a:gd name="T27" fmla="*/ 1 h 120"/>
                <a:gd name="T28" fmla="*/ 123 w 187"/>
                <a:gd name="T29" fmla="*/ 6 h 120"/>
                <a:gd name="T30" fmla="*/ 130 w 187"/>
                <a:gd name="T31" fmla="*/ 10 h 120"/>
                <a:gd name="T32" fmla="*/ 138 w 187"/>
                <a:gd name="T33" fmla="*/ 18 h 120"/>
                <a:gd name="T34" fmla="*/ 147 w 187"/>
                <a:gd name="T35" fmla="*/ 29 h 120"/>
                <a:gd name="T36" fmla="*/ 155 w 187"/>
                <a:gd name="T37" fmla="*/ 41 h 120"/>
                <a:gd name="T38" fmla="*/ 162 w 187"/>
                <a:gd name="T39" fmla="*/ 56 h 120"/>
                <a:gd name="T40" fmla="*/ 170 w 187"/>
                <a:gd name="T41" fmla="*/ 74 h 120"/>
                <a:gd name="T42" fmla="*/ 178 w 187"/>
                <a:gd name="T43" fmla="*/ 94 h 120"/>
                <a:gd name="T44" fmla="*/ 187 w 187"/>
                <a:gd name="T45" fmla="*/ 119 h 120"/>
                <a:gd name="T46" fmla="*/ 187 w 187"/>
                <a:gd name="T47" fmla="*/ 119 h 120"/>
                <a:gd name="T48" fmla="*/ 184 w 187"/>
                <a:gd name="T49" fmla="*/ 109 h 120"/>
                <a:gd name="T50" fmla="*/ 174 w 187"/>
                <a:gd name="T51" fmla="*/ 87 h 120"/>
                <a:gd name="T52" fmla="*/ 168 w 187"/>
                <a:gd name="T53" fmla="*/ 73 h 120"/>
                <a:gd name="T54" fmla="*/ 159 w 187"/>
                <a:gd name="T55" fmla="*/ 58 h 120"/>
                <a:gd name="T56" fmla="*/ 150 w 187"/>
                <a:gd name="T57" fmla="*/ 44 h 120"/>
                <a:gd name="T58" fmla="*/ 139 w 187"/>
                <a:gd name="T59" fmla="*/ 33 h 120"/>
                <a:gd name="T60" fmla="*/ 127 w 187"/>
                <a:gd name="T61" fmla="*/ 24 h 120"/>
                <a:gd name="T62" fmla="*/ 121 w 187"/>
                <a:gd name="T63" fmla="*/ 21 h 120"/>
                <a:gd name="T64" fmla="*/ 113 w 187"/>
                <a:gd name="T65" fmla="*/ 18 h 120"/>
                <a:gd name="T66" fmla="*/ 106 w 187"/>
                <a:gd name="T67" fmla="*/ 16 h 120"/>
                <a:gd name="T68" fmla="*/ 98 w 187"/>
                <a:gd name="T69" fmla="*/ 18 h 120"/>
                <a:gd name="T70" fmla="*/ 90 w 187"/>
                <a:gd name="T71" fmla="*/ 19 h 120"/>
                <a:gd name="T72" fmla="*/ 81 w 187"/>
                <a:gd name="T73" fmla="*/ 22 h 120"/>
                <a:gd name="T74" fmla="*/ 72 w 187"/>
                <a:gd name="T75" fmla="*/ 27 h 120"/>
                <a:gd name="T76" fmla="*/ 63 w 187"/>
                <a:gd name="T77" fmla="*/ 35 h 120"/>
                <a:gd name="T78" fmla="*/ 54 w 187"/>
                <a:gd name="T79" fmla="*/ 42 h 120"/>
                <a:gd name="T80" fmla="*/ 43 w 187"/>
                <a:gd name="T81" fmla="*/ 53 h 120"/>
                <a:gd name="T82" fmla="*/ 34 w 187"/>
                <a:gd name="T83" fmla="*/ 67 h 120"/>
                <a:gd name="T84" fmla="*/ 23 w 187"/>
                <a:gd name="T85" fmla="*/ 82 h 120"/>
                <a:gd name="T86" fmla="*/ 11 w 187"/>
                <a:gd name="T87" fmla="*/ 100 h 120"/>
                <a:gd name="T88" fmla="*/ 0 w 187"/>
                <a:gd name="T89" fmla="*/ 120 h 120"/>
                <a:gd name="T90" fmla="*/ 0 w 187"/>
                <a:gd name="T91" fmla="*/ 12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87" h="120">
                  <a:moveTo>
                    <a:pt x="0" y="120"/>
                  </a:moveTo>
                  <a:lnTo>
                    <a:pt x="0" y="120"/>
                  </a:lnTo>
                  <a:lnTo>
                    <a:pt x="5" y="109"/>
                  </a:lnTo>
                  <a:lnTo>
                    <a:pt x="17" y="82"/>
                  </a:lnTo>
                  <a:lnTo>
                    <a:pt x="26" y="65"/>
                  </a:lnTo>
                  <a:lnTo>
                    <a:pt x="37" y="48"/>
                  </a:lnTo>
                  <a:lnTo>
                    <a:pt x="49" y="33"/>
                  </a:lnTo>
                  <a:lnTo>
                    <a:pt x="61" y="18"/>
                  </a:lnTo>
                  <a:lnTo>
                    <a:pt x="77" y="7"/>
                  </a:lnTo>
                  <a:lnTo>
                    <a:pt x="83" y="3"/>
                  </a:lnTo>
                  <a:lnTo>
                    <a:pt x="90" y="1"/>
                  </a:lnTo>
                  <a:lnTo>
                    <a:pt x="98" y="0"/>
                  </a:lnTo>
                  <a:lnTo>
                    <a:pt x="106" y="0"/>
                  </a:lnTo>
                  <a:lnTo>
                    <a:pt x="115" y="1"/>
                  </a:lnTo>
                  <a:lnTo>
                    <a:pt x="123" y="6"/>
                  </a:lnTo>
                  <a:lnTo>
                    <a:pt x="130" y="10"/>
                  </a:lnTo>
                  <a:lnTo>
                    <a:pt x="138" y="18"/>
                  </a:lnTo>
                  <a:lnTo>
                    <a:pt x="147" y="29"/>
                  </a:lnTo>
                  <a:lnTo>
                    <a:pt x="155" y="41"/>
                  </a:lnTo>
                  <a:lnTo>
                    <a:pt x="162" y="56"/>
                  </a:lnTo>
                  <a:lnTo>
                    <a:pt x="170" y="74"/>
                  </a:lnTo>
                  <a:lnTo>
                    <a:pt x="178" y="94"/>
                  </a:lnTo>
                  <a:lnTo>
                    <a:pt x="187" y="119"/>
                  </a:lnTo>
                  <a:lnTo>
                    <a:pt x="187" y="119"/>
                  </a:lnTo>
                  <a:lnTo>
                    <a:pt x="184" y="109"/>
                  </a:lnTo>
                  <a:lnTo>
                    <a:pt x="174" y="87"/>
                  </a:lnTo>
                  <a:lnTo>
                    <a:pt x="168" y="73"/>
                  </a:lnTo>
                  <a:lnTo>
                    <a:pt x="159" y="58"/>
                  </a:lnTo>
                  <a:lnTo>
                    <a:pt x="150" y="44"/>
                  </a:lnTo>
                  <a:lnTo>
                    <a:pt x="139" y="33"/>
                  </a:lnTo>
                  <a:lnTo>
                    <a:pt x="127" y="24"/>
                  </a:lnTo>
                  <a:lnTo>
                    <a:pt x="121" y="21"/>
                  </a:lnTo>
                  <a:lnTo>
                    <a:pt x="113" y="18"/>
                  </a:lnTo>
                  <a:lnTo>
                    <a:pt x="106" y="16"/>
                  </a:lnTo>
                  <a:lnTo>
                    <a:pt x="98" y="18"/>
                  </a:lnTo>
                  <a:lnTo>
                    <a:pt x="90" y="19"/>
                  </a:lnTo>
                  <a:lnTo>
                    <a:pt x="81" y="22"/>
                  </a:lnTo>
                  <a:lnTo>
                    <a:pt x="72" y="27"/>
                  </a:lnTo>
                  <a:lnTo>
                    <a:pt x="63" y="35"/>
                  </a:lnTo>
                  <a:lnTo>
                    <a:pt x="54" y="42"/>
                  </a:lnTo>
                  <a:lnTo>
                    <a:pt x="43" y="53"/>
                  </a:lnTo>
                  <a:lnTo>
                    <a:pt x="34" y="67"/>
                  </a:lnTo>
                  <a:lnTo>
                    <a:pt x="23" y="82"/>
                  </a:lnTo>
                  <a:lnTo>
                    <a:pt x="11" y="100"/>
                  </a:lnTo>
                  <a:lnTo>
                    <a:pt x="0" y="120"/>
                  </a:lnTo>
                  <a:lnTo>
                    <a:pt x="0" y="120"/>
                  </a:lnTo>
                  <a:close/>
                </a:path>
              </a:pathLst>
            </a:custGeom>
            <a:solidFill>
              <a:srgbClr val="F68B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r-HR"/>
            </a:p>
          </p:txBody>
        </p:sp>
        <p:sp>
          <p:nvSpPr>
            <p:cNvPr id="131" name="Freeform 129"/>
            <p:cNvSpPr>
              <a:spLocks/>
            </p:cNvSpPr>
            <p:nvPr/>
          </p:nvSpPr>
          <p:spPr bwMode="auto">
            <a:xfrm>
              <a:off x="4699" y="2939"/>
              <a:ext cx="16" cy="84"/>
            </a:xfrm>
            <a:custGeom>
              <a:avLst/>
              <a:gdLst>
                <a:gd name="T0" fmla="*/ 0 w 16"/>
                <a:gd name="T1" fmla="*/ 0 h 84"/>
                <a:gd name="T2" fmla="*/ 0 w 16"/>
                <a:gd name="T3" fmla="*/ 0 h 84"/>
                <a:gd name="T4" fmla="*/ 6 w 16"/>
                <a:gd name="T5" fmla="*/ 8 h 84"/>
                <a:gd name="T6" fmla="*/ 10 w 16"/>
                <a:gd name="T7" fmla="*/ 17 h 84"/>
                <a:gd name="T8" fmla="*/ 15 w 16"/>
                <a:gd name="T9" fmla="*/ 29 h 84"/>
                <a:gd name="T10" fmla="*/ 16 w 16"/>
                <a:gd name="T11" fmla="*/ 42 h 84"/>
                <a:gd name="T12" fmla="*/ 16 w 16"/>
                <a:gd name="T13" fmla="*/ 49 h 84"/>
                <a:gd name="T14" fmla="*/ 16 w 16"/>
                <a:gd name="T15" fmla="*/ 55 h 84"/>
                <a:gd name="T16" fmla="*/ 15 w 16"/>
                <a:gd name="T17" fmla="*/ 63 h 84"/>
                <a:gd name="T18" fmla="*/ 12 w 16"/>
                <a:gd name="T19" fmla="*/ 71 h 84"/>
                <a:gd name="T20" fmla="*/ 7 w 16"/>
                <a:gd name="T21" fmla="*/ 78 h 84"/>
                <a:gd name="T22" fmla="*/ 1 w 16"/>
                <a:gd name="T23" fmla="*/ 84 h 84"/>
                <a:gd name="T24" fmla="*/ 1 w 16"/>
                <a:gd name="T25" fmla="*/ 84 h 84"/>
                <a:gd name="T26" fmla="*/ 4 w 16"/>
                <a:gd name="T27" fmla="*/ 78 h 84"/>
                <a:gd name="T28" fmla="*/ 7 w 16"/>
                <a:gd name="T29" fmla="*/ 71 h 84"/>
                <a:gd name="T30" fmla="*/ 9 w 16"/>
                <a:gd name="T31" fmla="*/ 60 h 84"/>
                <a:gd name="T32" fmla="*/ 10 w 16"/>
                <a:gd name="T33" fmla="*/ 48 h 84"/>
                <a:gd name="T34" fmla="*/ 10 w 16"/>
                <a:gd name="T35" fmla="*/ 34 h 84"/>
                <a:gd name="T36" fmla="*/ 7 w 16"/>
                <a:gd name="T37" fmla="*/ 17 h 84"/>
                <a:gd name="T38" fmla="*/ 0 w 16"/>
                <a:gd name="T39" fmla="*/ 0 h 84"/>
                <a:gd name="T40" fmla="*/ 0 w 16"/>
                <a:gd name="T41" fmla="*/ 0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6" h="84">
                  <a:moveTo>
                    <a:pt x="0" y="0"/>
                  </a:moveTo>
                  <a:lnTo>
                    <a:pt x="0" y="0"/>
                  </a:lnTo>
                  <a:lnTo>
                    <a:pt x="6" y="8"/>
                  </a:lnTo>
                  <a:lnTo>
                    <a:pt x="10" y="17"/>
                  </a:lnTo>
                  <a:lnTo>
                    <a:pt x="15" y="29"/>
                  </a:lnTo>
                  <a:lnTo>
                    <a:pt x="16" y="42"/>
                  </a:lnTo>
                  <a:lnTo>
                    <a:pt x="16" y="49"/>
                  </a:lnTo>
                  <a:lnTo>
                    <a:pt x="16" y="55"/>
                  </a:lnTo>
                  <a:lnTo>
                    <a:pt x="15" y="63"/>
                  </a:lnTo>
                  <a:lnTo>
                    <a:pt x="12" y="71"/>
                  </a:lnTo>
                  <a:lnTo>
                    <a:pt x="7" y="78"/>
                  </a:lnTo>
                  <a:lnTo>
                    <a:pt x="1" y="84"/>
                  </a:lnTo>
                  <a:lnTo>
                    <a:pt x="1" y="84"/>
                  </a:lnTo>
                  <a:lnTo>
                    <a:pt x="4" y="78"/>
                  </a:lnTo>
                  <a:lnTo>
                    <a:pt x="7" y="71"/>
                  </a:lnTo>
                  <a:lnTo>
                    <a:pt x="9" y="60"/>
                  </a:lnTo>
                  <a:lnTo>
                    <a:pt x="10" y="48"/>
                  </a:lnTo>
                  <a:lnTo>
                    <a:pt x="10" y="34"/>
                  </a:lnTo>
                  <a:lnTo>
                    <a:pt x="7" y="1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CB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r-HR"/>
            </a:p>
          </p:txBody>
        </p:sp>
        <p:sp>
          <p:nvSpPr>
            <p:cNvPr id="132" name="Freeform 130"/>
            <p:cNvSpPr>
              <a:spLocks/>
            </p:cNvSpPr>
            <p:nvPr/>
          </p:nvSpPr>
          <p:spPr bwMode="auto">
            <a:xfrm>
              <a:off x="4602" y="2932"/>
              <a:ext cx="43" cy="24"/>
            </a:xfrm>
            <a:custGeom>
              <a:avLst/>
              <a:gdLst>
                <a:gd name="T0" fmla="*/ 0 w 43"/>
                <a:gd name="T1" fmla="*/ 4 h 24"/>
                <a:gd name="T2" fmla="*/ 0 w 43"/>
                <a:gd name="T3" fmla="*/ 4 h 24"/>
                <a:gd name="T4" fmla="*/ 5 w 43"/>
                <a:gd name="T5" fmla="*/ 7 h 24"/>
                <a:gd name="T6" fmla="*/ 16 w 43"/>
                <a:gd name="T7" fmla="*/ 10 h 24"/>
                <a:gd name="T8" fmla="*/ 23 w 43"/>
                <a:gd name="T9" fmla="*/ 12 h 24"/>
                <a:gd name="T10" fmla="*/ 29 w 43"/>
                <a:gd name="T11" fmla="*/ 10 h 24"/>
                <a:gd name="T12" fmla="*/ 37 w 43"/>
                <a:gd name="T13" fmla="*/ 6 h 24"/>
                <a:gd name="T14" fmla="*/ 43 w 43"/>
                <a:gd name="T15" fmla="*/ 0 h 24"/>
                <a:gd name="T16" fmla="*/ 43 w 43"/>
                <a:gd name="T17" fmla="*/ 0 h 24"/>
                <a:gd name="T18" fmla="*/ 42 w 43"/>
                <a:gd name="T19" fmla="*/ 7 h 24"/>
                <a:gd name="T20" fmla="*/ 40 w 43"/>
                <a:gd name="T21" fmla="*/ 13 h 24"/>
                <a:gd name="T22" fmla="*/ 38 w 43"/>
                <a:gd name="T23" fmla="*/ 20 h 24"/>
                <a:gd name="T24" fmla="*/ 35 w 43"/>
                <a:gd name="T25" fmla="*/ 21 h 24"/>
                <a:gd name="T26" fmla="*/ 34 w 43"/>
                <a:gd name="T27" fmla="*/ 23 h 24"/>
                <a:gd name="T28" fmla="*/ 29 w 43"/>
                <a:gd name="T29" fmla="*/ 24 h 24"/>
                <a:gd name="T30" fmla="*/ 26 w 43"/>
                <a:gd name="T31" fmla="*/ 23 h 24"/>
                <a:gd name="T32" fmla="*/ 20 w 43"/>
                <a:gd name="T33" fmla="*/ 21 h 24"/>
                <a:gd name="T34" fmla="*/ 16 w 43"/>
                <a:gd name="T35" fmla="*/ 18 h 24"/>
                <a:gd name="T36" fmla="*/ 0 w 43"/>
                <a:gd name="T37" fmla="*/ 4 h 24"/>
                <a:gd name="T38" fmla="*/ 0 w 43"/>
                <a:gd name="T39" fmla="*/ 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3" h="24">
                  <a:moveTo>
                    <a:pt x="0" y="4"/>
                  </a:moveTo>
                  <a:lnTo>
                    <a:pt x="0" y="4"/>
                  </a:lnTo>
                  <a:lnTo>
                    <a:pt x="5" y="7"/>
                  </a:lnTo>
                  <a:lnTo>
                    <a:pt x="16" y="10"/>
                  </a:lnTo>
                  <a:lnTo>
                    <a:pt x="23" y="12"/>
                  </a:lnTo>
                  <a:lnTo>
                    <a:pt x="29" y="10"/>
                  </a:lnTo>
                  <a:lnTo>
                    <a:pt x="37" y="6"/>
                  </a:lnTo>
                  <a:lnTo>
                    <a:pt x="43" y="0"/>
                  </a:lnTo>
                  <a:lnTo>
                    <a:pt x="43" y="0"/>
                  </a:lnTo>
                  <a:lnTo>
                    <a:pt x="42" y="7"/>
                  </a:lnTo>
                  <a:lnTo>
                    <a:pt x="40" y="13"/>
                  </a:lnTo>
                  <a:lnTo>
                    <a:pt x="38" y="20"/>
                  </a:lnTo>
                  <a:lnTo>
                    <a:pt x="35" y="21"/>
                  </a:lnTo>
                  <a:lnTo>
                    <a:pt x="34" y="23"/>
                  </a:lnTo>
                  <a:lnTo>
                    <a:pt x="29" y="24"/>
                  </a:lnTo>
                  <a:lnTo>
                    <a:pt x="26" y="23"/>
                  </a:lnTo>
                  <a:lnTo>
                    <a:pt x="20" y="21"/>
                  </a:lnTo>
                  <a:lnTo>
                    <a:pt x="16" y="18"/>
                  </a:lnTo>
                  <a:lnTo>
                    <a:pt x="0" y="4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FFCB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r-HR"/>
            </a:p>
          </p:txBody>
        </p:sp>
        <p:sp>
          <p:nvSpPr>
            <p:cNvPr id="133" name="Freeform 131"/>
            <p:cNvSpPr>
              <a:spLocks/>
            </p:cNvSpPr>
            <p:nvPr/>
          </p:nvSpPr>
          <p:spPr bwMode="auto">
            <a:xfrm>
              <a:off x="4511" y="2953"/>
              <a:ext cx="21" cy="67"/>
            </a:xfrm>
            <a:custGeom>
              <a:avLst/>
              <a:gdLst>
                <a:gd name="T0" fmla="*/ 21 w 21"/>
                <a:gd name="T1" fmla="*/ 0 h 67"/>
                <a:gd name="T2" fmla="*/ 21 w 21"/>
                <a:gd name="T3" fmla="*/ 0 h 67"/>
                <a:gd name="T4" fmla="*/ 15 w 21"/>
                <a:gd name="T5" fmla="*/ 8 h 67"/>
                <a:gd name="T6" fmla="*/ 9 w 21"/>
                <a:gd name="T7" fmla="*/ 17 h 67"/>
                <a:gd name="T8" fmla="*/ 4 w 21"/>
                <a:gd name="T9" fmla="*/ 28 h 67"/>
                <a:gd name="T10" fmla="*/ 1 w 21"/>
                <a:gd name="T11" fmla="*/ 38 h 67"/>
                <a:gd name="T12" fmla="*/ 0 w 21"/>
                <a:gd name="T13" fmla="*/ 44 h 67"/>
                <a:gd name="T14" fmla="*/ 1 w 21"/>
                <a:gd name="T15" fmla="*/ 49 h 67"/>
                <a:gd name="T16" fmla="*/ 3 w 21"/>
                <a:gd name="T17" fmla="*/ 55 h 67"/>
                <a:gd name="T18" fmla="*/ 6 w 21"/>
                <a:gd name="T19" fmla="*/ 60 h 67"/>
                <a:gd name="T20" fmla="*/ 10 w 21"/>
                <a:gd name="T21" fmla="*/ 64 h 67"/>
                <a:gd name="T22" fmla="*/ 16 w 21"/>
                <a:gd name="T23" fmla="*/ 67 h 67"/>
                <a:gd name="T24" fmla="*/ 16 w 21"/>
                <a:gd name="T25" fmla="*/ 67 h 67"/>
                <a:gd name="T26" fmla="*/ 15 w 21"/>
                <a:gd name="T27" fmla="*/ 63 h 67"/>
                <a:gd name="T28" fmla="*/ 13 w 21"/>
                <a:gd name="T29" fmla="*/ 49 h 67"/>
                <a:gd name="T30" fmla="*/ 12 w 21"/>
                <a:gd name="T31" fmla="*/ 40 h 67"/>
                <a:gd name="T32" fmla="*/ 13 w 21"/>
                <a:gd name="T33" fmla="*/ 28 h 67"/>
                <a:gd name="T34" fmla="*/ 16 w 21"/>
                <a:gd name="T35" fmla="*/ 14 h 67"/>
                <a:gd name="T36" fmla="*/ 21 w 21"/>
                <a:gd name="T37" fmla="*/ 0 h 67"/>
                <a:gd name="T38" fmla="*/ 21 w 21"/>
                <a:gd name="T39" fmla="*/ 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1" h="67">
                  <a:moveTo>
                    <a:pt x="21" y="0"/>
                  </a:moveTo>
                  <a:lnTo>
                    <a:pt x="21" y="0"/>
                  </a:lnTo>
                  <a:lnTo>
                    <a:pt x="15" y="8"/>
                  </a:lnTo>
                  <a:lnTo>
                    <a:pt x="9" y="17"/>
                  </a:lnTo>
                  <a:lnTo>
                    <a:pt x="4" y="28"/>
                  </a:lnTo>
                  <a:lnTo>
                    <a:pt x="1" y="38"/>
                  </a:lnTo>
                  <a:lnTo>
                    <a:pt x="0" y="44"/>
                  </a:lnTo>
                  <a:lnTo>
                    <a:pt x="1" y="49"/>
                  </a:lnTo>
                  <a:lnTo>
                    <a:pt x="3" y="55"/>
                  </a:lnTo>
                  <a:lnTo>
                    <a:pt x="6" y="60"/>
                  </a:lnTo>
                  <a:lnTo>
                    <a:pt x="10" y="64"/>
                  </a:lnTo>
                  <a:lnTo>
                    <a:pt x="16" y="67"/>
                  </a:lnTo>
                  <a:lnTo>
                    <a:pt x="16" y="67"/>
                  </a:lnTo>
                  <a:lnTo>
                    <a:pt x="15" y="63"/>
                  </a:lnTo>
                  <a:lnTo>
                    <a:pt x="13" y="49"/>
                  </a:lnTo>
                  <a:lnTo>
                    <a:pt x="12" y="40"/>
                  </a:lnTo>
                  <a:lnTo>
                    <a:pt x="13" y="28"/>
                  </a:lnTo>
                  <a:lnTo>
                    <a:pt x="16" y="14"/>
                  </a:lnTo>
                  <a:lnTo>
                    <a:pt x="21" y="0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rgbClr val="FFCB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r-HR"/>
            </a:p>
          </p:txBody>
        </p:sp>
        <p:sp>
          <p:nvSpPr>
            <p:cNvPr id="134" name="Freeform 132"/>
            <p:cNvSpPr>
              <a:spLocks/>
            </p:cNvSpPr>
            <p:nvPr/>
          </p:nvSpPr>
          <p:spPr bwMode="auto">
            <a:xfrm>
              <a:off x="4737" y="2860"/>
              <a:ext cx="38" cy="118"/>
            </a:xfrm>
            <a:custGeom>
              <a:avLst/>
              <a:gdLst>
                <a:gd name="T0" fmla="*/ 1 w 38"/>
                <a:gd name="T1" fmla="*/ 3 h 118"/>
                <a:gd name="T2" fmla="*/ 1 w 38"/>
                <a:gd name="T3" fmla="*/ 3 h 118"/>
                <a:gd name="T4" fmla="*/ 4 w 38"/>
                <a:gd name="T5" fmla="*/ 6 h 118"/>
                <a:gd name="T6" fmla="*/ 6 w 38"/>
                <a:gd name="T7" fmla="*/ 11 h 118"/>
                <a:gd name="T8" fmla="*/ 9 w 38"/>
                <a:gd name="T9" fmla="*/ 20 h 118"/>
                <a:gd name="T10" fmla="*/ 10 w 38"/>
                <a:gd name="T11" fmla="*/ 31 h 118"/>
                <a:gd name="T12" fmla="*/ 9 w 38"/>
                <a:gd name="T13" fmla="*/ 41 h 118"/>
                <a:gd name="T14" fmla="*/ 4 w 38"/>
                <a:gd name="T15" fmla="*/ 63 h 118"/>
                <a:gd name="T16" fmla="*/ 0 w 38"/>
                <a:gd name="T17" fmla="*/ 82 h 118"/>
                <a:gd name="T18" fmla="*/ 0 w 38"/>
                <a:gd name="T19" fmla="*/ 82 h 118"/>
                <a:gd name="T20" fmla="*/ 0 w 38"/>
                <a:gd name="T21" fmla="*/ 92 h 118"/>
                <a:gd name="T22" fmla="*/ 1 w 38"/>
                <a:gd name="T23" fmla="*/ 101 h 118"/>
                <a:gd name="T24" fmla="*/ 4 w 38"/>
                <a:gd name="T25" fmla="*/ 108 h 118"/>
                <a:gd name="T26" fmla="*/ 9 w 38"/>
                <a:gd name="T27" fmla="*/ 113 h 118"/>
                <a:gd name="T28" fmla="*/ 13 w 38"/>
                <a:gd name="T29" fmla="*/ 116 h 118"/>
                <a:gd name="T30" fmla="*/ 21 w 38"/>
                <a:gd name="T31" fmla="*/ 118 h 118"/>
                <a:gd name="T32" fmla="*/ 27 w 38"/>
                <a:gd name="T33" fmla="*/ 114 h 118"/>
                <a:gd name="T34" fmla="*/ 33 w 38"/>
                <a:gd name="T35" fmla="*/ 108 h 118"/>
                <a:gd name="T36" fmla="*/ 33 w 38"/>
                <a:gd name="T37" fmla="*/ 108 h 118"/>
                <a:gd name="T38" fmla="*/ 38 w 38"/>
                <a:gd name="T39" fmla="*/ 101 h 118"/>
                <a:gd name="T40" fmla="*/ 38 w 38"/>
                <a:gd name="T41" fmla="*/ 93 h 118"/>
                <a:gd name="T42" fmla="*/ 38 w 38"/>
                <a:gd name="T43" fmla="*/ 87 h 118"/>
                <a:gd name="T44" fmla="*/ 36 w 38"/>
                <a:gd name="T45" fmla="*/ 79 h 118"/>
                <a:gd name="T46" fmla="*/ 32 w 38"/>
                <a:gd name="T47" fmla="*/ 64 h 118"/>
                <a:gd name="T48" fmla="*/ 26 w 38"/>
                <a:gd name="T49" fmla="*/ 50 h 118"/>
                <a:gd name="T50" fmla="*/ 26 w 38"/>
                <a:gd name="T51" fmla="*/ 50 h 118"/>
                <a:gd name="T52" fmla="*/ 24 w 38"/>
                <a:gd name="T53" fmla="*/ 38 h 118"/>
                <a:gd name="T54" fmla="*/ 21 w 38"/>
                <a:gd name="T55" fmla="*/ 21 h 118"/>
                <a:gd name="T56" fmla="*/ 18 w 38"/>
                <a:gd name="T57" fmla="*/ 8 h 118"/>
                <a:gd name="T58" fmla="*/ 15 w 38"/>
                <a:gd name="T59" fmla="*/ 3 h 118"/>
                <a:gd name="T60" fmla="*/ 12 w 38"/>
                <a:gd name="T61" fmla="*/ 0 h 118"/>
                <a:gd name="T62" fmla="*/ 12 w 38"/>
                <a:gd name="T63" fmla="*/ 0 h 118"/>
                <a:gd name="T64" fmla="*/ 6 w 38"/>
                <a:gd name="T65" fmla="*/ 0 h 118"/>
                <a:gd name="T66" fmla="*/ 3 w 38"/>
                <a:gd name="T67" fmla="*/ 2 h 118"/>
                <a:gd name="T68" fmla="*/ 1 w 38"/>
                <a:gd name="T69" fmla="*/ 3 h 118"/>
                <a:gd name="T70" fmla="*/ 1 w 38"/>
                <a:gd name="T71" fmla="*/ 3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38" h="118">
                  <a:moveTo>
                    <a:pt x="1" y="3"/>
                  </a:moveTo>
                  <a:lnTo>
                    <a:pt x="1" y="3"/>
                  </a:lnTo>
                  <a:lnTo>
                    <a:pt x="4" y="6"/>
                  </a:lnTo>
                  <a:lnTo>
                    <a:pt x="6" y="11"/>
                  </a:lnTo>
                  <a:lnTo>
                    <a:pt x="9" y="20"/>
                  </a:lnTo>
                  <a:lnTo>
                    <a:pt x="10" y="31"/>
                  </a:lnTo>
                  <a:lnTo>
                    <a:pt x="9" y="41"/>
                  </a:lnTo>
                  <a:lnTo>
                    <a:pt x="4" y="63"/>
                  </a:lnTo>
                  <a:lnTo>
                    <a:pt x="0" y="82"/>
                  </a:lnTo>
                  <a:lnTo>
                    <a:pt x="0" y="82"/>
                  </a:lnTo>
                  <a:lnTo>
                    <a:pt x="0" y="92"/>
                  </a:lnTo>
                  <a:lnTo>
                    <a:pt x="1" y="101"/>
                  </a:lnTo>
                  <a:lnTo>
                    <a:pt x="4" y="108"/>
                  </a:lnTo>
                  <a:lnTo>
                    <a:pt x="9" y="113"/>
                  </a:lnTo>
                  <a:lnTo>
                    <a:pt x="13" y="116"/>
                  </a:lnTo>
                  <a:lnTo>
                    <a:pt x="21" y="118"/>
                  </a:lnTo>
                  <a:lnTo>
                    <a:pt x="27" y="114"/>
                  </a:lnTo>
                  <a:lnTo>
                    <a:pt x="33" y="108"/>
                  </a:lnTo>
                  <a:lnTo>
                    <a:pt x="33" y="108"/>
                  </a:lnTo>
                  <a:lnTo>
                    <a:pt x="38" y="101"/>
                  </a:lnTo>
                  <a:lnTo>
                    <a:pt x="38" y="93"/>
                  </a:lnTo>
                  <a:lnTo>
                    <a:pt x="38" y="87"/>
                  </a:lnTo>
                  <a:lnTo>
                    <a:pt x="36" y="79"/>
                  </a:lnTo>
                  <a:lnTo>
                    <a:pt x="32" y="64"/>
                  </a:lnTo>
                  <a:lnTo>
                    <a:pt x="26" y="50"/>
                  </a:lnTo>
                  <a:lnTo>
                    <a:pt x="26" y="50"/>
                  </a:lnTo>
                  <a:lnTo>
                    <a:pt x="24" y="38"/>
                  </a:lnTo>
                  <a:lnTo>
                    <a:pt x="21" y="21"/>
                  </a:lnTo>
                  <a:lnTo>
                    <a:pt x="18" y="8"/>
                  </a:lnTo>
                  <a:lnTo>
                    <a:pt x="15" y="3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6" y="0"/>
                  </a:lnTo>
                  <a:lnTo>
                    <a:pt x="3" y="2"/>
                  </a:lnTo>
                  <a:lnTo>
                    <a:pt x="1" y="3"/>
                  </a:lnTo>
                  <a:lnTo>
                    <a:pt x="1" y="3"/>
                  </a:lnTo>
                  <a:close/>
                </a:path>
              </a:pathLst>
            </a:custGeom>
            <a:solidFill>
              <a:srgbClr val="00ABD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r-HR"/>
            </a:p>
          </p:txBody>
        </p:sp>
        <p:sp>
          <p:nvSpPr>
            <p:cNvPr id="135" name="Freeform 133"/>
            <p:cNvSpPr>
              <a:spLocks/>
            </p:cNvSpPr>
            <p:nvPr/>
          </p:nvSpPr>
          <p:spPr bwMode="auto">
            <a:xfrm>
              <a:off x="4741" y="2883"/>
              <a:ext cx="28" cy="84"/>
            </a:xfrm>
            <a:custGeom>
              <a:avLst/>
              <a:gdLst>
                <a:gd name="T0" fmla="*/ 11 w 28"/>
                <a:gd name="T1" fmla="*/ 0 h 84"/>
                <a:gd name="T2" fmla="*/ 11 w 28"/>
                <a:gd name="T3" fmla="*/ 0 h 84"/>
                <a:gd name="T4" fmla="*/ 9 w 28"/>
                <a:gd name="T5" fmla="*/ 15 h 84"/>
                <a:gd name="T6" fmla="*/ 6 w 28"/>
                <a:gd name="T7" fmla="*/ 30 h 84"/>
                <a:gd name="T8" fmla="*/ 3 w 28"/>
                <a:gd name="T9" fmla="*/ 44 h 84"/>
                <a:gd name="T10" fmla="*/ 0 w 28"/>
                <a:gd name="T11" fmla="*/ 55 h 84"/>
                <a:gd name="T12" fmla="*/ 0 w 28"/>
                <a:gd name="T13" fmla="*/ 55 h 84"/>
                <a:gd name="T14" fmla="*/ 0 w 28"/>
                <a:gd name="T15" fmla="*/ 55 h 84"/>
                <a:gd name="T16" fmla="*/ 0 w 28"/>
                <a:gd name="T17" fmla="*/ 61 h 84"/>
                <a:gd name="T18" fmla="*/ 0 w 28"/>
                <a:gd name="T19" fmla="*/ 61 h 84"/>
                <a:gd name="T20" fmla="*/ 0 w 28"/>
                <a:gd name="T21" fmla="*/ 61 h 84"/>
                <a:gd name="T22" fmla="*/ 2 w 28"/>
                <a:gd name="T23" fmla="*/ 72 h 84"/>
                <a:gd name="T24" fmla="*/ 5 w 28"/>
                <a:gd name="T25" fmla="*/ 78 h 84"/>
                <a:gd name="T26" fmla="*/ 5 w 28"/>
                <a:gd name="T27" fmla="*/ 78 h 84"/>
                <a:gd name="T28" fmla="*/ 5 w 28"/>
                <a:gd name="T29" fmla="*/ 78 h 84"/>
                <a:gd name="T30" fmla="*/ 9 w 28"/>
                <a:gd name="T31" fmla="*/ 82 h 84"/>
                <a:gd name="T32" fmla="*/ 13 w 28"/>
                <a:gd name="T33" fmla="*/ 84 h 84"/>
                <a:gd name="T34" fmla="*/ 13 w 28"/>
                <a:gd name="T35" fmla="*/ 84 h 84"/>
                <a:gd name="T36" fmla="*/ 13 w 28"/>
                <a:gd name="T37" fmla="*/ 84 h 84"/>
                <a:gd name="T38" fmla="*/ 19 w 28"/>
                <a:gd name="T39" fmla="*/ 82 h 84"/>
                <a:gd name="T40" fmla="*/ 23 w 28"/>
                <a:gd name="T41" fmla="*/ 76 h 84"/>
                <a:gd name="T42" fmla="*/ 23 w 28"/>
                <a:gd name="T43" fmla="*/ 76 h 84"/>
                <a:gd name="T44" fmla="*/ 23 w 28"/>
                <a:gd name="T45" fmla="*/ 76 h 84"/>
                <a:gd name="T46" fmla="*/ 26 w 28"/>
                <a:gd name="T47" fmla="*/ 70 h 84"/>
                <a:gd name="T48" fmla="*/ 28 w 28"/>
                <a:gd name="T49" fmla="*/ 64 h 84"/>
                <a:gd name="T50" fmla="*/ 28 w 28"/>
                <a:gd name="T51" fmla="*/ 64 h 84"/>
                <a:gd name="T52" fmla="*/ 28 w 28"/>
                <a:gd name="T53" fmla="*/ 64 h 84"/>
                <a:gd name="T54" fmla="*/ 26 w 28"/>
                <a:gd name="T55" fmla="*/ 55 h 84"/>
                <a:gd name="T56" fmla="*/ 23 w 28"/>
                <a:gd name="T57" fmla="*/ 46 h 84"/>
                <a:gd name="T58" fmla="*/ 16 w 28"/>
                <a:gd name="T59" fmla="*/ 24 h 84"/>
                <a:gd name="T60" fmla="*/ 16 w 28"/>
                <a:gd name="T61" fmla="*/ 24 h 84"/>
                <a:gd name="T62" fmla="*/ 16 w 28"/>
                <a:gd name="T63" fmla="*/ 24 h 84"/>
                <a:gd name="T64" fmla="*/ 13 w 28"/>
                <a:gd name="T65" fmla="*/ 14 h 84"/>
                <a:gd name="T66" fmla="*/ 11 w 28"/>
                <a:gd name="T67" fmla="*/ 0 h 84"/>
                <a:gd name="T68" fmla="*/ 11 w 28"/>
                <a:gd name="T69" fmla="*/ 0 h 84"/>
                <a:gd name="T70" fmla="*/ 11 w 28"/>
                <a:gd name="T71" fmla="*/ 0 h 84"/>
                <a:gd name="T72" fmla="*/ 11 w 28"/>
                <a:gd name="T73" fmla="*/ 0 h 84"/>
                <a:gd name="T74" fmla="*/ 11 w 28"/>
                <a:gd name="T75" fmla="*/ 0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8" h="84">
                  <a:moveTo>
                    <a:pt x="11" y="0"/>
                  </a:moveTo>
                  <a:lnTo>
                    <a:pt x="11" y="0"/>
                  </a:lnTo>
                  <a:lnTo>
                    <a:pt x="9" y="15"/>
                  </a:lnTo>
                  <a:lnTo>
                    <a:pt x="6" y="30"/>
                  </a:lnTo>
                  <a:lnTo>
                    <a:pt x="3" y="44"/>
                  </a:lnTo>
                  <a:lnTo>
                    <a:pt x="0" y="55"/>
                  </a:lnTo>
                  <a:lnTo>
                    <a:pt x="0" y="55"/>
                  </a:lnTo>
                  <a:lnTo>
                    <a:pt x="0" y="55"/>
                  </a:lnTo>
                  <a:lnTo>
                    <a:pt x="0" y="61"/>
                  </a:lnTo>
                  <a:lnTo>
                    <a:pt x="0" y="61"/>
                  </a:lnTo>
                  <a:lnTo>
                    <a:pt x="0" y="61"/>
                  </a:lnTo>
                  <a:lnTo>
                    <a:pt x="2" y="72"/>
                  </a:lnTo>
                  <a:lnTo>
                    <a:pt x="5" y="78"/>
                  </a:lnTo>
                  <a:lnTo>
                    <a:pt x="5" y="78"/>
                  </a:lnTo>
                  <a:lnTo>
                    <a:pt x="5" y="78"/>
                  </a:lnTo>
                  <a:lnTo>
                    <a:pt x="9" y="82"/>
                  </a:lnTo>
                  <a:lnTo>
                    <a:pt x="13" y="84"/>
                  </a:lnTo>
                  <a:lnTo>
                    <a:pt x="13" y="84"/>
                  </a:lnTo>
                  <a:lnTo>
                    <a:pt x="13" y="84"/>
                  </a:lnTo>
                  <a:lnTo>
                    <a:pt x="19" y="82"/>
                  </a:lnTo>
                  <a:lnTo>
                    <a:pt x="23" y="76"/>
                  </a:lnTo>
                  <a:lnTo>
                    <a:pt x="23" y="76"/>
                  </a:lnTo>
                  <a:lnTo>
                    <a:pt x="23" y="76"/>
                  </a:lnTo>
                  <a:lnTo>
                    <a:pt x="26" y="70"/>
                  </a:lnTo>
                  <a:lnTo>
                    <a:pt x="28" y="64"/>
                  </a:lnTo>
                  <a:lnTo>
                    <a:pt x="28" y="64"/>
                  </a:lnTo>
                  <a:lnTo>
                    <a:pt x="28" y="64"/>
                  </a:lnTo>
                  <a:lnTo>
                    <a:pt x="26" y="55"/>
                  </a:lnTo>
                  <a:lnTo>
                    <a:pt x="23" y="46"/>
                  </a:lnTo>
                  <a:lnTo>
                    <a:pt x="16" y="24"/>
                  </a:lnTo>
                  <a:lnTo>
                    <a:pt x="16" y="24"/>
                  </a:lnTo>
                  <a:lnTo>
                    <a:pt x="16" y="24"/>
                  </a:lnTo>
                  <a:lnTo>
                    <a:pt x="13" y="14"/>
                  </a:lnTo>
                  <a:lnTo>
                    <a:pt x="11" y="0"/>
                  </a:lnTo>
                  <a:lnTo>
                    <a:pt x="11" y="0"/>
                  </a:lnTo>
                  <a:lnTo>
                    <a:pt x="11" y="0"/>
                  </a:lnTo>
                  <a:lnTo>
                    <a:pt x="11" y="0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A6DE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r-HR"/>
            </a:p>
          </p:txBody>
        </p:sp>
      </p:grpSp>
    </p:spTree>
    <p:extLst>
      <p:ext uri="{BB962C8B-B14F-4D97-AF65-F5344CB8AC3E}">
        <p14:creationId xmlns:p14="http://schemas.microsoft.com/office/powerpoint/2010/main" val="6736508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OBRASCI SAMOREGULACIJE</a:t>
            </a:r>
            <a:endParaRPr lang="hr-HR" dirty="0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457200" y="1844824"/>
            <a:ext cx="8229600" cy="4632176"/>
          </a:xfrm>
        </p:spPr>
        <p:txBody>
          <a:bodyPr/>
          <a:lstStyle/>
          <a:p>
            <a:r>
              <a:rPr lang="hr-HR" b="1" dirty="0" err="1">
                <a:solidFill>
                  <a:schemeClr val="bg2">
                    <a:lumMod val="50000"/>
                  </a:schemeClr>
                </a:solidFill>
              </a:rPr>
              <a:t>Proaktivni</a:t>
            </a:r>
            <a:r>
              <a:rPr lang="hr-HR" b="1" dirty="0">
                <a:solidFill>
                  <a:schemeClr val="bg2">
                    <a:lumMod val="50000"/>
                  </a:schemeClr>
                </a:solidFill>
              </a:rPr>
              <a:t> obrazac </a:t>
            </a:r>
            <a:r>
              <a:rPr lang="hr-HR" dirty="0"/>
              <a:t>samoregulacije uključuje </a:t>
            </a:r>
            <a:r>
              <a:rPr lang="hr-HR" dirty="0" err="1"/>
              <a:t>proaktivna</a:t>
            </a:r>
            <a:r>
              <a:rPr lang="hr-HR" dirty="0"/>
              <a:t> uvjerenja o kontroli, akademsku </a:t>
            </a:r>
            <a:r>
              <a:rPr lang="hr-HR" dirty="0" err="1"/>
              <a:t>samoefikasnost</a:t>
            </a:r>
            <a:r>
              <a:rPr lang="hr-HR" dirty="0"/>
              <a:t>, cilj usvajanja znanja i vještina, strategije za poticanje procesa </a:t>
            </a:r>
            <a:r>
              <a:rPr lang="hr-HR" dirty="0" smtClean="0"/>
              <a:t>učenja</a:t>
            </a:r>
          </a:p>
          <a:p>
            <a:pPr marL="0" indent="0">
              <a:buNone/>
            </a:pPr>
            <a:endParaRPr lang="hr-HR" dirty="0" smtClean="0"/>
          </a:p>
          <a:p>
            <a:pPr marL="0" indent="0">
              <a:buNone/>
            </a:pPr>
            <a:r>
              <a:rPr lang="hr-HR" dirty="0" smtClean="0"/>
              <a:t>Rečenice: 	</a:t>
            </a:r>
            <a:r>
              <a:rPr lang="hr-HR" i="1" dirty="0" smtClean="0"/>
              <a:t>- ja to mogu savladati</a:t>
            </a:r>
          </a:p>
          <a:p>
            <a:pPr marL="0" indent="0">
              <a:buNone/>
            </a:pPr>
            <a:r>
              <a:rPr lang="hr-HR" i="1" dirty="0"/>
              <a:t>	</a:t>
            </a:r>
            <a:r>
              <a:rPr lang="hr-HR" i="1" dirty="0" smtClean="0"/>
              <a:t>	- ne odustajem dok ne shvatim</a:t>
            </a:r>
          </a:p>
          <a:p>
            <a:pPr marL="0" indent="0">
              <a:buNone/>
            </a:pPr>
            <a:r>
              <a:rPr lang="hr-HR" i="1" dirty="0"/>
              <a:t>	</a:t>
            </a:r>
            <a:r>
              <a:rPr lang="hr-HR" i="1" dirty="0" smtClean="0"/>
              <a:t>	- znam da ću uspjeti ako se potrudim</a:t>
            </a:r>
          </a:p>
          <a:p>
            <a:pPr marL="0" indent="0">
              <a:buNone/>
            </a:pPr>
            <a:r>
              <a:rPr lang="hr-HR" i="1" dirty="0"/>
              <a:t>	</a:t>
            </a:r>
            <a:r>
              <a:rPr lang="hr-HR" i="1" dirty="0" smtClean="0"/>
              <a:t>	- matematika je osnova mnogih predmeta</a:t>
            </a:r>
            <a:endParaRPr lang="hr-HR" dirty="0"/>
          </a:p>
          <a:p>
            <a:endParaRPr lang="hr-HR" dirty="0"/>
          </a:p>
        </p:txBody>
      </p:sp>
      <p:pic>
        <p:nvPicPr>
          <p:cNvPr id="1027" name="Picture 3" descr="C:\Users\ŽELJKA\AppData\Local\Microsoft\Windows\Temporary Internet Files\Content.IE5\0WHX0YV6\MC900440428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264" y="3212976"/>
            <a:ext cx="1326429" cy="1396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808318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hr-HR" dirty="0" smtClean="0"/>
              <a:t>EMOCIJE U UČENJU</a:t>
            </a:r>
            <a:endParaRPr lang="hr-HR" dirty="0"/>
          </a:p>
        </p:txBody>
      </p:sp>
      <p:sp>
        <p:nvSpPr>
          <p:cNvPr id="7" name="TekstniOkvir 6"/>
          <p:cNvSpPr txBox="1"/>
          <p:nvPr/>
        </p:nvSpPr>
        <p:spPr>
          <a:xfrm>
            <a:off x="1403648" y="1916832"/>
            <a:ext cx="2088232" cy="52322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hr-HR" sz="2800" dirty="0" smtClean="0"/>
              <a:t>POZITIVNE</a:t>
            </a:r>
            <a:endParaRPr lang="hr-HR" sz="2800" dirty="0"/>
          </a:p>
        </p:txBody>
      </p:sp>
      <p:sp>
        <p:nvSpPr>
          <p:cNvPr id="8" name="TekstniOkvir 7"/>
          <p:cNvSpPr txBox="1"/>
          <p:nvPr/>
        </p:nvSpPr>
        <p:spPr>
          <a:xfrm>
            <a:off x="4644008" y="1916832"/>
            <a:ext cx="2520280" cy="52322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hr-HR" sz="2800" dirty="0" smtClean="0"/>
              <a:t>NEGATIVNE</a:t>
            </a:r>
            <a:endParaRPr lang="hr-HR" sz="2800" dirty="0"/>
          </a:p>
        </p:txBody>
      </p:sp>
      <p:sp>
        <p:nvSpPr>
          <p:cNvPr id="9" name="TekstniOkvir 8"/>
          <p:cNvSpPr txBox="1"/>
          <p:nvPr/>
        </p:nvSpPr>
        <p:spPr>
          <a:xfrm>
            <a:off x="2575046" y="2509455"/>
            <a:ext cx="2952328" cy="52322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hr-HR" sz="2800" dirty="0" smtClean="0"/>
              <a:t>AKTIVIRAJUĆE</a:t>
            </a:r>
            <a:endParaRPr lang="hr-HR" sz="2800" dirty="0"/>
          </a:p>
        </p:txBody>
      </p:sp>
      <p:sp>
        <p:nvSpPr>
          <p:cNvPr id="10" name="TekstniOkvir 9"/>
          <p:cNvSpPr txBox="1"/>
          <p:nvPr/>
        </p:nvSpPr>
        <p:spPr>
          <a:xfrm>
            <a:off x="2447764" y="4317490"/>
            <a:ext cx="3456384" cy="52322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hr-HR" sz="2800" dirty="0" smtClean="0"/>
              <a:t>DEAKTIVIRAJUĆE</a:t>
            </a:r>
            <a:endParaRPr lang="hr-HR" sz="2800" dirty="0"/>
          </a:p>
        </p:txBody>
      </p:sp>
      <p:sp>
        <p:nvSpPr>
          <p:cNvPr id="11" name="Strelica dolje 10"/>
          <p:cNvSpPr/>
          <p:nvPr/>
        </p:nvSpPr>
        <p:spPr>
          <a:xfrm>
            <a:off x="2372003" y="2395374"/>
            <a:ext cx="45719" cy="772924"/>
          </a:xfrm>
          <a:prstGeom prst="downArrow">
            <a:avLst/>
          </a:prstGeom>
          <a:ln w="12700"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12" name="Strelica dolje 11"/>
          <p:cNvSpPr/>
          <p:nvPr/>
        </p:nvSpPr>
        <p:spPr>
          <a:xfrm>
            <a:off x="5688124" y="2395683"/>
            <a:ext cx="45719" cy="772924"/>
          </a:xfrm>
          <a:prstGeom prst="downArrow">
            <a:avLst/>
          </a:prstGeom>
          <a:ln w="12700"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13" name="Strelica dolje 12"/>
          <p:cNvSpPr/>
          <p:nvPr/>
        </p:nvSpPr>
        <p:spPr>
          <a:xfrm>
            <a:off x="1619672" y="2395683"/>
            <a:ext cx="45719" cy="2185446"/>
          </a:xfrm>
          <a:prstGeom prst="downArrow">
            <a:avLst/>
          </a:prstGeom>
          <a:ln w="12700"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15" name="Strelica dolje 14"/>
          <p:cNvSpPr/>
          <p:nvPr/>
        </p:nvSpPr>
        <p:spPr>
          <a:xfrm>
            <a:off x="6804248" y="2440052"/>
            <a:ext cx="45719" cy="2036967"/>
          </a:xfrm>
          <a:prstGeom prst="downArrow">
            <a:avLst/>
          </a:prstGeom>
          <a:ln w="12700"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16" name="Strelica savijena prema gore 15"/>
          <p:cNvSpPr/>
          <p:nvPr/>
        </p:nvSpPr>
        <p:spPr>
          <a:xfrm rot="16200000" flipH="1">
            <a:off x="2749463" y="3233515"/>
            <a:ext cx="500126" cy="120613"/>
          </a:xfrm>
          <a:prstGeom prst="bentUpArrow">
            <a:avLst/>
          </a:prstGeom>
          <a:ln w="12700"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17" name="Strelica savijena prema gore 16"/>
          <p:cNvSpPr/>
          <p:nvPr/>
        </p:nvSpPr>
        <p:spPr>
          <a:xfrm rot="16200000" flipH="1" flipV="1">
            <a:off x="4374453" y="3234275"/>
            <a:ext cx="511209" cy="108009"/>
          </a:xfrm>
          <a:prstGeom prst="bentUpArrow">
            <a:avLst/>
          </a:prstGeom>
          <a:ln w="12700"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18" name="TekstniOkvir 17"/>
          <p:cNvSpPr txBox="1"/>
          <p:nvPr/>
        </p:nvSpPr>
        <p:spPr>
          <a:xfrm>
            <a:off x="1665391" y="3293818"/>
            <a:ext cx="139444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sz="2000" dirty="0" smtClean="0"/>
              <a:t>radost</a:t>
            </a:r>
          </a:p>
          <a:p>
            <a:pPr algn="ctr"/>
            <a:r>
              <a:rPr lang="hr-HR" sz="2000" dirty="0" smtClean="0"/>
              <a:t>nada</a:t>
            </a:r>
          </a:p>
          <a:p>
            <a:pPr algn="ctr"/>
            <a:r>
              <a:rPr lang="hr-HR" sz="2000" dirty="0" smtClean="0"/>
              <a:t>ponos</a:t>
            </a:r>
            <a:endParaRPr lang="hr-HR" sz="2000" dirty="0"/>
          </a:p>
        </p:txBody>
      </p:sp>
      <p:sp>
        <p:nvSpPr>
          <p:cNvPr id="19" name="Strelica savijena prema gore 18"/>
          <p:cNvSpPr/>
          <p:nvPr/>
        </p:nvSpPr>
        <p:spPr>
          <a:xfrm rot="16200000" flipH="1">
            <a:off x="2369400" y="5023948"/>
            <a:ext cx="500126" cy="120614"/>
          </a:xfrm>
          <a:prstGeom prst="bentUpArrow">
            <a:avLst/>
          </a:prstGeom>
          <a:ln w="12700"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20" name="Strelica savijena prema gore 19"/>
          <p:cNvSpPr/>
          <p:nvPr/>
        </p:nvSpPr>
        <p:spPr>
          <a:xfrm rot="16200000" flipH="1" flipV="1">
            <a:off x="5018472" y="5035792"/>
            <a:ext cx="511209" cy="108009"/>
          </a:xfrm>
          <a:prstGeom prst="bentUpArrow">
            <a:avLst/>
          </a:prstGeom>
          <a:ln w="12700"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21" name="TekstniOkvir 20"/>
          <p:cNvSpPr txBox="1"/>
          <p:nvPr/>
        </p:nvSpPr>
        <p:spPr>
          <a:xfrm>
            <a:off x="1043608" y="4994233"/>
            <a:ext cx="145253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sr-Latn-RS"/>
            </a:defPPr>
            <a:lvl1pPr algn="ctr">
              <a:defRPr sz="2000"/>
            </a:lvl1pPr>
          </a:lstStyle>
          <a:p>
            <a:r>
              <a:rPr lang="hr-HR" dirty="0"/>
              <a:t>olakšanje</a:t>
            </a:r>
          </a:p>
        </p:txBody>
      </p:sp>
      <p:sp>
        <p:nvSpPr>
          <p:cNvPr id="22" name="TekstniOkvir 21"/>
          <p:cNvSpPr txBox="1"/>
          <p:nvPr/>
        </p:nvSpPr>
        <p:spPr>
          <a:xfrm>
            <a:off x="4860032" y="3315525"/>
            <a:ext cx="165618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sr-Latn-RS"/>
            </a:defPPr>
            <a:lvl1pPr algn="ctr">
              <a:defRPr sz="2000"/>
            </a:lvl1pPr>
          </a:lstStyle>
          <a:p>
            <a:r>
              <a:rPr lang="hr-HR" dirty="0" smtClean="0"/>
              <a:t>ljutnja</a:t>
            </a:r>
            <a:endParaRPr lang="hr-HR" dirty="0"/>
          </a:p>
          <a:p>
            <a:r>
              <a:rPr lang="hr-HR" dirty="0" smtClean="0"/>
              <a:t>anksioznost</a:t>
            </a:r>
            <a:endParaRPr lang="hr-HR" dirty="0"/>
          </a:p>
          <a:p>
            <a:r>
              <a:rPr lang="hr-HR" dirty="0" smtClean="0"/>
              <a:t>sram</a:t>
            </a:r>
            <a:endParaRPr lang="hr-HR" dirty="0"/>
          </a:p>
        </p:txBody>
      </p:sp>
      <p:sp>
        <p:nvSpPr>
          <p:cNvPr id="23" name="TekstniOkvir 22"/>
          <p:cNvSpPr txBox="1"/>
          <p:nvPr/>
        </p:nvSpPr>
        <p:spPr>
          <a:xfrm>
            <a:off x="5527374" y="4788173"/>
            <a:ext cx="199695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000" dirty="0" smtClean="0"/>
              <a:t>bespomoćnost</a:t>
            </a:r>
          </a:p>
          <a:p>
            <a:r>
              <a:rPr lang="hr-HR" sz="2000" dirty="0" smtClean="0"/>
              <a:t>dosada</a:t>
            </a: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21102374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5" grpId="0" animBg="1"/>
      <p:bldP spid="16" grpId="0" animBg="1"/>
      <p:bldP spid="17" grpId="0" animBg="1"/>
      <p:bldP spid="18" grpId="0"/>
      <p:bldP spid="19" grpId="0" animBg="1"/>
      <p:bldP spid="20" grpId="0" animBg="1"/>
      <p:bldP spid="21" grpId="0"/>
      <p:bldP spid="22" grpId="0"/>
      <p:bldP spid="2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368425" y="284163"/>
            <a:ext cx="6048375" cy="1084262"/>
          </a:xfrm>
        </p:spPr>
        <p:txBody>
          <a:bodyPr anchor="b">
            <a:normAutofit fontScale="90000"/>
          </a:bodyPr>
          <a:lstStyle/>
          <a:p>
            <a:pPr eaLnBrk="1" hangingPunct="1">
              <a:defRPr/>
            </a:pPr>
            <a:r>
              <a:rPr lang="hr-HR" sz="3600" smtClean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Kako se osjećaju učenici</a:t>
            </a:r>
            <a:br>
              <a:rPr lang="hr-HR" sz="3600" smtClean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hr-HR" sz="3600" smtClean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kad dobiju lošu ocjenu?</a:t>
            </a:r>
          </a:p>
        </p:txBody>
      </p:sp>
      <p:sp>
        <p:nvSpPr>
          <p:cNvPr id="19460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900113" y="1989138"/>
            <a:ext cx="7643812" cy="4525962"/>
          </a:xfrm>
        </p:spPr>
        <p:txBody>
          <a:bodyPr/>
          <a:lstStyle/>
          <a:p>
            <a:pPr marL="0" indent="0" eaLnBrk="1" hangingPunct="1">
              <a:lnSpc>
                <a:spcPct val="120000"/>
              </a:lnSpc>
              <a:buFontTx/>
              <a:buNone/>
            </a:pPr>
            <a:r>
              <a:rPr lang="hr-HR" sz="2400" i="1" dirty="0" smtClean="0"/>
              <a:t>“To mi se zna mnogo puta dogoditi. Tada se osjećam potpuno potišteno i poraženo i strah me je da se to ne počne događati još češće. Zbog toga znam doma plakati, nerviram se i ne mogu se skoncentrirati na učenje. Tada palim radio “do daske” i skačem po sobi. Ponekad zapalim i cigaretu.</a:t>
            </a:r>
          </a:p>
          <a:p>
            <a:pPr marL="0" indent="0" eaLnBrk="1" hangingPunct="1">
              <a:lnSpc>
                <a:spcPct val="120000"/>
              </a:lnSpc>
              <a:buFontTx/>
              <a:buNone/>
            </a:pPr>
            <a:r>
              <a:rPr lang="hr-HR" sz="2400" i="1" dirty="0" smtClean="0"/>
              <a:t>Pokušavam naučiti, ali mi ne ide jer se bojim. Ne mogu se koncentrirati pa ni razmišljati kako ispraviti ocjenu.”</a:t>
            </a:r>
          </a:p>
          <a:p>
            <a:pPr marL="0" indent="0" eaLnBrk="1" hangingPunct="1">
              <a:buFontTx/>
              <a:buNone/>
            </a:pPr>
            <a:r>
              <a:rPr lang="hr-HR" dirty="0" smtClean="0"/>
              <a:t>              </a:t>
            </a:r>
            <a:r>
              <a:rPr lang="hr-HR" sz="1800" dirty="0" smtClean="0"/>
              <a:t>Učenica srednje škole (Brdar i  Rijavec, 2003)</a:t>
            </a:r>
          </a:p>
        </p:txBody>
      </p:sp>
    </p:spTree>
    <p:extLst>
      <p:ext uri="{BB962C8B-B14F-4D97-AF65-F5344CB8AC3E}">
        <p14:creationId xmlns:p14="http://schemas.microsoft.com/office/powerpoint/2010/main" val="3570772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hr-HR" dirty="0"/>
              <a:t>POUČAVANJE STRATEGIJA</a:t>
            </a:r>
          </a:p>
        </p:txBody>
      </p:sp>
      <p:sp>
        <p:nvSpPr>
          <p:cNvPr id="686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7544" y="1772816"/>
            <a:ext cx="8229600" cy="4876800"/>
          </a:xfrm>
        </p:spPr>
        <p:txBody>
          <a:bodyPr>
            <a:normAutofit fontScale="92500" lnSpcReduction="10000"/>
          </a:bodyPr>
          <a:lstStyle/>
          <a:p>
            <a:pPr marL="609600" indent="-609600">
              <a:buFont typeface="Calibri" pitchFamily="34" charset="0"/>
              <a:buAutoNum type="arabicPeriod"/>
            </a:pPr>
            <a:r>
              <a:rPr lang="hr-HR" sz="2800" dirty="0"/>
              <a:t>Usmjeravati učenikova </a:t>
            </a:r>
            <a:r>
              <a:rPr lang="hr-HR" sz="2800" dirty="0" err="1"/>
              <a:t>samouvjerenja</a:t>
            </a:r>
            <a:r>
              <a:rPr lang="hr-HR" sz="2800" dirty="0"/>
              <a:t>, određivanje ciljeva i </a:t>
            </a:r>
            <a:r>
              <a:rPr lang="hr-HR" sz="2800" dirty="0" smtClean="0"/>
              <a:t>očekivanja  </a:t>
            </a:r>
            <a:r>
              <a:rPr lang="pt-BR" sz="2800" i="1" dirty="0"/>
              <a:t>– </a:t>
            </a:r>
            <a:r>
              <a:rPr lang="pt-BR" sz="2800" i="1" dirty="0">
                <a:solidFill>
                  <a:schemeClr val="accent2">
                    <a:lumMod val="50000"/>
                  </a:schemeClr>
                </a:solidFill>
              </a:rPr>
              <a:t>što se još može poduzeti</a:t>
            </a:r>
            <a:endParaRPr lang="hr-HR" sz="2800" i="1" dirty="0">
              <a:solidFill>
                <a:schemeClr val="accent2">
                  <a:lumMod val="50000"/>
                </a:schemeClr>
              </a:solidFill>
            </a:endParaRPr>
          </a:p>
          <a:p>
            <a:pPr marL="609600" indent="-609600">
              <a:buFont typeface="Calibri" pitchFamily="34" charset="0"/>
              <a:buAutoNum type="arabicPeriod"/>
            </a:pPr>
            <a:r>
              <a:rPr lang="hr-HR" sz="2800" dirty="0"/>
              <a:t>Poticati refleksivni dijalog </a:t>
            </a:r>
            <a:r>
              <a:rPr lang="hr-HR" sz="2800" i="1" dirty="0"/>
              <a:t>- </a:t>
            </a:r>
            <a:r>
              <a:rPr lang="hr-HR" sz="2800" i="1" dirty="0">
                <a:solidFill>
                  <a:schemeClr val="accent2">
                    <a:lumMod val="50000"/>
                  </a:schemeClr>
                </a:solidFill>
              </a:rPr>
              <a:t>ovo se dogodilo </a:t>
            </a:r>
            <a:r>
              <a:rPr lang="hr-HR" sz="2800" i="1" dirty="0" smtClean="0">
                <a:solidFill>
                  <a:schemeClr val="accent2">
                    <a:lumMod val="50000"/>
                  </a:schemeClr>
                </a:solidFill>
              </a:rPr>
              <a:t>jer </a:t>
            </a:r>
            <a:r>
              <a:rPr lang="hr-HR" sz="2800" i="1" dirty="0">
                <a:solidFill>
                  <a:schemeClr val="accent2">
                    <a:lumMod val="50000"/>
                  </a:schemeClr>
                </a:solidFill>
              </a:rPr>
              <a:t>… </a:t>
            </a:r>
            <a:r>
              <a:rPr lang="hr-HR" sz="2800" i="1" dirty="0" smtClean="0">
                <a:solidFill>
                  <a:schemeClr val="accent2">
                    <a:lumMod val="50000"/>
                  </a:schemeClr>
                </a:solidFill>
              </a:rPr>
              <a:t>pa zato…</a:t>
            </a:r>
            <a:endParaRPr lang="hr-HR" sz="2800" i="1" dirty="0">
              <a:solidFill>
                <a:schemeClr val="accent2">
                  <a:lumMod val="50000"/>
                </a:schemeClr>
              </a:solidFill>
            </a:endParaRPr>
          </a:p>
          <a:p>
            <a:pPr marL="609600" indent="-609600">
              <a:buFont typeface="Calibri" pitchFamily="34" charset="0"/>
              <a:buAutoNum type="arabicPeriod"/>
            </a:pPr>
            <a:r>
              <a:rPr lang="hr-HR" sz="2800" dirty="0"/>
              <a:t>Osigurati korektivnu povratnu </a:t>
            </a:r>
            <a:r>
              <a:rPr lang="hr-HR" sz="2800" dirty="0" smtClean="0"/>
              <a:t>informaciju </a:t>
            </a:r>
            <a:r>
              <a:rPr lang="pl-PL" sz="2800" i="1" dirty="0"/>
              <a:t>– </a:t>
            </a:r>
            <a:r>
              <a:rPr lang="pl-PL" sz="2800" i="1" dirty="0">
                <a:solidFill>
                  <a:schemeClr val="accent2">
                    <a:lumMod val="50000"/>
                  </a:schemeClr>
                </a:solidFill>
              </a:rPr>
              <a:t>ovo znaš, potrebno je još</a:t>
            </a:r>
            <a:endParaRPr lang="hr-HR" sz="2800" i="1" dirty="0">
              <a:solidFill>
                <a:schemeClr val="accent2">
                  <a:lumMod val="50000"/>
                </a:schemeClr>
              </a:solidFill>
            </a:endParaRPr>
          </a:p>
          <a:p>
            <a:pPr marL="609600" indent="-609600">
              <a:buFont typeface="Calibri" pitchFamily="34" charset="0"/>
              <a:buAutoNum type="arabicPeriod"/>
            </a:pPr>
            <a:r>
              <a:rPr lang="hr-HR" sz="2800" dirty="0"/>
              <a:t>Pomoći učenicima povezati apstraktne pojmove </a:t>
            </a:r>
            <a:r>
              <a:rPr lang="hr-HR" sz="2800" i="1" dirty="0"/>
              <a:t>– </a:t>
            </a:r>
            <a:r>
              <a:rPr lang="hr-HR" sz="2800" i="1" dirty="0">
                <a:solidFill>
                  <a:schemeClr val="accent2">
                    <a:lumMod val="50000"/>
                  </a:schemeClr>
                </a:solidFill>
              </a:rPr>
              <a:t>da unaprijed ne odustanu </a:t>
            </a:r>
          </a:p>
          <a:p>
            <a:pPr marL="609600" indent="-609600">
              <a:buFont typeface="Calibri" pitchFamily="34" charset="0"/>
              <a:buAutoNum type="arabicPeriod"/>
            </a:pPr>
            <a:r>
              <a:rPr lang="hr-HR" sz="2800" dirty="0"/>
              <a:t>Pomoći učenicima povezati novo iskustvo s prethodnim znanjem </a:t>
            </a:r>
            <a:r>
              <a:rPr lang="hr-HR" sz="2800" i="1" dirty="0"/>
              <a:t>– </a:t>
            </a:r>
            <a:r>
              <a:rPr lang="hr-HR" sz="2800" i="1" dirty="0">
                <a:solidFill>
                  <a:schemeClr val="accent2">
                    <a:lumMod val="50000"/>
                  </a:schemeClr>
                </a:solidFill>
              </a:rPr>
              <a:t>kako bi učenje bilo smisleno</a:t>
            </a:r>
          </a:p>
        </p:txBody>
      </p:sp>
    </p:spTree>
    <p:extLst>
      <p:ext uri="{BB962C8B-B14F-4D97-AF65-F5344CB8AC3E}">
        <p14:creationId xmlns:p14="http://schemas.microsoft.com/office/powerpoint/2010/main" val="22120496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686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686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686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686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686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8611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r-HR" sz="3600" dirty="0" smtClean="0"/>
              <a:t>Poučiti vještinama </a:t>
            </a:r>
            <a:r>
              <a:rPr lang="hr-HR" sz="3600" dirty="0"/>
              <a:t>pokazivanja znanja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981200"/>
            <a:ext cx="6130925" cy="4400550"/>
          </a:xfrm>
        </p:spPr>
        <p:txBody>
          <a:bodyPr/>
          <a:lstStyle/>
          <a:p>
            <a:pPr marL="450850" lvl="2" indent="0">
              <a:lnSpc>
                <a:spcPct val="130000"/>
              </a:lnSpc>
            </a:pPr>
            <a:r>
              <a:rPr lang="en-GB" sz="2800" dirty="0" err="1"/>
              <a:t>Vještine</a:t>
            </a:r>
            <a:r>
              <a:rPr lang="en-GB" sz="2800" dirty="0"/>
              <a:t> </a:t>
            </a:r>
            <a:r>
              <a:rPr lang="en-GB" sz="2800" dirty="0" err="1"/>
              <a:t>ovladavanja</a:t>
            </a:r>
            <a:r>
              <a:rPr lang="en-GB" sz="2800" dirty="0"/>
              <a:t> </a:t>
            </a:r>
            <a:r>
              <a:rPr lang="hr-HR" sz="2800" dirty="0" smtClean="0"/>
              <a:t>emocijama</a:t>
            </a:r>
            <a:endParaRPr lang="en-GB" sz="2800" dirty="0"/>
          </a:p>
          <a:p>
            <a:pPr marL="450850" lvl="2" indent="0">
              <a:lnSpc>
                <a:spcPct val="80000"/>
              </a:lnSpc>
              <a:buNone/>
            </a:pPr>
            <a:endParaRPr lang="en-GB" sz="2800" dirty="0"/>
          </a:p>
          <a:p>
            <a:pPr marL="450850" lvl="2" indent="0">
              <a:lnSpc>
                <a:spcPct val="130000"/>
              </a:lnSpc>
            </a:pPr>
            <a:r>
              <a:rPr lang="en-GB" sz="2800" dirty="0" err="1"/>
              <a:t>Vještine</a:t>
            </a:r>
            <a:r>
              <a:rPr lang="en-GB" sz="2800" dirty="0"/>
              <a:t> </a:t>
            </a:r>
            <a:r>
              <a:rPr lang="en-GB" sz="2800" dirty="0" err="1"/>
              <a:t>pristupa</a:t>
            </a:r>
            <a:r>
              <a:rPr lang="en-GB" sz="2800" dirty="0"/>
              <a:t> </a:t>
            </a:r>
            <a:r>
              <a:rPr lang="en-GB" sz="2800" dirty="0" err="1"/>
              <a:t>ispitnim</a:t>
            </a:r>
            <a:r>
              <a:rPr lang="en-GB" sz="2800" dirty="0"/>
              <a:t> </a:t>
            </a:r>
            <a:r>
              <a:rPr lang="en-GB" sz="2800" dirty="0" err="1"/>
              <a:t>zadacima</a:t>
            </a:r>
            <a:r>
              <a:rPr lang="en-GB" sz="2800" dirty="0"/>
              <a:t> u </a:t>
            </a:r>
            <a:r>
              <a:rPr lang="en-GB" sz="2800" dirty="0" err="1"/>
              <a:t>pismenim</a:t>
            </a:r>
            <a:r>
              <a:rPr lang="en-GB" sz="2800" dirty="0"/>
              <a:t> </a:t>
            </a:r>
            <a:r>
              <a:rPr lang="en-GB" sz="2800" dirty="0" err="1"/>
              <a:t>ispitima</a:t>
            </a:r>
            <a:endParaRPr lang="hr-HR" sz="2800" dirty="0"/>
          </a:p>
          <a:p>
            <a:pPr marL="450850" lvl="2" indent="0">
              <a:lnSpc>
                <a:spcPct val="130000"/>
              </a:lnSpc>
              <a:buNone/>
            </a:pPr>
            <a:endParaRPr lang="en-GB" sz="2800" dirty="0"/>
          </a:p>
          <a:p>
            <a:pPr marL="450850" lvl="2" indent="0">
              <a:lnSpc>
                <a:spcPct val="130000"/>
              </a:lnSpc>
            </a:pPr>
            <a:r>
              <a:rPr lang="en-GB" sz="2800" dirty="0" err="1"/>
              <a:t>Vještine</a:t>
            </a:r>
            <a:r>
              <a:rPr lang="en-GB" sz="2800" dirty="0"/>
              <a:t> </a:t>
            </a:r>
            <a:r>
              <a:rPr lang="en-GB" sz="2800" dirty="0" err="1"/>
              <a:t>usmenog</a:t>
            </a:r>
            <a:r>
              <a:rPr lang="en-GB" sz="2800" dirty="0"/>
              <a:t> </a:t>
            </a:r>
            <a:r>
              <a:rPr lang="en-GB" sz="2800" dirty="0" err="1"/>
              <a:t>odgovaranja</a:t>
            </a:r>
            <a:endParaRPr lang="en-GB" sz="2800" dirty="0"/>
          </a:p>
        </p:txBody>
      </p:sp>
      <p:pic>
        <p:nvPicPr>
          <p:cNvPr id="9220" name="Picture 4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516688" y="2420938"/>
            <a:ext cx="2227262" cy="3248025"/>
          </a:xfrm>
          <a:noFill/>
          <a:ln/>
        </p:spPr>
      </p:pic>
    </p:spTree>
    <p:extLst>
      <p:ext uri="{BB962C8B-B14F-4D97-AF65-F5344CB8AC3E}">
        <p14:creationId xmlns:p14="http://schemas.microsoft.com/office/powerpoint/2010/main" val="21830273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9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395536" y="476672"/>
            <a:ext cx="8229600" cy="990600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hr-HR" dirty="0"/>
              <a:t>POUČAVANJE STRATEGIJA</a:t>
            </a:r>
          </a:p>
        </p:txBody>
      </p:sp>
      <p:sp>
        <p:nvSpPr>
          <p:cNvPr id="686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7544" y="1700808"/>
            <a:ext cx="8229600" cy="3240360"/>
          </a:xfrm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/>
          <a:lstStyle/>
          <a:p>
            <a:pPr marL="609600" indent="-609600" eaLnBrk="1" hangingPunct="1">
              <a:buFont typeface="Wingdings" pitchFamily="2" charset="2"/>
              <a:buNone/>
            </a:pPr>
            <a:r>
              <a:rPr lang="hr-HR" sz="3200" b="1" dirty="0" smtClean="0"/>
              <a:t>MODEL POSTEPENOG PRENOŠENJA ODGOVORNOSTI:</a:t>
            </a:r>
          </a:p>
          <a:p>
            <a:pPr marL="609600" indent="-609600" eaLnBrk="1" hangingPunct="1">
              <a:buFont typeface="Wingdings" pitchFamily="2" charset="2"/>
              <a:buAutoNum type="arabicPeriod"/>
            </a:pPr>
            <a:r>
              <a:rPr lang="hr-HR" b="1" dirty="0" smtClean="0"/>
              <a:t>Demonstracija: </a:t>
            </a:r>
            <a:r>
              <a:rPr lang="hr-HR" b="1" dirty="0" smtClean="0">
                <a:solidFill>
                  <a:schemeClr val="accent1"/>
                </a:solidFill>
              </a:rPr>
              <a:t>Ja radim, ti gledaš</a:t>
            </a:r>
            <a:r>
              <a:rPr lang="hr-HR" b="1" dirty="0" smtClean="0"/>
              <a:t>.</a:t>
            </a:r>
          </a:p>
          <a:p>
            <a:pPr marL="609600" indent="-609600" eaLnBrk="1" hangingPunct="1">
              <a:buFont typeface="Wingdings" pitchFamily="2" charset="2"/>
              <a:buAutoNum type="arabicPeriod"/>
            </a:pPr>
            <a:r>
              <a:rPr lang="hr-HR" b="1" dirty="0" smtClean="0"/>
              <a:t>Vođena vježba: </a:t>
            </a:r>
            <a:r>
              <a:rPr lang="hr-HR" b="1" dirty="0" smtClean="0">
                <a:solidFill>
                  <a:schemeClr val="accent1"/>
                </a:solidFill>
              </a:rPr>
              <a:t>Ja radim, ti pomažeš</a:t>
            </a:r>
            <a:r>
              <a:rPr lang="hr-HR" b="1" dirty="0" smtClean="0"/>
              <a:t>.</a:t>
            </a:r>
          </a:p>
          <a:p>
            <a:pPr marL="609600" indent="-609600" eaLnBrk="1" hangingPunct="1">
              <a:buFont typeface="Wingdings" pitchFamily="2" charset="2"/>
              <a:buAutoNum type="arabicPeriod"/>
            </a:pPr>
            <a:r>
              <a:rPr lang="hr-HR" b="1" dirty="0" smtClean="0"/>
              <a:t>Samostalna vježba: </a:t>
            </a:r>
            <a:r>
              <a:rPr lang="hr-HR" b="1" dirty="0" smtClean="0">
                <a:solidFill>
                  <a:schemeClr val="accent1"/>
                </a:solidFill>
              </a:rPr>
              <a:t>Ti radiš, ja pomažem</a:t>
            </a:r>
            <a:r>
              <a:rPr lang="hr-HR" b="1" dirty="0" smtClean="0"/>
              <a:t>.</a:t>
            </a:r>
          </a:p>
          <a:p>
            <a:pPr marL="609600" indent="-609600" eaLnBrk="1" hangingPunct="1">
              <a:buFont typeface="Wingdings" pitchFamily="2" charset="2"/>
              <a:buAutoNum type="arabicPeriod"/>
            </a:pPr>
            <a:r>
              <a:rPr lang="hr-HR" b="1" dirty="0" smtClean="0"/>
              <a:t>Primjena: </a:t>
            </a:r>
            <a:r>
              <a:rPr lang="hr-HR" b="1" dirty="0" smtClean="0">
                <a:solidFill>
                  <a:schemeClr val="accent1"/>
                </a:solidFill>
              </a:rPr>
              <a:t>Ti radiš, ja gledam</a:t>
            </a:r>
            <a:r>
              <a:rPr lang="hr-HR" b="1" dirty="0" smtClean="0"/>
              <a:t>.</a:t>
            </a:r>
          </a:p>
        </p:txBody>
      </p:sp>
      <p:sp>
        <p:nvSpPr>
          <p:cNvPr id="2" name="TekstniOkvir 1"/>
          <p:cNvSpPr txBox="1"/>
          <p:nvPr/>
        </p:nvSpPr>
        <p:spPr>
          <a:xfrm>
            <a:off x="179512" y="5013176"/>
            <a:ext cx="8599405" cy="830997"/>
          </a:xfrm>
          <a:prstGeom prst="rect">
            <a:avLst/>
          </a:prstGeom>
          <a:noFill/>
          <a:ln cmpd="dbl">
            <a:solidFill>
              <a:schemeClr val="accent1">
                <a:shade val="50000"/>
              </a:schemeClr>
            </a:solidFill>
          </a:ln>
          <a:scene3d>
            <a:camera prst="orthographicFront"/>
            <a:lightRig rig="threePt" dir="t"/>
          </a:scene3d>
          <a:sp3d prstMaterial="matte"/>
        </p:spPr>
        <p:txBody>
          <a:bodyPr wrap="none" rtlCol="0">
            <a:spAutoFit/>
          </a:bodyPr>
          <a:lstStyle/>
          <a:p>
            <a:pPr algn="ctr"/>
            <a:r>
              <a:rPr lang="hr-HR" sz="2400" dirty="0" smtClean="0"/>
              <a:t>VAŽNO, NAROČITO U MATEMATICI:</a:t>
            </a:r>
          </a:p>
          <a:p>
            <a:pPr algn="ctr"/>
            <a:r>
              <a:rPr lang="hr-HR" sz="2400" dirty="0" smtClean="0"/>
              <a:t>KOD RJEŠAVANJA ZADATAKA UČENIK GOVORI ŠTO RADI</a:t>
            </a:r>
            <a:endParaRPr lang="hr-HR" sz="2400" dirty="0"/>
          </a:p>
        </p:txBody>
      </p:sp>
      <p:pic>
        <p:nvPicPr>
          <p:cNvPr id="3074" name="Picture 2" descr="C:\Users\ŽELJKA\AppData\Local\Microsoft\Windows\Temporary Internet Files\Content.IE5\J2S3WIB2\MC900440418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7014818" y="3068960"/>
            <a:ext cx="1445613" cy="14678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248685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686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686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686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686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686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8611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Users\ŽELJKA\AppData\Local\Microsoft\Windows\Temporary Internet Files\Content.IE5\0WHX0YV6\MC900437563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3284984"/>
            <a:ext cx="1943100" cy="1984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Pravokutnik 2"/>
          <p:cNvSpPr/>
          <p:nvPr/>
        </p:nvSpPr>
        <p:spPr>
          <a:xfrm>
            <a:off x="4067944" y="2924944"/>
            <a:ext cx="3570208" cy="1754326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ArchUp">
              <a:avLst/>
            </a:prstTxWarp>
            <a:spAutoFit/>
          </a:bodyPr>
          <a:lstStyle/>
          <a:p>
            <a:pPr algn="ctr"/>
            <a:r>
              <a:rPr lang="hr-HR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Hvala na </a:t>
            </a:r>
          </a:p>
          <a:p>
            <a:pPr algn="ctr"/>
            <a:r>
              <a:rPr lang="hr-HR" sz="54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p</a:t>
            </a:r>
            <a:r>
              <a:rPr lang="hr-HR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ažnji !</a:t>
            </a:r>
            <a:endParaRPr lang="hr-HR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6146356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SAMOREGULIRANO UČENJE</a:t>
            </a:r>
            <a:endParaRPr lang="hr-HR" dirty="0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hr-HR" i="1" dirty="0" smtClean="0"/>
              <a:t>Što to znači?</a:t>
            </a:r>
          </a:p>
          <a:p>
            <a:pPr marL="0" indent="0">
              <a:buNone/>
            </a:pPr>
            <a:r>
              <a:rPr lang="hr-HR" i="1" dirty="0" smtClean="0"/>
              <a:t>Kako biste vi definirali taj pojam?</a:t>
            </a:r>
          </a:p>
          <a:p>
            <a:pPr marL="0" indent="0">
              <a:buNone/>
            </a:pPr>
            <a:endParaRPr lang="hr-HR" dirty="0" smtClean="0"/>
          </a:p>
          <a:p>
            <a:pPr marL="0" indent="0">
              <a:buNone/>
            </a:pPr>
            <a:endParaRPr lang="hr-HR" dirty="0"/>
          </a:p>
          <a:p>
            <a:pPr marL="0" indent="0">
              <a:buNone/>
            </a:pPr>
            <a:r>
              <a:rPr lang="hr-HR" dirty="0"/>
              <a:t>Model </a:t>
            </a:r>
            <a:r>
              <a:rPr lang="hr-HR" dirty="0" err="1"/>
              <a:t>samoreguliranog</a:t>
            </a:r>
            <a:r>
              <a:rPr lang="hr-HR" dirty="0"/>
              <a:t> učenja nije usmjeren na djetetove sposobnosti, </a:t>
            </a:r>
            <a:r>
              <a:rPr lang="hr-HR" dirty="0" err="1"/>
              <a:t>okolinske</a:t>
            </a:r>
            <a:r>
              <a:rPr lang="hr-HR" dirty="0"/>
              <a:t> faktore ili standarde kvalitete.</a:t>
            </a:r>
          </a:p>
          <a:p>
            <a:pPr marL="0" indent="0">
              <a:buNone/>
            </a:pPr>
            <a:endParaRPr lang="hr-HR" dirty="0"/>
          </a:p>
          <a:p>
            <a:pPr marL="0" indent="0">
              <a:buNone/>
            </a:pPr>
            <a:r>
              <a:rPr lang="hr-HR" dirty="0" err="1"/>
              <a:t>Samoregulirani</a:t>
            </a:r>
            <a:r>
              <a:rPr lang="hr-HR" dirty="0"/>
              <a:t> učenik je </a:t>
            </a:r>
            <a:r>
              <a:rPr lang="hr-HR" dirty="0" smtClean="0"/>
              <a:t>onaj koji je svojim </a:t>
            </a:r>
            <a:r>
              <a:rPr lang="hr-HR" dirty="0"/>
              <a:t>ponašanjem, mišljenjem i motivacijom uključen u proces stjecanja znanja i vještina.</a:t>
            </a:r>
          </a:p>
          <a:p>
            <a:pPr marL="0" indent="0">
              <a:buNone/>
            </a:pP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36210399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8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755650" y="609600"/>
            <a:ext cx="8159750" cy="1143000"/>
          </a:xfrm>
        </p:spPr>
        <p:txBody>
          <a:bodyPr>
            <a:normAutofit fontScale="90000"/>
          </a:bodyPr>
          <a:lstStyle/>
          <a:p>
            <a:r>
              <a:rPr lang="hr-HR" sz="4400"/>
              <a:t>Vjerovanja o ulozi učitelja i učenika</a:t>
            </a:r>
            <a:br>
              <a:rPr lang="hr-HR" sz="4400"/>
            </a:br>
            <a:endParaRPr lang="hr-HR" sz="4400"/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43608" y="1916832"/>
            <a:ext cx="7272808" cy="41148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hr-HR" sz="2400" dirty="0"/>
              <a:t>učitelj je izvor znanja </a:t>
            </a:r>
            <a:r>
              <a:rPr lang="hr-HR" sz="2400" dirty="0" smtClean="0"/>
              <a:t>– ta znanja prenosi učenicima i motivira ih na usvajanje</a:t>
            </a:r>
            <a:endParaRPr lang="hr-HR" sz="2400" dirty="0"/>
          </a:p>
          <a:p>
            <a:pPr>
              <a:lnSpc>
                <a:spcPct val="80000"/>
              </a:lnSpc>
            </a:pPr>
            <a:r>
              <a:rPr lang="hr-HR" sz="2400" dirty="0"/>
              <a:t> </a:t>
            </a:r>
            <a:r>
              <a:rPr lang="hr-HR" sz="2400" dirty="0" smtClean="0"/>
              <a:t>učitelj provjerava koliko je znanja učenik usvojio i to se ocjenjuje </a:t>
            </a:r>
            <a:endParaRPr lang="hr-HR" sz="2400" dirty="0"/>
          </a:p>
          <a:p>
            <a:pPr>
              <a:lnSpc>
                <a:spcPct val="80000"/>
              </a:lnSpc>
            </a:pPr>
            <a:r>
              <a:rPr lang="hr-HR" sz="2400" dirty="0"/>
              <a:t>od učenika se očekuje da </a:t>
            </a:r>
            <a:r>
              <a:rPr lang="hr-HR" sz="2400" dirty="0" smtClean="0"/>
              <a:t>budu zainteresirani za sadržaje za koje je netko odlučio da su im životno važni </a:t>
            </a:r>
          </a:p>
          <a:p>
            <a:pPr>
              <a:lnSpc>
                <a:spcPct val="80000"/>
              </a:lnSpc>
            </a:pPr>
            <a:r>
              <a:rPr lang="hr-HR" sz="2400" dirty="0" smtClean="0"/>
              <a:t> učenici nemaju osjećaj povezanosti vlastitih interesa sa procesom stjecanja školskih znanja i vještina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hr-HR" sz="2400" dirty="0" smtClean="0"/>
              <a:t>  </a:t>
            </a:r>
            <a:endParaRPr lang="hr-HR" sz="2400" dirty="0"/>
          </a:p>
        </p:txBody>
      </p:sp>
    </p:spTree>
    <p:extLst>
      <p:ext uri="{BB962C8B-B14F-4D97-AF65-F5344CB8AC3E}">
        <p14:creationId xmlns:p14="http://schemas.microsoft.com/office/powerpoint/2010/main" val="26174984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8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8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8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8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84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84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84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84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5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55650" y="1653472"/>
            <a:ext cx="7799388" cy="4594928"/>
          </a:xfrm>
        </p:spPr>
        <p:txBody>
          <a:bodyPr/>
          <a:lstStyle/>
          <a:p>
            <a:pPr algn="r">
              <a:buFont typeface="Wingdings" pitchFamily="2" charset="2"/>
              <a:buNone/>
            </a:pPr>
            <a:r>
              <a:rPr lang="hr-HR" sz="2400" dirty="0"/>
              <a:t>Ta uvjerenja se teško mijenjaju </a:t>
            </a:r>
          </a:p>
          <a:p>
            <a:pPr algn="r">
              <a:buFont typeface="Wingdings" pitchFamily="2" charset="2"/>
              <a:buNone/>
            </a:pPr>
            <a:r>
              <a:rPr lang="hr-HR" sz="2400" dirty="0"/>
              <a:t>(i kod učenika i kod </a:t>
            </a:r>
            <a:r>
              <a:rPr lang="hr-HR" sz="2400" dirty="0" smtClean="0"/>
              <a:t>nastavnika, kod roditelja i kod kreatora nastavnih planova i programa)</a:t>
            </a:r>
            <a:endParaRPr lang="hr-HR" sz="2400" dirty="0" smtClean="0"/>
          </a:p>
          <a:p>
            <a:pPr algn="r">
              <a:buFont typeface="Wingdings" pitchFamily="2" charset="2"/>
              <a:buNone/>
            </a:pPr>
            <a:r>
              <a:rPr lang="hr-HR" dirty="0" smtClean="0"/>
              <a:t>Rezultat su učenici usmjereni samo na dobivanje ocjene, nezadovoljni učitelji, učenici i roditelji.</a:t>
            </a:r>
            <a:endParaRPr lang="hr-HR" sz="2400" dirty="0"/>
          </a:p>
          <a:p>
            <a:pPr algn="ctr">
              <a:buFont typeface="Wingdings" pitchFamily="2" charset="2"/>
              <a:buNone/>
            </a:pPr>
            <a:endParaRPr lang="hr-HR" sz="2400" dirty="0"/>
          </a:p>
          <a:p>
            <a:pPr algn="ctr">
              <a:buFont typeface="Wingdings" pitchFamily="2" charset="2"/>
              <a:buNone/>
            </a:pPr>
            <a:r>
              <a:rPr lang="hr-HR" sz="2400" dirty="0" smtClean="0"/>
              <a:t> </a:t>
            </a:r>
            <a:endParaRPr lang="hr-HR" sz="2400" dirty="0"/>
          </a:p>
          <a:p>
            <a:pPr algn="ctr">
              <a:buFont typeface="Wingdings" pitchFamily="2" charset="2"/>
              <a:buNone/>
            </a:pPr>
            <a:r>
              <a:rPr lang="hr-HR" sz="2400" b="1" dirty="0">
                <a:solidFill>
                  <a:schemeClr val="bg2">
                    <a:lumMod val="50000"/>
                  </a:schemeClr>
                </a:solidFill>
              </a:rPr>
              <a:t>IZAZOV JE UTOLIKO PRIVLAČNIJI!</a:t>
            </a:r>
          </a:p>
          <a:p>
            <a:pPr algn="ctr"/>
            <a:endParaRPr lang="hr-HR" sz="2400" dirty="0">
              <a:solidFill>
                <a:srgbClr val="FF9900"/>
              </a:solidFill>
            </a:endParaRPr>
          </a:p>
        </p:txBody>
      </p:sp>
      <p:pic>
        <p:nvPicPr>
          <p:cNvPr id="19460" name="Picture 4" descr="MPj04383950000[1]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" y="765176"/>
            <a:ext cx="1151930" cy="17765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512651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9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9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9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9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9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9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94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94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94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94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Nastavite niz:</a:t>
            </a:r>
            <a:endParaRPr lang="hr-HR" dirty="0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hr-HR" dirty="0" smtClean="0"/>
          </a:p>
          <a:p>
            <a:pPr marL="0" indent="0" algn="ctr">
              <a:buNone/>
            </a:pPr>
            <a:r>
              <a:rPr lang="hr-HR" sz="3200" dirty="0" smtClean="0"/>
              <a:t>1</a:t>
            </a:r>
          </a:p>
          <a:p>
            <a:pPr marL="0" indent="0" algn="ctr">
              <a:buNone/>
            </a:pPr>
            <a:r>
              <a:rPr lang="hr-HR" sz="3200" dirty="0" smtClean="0"/>
              <a:t>1 </a:t>
            </a:r>
            <a:r>
              <a:rPr lang="hr-HR" sz="3200" dirty="0" err="1" smtClean="0"/>
              <a:t>1</a:t>
            </a:r>
            <a:endParaRPr lang="hr-HR" sz="3200" dirty="0" smtClean="0"/>
          </a:p>
          <a:p>
            <a:pPr marL="0" indent="0" algn="ctr">
              <a:buNone/>
            </a:pPr>
            <a:r>
              <a:rPr lang="hr-HR" sz="3200" dirty="0" smtClean="0"/>
              <a:t>2 1</a:t>
            </a:r>
          </a:p>
          <a:p>
            <a:pPr marL="0" indent="0" algn="ctr">
              <a:buNone/>
            </a:pPr>
            <a:r>
              <a:rPr lang="hr-HR" sz="3200" dirty="0" smtClean="0"/>
              <a:t>1 2 1 </a:t>
            </a:r>
            <a:r>
              <a:rPr lang="hr-HR" sz="3200" dirty="0" err="1" smtClean="0"/>
              <a:t>1</a:t>
            </a:r>
            <a:endParaRPr lang="hr-HR" sz="3200" dirty="0" smtClean="0"/>
          </a:p>
          <a:p>
            <a:pPr marL="0" indent="0" algn="ctr">
              <a:buNone/>
            </a:pPr>
            <a:r>
              <a:rPr lang="hr-HR" sz="3200" dirty="0" smtClean="0"/>
              <a:t>1 </a:t>
            </a:r>
            <a:r>
              <a:rPr lang="hr-HR" sz="3200" dirty="0" err="1" smtClean="0"/>
              <a:t>1</a:t>
            </a:r>
            <a:r>
              <a:rPr lang="hr-HR" sz="3200" dirty="0" smtClean="0"/>
              <a:t> 1 2 </a:t>
            </a:r>
            <a:r>
              <a:rPr lang="hr-HR" sz="3200" dirty="0" err="1" smtClean="0"/>
              <a:t>2</a:t>
            </a:r>
            <a:r>
              <a:rPr lang="hr-HR" sz="3200" dirty="0" smtClean="0"/>
              <a:t> 1</a:t>
            </a:r>
          </a:p>
          <a:p>
            <a:pPr marL="0" indent="0" algn="ctr">
              <a:buNone/>
            </a:pPr>
            <a:r>
              <a:rPr lang="hr-HR" sz="3200" dirty="0" smtClean="0"/>
              <a:t>_ _ _ _ _ _</a:t>
            </a:r>
          </a:p>
        </p:txBody>
      </p:sp>
    </p:spTree>
    <p:extLst>
      <p:ext uri="{BB962C8B-B14F-4D97-AF65-F5344CB8AC3E}">
        <p14:creationId xmlns:p14="http://schemas.microsoft.com/office/powerpoint/2010/main" val="4095429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755650" y="476250"/>
            <a:ext cx="7704138" cy="1116013"/>
          </a:xfrm>
        </p:spPr>
        <p:txBody>
          <a:bodyPr/>
          <a:lstStyle/>
          <a:p>
            <a:r>
              <a:rPr lang="hr-HR" sz="2800" b="1" dirty="0" smtClean="0"/>
              <a:t>Pitanje:  Postoje  li kvalitetne obrazovne ustanove koje garantiraju </a:t>
            </a:r>
            <a:r>
              <a:rPr lang="hr-HR" sz="2800" b="1" dirty="0"/>
              <a:t>uspjeh?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90588" y="2205038"/>
            <a:ext cx="7483475" cy="3619500"/>
          </a:xfrm>
        </p:spPr>
        <p:txBody>
          <a:bodyPr/>
          <a:lstStyle/>
          <a:p>
            <a:pPr>
              <a:lnSpc>
                <a:spcPct val="80000"/>
              </a:lnSpc>
              <a:buNone/>
            </a:pPr>
            <a:r>
              <a:rPr lang="hr-HR" dirty="0"/>
              <a:t>S jedne strane, </a:t>
            </a:r>
            <a:r>
              <a:rPr lang="hr-HR" b="1" dirty="0"/>
              <a:t>iz najkvalitetnijih škola </a:t>
            </a:r>
            <a:r>
              <a:rPr lang="hr-HR" dirty="0"/>
              <a:t>s najvišim kriterijima i standardima nastavnog procesa izlaze i </a:t>
            </a:r>
            <a:r>
              <a:rPr lang="hr-HR" b="1" dirty="0"/>
              <a:t>nekompetentni </a:t>
            </a:r>
            <a:r>
              <a:rPr lang="hr-HR" dirty="0"/>
              <a:t>učenici.</a:t>
            </a:r>
          </a:p>
          <a:p>
            <a:pPr>
              <a:lnSpc>
                <a:spcPct val="80000"/>
              </a:lnSpc>
              <a:buFontTx/>
              <a:buNone/>
            </a:pPr>
            <a:endParaRPr lang="hr-HR" sz="2400" b="1" dirty="0" smtClean="0"/>
          </a:p>
          <a:p>
            <a:pPr>
              <a:lnSpc>
                <a:spcPct val="80000"/>
              </a:lnSpc>
              <a:buFontTx/>
              <a:buNone/>
            </a:pPr>
            <a:r>
              <a:rPr lang="hr-HR" sz="2400" dirty="0" smtClean="0"/>
              <a:t>Istovremeno</a:t>
            </a:r>
            <a:r>
              <a:rPr lang="hr-HR" sz="2400" b="1" dirty="0" smtClean="0"/>
              <a:t>, iz </a:t>
            </a:r>
            <a:r>
              <a:rPr lang="hr-HR" sz="2400" b="1" dirty="0"/>
              <a:t>"loših" obrazovnih ustanova izlaze i vrhunski stručnjaci.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hr-HR" sz="2400" i="1" dirty="0" smtClean="0"/>
              <a:t>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hr-HR" i="1" dirty="0" smtClean="0"/>
              <a:t>Sjetite se svojih najboljih i najlošijih učenika. Kako su danas? Jesu li npr. najuspješniji  poduzetnici bili i najbolji učenici? </a:t>
            </a:r>
            <a:endParaRPr lang="hr-HR" sz="2400" i="1" dirty="0"/>
          </a:p>
        </p:txBody>
      </p:sp>
    </p:spTree>
    <p:extLst>
      <p:ext uri="{BB962C8B-B14F-4D97-AF65-F5344CB8AC3E}">
        <p14:creationId xmlns:p14="http://schemas.microsoft.com/office/powerpoint/2010/main" val="12603070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1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1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7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395536" y="332656"/>
            <a:ext cx="8229600" cy="864096"/>
          </a:xfrm>
        </p:spPr>
        <p:txBody>
          <a:bodyPr>
            <a:noAutofit/>
          </a:bodyPr>
          <a:lstStyle/>
          <a:p>
            <a:r>
              <a:rPr lang="hr-HR" sz="2000" b="1" dirty="0"/>
              <a:t>NCTM (National </a:t>
            </a:r>
            <a:r>
              <a:rPr lang="hr-HR" sz="2000" b="1" dirty="0" err="1"/>
              <a:t>Council</a:t>
            </a:r>
            <a:r>
              <a:rPr lang="hr-HR" sz="2000" b="1" dirty="0"/>
              <a:t> </a:t>
            </a:r>
            <a:r>
              <a:rPr lang="hr-HR" sz="2000" b="1" dirty="0" err="1"/>
              <a:t>of</a:t>
            </a:r>
            <a:r>
              <a:rPr lang="hr-HR" sz="2000" b="1" dirty="0"/>
              <a:t> </a:t>
            </a:r>
            <a:r>
              <a:rPr lang="hr-HR" sz="2000" b="1" dirty="0" err="1"/>
              <a:t>Teachers</a:t>
            </a:r>
            <a:r>
              <a:rPr lang="hr-HR" sz="2000" b="1" dirty="0"/>
              <a:t> </a:t>
            </a:r>
            <a:r>
              <a:rPr lang="hr-HR" sz="2000" b="1" dirty="0" err="1"/>
              <a:t>of</a:t>
            </a:r>
            <a:r>
              <a:rPr lang="hr-HR" sz="2000" b="1" dirty="0"/>
              <a:t> </a:t>
            </a:r>
            <a:r>
              <a:rPr lang="hr-HR" sz="2000" b="1" dirty="0" err="1"/>
              <a:t>Mathematics</a:t>
            </a:r>
            <a:r>
              <a:rPr lang="hr-HR" sz="2000" b="1" dirty="0"/>
              <a:t>) je u </a:t>
            </a:r>
            <a:r>
              <a:rPr lang="hr-HR" sz="2000" b="1" dirty="0" smtClean="0"/>
              <a:t>standardima </a:t>
            </a:r>
            <a:r>
              <a:rPr lang="hr-HR" sz="2000" b="1" dirty="0"/>
              <a:t>2000. godine predložio sljedeća načela za matematičko obrazovanje</a:t>
            </a:r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179512" y="1052736"/>
            <a:ext cx="8819633" cy="520824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vi-VN" sz="1800" dirty="0" smtClean="0"/>
              <a:t>	</a:t>
            </a:r>
            <a:r>
              <a:rPr lang="vi-VN" sz="1800" b="1" dirty="0" smtClean="0"/>
              <a:t>1</a:t>
            </a:r>
            <a:r>
              <a:rPr lang="vi-VN" sz="1800" b="1" dirty="0"/>
              <a:t>. Princip konceptualnog znanja</a:t>
            </a:r>
          </a:p>
          <a:p>
            <a:pPr marL="0" indent="0">
              <a:buNone/>
            </a:pPr>
            <a:r>
              <a:rPr lang="vi-VN" sz="1800" dirty="0"/>
              <a:t> </a:t>
            </a:r>
            <a:r>
              <a:rPr lang="hr-HR" sz="1800" dirty="0" smtClean="0"/>
              <a:t>   </a:t>
            </a:r>
            <a:r>
              <a:rPr lang="vi-VN" sz="1800" dirty="0" smtClean="0"/>
              <a:t>Učenje </a:t>
            </a:r>
            <a:r>
              <a:rPr lang="hr-HR" sz="1800" dirty="0" smtClean="0"/>
              <a:t>je </a:t>
            </a:r>
            <a:r>
              <a:rPr lang="vi-VN" sz="1800" dirty="0" smtClean="0"/>
              <a:t>olakšano </a:t>
            </a:r>
            <a:r>
              <a:rPr lang="vi-VN" sz="1800" dirty="0"/>
              <a:t>je kada se novo i postojeće znanje strukturira oko glavnih koncepata i načela određene discipline.</a:t>
            </a:r>
          </a:p>
          <a:p>
            <a:pPr marL="0" indent="0">
              <a:buNone/>
            </a:pPr>
            <a:r>
              <a:rPr lang="vi-VN" sz="1800" dirty="0"/>
              <a:t>	</a:t>
            </a:r>
            <a:r>
              <a:rPr lang="vi-VN" sz="1800" b="1" dirty="0"/>
              <a:t>2. Prethodno znanje</a:t>
            </a:r>
          </a:p>
          <a:p>
            <a:pPr marL="0" indent="0">
              <a:buNone/>
            </a:pPr>
            <a:r>
              <a:rPr lang="vi-VN" sz="1800" dirty="0"/>
              <a:t>   </a:t>
            </a:r>
            <a:r>
              <a:rPr lang="vi-VN" sz="1800" dirty="0" smtClean="0"/>
              <a:t>Učenici </a:t>
            </a:r>
            <a:r>
              <a:rPr lang="vi-VN" sz="1800" dirty="0"/>
              <a:t>koriste postojeće znanje da izgrade novo s razumijevanjem.</a:t>
            </a:r>
          </a:p>
          <a:p>
            <a:pPr marL="0" indent="0">
              <a:buNone/>
            </a:pPr>
            <a:r>
              <a:rPr lang="vi-VN" sz="1800" dirty="0"/>
              <a:t>	</a:t>
            </a:r>
            <a:r>
              <a:rPr lang="vi-VN" sz="1800" b="1" dirty="0"/>
              <a:t>3. Metakognicija</a:t>
            </a:r>
          </a:p>
          <a:p>
            <a:pPr marL="0" indent="0">
              <a:buNone/>
            </a:pPr>
            <a:r>
              <a:rPr lang="vi-VN" sz="1800" dirty="0"/>
              <a:t>   </a:t>
            </a:r>
            <a:r>
              <a:rPr lang="vi-VN" sz="1800" dirty="0" smtClean="0"/>
              <a:t>Učenje </a:t>
            </a:r>
            <a:r>
              <a:rPr lang="vi-VN" sz="1800" dirty="0"/>
              <a:t>se bitno olakšava korištenjem metakognitivnih </a:t>
            </a:r>
            <a:r>
              <a:rPr lang="vi-VN" sz="1800" dirty="0" smtClean="0"/>
              <a:t>strategija</a:t>
            </a:r>
            <a:endParaRPr lang="vi-VN" sz="1800" dirty="0"/>
          </a:p>
          <a:p>
            <a:pPr marL="0" indent="0">
              <a:buNone/>
            </a:pPr>
            <a:r>
              <a:rPr lang="vi-VN" sz="1800" dirty="0"/>
              <a:t>	</a:t>
            </a:r>
            <a:r>
              <a:rPr lang="vi-VN" sz="1800" b="1" dirty="0"/>
              <a:t>4. Razlike između učenika</a:t>
            </a:r>
          </a:p>
          <a:p>
            <a:pPr marL="0" indent="0">
              <a:buNone/>
            </a:pPr>
            <a:r>
              <a:rPr lang="vi-VN" sz="1800" dirty="0"/>
              <a:t>    </a:t>
            </a:r>
            <a:r>
              <a:rPr lang="vi-VN" sz="1800" dirty="0" smtClean="0"/>
              <a:t>Učenici </a:t>
            </a:r>
            <a:r>
              <a:rPr lang="vi-VN" sz="1800" dirty="0"/>
              <a:t>imaju različite strategije, pristupe, vrste sposobnosti i stilove </a:t>
            </a:r>
            <a:r>
              <a:rPr lang="vi-VN" sz="1800" dirty="0" smtClean="0"/>
              <a:t>učenja</a:t>
            </a:r>
            <a:endParaRPr lang="vi-VN" sz="1800" dirty="0"/>
          </a:p>
          <a:p>
            <a:pPr marL="0" indent="0">
              <a:buNone/>
            </a:pPr>
            <a:r>
              <a:rPr lang="vi-VN" sz="1800" dirty="0"/>
              <a:t>	</a:t>
            </a:r>
            <a:r>
              <a:rPr lang="vi-VN" sz="1800" b="1" dirty="0"/>
              <a:t>5. Motivacija</a:t>
            </a:r>
          </a:p>
          <a:p>
            <a:pPr marL="0" indent="0">
              <a:buNone/>
            </a:pPr>
            <a:r>
              <a:rPr lang="vi-VN" sz="1800" dirty="0"/>
              <a:t>    </a:t>
            </a:r>
            <a:r>
              <a:rPr lang="vi-VN" sz="1800" dirty="0" smtClean="0"/>
              <a:t>Motivacija </a:t>
            </a:r>
            <a:r>
              <a:rPr lang="vi-VN" sz="1800" dirty="0"/>
              <a:t>učenika da uči i njegova samosvijest utječu na ono što će biti učeno, koliko će biti učeno i koliko će se napora uložiti u proces učenja.</a:t>
            </a:r>
          </a:p>
          <a:p>
            <a:pPr marL="0" indent="0">
              <a:buNone/>
            </a:pPr>
            <a:r>
              <a:rPr lang="vi-VN" sz="1800" dirty="0"/>
              <a:t>	</a:t>
            </a:r>
            <a:r>
              <a:rPr lang="vi-VN" sz="1800" b="1" dirty="0"/>
              <a:t>6. Situirano učenje</a:t>
            </a:r>
          </a:p>
          <a:p>
            <a:pPr marL="0" indent="0">
              <a:buNone/>
            </a:pPr>
            <a:r>
              <a:rPr lang="vi-VN" sz="1800" dirty="0"/>
              <a:t>    </a:t>
            </a:r>
            <a:r>
              <a:rPr lang="vi-VN" sz="1800" dirty="0" smtClean="0"/>
              <a:t>Čine </a:t>
            </a:r>
            <a:r>
              <a:rPr lang="vi-VN" sz="1800" dirty="0"/>
              <a:t>ga praksa i aktivnosti u kojima </a:t>
            </a:r>
            <a:r>
              <a:rPr lang="vi-VN" sz="1800" dirty="0" smtClean="0"/>
              <a:t>učenici</a:t>
            </a:r>
            <a:r>
              <a:rPr lang="hr-HR" sz="1800" dirty="0" smtClean="0"/>
              <a:t> </a:t>
            </a:r>
            <a:r>
              <a:rPr lang="vi-VN" sz="1800" dirty="0" smtClean="0"/>
              <a:t>oblikuju </a:t>
            </a:r>
            <a:r>
              <a:rPr lang="vi-VN" sz="1800" dirty="0"/>
              <a:t>ono što je naučeno.</a:t>
            </a:r>
          </a:p>
          <a:p>
            <a:pPr marL="0" indent="0">
              <a:buNone/>
            </a:pPr>
            <a:r>
              <a:rPr lang="vi-VN" sz="1800" dirty="0"/>
              <a:t>	</a:t>
            </a:r>
            <a:r>
              <a:rPr lang="vi-VN" sz="1800" b="1" dirty="0"/>
              <a:t>7. Zajednice učenja</a:t>
            </a:r>
          </a:p>
          <a:p>
            <a:pPr marL="0" indent="0">
              <a:buNone/>
            </a:pPr>
            <a:r>
              <a:rPr lang="vi-VN" sz="1800" dirty="0"/>
              <a:t>    </a:t>
            </a:r>
            <a:r>
              <a:rPr lang="vi-VN" sz="1800" dirty="0" smtClean="0"/>
              <a:t>Učenje </a:t>
            </a:r>
            <a:r>
              <a:rPr lang="vi-VN" sz="1800" dirty="0"/>
              <a:t>se obogaćuje kroz procese socijalno podržanih interakcija.</a:t>
            </a:r>
          </a:p>
          <a:p>
            <a:pPr marL="0" indent="0">
              <a:buNone/>
            </a:pPr>
            <a:endParaRPr lang="hr-HR" sz="1800" dirty="0"/>
          </a:p>
        </p:txBody>
      </p:sp>
    </p:spTree>
    <p:extLst>
      <p:ext uri="{BB962C8B-B14F-4D97-AF65-F5344CB8AC3E}">
        <p14:creationId xmlns:p14="http://schemas.microsoft.com/office/powerpoint/2010/main" val="7002609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"/>
                            </p:stCondLst>
                            <p:childTnLst>
                              <p:par>
                                <p:cTn id="36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8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3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"/>
                            </p:stCondLst>
                            <p:childTnLst>
                              <p:par>
                                <p:cTn id="4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2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"/>
                            </p:stCondLst>
                            <p:childTnLst>
                              <p:par>
                                <p:cTn id="54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6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1" dur="5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00"/>
                            </p:stCondLst>
                            <p:childTnLst>
                              <p:par>
                                <p:cTn id="6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5" dur="5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/>
              <a:t>Učenje </a:t>
            </a:r>
            <a:r>
              <a:rPr lang="hr-HR" dirty="0" err="1"/>
              <a:t>samoreguliranog</a:t>
            </a:r>
            <a:r>
              <a:rPr lang="hr-HR" dirty="0"/>
              <a:t> učenja</a:t>
            </a:r>
          </a:p>
        </p:txBody>
      </p:sp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27584" y="1844824"/>
            <a:ext cx="7772400" cy="4648200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  <a:buFontTx/>
              <a:buNone/>
            </a:pPr>
            <a:r>
              <a:rPr lang="hr-HR" dirty="0"/>
              <a:t>Vještine </a:t>
            </a:r>
            <a:r>
              <a:rPr lang="hr-HR" dirty="0" err="1"/>
              <a:t>samoreguliranog</a:t>
            </a:r>
            <a:r>
              <a:rPr lang="hr-HR" dirty="0"/>
              <a:t> učenja mogu se poučavati, a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hr-HR" dirty="0"/>
              <a:t>osobine učenika važne za samoregulaciju učenja mogu </a:t>
            </a:r>
            <a:r>
              <a:rPr lang="hr-HR" dirty="0" smtClean="0"/>
              <a:t>se razvijati </a:t>
            </a:r>
            <a:r>
              <a:rPr lang="hr-HR" dirty="0"/>
              <a:t>i formirati.</a:t>
            </a:r>
          </a:p>
          <a:p>
            <a:pPr>
              <a:lnSpc>
                <a:spcPct val="90000"/>
              </a:lnSpc>
              <a:buFontTx/>
              <a:buNone/>
            </a:pPr>
            <a:endParaRPr lang="hr-HR" dirty="0"/>
          </a:p>
          <a:p>
            <a:pPr>
              <a:lnSpc>
                <a:spcPct val="90000"/>
              </a:lnSpc>
              <a:buFontTx/>
              <a:buNone/>
            </a:pPr>
            <a:r>
              <a:rPr lang="hr-HR" dirty="0"/>
              <a:t> Važna sastavnica samoregulacije učenja je "meta-učenje" </a:t>
            </a:r>
            <a:r>
              <a:rPr lang="hr-HR" dirty="0" smtClean="0"/>
              <a:t>ili učenje </a:t>
            </a:r>
            <a:r>
              <a:rPr lang="hr-HR" dirty="0"/>
              <a:t>o učenju</a:t>
            </a:r>
            <a:r>
              <a:rPr lang="hr-HR" dirty="0" smtClean="0"/>
              <a:t>.</a:t>
            </a:r>
          </a:p>
          <a:p>
            <a:pPr>
              <a:lnSpc>
                <a:spcPct val="90000"/>
              </a:lnSpc>
              <a:buFontTx/>
              <a:buNone/>
            </a:pPr>
            <a:endParaRPr lang="hr-HR" dirty="0"/>
          </a:p>
          <a:p>
            <a:pPr>
              <a:lnSpc>
                <a:spcPct val="90000"/>
              </a:lnSpc>
              <a:buFontTx/>
              <a:buNone/>
            </a:pPr>
            <a:endParaRPr lang="hr-HR" dirty="0"/>
          </a:p>
          <a:p>
            <a:pPr>
              <a:lnSpc>
                <a:spcPct val="90000"/>
              </a:lnSpc>
              <a:buFontTx/>
              <a:buNone/>
            </a:pPr>
            <a:endParaRPr lang="hr-HR" dirty="0"/>
          </a:p>
          <a:p>
            <a:pPr>
              <a:lnSpc>
                <a:spcPct val="90000"/>
              </a:lnSpc>
              <a:buFontTx/>
              <a:buNone/>
            </a:pPr>
            <a:r>
              <a:rPr lang="hr-HR" dirty="0"/>
              <a:t> </a:t>
            </a:r>
            <a:endParaRPr lang="hr-HR" b="1" dirty="0"/>
          </a:p>
        </p:txBody>
      </p:sp>
      <p:pic>
        <p:nvPicPr>
          <p:cNvPr id="1026" name="Picture 2" descr="C:\Users\ŽELJKA\AppData\Local\Microsoft\Windows\Temporary Internet Files\Content.IE5\1RI842PS\MC900332680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4509120"/>
            <a:ext cx="1826057" cy="16568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412593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813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813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813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48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481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81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81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481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131" grpId="0" uiExpand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755650" y="474663"/>
            <a:ext cx="8197850" cy="971550"/>
          </a:xfrm>
        </p:spPr>
        <p:txBody>
          <a:bodyPr>
            <a:normAutofit/>
          </a:bodyPr>
          <a:lstStyle/>
          <a:p>
            <a:r>
              <a:rPr lang="hr-HR" sz="3600" dirty="0" err="1"/>
              <a:t>Komponete</a:t>
            </a:r>
            <a:r>
              <a:rPr lang="hr-HR" sz="3600" dirty="0"/>
              <a:t> </a:t>
            </a:r>
            <a:r>
              <a:rPr lang="hr-HR" sz="3600" dirty="0" err="1"/>
              <a:t>samoreguliranog</a:t>
            </a:r>
            <a:r>
              <a:rPr lang="hr-HR" sz="3600" dirty="0"/>
              <a:t> učenja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528" y="2276475"/>
            <a:ext cx="8060060" cy="2781300"/>
          </a:xfrm>
        </p:spPr>
        <p:txBody>
          <a:bodyPr>
            <a:normAutofit/>
          </a:bodyPr>
          <a:lstStyle/>
          <a:p>
            <a:r>
              <a:rPr lang="hr-HR" sz="3200" dirty="0"/>
              <a:t>1. Motivacijska znanja i </a:t>
            </a:r>
            <a:r>
              <a:rPr lang="hr-HR" sz="3200" dirty="0" smtClean="0"/>
              <a:t>uvjerenja</a:t>
            </a:r>
            <a:endParaRPr lang="hr-HR" sz="3200" dirty="0"/>
          </a:p>
          <a:p>
            <a:r>
              <a:rPr lang="hr-HR" sz="3200" dirty="0"/>
              <a:t>2. Motivacijske </a:t>
            </a:r>
            <a:r>
              <a:rPr lang="hr-HR" sz="3200" dirty="0" smtClean="0"/>
              <a:t>strategije </a:t>
            </a:r>
            <a:endParaRPr lang="hr-HR" sz="3200" dirty="0"/>
          </a:p>
          <a:p>
            <a:r>
              <a:rPr lang="hr-HR" sz="3200" dirty="0"/>
              <a:t>3. Kognitivna znanja i uvjerenja</a:t>
            </a:r>
          </a:p>
          <a:p>
            <a:r>
              <a:rPr lang="hr-HR" sz="3200" dirty="0"/>
              <a:t>4. Kognitivne strategije</a:t>
            </a:r>
          </a:p>
        </p:txBody>
      </p:sp>
      <p:sp>
        <p:nvSpPr>
          <p:cNvPr id="2" name="TekstniOkvir 1"/>
          <p:cNvSpPr txBox="1"/>
          <p:nvPr/>
        </p:nvSpPr>
        <p:spPr>
          <a:xfrm>
            <a:off x="899592" y="5517232"/>
            <a:ext cx="6696744" cy="707886"/>
          </a:xfrm>
          <a:prstGeom prst="rect">
            <a:avLst/>
          </a:prstGeom>
          <a:noFill/>
          <a:ln>
            <a:solidFill>
              <a:schemeClr val="bg2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hr-HR" sz="2000" dirty="0" smtClean="0"/>
              <a:t>AKO MISLIM DA MOGU I AKO MISLIM DA NE MOGU </a:t>
            </a:r>
          </a:p>
          <a:p>
            <a:pPr algn="ctr"/>
            <a:r>
              <a:rPr lang="hr-HR" sz="2000" dirty="0" smtClean="0"/>
              <a:t>- U PRAVU SAM</a:t>
            </a:r>
            <a:endParaRPr lang="hr-HR" sz="2000" dirty="0"/>
          </a:p>
        </p:txBody>
      </p:sp>
      <p:pic>
        <p:nvPicPr>
          <p:cNvPr id="5" name="Picture 5" descr="ANd9GcSn7UaTP4HOai3U3AeHmZi9ycMnQBU9Ay6NXZWcbUgQFxgQkTJRnKrwD-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6296" y="1268760"/>
            <a:ext cx="1676384" cy="1922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7" descr="ANd9GcSLV2KPzMqvPfCvFJ4q_09CV7wOyAEesKkdqJVNjiUr3KCRAofY0TE1CA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0443" y="3526467"/>
            <a:ext cx="1825603" cy="15677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kstniOkvir 2"/>
          <p:cNvSpPr txBox="1"/>
          <p:nvPr/>
        </p:nvSpPr>
        <p:spPr>
          <a:xfrm rot="19968788">
            <a:off x="6862194" y="1662142"/>
            <a:ext cx="11336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r-HR" dirty="0" smtClean="0">
                <a:solidFill>
                  <a:schemeClr val="accent1"/>
                </a:solidFill>
              </a:rPr>
              <a:t>MORAM!</a:t>
            </a:r>
            <a:endParaRPr lang="hr-HR" dirty="0">
              <a:solidFill>
                <a:schemeClr val="accent1"/>
              </a:solidFill>
            </a:endParaRPr>
          </a:p>
        </p:txBody>
      </p:sp>
      <p:sp>
        <p:nvSpPr>
          <p:cNvPr id="8" name="TekstniOkvir 7"/>
          <p:cNvSpPr txBox="1"/>
          <p:nvPr/>
        </p:nvSpPr>
        <p:spPr>
          <a:xfrm rot="887523">
            <a:off x="6276074" y="4125679"/>
            <a:ext cx="9284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r-HR" dirty="0" smtClean="0">
                <a:solidFill>
                  <a:schemeClr val="accent1"/>
                </a:solidFill>
              </a:rPr>
              <a:t>HOĆU!</a:t>
            </a:r>
            <a:endParaRPr lang="hr-HR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93732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5" grpId="0" uiExpand="1" build="p"/>
      <p:bldP spid="2" grpId="0" animBg="1"/>
      <p:bldP spid="3" grpId="0"/>
      <p:bldP spid="8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Jasnoća">
  <a:themeElements>
    <a:clrScheme name="Bogatstvo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ffice klasično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Jasnoć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sustava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Clarity</Template>
  <TotalTime>932</TotalTime>
  <Words>705</Words>
  <Application>Microsoft Office PowerPoint</Application>
  <PresentationFormat>Prikaz na zaslonu (4:3)</PresentationFormat>
  <Paragraphs>131</Paragraphs>
  <Slides>17</Slides>
  <Notes>4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Naslovi slajdova</vt:lpstr>
      </vt:variant>
      <vt:variant>
        <vt:i4>17</vt:i4>
      </vt:variant>
    </vt:vector>
  </HeadingPairs>
  <TitlesOfParts>
    <vt:vector size="18" baseType="lpstr">
      <vt:lpstr>Jasnoća</vt:lpstr>
      <vt:lpstr>Strategije poučavanja i samoregulacija učenja</vt:lpstr>
      <vt:lpstr>SAMOREGULIRANO UČENJE</vt:lpstr>
      <vt:lpstr>Vjerovanja o ulozi učitelja i učenika </vt:lpstr>
      <vt:lpstr>PowerPointova prezentacija</vt:lpstr>
      <vt:lpstr>Nastavite niz:</vt:lpstr>
      <vt:lpstr>Pitanje:  Postoje  li kvalitetne obrazovne ustanove koje garantiraju uspjeh?</vt:lpstr>
      <vt:lpstr>NCTM (National Council of Teachers of Mathematics) je u standardima 2000. godine predložio sljedeća načela za matematičko obrazovanje</vt:lpstr>
      <vt:lpstr>Učenje samoreguliranog učenja</vt:lpstr>
      <vt:lpstr>Komponete samoreguliranog učenja</vt:lpstr>
      <vt:lpstr>OBRASCI SAMOREGULACIJE</vt:lpstr>
      <vt:lpstr>OBRASCI SAMOREGULACIJE</vt:lpstr>
      <vt:lpstr>EMOCIJE U UČENJU</vt:lpstr>
      <vt:lpstr>Kako se osjećaju učenici kad dobiju lošu ocjenu?</vt:lpstr>
      <vt:lpstr>POUČAVANJE STRATEGIJA</vt:lpstr>
      <vt:lpstr>Poučiti vještinama pokazivanja znanja</vt:lpstr>
      <vt:lpstr>POUČAVANJE STRATEGIJA</vt:lpstr>
      <vt:lpstr>PowerPointova prezentacija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Strategije poučavanja i samoregulacija učenja</dc:title>
  <dc:creator>ŽELJKA</dc:creator>
  <cp:lastModifiedBy>ŽELJKA</cp:lastModifiedBy>
  <cp:revision>47</cp:revision>
  <dcterms:created xsi:type="dcterms:W3CDTF">2012-06-04T18:26:08Z</dcterms:created>
  <dcterms:modified xsi:type="dcterms:W3CDTF">2012-09-03T18:50:49Z</dcterms:modified>
</cp:coreProperties>
</file>