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6BE39-0B41-419C-8526-FD0B7B062F42}" type="datetimeFigureOut">
              <a:rPr lang="hr-HR" smtClean="0"/>
              <a:pPr/>
              <a:t>10.7.2013.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A958EF-BA45-4DB6-A85C-A75A36CE072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dirty="0" smtClean="0"/>
              <a:t>Kliknite da biste uredili stil naslova matrice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3316" name="AutoShape 4" descr="data:image/jpeg;base64,/9j/4AAQSkZJRgABAQAAAQABAAD/2wCEAAkGBhESERUUEhQVFRQVGBgYFxcYGBgYFRcWHRQYFhYWFxceGyYeGBojGhgXHy8iIycpLi0sGB4xNTAqNSYtLCkBCQoKDgwOGg8PGiokHyQxLSwyLDQpLCwsLCwwKjQsLCwvLC0sLCwsLCwsKSwsLCosKSwsKSwsLCwsLCwsLCwsLP/AABEIALcBEwMBIgACEQEDEQH/xAAcAAEAAgMBAQEAAAAAAAAAAAAABQYDBAcCAQj/xABOEAACAQIEAwQGBAkICAcBAAABAgMAEQQFEiEGMUETIlFhBzJCcYGRFCNSoRUWU2JykrHB0iRDVIKTstHxMzQ1c6Kjs/AlRGODtOHipP/EABoBAQADAQEBAAAAAAAAAAAAAAACAwQFAQb/xAAwEQACAgEDAgMHBAIDAAAAAAAAAQIDEQQSITFBBRNhIlGBkaGx8DLB0eEUcSPC8f/aAAwDAQACEQMRAD8A7dSlKAUpSgFKUoBSlKAUpSgFKUoBSlKAUpSgFKUoBSlKAUpXwsBzNqA+0qnnj3n3YFt0aaUECwIJthiBcEciRva5qUyLidZ2ZGCK6nYK5cMtvWBaND6wYcvZ5m9ScJJZaIqcW8Jk5SlKiSFKUoBSlKAUpSgFKUoBSlKAUpSgFKUoBSlKAUpSgFKUoBSlKAUpSgFKUoBSlKAUpSgFQedae2UvbQsbNvYqO+t2sfIc+m/jU5Vb4rkAkiuQAyvqJIACq8bm5O1un9auZ4rGUtLNR68fdFtKzNFWyrJMRrJ0aVdUBLgAABApGk7nUutCpFrPe4IrPDlC4CT6Q0xJCxx6dACm7ty7xN+8fgKYzj7Ax7dsJG+zCDKb+9e4Pi1QmIzd8dIHEMiYfDpJKQ9gXZULDlcL3QQNz65rmUajxLVXRytkOM8e5evOX0LHXCtYznGfq8s63g8SJEDDkRes1QWFxWNCLpw0FrC38pblbb/y9aUfF0zTGARQCVSVKtiJFuwXUVUnDWY6Tew5i5F7GvqVXJ9DK2l1LVSo7Ks6SYWtok0hih3Nm3DKfaQ9GHgQbEECRqB6KUpQClKUApSlAKUpQClKUApSlAKUpQClKUApSlAKUpQClKUApSlAKUpQClKUArQzjJ48TGY5BcGt+lAV3LuA8FDbTGDbxra4hwqJgcSFUD6ibl/umqYqM4o/1LE/7ib/AKTV6uoIKfiOQNoVo4o4lVXlk3VZDGjIHFxZW1WFvsk33AqunLhi8xPaAwvPh1mUix0Twv2ZsebKOzDDcHlyIrc9IeMGHwyOkY7SSNR2jbxhkMfZ6kKsHYM1xewAVrki4POos0xqXnZ3LwAkm51Ijm0hvYFSQWbfckXrfo6LGp2ZwsP8+hTqrqdsI45zz+fH7HW+LmGGgilQWeOWNR3msFe8bKASbLY8vIeAq2YaTUinxANUTjDEs+Vws/rmTD67/bD6X/4gat0OZJGkasTcoDsOn7PGsMuHhk4PKySNK0Ez3DtfTIptsbXNjYGxsNjYjbmL1qR8YYRmKJJrKmx0gst9uTcjz6VEmTVKi24mwwfQ76GAUnWCoAb1STyANuZNqlAaAUpSgFKUoBSlKAUpSgFKUoBSlKAUpSgFKUoBSlKAUpSgFKUoBSlKAUpSgFR/EULPhMQqgszQygAC5JMbAADqSakKGgOccY8QYCbC/RmniWQAKRKko0XUxuwGgHUFYkeYF9qiIsblzlmxGYp31WN0jV1V411EI+lFDgl5L6lN9Z5Dauh4ng3ByMWeIEnmaxfiJgfyQ+VT3diGxZyUjPM7y44JMLg51c9vEwXv3N5dTn1ABuSbCw52ArxhM6AMhveWdmdS7ENHEsjohJ0sCigbKPH1SCTV9h4KwSsGWJbggj51yeE/XQf7pv8A5D14SSwdAwBYxoSAtwCqqNKqhsUUDyUj4nkOVbeDXSWZRGS5DEuoY+qFuNxtYCoKAlMJpQfzjoq8tjiXUKOekW25bLyG1qhZ+J11MurVoJBYlwpcGzLHErAWB21Fr3Gxe2o3RqnZLbBZZCy2Fa3TeET2fiBZA0ysWmIVTCpIXSAu1ibX1e/c8uuXg7PezxLYO7MgAKard3c3VbewNreG45WqHy/PNZujboyFgWZhpJ061Zu9ptcEHkL2t3S+Lh7/AGyR4KP2VXOEoNxksMlGSmt0eh1ulKVWSFKUoBSlKAUpWhm+dxYdQXJLMbIijVJI3gi9fM7AcyQK9Szwh0N+9QGL4tQkphUOJdTYlSFgQ+Dznug/mrqbyqs8Q8Qgprx0gihPq4ZGvr8pGWzTHxVbR9CW51Wxxdj8URHl8HYxjZWKguB00i2hB5KPjV3lqPMyhWuf6Pn2L6+AxmI3mxTRqf5vCJpA987gu3vAWtCf0b4KS5Z8SW+00xcjz7wNc4zaDExyATYySWe/qK7MVPgSD3T5DceArp3Buau+AjlxDXsrkux3Mas1nY9e4OfW16vw1HdH+CuyUo9ypZHxVicuxEuFcSYoKxVEBJbUORW+ogEEEgXseVWL6Xm+I3kkiwEZ6ACSa3xvY/q+6oDJsdKHxGL1RwDFNqV3uz9lc6QkS2O/izKDYbGvUvFEKG/107eLtoT4RppHzLVC2aUuEsmiOcckrieDsO/+nxmOmPUlxp/VKG1YIvR5gOcU+JjfowZNj4m0YP3ion8dVvf6JB+ot/na/wB9fMLxgBiIx3uxmYIyudTQyEgIyOdzGSQCrE6b3BHKq1dP3ksEhl3F+Ky7EfR8axmhv3ZDuwXo4bmy+Kkkjex2seowTq6hlNwdwa53n+RritCE6WJcKx6N2bMt/FdQFx4E1m9F2etpfCTXEkRIseYAJBHwII+Ar2aU4711XX+TxcHQqUpWckKUpQClKUApSlAKUpQClKUArhqRFZ4lYWKxyBr7adOIk1XPQCx+Vdyqk8Wej36U5ZJGjD+uoYhW8bi9tzvXqYK7h+KcF2SD6TEWEzNp74JVppLG5QAd2QNuelc7zHAy4VzDJsylraiF1rqJDqSbNsdwDdTcEV1+Xg7K8DhteKKKq7F26nwA5sfIAnauYZz6QtLFMvRpIByGIRCgtsNAN2AHQFhboBW7R32VTc4RyZ76oWRxI3eF49CyYiZ1SJk7IMT3C0jruCPWChL3W4N2tfS1rFwjOs+bvJCdcYFtdiFPuuAbedt65tiM6zHEOJZ41lCbhSGWMeNlVgL9L89hV74T9LuEw5CT4JoAdu0iPaL05qQGt7iT5U1EL7ZOyUeopdUVsgztdK08pziDExCWCRZI25MpuPMHqCPA2IrcrA+DQKUpQClKrXF3FX0e0MOk4iQEi+6xJ1mk8hyC+0dvGpQg5vbEjKSgnKXQz8Q8TrAezjAeci+kk6I1OwklI3A8FHeY7DqRzfO+KOykZY/5RjX2ZmGyjopA2VR0iXYc2LG99POc5eMiCAs2IlOpnO7gtzkc9ZGFrdEFgLbWsOQcPYXKsP8AScWbyN6o5uzc9Kjx8zy5mtkkqfYjzIyQzqPblxHsvf6v9kaOTcB3BxmZy7c2LnYDoP3AD3AV9xPEMuK1QZcow+GXaScjSxHmRutx7K949SBeo7McymzFu3xTGLCKfq41vdzyCxjmzHlrtc8lFZ4EaciJY1WKPbsucEQ6HEWP10p5iFTa/rsbECuMXnjl/RGqUlFZfCPWVYKJicPg1Yh1+vxbABuyJIYRfZ12ZRp25m7WJE7nMEmJU4LBhFjj0rOzErGLWKYZSASTaxa3IWB5mtHHZn2AaDDE9re80xsSjEAEkjZpiAAFHdjAAsLACEOLxEEVoJ5kKeooYaSxOwZLWcsx3JuTfnV2VFpZ5MyUrHvfTsbPEXC2LwsXbyNFKgIDaNYKX2HMbryG3ltblDMtdA9IOYfyVYDbtJ2XUB0RCGlb3arKPNvKqIy1msxhccl9UnJZZqMtY1whdkUc2kiUe8yr/n8K2mjqe4ay0dsHfZMOpkc9A7KQg/qpqf4p41SWlsmN5kA6B5D/AFu4g+N3P9WqbicaUzodl6xZQ1up7NSxPnuvyq44ZwqvNL3QQZGB9mNVuq+8KPmxql+j7Cti8xedhyJY+TMSxHwuB8KvTxCT+B4drjOwr1SlZz0UpSgFKUoBSlKAUpSgFKUoBUZxJxBFgsNJiJj3EHIeszHZUXzJ2+/kKk64d6c89MmLhwYPchXtXA6yNcKD7kH/ADDVtNfmTUSM5bVkpee8RzZlie1xDC/KOEHuRqdwqjqT1PM8z0AvHC3DOHiQS4gBjzVTyFTnokySDEZXiIpo1dHxMgYEc7RxWN+YI6EG46VE8X8M4nA94s82EGwl5yQjkFnA5r0Eg/rW5ns6e+re6X7PbJytZVbOKshz6fnUsbcYwIpGmNYwNxZQtut79PfVG4iyvCYlDiMGyFb2dUNwD7uY9xqLzFrxNfcEDzBBZfmCK7NxTwFFiR2kJWDEKulXVRodfyUyDZ0+9eYNW6l16SyKXR9TLpq7NTW5Zw10OEcP8Q4jLJ+2w57pt2sRPckXzHQjoeY91wf0bw1xHFjcOk0JurDl1B5FWHQg3Hwr888QZXLDK0U8ZilG+k7qy32eNuTp58xyIFqnPQ3xGcPjGwzH6uXvKPBuRt7xb9WsetphKPmQOnprZfon1R3+lBSuQbiJ4o4gTBYZ5n3I2ReWtzfSv3EnwAJ6VyFsxcB55jrmkOpr9W/m0t0VfCpf0mZk02PSAepAASPF2XWxt+joHzqFaBJBpkJAPUWJB6Gx5+7zr6Pw7TYqdndnz/impxbCp/p4bNvgxYcPE+YYvvMxOhdtUj8wBf5k8gN6j8bj3xkhxeNP1fKKIXs4v3UUfk7/ABYi/u3Bw3DIEVsRPMqCyokIUAXuRqZ2A38jyHhW42NggbuC8oHst2s4H50x7kC+Sge6sK0k8+r6vub3rqsexz+d30McGWSzN2k5MQANlFldEtyW+0C22Mjd62wUC5OycfdBHhfq4Rt2i3BI6iAHcX6ytuen2qxwRNOivLbQ1nWEX7MdVaS+8r2N+9sL7CtiZgLXPPYcySfBQN2PkKqlYoexWWxqlP27fl2RpJh1UaVACjkByHX/ALPvrdyrDKpXESAlVI7FFF3mkPqFR4cyt9ubmyqDWCUolmm3v6kIILOR1c306R19kdSx7tYV4gRpNZAlkFwCb9jEDa6xIfWJsLu4ubclFgK9vl8y6kt/ncQ/T7/2RZI8gjkdpsXIzyNYFIb9lGu+iISWuwG+4tqJJ67aXEGQYZYS8GsMu5DMWBXrz5EVtYXO5pVZXe6lSCOmm2/urxi5LYUCQ7yBQeZNtixA5k8lHixFZ37XLNKWOEVvBYM7HTqYnTGnLW+9h5KBuT0APxtGCwQVREDqVG1TPb/TT3BIt9lTa48lX2TWvhYGVj7MtrG1j9GiO/ZqeRnfmfC3UAapTCxhQAF2FlVR1PRR+0n3k1Hhcs9K/wCkXNzFh1iUEtMbsfzAVOn3sxW/kPOrL6L+Hvo+FDMO++5qq+kmHR9FLG5DuW8yezJ+Hdt8BXU8ma8EZH2RXvmRsqhKHR8/nyPO5uUpSoHopSlAKUpQCtPH5zh4CBNNFEWuVEkiISBa5Goi9rj514znOFw6BmUsWYIiiwLObkC5ICiwJJJ5D4VyX0p5524hcDRJGmIV0uG0SKybXGzDa4I5g1dTU7JJdiLklwdT/G3Af0vDf28X8VPxtwH9Lw39vF/FXJPRnwpFmGCmnneQPHIyLoKqthDHILgod7sa1/RJw3HmaTtiHkBiMYXsyq+srE3up8BVzprWeXx6f2MnY/xtwH9Lw39vF/FT8bcB/S8N/bxfxVxfgfIExmZ4vCytIIoBLo0lQ/cxCxrqOkg90+HOvWC4fR8+fLyz9guuxBXtNoBILtptzPhyo6K02svhZ6f2MnZvxtwH9Lw39vF/FX5+45mM2bYqVTrQsoR17yMojRRpYbEbW+FTefZAkOd4fAI8nYy9lqJKmTv672bTt6o6V49ImQR4HG4WCFnKThdevSzbzBNjpFtvKr9OoVzTTfKIWR3xaLj6Is6w0GDlWeaKJjiJGCySIjFdEYDAMQSNjv5V0HC5ph8QGEUsUwGzBHRwAb7NYm17Hnzsa4r6WeGYssjgbDtITI0it2hVhZVBFrKLVD5XxVicK2nDtpMy7ta+mw9ZVOxbvG19h4GovT+f7dfVvp8Tzcq489ETHpNyHD4OYJhWFpO9Lh+Yg7ylXU+wrH2D5kbcu7V+Z8dfQ5NySQWJJZmYut2ZjuzHxNfozNM3hw0ZkncIg6nqTyVQN2Y8gBcnwqWvpnV5cJPLx+5RpLo27pRWFk1OJ+GcNjYTHiFuBcq4Nnja3ro3sn7j1uK/N+DtBmaiOQSqkrKsqiyyKNQDgeflceG1XrjzjWbFqym8OH6Q+2/nOQf+WDYe0SdhQuGcMZscgHRh+3/OpRonRS5Wd10JQuhbPEOcdz9S4N7xqfED9lK9YOPTGo8AKVyjWcr9JfDsseJ+lw3IbTqsLlXVQtx4gqB8vParQ8VTMdIWLVa5JTceZ3t8K6t6SeIBhMCxFu0k7idSLjvMPct7eZWuM5VhGNh7chF/eeQ+ArfXq7K68L4GezTV2PMlknAZpYZZZ5HMcamyKdCM/IAgc1BIv41hy3AN2KjQxVhc2HO/Ox5ctquaZXGIexIumnSR49D8aiIeE1T1J8Qq/ZDKPv0/urXpdaoZdnVmTWaLzoKNfs4eTDFG0cY1SyBFAALpFHYcgDIxa/hst60cVn8caSSJyQHXI1yTb2FDd5zew72lQfZPKt7OMLHhYXlQXm2VJHJdw7sEDBmvptcttblVPzfAGTDGKO/s2A5sFa5AvzY8/Mistmpim/KWPUthppPHmycvTov7K4nEEszs7sSXPeJNzp9lB+aPCrNkZLEBQSTUPlPCiatmmc/YWFw3xuAB8TXQMpyXs7KVKEj/AESMDO48ZJB3Yk8bfrdKxNt8s3LjhErgUVYzqPcBtIw31N0hQD1iTsbfo872zM7tIWawlFtvWTCqeV+jzkXsOQvfkLnwjbBlKqANKuo7ijkUwqkWPUGZhbmADuoy4aIEADuxr7zueZJ5vIx67kmgNjCwi1hso3JO5JJ3Zj7Tsbe8mpzBYa3eYWNrKv2R/EevwHSsOBwdrFha26r4fnN4v+zp4nckl0i/y99fIeMeJyun/g6XmUnhtfb+TRXXhb5dPzkoHpSxALQr5ufl2aft1fKuocN/6tF+iK45xfqlzFI22VTGgJ6j12b4uT8q7Zl0QSJFHRRX1yqVNVdS6RikZk9zbNmlL0qJ6Y8RiFRSzkKqglmJsABuSSeQqpp6Qu2ZhgsNJiFTZpGZYY7+AZ+Z8rA1D+lHOHeSPAoSAwEsxH2bnQvzGr36aiYXIVUHdRBZVGygf4nmT1JrqaXQ+ZDfI5uq16plsSyy3HinMemBh+OMj/hrIOKscAWfL+6Nz2eKhc253A2qqx1kxuaw4aPtJid7hUX1mtzPOwUbXJq6eihFdvk/5Koa+c3hRNXO+MDj5k0KyQxNdQ1tbS6SrM1iQAoLADxJPharcSxD6SwIuGCFh0OpQGF+e4UVt8PxawXSzDWxIBuVDMSoI93XlWtxM38rYdVWIH9S/wC+tV0K6qMV+5v44M9Nlk77JS7J/Q6R6M2wwwMpSFMPF2rawHcqfq4wWLOxI2sOfQVOcLcNYHCI5wKKqyEairs4JUEDdmbcXPKqLw5/sLG/pP8A3Iq85Hx3DgMuRAO0xDvJ2cK893sGe24B6DmeniPkK9TJpKT6rOTpaSdl0oVpZbWS3NluV5ZI+K0iKWdihOp2aRnkDFVQsRfVY7AW8hUjHwdg1xhxgitiWJvJqfe66D3dWn1QByriGdYmaXEwS4mQviHmS6i3ZxJrW0ajx5Xty6km5r9EX3+P760V3eZlpnY1ekemUU+rKtgMuyvHzrjkUSTxELq1OGjZCQFaPVYEXPMb8963864NweLljlxEWuSKwRtTjTZtY2VgDvvvXEOHsZLFPNJhpDHiFkbSDbspV1G8UinxIuDfnttsw7BwZx7DjhoI7LEpfXC3rC3MpcAsvj1HUciY16jc8Z5RZq9BOjE1zFkDgpos5klix0EbLhwzR6WlU3LFDezi+wrleH0/SIg3KzftWumejI/ynGfoH/qtXIM5kdZIigJI17D3rW/wi57N033X3K/HNNCF0qqlhYX2Re8RlcLKRqtfqLbG4IO+3MDY14zfiB3YPPMZpFFkYqqKl9j2caiyser7seVwNqpZz+W1tD393/1WqfpExsqnf519LdqNNlWSeWuh8lVo9RhwzhPqZ84zcubLuTyFdF9DPB519u42HLzNR/A/omllYSTgqvM35mu5Zdl6QxhEAAFfP63WPUS9DtaeiNMdqNmlKVgNBxb0v5iZcdFBfuxKCR+ce+33dmPhWlwnFqxSeVz8QKekDCt+GJL+2V0/GCO33qR8K1sqxr4adZLbqd1O1wdiKtnw0vRHiOjslYWWvWG4gwUouJQh6q/dI+ex+FezjsL0lDnwXvH/AIb15kEXmuWiaMpyN1ZTa41K11uOo5g++tFOHCBqaFVHUmUBPfuL2+FTjZqLkRR7+Y1N79A5DzYgVFY3NAD331MPZUqzfrW7OP8Aqhz+cKiz08LAwsqnTcXCxrd2Hipax0/nkKvnXlmjUFbK1zugJZCfGZzvO3l6nk1YRJJKDYBI+bb2U+bud3PmSakcFl1uX6zD+6h/a3yNSjByeEiEpxiss+Q4dnYF7ktyX2mHLYeyvS52FT+DwYSxaxYcgPVTxt4t4sfu5V8weH0i4FyebcyT7/8AvytWy1l9bn9kbsfh0+NfL+Ja+++b0mhi2+jlj7enr8jVVCCj5lrwvcZL9TWpPPcj/hHl9o1q43NADbYt9kbqp/OPtN5f5VWOIJJfpMCpL2cgR5Ax3uxIRVYeBsRvewPKuh4J4FHSPdLmx9+qXovX1KNRqdy3PiK/PkY+IZUknniK6gAi6hzWUKzXB8iy/eDWXhjjDFSdx5GIUKg0sFtYbt6p1MT1PyqJyjEKMO8rXugOq/rNK3K/izMbn41FZFxCMPJpGHedyQw0vpGwAAIsdtq+k02yO7zVwvuZNUrJQXldc/Qu2Ucf4yYHXPDAFsursGkZjbc3DBVPXl12FWvgzjQYtWSQKs8ZKuB6rb7Ot97Eb2rl+X5RmUMDTBbRLdnS17rfcHbw+4VuZekOoyGSeMspFoiFLg2K9+xK2Fwbc9tx10/49WorcqVysGWWps09uLmtrzj9jd4nfVm2IOxska7G/sLce+96+x1pwSw+rCqIq9FbUxP2na5Zj763YhXXojsqUfccPUWK26U13NmOoHiLJMRPMjCGaSFQtzGhbYFiQLdb/uqfjQ+B+Rrbgdl5Fh91UXx3x2mrS2eXLcQWaQxRRiSPCY7ClLAzlQgF9txfvAm21QecZRJHJFJNIJTiDq1jqoKLfbyarrnTM+GmBJPcY2PiASKo805aHB3N9LSD3DtIq5jq2NR7c/Y7dVity2i5Y+IYfEjLItsNidHaXu0gL90lXOw9RbXBG3nVOxWXLluMkimOq9tOIUG6hlv3l3tcHexvztcbVc+JD/45hv8A2f2tW7mnCss2bCV4Q+GYKHLFCpHYFSCpN+dunnXy0q926OO+PgT8P189HZJxWVux8PQ5dn2GftIQpF2YaGB7pJK6WDDpfe4q6fiLxDf/AF7/APpl/grFxT6OJsM8TYbVLhVmWTs/Wkgu4vbq0fu3Ft7+tXYL7/H99X6fTbE4vsfTeI+Kb9s68PPpk/N2Q4dtcxYiysdbk90WJuxPv+J28azZliWldZsOHRYjpXEG6szqL2XwsOm5AO5HKrRwl6N5sSzvitUeFMruIvVeVtRAY9VS3Xmd7Wvqq2cd8JyzQQRYSNdMRYaQVRVUpZQL1Q9NJbrF1OkvE6Z3V6ebW3u+3vIrPf8AwxIZMJs+IQ9qz9+9lVrgbBblidgPdVV4HwSSY5FdQws2x/SFWz0pIViwinmA4PvCRiq16PP9oJ7m/vV0NLxG2PZbfqcfXYnpqbXzKTnl92k0lz6LodWbgTAn+ZX5VtYPhbCxG6RKD7qlq+VM5B8VQOQr7SlAKUpQFD9JvB5xKrPEPrYxYge0oOob9CDcg+dULK84DdzEKWK82CanFtjcXBNq7wRXNfSDwKdX0nDCzDdlGxP5w8G/bV8JRktk/g/zseEIMwwA5MT7od/LnJYda+niBTtFCzfpnb9SMKD/AFr1XGz3ErsyAt4mEFvnbc16TMswl2jWTf7KiMfcL08rHWS+YyTuJedl+udYY/sm0afBBa5+FakWbYRGt33/AD9F1+CalLe8kV5y70c5hiDd+4D13LfrHerfl/oYw4X61izdTROuL5y/p/I5Zjy/OcusGOJQsPync0+5CAF+HzNS+GzXCyEKs0Tki4C2PS99uQ8zVJ419HMmFjeSIlogN/FQe7f3XNaWCycOgZJBpIHMHy2IrBqdJOc1ZC6aXuXGPTjj6Eo7VHDivuXjGZ5hoiQsrMfsxm/zb1R8zUUc3lmOmNdCnmFuWP6T8/gLVo4PJBa+l5AOoGiMe+R7KPgT8akABbTsw+xHqEfud9nk9w0r46q2+ZJrDZTGqK5PUTBB3NLMDYud40PUC3+kcfZXl7RWqzmEV8Wd2J7IEsxu7Et6zdB4WFgAABy3tGJaOFBJiX0LayKB3iPsxxjp8gKrOHzEYnGO6poURhVW9zpDCxJ5Fjfe21bvDsq5MzeIc6eS/OpCY/Bv9ISNW0rIbm99IJ21EDz1cr7E1v4COTBz6EePtZAGM+ksscZHsoyg6ha3Lw5c62c1htiIfc33f51gx++Mfyjj/ui/7a7L0tdlmX3f7HJjrba6ce6P/bBLPiICbyticW3/AK0hWK/+6U8vIk1otECLBbKSO6t/UuNSrv8AZuOda80pVSRz6e8mw/bWxh4IUUCXD9o/tO7yq9/zNLAIByGxrRKmNacILOfU5/nTuxZdLo+OMls4jzDCywwrEyvIjjRoFuzi0kOrbDSCLDQd72Nttq0+GJckx9oDa3chewAAItKRp3udud/KvqQON4S0y/knI7df0G2WYeVg3ka9Jm0QNmJQjmro6sPeCtZKao1RcM8+prusstmpxWV04z/6Z4YY+uFv/wCzgv463cNCO1Vkh7FQrB9ol1kldA0REg6SGOo772Fa8GaRN6pLfoxyN/dQ1IxyNa/Y4gjx7CYftQVCSgn1X0LoOxrGH9TLjheGX9B/7prm+InK4eFhzQzML8rgxsL/ACrooxSSQMyG6lH3sRyBBBB3BBBFjXPvwe8mFDBSUUyB7EXGrRba9+h5Cs1rSlFv1+x0NGuGdB9HuZDNInxuJhi+kQyaEZBIoASJJF2Lne7mtj0Vcd4jM0nM6xL2RjC9mrLfUrE31O1z3RXOOH+I8RgomiwzMiOxdgY9ZLFQpN2QkbKKx8NZ5PgA4wpZBIVLXj130ghfWQ22J5VgdMFu2tc+prUEs4R0jg3j3E4vM8XhZFiEcHa6CiuHOidYxqJcg7HoBTC8fYls9fLysXYKWAbS/a7YftR3tenn+byrm2U5zNhsRLiYSyzTau0Yx6gdTiRrKVsO8L7UjzmZcaccC30k3u/Z7bp2Z7mnT6vlUnVDL5XT39z3adLz7j3EwZzh8CixGKbstTMrmQay4NiHC+yPZNePSJ6QMTgMXhYYVhZZgCxdWLD60J3dLi23iDXN8bnU02LjxkhY4iPToYR2A0klboE0m1zzr5nucTYySOXEFneLZCI9Nu8G3CqAdx1oqoZWWvn3PcHQ/TRnn0WLDsIYJizyL9arkKAoN10uu+3W/Kqv6OT/AC+P9E/uqI4kz+fHqi4pmcISy2j0WJFjuqC+1THo3QnHJYNYC24I8PGouEIUyXGXgsUpNKLbwvod3r5SlYSQpSlAKUpQCvhUHnX2lAajZTCTcxrf3VliwUa+qqj4VmpQClKUBhxmFWRGRgCrAqQeRBFiPlXFZcP+D8XJA7yKuzI6EhtJ9UkXGobEG29wa7hVX434OXGxgjaVL6W8uoPiP8KshJL2X0Z4Ud83wh70mJeTy0SM337CtHGccBQRhogv/qSWZ/eF9VfiT7q15PRvmGqwVffv/jUvlXoclcg4iTb7I2Hyq3/ij3b+g5KNLjJsRIdOqaRuZJJ+Z/cPuqzZDkU2GxCrP60sLOB4AOot93311bIuDcNhR3EF/E1BcezxwYnC4iVX7MJPExRb2JCMl/kw/wAquo1D8xdlzwUX1762iicS4pExcCsGIVSzhdyAxNrDxsAfiKj8Vm8DYoOokMfZqrEjS1wLE2uR4bX6GrN6P8rOOxk2MlWyMTpU8go2UfBbCuj/AIqYTf6pd+ewqx+IWRlwULQ1uGJe7H7nIDisEe52jd7a5Xuj9Ly86zLHPEdKyNYey4EqfDVvb3GrvmnopwjK5jGhyDpIHJum1UWU5pAezCFguwOkEW6cxW2rxKM03b+fQw2eGOGFS/8AeTYTEP7UET+aM8TfIhlqTw+fSAWtjVHgskbj4d8bfCoIZ3mg/mf+WP8AGvQ4izMfzA/sx/jXstXTLv8AX+iMNDdHsvz/AEyyDPnPs41v0njQfMy/ury008m1khB9rUZpv6pIEaG3WzW++oAcUZn/AEdf7P8A/VexxbmY/wDLJ/Zn+OqXfT71+fA0R01q/P7J+TDrFhnVBpVInsNzYaTzPMm5JJPO5r16IsIrwSB1BGo7GqtmPEWZTxtEYNKtsdCaSR4E6jYeNdE9GWSSYfC/WCzMbn41j1VsZpJGzTVOvOSxfgHDfkl+VPwDhvySfKt+lYDWaH4Bw35JPlT8A4b8knyrfpQGh+AcP+SX5U/AOG/JJ8q36UBofgHDfkk+VZIMqhQ3RFU+IFbdKAUpSgFKUoBSlKAUpSgFKUoBSlKAUpSgFKUoBWrmWWpOhSQXU86UoDzlmVR4dNEa2UVuUpQCvJjHUD5UpQHzsF+yPlXz6On2R8q+0oD59GT7I+VPo6fZHyr7SgPn0ZPsr8qyAUpQClKUApSlAKUpQClKUApSlAKUpQClKUB//9k=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13318" name="AutoShape 6" descr="data:image/jpeg;base64,/9j/4AAQSkZJRgABAQAAAQABAAD/2wCEAAkGBhESERUUEhQVFRQVGBgYFxcYGBgYFRcWHRQYFhYWFxceGyYeGBojGhgXHy8iIycpLi0sGB4xNTAqNSYtLCkBCQoKDgwOGg8PGiokHyQxLSwyLDQpLCwsLCwwKjQsLCwvLC0sLCwsLCwsKSwsLCosKSwsKSwsLCwsLCwsLCwsLP/AABEIALcBEwMBIgACEQEDEQH/xAAcAAEAAgMBAQEAAAAAAAAAAAAABQYDBAcCAQj/xABOEAACAQIEAwQGBAkICAcBAAABAgMAEQQFEiEGMUETIlFhBzJCcYGRFCNSoRUWU2JykrHB0iRDVIKTstHxMzQ1c6Kjs/AlRGODtOHipP/EABoBAQADAQEBAAAAAAAAAAAAAAACAwQFAQb/xAAwEQACAgEDAgMHBAIDAAAAAAAAAQIDEQQSITFBBRNhIlGBkaGx8DLB0eEUcSPC8f/aAAwDAQACEQMRAD8A7dSlKAUpSgFKUoBSlKAUpSgFKUoBSlKAUpSgFKUoBSlKAUpXwsBzNqA+0qnnj3n3YFt0aaUECwIJthiBcEciRva5qUyLidZ2ZGCK6nYK5cMtvWBaND6wYcvZ5m9ScJJZaIqcW8Jk5SlKiSFKUoBSlKAUpSgFKUoBSlKAUpSgFKUoBSlKAUpSgFKUoBSlKAUpSgFKUoBSlKAUpSgFQedae2UvbQsbNvYqO+t2sfIc+m/jU5Vb4rkAkiuQAyvqJIACq8bm5O1un9auZ4rGUtLNR68fdFtKzNFWyrJMRrJ0aVdUBLgAABApGk7nUutCpFrPe4IrPDlC4CT6Q0xJCxx6dACm7ty7xN+8fgKYzj7Ax7dsJG+zCDKb+9e4Pi1QmIzd8dIHEMiYfDpJKQ9gXZULDlcL3QQNz65rmUajxLVXRytkOM8e5evOX0LHXCtYznGfq8s63g8SJEDDkRes1QWFxWNCLpw0FrC38pblbb/y9aUfF0zTGARQCVSVKtiJFuwXUVUnDWY6Tew5i5F7GvqVXJ9DK2l1LVSo7Ks6SYWtok0hih3Nm3DKfaQ9GHgQbEECRqB6KUpQClKUApSlAKUpQClKUApSlAKUpQClKUApSlAKUpQClKUApSlAKUpQClKUArQzjJ48TGY5BcGt+lAV3LuA8FDbTGDbxra4hwqJgcSFUD6ibl/umqYqM4o/1LE/7ib/AKTV6uoIKfiOQNoVo4o4lVXlk3VZDGjIHFxZW1WFvsk33AqunLhi8xPaAwvPh1mUix0Twv2ZsebKOzDDcHlyIrc9IeMGHwyOkY7SSNR2jbxhkMfZ6kKsHYM1xewAVrki4POos0xqXnZ3LwAkm51Ijm0hvYFSQWbfckXrfo6LGp2ZwsP8+hTqrqdsI45zz+fH7HW+LmGGgilQWeOWNR3msFe8bKASbLY8vIeAq2YaTUinxANUTjDEs+Vws/rmTD67/bD6X/4gat0OZJGkasTcoDsOn7PGsMuHhk4PKySNK0Ez3DtfTIptsbXNjYGxsNjYjbmL1qR8YYRmKJJrKmx0gst9uTcjz6VEmTVKi24mwwfQ76GAUnWCoAb1STyANuZNqlAaAUpSgFKUoBSlKAUpSgFKUoBSlKAUpSgFKUoBSlKAUpSgFKUoBSlKAUpSgFR/EULPhMQqgszQygAC5JMbAADqSakKGgOccY8QYCbC/RmniWQAKRKko0XUxuwGgHUFYkeYF9qiIsblzlmxGYp31WN0jV1V411EI+lFDgl5L6lN9Z5Dauh4ng3ByMWeIEnmaxfiJgfyQ+VT3diGxZyUjPM7y44JMLg51c9vEwXv3N5dTn1ABuSbCw52ArxhM6AMhveWdmdS7ENHEsjohJ0sCigbKPH1SCTV9h4KwSsGWJbggj51yeE/XQf7pv8A5D14SSwdAwBYxoSAtwCqqNKqhsUUDyUj4nkOVbeDXSWZRGS5DEuoY+qFuNxtYCoKAlMJpQfzjoq8tjiXUKOekW25bLyG1qhZ+J11MurVoJBYlwpcGzLHErAWB21Fr3Gxe2o3RqnZLbBZZCy2Fa3TeET2fiBZA0ysWmIVTCpIXSAu1ibX1e/c8uuXg7PezxLYO7MgAKard3c3VbewNreG45WqHy/PNZujboyFgWZhpJ061Zu9ptcEHkL2t3S+Lh7/AGyR4KP2VXOEoNxksMlGSmt0eh1ulKVWSFKUoBSlKAUpWhm+dxYdQXJLMbIijVJI3gi9fM7AcyQK9Szwh0N+9QGL4tQkphUOJdTYlSFgQ+Dznug/mrqbyqs8Q8Qgprx0gihPq4ZGvr8pGWzTHxVbR9CW51Wxxdj8URHl8HYxjZWKguB00i2hB5KPjV3lqPMyhWuf6Pn2L6+AxmI3mxTRqf5vCJpA987gu3vAWtCf0b4KS5Z8SW+00xcjz7wNc4zaDExyATYySWe/qK7MVPgSD3T5DceArp3Buau+AjlxDXsrkux3Mas1nY9e4OfW16vw1HdH+CuyUo9ypZHxVicuxEuFcSYoKxVEBJbUORW+ogEEEgXseVWL6Xm+I3kkiwEZ6ACSa3xvY/q+6oDJsdKHxGL1RwDFNqV3uz9lc6QkS2O/izKDYbGvUvFEKG/107eLtoT4RppHzLVC2aUuEsmiOcckrieDsO/+nxmOmPUlxp/VKG1YIvR5gOcU+JjfowZNj4m0YP3ion8dVvf6JB+ot/na/wB9fMLxgBiIx3uxmYIyudTQyEgIyOdzGSQCrE6b3BHKq1dP3ksEhl3F+Ky7EfR8axmhv3ZDuwXo4bmy+Kkkjex2seowTq6hlNwdwa53n+RritCE6WJcKx6N2bMt/FdQFx4E1m9F2etpfCTXEkRIseYAJBHwII+Ar2aU4711XX+TxcHQqUpWckKUpQClKUApSlAKUpQClKUArhqRFZ4lYWKxyBr7adOIk1XPQCx+Vdyqk8Wej36U5ZJGjD+uoYhW8bi9tzvXqYK7h+KcF2SD6TEWEzNp74JVppLG5QAd2QNuelc7zHAy4VzDJsylraiF1rqJDqSbNsdwDdTcEV1+Xg7K8DhteKKKq7F26nwA5sfIAnauYZz6QtLFMvRpIByGIRCgtsNAN2AHQFhboBW7R32VTc4RyZ76oWRxI3eF49CyYiZ1SJk7IMT3C0jruCPWChL3W4N2tfS1rFwjOs+bvJCdcYFtdiFPuuAbedt65tiM6zHEOJZ41lCbhSGWMeNlVgL9L89hV74T9LuEw5CT4JoAdu0iPaL05qQGt7iT5U1EL7ZOyUeopdUVsgztdK08pziDExCWCRZI25MpuPMHqCPA2IrcrA+DQKUpQClKrXF3FX0e0MOk4iQEi+6xJ1mk8hyC+0dvGpQg5vbEjKSgnKXQz8Q8TrAezjAeci+kk6I1OwklI3A8FHeY7DqRzfO+KOykZY/5RjX2ZmGyjopA2VR0iXYc2LG99POc5eMiCAs2IlOpnO7gtzkc9ZGFrdEFgLbWsOQcPYXKsP8AScWbyN6o5uzc9Kjx8zy5mtkkqfYjzIyQzqPblxHsvf6v9kaOTcB3BxmZy7c2LnYDoP3AD3AV9xPEMuK1QZcow+GXaScjSxHmRutx7K949SBeo7McymzFu3xTGLCKfq41vdzyCxjmzHlrtc8lFZ4EaciJY1WKPbsucEQ6HEWP10p5iFTa/rsbECuMXnjl/RGqUlFZfCPWVYKJicPg1Yh1+vxbABuyJIYRfZ12ZRp25m7WJE7nMEmJU4LBhFjj0rOzErGLWKYZSASTaxa3IWB5mtHHZn2AaDDE9re80xsSjEAEkjZpiAAFHdjAAsLACEOLxEEVoJ5kKeooYaSxOwZLWcsx3JuTfnV2VFpZ5MyUrHvfTsbPEXC2LwsXbyNFKgIDaNYKX2HMbryG3ltblDMtdA9IOYfyVYDbtJ2XUB0RCGlb3arKPNvKqIy1msxhccl9UnJZZqMtY1whdkUc2kiUe8yr/n8K2mjqe4ay0dsHfZMOpkc9A7KQg/qpqf4p41SWlsmN5kA6B5D/AFu4g+N3P9WqbicaUzodl6xZQ1up7NSxPnuvyq44ZwqvNL3QQZGB9mNVuq+8KPmxql+j7Cti8xedhyJY+TMSxHwuB8KvTxCT+B4drjOwr1SlZz0UpSgFKUoBSlKAUpSgFKUoBUZxJxBFgsNJiJj3EHIeszHZUXzJ2+/kKk64d6c89MmLhwYPchXtXA6yNcKD7kH/ADDVtNfmTUSM5bVkpee8RzZlie1xDC/KOEHuRqdwqjqT1PM8z0AvHC3DOHiQS4gBjzVTyFTnokySDEZXiIpo1dHxMgYEc7RxWN+YI6EG46VE8X8M4nA94s82EGwl5yQjkFnA5r0Eg/rW5ns6e+re6X7PbJytZVbOKshz6fnUsbcYwIpGmNYwNxZQtut79PfVG4iyvCYlDiMGyFb2dUNwD7uY9xqLzFrxNfcEDzBBZfmCK7NxTwFFiR2kJWDEKulXVRodfyUyDZ0+9eYNW6l16SyKXR9TLpq7NTW5Zw10OEcP8Q4jLJ+2w57pt2sRPckXzHQjoeY91wf0bw1xHFjcOk0JurDl1B5FWHQg3Hwr888QZXLDK0U8ZilG+k7qy32eNuTp58xyIFqnPQ3xGcPjGwzH6uXvKPBuRt7xb9WsetphKPmQOnprZfon1R3+lBSuQbiJ4o4gTBYZ5n3I2ReWtzfSv3EnwAJ6VyFsxcB55jrmkOpr9W/m0t0VfCpf0mZk02PSAepAASPF2XWxt+joHzqFaBJBpkJAPUWJB6Gx5+7zr6Pw7TYqdndnz/impxbCp/p4bNvgxYcPE+YYvvMxOhdtUj8wBf5k8gN6j8bj3xkhxeNP1fKKIXs4v3UUfk7/ABYi/u3Bw3DIEVsRPMqCyokIUAXuRqZ2A38jyHhW42NggbuC8oHst2s4H50x7kC+Sge6sK0k8+r6vub3rqsexz+d30McGWSzN2k5MQANlFldEtyW+0C22Mjd62wUC5OycfdBHhfq4Rt2i3BI6iAHcX6ytuen2qxwRNOivLbQ1nWEX7MdVaS+8r2N+9sL7CtiZgLXPPYcySfBQN2PkKqlYoexWWxqlP27fl2RpJh1UaVACjkByHX/ALPvrdyrDKpXESAlVI7FFF3mkPqFR4cyt9ubmyqDWCUolmm3v6kIILOR1c306R19kdSx7tYV4gRpNZAlkFwCb9jEDa6xIfWJsLu4ubclFgK9vl8y6kt/ncQ/T7/2RZI8gjkdpsXIzyNYFIb9lGu+iISWuwG+4tqJJ67aXEGQYZYS8GsMu5DMWBXrz5EVtYXO5pVZXe6lSCOmm2/urxi5LYUCQ7yBQeZNtixA5k8lHixFZ37XLNKWOEVvBYM7HTqYnTGnLW+9h5KBuT0APxtGCwQVREDqVG1TPb/TT3BIt9lTa48lX2TWvhYGVj7MtrG1j9GiO/ZqeRnfmfC3UAapTCxhQAF2FlVR1PRR+0n3k1Hhcs9K/wCkXNzFh1iUEtMbsfzAVOn3sxW/kPOrL6L+Hvo+FDMO++5qq+kmHR9FLG5DuW8yezJ+Hdt8BXU8ma8EZH2RXvmRsqhKHR8/nyPO5uUpSoHopSlAKUpQCtPH5zh4CBNNFEWuVEkiISBa5Goi9rj514znOFw6BmUsWYIiiwLObkC5ICiwJJJ5D4VyX0p5524hcDRJGmIV0uG0SKybXGzDa4I5g1dTU7JJdiLklwdT/G3Af0vDf28X8VPxtwH9Lw39vF/FXJPRnwpFmGCmnneQPHIyLoKqthDHILgod7sa1/RJw3HmaTtiHkBiMYXsyq+srE3up8BVzprWeXx6f2MnY/xtwH9Lw39vF/FT8bcB/S8N/bxfxVxfgfIExmZ4vCytIIoBLo0lQ/cxCxrqOkg90+HOvWC4fR8+fLyz9guuxBXtNoBILtptzPhyo6K02svhZ6f2MnZvxtwH9Lw39vF/FX5+45mM2bYqVTrQsoR17yMojRRpYbEbW+FTefZAkOd4fAI8nYy9lqJKmTv672bTt6o6V49ImQR4HG4WCFnKThdevSzbzBNjpFtvKr9OoVzTTfKIWR3xaLj6Is6w0GDlWeaKJjiJGCySIjFdEYDAMQSNjv5V0HC5ph8QGEUsUwGzBHRwAb7NYm17Hnzsa4r6WeGYssjgbDtITI0it2hVhZVBFrKLVD5XxVicK2nDtpMy7ta+mw9ZVOxbvG19h4GovT+f7dfVvp8Tzcq489ETHpNyHD4OYJhWFpO9Lh+Yg7ylXU+wrH2D5kbcu7V+Z8dfQ5NySQWJJZmYut2ZjuzHxNfozNM3hw0ZkncIg6nqTyVQN2Y8gBcnwqWvpnV5cJPLx+5RpLo27pRWFk1OJ+GcNjYTHiFuBcq4Nnja3ro3sn7j1uK/N+DtBmaiOQSqkrKsqiyyKNQDgeflceG1XrjzjWbFqym8OH6Q+2/nOQf+WDYe0SdhQuGcMZscgHRh+3/OpRonRS5Wd10JQuhbPEOcdz9S4N7xqfED9lK9YOPTGo8AKVyjWcr9JfDsseJ+lw3IbTqsLlXVQtx4gqB8vParQ8VTMdIWLVa5JTceZ3t8K6t6SeIBhMCxFu0k7idSLjvMPct7eZWuM5VhGNh7chF/eeQ+ArfXq7K68L4GezTV2PMlknAZpYZZZ5HMcamyKdCM/IAgc1BIv41hy3AN2KjQxVhc2HO/Ox5ctquaZXGIexIumnSR49D8aiIeE1T1J8Qq/ZDKPv0/urXpdaoZdnVmTWaLzoKNfs4eTDFG0cY1SyBFAALpFHYcgDIxa/hst60cVn8caSSJyQHXI1yTb2FDd5zew72lQfZPKt7OMLHhYXlQXm2VJHJdw7sEDBmvptcttblVPzfAGTDGKO/s2A5sFa5AvzY8/Mistmpim/KWPUthppPHmycvTov7K4nEEszs7sSXPeJNzp9lB+aPCrNkZLEBQSTUPlPCiatmmc/YWFw3xuAB8TXQMpyXs7KVKEj/AESMDO48ZJB3Yk8bfrdKxNt8s3LjhErgUVYzqPcBtIw31N0hQD1iTsbfo872zM7tIWawlFtvWTCqeV+jzkXsOQvfkLnwjbBlKqANKuo7ijkUwqkWPUGZhbmADuoy4aIEADuxr7zueZJ5vIx67kmgNjCwi1hso3JO5JJ3Zj7Tsbe8mpzBYa3eYWNrKv2R/EevwHSsOBwdrFha26r4fnN4v+zp4nckl0i/y99fIeMeJyun/g6XmUnhtfb+TRXXhb5dPzkoHpSxALQr5ufl2aft1fKuocN/6tF+iK45xfqlzFI22VTGgJ6j12b4uT8q7Zl0QSJFHRRX1yqVNVdS6RikZk9zbNmlL0qJ6Y8RiFRSzkKqglmJsABuSSeQqpp6Qu2ZhgsNJiFTZpGZYY7+AZ+Z8rA1D+lHOHeSPAoSAwEsxH2bnQvzGr36aiYXIVUHdRBZVGygf4nmT1JrqaXQ+ZDfI5uq16plsSyy3HinMemBh+OMj/hrIOKscAWfL+6Nz2eKhc253A2qqx1kxuaw4aPtJid7hUX1mtzPOwUbXJq6eihFdvk/5Koa+c3hRNXO+MDj5k0KyQxNdQ1tbS6SrM1iQAoLADxJPharcSxD6SwIuGCFh0OpQGF+e4UVt8PxawXSzDWxIBuVDMSoI93XlWtxM38rYdVWIH9S/wC+tV0K6qMV+5v44M9Nlk77JS7J/Q6R6M2wwwMpSFMPF2rawHcqfq4wWLOxI2sOfQVOcLcNYHCI5wKKqyEairs4JUEDdmbcXPKqLw5/sLG/pP8A3Iq85Hx3DgMuRAO0xDvJ2cK893sGe24B6DmeniPkK9TJpKT6rOTpaSdl0oVpZbWS3NluV5ZI+K0iKWdihOp2aRnkDFVQsRfVY7AW8hUjHwdg1xhxgitiWJvJqfe66D3dWn1QByriGdYmaXEwS4mQviHmS6i3ZxJrW0ajx5Xty6km5r9EX3+P760V3eZlpnY1ekemUU+rKtgMuyvHzrjkUSTxELq1OGjZCQFaPVYEXPMb8963864NweLljlxEWuSKwRtTjTZtY2VgDvvvXEOHsZLFPNJhpDHiFkbSDbspV1G8UinxIuDfnttsw7BwZx7DjhoI7LEpfXC3rC3MpcAsvj1HUciY16jc8Z5RZq9BOjE1zFkDgpos5klix0EbLhwzR6WlU3LFDezi+wrleH0/SIg3KzftWumejI/ynGfoH/qtXIM5kdZIigJI17D3rW/wi57N033X3K/HNNCF0qqlhYX2Re8RlcLKRqtfqLbG4IO+3MDY14zfiB3YPPMZpFFkYqqKl9j2caiyser7seVwNqpZz+W1tD393/1WqfpExsqnf519LdqNNlWSeWuh8lVo9RhwzhPqZ84zcubLuTyFdF9DPB519u42HLzNR/A/omllYSTgqvM35mu5Zdl6QxhEAAFfP63WPUS9DtaeiNMdqNmlKVgNBxb0v5iZcdFBfuxKCR+ce+33dmPhWlwnFqxSeVz8QKekDCt+GJL+2V0/GCO33qR8K1sqxr4adZLbqd1O1wdiKtnw0vRHiOjslYWWvWG4gwUouJQh6q/dI+ex+FezjsL0lDnwXvH/AIb15kEXmuWiaMpyN1ZTa41K11uOo5g++tFOHCBqaFVHUmUBPfuL2+FTjZqLkRR7+Y1N79A5DzYgVFY3NAD331MPZUqzfrW7OP8Aqhz+cKiz08LAwsqnTcXCxrd2Hipax0/nkKvnXlmjUFbK1zugJZCfGZzvO3l6nk1YRJJKDYBI+bb2U+bud3PmSakcFl1uX6zD+6h/a3yNSjByeEiEpxiss+Q4dnYF7ktyX2mHLYeyvS52FT+DwYSxaxYcgPVTxt4t4sfu5V8weH0i4FyebcyT7/8AvytWy1l9bn9kbsfh0+NfL+Ja+++b0mhi2+jlj7enr8jVVCCj5lrwvcZL9TWpPPcj/hHl9o1q43NADbYt9kbqp/OPtN5f5VWOIJJfpMCpL2cgR5Ax3uxIRVYeBsRvewPKuh4J4FHSPdLmx9+qXovX1KNRqdy3PiK/PkY+IZUknniK6gAi6hzWUKzXB8iy/eDWXhjjDFSdx5GIUKg0sFtYbt6p1MT1PyqJyjEKMO8rXugOq/rNK3K/izMbn41FZFxCMPJpGHedyQw0vpGwAAIsdtq+k02yO7zVwvuZNUrJQXldc/Qu2Ucf4yYHXPDAFsursGkZjbc3DBVPXl12FWvgzjQYtWSQKs8ZKuB6rb7Ot97Eb2rl+X5RmUMDTBbRLdnS17rfcHbw+4VuZekOoyGSeMspFoiFLg2K9+xK2Fwbc9tx10/49WorcqVysGWWps09uLmtrzj9jd4nfVm2IOxska7G/sLce+96+x1pwSw+rCqIq9FbUxP2na5Zj763YhXXojsqUfccPUWK26U13NmOoHiLJMRPMjCGaSFQtzGhbYFiQLdb/uqfjQ+B+Rrbgdl5Fh91UXx3x2mrS2eXLcQWaQxRRiSPCY7ClLAzlQgF9txfvAm21QecZRJHJFJNIJTiDq1jqoKLfbyarrnTM+GmBJPcY2PiASKo805aHB3N9LSD3DtIq5jq2NR7c/Y7dVity2i5Y+IYfEjLItsNidHaXu0gL90lXOw9RbXBG3nVOxWXLluMkimOq9tOIUG6hlv3l3tcHexvztcbVc+JD/45hv8A2f2tW7mnCss2bCV4Q+GYKHLFCpHYFSCpN+dunnXy0q926OO+PgT8P189HZJxWVux8PQ5dn2GftIQpF2YaGB7pJK6WDDpfe4q6fiLxDf/AF7/APpl/grFxT6OJsM8TYbVLhVmWTs/Wkgu4vbq0fu3Ft7+tXYL7/H99X6fTbE4vsfTeI+Kb9s68PPpk/N2Q4dtcxYiysdbk90WJuxPv+J28azZliWldZsOHRYjpXEG6szqL2XwsOm5AO5HKrRwl6N5sSzvitUeFMruIvVeVtRAY9VS3Xmd7Wvqq2cd8JyzQQRYSNdMRYaQVRVUpZQL1Q9NJbrF1OkvE6Z3V6ebW3u+3vIrPf8AwxIZMJs+IQ9qz9+9lVrgbBblidgPdVV4HwSSY5FdQws2x/SFWz0pIViwinmA4PvCRiq16PP9oJ7m/vV0NLxG2PZbfqcfXYnpqbXzKTnl92k0lz6LodWbgTAn+ZX5VtYPhbCxG6RKD7qlq+VM5B8VQOQr7SlAKUpQFD9JvB5xKrPEPrYxYge0oOob9CDcg+dULK84DdzEKWK82CanFtjcXBNq7wRXNfSDwKdX0nDCzDdlGxP5w8G/bV8JRktk/g/zseEIMwwA5MT7od/LnJYda+niBTtFCzfpnb9SMKD/AFr1XGz3ErsyAt4mEFvnbc16TMswl2jWTf7KiMfcL08rHWS+YyTuJedl+udYY/sm0afBBa5+FakWbYRGt33/AD9F1+CalLe8kV5y70c5hiDd+4D13LfrHerfl/oYw4X61izdTROuL5y/p/I5Zjy/OcusGOJQsPync0+5CAF+HzNS+GzXCyEKs0Tki4C2PS99uQ8zVJ419HMmFjeSIlogN/FQe7f3XNaWCycOgZJBpIHMHy2IrBqdJOc1ZC6aXuXGPTjj6Eo7VHDivuXjGZ5hoiQsrMfsxm/zb1R8zUUc3lmOmNdCnmFuWP6T8/gLVo4PJBa+l5AOoGiMe+R7KPgT8akABbTsw+xHqEfud9nk9w0r46q2+ZJrDZTGqK5PUTBB3NLMDYud40PUC3+kcfZXl7RWqzmEV8Wd2J7IEsxu7Et6zdB4WFgAABy3tGJaOFBJiX0LayKB3iPsxxjp8gKrOHzEYnGO6poURhVW9zpDCxJ5Fjfe21bvDsq5MzeIc6eS/OpCY/Bv9ISNW0rIbm99IJ21EDz1cr7E1v4COTBz6EePtZAGM+ksscZHsoyg6ha3Lw5c62c1htiIfc33f51gx++Mfyjj/ui/7a7L0tdlmX3f7HJjrba6ce6P/bBLPiICbyticW3/AK0hWK/+6U8vIk1otECLBbKSO6t/UuNSrv8AZuOda80pVSRz6e8mw/bWxh4IUUCXD9o/tO7yq9/zNLAIByGxrRKmNacILOfU5/nTuxZdLo+OMls4jzDCywwrEyvIjjRoFuzi0kOrbDSCLDQd72Nttq0+GJckx9oDa3chewAAItKRp3udud/KvqQON4S0y/knI7df0G2WYeVg3ka9Jm0QNmJQjmro6sPeCtZKao1RcM8+prusstmpxWV04z/6Z4YY+uFv/wCzgv463cNCO1Vkh7FQrB9ol1kldA0REg6SGOo772Fa8GaRN6pLfoxyN/dQ1IxyNa/Y4gjx7CYftQVCSgn1X0LoOxrGH9TLjheGX9B/7prm+InK4eFhzQzML8rgxsL/ACrooxSSQMyG6lH3sRyBBBB3BBBFjXPvwe8mFDBSUUyB7EXGrRba9+h5Cs1rSlFv1+x0NGuGdB9HuZDNInxuJhi+kQyaEZBIoASJJF2Lne7mtj0Vcd4jM0nM6xL2RjC9mrLfUrE31O1z3RXOOH+I8RgomiwzMiOxdgY9ZLFQpN2QkbKKx8NZ5PgA4wpZBIVLXj130ghfWQ22J5VgdMFu2tc+prUEs4R0jg3j3E4vM8XhZFiEcHa6CiuHOidYxqJcg7HoBTC8fYls9fLysXYKWAbS/a7YftR3tenn+byrm2U5zNhsRLiYSyzTau0Yx6gdTiRrKVsO8L7UjzmZcaccC30k3u/Z7bp2Z7mnT6vlUnVDL5XT39z3adLz7j3EwZzh8CixGKbstTMrmQay4NiHC+yPZNePSJ6QMTgMXhYYVhZZgCxdWLD60J3dLi23iDXN8bnU02LjxkhY4iPToYR2A0klboE0m1zzr5nucTYySOXEFneLZCI9Nu8G3CqAdx1oqoZWWvn3PcHQ/TRnn0WLDsIYJizyL9arkKAoN10uu+3W/Kqv6OT/AC+P9E/uqI4kz+fHqi4pmcISy2j0WJFjuqC+1THo3QnHJYNYC24I8PGouEIUyXGXgsUpNKLbwvod3r5SlYSQpSlAKUpQCvhUHnX2lAajZTCTcxrf3VliwUa+qqj4VmpQClKUBhxmFWRGRgCrAqQeRBFiPlXFZcP+D8XJA7yKuzI6EhtJ9UkXGobEG29wa7hVX434OXGxgjaVL6W8uoPiP8KshJL2X0Z4Ud83wh70mJeTy0SM337CtHGccBQRhogv/qSWZ/eF9VfiT7q15PRvmGqwVffv/jUvlXoclcg4iTb7I2Hyq3/ij3b+g5KNLjJsRIdOqaRuZJJ+Z/cPuqzZDkU2GxCrP60sLOB4AOot93311bIuDcNhR3EF/E1BcezxwYnC4iVX7MJPExRb2JCMl/kw/wAquo1D8xdlzwUX1762iicS4pExcCsGIVSzhdyAxNrDxsAfiKj8Vm8DYoOokMfZqrEjS1wLE2uR4bX6GrN6P8rOOxk2MlWyMTpU8go2UfBbCuj/AIqYTf6pd+ewqx+IWRlwULQ1uGJe7H7nIDisEe52jd7a5Xuj9Ly86zLHPEdKyNYey4EqfDVvb3GrvmnopwjK5jGhyDpIHJum1UWU5pAezCFguwOkEW6cxW2rxKM03b+fQw2eGOGFS/8AeTYTEP7UET+aM8TfIhlqTw+fSAWtjVHgskbj4d8bfCoIZ3mg/mf+WP8AGvQ4izMfzA/sx/jXstXTLv8AX+iMNDdHsvz/AEyyDPnPs41v0njQfMy/ury008m1khB9rUZpv6pIEaG3WzW++oAcUZn/AEdf7P8A/VexxbmY/wDLJ/Zn+OqXfT71+fA0R01q/P7J+TDrFhnVBpVInsNzYaTzPMm5JJPO5r16IsIrwSB1BGo7GqtmPEWZTxtEYNKtsdCaSR4E6jYeNdE9GWSSYfC/WCzMbn41j1VsZpJGzTVOvOSxfgHDfkl+VPwDhvySfKt+lYDWaH4Bw35JPlT8A4b8knyrfpQGh+AcP+SX5U/AOG/JJ8q36UBofgHDfkk+VZIMqhQ3RFU+IFbdKAUpSgFKUoBSlKAUpSgFKUoBSlKAUpSgFKUoBWrmWWpOhSQXU86UoDzlmVR4dNEa2UVuUpQCvJjHUD5UpQHzsF+yPlXz6On2R8q+0oD59GT7I+VPo6fZHyr7SgPn0ZPsr8qyAUpQClKUApSlAKUpQClKUApSlAKUpQClKUB//9k=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13320" name="AutoShape 8" descr="data:image/jpeg;base64,/9j/4AAQSkZJRgABAQAAAQABAAD/2wCEAAkGBhESERUUEhQVFRQVGBgYFxcYGBgYFRcWHRQYFhYWFxceGyYeGBojGhgXHy8iIycpLi0sGB4xNTAqNSYtLCkBCQoKDgwOGg8PGiokHyQxLSwyLDQpLCwsLCwwKjQsLCwvLC0sLCwsLCwsKSwsLCosKSwsKSwsLCwsLCwsLCwsLP/AABEIALcBEwMBIgACEQEDEQH/xAAcAAEAAgMBAQEAAAAAAAAAAAAABQYDBAcCAQj/xABOEAACAQIEAwQGBAkICAcBAAABAgMAEQQFEiEGMUETIlFhBzJCcYGRFCNSoRUWU2JykrHB0iRDVIKTstHxMzQ1c6Kjs/AlRGODtOHipP/EABoBAQADAQEBAAAAAAAAAAAAAAACAwQFAQb/xAAwEQACAgEDAgMHBAIDAAAAAAAAAQIDEQQSITFBBRNhIlGBkaGx8DLB0eEUcSPC8f/aAAwDAQACEQMRAD8A7dSlKAUpSgFKUoBSlKAUpSgFKUoBSlKAUpSgFKUoBSlKAUpXwsBzNqA+0qnnj3n3YFt0aaUECwIJthiBcEciRva5qUyLidZ2ZGCK6nYK5cMtvWBaND6wYcvZ5m9ScJJZaIqcW8Jk5SlKiSFKUoBSlKAUpSgFKUoBSlKAUpSgFKUoBSlKAUpSgFKUoBSlKAUpSgFKUoBSlKAUpSgFQedae2UvbQsbNvYqO+t2sfIc+m/jU5Vb4rkAkiuQAyvqJIACq8bm5O1un9auZ4rGUtLNR68fdFtKzNFWyrJMRrJ0aVdUBLgAABApGk7nUutCpFrPe4IrPDlC4CT6Q0xJCxx6dACm7ty7xN+8fgKYzj7Ax7dsJG+zCDKb+9e4Pi1QmIzd8dIHEMiYfDpJKQ9gXZULDlcL3QQNz65rmUajxLVXRytkOM8e5evOX0LHXCtYznGfq8s63g8SJEDDkRes1QWFxWNCLpw0FrC38pblbb/y9aUfF0zTGARQCVSVKtiJFuwXUVUnDWY6Tew5i5F7GvqVXJ9DK2l1LVSo7Ks6SYWtok0hih3Nm3DKfaQ9GHgQbEECRqB6KUpQClKUApSlAKUpQClKUApSlAKUpQClKUApSlAKUpQClKUApSlAKUpQClKUArQzjJ48TGY5BcGt+lAV3LuA8FDbTGDbxra4hwqJgcSFUD6ibl/umqYqM4o/1LE/7ib/AKTV6uoIKfiOQNoVo4o4lVXlk3VZDGjIHFxZW1WFvsk33AqunLhi8xPaAwvPh1mUix0Twv2ZsebKOzDDcHlyIrc9IeMGHwyOkY7SSNR2jbxhkMfZ6kKsHYM1xewAVrki4POos0xqXnZ3LwAkm51Ijm0hvYFSQWbfckXrfo6LGp2ZwsP8+hTqrqdsI45zz+fH7HW+LmGGgilQWeOWNR3msFe8bKASbLY8vIeAq2YaTUinxANUTjDEs+Vws/rmTD67/bD6X/4gat0OZJGkasTcoDsOn7PGsMuHhk4PKySNK0Ez3DtfTIptsbXNjYGxsNjYjbmL1qR8YYRmKJJrKmx0gst9uTcjz6VEmTVKi24mwwfQ76GAUnWCoAb1STyANuZNqlAaAUpSgFKUoBSlKAUpSgFKUoBSlKAUpSgFKUoBSlKAUpSgFKUoBSlKAUpSgFR/EULPhMQqgszQygAC5JMbAADqSakKGgOccY8QYCbC/RmniWQAKRKko0XUxuwGgHUFYkeYF9qiIsblzlmxGYp31WN0jV1V411EI+lFDgl5L6lN9Z5Dauh4ng3ByMWeIEnmaxfiJgfyQ+VT3diGxZyUjPM7y44JMLg51c9vEwXv3N5dTn1ABuSbCw52ArxhM6AMhveWdmdS7ENHEsjohJ0sCigbKPH1SCTV9h4KwSsGWJbggj51yeE/XQf7pv8A5D14SSwdAwBYxoSAtwCqqNKqhsUUDyUj4nkOVbeDXSWZRGS5DEuoY+qFuNxtYCoKAlMJpQfzjoq8tjiXUKOekW25bLyG1qhZ+J11MurVoJBYlwpcGzLHErAWB21Fr3Gxe2o3RqnZLbBZZCy2Fa3TeET2fiBZA0ysWmIVTCpIXSAu1ibX1e/c8uuXg7PezxLYO7MgAKard3c3VbewNreG45WqHy/PNZujboyFgWZhpJ061Zu9ptcEHkL2t3S+Lh7/AGyR4KP2VXOEoNxksMlGSmt0eh1ulKVWSFKUoBSlKAUpWhm+dxYdQXJLMbIijVJI3gi9fM7AcyQK9Szwh0N+9QGL4tQkphUOJdTYlSFgQ+Dznug/mrqbyqs8Q8Qgprx0gihPq4ZGvr8pGWzTHxVbR9CW51Wxxdj8URHl8HYxjZWKguB00i2hB5KPjV3lqPMyhWuf6Pn2L6+AxmI3mxTRqf5vCJpA987gu3vAWtCf0b4KS5Z8SW+00xcjz7wNc4zaDExyATYySWe/qK7MVPgSD3T5DceArp3Buau+AjlxDXsrkux3Mas1nY9e4OfW16vw1HdH+CuyUo9ypZHxVicuxEuFcSYoKxVEBJbUORW+ogEEEgXseVWL6Xm+I3kkiwEZ6ACSa3xvY/q+6oDJsdKHxGL1RwDFNqV3uz9lc6QkS2O/izKDYbGvUvFEKG/107eLtoT4RppHzLVC2aUuEsmiOcckrieDsO/+nxmOmPUlxp/VKG1YIvR5gOcU+JjfowZNj4m0YP3ion8dVvf6JB+ot/na/wB9fMLxgBiIx3uxmYIyudTQyEgIyOdzGSQCrE6b3BHKq1dP3ksEhl3F+Ky7EfR8axmhv3ZDuwXo4bmy+Kkkjex2seowTq6hlNwdwa53n+RritCE6WJcKx6N2bMt/FdQFx4E1m9F2etpfCTXEkRIseYAJBHwII+Ar2aU4711XX+TxcHQqUpWckKUpQClKUApSlAKUpQClKUArhqRFZ4lYWKxyBr7adOIk1XPQCx+Vdyqk8Wej36U5ZJGjD+uoYhW8bi9tzvXqYK7h+KcF2SD6TEWEzNp74JVppLG5QAd2QNuelc7zHAy4VzDJsylraiF1rqJDqSbNsdwDdTcEV1+Xg7K8DhteKKKq7F26nwA5sfIAnauYZz6QtLFMvRpIByGIRCgtsNAN2AHQFhboBW7R32VTc4RyZ76oWRxI3eF49CyYiZ1SJk7IMT3C0jruCPWChL3W4N2tfS1rFwjOs+bvJCdcYFtdiFPuuAbedt65tiM6zHEOJZ41lCbhSGWMeNlVgL9L89hV74T9LuEw5CT4JoAdu0iPaL05qQGt7iT5U1EL7ZOyUeopdUVsgztdK08pziDExCWCRZI25MpuPMHqCPA2IrcrA+DQKUpQClKrXF3FX0e0MOk4iQEi+6xJ1mk8hyC+0dvGpQg5vbEjKSgnKXQz8Q8TrAezjAeci+kk6I1OwklI3A8FHeY7DqRzfO+KOykZY/5RjX2ZmGyjopA2VR0iXYc2LG99POc5eMiCAs2IlOpnO7gtzkc9ZGFrdEFgLbWsOQcPYXKsP8AScWbyN6o5uzc9Kjx8zy5mtkkqfYjzIyQzqPblxHsvf6v9kaOTcB3BxmZy7c2LnYDoP3AD3AV9xPEMuK1QZcow+GXaScjSxHmRutx7K949SBeo7McymzFu3xTGLCKfq41vdzyCxjmzHlrtc8lFZ4EaciJY1WKPbsucEQ6HEWP10p5iFTa/rsbECuMXnjl/RGqUlFZfCPWVYKJicPg1Yh1+vxbABuyJIYRfZ12ZRp25m7WJE7nMEmJU4LBhFjj0rOzErGLWKYZSASTaxa3IWB5mtHHZn2AaDDE9re80xsSjEAEkjZpiAAFHdjAAsLACEOLxEEVoJ5kKeooYaSxOwZLWcsx3JuTfnV2VFpZ5MyUrHvfTsbPEXC2LwsXbyNFKgIDaNYKX2HMbryG3ltblDMtdA9IOYfyVYDbtJ2XUB0RCGlb3arKPNvKqIy1msxhccl9UnJZZqMtY1whdkUc2kiUe8yr/n8K2mjqe4ay0dsHfZMOpkc9A7KQg/qpqf4p41SWlsmN5kA6B5D/AFu4g+N3P9WqbicaUzodl6xZQ1up7NSxPnuvyq44ZwqvNL3QQZGB9mNVuq+8KPmxql+j7Cti8xedhyJY+TMSxHwuB8KvTxCT+B4drjOwr1SlZz0UpSgFKUoBSlKAUpSgFKUoBUZxJxBFgsNJiJj3EHIeszHZUXzJ2+/kKk64d6c89MmLhwYPchXtXA6yNcKD7kH/ADDVtNfmTUSM5bVkpee8RzZlie1xDC/KOEHuRqdwqjqT1PM8z0AvHC3DOHiQS4gBjzVTyFTnokySDEZXiIpo1dHxMgYEc7RxWN+YI6EG46VE8X8M4nA94s82EGwl5yQjkFnA5r0Eg/rW5ns6e+re6X7PbJytZVbOKshz6fnUsbcYwIpGmNYwNxZQtut79PfVG4iyvCYlDiMGyFb2dUNwD7uY9xqLzFrxNfcEDzBBZfmCK7NxTwFFiR2kJWDEKulXVRodfyUyDZ0+9eYNW6l16SyKXR9TLpq7NTW5Zw10OEcP8Q4jLJ+2w57pt2sRPckXzHQjoeY91wf0bw1xHFjcOk0JurDl1B5FWHQg3Hwr888QZXLDK0U8ZilG+k7qy32eNuTp58xyIFqnPQ3xGcPjGwzH6uXvKPBuRt7xb9WsetphKPmQOnprZfon1R3+lBSuQbiJ4o4gTBYZ5n3I2ReWtzfSv3EnwAJ6VyFsxcB55jrmkOpr9W/m0t0VfCpf0mZk02PSAepAASPF2XWxt+joHzqFaBJBpkJAPUWJB6Gx5+7zr6Pw7TYqdndnz/impxbCp/p4bNvgxYcPE+YYvvMxOhdtUj8wBf5k8gN6j8bj3xkhxeNP1fKKIXs4v3UUfk7/ABYi/u3Bw3DIEVsRPMqCyokIUAXuRqZ2A38jyHhW42NggbuC8oHst2s4H50x7kC+Sge6sK0k8+r6vub3rqsexz+d30McGWSzN2k5MQANlFldEtyW+0C22Mjd62wUC5OycfdBHhfq4Rt2i3BI6iAHcX6ytuen2qxwRNOivLbQ1nWEX7MdVaS+8r2N+9sL7CtiZgLXPPYcySfBQN2PkKqlYoexWWxqlP27fl2RpJh1UaVACjkByHX/ALPvrdyrDKpXESAlVI7FFF3mkPqFR4cyt9ubmyqDWCUolmm3v6kIILOR1c306R19kdSx7tYV4gRpNZAlkFwCb9jEDa6xIfWJsLu4ubclFgK9vl8y6kt/ncQ/T7/2RZI8gjkdpsXIzyNYFIb9lGu+iISWuwG+4tqJJ67aXEGQYZYS8GsMu5DMWBXrz5EVtYXO5pVZXe6lSCOmm2/urxi5LYUCQ7yBQeZNtixA5k8lHixFZ37XLNKWOEVvBYM7HTqYnTGnLW+9h5KBuT0APxtGCwQVREDqVG1TPb/TT3BIt9lTa48lX2TWvhYGVj7MtrG1j9GiO/ZqeRnfmfC3UAapTCxhQAF2FlVR1PRR+0n3k1Hhcs9K/wCkXNzFh1iUEtMbsfzAVOn3sxW/kPOrL6L+Hvo+FDMO++5qq+kmHR9FLG5DuW8yezJ+Hdt8BXU8ma8EZH2RXvmRsqhKHR8/nyPO5uUpSoHopSlAKUpQCtPH5zh4CBNNFEWuVEkiISBa5Goi9rj514znOFw6BmUsWYIiiwLObkC5ICiwJJJ5D4VyX0p5524hcDRJGmIV0uG0SKybXGzDa4I5g1dTU7JJdiLklwdT/G3Af0vDf28X8VPxtwH9Lw39vF/FXJPRnwpFmGCmnneQPHIyLoKqthDHILgod7sa1/RJw3HmaTtiHkBiMYXsyq+srE3up8BVzprWeXx6f2MnY/xtwH9Lw39vF/FT8bcB/S8N/bxfxVxfgfIExmZ4vCytIIoBLo0lQ/cxCxrqOkg90+HOvWC4fR8+fLyz9guuxBXtNoBILtptzPhyo6K02svhZ6f2MnZvxtwH9Lw39vF/FX5+45mM2bYqVTrQsoR17yMojRRpYbEbW+FTefZAkOd4fAI8nYy9lqJKmTv672bTt6o6V49ImQR4HG4WCFnKThdevSzbzBNjpFtvKr9OoVzTTfKIWR3xaLj6Is6w0GDlWeaKJjiJGCySIjFdEYDAMQSNjv5V0HC5ph8QGEUsUwGzBHRwAb7NYm17Hnzsa4r6WeGYssjgbDtITI0it2hVhZVBFrKLVD5XxVicK2nDtpMy7ta+mw9ZVOxbvG19h4GovT+f7dfVvp8Tzcq489ETHpNyHD4OYJhWFpO9Lh+Yg7ylXU+wrH2D5kbcu7V+Z8dfQ5NySQWJJZmYut2ZjuzHxNfozNM3hw0ZkncIg6nqTyVQN2Y8gBcnwqWvpnV5cJPLx+5RpLo27pRWFk1OJ+GcNjYTHiFuBcq4Nnja3ro3sn7j1uK/N+DtBmaiOQSqkrKsqiyyKNQDgeflceG1XrjzjWbFqym8OH6Q+2/nOQf+WDYe0SdhQuGcMZscgHRh+3/OpRonRS5Wd10JQuhbPEOcdz9S4N7xqfED9lK9YOPTGo8AKVyjWcr9JfDsseJ+lw3IbTqsLlXVQtx4gqB8vParQ8VTMdIWLVa5JTceZ3t8K6t6SeIBhMCxFu0k7idSLjvMPct7eZWuM5VhGNh7chF/eeQ+ArfXq7K68L4GezTV2PMlknAZpYZZZ5HMcamyKdCM/IAgc1BIv41hy3AN2KjQxVhc2HO/Ox5ctquaZXGIexIumnSR49D8aiIeE1T1J8Qq/ZDKPv0/urXpdaoZdnVmTWaLzoKNfs4eTDFG0cY1SyBFAALpFHYcgDIxa/hst60cVn8caSSJyQHXI1yTb2FDd5zew72lQfZPKt7OMLHhYXlQXm2VJHJdw7sEDBmvptcttblVPzfAGTDGKO/s2A5sFa5AvzY8/Mistmpim/KWPUthppPHmycvTov7K4nEEszs7sSXPeJNzp9lB+aPCrNkZLEBQSTUPlPCiatmmc/YWFw3xuAB8TXQMpyXs7KVKEj/AESMDO48ZJB3Yk8bfrdKxNt8s3LjhErgUVYzqPcBtIw31N0hQD1iTsbfo872zM7tIWawlFtvWTCqeV+jzkXsOQvfkLnwjbBlKqANKuo7ijkUwqkWPUGZhbmADuoy4aIEADuxr7zueZJ5vIx67kmgNjCwi1hso3JO5JJ3Zj7Tsbe8mpzBYa3eYWNrKv2R/EevwHSsOBwdrFha26r4fnN4v+zp4nckl0i/y99fIeMeJyun/g6XmUnhtfb+TRXXhb5dPzkoHpSxALQr5ufl2aft1fKuocN/6tF+iK45xfqlzFI22VTGgJ6j12b4uT8q7Zl0QSJFHRRX1yqVNVdS6RikZk9zbNmlL0qJ6Y8RiFRSzkKqglmJsABuSSeQqpp6Qu2ZhgsNJiFTZpGZYY7+AZ+Z8rA1D+lHOHeSPAoSAwEsxH2bnQvzGr36aiYXIVUHdRBZVGygf4nmT1JrqaXQ+ZDfI5uq16plsSyy3HinMemBh+OMj/hrIOKscAWfL+6Nz2eKhc253A2qqx1kxuaw4aPtJid7hUX1mtzPOwUbXJq6eihFdvk/5Koa+c3hRNXO+MDj5k0KyQxNdQ1tbS6SrM1iQAoLADxJPharcSxD6SwIuGCFh0OpQGF+e4UVt8PxawXSzDWxIBuVDMSoI93XlWtxM38rYdVWIH9S/wC+tV0K6qMV+5v44M9Nlk77JS7J/Q6R6M2wwwMpSFMPF2rawHcqfq4wWLOxI2sOfQVOcLcNYHCI5wKKqyEairs4JUEDdmbcXPKqLw5/sLG/pP8A3Iq85Hx3DgMuRAO0xDvJ2cK893sGe24B6DmeniPkK9TJpKT6rOTpaSdl0oVpZbWS3NluV5ZI+K0iKWdihOp2aRnkDFVQsRfVY7AW8hUjHwdg1xhxgitiWJvJqfe66D3dWn1QByriGdYmaXEwS4mQviHmS6i3ZxJrW0ajx5Xty6km5r9EX3+P760V3eZlpnY1ekemUU+rKtgMuyvHzrjkUSTxELq1OGjZCQFaPVYEXPMb8963864NweLljlxEWuSKwRtTjTZtY2VgDvvvXEOHsZLFPNJhpDHiFkbSDbspV1G8UinxIuDfnttsw7BwZx7DjhoI7LEpfXC3rC3MpcAsvj1HUciY16jc8Z5RZq9BOjE1zFkDgpos5klix0EbLhwzR6WlU3LFDezi+wrleH0/SIg3KzftWumejI/ynGfoH/qtXIM5kdZIigJI17D3rW/wi57N033X3K/HNNCF0qqlhYX2Re8RlcLKRqtfqLbG4IO+3MDY14zfiB3YPPMZpFFkYqqKl9j2caiyser7seVwNqpZz+W1tD393/1WqfpExsqnf519LdqNNlWSeWuh8lVo9RhwzhPqZ84zcubLuTyFdF9DPB519u42HLzNR/A/omllYSTgqvM35mu5Zdl6QxhEAAFfP63WPUS9DtaeiNMdqNmlKVgNBxb0v5iZcdFBfuxKCR+ce+33dmPhWlwnFqxSeVz8QKekDCt+GJL+2V0/GCO33qR8K1sqxr4adZLbqd1O1wdiKtnw0vRHiOjslYWWvWG4gwUouJQh6q/dI+ex+FezjsL0lDnwXvH/AIb15kEXmuWiaMpyN1ZTa41K11uOo5g++tFOHCBqaFVHUmUBPfuL2+FTjZqLkRR7+Y1N79A5DzYgVFY3NAD331MPZUqzfrW7OP8Aqhz+cKiz08LAwsqnTcXCxrd2Hipax0/nkKvnXlmjUFbK1zugJZCfGZzvO3l6nk1YRJJKDYBI+bb2U+bud3PmSakcFl1uX6zD+6h/a3yNSjByeEiEpxiss+Q4dnYF7ktyX2mHLYeyvS52FT+DwYSxaxYcgPVTxt4t4sfu5V8weH0i4FyebcyT7/8AvytWy1l9bn9kbsfh0+NfL+Ja+++b0mhi2+jlj7enr8jVVCCj5lrwvcZL9TWpPPcj/hHl9o1q43NADbYt9kbqp/OPtN5f5VWOIJJfpMCpL2cgR5Ax3uxIRVYeBsRvewPKuh4J4FHSPdLmx9+qXovX1KNRqdy3PiK/PkY+IZUknniK6gAi6hzWUKzXB8iy/eDWXhjjDFSdx5GIUKg0sFtYbt6p1MT1PyqJyjEKMO8rXugOq/rNK3K/izMbn41FZFxCMPJpGHedyQw0vpGwAAIsdtq+k02yO7zVwvuZNUrJQXldc/Qu2Ucf4yYHXPDAFsursGkZjbc3DBVPXl12FWvgzjQYtWSQKs8ZKuB6rb7Ot97Eb2rl+X5RmUMDTBbRLdnS17rfcHbw+4VuZekOoyGSeMspFoiFLg2K9+xK2Fwbc9tx10/49WorcqVysGWWps09uLmtrzj9jd4nfVm2IOxska7G/sLce+96+x1pwSw+rCqIq9FbUxP2na5Zj763YhXXojsqUfccPUWK26U13NmOoHiLJMRPMjCGaSFQtzGhbYFiQLdb/uqfjQ+B+Rrbgdl5Fh91UXx3x2mrS2eXLcQWaQxRRiSPCY7ClLAzlQgF9txfvAm21QecZRJHJFJNIJTiDq1jqoKLfbyarrnTM+GmBJPcY2PiASKo805aHB3N9LSD3DtIq5jq2NR7c/Y7dVity2i5Y+IYfEjLItsNidHaXu0gL90lXOw9RbXBG3nVOxWXLluMkimOq9tOIUG6hlv3l3tcHexvztcbVc+JD/45hv8A2f2tW7mnCss2bCV4Q+GYKHLFCpHYFSCpN+dunnXy0q926OO+PgT8P189HZJxWVux8PQ5dn2GftIQpF2YaGB7pJK6WDDpfe4q6fiLxDf/AF7/APpl/grFxT6OJsM8TYbVLhVmWTs/Wkgu4vbq0fu3Ft7+tXYL7/H99X6fTbE4vsfTeI+Kb9s68PPpk/N2Q4dtcxYiysdbk90WJuxPv+J28azZliWldZsOHRYjpXEG6szqL2XwsOm5AO5HKrRwl6N5sSzvitUeFMruIvVeVtRAY9VS3Xmd7Wvqq2cd8JyzQQRYSNdMRYaQVRVUpZQL1Q9NJbrF1OkvE6Z3V6ebW3u+3vIrPf8AwxIZMJs+IQ9qz9+9lVrgbBblidgPdVV4HwSSY5FdQws2x/SFWz0pIViwinmA4PvCRiq16PP9oJ7m/vV0NLxG2PZbfqcfXYnpqbXzKTnl92k0lz6LodWbgTAn+ZX5VtYPhbCxG6RKD7qlq+VM5B8VQOQr7SlAKUpQFD9JvB5xKrPEPrYxYge0oOob9CDcg+dULK84DdzEKWK82CanFtjcXBNq7wRXNfSDwKdX0nDCzDdlGxP5w8G/bV8JRktk/g/zseEIMwwA5MT7od/LnJYda+niBTtFCzfpnb9SMKD/AFr1XGz3ErsyAt4mEFvnbc16TMswl2jWTf7KiMfcL08rHWS+YyTuJedl+udYY/sm0afBBa5+FakWbYRGt33/AD9F1+CalLe8kV5y70c5hiDd+4D13LfrHerfl/oYw4X61izdTROuL5y/p/I5Zjy/OcusGOJQsPync0+5CAF+HzNS+GzXCyEKs0Tki4C2PS99uQ8zVJ419HMmFjeSIlogN/FQe7f3XNaWCycOgZJBpIHMHy2IrBqdJOc1ZC6aXuXGPTjj6Eo7VHDivuXjGZ5hoiQsrMfsxm/zb1R8zUUc3lmOmNdCnmFuWP6T8/gLVo4PJBa+l5AOoGiMe+R7KPgT8akABbTsw+xHqEfud9nk9w0r46q2+ZJrDZTGqK5PUTBB3NLMDYud40PUC3+kcfZXl7RWqzmEV8Wd2J7IEsxu7Et6zdB4WFgAABy3tGJaOFBJiX0LayKB3iPsxxjp8gKrOHzEYnGO6poURhVW9zpDCxJ5Fjfe21bvDsq5MzeIc6eS/OpCY/Bv9ISNW0rIbm99IJ21EDz1cr7E1v4COTBz6EePtZAGM+ksscZHsoyg6ha3Lw5c62c1htiIfc33f51gx++Mfyjj/ui/7a7L0tdlmX3f7HJjrba6ce6P/bBLPiICbyticW3/AK0hWK/+6U8vIk1otECLBbKSO6t/UuNSrv8AZuOda80pVSRz6e8mw/bWxh4IUUCXD9o/tO7yq9/zNLAIByGxrRKmNacILOfU5/nTuxZdLo+OMls4jzDCywwrEyvIjjRoFuzi0kOrbDSCLDQd72Nttq0+GJckx9oDa3chewAAItKRp3udud/KvqQON4S0y/knI7df0G2WYeVg3ka9Jm0QNmJQjmro6sPeCtZKao1RcM8+prusstmpxWV04z/6Z4YY+uFv/wCzgv463cNCO1Vkh7FQrB9ol1kldA0REg6SGOo772Fa8GaRN6pLfoxyN/dQ1IxyNa/Y4gjx7CYftQVCSgn1X0LoOxrGH9TLjheGX9B/7prm+InK4eFhzQzML8rgxsL/ACrooxSSQMyG6lH3sRyBBBB3BBBFjXPvwe8mFDBSUUyB7EXGrRba9+h5Cs1rSlFv1+x0NGuGdB9HuZDNInxuJhi+kQyaEZBIoASJJF2Lne7mtj0Vcd4jM0nM6xL2RjC9mrLfUrE31O1z3RXOOH+I8RgomiwzMiOxdgY9ZLFQpN2QkbKKx8NZ5PgA4wpZBIVLXj130ghfWQ22J5VgdMFu2tc+prUEs4R0jg3j3E4vM8XhZFiEcHa6CiuHOidYxqJcg7HoBTC8fYls9fLysXYKWAbS/a7YftR3tenn+byrm2U5zNhsRLiYSyzTau0Yx6gdTiRrKVsO8L7UjzmZcaccC30k3u/Z7bp2Z7mnT6vlUnVDL5XT39z3adLz7j3EwZzh8CixGKbstTMrmQay4NiHC+yPZNePSJ6QMTgMXhYYVhZZgCxdWLD60J3dLi23iDXN8bnU02LjxkhY4iPToYR2A0klboE0m1zzr5nucTYySOXEFneLZCI9Nu8G3CqAdx1oqoZWWvn3PcHQ/TRnn0WLDsIYJizyL9arkKAoN10uu+3W/Kqv6OT/AC+P9E/uqI4kz+fHqi4pmcISy2j0WJFjuqC+1THo3QnHJYNYC24I8PGouEIUyXGXgsUpNKLbwvod3r5SlYSQpSlAKUpQCvhUHnX2lAajZTCTcxrf3VliwUa+qqj4VmpQClKUBhxmFWRGRgCrAqQeRBFiPlXFZcP+D8XJA7yKuzI6EhtJ9UkXGobEG29wa7hVX434OXGxgjaVL6W8uoPiP8KshJL2X0Z4Ud83wh70mJeTy0SM337CtHGccBQRhogv/qSWZ/eF9VfiT7q15PRvmGqwVffv/jUvlXoclcg4iTb7I2Hyq3/ij3b+g5KNLjJsRIdOqaRuZJJ+Z/cPuqzZDkU2GxCrP60sLOB4AOot93311bIuDcNhR3EF/E1BcezxwYnC4iVX7MJPExRb2JCMl/kw/wAquo1D8xdlzwUX1762iicS4pExcCsGIVSzhdyAxNrDxsAfiKj8Vm8DYoOokMfZqrEjS1wLE2uR4bX6GrN6P8rOOxk2MlWyMTpU8go2UfBbCuj/AIqYTf6pd+ewqx+IWRlwULQ1uGJe7H7nIDisEe52jd7a5Xuj9Ly86zLHPEdKyNYey4EqfDVvb3GrvmnopwjK5jGhyDpIHJum1UWU5pAezCFguwOkEW6cxW2rxKM03b+fQw2eGOGFS/8AeTYTEP7UET+aM8TfIhlqTw+fSAWtjVHgskbj4d8bfCoIZ3mg/mf+WP8AGvQ4izMfzA/sx/jXstXTLv8AX+iMNDdHsvz/AEyyDPnPs41v0njQfMy/ury008m1khB9rUZpv6pIEaG3WzW++oAcUZn/AEdf7P8A/VexxbmY/wDLJ/Zn+OqXfT71+fA0R01q/P7J+TDrFhnVBpVInsNzYaTzPMm5JJPO5r16IsIrwSB1BGo7GqtmPEWZTxtEYNKtsdCaSR4E6jYeNdE9GWSSYfC/WCzMbn41j1VsZpJGzTVOvOSxfgHDfkl+VPwDhvySfKt+lYDWaH4Bw35JPlT8A4b8knyrfpQGh+AcP+SX5U/AOG/JJ8q36UBofgHDfkk+VZIMqhQ3RFU+IFbdKAUpSgFKUoBSlKAUpSgFKUoBSlKAUpSgFKUoBWrmWWpOhSQXU86UoDzlmVR4dNEa2UVuUpQCvJjHUD5UpQHzsF+yPlXz6On2R8q+0oD59GT7I+VPo6fZHyr7SgPn0ZPsr8qyAUpQClKUApSlAKUpQClKUApSlAKUpQClKUB//9k=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13322" name="Picture 10" descr="http://static.rbytes.net/full_screenshots/m/u/multimedia-icon-librar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7844" y="116632"/>
            <a:ext cx="2772308" cy="18435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840760" cy="11430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pic>
        <p:nvPicPr>
          <p:cNvPr id="7" name="Picture 10" descr="http://static.rbytes.net/full_screenshots/m/u/multimedia-icon-librar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512168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840760" cy="1143000"/>
          </a:xfrm>
        </p:spPr>
        <p:txBody>
          <a:bodyPr/>
          <a:lstStyle/>
          <a:p>
            <a:r>
              <a:rPr lang="hr-HR" dirty="0" smtClean="0"/>
              <a:t>Kliknite da biste uredili stil naslova matrice</a:t>
            </a: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pic>
        <p:nvPicPr>
          <p:cNvPr id="6" name="Picture 10" descr="http://static.rbytes.net/full_screenshots/m/u/multimedia-icon-librar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512168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pic>
        <p:nvPicPr>
          <p:cNvPr id="5" name="Picture 10" descr="http://static.rbytes.net/full_screenshots/m/u/multimedia-icon-library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512168" cy="9361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888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 smtClean="0"/>
              <a:t>Kliknite da biste uredili stil naslova matrice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10.7.2013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eepvid.com/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savemedi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liberty.com/" TargetMode="External"/><Relationship Id="rId5" Type="http://schemas.openxmlformats.org/officeDocument/2006/relationships/hyperlink" Target="http://youtube-mp3.org/" TargetMode="External"/><Relationship Id="rId4" Type="http://schemas.openxmlformats.org/officeDocument/2006/relationships/hyperlink" Target="http://savevid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Australija/Australija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lot.org/" TargetMode="External"/><Relationship Id="rId2" Type="http://schemas.openxmlformats.org/officeDocument/2006/relationships/hyperlink" Target="http://commons.wikimedia.or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Multimedija u PowerPoint-u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Vesna Janko, </a:t>
            </a:r>
            <a:r>
              <a:rPr lang="hr-HR" dirty="0" err="1" smtClean="0"/>
              <a:t>prof</a:t>
            </a:r>
            <a:r>
              <a:rPr lang="hr-HR" dirty="0" smtClean="0"/>
              <a:t>., </a:t>
            </a:r>
            <a:r>
              <a:rPr lang="hr-HR" dirty="0" err="1" smtClean="0"/>
              <a:t>uč.</a:t>
            </a:r>
            <a:r>
              <a:rPr lang="hr-HR" dirty="0" smtClean="0"/>
              <a:t> savjetnica</a:t>
            </a:r>
          </a:p>
          <a:p>
            <a:r>
              <a:rPr lang="hr-HR" dirty="0" smtClean="0"/>
              <a:t>II. OŠ Bjelovar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46772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niOkvir 4"/>
          <p:cNvSpPr txBox="1"/>
          <p:nvPr/>
        </p:nvSpPr>
        <p:spPr>
          <a:xfrm>
            <a:off x="6433258" y="6550223"/>
            <a:ext cx="2710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dirty="0" smtClean="0"/>
              <a:t>Vesna Janko, ZIČ 6, priručnik, Profil</a:t>
            </a:r>
            <a:endParaRPr lang="hr-HR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Kako preuzeti datoteku s </a:t>
            </a:r>
            <a:r>
              <a:rPr lang="hr-HR" dirty="0" err="1" smtClean="0"/>
              <a:t>YouTube</a:t>
            </a:r>
            <a:r>
              <a:rPr lang="hr-HR" dirty="0" smtClean="0"/>
              <a:t>-a?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fontScale="92500" lnSpcReduction="20000"/>
          </a:bodyPr>
          <a:lstStyle/>
          <a:p>
            <a:r>
              <a:rPr lang="hr-HR" dirty="0" err="1" smtClean="0"/>
              <a:t>Online</a:t>
            </a:r>
            <a:r>
              <a:rPr lang="hr-HR" dirty="0" smtClean="0"/>
              <a:t> (</a:t>
            </a:r>
            <a:r>
              <a:rPr lang="hr-HR" i="1" dirty="0" err="1" smtClean="0"/>
              <a:t>youtube</a:t>
            </a:r>
            <a:r>
              <a:rPr lang="hr-HR" i="1" dirty="0" smtClean="0"/>
              <a:t> </a:t>
            </a:r>
            <a:r>
              <a:rPr lang="hr-HR" i="1" dirty="0" err="1" smtClean="0"/>
              <a:t>dowload</a:t>
            </a:r>
            <a:r>
              <a:rPr lang="hr-HR" i="1" dirty="0" smtClean="0"/>
              <a:t> </a:t>
            </a:r>
            <a:r>
              <a:rPr lang="hr-HR" i="1" dirty="0" err="1" smtClean="0"/>
              <a:t>online</a:t>
            </a:r>
            <a:r>
              <a:rPr lang="hr-HR" dirty="0" smtClean="0"/>
              <a:t>) :</a:t>
            </a:r>
            <a:endParaRPr lang="hr-HR" dirty="0" smtClean="0">
              <a:hlinkClick r:id="rId2"/>
            </a:endParaRPr>
          </a:p>
          <a:p>
            <a:pPr lvl="1"/>
            <a:r>
              <a:rPr lang="hr-HR" dirty="0" smtClean="0">
                <a:hlinkClick r:id="rId2"/>
              </a:rPr>
              <a:t>http://savemedia.com</a:t>
            </a:r>
            <a:r>
              <a:rPr lang="hr-HR" dirty="0" smtClean="0"/>
              <a:t> </a:t>
            </a:r>
          </a:p>
          <a:p>
            <a:pPr lvl="1"/>
            <a:r>
              <a:rPr lang="hr-HR" dirty="0" smtClean="0">
                <a:hlinkClick r:id="rId3"/>
              </a:rPr>
              <a:t>http://keepvid.com</a:t>
            </a:r>
            <a:endParaRPr lang="hr-HR" dirty="0" smtClean="0"/>
          </a:p>
          <a:p>
            <a:pPr lvl="1"/>
            <a:r>
              <a:rPr lang="hr-HR" dirty="0" smtClean="0">
                <a:hlinkClick r:id="rId4"/>
              </a:rPr>
              <a:t>http://savevid.com</a:t>
            </a:r>
            <a:r>
              <a:rPr lang="hr-HR" dirty="0" smtClean="0"/>
              <a:t> </a:t>
            </a:r>
          </a:p>
          <a:p>
            <a:pPr lvl="1"/>
            <a:r>
              <a:rPr lang="hr-HR" dirty="0" smtClean="0">
                <a:hlinkClick r:id="rId5"/>
              </a:rPr>
              <a:t>http://youtube-mp3.org</a:t>
            </a:r>
            <a:r>
              <a:rPr lang="hr-HR" dirty="0" smtClean="0"/>
              <a:t> </a:t>
            </a:r>
          </a:p>
          <a:p>
            <a:pPr lvl="1"/>
            <a:r>
              <a:rPr lang="hr-HR" dirty="0" smtClean="0">
                <a:hlinkClick r:id="rId6"/>
              </a:rPr>
              <a:t>http://offliberty.com/</a:t>
            </a:r>
            <a:endParaRPr lang="hr-HR" dirty="0" smtClean="0"/>
          </a:p>
          <a:p>
            <a:r>
              <a:rPr lang="hr-HR" dirty="0" smtClean="0"/>
              <a:t>Ili instalirati program za preuzimanje i konverziju (</a:t>
            </a:r>
            <a:r>
              <a:rPr lang="hr-HR" i="1" dirty="0" err="1" smtClean="0"/>
              <a:t>youtube</a:t>
            </a:r>
            <a:r>
              <a:rPr lang="hr-HR" i="1" dirty="0" smtClean="0"/>
              <a:t> </a:t>
            </a:r>
            <a:r>
              <a:rPr lang="hr-HR" i="1" dirty="0" err="1" smtClean="0"/>
              <a:t>downloader</a:t>
            </a:r>
            <a:r>
              <a:rPr lang="hr-HR" dirty="0" smtClean="0"/>
              <a:t>) 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09687" y="5013176"/>
            <a:ext cx="6524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539552" y="2857500"/>
            <a:ext cx="6840760" cy="1143000"/>
          </a:xfrm>
        </p:spPr>
        <p:txBody>
          <a:bodyPr/>
          <a:lstStyle/>
          <a:p>
            <a:r>
              <a:rPr lang="hr-HR" dirty="0" smtClean="0"/>
              <a:t>HVALA NA PAŽNJI!</a:t>
            </a:r>
            <a:endParaRPr lang="hr-HR" dirty="0"/>
          </a:p>
        </p:txBody>
      </p:sp>
      <p:sp>
        <p:nvSpPr>
          <p:cNvPr id="23554" name="AutoShape 2" descr="data:image/jpeg;base64,/9j/4AAQSkZJRgABAQAAAQABAAD/2wCEAAkGBhQSERUUExQWFRUWGBQYFxQXGRUXFxUXGBcVFBQVGBcYHCYeFxwlHBQXHy8gJCcpLCwsFx4xNTAqNSYsLCkBCQoKDgwOGg8PFykcHBwsLCkpKS4pLCksLCkpKSwpLCkpKSkpKSkpLCksLCksLSwsKiwpLSwpKSksLCwsKSwpLP/AABEIALcBEwMBIgACEQEDEQH/xAAcAAACAgMBAQAAAAAAAAAAAAAFBgQHAAEDAgj/xABFEAACAQICBggCCAMGBQUAAAABAgMAEQQhBQYSMVGBEyIyQWFxkaEHghRCUnKiscHRI2KSM0Oy4fDxJDRTY8IVFnOTs//EABsBAAMBAQEBAQAAAAAAAAAAAAABAgMEBQYH/8QAMREAAgIBAgQDBwMFAQAAAAAAAAECEQMEIRIxQVEFYaETIjJCcdHwM5HhFVKBwfEU/9oADAMBAAIRAxEAPwDlr9pfocMVB68t1Hgv1z6Zc6qR2ph13019IxTEG6J1F8hvPM39qWmamAd1N0SMTjY0c2RSXc/yp1vc2HOrAWFQSEFlBNh5m/60j6iYcmVpNwVfUk9UexPy09QCtYrYlndEqfClxXCNb1PgjtagAfjdWcNMD0kSXP1gNlh8y2NUzjcIFkZVO0AzAHiASAauPW/Sv0fCuwNmbqJ5tlfkLmqac1mxo4kVsUf0Hojpej2x1WL595RLbZ97edNq6JhYbJij2eGyMue/ne9NRCytVathbkDjT7itQYn7BaM+HWX0bP3ocfh/OhJUrJkbWOyfRsvelQWL/wBJ2DdTYi1iO626jWj9epEykUOOI6rfsfSgWktHSwtaWNkvu2gQD5HceVQ70DLP0frvhnyZjGf5xl/ULimTBYyOQXR1b7rA/lVGg1sPaiwHn4jaZVmSFGuFJZrZ9bcByF/WkcC5A45VstlUrRaDb2juQFjypAMODBmxMUe9MOgy7sus3qdkU3RR3zNJ2rOkUjZzIQDJbM5DeSQT3d3pTnBICAQQRxGY9RWkRM7IlqmRLXBEqXEtOxEDWPH9DhpH77bK/ebIfnflVQM1PPxI0j/Zwjxdv8K/rSbonCdNPHH9p1B8r9b2vUMaD+l9B/RcNhS1+knUyEfZXIrl8w9DRTRSEQrfe125HJfYX51C140kcVpAovZj2IE4DZyb8TN6UYCgWA3AADyAsPYU4rcGe4xRPAY2SM3R3Q/ysV9bHOoEYqbElWyRowOvGJTtMsg/nUX9Vt+tSJ/ijg2PR4zDkC9rlVmjvYHMHrDIjupYFIGOxXSNI3czEjy+r7WrNquRSL/0JgNGYpScL0ZH1liZ0Iv9pAQR6UxPo5OhMKgIhQoAosApBXIc6pH4PYZxjkYXF1fa8U2T6i+zTx8T/iO2j9iKBVMzjaLNmqLcgdUHMkg+lTbGLevuoM7woAhPQghHQFgVsBZgMx2QaprG4B42KupBH+txzq6NWfi1jZM5oYWQb3u0bcgNq/oKn434i4TEHZxOBWROJ2Hb0ZRbkau0+aEfP1qyryOh9Xn6xjkQn6v/ABAt4ZEj0NZRS/EBR0jVyNbDVkQz8qgZZGreAEWHQd7AO3zAbI5Lb1NHoI6rrReuLwgKyh1GQzswHC/fTZo3XTDPvfozwcWH9QyrTiRNDNGtTYhUPCTK4ujBhxUgj2rppHSCwQvKxyVSbcT9UczQ2BXvxJ0vtziIHqxDP77Zn0Fh60mE3NdsZiTI7MxuzEsT4k3NcoIyzgAXJIAHichWZQ+6DO1EGtYBRFGP5VO3I3zO3tRvCrnUPDYYIqoNyAL5n6x5tc86IwLurUkIqb1JjWokIqZGKQCv8Rp1XDKhALM4t4bOZPvbnVYiK5sKZtftK9LiioPViGwPPe3vlyqNqRq/9NxscRNlF3c8FUX9zYc6jmUCINFyOwVF2ie7LmTfcKlz6rYhRfY2vuEN7b/SmrQ2DUPM6dkuUjP8gNyefV9DR2NBzppCsqV0KmzAg8CCD6GiEKbMF/tn8Iz/AG9atJtHJILOqsODAEe9RMbqdBKoWxW17bBta/gb8KKAquaa5r3hcc8Zujsp/lJH+9GdatUjhNllfbRrgXFmBGdjbI5d9Lt6ljGbA6+4hO1sSD+YWPqtvyo3D8TVt1oWv4MCPcCq+vW70WAR0zpRp5Wkbe3d3AbgKIamqFeTENuhRm+a2Q/TnQAtlTCy9Fo9F3NiH2j9xLH89imBvViAvKZGzIBYnizZX9yeVNKCkvA6Y6A5DaBttDdu3WPM0xYLWeB97bB4Nl77qpNITDcS1MhWouGYMLqQRxBBHtU6JauyaIWsGK6PDue8jZHm2X5XpJwGFM0scK75HVB4bRAJ5C55Uc12xd2SMHcCxHnkv61I+Fejulx/SHswoW+Z+ovsWPKs2Ui3NTNBpFPKyiwVFQfMdq3oq+tVT8Rbz4t8QT1Xk6OIf9uIbO15G1/mq25cecPoybEDtyB3TzkIjgH9PR1UGurhZ4sOu7DxKD997M3sFoA44WWwIG4D88v1J5V5BrzhR1PM+wyHuTXULTQGr1lbER4it1QC3rTqUcIFZZNtGJGYswNr2yyOXfluoGuHIUm1N3xF0ttzCJT1Yxn99t/oLD1pXwmPMThhnYglTuYd4NZjIFbBq4tY9DYKSKP+ABI6RuSBssgdQ6qSu82I333jjSlidQ42/s3ZDwbrD9D+dHCIT8Pi3Q3RmU8VJB9qkYvTM0thLK7gbgzEgcqn4zUrEx7k6QcUNz/SbN7UGmhZDZgVPBgQfQ0qGaY0Z1TQfSFY920R94Dq++fKgld+k2QLb6EBaWHWp0KVWej9bp48iQ44Nv8AUZ0z6O1/hOUish4jrD2z9qviJoc4lrNJ44QQSSn6ikgeO5R6kVDwGnMPJ2JUPhcA+hzpY+IWsKMiwRsGz2nINwLdlb+/IUmxiJPKWYk5kkkniTmaM6vaTbDxzMnbkXoge+zb7f67qAk0yav4UGaMEZRjbPmOz+LZpIY2YTD9GqJ9kAH729vxE1NhGdcoVqTCtWSToakoKiwrUmSUIpY7lBJ8hmaQyvviLpHamWIboxc/ebP8retKmFw22xAF7AnyA3100pjjLK8h3sxPruFGdAlY8HM1ryTukScRGv8AElI8zsL61nKXCrNsOP2s1DueNFapiQbbsVW9gFtc23m53DlXTF6jkf2cl/Bx/wCS/tTThoNhFX7IA5729710vXmvUTu7PsY+EabgUXHfvbsQF1Wn2wpWwJzYEEAccs6n65PsTLGMhHFGFHgRtE+4Hy033qPisHHJk6K3mAT67xWsdX/cjhy+Ap/pT/f7r7FZM1avTritT4W7BZD57Q9Dn70HxWp0y9kq48Dsn0OXvW8c8JdaPLzeE6rF8vEvLf05+gHgxTIboxU8VJH5UWw+uOKUW6W/3gre5F6FYnAyR9tGXzBA9d1cK2T7HmSi4umqYX+mtIzO7bTHMmrT+GWiyuBdxk+KkCKe/Zv0QPK8jcqqHB3OQ3nIeZyHvX0pqjogRth4R2cNFtH75HRJ6/xjTQjprq6mTCYUWCBjM47hHCLID4bTD+mqMxeP6aaWc/3js3kpPVHJQByqyNfNL/8APzA7tjBxef8Aekc2f+mqkxOKCraq6ANCJYAcABz3n3JrsgpQwmtDrk42hx3H/OjmD1lhbe2yf5hb33UJoQZ2BWVzXFIRcOvqP3rKoCvMViC7szG5Ykk+JNzWsAitKgbs7Q2rbyozYedq4M1GdUMHtz7Z7MY2vmvZB65/KahcwH/ETtI5Z+0TdrbgT9UeCgBR4KK7QLUbDCiMArQR3hWu8uDSQbMiq44MAw9DWohWY/GCGJ5G3IpPme4czYUgKp1owMMOLkSMWUEZDMKSASBzrxFqlPNGZYFEqC99kjaW28FTnehuLxBdmZjdmJYnxJuacfhpiGjXGzE/wkgHV7nlLgQqPHtDnUFCNJCVNmBBHccq8Xq0IUtvA2vrkAZse1yG4eArxiNWsPN2owCfrL1T7ZHmDT4RWVnevQanPFfDYnOKXlIP/Jf2oFpDVHFQgloiyjMshDgDibZjmKVDBmEj2nHhnTBq/pdI2fby27dbha+XlmPSg0EZWNmtvsORqK8lHIC1cJMrjaVgwPAg/lRHDpVNwYlkN1YqeIJH5UcwGu2Ij3sJBwcXPqLGnxCotWGOgevekeiwpUHrSELy3t+g50HwfxNS38SFgf5GBHobWpd1m1kOLcNbZVQQq3uRfeSe8miwAjtTPq9hbvGDuQbR89/5lRS1ho9pwPHPy3mnrV+CyFjvY+w/zJ9K5NTKo0e54Ng48vE+gVrKytgdw315p9kea01Fcbq1PDD00q7C3AAYjaYndZd/jnwoTTaa5k48kZq4NNHk1o10liKkhgQRvByIrmRUmq3PJNAtOaDjZdpQEa+9RYG/EbqOGhmlpcwvM/kP1qoSlF7Mw1OHHlxtZI3+dCf8PNRw0yTSMGVCGVAN7A5Ek8Dnbwq7cJKuHw0+Jbg7/LGpCDmQT89V18LsOxw2Jk7g6BPGQrYgc2jHOnrXRbYeHCJ/euiH/wCOOzufwqPmr2IS4opn57qMSxZZQTtIqbX/AG4cFhFa/XaWWQ8ZWAYX8bO/oarOebaNXJrXrdBMHgWLpkGRZrCMkb9neTY7my8ONV/PqrGTvKngMwPDPM1oznFW9ZejeI1SlHYKv+E++XvQvE6Pkj7aMviQbeu6ppjOF6yvNZSA2TT5qvgtjDrxk658swg9M/mNIaC5pg0XrSYgFZdpRusbEDh4iqi6EP0CUQhWl3RmtOHkt19g8H6vvu96ZYGBAIII493tWliJMK0o/EnSuzGkAObddvujJRzNzypwUgC+4capvWbSv0jEPJ3E2X7oyX2F+dRJjQLkOdM2q0zbKxDsbXSuOJUWjB5kGlgC5p31cwWxEG73z8lBIHqbn0pIA1EKIYUVDhjqfBHWgiXEK7TTBEZ27Kgk+QFzXiFaX/iDpLo8MIwetKbfKti3vYVLAQ8PpQKx20DxtfajvY2Jv1WGakdx8N1FNNaoQiGPEYWV3jkFwsiqGUgkFSVNrggjlSw7VYk4VYcFg1+pH0s/i8hMhXkDb5hWU58EbOrS6d6jIoJ0JP8A7axGztCIkcrkcdkm/tQ+WJlNmBU8CCD6Grnx+q+Li6zwvbftKNsc9m9udqDTxK4s6hhwYA29d1cn/pafvRPe/omLJG8OW/2a9ORV169Bqd8XqlA/ZBjP8puPQ/pag8+psqnqMrDxup9N3vW0dRB9aPOy+E6rH8vF9Py/QgaKguSflA78/wDQHOn+GLYUL9kAfufW5oPoTQJiIL26uYAzu3E+V/YUbriz5FOWx9J4XpHp8XvLdmwawmtWrL1geqGpdb8QYo4tobMdxmFYOMrBlYEEC2Xn4Vyg0tDtq0uGGRBJhYx3tnmjbS+mzQq9YarjfcwWmxJUo1fbbn9D3i8S0sjyN2nZmPmSTblu5VxIr0a8GoZ0RSSpcjzS7jp7ux5chlR3GS7KE+GXn3UG0Tgennii+0wv90Zt7A1pjjbOTWZVCH03Lh+H2CKQYWC2Z2sRJysyg/M8X/1mta8ab2XxcgP/ACuHEaeE0/Dx6yelHtVkA+kTtkq2jB7gsQLyH+p2HyVUOuGky+HjByfFzyYlx/IDsxL5dYf017MVX+D89nJzk5PqBtGpkq928+QFz+VTVFzUXADJj4BfXM+y+9TI6aJJUSVLRbj9Kjx7qloKoRGbREJNzEhPHZX9qyplqymIql9HOtwQQ3Aix9DUWRCN4I8xarwbCK4s6hhwYA/7VXUusoQyQvGk0O0wUkDaAuQCDuOXhfxrNoYpXqVg9KSxG8cjJ90kD03UZw+ryYkFoLm29dzLfddf1GWVQMXq7Knd65GlQzvi9cMTKnRvKdk77BVLDgSBeg7tWSRFd4IrxegCRg0uwubXNr8L5XqyYUAyHZFgB4AWH5VWoFhRLR+tEsVhk6jubf6iqToRY0K1OiSlHRuvEJykDRnj2l9Rn7U1aO0jFLnG6v5EH23iqsQRjWqt160p0uKYDsx9QeY7R9b+lWJpvSq4eBpCRcA7IPe+4Dx41TM0hJJPfvP51LGj3hku6jxz8hTvoRSQ8p3sbDyFj+w+Wk/RkdyTyFP2Fg2EVPsi3O9z7k1waqfyn0/geDnlZZXw70pMyTyTSu0USiwY7VjYsxuc8lA7++gGmtdFxULLJhoxKbWlG9RcE7xcG1xv76LP/wALoQDc+IPs5v8A/mnvStqzo7p8XDHbIuC33V67ey251lKUkowXX/Z14MWKU8upktovatvhW/KuYS1q1bjwsGHILdNILupI2RZQWIFrjNgN9LNWXprWGJ9Iphzho5s0iZ3G0w2iCdkHIAbWfGx3WpU1v0IkWOMMGQYIQt7BWf6tychuOe69Tlxrdx5cjfQaqTUYZr4mnK3XK/QAXrVNc3w2xAB2XhdwATGrEML7t4A9bUrSxlWKsCpUkEHIgjeDesZQlHmj0cOoxZv05J0ZesvXm9bqTaj1asvXm9b2qANE1o1lYaBgrTcvZXmf0on8P8OBJNiGHViQjmes1vlW3zUu6Rm2nY8MvT/Rqx9QdE/wcNERnPIJH+4v8U38CqIvz12aaO9nzfjGeoNLrsNesu1hdELD/ezbERtvMk7Fpj7yVT2teID411HZgVIV+Qdb8TN6Vauv+kx9LjBzTCQy4lx3FyCsYPjZW9aoiTHEAsxu7ksx8WNyfUmvS6HyYx4YdRfG59ch7AVLiWlPA6ybNlcXA3Eb7eI76O4LTcT7nF+ByPvQmIORLUhFqLBIKlhqoDe1WUraU1l2JWUdxA9het1VCGbWfSfQYZ2B6zDZXzbK/IXPKqlY02fELSm3KIgcoxn95t/oLe9J7Gsmxjf8Psf0BnkFttkWKMHMbTsCWI7woUtR7pC5zzB45k+JvvPjStqlhjstId3ZXzI6x5Ll81NGHFWgOc2r8Uu9bHiuXtuoVPqEd8bA+Bup/b8qaYRU+JaGhWVziNTpybABW4MbBvusMifCgON0dJExWRSpHMeoq2NZ5VTCSlu9bAfzHs2558qrH/1NvrdccGzPJt9Q0MGV6VyDcGx47jTrhtS/pMCzRDJgcrZgg7LDLxBoLjNVnS+/LfuNKhgmfGO9tt2a27aJNvK9c2FdZsC691ZhoCzAWyvnQCD2reFG2gPdduYzHvamukxZipuDYiiWH1iYdpQfEZH9q8vKnN2fc6HJjwY1jew1zaSldFR5GZE7KsSQuVsr7sqKao6djwk5kkRn6pUbNrrcgk578hbf30p4fTcbd+yeBy991Tg4NZKUou+p3yxYs2NwXwvt/A1anYtH0gZp5FT+0cbZABdjYAE/ePpUvQujY9JY/EySklFJYIDYsL7CZ77bKjdxFJdSdH6RkgcPE5Rh3jh3gg5EeBqo5FspLa7ObNo5NynilUnFRXkl9ywtS4sM87yxYaWIxAjpHdiM+rskE77A5d1vKg+qMYxelJJrdUGSWx8TsR+zX5VCi+IWJtIshEgkUrmAuxcMLrsgC+feDuFb1V1iiwuHxAO100i2Q26uSkKL3y6zE7uFbKcW4rot+x589LnhHLKrlJKK3ctuu73DOAGBxmLlhGGI2tsiYORfZsCQosEHDf476XNF6DvpIYe+0qTEE8UjJY35LbnRn4clIlxOIYj+HHYC4vYAu2W/uUV7+GsN5cRipTkim7HuLEvIfRfehJT4b5t+gpTlp1mUZNxjFRVtv3n2sha8B8RjpFhjZ+iVVOwpJy6zE2HFrcqVpFKmxBB7wQQRyO6rJ1l050eCSbBWRJpG232euSdrO53ElTmcxluoLqRoWPERzzSJ9IlU9WJnI2iRtXJPeTlc8DUzx8U6T3e5tpdX7LTcc41GPu+d8nd0lv5iaDXDFzbKE+GVOGm8DhHgd0U4TERnrYZ2N2GWahs9xuLcDl30g6alyC8c/SsXCnR6mPULJBySarv+U/qgdhcKZZEjG92C+pzPpc1fOpWCBmkcDKJFiXwL2kcf0iL1NVJqFgdvEtIcliUm/Atl/hD1biYo4XRLzbpJVaQcduc2hHIMg+WvR08ajfc+N8Vy8WVR7CJrUz4nDaRxEfWMsmytt5ggZUy8wrG3nVMyzXq1tPazNhNjBwbI6JEEkjDaO0QGKgbu+5Jvmbd2aw+jI5f4ki3Zid1k8LnZtfO/pXUeQJV63emjEaqxnsMVPA9YfvQzE6rzLuUOP5Tn6HOppjIWG0lJH2HZfI5em6iaa44i1iynx2Rf2oLLAymzKVPAgj868XoAkSSkkk5k5k1lcb1lFgScbijI7O29iSeZvUYZm1bY1P1egDTrfct287C4HrahANuAwnRxpH3qM/vHNv2+WimHFRIhRCAVqiWS4RU6GokS1MDAAk7gLk8AN9AhM+Iuks0hB3ddvPco9LnnSQTUzTWkTNM8h+sTbwG5R6AVEw63YVkWWPJrH0WjYsJDk79ViN9idp7Hu2mYDyvXrCYcRqFWwA32yue8njelvQUJebaO6Mfi3D3uflpnBrREnibBI29R+VRV0FGDfMVPBrd6KAFaV1Vj2duGXPvjcWPJhkaW5cMy7xT0GrnLhUftKDyz9d9YywRfLY78evyR2luIldIcSydliPL9qZsRq4h7JI8Dn/tQvE6uyLuG0P5Tf231hLBJeZ34vEIX1i/zsaw+sLjtAN7GiUGn4233U+P70uPARkR65VztXNLEvoeti1862akh3SdWGRB8q9UkRylcwSPKp8GnZF32YeO/1rJ4n0O+Gug/iVeo0VOwmm5o4nhRyI5L7a2GdwAc7XGQAyNLUGsCHtAqfUUQixat2SDWfvR8jqvFmVbSGOHWMfQXwjoTdttHB7J2laxU92Rzv9Y5UX1fjikgQ4aVcNjUNmLswWZc+43U3yNrHMbu+kvbrRNWsjXPcwyaKMk1BuNu31TfW09mn2LC+IOIQ4WETGJsWCL9Gb2Wx2vEKcsj37qp3SE205PDL0o1iZgqk0urGXYKO0xAHmxsPc1XF7SVnOsK0mH2d3u3/wAXRD9qTos/RVUZNipAniEY7DHlGrtTz8QsavSYTD5BAzTyDhHCuXK5/DXDUvRg+kIoHUw0Nx9+T+Gn4Uk/qpQ+I2mdqXGyA/8ATwUfu09vx16sI0kj4jNP2k3LuIM+MM0kkzdqV2c+G0SQOQIHKi7Lay/ZAHMb/e9DNGRXdb7h1j5Ln+ludESc60RidEFSoq4xJeu6iqESeiVhZlDDgQCPekvTmhoExIW5jRgCSMwl8t3CnaIVXuseL6TEOe4Gw8hlSlyGOmD+HuDZFO273+uHUA+Vhaspz0B8O4Vw0IkDM+wpY7RHWI2iLDuF7cqysqZWxQBqRh5zGQRkRTTPquu0NlMu8g7QXlYMf6aHYvVaViTGA3FQRcf68bU6JJOA1uXdIpHiufsaZtG6Vik7Eik8L2PoarTEYZkNnUqeBFq5g01IKLphoVrppLosMVB60nVHlvY+mXOq/wADrLiIslka3BusPfdXHH6WknbalYsdw7gB4AZCm5BRFY1LwCWBaoZorhILlEH1iB72/X2qRjNq/hNmK53v1uWYH786KXrwotkNwyHgNwHtXutSTYNeq8A1ugR7BrYNeL16vTA9ivVcwa9XoA8y4dW7QBHAgGh2I1ejbddT4Zj0NFNqsvSaT5jUmt06FfEasuOyQ3sfQ5e9DJ8G6dpSPMWp6vXlh/r/ACrGWCL8jshrcsebv6iDatq1t1N+I0PE/wBWx4rl7bvahmI1ZP1GB8GyPqMqxlgl03O7H4hB/EqBsOlZF77+edT4dP8A2hbyqBiNFyJvU247x6jKohFcssS6qj18Gvl8k79f5DGM0mHFhu76Iam4LpMWh7owXPmMl9zflS1E1P2ouDYQSSL25WEcfnfo0/G/tVYsfvJGev1TeFyfN7Fn6v4hcPgcRi2+sZZB4pGOjiHPYv8APVJazTtbDwt2tlp5DxkmJ3+QB/qq3fiZKsGBw+DTISvFEB/2o7M3+FRzqkNM6REmIlk7ixC/dXqL7LfnXoHyhM0cvVY+S/8AkfyHrUqOlzDaYKE5XU5/7UXwmmIm+tY8GyqkxBVBUiMXrjDY2tUtFFWSecbP0cTvwU/5Ug6BwvT4uJDmGkBb7oO03sDTPrji9mAL3sfYZ0N1CiCySztuijPq1yfZT61E+xSGrT/xPkixEkablIHPZG173rVVjicQXdnO9iSfMm9ZVe0S2oVFlx1ICBt4B8+7yO8cq5Riu6CgCHjdAJKO0wPj1x79b3pex2ozjNQHH8hz/oax9L06JXZalxCypsTod0JFsx3EFWHI1DeFhvBFWhrgy/RW28yLbHENfKx7u+q+g0o67ztDgwv77/epaGRsHAWbwqRiMQUbLIqcvC3+dOer2iExUQkSy2JDKdwIsSQeFjWaS+HX0gtJhJ4Xb68W2Dn3lWW+/wAbedFDAeD1x7pE+Zf2P70bwmm4ZOy4vwOR96StI6HlgYrIhUjmPUZVDo4hUWgDXqq4wul5Y+y5A4HMeho1hNdCLCRAfFcvY1XEgobayhuD1hgktZwp4NkffL3okCO6qEelNbBrwaymI6A1omvANa2qYj2TWtqvNa2qAPd60a1esDUhnsUN0tglaNmsAwBIYD8+NT2ah2nJ7R2+0fYZn9KTGnvsDNA4WOWZI5MixAG+zHuGW4mrv1U0GokjFgFiG2FtlcDZT3YnzWqQ1cw/SY3Dr3dIjG3cqHbb2Wvo/Vhbq8nczbI8kuD+MuOVYqKXI2lknJVJtiB8W4ZHxsAF9lYXKHu22YhjyASqSnQqdlgQVyIPdX13pPREWIXZlUMBmDuKniCN1V9rL8GVmu0Ugvn1ZB7B1zHpVWZnz/Xm1OunvhVjcPc9C5UfWT+Iv4cxzFKUuDdd67uH7UgPMGLdOyxHkf0onhta5U3hW8xY+1Bia0RRbAk6X0u07XawtuA3CjcP8DRRO5p2Ppe35IfWldULEKN5IA8zkKZddX2ehw67o0HrbZHsPen1AWAKyu6xVlICzErugrjGakIK1JOy10WvCisllCqzHcASc+FACZr5pG7rEDkvWPmd3t+dKBqVpLGGWRnP1iT+1RgLkCsihg0ZjW6FcMhsJGu/iMr38Mh/TRwFRkihQN2Qv5lt5PjegegIusz8BsjzO/2v60aQVaEdZmMgszE/e6/+LrfioPi9W9rMAH7uR9Db8zRtUrqq0VYCNidDlTYXB+ywKn3qFJhWXepqy9i4sQCOBAI9DXGTQcbbrp5Zj+lr+xFS4hZWtScLpGSPsOw8L5em6j+mdGxxMBItwwykTf43UnI8zQ1dCrJfoX2iBcqQQwHG2/0vS3QyZhNcnH9oobxHVP7UawmtEL722DwbL33Umz6NkTepqKaakxUWcsgYXBBHEZ+9bvVawYp0N0Yr5Eii+F1tlXtWceOR9R+1UpCocya1egmF1sibJrp55j1FFYcSri6sGHgQfyq7FR2BrV60DWXoCj0DQLTk93t9ke5zP6UaL2F+FKuNmvcnvJNTIaD2oMX8WaYi/RpZRxZs7fhA+avozQuA6HDxxnMqihjxa13PNiTzqmvhbofa+jIR/aOZn+6lnX3EQ+arxrIs3WVlZQIyhWltV8Lif7aCNz9oizf1ize9FaygCs9NfAzDSXMEjRn7LgSL+jD1NIelvgli4idlRIv2ojtfgazegr6IrKAPnLQmoSwsJZCzOu5SLBTxI7yKWNdIWXEsxGTBbHuyFiPar61tmjRp5GyEYu1rZkKCeZuB51Rul9JzYgksqhTuUC9h5nfVpUgYqmc1lGY9XmYXsov429qypAZMFpxTkbg/64UZhxINZWVotxExGoBrjpHYg2Rvc25bzWVlJ8gK9Y17gG81qsqBjfo6DYiRfDaPm1j+VqnQrW6yrESFr2K1WVQjsgrqDW6ygYl64YzalC9yj3Of7VE1TP8AxsJvaz3PlY3HMZc6ysrPqAy6Q1gOInKQRxBASLupJYL2mNiLDK9hnXLEaJik7SAHihuPR7EeprdZTSGCJtUgwLRPcDzy8M7UHxWi3j3gW4gitVlSwIleo5CpuCQeINqyspAE8LrNMm8hxwYfqM6L4bW9D21K+IzH71qsquJgd8bp6Nl2UJJbwIsO/fQiWMu6oPrMF9SBWVlNsEfQHw00eA0slso1SFfDISP7GIfLT5W6yoGzKysrKBGVlZWUAZWmawvwrKygCh9ftOM8ZX/rSkn7oO1b/DS7h8PdaysrR8wIc0vWNqysrKB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23556" name="Picture 4" descr="http://cdn.abovethelaw.com/uploads/2012/01/thanks-keybo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93096"/>
            <a:ext cx="3240360" cy="2158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unditkitchen.files.wordpress.com/2009/10/political-pictures-death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0692" y="1700808"/>
            <a:ext cx="6042615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Ukratko o PowerPoint-u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Dio paketa programa Microsoft Office</a:t>
            </a:r>
          </a:p>
          <a:p>
            <a:r>
              <a:rPr lang="hr-HR" dirty="0" smtClean="0"/>
              <a:t>Izrada i izvedba multimedijalnih prezentacija</a:t>
            </a:r>
          </a:p>
          <a:p>
            <a:r>
              <a:rPr lang="hr-HR" dirty="0" smtClean="0"/>
              <a:t>Nastao zbog potreba poslovnog svijeta (1990.)</a:t>
            </a:r>
          </a:p>
          <a:p>
            <a:r>
              <a:rPr lang="hr-HR" dirty="0" smtClean="0"/>
              <a:t>Niz poredanih slajdova – multimedijalni objekti</a:t>
            </a:r>
          </a:p>
          <a:p>
            <a:r>
              <a:rPr lang="hr-HR" dirty="0" smtClean="0"/>
              <a:t>Kritike: dosada, </a:t>
            </a:r>
            <a:r>
              <a:rPr lang="hr-HR" dirty="0" err="1" smtClean="0"/>
              <a:t>linerano</a:t>
            </a:r>
            <a:r>
              <a:rPr lang="hr-HR" dirty="0" smtClean="0"/>
              <a:t> izlaganje, previše efekata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Multimedija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Kombinacija dva ili više medija</a:t>
            </a:r>
          </a:p>
          <a:p>
            <a:r>
              <a:rPr lang="hr-HR" dirty="0" smtClean="0"/>
              <a:t>Interakcija </a:t>
            </a:r>
          </a:p>
          <a:p>
            <a:r>
              <a:rPr lang="hr-HR" dirty="0" smtClean="0">
                <a:hlinkClick r:id="rId2" action="ppaction://hlinkpres?slideindex=1&amp;slidetitle="/>
              </a:rPr>
              <a:t>PRIMJER</a:t>
            </a:r>
            <a:endParaRPr lang="hr-HR" dirty="0" smtClean="0"/>
          </a:p>
          <a:p>
            <a:pPr lvl="1"/>
            <a:r>
              <a:rPr lang="hr-HR" dirty="0" smtClean="0"/>
              <a:t>Velike multimedijalne datoteke nisu umetnute u PPT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Koji mediji su korišteni u primjeru?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Tekst</a:t>
            </a:r>
          </a:p>
          <a:p>
            <a:r>
              <a:rPr lang="hr-HR" dirty="0" smtClean="0"/>
              <a:t>Hipertekst / hiperveze</a:t>
            </a:r>
          </a:p>
          <a:p>
            <a:r>
              <a:rPr lang="hr-HR" dirty="0" smtClean="0"/>
              <a:t>Fotografija / karta</a:t>
            </a:r>
          </a:p>
          <a:p>
            <a:r>
              <a:rPr lang="hr-HR" dirty="0" smtClean="0"/>
              <a:t>Animacija</a:t>
            </a:r>
          </a:p>
          <a:p>
            <a:r>
              <a:rPr lang="hr-HR" dirty="0" smtClean="0"/>
              <a:t>Zvuk</a:t>
            </a:r>
          </a:p>
          <a:p>
            <a:r>
              <a:rPr lang="hr-HR" dirty="0" smtClean="0"/>
              <a:t>Glazba</a:t>
            </a:r>
          </a:p>
          <a:p>
            <a:r>
              <a:rPr lang="hr-HR" dirty="0" smtClean="0"/>
              <a:t>Video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Autorska prava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r>
              <a:rPr lang="hr-HR" dirty="0" err="1" smtClean="0"/>
              <a:t>Creative</a:t>
            </a:r>
            <a:r>
              <a:rPr lang="hr-HR" dirty="0" smtClean="0"/>
              <a:t> </a:t>
            </a:r>
            <a:r>
              <a:rPr lang="hr-HR" dirty="0" err="1" smtClean="0"/>
              <a:t>Commons</a:t>
            </a:r>
            <a:r>
              <a:rPr lang="hr-HR" dirty="0" smtClean="0"/>
              <a:t> – neprofitna organizacija</a:t>
            </a:r>
          </a:p>
          <a:p>
            <a:pPr lvl="1"/>
            <a:r>
              <a:rPr lang="hr-HR" dirty="0" smtClean="0"/>
              <a:t>Cilj širiti raspon radova dostupnih drugima za legalno korištenje i dijeljenje</a:t>
            </a:r>
          </a:p>
          <a:p>
            <a:pPr lvl="1"/>
            <a:r>
              <a:rPr lang="hr-HR" dirty="0" smtClean="0">
                <a:hlinkClick r:id="rId2"/>
              </a:rPr>
              <a:t>http://creativecommons.org/</a:t>
            </a:r>
            <a:endParaRPr lang="hr-HR" dirty="0"/>
          </a:p>
        </p:txBody>
      </p:sp>
      <p:pic>
        <p:nvPicPr>
          <p:cNvPr id="19460" name="Picture 4" descr="Creative Commons Licen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7902" y="4437112"/>
            <a:ext cx="4088196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Multimedijske zbirke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Video: </a:t>
            </a:r>
            <a:r>
              <a:rPr lang="hr-HR" dirty="0" err="1" smtClean="0"/>
              <a:t>YouTube</a:t>
            </a:r>
            <a:r>
              <a:rPr lang="hr-HR" dirty="0" smtClean="0"/>
              <a:t>, </a:t>
            </a:r>
            <a:r>
              <a:rPr lang="hr-HR" dirty="0" err="1" smtClean="0"/>
              <a:t>Daylimotion</a:t>
            </a:r>
            <a:r>
              <a:rPr lang="hr-HR" dirty="0" smtClean="0"/>
              <a:t>, </a:t>
            </a:r>
            <a:r>
              <a:rPr lang="hr-HR" dirty="0" err="1" smtClean="0"/>
              <a:t>Vimeo</a:t>
            </a:r>
            <a:r>
              <a:rPr lang="hr-HR" dirty="0" smtClean="0"/>
              <a:t>, 5min</a:t>
            </a:r>
          </a:p>
          <a:p>
            <a:r>
              <a:rPr lang="hr-HR" dirty="0" smtClean="0"/>
              <a:t>Foto: </a:t>
            </a:r>
            <a:r>
              <a:rPr lang="hr-HR" dirty="0" err="1" smtClean="0"/>
              <a:t>Panoramio</a:t>
            </a:r>
            <a:r>
              <a:rPr lang="hr-HR" dirty="0" smtClean="0"/>
              <a:t>, </a:t>
            </a:r>
            <a:r>
              <a:rPr lang="hr-HR" dirty="0" err="1" smtClean="0"/>
              <a:t>Flikr</a:t>
            </a:r>
            <a:endParaRPr lang="hr-HR" dirty="0" smtClean="0"/>
          </a:p>
          <a:p>
            <a:r>
              <a:rPr lang="hr-HR" dirty="0" err="1" smtClean="0"/>
              <a:t>Podcast</a:t>
            </a:r>
            <a:r>
              <a:rPr lang="hr-HR" dirty="0" smtClean="0"/>
              <a:t>: </a:t>
            </a:r>
            <a:r>
              <a:rPr lang="hr-HR" dirty="0" err="1" smtClean="0"/>
              <a:t>Podcast.com</a:t>
            </a:r>
            <a:r>
              <a:rPr lang="hr-HR" dirty="0" smtClean="0"/>
              <a:t>, </a:t>
            </a:r>
          </a:p>
          <a:p>
            <a:r>
              <a:rPr lang="hr-HR" dirty="0" err="1" smtClean="0"/>
              <a:t>Wikimedia</a:t>
            </a:r>
            <a:r>
              <a:rPr lang="hr-HR" dirty="0" smtClean="0"/>
              <a:t> </a:t>
            </a:r>
            <a:r>
              <a:rPr lang="hr-HR" dirty="0" err="1" smtClean="0"/>
              <a:t>Commons</a:t>
            </a:r>
            <a:r>
              <a:rPr lang="hr-HR" dirty="0" smtClean="0"/>
              <a:t>, </a:t>
            </a:r>
            <a:r>
              <a:rPr lang="hr-HR" dirty="0" smtClean="0">
                <a:hlinkClick r:id="rId2"/>
              </a:rPr>
              <a:t>http://commons.wikimedia.org</a:t>
            </a:r>
            <a:endParaRPr lang="hr-HR" dirty="0" smtClean="0"/>
          </a:p>
          <a:p>
            <a:r>
              <a:rPr lang="hr-HR" dirty="0" smtClean="0"/>
              <a:t>MERLOT, </a:t>
            </a:r>
            <a:r>
              <a:rPr lang="hr-HR" dirty="0" smtClean="0">
                <a:hlinkClick r:id="rId3"/>
              </a:rPr>
              <a:t>http://www.merlot.org/</a:t>
            </a:r>
            <a:r>
              <a:rPr lang="hr-HR" dirty="0" smtClean="0"/>
              <a:t> </a:t>
            </a:r>
          </a:p>
          <a:p>
            <a:r>
              <a:rPr lang="hr-HR" b="1" dirty="0" smtClean="0">
                <a:solidFill>
                  <a:srgbClr val="FF0000"/>
                </a:solidFill>
              </a:rPr>
              <a:t>POUZDANOST I AKTUALNOST!</a:t>
            </a:r>
            <a:endParaRPr lang="hr-H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Vrste medija za PPT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Ekstenzije datoteka</a:t>
            </a:r>
          </a:p>
          <a:p>
            <a:pPr lvl="1"/>
            <a:r>
              <a:rPr lang="hr-HR" sz="3600" dirty="0" smtClean="0"/>
              <a:t>Zvuk i glazba: </a:t>
            </a:r>
            <a:r>
              <a:rPr lang="hr-HR" sz="3600" b="1" dirty="0" err="1" smtClean="0"/>
              <a:t>wav</a:t>
            </a:r>
            <a:r>
              <a:rPr lang="hr-HR" sz="3600" b="1" dirty="0" smtClean="0"/>
              <a:t>, </a:t>
            </a:r>
            <a:r>
              <a:rPr lang="hr-HR" sz="3600" b="1" dirty="0" err="1" smtClean="0"/>
              <a:t>wma</a:t>
            </a:r>
            <a:r>
              <a:rPr lang="hr-HR" sz="3600" b="1" dirty="0" smtClean="0"/>
              <a:t>, MIDI</a:t>
            </a:r>
            <a:r>
              <a:rPr lang="hr-HR" sz="3600" dirty="0" smtClean="0"/>
              <a:t>, mp3</a:t>
            </a:r>
          </a:p>
          <a:p>
            <a:pPr lvl="1"/>
            <a:r>
              <a:rPr lang="hr-HR" sz="3600" dirty="0" smtClean="0"/>
              <a:t>Video: </a:t>
            </a:r>
            <a:r>
              <a:rPr lang="hr-HR" sz="3600" b="1" dirty="0" err="1" smtClean="0"/>
              <a:t>wmv</a:t>
            </a:r>
            <a:r>
              <a:rPr lang="hr-HR" sz="3600" b="1" dirty="0" smtClean="0"/>
              <a:t>, </a:t>
            </a:r>
            <a:r>
              <a:rPr lang="hr-HR" sz="3600" b="1" dirty="0" err="1" smtClean="0"/>
              <a:t>avi</a:t>
            </a:r>
            <a:r>
              <a:rPr lang="hr-HR" sz="3600" dirty="0" smtClean="0"/>
              <a:t>, mp4, </a:t>
            </a:r>
            <a:r>
              <a:rPr lang="hr-HR" sz="3600" dirty="0" err="1" smtClean="0"/>
              <a:t>mpeg</a:t>
            </a:r>
            <a:endParaRPr lang="hr-HR" sz="3600" dirty="0" smtClean="0"/>
          </a:p>
          <a:p>
            <a:pPr lvl="1"/>
            <a:r>
              <a:rPr lang="hr-HR" sz="3600" dirty="0" smtClean="0"/>
              <a:t>Animacije: </a:t>
            </a:r>
            <a:r>
              <a:rPr lang="hr-HR" sz="3600" dirty="0" err="1" smtClean="0"/>
              <a:t>gif</a:t>
            </a:r>
            <a:endParaRPr lang="hr-H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ZADATAK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Izradite PowerPoint prezentaciju o </a:t>
            </a:r>
            <a:r>
              <a:rPr lang="hr-HR" b="1" dirty="0" smtClean="0"/>
              <a:t>Osijeku </a:t>
            </a:r>
            <a:r>
              <a:rPr lang="hr-HR" dirty="0" smtClean="0"/>
              <a:t>koja </a:t>
            </a:r>
            <a:r>
              <a:rPr lang="hr-HR" dirty="0" smtClean="0"/>
              <a:t>sadrži:</a:t>
            </a:r>
          </a:p>
          <a:p>
            <a:pPr lvl="1"/>
            <a:r>
              <a:rPr lang="hr-HR" dirty="0" smtClean="0"/>
              <a:t>Video isječak</a:t>
            </a:r>
          </a:p>
          <a:p>
            <a:pPr lvl="1"/>
            <a:r>
              <a:rPr lang="hr-HR" dirty="0" smtClean="0"/>
              <a:t>Zvučnu datoteku ili glazbu</a:t>
            </a:r>
          </a:p>
          <a:p>
            <a:pPr lvl="1"/>
            <a:r>
              <a:rPr lang="hr-HR" dirty="0" smtClean="0"/>
              <a:t>Poveznicu / hiperlink na službenu stranicu grada</a:t>
            </a:r>
          </a:p>
          <a:p>
            <a:pPr lvl="1"/>
            <a:r>
              <a:rPr lang="hr-HR" dirty="0" smtClean="0"/>
              <a:t>Plan grada</a:t>
            </a:r>
          </a:p>
          <a:p>
            <a:pPr lvl="1"/>
            <a:r>
              <a:rPr lang="hr-HR" dirty="0" smtClean="0"/>
              <a:t>Fotografije (potpisane)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252</Words>
  <Application>Microsoft Office PowerPoint</Application>
  <PresentationFormat>Prikaz na zaslonu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3" baseType="lpstr">
      <vt:lpstr>Office tema</vt:lpstr>
      <vt:lpstr>Multimedija u PowerPoint-u</vt:lpstr>
      <vt:lpstr>Slajd 2</vt:lpstr>
      <vt:lpstr>Ukratko o PowerPoint-u</vt:lpstr>
      <vt:lpstr>Multimedija</vt:lpstr>
      <vt:lpstr>Koji mediji su korišteni u primjeru?</vt:lpstr>
      <vt:lpstr>Autorska prava</vt:lpstr>
      <vt:lpstr>Multimedijske zbirke</vt:lpstr>
      <vt:lpstr>Vrste medija za PPT</vt:lpstr>
      <vt:lpstr>ZADATAK</vt:lpstr>
      <vt:lpstr>Slajd 10</vt:lpstr>
      <vt:lpstr>Kako preuzeti datoteku s YouTube-a?</vt:lpstr>
      <vt:lpstr>HVALA NA PAŽNJI!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Multimedija u PowerPoint-u</dc:title>
  <dc:creator>Vesna</dc:creator>
  <cp:lastModifiedBy>Vesna</cp:lastModifiedBy>
  <cp:revision>44</cp:revision>
  <dcterms:created xsi:type="dcterms:W3CDTF">2012-08-21T08:56:23Z</dcterms:created>
  <dcterms:modified xsi:type="dcterms:W3CDTF">2013-07-10T11:52:50Z</dcterms:modified>
</cp:coreProperties>
</file>