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 trokut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a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Prostoručno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Prostoručno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Prostoručno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Ravni poveznik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hr-HR" smtClean="0"/>
              <a:t>Kliknite da biste uredili stil podnaslova matrice</a:t>
            </a:r>
            <a:endParaRPr lang="en-US"/>
          </a:p>
        </p:txBody>
      </p:sp>
      <p:sp>
        <p:nvSpPr>
          <p:cNvPr id="11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03B7CCF-E601-4716-B2B9-5361050430AB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12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3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F070938-A44E-4EF5-823C-8610786FBEE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5C73D-F15D-498B-AB2E-B4C2656F4453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5" name="Rezervirano mjesto podnožj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1A09-2B1F-4E07-A471-E0CEB5C1D89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D4F0C-4922-4340-BFF3-DF57F6E9DA05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5" name="Rezervirano mjesto podnožj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739AD-5F93-4B80-BFBE-0E4E8E57CEB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4" name="Rezervirano mjesto datum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A59FB-4C29-4A6A-8073-E4EE2ED84B69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5" name="Rezervirano mjesto podnožj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851B0-F68C-4D87-8B88-4EC7B7B08A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Š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Š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4AB00E-3F53-401D-889F-B065115CAEE6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7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8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1F246D-2E34-46D4-AC93-2BA075D2E23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16B288-B3FD-4EDF-BD15-048A451C964C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58741F-3221-4A02-B17A-1FAFDBC310E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83D846-9ED5-41B3-80FF-71CCB690F13B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0CD8BD-3D1D-4111-89D2-91C0A673BFA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4EE49D-5313-46E2-8A1F-12EAEFC01BDB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0E8073-4FC1-47FC-A3D8-4CF5E4A19F4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FED7-181E-4510-BFEF-D81311466422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3" name="Rezervirano mjesto podnožj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zervirano mjesto broja slajd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773CB-FCCF-4A8D-AE48-86EBB13C719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2BD009-5B3A-46E5-8135-0E2B5242EA55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E753E6-A9FE-47AE-8D8F-FB91ABDA770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ručno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Prostoručno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Pravokutni troku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Ravni poveznik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Š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Š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hr-HR" noProof="0" smtClean="0"/>
              <a:t>Pritisnite ikonu za dodavanje slike</a:t>
            </a:r>
            <a:endParaRPr lang="en-US" noProof="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11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F4FE3F4-2473-4E12-BA1C-0AB9C245BC0F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12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3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4C038A5-785A-4E56-87FC-2121BB01F14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ručno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Prostoručno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Pravokutni troku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Ravni poveznik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1033" name="Rezervirano mjesto teksta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smtClean="0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AAE9C37-7C84-43C8-8471-79D9D574DF60}" type="datetimeFigureOut">
              <a:rPr lang="hr-HR"/>
              <a:pPr>
                <a:defRPr/>
              </a:pPr>
              <a:t>23.9.2013</a:t>
            </a:fld>
            <a:endParaRPr lang="hr-HR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hr-HR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425A5D5-1E69-4888-94CA-904EBCAE886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10" r:id="rId4"/>
    <p:sldLayoutId id="2147483711" r:id="rId5"/>
    <p:sldLayoutId id="2147483712" r:id="rId6"/>
    <p:sldLayoutId id="2147483706" r:id="rId7"/>
    <p:sldLayoutId id="2147483713" r:id="rId8"/>
    <p:sldLayoutId id="2147483714" r:id="rId9"/>
    <p:sldLayoutId id="2147483705" r:id="rId10"/>
    <p:sldLayoutId id="214748370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teach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teach.com/" TargetMode="External"/><Relationship Id="rId2" Type="http://schemas.openxmlformats.org/officeDocument/2006/relationships/hyperlink" Target="http://aurum.vup.hr/~kdjokic/earth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aurum.vup.hr/~kdjokic/earth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82976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err="1" smtClean="0"/>
              <a:t>Google</a:t>
            </a:r>
            <a:r>
              <a:rPr lang="hr-HR" dirty="0" smtClean="0"/>
              <a:t> </a:t>
            </a:r>
            <a:r>
              <a:rPr lang="hr-HR" dirty="0" err="1" smtClean="0"/>
              <a:t>Earth</a:t>
            </a:r>
            <a:r>
              <a:rPr lang="hr-HR" dirty="0" smtClean="0"/>
              <a:t> u nastavi</a:t>
            </a:r>
            <a:endParaRPr lang="hr-HR" dirty="0"/>
          </a:p>
        </p:txBody>
      </p:sp>
      <p:sp>
        <p:nvSpPr>
          <p:cNvPr id="13314" name="Podnaslov 3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hr-HR" smtClean="0"/>
              <a:t>Krist</a:t>
            </a:r>
            <a:r>
              <a:rPr lang="hr-HR" smtClean="0">
                <a:latin typeface="Arial" charset="0"/>
              </a:rPr>
              <a:t>i</a:t>
            </a:r>
            <a:r>
              <a:rPr lang="hr-HR" smtClean="0"/>
              <a:t>an Đokić</a:t>
            </a:r>
          </a:p>
        </p:txBody>
      </p:sp>
      <p:pic>
        <p:nvPicPr>
          <p:cNvPr id="13315" name="Picture 2" descr="http://www.creativeeducation.co.uk/blog/wp-content/uploads/2011/01/pupil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852738"/>
            <a:ext cx="238125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Lucida Sans Unicode" pitchFamily="34" charset="0"/>
              <a:buAutoNum type="alphaLcParenR"/>
            </a:pPr>
            <a:r>
              <a:rPr lang="hr-HR" b="1" smtClean="0"/>
              <a:t>Korištenje na jednom računalu uz projektor pri obradi novih sadržaja (nastavnik) ili ponavljanju (nastavnik ili učenik)</a:t>
            </a:r>
          </a:p>
          <a:p>
            <a:pPr marL="514350" indent="-514350">
              <a:buFont typeface="Lucida Sans Unicode" pitchFamily="34" charset="0"/>
              <a:buAutoNum type="alphaLcParenR"/>
            </a:pPr>
            <a:r>
              <a:rPr lang="hr-HR" smtClean="0"/>
              <a:t>Korištenje za izradu seminarskih radova ili za zadaću (učenici kod kuće u grupama)</a:t>
            </a:r>
          </a:p>
          <a:p>
            <a:pPr marL="514350" indent="-514350">
              <a:buFont typeface="Lucida Sans Unicode" pitchFamily="34" charset="0"/>
              <a:buAutoNum type="alphaLcParenR"/>
            </a:pPr>
            <a:r>
              <a:rPr lang="hr-HR" smtClean="0"/>
              <a:t>Korištenje sa naprednim učenicima (nastavnik i učenik)</a:t>
            </a:r>
          </a:p>
          <a:p>
            <a:pPr marL="514350" indent="-514350">
              <a:buFont typeface="Lucida Sans Unicode" pitchFamily="34" charset="0"/>
              <a:buAutoNum type="alphaLcParenR"/>
            </a:pPr>
            <a:r>
              <a:rPr lang="hr-HR" smtClean="0"/>
              <a:t>Pristup informatičkom kabinetu (nastavnik i učenici)</a:t>
            </a:r>
          </a:p>
          <a:p>
            <a:pPr marL="514350" indent="-514350">
              <a:buFont typeface="Wingdings 3" pitchFamily="18" charset="2"/>
              <a:buNone/>
            </a:pPr>
            <a:endParaRPr lang="hr-HR" smtClean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Mogućnosti korištenja</a:t>
            </a:r>
            <a:endParaRPr lang="hr-H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Google Earth</a:t>
            </a:r>
          </a:p>
          <a:p>
            <a:r>
              <a:rPr lang="hr-HR" smtClean="0"/>
              <a:t>Dodatne KML datoteke</a:t>
            </a:r>
          </a:p>
          <a:p>
            <a:r>
              <a:rPr lang="hr-HR" smtClean="0"/>
              <a:t>Web stranica </a:t>
            </a:r>
            <a:r>
              <a:rPr lang="hr-HR" smtClean="0">
                <a:hlinkClick r:id="rId2"/>
              </a:rPr>
              <a:t>www.geteach.com</a:t>
            </a:r>
            <a:r>
              <a:rPr lang="hr-HR" smtClean="0"/>
              <a:t> 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Što nam je na raspolaganju ?</a:t>
            </a:r>
            <a:endParaRPr lang="hr-H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Google Earth besplatno skinemo sa interneta</a:t>
            </a:r>
          </a:p>
          <a:p>
            <a:r>
              <a:rPr lang="hr-HR" smtClean="0"/>
              <a:t>KML datoteke na internetu, a neke i na adresi </a:t>
            </a:r>
            <a:r>
              <a:rPr lang="hr-HR" smtClean="0">
                <a:hlinkClick r:id="rId2"/>
              </a:rPr>
              <a:t>http://aurum.vup.hr/~kdjokic/earth2/</a:t>
            </a:r>
            <a:endParaRPr lang="hr-HR" smtClean="0"/>
          </a:p>
          <a:p>
            <a:r>
              <a:rPr lang="hr-HR" smtClean="0"/>
              <a:t>Na internetu </a:t>
            </a:r>
            <a:r>
              <a:rPr lang="hr-HR" smtClean="0">
                <a:hlinkClick r:id="rId3"/>
              </a:rPr>
              <a:t>www.geteach.com</a:t>
            </a:r>
            <a:r>
              <a:rPr lang="hr-HR" smtClean="0"/>
              <a:t> 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Gdje se to nalazi ?</a:t>
            </a:r>
            <a:endParaRPr lang="hr-H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Nastavni program geografije za sva 4 razreda sa temama i ključnim pojmovima, te naputcima gdje se mogu koristiti Google Earth i ostali dodaci</a:t>
            </a:r>
          </a:p>
          <a:p>
            <a:r>
              <a:rPr lang="hr-HR" smtClean="0"/>
              <a:t>To je također dostupno na </a:t>
            </a:r>
            <a:r>
              <a:rPr lang="hr-HR" smtClean="0">
                <a:hlinkClick r:id="rId2"/>
              </a:rPr>
              <a:t>http://aurum.vup.hr/~kdjokic/earth2/</a:t>
            </a:r>
            <a:endParaRPr lang="hr-HR" smtClean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Što nam još treba ?</a:t>
            </a:r>
            <a:endParaRPr lang="hr-H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Možemo krenuti !</a:t>
            </a:r>
            <a:endParaRPr lang="hr-HR" dirty="0"/>
          </a:p>
        </p:txBody>
      </p:sp>
      <p:sp>
        <p:nvSpPr>
          <p:cNvPr id="18434" name="Podnaslov 6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hr-HR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milanje">
  <a:themeElements>
    <a:clrScheme name="Gomilanj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Gomilanj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Gomilanj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omilanj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Gomilanj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Gomilanj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Gomilanj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</TotalTime>
  <Words>104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6</vt:i4>
      </vt:variant>
    </vt:vector>
  </HeadingPairs>
  <TitlesOfParts>
    <vt:vector size="20" baseType="lpstr">
      <vt:lpstr>Lucida Sans Unicode</vt:lpstr>
      <vt:lpstr>Arial</vt:lpstr>
      <vt:lpstr>Wingdings 3</vt:lpstr>
      <vt:lpstr>Verdana</vt:lpstr>
      <vt:lpstr>Wingdings 2</vt:lpstr>
      <vt:lpstr>Calibri</vt:lpstr>
      <vt:lpstr>Gomilanje</vt:lpstr>
      <vt:lpstr>Gomilanje</vt:lpstr>
      <vt:lpstr>Gomilanje</vt:lpstr>
      <vt:lpstr>Gomilanje</vt:lpstr>
      <vt:lpstr>Gomilanje</vt:lpstr>
      <vt:lpstr>Gomilanje</vt:lpstr>
      <vt:lpstr>Gomilanje</vt:lpstr>
      <vt:lpstr>Gomilanje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Earth u nastavi</dc:title>
  <dc:creator>Kristian</dc:creator>
  <cp:lastModifiedBy>sburcar</cp:lastModifiedBy>
  <cp:revision>8</cp:revision>
  <dcterms:created xsi:type="dcterms:W3CDTF">2012-08-21T21:07:04Z</dcterms:created>
  <dcterms:modified xsi:type="dcterms:W3CDTF">2013-09-23T11:13:01Z</dcterms:modified>
</cp:coreProperties>
</file>