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60" r:id="rId5"/>
    <p:sldId id="269" r:id="rId6"/>
    <p:sldId id="259" r:id="rId7"/>
    <p:sldId id="261" r:id="rId8"/>
    <p:sldId id="264" r:id="rId9"/>
    <p:sldId id="262" r:id="rId10"/>
    <p:sldId id="270" r:id="rId11"/>
    <p:sldId id="263" r:id="rId12"/>
    <p:sldId id="271" r:id="rId13"/>
    <p:sldId id="272" r:id="rId14"/>
    <p:sldId id="273" r:id="rId15"/>
    <p:sldId id="268" r:id="rId16"/>
    <p:sldId id="274" r:id="rId17"/>
    <p:sldId id="265" r:id="rId18"/>
    <p:sldId id="275" r:id="rId19"/>
    <p:sldId id="266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rtnersinlearning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soup-croatia.or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itelji.hr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DarkoJ@microsoft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sdc.skole.h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reamspark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.h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Program Dreamspark - dostupnost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/>
              <a:t>STRUČNI SKUP ZA UČITELJE I NASTAVNIKE</a:t>
            </a:r>
            <a:br>
              <a:rPr lang="hr-HR" dirty="0"/>
            </a:br>
            <a:r>
              <a:rPr lang="hr-HR" dirty="0"/>
              <a:t> INFORMATIKE I RAČUNALSTVA</a:t>
            </a:r>
            <a:br>
              <a:rPr lang="hr-HR" dirty="0"/>
            </a:br>
            <a:r>
              <a:rPr lang="hr-HR" dirty="0"/>
              <a:t>RIJEKA, 30. kolovoza 2011.</a:t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2492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39188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2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Softverski proizvodi koje nastavnici mogu preuzeti s globalnog portala </a:t>
            </a:r>
            <a:r>
              <a:rPr lang="hr-HR" dirty="0" smtClean="0">
                <a:hlinkClick r:id="rId2"/>
              </a:rPr>
              <a:t>http://www.partnersinlearningnetwork.com</a:t>
            </a:r>
            <a:endParaRPr lang="hr-HR" dirty="0" smtClean="0"/>
          </a:p>
          <a:p>
            <a:pPr lvl="1"/>
            <a:r>
              <a:rPr lang="hr-HR" dirty="0" smtClean="0"/>
              <a:t>SongSmith</a:t>
            </a:r>
          </a:p>
          <a:p>
            <a:pPr lvl="1"/>
            <a:r>
              <a:rPr lang="hr-HR" dirty="0" smtClean="0"/>
              <a:t>Autocollage</a:t>
            </a:r>
          </a:p>
          <a:p>
            <a:r>
              <a:rPr lang="hr-HR" dirty="0" smtClean="0"/>
              <a:t>Softverski proizvodi MS Research instituta:</a:t>
            </a:r>
          </a:p>
          <a:p>
            <a:pPr lvl="1"/>
            <a:r>
              <a:rPr lang="hr-HR" dirty="0" smtClean="0"/>
              <a:t>WW Telescope</a:t>
            </a:r>
          </a:p>
          <a:p>
            <a:pPr lvl="1"/>
            <a:r>
              <a:rPr lang="hr-HR" dirty="0" smtClean="0"/>
              <a:t>Photosynth</a:t>
            </a:r>
          </a:p>
          <a:p>
            <a:pPr lvl="1"/>
            <a:r>
              <a:rPr lang="hr-HR" dirty="0" smtClean="0"/>
              <a:t>Image Composite Editor</a:t>
            </a:r>
          </a:p>
          <a:p>
            <a:r>
              <a:rPr lang="hr-HR" dirty="0" smtClean="0"/>
              <a:t>Za preuzimanje je potrebna prijava Live ID-om!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Ostali izvori besplatnog softvera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619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297873"/>
            <a:ext cx="8410575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921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" y="193964"/>
            <a:ext cx="8301038" cy="568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218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27" y="152400"/>
            <a:ext cx="8237220" cy="569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889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www.techsoup-croatia.org</a:t>
            </a:r>
            <a:endParaRPr lang="hr-HR" dirty="0" smtClean="0"/>
          </a:p>
          <a:p>
            <a:r>
              <a:rPr lang="hr-HR" dirty="0" smtClean="0"/>
              <a:t>Do 6 proizvoda, po 50 licenci u svakoj, na rok od dvije godine („Software Assurance”)</a:t>
            </a:r>
          </a:p>
          <a:p>
            <a:r>
              <a:rPr lang="hr-HR" dirty="0" smtClean="0"/>
              <a:t>Globalno partnerstvo s organizacijom TechSoup Global</a:t>
            </a:r>
          </a:p>
          <a:p>
            <a:r>
              <a:rPr lang="hr-HR" dirty="0" smtClean="0"/>
              <a:t>Lokalni partneri u RH: </a:t>
            </a:r>
          </a:p>
          <a:p>
            <a:pPr lvl="1"/>
            <a:r>
              <a:rPr lang="hr-HR" dirty="0" smtClean="0"/>
              <a:t>Partneri u dobru</a:t>
            </a:r>
          </a:p>
          <a:p>
            <a:pPr lvl="1"/>
            <a:r>
              <a:rPr lang="hr-HR" dirty="0" smtClean="0"/>
              <a:t>Nezavisni medijski portal H-alter</a:t>
            </a:r>
          </a:p>
          <a:p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Donacije softvera za udruge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728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8313420" cy="574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243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Pojašnjenja i poveznice te upute i opise koje su pisali sami učitelji i nastavnici možete pronaći na portalu: </a:t>
            </a:r>
            <a:r>
              <a:rPr lang="hr-HR" dirty="0" smtClean="0">
                <a:hlinkClick r:id="rId2"/>
              </a:rPr>
              <a:t>http://www.ucitelji.hr</a:t>
            </a:r>
            <a:r>
              <a:rPr lang="hr-HR" dirty="0" smtClean="0"/>
              <a:t>.</a:t>
            </a:r>
          </a:p>
          <a:p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Konsolidirane informacije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40457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228601"/>
            <a:ext cx="8237220" cy="569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564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Besplatni on-line servisi za učenike, studente i nastavno osoblje u školama i na sveučilištima</a:t>
            </a:r>
          </a:p>
          <a:p>
            <a:pPr lvl="1"/>
            <a:r>
              <a:rPr lang="hr-HR" dirty="0" smtClean="0"/>
              <a:t>Elektronička pošta (10 GB prostora za pohranu)</a:t>
            </a:r>
          </a:p>
          <a:p>
            <a:pPr lvl="1"/>
            <a:r>
              <a:rPr lang="hr-HR" dirty="0" smtClean="0"/>
              <a:t>„Vlastiti” virtualni mrežni disk (25 GB prostora)</a:t>
            </a:r>
          </a:p>
          <a:p>
            <a:pPr lvl="1"/>
            <a:r>
              <a:rPr lang="hr-HR" dirty="0" smtClean="0"/>
              <a:t>On-line inačice Worda, Excela, PowerPointa i OneNotea</a:t>
            </a:r>
          </a:p>
          <a:p>
            <a:pPr lvl="1"/>
            <a:r>
              <a:rPr lang="hr-HR" dirty="0" smtClean="0"/>
              <a:t>Jedinstveni Live ID korisnički račun za pristup svim sadržajima i servisima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Live@edu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6247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Ugovor o licenciranju obnovljen u lipnju 2011</a:t>
            </a:r>
          </a:p>
          <a:p>
            <a:r>
              <a:rPr lang="hr-HR" dirty="0" smtClean="0"/>
              <a:t>Pregled obnovljenog softvera</a:t>
            </a:r>
          </a:p>
          <a:p>
            <a:r>
              <a:rPr lang="hr-HR" dirty="0" smtClean="0"/>
              <a:t>Dodatak o programu DreamSpark</a:t>
            </a:r>
          </a:p>
          <a:p>
            <a:r>
              <a:rPr lang="hr-HR" dirty="0" smtClean="0"/>
              <a:t>Ostali izvori besplatnog softvera za nastavnike i učenike</a:t>
            </a:r>
          </a:p>
          <a:p>
            <a:pPr lvl="1"/>
            <a:r>
              <a:rPr lang="hr-HR" dirty="0" smtClean="0"/>
              <a:t>Globalni portal Partners in Learning</a:t>
            </a:r>
          </a:p>
          <a:p>
            <a:r>
              <a:rPr lang="hr-HR" dirty="0" smtClean="0"/>
              <a:t>Za pristup je potreban Live ID</a:t>
            </a:r>
          </a:p>
          <a:p>
            <a:r>
              <a:rPr lang="hr-HR" dirty="0" smtClean="0"/>
              <a:t>Ostvarena integracija AAI@edu-hr i Live@edu 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4573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Hvala na pozornosti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DarkoJ@microsoft.com</a:t>
            </a:r>
            <a:endParaRPr lang="hr-HR" dirty="0" smtClean="0"/>
          </a:p>
          <a:p>
            <a:r>
              <a:rPr lang="hr-HR" dirty="0" smtClean="0"/>
              <a:t>+385 98 458 444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3777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Windows 7 – Upgrade (nadogradnja)</a:t>
            </a:r>
          </a:p>
          <a:p>
            <a:r>
              <a:rPr lang="hr-HR" dirty="0" smtClean="0"/>
              <a:t>Office 2010 Professional, hrvatska inačica</a:t>
            </a:r>
          </a:p>
          <a:p>
            <a:r>
              <a:rPr lang="hr-HR" dirty="0" smtClean="0"/>
              <a:t>Client Access Licenses za pristup serverima</a:t>
            </a:r>
          </a:p>
          <a:p>
            <a:pPr lvl="1"/>
            <a:r>
              <a:rPr lang="hr-HR" dirty="0" smtClean="0"/>
              <a:t>Uključen je i ForeFront Endpoint Protection – antivirusna zaštita</a:t>
            </a:r>
          </a:p>
          <a:p>
            <a:pPr lvl="1"/>
            <a:r>
              <a:rPr lang="hr-HR" dirty="0" smtClean="0"/>
              <a:t>Uključen je i Lync Client (Lync je nova inačica Live Meetinga)</a:t>
            </a:r>
          </a:p>
          <a:p>
            <a:r>
              <a:rPr lang="hr-HR" dirty="0" smtClean="0"/>
              <a:t>Poslužitelji za učionice s tankim klijentima</a:t>
            </a:r>
          </a:p>
          <a:p>
            <a:r>
              <a:rPr lang="hr-HR" dirty="0" smtClean="0"/>
              <a:t>Home Use Rights – pravo korištenja softvera na kućnim računalima, za nastavnike, uključeno je u ugovor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Obnovljeni softver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2976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Sve se nalazi na CARNetovom on line centru za preuzimanje </a:t>
            </a:r>
            <a:r>
              <a:rPr lang="hr-HR" dirty="0" smtClean="0">
                <a:hlinkClick r:id="rId2"/>
              </a:rPr>
              <a:t>http://msdc.skole.hr</a:t>
            </a:r>
            <a:endParaRPr lang="hr-HR" dirty="0" smtClean="0"/>
          </a:p>
          <a:p>
            <a:r>
              <a:rPr lang="hr-HR" dirty="0" smtClean="0"/>
              <a:t>Ondje su i instalacijski ključevi potrebni za aktivaciju proizvoda</a:t>
            </a:r>
          </a:p>
          <a:p>
            <a:r>
              <a:rPr lang="hr-HR" dirty="0" smtClean="0"/>
              <a:t>Instalacijski ključevi upotrebljivi su tijekom trajanja ugovora</a:t>
            </a:r>
          </a:p>
          <a:p>
            <a:r>
              <a:rPr lang="hr-HR" dirty="0" smtClean="0"/>
              <a:t>Za pristup je potreban priključak na CARNet mrežu i AAI@edu-hr korisnički račun školskog administratora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Kako preuzeti softver?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249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9327"/>
            <a:ext cx="8467725" cy="563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27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Pripremljen je instalacijski medij za škole – generička automatska instalacija operacijskog sustava, Office 2010, Live Services i IE9</a:t>
            </a:r>
          </a:p>
          <a:p>
            <a:r>
              <a:rPr lang="hr-HR" dirty="0" smtClean="0"/>
              <a:t>Medij će biti:</a:t>
            </a:r>
          </a:p>
          <a:p>
            <a:pPr lvl="1"/>
            <a:r>
              <a:rPr lang="hr-HR" dirty="0" smtClean="0"/>
              <a:t>Podijeljen sudionicima skupa u Šibeniku</a:t>
            </a:r>
          </a:p>
          <a:p>
            <a:pPr lvl="1"/>
            <a:r>
              <a:rPr lang="hr-HR" dirty="0" smtClean="0"/>
              <a:t>Dostupan preko CARNetovog centra za preuzimanje</a:t>
            </a:r>
          </a:p>
          <a:p>
            <a:r>
              <a:rPr lang="hr-HR" dirty="0" smtClean="0"/>
              <a:t>U Šibeniku će biti održane praktične radionice o korištenju ovih instalacijskih medija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Najava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2154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Besplatno dostupan softver za učenike i nastavno osoblje.</a:t>
            </a:r>
          </a:p>
          <a:p>
            <a:r>
              <a:rPr lang="hr-HR" dirty="0" smtClean="0"/>
              <a:t>Dostupan za instalaciju na osobna računala.</a:t>
            </a:r>
          </a:p>
          <a:p>
            <a:r>
              <a:rPr lang="hr-HR" dirty="0" smtClean="0"/>
              <a:t>Trajne licence (učenici mogu zadržati softver i nakon završetka školovanja)</a:t>
            </a:r>
          </a:p>
          <a:p>
            <a:r>
              <a:rPr lang="hr-HR" dirty="0" smtClean="0">
                <a:hlinkClick r:id="rId2"/>
              </a:rPr>
              <a:t>http://www.dreamspark.com</a:t>
            </a:r>
            <a:endParaRPr lang="hr-HR" dirty="0" smtClean="0"/>
          </a:p>
          <a:p>
            <a:r>
              <a:rPr lang="hr-HR" dirty="0" smtClean="0"/>
              <a:t>Za pristup je potreban Live ID akreditirane obrazovne ustanove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Program DreamSpark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880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Razvojni softver, uključujući Visual Studio Professional</a:t>
            </a:r>
          </a:p>
          <a:p>
            <a:r>
              <a:rPr lang="hr-HR" dirty="0" smtClean="0"/>
              <a:t>Poslužiteljski proizvodi (npr. SQL Server)</a:t>
            </a:r>
          </a:p>
          <a:p>
            <a:r>
              <a:rPr lang="hr-HR" dirty="0" smtClean="0"/>
              <a:t>Posebni programi za primjenu u obrazovanju, npr. Mathematica 4.0.</a:t>
            </a:r>
          </a:p>
          <a:p>
            <a:r>
              <a:rPr lang="hr-HR" dirty="0" smtClean="0"/>
              <a:t>Nastavni materijali (na engleskom jeziku) – moguće ih je preuzimati i lokalizirati (prilagoditi)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obuhvaćeno programom?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219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Dodatak o DreamSparku potpisan uz Ugovor o obnovi pretplate na MS softver u lipnju 2011.</a:t>
            </a:r>
          </a:p>
          <a:p>
            <a:r>
              <a:rPr lang="hr-HR" dirty="0" smtClean="0"/>
              <a:t>Dostupan za sve učenike i nastavnike u RH.</a:t>
            </a:r>
          </a:p>
          <a:p>
            <a:r>
              <a:rPr lang="hr-HR" dirty="0" smtClean="0"/>
              <a:t>Tehnički riješena (omogućena) prijava CARNet-ovim korisničkim računom (AAI@edu-hr) </a:t>
            </a:r>
          </a:p>
          <a:p>
            <a:pPr lvl="1"/>
            <a:r>
              <a:rPr lang="hr-HR" dirty="0" smtClean="0"/>
              <a:t>Pitanje zaštite privatnosti učenika se još razmatra, pa stoga prijava na ovaj način još nije dostupna preko </a:t>
            </a:r>
            <a:r>
              <a:rPr lang="hr-HR" dirty="0" smtClean="0">
                <a:hlinkClick r:id="rId2"/>
              </a:rPr>
              <a:t>www.edu.hr</a:t>
            </a:r>
            <a:r>
              <a:rPr lang="hr-HR" dirty="0" smtClean="0"/>
              <a:t> portala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Dostupnost u RH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441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532</Words>
  <Application>Microsoft Office PowerPoint</Application>
  <PresentationFormat>On-screen Show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Program Dreamspark - dostupnost</vt:lpstr>
      <vt:lpstr>Osnovno</vt:lpstr>
      <vt:lpstr>Obnovljeni softver</vt:lpstr>
      <vt:lpstr>Kako preuzeti softver?</vt:lpstr>
      <vt:lpstr>PowerPoint Presentation</vt:lpstr>
      <vt:lpstr>Najava</vt:lpstr>
      <vt:lpstr>Program DreamSpark</vt:lpstr>
      <vt:lpstr>Što je obuhvaćeno programom?</vt:lpstr>
      <vt:lpstr>Dostupnost u RH</vt:lpstr>
      <vt:lpstr>PowerPoint Presentation</vt:lpstr>
      <vt:lpstr>Ostali izvori besplatnog softvera</vt:lpstr>
      <vt:lpstr>PowerPoint Presentation</vt:lpstr>
      <vt:lpstr>PowerPoint Presentation</vt:lpstr>
      <vt:lpstr>PowerPoint Presentation</vt:lpstr>
      <vt:lpstr>Donacije softvera za udruge</vt:lpstr>
      <vt:lpstr>PowerPoint Presentation</vt:lpstr>
      <vt:lpstr>Konsolidirane informacije</vt:lpstr>
      <vt:lpstr>PowerPoint Presentation</vt:lpstr>
      <vt:lpstr>Live@edu</vt:lpstr>
      <vt:lpstr>Hvala na pozornosti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Dreamspark - dostupnost</dc:title>
  <dc:creator>Darko Jurekovic</dc:creator>
  <cp:lastModifiedBy>Darko Jurekovic</cp:lastModifiedBy>
  <cp:revision>18</cp:revision>
  <dcterms:created xsi:type="dcterms:W3CDTF">2006-08-16T00:00:00Z</dcterms:created>
  <dcterms:modified xsi:type="dcterms:W3CDTF">2011-08-31T11:03:25Z</dcterms:modified>
</cp:coreProperties>
</file>