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2" r:id="rId2"/>
  </p:sldMasterIdLst>
  <p:notesMasterIdLst>
    <p:notesMasterId r:id="rId37"/>
  </p:notesMasterIdLst>
  <p:sldIdLst>
    <p:sldId id="258" r:id="rId3"/>
    <p:sldId id="267" r:id="rId4"/>
    <p:sldId id="302" r:id="rId5"/>
    <p:sldId id="259" r:id="rId6"/>
    <p:sldId id="260" r:id="rId7"/>
    <p:sldId id="306" r:id="rId8"/>
    <p:sldId id="305" r:id="rId9"/>
    <p:sldId id="280" r:id="rId10"/>
    <p:sldId id="281" r:id="rId11"/>
    <p:sldId id="282" r:id="rId12"/>
    <p:sldId id="283" r:id="rId13"/>
    <p:sldId id="284" r:id="rId14"/>
    <p:sldId id="262" r:id="rId15"/>
    <p:sldId id="273" r:id="rId16"/>
    <p:sldId id="274" r:id="rId17"/>
    <p:sldId id="272" r:id="rId18"/>
    <p:sldId id="285" r:id="rId19"/>
    <p:sldId id="303" r:id="rId20"/>
    <p:sldId id="291" r:id="rId21"/>
    <p:sldId id="298" r:id="rId22"/>
    <p:sldId id="299" r:id="rId23"/>
    <p:sldId id="294" r:id="rId24"/>
    <p:sldId id="292" r:id="rId25"/>
    <p:sldId id="295" r:id="rId26"/>
    <p:sldId id="297" r:id="rId27"/>
    <p:sldId id="296" r:id="rId28"/>
    <p:sldId id="304" r:id="rId29"/>
    <p:sldId id="276" r:id="rId30"/>
    <p:sldId id="301" r:id="rId31"/>
    <p:sldId id="278" r:id="rId32"/>
    <p:sldId id="307" r:id="rId33"/>
    <p:sldId id="300" r:id="rId34"/>
    <p:sldId id="308" r:id="rId35"/>
    <p:sldId id="269" r:id="rId36"/>
  </p:sldIdLst>
  <p:sldSz cx="12192000" cy="6858000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9933"/>
    <a:srgbClr val="CC99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40" autoAdjust="0"/>
  </p:normalViewPr>
  <p:slideViewPr>
    <p:cSldViewPr snapToGrid="0">
      <p:cViewPr>
        <p:scale>
          <a:sx n="94" d="100"/>
          <a:sy n="94" d="100"/>
        </p:scale>
        <p:origin x="-38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B0E513-6710-4BDC-ADA2-BC386DD3A60B}" type="doc">
      <dgm:prSet loTypeId="urn:microsoft.com/office/officeart/2009/3/layout/IncreasingArrowsProcess" loCatId="process" qsTypeId="urn:microsoft.com/office/officeart/2005/8/quickstyle/3d9" qsCatId="3D" csTypeId="urn:microsoft.com/office/officeart/2005/8/colors/accent3_5" csCatId="accent3" phldr="1"/>
      <dgm:spPr/>
      <dgm:t>
        <a:bodyPr/>
        <a:lstStyle/>
        <a:p>
          <a:endParaRPr lang="hr-HR"/>
        </a:p>
      </dgm:t>
    </dgm:pt>
    <dgm:pt modelId="{3504CDA5-CC02-476E-ABC2-CC46C4D9636F}">
      <dgm:prSet phldrT="[Tekst]" custT="1"/>
      <dgm:spPr/>
      <dgm:t>
        <a:bodyPr/>
        <a:lstStyle/>
        <a:p>
          <a:r>
            <a:rPr lang="hr-HR" sz="6600" dirty="0" smtClean="0"/>
            <a:t>Konceptualni pristup</a:t>
          </a:r>
          <a:endParaRPr lang="hr-HR" sz="6600" dirty="0"/>
        </a:p>
      </dgm:t>
    </dgm:pt>
    <dgm:pt modelId="{F588B9DB-B043-42FC-B6B4-ABC68E28FF2A}" type="parTrans" cxnId="{4DB46846-AFB5-44EB-9D50-322AB4B2242E}">
      <dgm:prSet/>
      <dgm:spPr/>
      <dgm:t>
        <a:bodyPr/>
        <a:lstStyle/>
        <a:p>
          <a:endParaRPr lang="hr-HR"/>
        </a:p>
      </dgm:t>
    </dgm:pt>
    <dgm:pt modelId="{32DEE506-09FB-49FF-9A29-F3253FF1627F}" type="sibTrans" cxnId="{4DB46846-AFB5-44EB-9D50-322AB4B2242E}">
      <dgm:prSet/>
      <dgm:spPr/>
      <dgm:t>
        <a:bodyPr/>
        <a:lstStyle/>
        <a:p>
          <a:endParaRPr lang="hr-HR"/>
        </a:p>
      </dgm:t>
    </dgm:pt>
    <dgm:pt modelId="{2854AD3A-6033-4739-BB4B-F366F1F445A1}">
      <dgm:prSet phldrT="[Tekst]" custT="1"/>
      <dgm:spPr>
        <a:solidFill>
          <a:schemeClr val="accent3">
            <a:hueOff val="0"/>
            <a:satOff val="0"/>
            <a:lumOff val="0"/>
            <a:alpha val="22000"/>
          </a:schemeClr>
        </a:solidFill>
      </dgm:spPr>
      <dgm:t>
        <a:bodyPr/>
        <a:lstStyle/>
        <a:p>
          <a:r>
            <a:rPr lang="hr-HR" sz="3600" dirty="0" smtClean="0"/>
            <a:t>Različite grane (discipline) biologije </a:t>
          </a:r>
          <a:endParaRPr lang="hr-HR" sz="3600" dirty="0"/>
        </a:p>
      </dgm:t>
    </dgm:pt>
    <dgm:pt modelId="{506BE166-7EF2-4F8A-B66A-83AF65C574B4}" type="parTrans" cxnId="{CEB3D0E3-A26E-45AE-A521-BF636D19AC6F}">
      <dgm:prSet/>
      <dgm:spPr/>
      <dgm:t>
        <a:bodyPr/>
        <a:lstStyle/>
        <a:p>
          <a:endParaRPr lang="hr-HR"/>
        </a:p>
      </dgm:t>
    </dgm:pt>
    <dgm:pt modelId="{B82FB847-300C-4414-BF1D-79C01B0F6F06}" type="sibTrans" cxnId="{CEB3D0E3-A26E-45AE-A521-BF636D19AC6F}">
      <dgm:prSet/>
      <dgm:spPr/>
      <dgm:t>
        <a:bodyPr/>
        <a:lstStyle/>
        <a:p>
          <a:endParaRPr lang="hr-HR"/>
        </a:p>
      </dgm:t>
    </dgm:pt>
    <dgm:pt modelId="{B93D3C82-4B92-4BE3-B37A-1FFA99CCFE7C}">
      <dgm:prSet custT="1"/>
      <dgm:spPr/>
      <dgm:t>
        <a:bodyPr/>
        <a:lstStyle/>
        <a:p>
          <a:r>
            <a:rPr lang="hr-HR" sz="2400" dirty="0" smtClean="0"/>
            <a:t>Isti obrasci – načela zajednička i jedinstvena za sav živi svijet i različite oblike njegove pojavnosti</a:t>
          </a:r>
          <a:endParaRPr lang="hr-HR" sz="2400" dirty="0"/>
        </a:p>
      </dgm:t>
    </dgm:pt>
    <dgm:pt modelId="{8ABD91E8-7D26-4956-A83C-2AA09BF7D5D7}" type="parTrans" cxnId="{64DD1E9E-12CE-458E-8F8A-91D69E2C5CC7}">
      <dgm:prSet/>
      <dgm:spPr/>
      <dgm:t>
        <a:bodyPr/>
        <a:lstStyle/>
        <a:p>
          <a:endParaRPr lang="hr-HR"/>
        </a:p>
      </dgm:t>
    </dgm:pt>
    <dgm:pt modelId="{D8461CAF-913F-4A81-BDB0-DD1971708AFA}" type="sibTrans" cxnId="{64DD1E9E-12CE-458E-8F8A-91D69E2C5CC7}">
      <dgm:prSet/>
      <dgm:spPr/>
      <dgm:t>
        <a:bodyPr/>
        <a:lstStyle/>
        <a:p>
          <a:endParaRPr lang="hr-HR"/>
        </a:p>
      </dgm:t>
    </dgm:pt>
    <dgm:pt modelId="{C3359833-0A57-4D64-895B-D498296B9F8B}" type="pres">
      <dgm:prSet presAssocID="{3FB0E513-6710-4BDC-ADA2-BC386DD3A60B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ADD54C10-9B6A-42B0-80CB-BC28A4422C6C}" type="pres">
      <dgm:prSet presAssocID="{3504CDA5-CC02-476E-ABC2-CC46C4D9636F}" presName="parentText1" presStyleLbl="node1" presStyleIdx="0" presStyleCnt="3" custScaleY="130440" custLinFactNeighborX="1428" custLinFactNeighborY="-87338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6AA70B5-3B08-4BD9-9EBC-B9A3A33B63FF}" type="pres">
      <dgm:prSet presAssocID="{2854AD3A-6033-4739-BB4B-F366F1F445A1}" presName="parentText2" presStyleLbl="node1" presStyleIdx="1" presStyleCnt="3" custScaleX="126681" custScaleY="137934" custLinFactNeighborX="-6670" custLinFactNeighborY="11202">
        <dgm:presLayoutVars>
          <dgm:chMax/>
          <dgm:chPref val="3"/>
          <dgm:bulletEnabled val="1"/>
        </dgm:presLayoutVars>
      </dgm:prSet>
      <dgm:spPr>
        <a:prstGeom prst="leftArrow">
          <a:avLst/>
        </a:prstGeom>
      </dgm:spPr>
      <dgm:t>
        <a:bodyPr/>
        <a:lstStyle/>
        <a:p>
          <a:endParaRPr lang="hr-HR"/>
        </a:p>
      </dgm:t>
    </dgm:pt>
    <dgm:pt modelId="{BB7A4164-C97F-4B3E-A885-44F5D8E5A509}" type="pres">
      <dgm:prSet presAssocID="{B93D3C82-4B92-4BE3-B37A-1FFA99CCFE7C}" presName="parentText3" presStyleLbl="node1" presStyleIdx="2" presStyleCnt="3" custScaleX="146596" custScaleY="138368" custLinFactY="14016" custLinFactNeighborX="-21826" custLinFactNeighborY="10000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BA988110-E7D9-43C4-9E6B-090B2978EF3B}" type="presOf" srcId="{3504CDA5-CC02-476E-ABC2-CC46C4D9636F}" destId="{ADD54C10-9B6A-42B0-80CB-BC28A4422C6C}" srcOrd="0" destOrd="0" presId="urn:microsoft.com/office/officeart/2009/3/layout/IncreasingArrowsProcess"/>
    <dgm:cxn modelId="{64DD1E9E-12CE-458E-8F8A-91D69E2C5CC7}" srcId="{3FB0E513-6710-4BDC-ADA2-BC386DD3A60B}" destId="{B93D3C82-4B92-4BE3-B37A-1FFA99CCFE7C}" srcOrd="2" destOrd="0" parTransId="{8ABD91E8-7D26-4956-A83C-2AA09BF7D5D7}" sibTransId="{D8461CAF-913F-4A81-BDB0-DD1971708AFA}"/>
    <dgm:cxn modelId="{2B55DFB2-08A1-4AFC-AB09-E51DC89BEADD}" type="presOf" srcId="{2854AD3A-6033-4739-BB4B-F366F1F445A1}" destId="{66AA70B5-3B08-4BD9-9EBC-B9A3A33B63FF}" srcOrd="0" destOrd="0" presId="urn:microsoft.com/office/officeart/2009/3/layout/IncreasingArrowsProcess"/>
    <dgm:cxn modelId="{61836AE6-08E4-4019-B82F-594E6DCCED71}" type="presOf" srcId="{B93D3C82-4B92-4BE3-B37A-1FFA99CCFE7C}" destId="{BB7A4164-C97F-4B3E-A885-44F5D8E5A509}" srcOrd="0" destOrd="0" presId="urn:microsoft.com/office/officeart/2009/3/layout/IncreasingArrowsProcess"/>
    <dgm:cxn modelId="{B07D7FF7-CFA7-4D6D-BCD4-C2EB5F2B4826}" type="presOf" srcId="{3FB0E513-6710-4BDC-ADA2-BC386DD3A60B}" destId="{C3359833-0A57-4D64-895B-D498296B9F8B}" srcOrd="0" destOrd="0" presId="urn:microsoft.com/office/officeart/2009/3/layout/IncreasingArrowsProcess"/>
    <dgm:cxn modelId="{4DB46846-AFB5-44EB-9D50-322AB4B2242E}" srcId="{3FB0E513-6710-4BDC-ADA2-BC386DD3A60B}" destId="{3504CDA5-CC02-476E-ABC2-CC46C4D9636F}" srcOrd="0" destOrd="0" parTransId="{F588B9DB-B043-42FC-B6B4-ABC68E28FF2A}" sibTransId="{32DEE506-09FB-49FF-9A29-F3253FF1627F}"/>
    <dgm:cxn modelId="{CEB3D0E3-A26E-45AE-A521-BF636D19AC6F}" srcId="{3FB0E513-6710-4BDC-ADA2-BC386DD3A60B}" destId="{2854AD3A-6033-4739-BB4B-F366F1F445A1}" srcOrd="1" destOrd="0" parTransId="{506BE166-7EF2-4F8A-B66A-83AF65C574B4}" sibTransId="{B82FB847-300C-4414-BF1D-79C01B0F6F06}"/>
    <dgm:cxn modelId="{EB6BC020-036E-473C-93A8-7181EF25FCE3}" type="presParOf" srcId="{C3359833-0A57-4D64-895B-D498296B9F8B}" destId="{ADD54C10-9B6A-42B0-80CB-BC28A4422C6C}" srcOrd="0" destOrd="0" presId="urn:microsoft.com/office/officeart/2009/3/layout/IncreasingArrowsProcess"/>
    <dgm:cxn modelId="{ABBCDC2C-6A30-4B0D-9683-6289E483D290}" type="presParOf" srcId="{C3359833-0A57-4D64-895B-D498296B9F8B}" destId="{66AA70B5-3B08-4BD9-9EBC-B9A3A33B63FF}" srcOrd="1" destOrd="0" presId="urn:microsoft.com/office/officeart/2009/3/layout/IncreasingArrowsProcess"/>
    <dgm:cxn modelId="{21EAADEA-6A85-4042-96DF-D7265297D9CC}" type="presParOf" srcId="{C3359833-0A57-4D64-895B-D498296B9F8B}" destId="{BB7A4164-C97F-4B3E-A885-44F5D8E5A509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649891-6BE8-470E-B814-9DC71BD487CA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FFE0FFF9-83EB-4CBD-A889-F9DDAAB1F05A}">
      <dgm:prSet phldrT="[Tekst]"/>
      <dgm:spPr/>
      <dgm:t>
        <a:bodyPr/>
        <a:lstStyle/>
        <a:p>
          <a:r>
            <a:rPr lang="hr-HR" dirty="0" smtClean="0"/>
            <a:t>ISPIT (66 zadataka)</a:t>
          </a:r>
          <a:endParaRPr lang="hr-HR" dirty="0"/>
        </a:p>
      </dgm:t>
    </dgm:pt>
    <dgm:pt modelId="{FFA930E9-4CD7-456D-8180-E8391CBE21E1}" type="parTrans" cxnId="{AEDA7C8E-2089-4163-BA79-D949FD81A37E}">
      <dgm:prSet/>
      <dgm:spPr/>
      <dgm:t>
        <a:bodyPr/>
        <a:lstStyle/>
        <a:p>
          <a:endParaRPr lang="hr-HR"/>
        </a:p>
      </dgm:t>
    </dgm:pt>
    <dgm:pt modelId="{1415A581-CFD4-40E1-A59F-9C53F17614B3}" type="sibTrans" cxnId="{AEDA7C8E-2089-4163-BA79-D949FD81A37E}">
      <dgm:prSet/>
      <dgm:spPr/>
      <dgm:t>
        <a:bodyPr/>
        <a:lstStyle/>
        <a:p>
          <a:endParaRPr lang="hr-HR"/>
        </a:p>
      </dgm:t>
    </dgm:pt>
    <dgm:pt modelId="{8EE15817-D454-43D7-87B9-EC8F1F48262F}">
      <dgm:prSet phldrT="[Tekst]"/>
      <dgm:spPr/>
      <dgm:t>
        <a:bodyPr/>
        <a:lstStyle/>
        <a:p>
          <a:r>
            <a:rPr lang="hr-HR" b="1" dirty="0" smtClean="0"/>
            <a:t>Zadaci zatvorenog tipa </a:t>
          </a:r>
        </a:p>
        <a:p>
          <a:r>
            <a:rPr lang="hr-HR" b="1" dirty="0" smtClean="0"/>
            <a:t>(50 zadataka)</a:t>
          </a:r>
          <a:endParaRPr lang="hr-HR" b="1" dirty="0"/>
        </a:p>
      </dgm:t>
    </dgm:pt>
    <dgm:pt modelId="{76EA5900-C835-4A61-B829-E48A4ADB7834}" type="parTrans" cxnId="{0117ED3C-EACD-4879-A64F-4BED28C05349}">
      <dgm:prSet/>
      <dgm:spPr/>
      <dgm:t>
        <a:bodyPr/>
        <a:lstStyle/>
        <a:p>
          <a:endParaRPr lang="hr-HR"/>
        </a:p>
      </dgm:t>
    </dgm:pt>
    <dgm:pt modelId="{BD7F0242-1DA8-4935-99FC-F8268F00DC7F}" type="sibTrans" cxnId="{0117ED3C-EACD-4879-A64F-4BED28C05349}">
      <dgm:prSet/>
      <dgm:spPr/>
      <dgm:t>
        <a:bodyPr/>
        <a:lstStyle/>
        <a:p>
          <a:endParaRPr lang="hr-HR"/>
        </a:p>
      </dgm:t>
    </dgm:pt>
    <dgm:pt modelId="{37682649-75E6-40B2-BEF2-C1B9344BEDEA}">
      <dgm:prSet phldrT="[Tekst]"/>
      <dgm:spPr/>
      <dgm:t>
        <a:bodyPr/>
        <a:lstStyle/>
        <a:p>
          <a:r>
            <a:rPr lang="hr-HR" dirty="0" smtClean="0"/>
            <a:t>50% bodova</a:t>
          </a:r>
          <a:endParaRPr lang="hr-HR" dirty="0"/>
        </a:p>
      </dgm:t>
    </dgm:pt>
    <dgm:pt modelId="{B0652166-E215-40FA-ACCB-920CDDE2C345}" type="parTrans" cxnId="{79D909D9-20D5-46F1-8002-945EAE39D452}">
      <dgm:prSet/>
      <dgm:spPr/>
      <dgm:t>
        <a:bodyPr/>
        <a:lstStyle/>
        <a:p>
          <a:endParaRPr lang="hr-HR"/>
        </a:p>
      </dgm:t>
    </dgm:pt>
    <dgm:pt modelId="{A4C4D20A-E1EA-482D-B606-37741BC12CA7}" type="sibTrans" cxnId="{79D909D9-20D5-46F1-8002-945EAE39D452}">
      <dgm:prSet/>
      <dgm:spPr/>
      <dgm:t>
        <a:bodyPr/>
        <a:lstStyle/>
        <a:p>
          <a:endParaRPr lang="hr-HR"/>
        </a:p>
      </dgm:t>
    </dgm:pt>
    <dgm:pt modelId="{9FF4714D-B240-45A2-B98A-2BAC17D1F7AD}">
      <dgm:prSet phldrT="[Tekst]"/>
      <dgm:spPr/>
      <dgm:t>
        <a:bodyPr/>
        <a:lstStyle/>
        <a:p>
          <a:r>
            <a:rPr lang="hr-HR" b="1" dirty="0" smtClean="0"/>
            <a:t>Zadaci otvorenog tipa (16 zadataka)</a:t>
          </a:r>
          <a:endParaRPr lang="hr-HR" b="1" dirty="0"/>
        </a:p>
      </dgm:t>
    </dgm:pt>
    <dgm:pt modelId="{F9170BDC-D2DE-451C-AF62-A8028DA57682}" type="parTrans" cxnId="{2C03AA83-FA09-4B61-A109-1A5DE094F2CD}">
      <dgm:prSet/>
      <dgm:spPr/>
      <dgm:t>
        <a:bodyPr/>
        <a:lstStyle/>
        <a:p>
          <a:endParaRPr lang="hr-HR"/>
        </a:p>
      </dgm:t>
    </dgm:pt>
    <dgm:pt modelId="{5D0C2150-AD79-47E2-B0D3-7B703E7B325D}" type="sibTrans" cxnId="{2C03AA83-FA09-4B61-A109-1A5DE094F2CD}">
      <dgm:prSet/>
      <dgm:spPr/>
      <dgm:t>
        <a:bodyPr/>
        <a:lstStyle/>
        <a:p>
          <a:endParaRPr lang="hr-HR"/>
        </a:p>
      </dgm:t>
    </dgm:pt>
    <dgm:pt modelId="{9A0C9F9D-B90D-4ED0-A8F4-908B9940436D}">
      <dgm:prSet phldrT="[Tekst]"/>
      <dgm:spPr/>
      <dgm:t>
        <a:bodyPr/>
        <a:lstStyle/>
        <a:p>
          <a:r>
            <a:rPr lang="hr-HR" dirty="0" smtClean="0"/>
            <a:t>50% bodova</a:t>
          </a:r>
          <a:endParaRPr lang="hr-HR" dirty="0"/>
        </a:p>
      </dgm:t>
    </dgm:pt>
    <dgm:pt modelId="{64F37A42-3A54-4173-8F83-2C3037D4D5D3}" type="parTrans" cxnId="{4F083C65-148A-417D-A339-CDC0D511E201}">
      <dgm:prSet/>
      <dgm:spPr/>
      <dgm:t>
        <a:bodyPr/>
        <a:lstStyle/>
        <a:p>
          <a:endParaRPr lang="hr-HR"/>
        </a:p>
      </dgm:t>
    </dgm:pt>
    <dgm:pt modelId="{9E700623-C1AF-4F2F-B7D1-065A0B23DAE5}" type="sibTrans" cxnId="{4F083C65-148A-417D-A339-CDC0D511E201}">
      <dgm:prSet/>
      <dgm:spPr/>
      <dgm:t>
        <a:bodyPr/>
        <a:lstStyle/>
        <a:p>
          <a:endParaRPr lang="hr-HR"/>
        </a:p>
      </dgm:t>
    </dgm:pt>
    <dgm:pt modelId="{71322C68-30C4-4003-921F-ACE08E719E4F}" type="pres">
      <dgm:prSet presAssocID="{A7649891-6BE8-470E-B814-9DC71BD487C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8DFAF4E5-E29E-488F-90CB-D659661F0614}" type="pres">
      <dgm:prSet presAssocID="{FFE0FFF9-83EB-4CBD-A889-F9DDAAB1F05A}" presName="vertOne" presStyleCnt="0"/>
      <dgm:spPr/>
    </dgm:pt>
    <dgm:pt modelId="{A8862786-24A7-46AA-B1B2-D4EDEF3D50A6}" type="pres">
      <dgm:prSet presAssocID="{FFE0FFF9-83EB-4CBD-A889-F9DDAAB1F05A}" presName="txOne" presStyleLbl="node0" presStyleIdx="0" presStyleCnt="1" custLinFactNeighborX="-351" custLinFactNeighborY="-13689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E28AFB0-80CC-444F-B5D8-02E885C8E021}" type="pres">
      <dgm:prSet presAssocID="{FFE0FFF9-83EB-4CBD-A889-F9DDAAB1F05A}" presName="parTransOne" presStyleCnt="0"/>
      <dgm:spPr/>
    </dgm:pt>
    <dgm:pt modelId="{3C160D19-9AFB-4D6E-8ECA-984B2BD46490}" type="pres">
      <dgm:prSet presAssocID="{FFE0FFF9-83EB-4CBD-A889-F9DDAAB1F05A}" presName="horzOne" presStyleCnt="0"/>
      <dgm:spPr/>
    </dgm:pt>
    <dgm:pt modelId="{11EE7A88-CD04-48AA-A97F-A445EAC8B151}" type="pres">
      <dgm:prSet presAssocID="{8EE15817-D454-43D7-87B9-EC8F1F48262F}" presName="vertTwo" presStyleCnt="0"/>
      <dgm:spPr/>
    </dgm:pt>
    <dgm:pt modelId="{3C4675DD-CA5E-411A-9DE8-84EA24AD8778}" type="pres">
      <dgm:prSet presAssocID="{8EE15817-D454-43D7-87B9-EC8F1F48262F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BBC3CE6-D22B-4C70-81BF-A0E4405C5DCA}" type="pres">
      <dgm:prSet presAssocID="{8EE15817-D454-43D7-87B9-EC8F1F48262F}" presName="parTransTwo" presStyleCnt="0"/>
      <dgm:spPr/>
    </dgm:pt>
    <dgm:pt modelId="{0959691B-FDC1-4227-BACB-4918A938D44F}" type="pres">
      <dgm:prSet presAssocID="{8EE15817-D454-43D7-87B9-EC8F1F48262F}" presName="horzTwo" presStyleCnt="0"/>
      <dgm:spPr/>
    </dgm:pt>
    <dgm:pt modelId="{7FBC8E12-EE4D-4EA9-AB3E-59FAE7946D53}" type="pres">
      <dgm:prSet presAssocID="{37682649-75E6-40B2-BEF2-C1B9344BEDEA}" presName="vertThree" presStyleCnt="0"/>
      <dgm:spPr/>
    </dgm:pt>
    <dgm:pt modelId="{4607131E-B36C-45C1-9DA9-C89BEDED5AB3}" type="pres">
      <dgm:prSet presAssocID="{37682649-75E6-40B2-BEF2-C1B9344BEDEA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BB3A862-D580-4C95-9A8A-26370513FDAB}" type="pres">
      <dgm:prSet presAssocID="{37682649-75E6-40B2-BEF2-C1B9344BEDEA}" presName="horzThree" presStyleCnt="0"/>
      <dgm:spPr/>
    </dgm:pt>
    <dgm:pt modelId="{5631C2B9-C83D-4C1C-BE0A-F07E7D188E52}" type="pres">
      <dgm:prSet presAssocID="{BD7F0242-1DA8-4935-99FC-F8268F00DC7F}" presName="sibSpaceTwo" presStyleCnt="0"/>
      <dgm:spPr/>
    </dgm:pt>
    <dgm:pt modelId="{F8895532-4D16-4A84-92B3-5527895D3AAC}" type="pres">
      <dgm:prSet presAssocID="{9FF4714D-B240-45A2-B98A-2BAC17D1F7AD}" presName="vertTwo" presStyleCnt="0"/>
      <dgm:spPr/>
    </dgm:pt>
    <dgm:pt modelId="{E7B31BD1-CE22-49D2-AB3F-2B635925FF62}" type="pres">
      <dgm:prSet presAssocID="{9FF4714D-B240-45A2-B98A-2BAC17D1F7AD}" presName="txTwo" presStyleLbl="node2" presStyleIdx="1" presStyleCnt="2" custScaleX="5992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998079A-C2E1-46B6-B3CC-81868C9CACE6}" type="pres">
      <dgm:prSet presAssocID="{9FF4714D-B240-45A2-B98A-2BAC17D1F7AD}" presName="parTransTwo" presStyleCnt="0"/>
      <dgm:spPr/>
    </dgm:pt>
    <dgm:pt modelId="{DF5955A5-8103-4904-9847-F68ED32CBCFA}" type="pres">
      <dgm:prSet presAssocID="{9FF4714D-B240-45A2-B98A-2BAC17D1F7AD}" presName="horzTwo" presStyleCnt="0"/>
      <dgm:spPr/>
    </dgm:pt>
    <dgm:pt modelId="{8C67EA32-1B63-4E92-8A7E-06C5EB76340E}" type="pres">
      <dgm:prSet presAssocID="{9A0C9F9D-B90D-4ED0-A8F4-908B9940436D}" presName="vertThree" presStyleCnt="0"/>
      <dgm:spPr/>
    </dgm:pt>
    <dgm:pt modelId="{67784778-4558-43C0-A293-7709EABB43DD}" type="pres">
      <dgm:prSet presAssocID="{9A0C9F9D-B90D-4ED0-A8F4-908B9940436D}" presName="txThree" presStyleLbl="node3" presStyleIdx="1" presStyleCnt="2" custScaleX="61720" custLinFactNeighborX="99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CD26B07-D6B9-485F-9635-945ECA842185}" type="pres">
      <dgm:prSet presAssocID="{9A0C9F9D-B90D-4ED0-A8F4-908B9940436D}" presName="horzThree" presStyleCnt="0"/>
      <dgm:spPr/>
    </dgm:pt>
  </dgm:ptLst>
  <dgm:cxnLst>
    <dgm:cxn modelId="{2C03AA83-FA09-4B61-A109-1A5DE094F2CD}" srcId="{FFE0FFF9-83EB-4CBD-A889-F9DDAAB1F05A}" destId="{9FF4714D-B240-45A2-B98A-2BAC17D1F7AD}" srcOrd="1" destOrd="0" parTransId="{F9170BDC-D2DE-451C-AF62-A8028DA57682}" sibTransId="{5D0C2150-AD79-47E2-B0D3-7B703E7B325D}"/>
    <dgm:cxn modelId="{8B2D0F9B-7DE7-4293-80B6-B2D326236049}" type="presOf" srcId="{A7649891-6BE8-470E-B814-9DC71BD487CA}" destId="{71322C68-30C4-4003-921F-ACE08E719E4F}" srcOrd="0" destOrd="0" presId="urn:microsoft.com/office/officeart/2005/8/layout/hierarchy4"/>
    <dgm:cxn modelId="{1E1ECB15-6777-45B5-8A2A-45E76E7B4EDD}" type="presOf" srcId="{9A0C9F9D-B90D-4ED0-A8F4-908B9940436D}" destId="{67784778-4558-43C0-A293-7709EABB43DD}" srcOrd="0" destOrd="0" presId="urn:microsoft.com/office/officeart/2005/8/layout/hierarchy4"/>
    <dgm:cxn modelId="{79D909D9-20D5-46F1-8002-945EAE39D452}" srcId="{8EE15817-D454-43D7-87B9-EC8F1F48262F}" destId="{37682649-75E6-40B2-BEF2-C1B9344BEDEA}" srcOrd="0" destOrd="0" parTransId="{B0652166-E215-40FA-ACCB-920CDDE2C345}" sibTransId="{A4C4D20A-E1EA-482D-B606-37741BC12CA7}"/>
    <dgm:cxn modelId="{0117ED3C-EACD-4879-A64F-4BED28C05349}" srcId="{FFE0FFF9-83EB-4CBD-A889-F9DDAAB1F05A}" destId="{8EE15817-D454-43D7-87B9-EC8F1F48262F}" srcOrd="0" destOrd="0" parTransId="{76EA5900-C835-4A61-B829-E48A4ADB7834}" sibTransId="{BD7F0242-1DA8-4935-99FC-F8268F00DC7F}"/>
    <dgm:cxn modelId="{AEDA7C8E-2089-4163-BA79-D949FD81A37E}" srcId="{A7649891-6BE8-470E-B814-9DC71BD487CA}" destId="{FFE0FFF9-83EB-4CBD-A889-F9DDAAB1F05A}" srcOrd="0" destOrd="0" parTransId="{FFA930E9-4CD7-456D-8180-E8391CBE21E1}" sibTransId="{1415A581-CFD4-40E1-A59F-9C53F17614B3}"/>
    <dgm:cxn modelId="{56DF9D00-0B08-474B-8339-8D0E0D8B3F37}" type="presOf" srcId="{FFE0FFF9-83EB-4CBD-A889-F9DDAAB1F05A}" destId="{A8862786-24A7-46AA-B1B2-D4EDEF3D50A6}" srcOrd="0" destOrd="0" presId="urn:microsoft.com/office/officeart/2005/8/layout/hierarchy4"/>
    <dgm:cxn modelId="{5940BC27-3326-49DE-AB6F-18F18C8CF70B}" type="presOf" srcId="{9FF4714D-B240-45A2-B98A-2BAC17D1F7AD}" destId="{E7B31BD1-CE22-49D2-AB3F-2B635925FF62}" srcOrd="0" destOrd="0" presId="urn:microsoft.com/office/officeart/2005/8/layout/hierarchy4"/>
    <dgm:cxn modelId="{5D317098-E574-4BFD-B9CC-000D91781937}" type="presOf" srcId="{8EE15817-D454-43D7-87B9-EC8F1F48262F}" destId="{3C4675DD-CA5E-411A-9DE8-84EA24AD8778}" srcOrd="0" destOrd="0" presId="urn:microsoft.com/office/officeart/2005/8/layout/hierarchy4"/>
    <dgm:cxn modelId="{4F083C65-148A-417D-A339-CDC0D511E201}" srcId="{9FF4714D-B240-45A2-B98A-2BAC17D1F7AD}" destId="{9A0C9F9D-B90D-4ED0-A8F4-908B9940436D}" srcOrd="0" destOrd="0" parTransId="{64F37A42-3A54-4173-8F83-2C3037D4D5D3}" sibTransId="{9E700623-C1AF-4F2F-B7D1-065A0B23DAE5}"/>
    <dgm:cxn modelId="{2AE68818-EAC9-44F1-9957-D8DC946F4D25}" type="presOf" srcId="{37682649-75E6-40B2-BEF2-C1B9344BEDEA}" destId="{4607131E-B36C-45C1-9DA9-C89BEDED5AB3}" srcOrd="0" destOrd="0" presId="urn:microsoft.com/office/officeart/2005/8/layout/hierarchy4"/>
    <dgm:cxn modelId="{28F2DC48-4B81-456F-A4E2-6D900C0BA3BB}" type="presParOf" srcId="{71322C68-30C4-4003-921F-ACE08E719E4F}" destId="{8DFAF4E5-E29E-488F-90CB-D659661F0614}" srcOrd="0" destOrd="0" presId="urn:microsoft.com/office/officeart/2005/8/layout/hierarchy4"/>
    <dgm:cxn modelId="{810E64E0-3F0C-4D04-8EB6-059552A1DCE7}" type="presParOf" srcId="{8DFAF4E5-E29E-488F-90CB-D659661F0614}" destId="{A8862786-24A7-46AA-B1B2-D4EDEF3D50A6}" srcOrd="0" destOrd="0" presId="urn:microsoft.com/office/officeart/2005/8/layout/hierarchy4"/>
    <dgm:cxn modelId="{6C188C19-DC18-475E-B035-6424FD2BB85F}" type="presParOf" srcId="{8DFAF4E5-E29E-488F-90CB-D659661F0614}" destId="{7E28AFB0-80CC-444F-B5D8-02E885C8E021}" srcOrd="1" destOrd="0" presId="urn:microsoft.com/office/officeart/2005/8/layout/hierarchy4"/>
    <dgm:cxn modelId="{F1016D03-D96E-4AFB-8CE6-804E763A72BC}" type="presParOf" srcId="{8DFAF4E5-E29E-488F-90CB-D659661F0614}" destId="{3C160D19-9AFB-4D6E-8ECA-984B2BD46490}" srcOrd="2" destOrd="0" presId="urn:microsoft.com/office/officeart/2005/8/layout/hierarchy4"/>
    <dgm:cxn modelId="{ADD4E0B1-CD6E-40EE-A6CA-1F1F6318CA1C}" type="presParOf" srcId="{3C160D19-9AFB-4D6E-8ECA-984B2BD46490}" destId="{11EE7A88-CD04-48AA-A97F-A445EAC8B151}" srcOrd="0" destOrd="0" presId="urn:microsoft.com/office/officeart/2005/8/layout/hierarchy4"/>
    <dgm:cxn modelId="{04828117-FB54-4658-ADDC-E141B3B8741C}" type="presParOf" srcId="{11EE7A88-CD04-48AA-A97F-A445EAC8B151}" destId="{3C4675DD-CA5E-411A-9DE8-84EA24AD8778}" srcOrd="0" destOrd="0" presId="urn:microsoft.com/office/officeart/2005/8/layout/hierarchy4"/>
    <dgm:cxn modelId="{DF9A14BC-73F6-4FF6-9594-6B3F7C549F86}" type="presParOf" srcId="{11EE7A88-CD04-48AA-A97F-A445EAC8B151}" destId="{CBBC3CE6-D22B-4C70-81BF-A0E4405C5DCA}" srcOrd="1" destOrd="0" presId="urn:microsoft.com/office/officeart/2005/8/layout/hierarchy4"/>
    <dgm:cxn modelId="{3CF97AB3-4976-4B43-9750-DA743B7C6D1F}" type="presParOf" srcId="{11EE7A88-CD04-48AA-A97F-A445EAC8B151}" destId="{0959691B-FDC1-4227-BACB-4918A938D44F}" srcOrd="2" destOrd="0" presId="urn:microsoft.com/office/officeart/2005/8/layout/hierarchy4"/>
    <dgm:cxn modelId="{09E48EF2-34AE-4315-A149-283FDDAE9344}" type="presParOf" srcId="{0959691B-FDC1-4227-BACB-4918A938D44F}" destId="{7FBC8E12-EE4D-4EA9-AB3E-59FAE7946D53}" srcOrd="0" destOrd="0" presId="urn:microsoft.com/office/officeart/2005/8/layout/hierarchy4"/>
    <dgm:cxn modelId="{90368978-7179-4086-BA8A-5C2D947B3999}" type="presParOf" srcId="{7FBC8E12-EE4D-4EA9-AB3E-59FAE7946D53}" destId="{4607131E-B36C-45C1-9DA9-C89BEDED5AB3}" srcOrd="0" destOrd="0" presId="urn:microsoft.com/office/officeart/2005/8/layout/hierarchy4"/>
    <dgm:cxn modelId="{F16D9A1C-954D-4072-87F5-2D686E07CC82}" type="presParOf" srcId="{7FBC8E12-EE4D-4EA9-AB3E-59FAE7946D53}" destId="{3BB3A862-D580-4C95-9A8A-26370513FDAB}" srcOrd="1" destOrd="0" presId="urn:microsoft.com/office/officeart/2005/8/layout/hierarchy4"/>
    <dgm:cxn modelId="{AC77E95C-A61B-493B-A733-9CFDDD8856F0}" type="presParOf" srcId="{3C160D19-9AFB-4D6E-8ECA-984B2BD46490}" destId="{5631C2B9-C83D-4C1C-BE0A-F07E7D188E52}" srcOrd="1" destOrd="0" presId="urn:microsoft.com/office/officeart/2005/8/layout/hierarchy4"/>
    <dgm:cxn modelId="{DC090FF3-FA89-43DA-A0EB-E600DC191C26}" type="presParOf" srcId="{3C160D19-9AFB-4D6E-8ECA-984B2BD46490}" destId="{F8895532-4D16-4A84-92B3-5527895D3AAC}" srcOrd="2" destOrd="0" presId="urn:microsoft.com/office/officeart/2005/8/layout/hierarchy4"/>
    <dgm:cxn modelId="{4D875441-2B50-443D-978E-87040F981F0D}" type="presParOf" srcId="{F8895532-4D16-4A84-92B3-5527895D3AAC}" destId="{E7B31BD1-CE22-49D2-AB3F-2B635925FF62}" srcOrd="0" destOrd="0" presId="urn:microsoft.com/office/officeart/2005/8/layout/hierarchy4"/>
    <dgm:cxn modelId="{6EE1CED2-F8B1-4358-A3F4-4F79CCBAE555}" type="presParOf" srcId="{F8895532-4D16-4A84-92B3-5527895D3AAC}" destId="{3998079A-C2E1-46B6-B3CC-81868C9CACE6}" srcOrd="1" destOrd="0" presId="urn:microsoft.com/office/officeart/2005/8/layout/hierarchy4"/>
    <dgm:cxn modelId="{71A61F79-2FAD-4E7C-BB0D-6CBCA1DAEFC7}" type="presParOf" srcId="{F8895532-4D16-4A84-92B3-5527895D3AAC}" destId="{DF5955A5-8103-4904-9847-F68ED32CBCFA}" srcOrd="2" destOrd="0" presId="urn:microsoft.com/office/officeart/2005/8/layout/hierarchy4"/>
    <dgm:cxn modelId="{1D25D154-B1BE-4D83-9FDD-AF9C9A9C6E50}" type="presParOf" srcId="{DF5955A5-8103-4904-9847-F68ED32CBCFA}" destId="{8C67EA32-1B63-4E92-8A7E-06C5EB76340E}" srcOrd="0" destOrd="0" presId="urn:microsoft.com/office/officeart/2005/8/layout/hierarchy4"/>
    <dgm:cxn modelId="{18C65C18-1E79-461D-B773-722D648B1418}" type="presParOf" srcId="{8C67EA32-1B63-4E92-8A7E-06C5EB76340E}" destId="{67784778-4558-43C0-A293-7709EABB43DD}" srcOrd="0" destOrd="0" presId="urn:microsoft.com/office/officeart/2005/8/layout/hierarchy4"/>
    <dgm:cxn modelId="{13A003A0-8ADD-4E4B-B102-E1BA0D6814FC}" type="presParOf" srcId="{8C67EA32-1B63-4E92-8A7E-06C5EB76340E}" destId="{DCD26B07-D6B9-485F-9635-945ECA84218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649891-6BE8-470E-B814-9DC71BD487CA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FFE0FFF9-83EB-4CBD-A889-F9DDAAB1F05A}">
      <dgm:prSet phldrT="[Tekst]"/>
      <dgm:spPr/>
      <dgm:t>
        <a:bodyPr/>
        <a:lstStyle/>
        <a:p>
          <a:r>
            <a:rPr lang="hr-HR" dirty="0" smtClean="0"/>
            <a:t>ISPIT (kognitivne razine)</a:t>
          </a:r>
          <a:endParaRPr lang="hr-HR" dirty="0"/>
        </a:p>
      </dgm:t>
    </dgm:pt>
    <dgm:pt modelId="{FFA930E9-4CD7-456D-8180-E8391CBE21E1}" type="parTrans" cxnId="{AEDA7C8E-2089-4163-BA79-D949FD81A37E}">
      <dgm:prSet/>
      <dgm:spPr/>
      <dgm:t>
        <a:bodyPr/>
        <a:lstStyle/>
        <a:p>
          <a:endParaRPr lang="hr-HR"/>
        </a:p>
      </dgm:t>
    </dgm:pt>
    <dgm:pt modelId="{1415A581-CFD4-40E1-A59F-9C53F17614B3}" type="sibTrans" cxnId="{AEDA7C8E-2089-4163-BA79-D949FD81A37E}">
      <dgm:prSet/>
      <dgm:spPr/>
      <dgm:t>
        <a:bodyPr/>
        <a:lstStyle/>
        <a:p>
          <a:endParaRPr lang="hr-HR"/>
        </a:p>
      </dgm:t>
    </dgm:pt>
    <dgm:pt modelId="{8EE15817-D454-43D7-87B9-EC8F1F48262F}">
      <dgm:prSet phldrT="[Tekst]" custT="1"/>
      <dgm:spPr/>
      <dgm:t>
        <a:bodyPr/>
        <a:lstStyle/>
        <a:p>
          <a:r>
            <a:rPr lang="hr-HR" sz="1800" b="1" dirty="0" smtClean="0"/>
            <a:t>Reprodukcija</a:t>
          </a:r>
          <a:endParaRPr lang="hr-HR" sz="1600" b="1" dirty="0"/>
        </a:p>
      </dgm:t>
    </dgm:pt>
    <dgm:pt modelId="{76EA5900-C835-4A61-B829-E48A4ADB7834}" type="parTrans" cxnId="{0117ED3C-EACD-4879-A64F-4BED28C05349}">
      <dgm:prSet/>
      <dgm:spPr/>
      <dgm:t>
        <a:bodyPr/>
        <a:lstStyle/>
        <a:p>
          <a:endParaRPr lang="hr-HR"/>
        </a:p>
      </dgm:t>
    </dgm:pt>
    <dgm:pt modelId="{BD7F0242-1DA8-4935-99FC-F8268F00DC7F}" type="sibTrans" cxnId="{0117ED3C-EACD-4879-A64F-4BED28C05349}">
      <dgm:prSet/>
      <dgm:spPr/>
      <dgm:t>
        <a:bodyPr/>
        <a:lstStyle/>
        <a:p>
          <a:endParaRPr lang="hr-HR"/>
        </a:p>
      </dgm:t>
    </dgm:pt>
    <dgm:pt modelId="{37682649-75E6-40B2-BEF2-C1B9344BEDEA}">
      <dgm:prSet phldrT="[Tekst]" custT="1"/>
      <dgm:spPr/>
      <dgm:t>
        <a:bodyPr/>
        <a:lstStyle/>
        <a:p>
          <a:r>
            <a:rPr lang="hr-HR" sz="1800" dirty="0" smtClean="0"/>
            <a:t>30% zadataka</a:t>
          </a:r>
          <a:endParaRPr lang="hr-HR" sz="1800" dirty="0"/>
        </a:p>
      </dgm:t>
    </dgm:pt>
    <dgm:pt modelId="{B0652166-E215-40FA-ACCB-920CDDE2C345}" type="parTrans" cxnId="{79D909D9-20D5-46F1-8002-945EAE39D452}">
      <dgm:prSet/>
      <dgm:spPr/>
      <dgm:t>
        <a:bodyPr/>
        <a:lstStyle/>
        <a:p>
          <a:endParaRPr lang="hr-HR"/>
        </a:p>
      </dgm:t>
    </dgm:pt>
    <dgm:pt modelId="{A4C4D20A-E1EA-482D-B606-37741BC12CA7}" type="sibTrans" cxnId="{79D909D9-20D5-46F1-8002-945EAE39D452}">
      <dgm:prSet/>
      <dgm:spPr/>
      <dgm:t>
        <a:bodyPr/>
        <a:lstStyle/>
        <a:p>
          <a:endParaRPr lang="hr-HR"/>
        </a:p>
      </dgm:t>
    </dgm:pt>
    <dgm:pt modelId="{9FF4714D-B240-45A2-B98A-2BAC17D1F7AD}">
      <dgm:prSet phldrT="[Tekst]" custT="1"/>
      <dgm:spPr/>
      <dgm:t>
        <a:bodyPr/>
        <a:lstStyle/>
        <a:p>
          <a:r>
            <a:rPr lang="hr-HR" sz="1800" b="1" dirty="0" smtClean="0"/>
            <a:t>Konceptualno razumijevanje i primjena znanja</a:t>
          </a:r>
          <a:endParaRPr lang="hr-HR" sz="1800" b="1" dirty="0"/>
        </a:p>
      </dgm:t>
    </dgm:pt>
    <dgm:pt modelId="{F9170BDC-D2DE-451C-AF62-A8028DA57682}" type="parTrans" cxnId="{2C03AA83-FA09-4B61-A109-1A5DE094F2CD}">
      <dgm:prSet/>
      <dgm:spPr/>
      <dgm:t>
        <a:bodyPr/>
        <a:lstStyle/>
        <a:p>
          <a:endParaRPr lang="hr-HR"/>
        </a:p>
      </dgm:t>
    </dgm:pt>
    <dgm:pt modelId="{5D0C2150-AD79-47E2-B0D3-7B703E7B325D}" type="sibTrans" cxnId="{2C03AA83-FA09-4B61-A109-1A5DE094F2CD}">
      <dgm:prSet/>
      <dgm:spPr/>
      <dgm:t>
        <a:bodyPr/>
        <a:lstStyle/>
        <a:p>
          <a:endParaRPr lang="hr-HR"/>
        </a:p>
      </dgm:t>
    </dgm:pt>
    <dgm:pt modelId="{9A0C9F9D-B90D-4ED0-A8F4-908B9940436D}">
      <dgm:prSet phldrT="[Tekst]" custT="1"/>
      <dgm:spPr/>
      <dgm:t>
        <a:bodyPr/>
        <a:lstStyle/>
        <a:p>
          <a:r>
            <a:rPr lang="hr-HR" sz="1800" dirty="0" smtClean="0"/>
            <a:t>60% zadataka</a:t>
          </a:r>
          <a:endParaRPr lang="hr-HR" sz="1800" dirty="0"/>
        </a:p>
      </dgm:t>
    </dgm:pt>
    <dgm:pt modelId="{64F37A42-3A54-4173-8F83-2C3037D4D5D3}" type="parTrans" cxnId="{4F083C65-148A-417D-A339-CDC0D511E201}">
      <dgm:prSet/>
      <dgm:spPr/>
      <dgm:t>
        <a:bodyPr/>
        <a:lstStyle/>
        <a:p>
          <a:endParaRPr lang="hr-HR"/>
        </a:p>
      </dgm:t>
    </dgm:pt>
    <dgm:pt modelId="{9E700623-C1AF-4F2F-B7D1-065A0B23DAE5}" type="sibTrans" cxnId="{4F083C65-148A-417D-A339-CDC0D511E201}">
      <dgm:prSet/>
      <dgm:spPr/>
      <dgm:t>
        <a:bodyPr/>
        <a:lstStyle/>
        <a:p>
          <a:endParaRPr lang="hr-HR"/>
        </a:p>
      </dgm:t>
    </dgm:pt>
    <dgm:pt modelId="{2D55380E-6698-4F6F-9D61-BB33AA6B4139}">
      <dgm:prSet custT="1"/>
      <dgm:spPr/>
      <dgm:t>
        <a:bodyPr/>
        <a:lstStyle/>
        <a:p>
          <a:r>
            <a:rPr lang="hr-HR" sz="1800" b="1" dirty="0" smtClean="0"/>
            <a:t>Rješavanje problema</a:t>
          </a:r>
          <a:endParaRPr lang="hr-HR" sz="1800" b="1" dirty="0"/>
        </a:p>
      </dgm:t>
    </dgm:pt>
    <dgm:pt modelId="{920238EE-6643-4348-9C31-B6C255F2162F}" type="parTrans" cxnId="{1DF058B4-989E-4ADD-A6A8-CDF2E2964D9B}">
      <dgm:prSet/>
      <dgm:spPr/>
      <dgm:t>
        <a:bodyPr/>
        <a:lstStyle/>
        <a:p>
          <a:endParaRPr lang="hr-HR"/>
        </a:p>
      </dgm:t>
    </dgm:pt>
    <dgm:pt modelId="{8411EA88-FB38-4E09-8BA3-EA37AE2117FC}" type="sibTrans" cxnId="{1DF058B4-989E-4ADD-A6A8-CDF2E2964D9B}">
      <dgm:prSet/>
      <dgm:spPr/>
      <dgm:t>
        <a:bodyPr/>
        <a:lstStyle/>
        <a:p>
          <a:endParaRPr lang="hr-HR"/>
        </a:p>
      </dgm:t>
    </dgm:pt>
    <dgm:pt modelId="{D977EF64-3B29-4F54-9E01-9301840A19EE}">
      <dgm:prSet custT="1"/>
      <dgm:spPr/>
      <dgm:t>
        <a:bodyPr/>
        <a:lstStyle/>
        <a:p>
          <a:r>
            <a:rPr lang="hr-HR" sz="1800" dirty="0" smtClean="0"/>
            <a:t>10% zadataka</a:t>
          </a:r>
          <a:endParaRPr lang="hr-HR" sz="1800" dirty="0"/>
        </a:p>
      </dgm:t>
    </dgm:pt>
    <dgm:pt modelId="{17D61006-F6FF-488D-AF94-0EE54F4401A2}" type="parTrans" cxnId="{C68DA2CA-1E5D-4484-863C-73B7A47C1EB2}">
      <dgm:prSet/>
      <dgm:spPr/>
      <dgm:t>
        <a:bodyPr/>
        <a:lstStyle/>
        <a:p>
          <a:endParaRPr lang="hr-HR"/>
        </a:p>
      </dgm:t>
    </dgm:pt>
    <dgm:pt modelId="{503CC0EA-2392-4190-8AF2-296694741087}" type="sibTrans" cxnId="{C68DA2CA-1E5D-4484-863C-73B7A47C1EB2}">
      <dgm:prSet/>
      <dgm:spPr/>
      <dgm:t>
        <a:bodyPr/>
        <a:lstStyle/>
        <a:p>
          <a:endParaRPr lang="hr-HR"/>
        </a:p>
      </dgm:t>
    </dgm:pt>
    <dgm:pt modelId="{71322C68-30C4-4003-921F-ACE08E719E4F}" type="pres">
      <dgm:prSet presAssocID="{A7649891-6BE8-470E-B814-9DC71BD487C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8DFAF4E5-E29E-488F-90CB-D659661F0614}" type="pres">
      <dgm:prSet presAssocID="{FFE0FFF9-83EB-4CBD-A889-F9DDAAB1F05A}" presName="vertOne" presStyleCnt="0"/>
      <dgm:spPr/>
    </dgm:pt>
    <dgm:pt modelId="{A8862786-24A7-46AA-B1B2-D4EDEF3D50A6}" type="pres">
      <dgm:prSet presAssocID="{FFE0FFF9-83EB-4CBD-A889-F9DDAAB1F05A}" presName="txOne" presStyleLbl="node0" presStyleIdx="0" presStyleCnt="1" custLinFactNeighborX="-552" custLinFactNeighborY="7235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7E28AFB0-80CC-444F-B5D8-02E885C8E021}" type="pres">
      <dgm:prSet presAssocID="{FFE0FFF9-83EB-4CBD-A889-F9DDAAB1F05A}" presName="parTransOne" presStyleCnt="0"/>
      <dgm:spPr/>
    </dgm:pt>
    <dgm:pt modelId="{3C160D19-9AFB-4D6E-8ECA-984B2BD46490}" type="pres">
      <dgm:prSet presAssocID="{FFE0FFF9-83EB-4CBD-A889-F9DDAAB1F05A}" presName="horzOne" presStyleCnt="0"/>
      <dgm:spPr/>
    </dgm:pt>
    <dgm:pt modelId="{11EE7A88-CD04-48AA-A97F-A445EAC8B151}" type="pres">
      <dgm:prSet presAssocID="{8EE15817-D454-43D7-87B9-EC8F1F48262F}" presName="vertTwo" presStyleCnt="0"/>
      <dgm:spPr/>
    </dgm:pt>
    <dgm:pt modelId="{3C4675DD-CA5E-411A-9DE8-84EA24AD8778}" type="pres">
      <dgm:prSet presAssocID="{8EE15817-D454-43D7-87B9-EC8F1F48262F}" presName="txTwo" presStyleLbl="node2" presStyleIdx="0" presStyleCnt="3" custScaleX="99440" custLinFactNeighborX="-431" custLinFactNeighborY="19845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BBC3CE6-D22B-4C70-81BF-A0E4405C5DCA}" type="pres">
      <dgm:prSet presAssocID="{8EE15817-D454-43D7-87B9-EC8F1F48262F}" presName="parTransTwo" presStyleCnt="0"/>
      <dgm:spPr/>
    </dgm:pt>
    <dgm:pt modelId="{0959691B-FDC1-4227-BACB-4918A938D44F}" type="pres">
      <dgm:prSet presAssocID="{8EE15817-D454-43D7-87B9-EC8F1F48262F}" presName="horzTwo" presStyleCnt="0"/>
      <dgm:spPr/>
    </dgm:pt>
    <dgm:pt modelId="{7FBC8E12-EE4D-4EA9-AB3E-59FAE7946D53}" type="pres">
      <dgm:prSet presAssocID="{37682649-75E6-40B2-BEF2-C1B9344BEDEA}" presName="vertThree" presStyleCnt="0"/>
      <dgm:spPr/>
    </dgm:pt>
    <dgm:pt modelId="{4607131E-B36C-45C1-9DA9-C89BEDED5AB3}" type="pres">
      <dgm:prSet presAssocID="{37682649-75E6-40B2-BEF2-C1B9344BEDEA}" presName="txThree" presStyleLbl="node3" presStyleIdx="0" presStyleCnt="3" custScaleX="1784653" custLinFactX="-56934" custLinFactNeighborX="-100000" custLinFactNeighborY="-286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BB3A862-D580-4C95-9A8A-26370513FDAB}" type="pres">
      <dgm:prSet presAssocID="{37682649-75E6-40B2-BEF2-C1B9344BEDEA}" presName="horzThree" presStyleCnt="0"/>
      <dgm:spPr/>
    </dgm:pt>
    <dgm:pt modelId="{5631C2B9-C83D-4C1C-BE0A-F07E7D188E52}" type="pres">
      <dgm:prSet presAssocID="{BD7F0242-1DA8-4935-99FC-F8268F00DC7F}" presName="sibSpaceTwo" presStyleCnt="0"/>
      <dgm:spPr/>
    </dgm:pt>
    <dgm:pt modelId="{F8895532-4D16-4A84-92B3-5527895D3AAC}" type="pres">
      <dgm:prSet presAssocID="{9FF4714D-B240-45A2-B98A-2BAC17D1F7AD}" presName="vertTwo" presStyleCnt="0"/>
      <dgm:spPr/>
    </dgm:pt>
    <dgm:pt modelId="{E7B31BD1-CE22-49D2-AB3F-2B635925FF62}" type="pres">
      <dgm:prSet presAssocID="{9FF4714D-B240-45A2-B98A-2BAC17D1F7AD}" presName="txTwo" presStyleLbl="node2" presStyleIdx="1" presStyleCnt="3" custScaleX="94154" custLinFactNeighborX="111" custLinFactNeighborY="10669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998079A-C2E1-46B6-B3CC-81868C9CACE6}" type="pres">
      <dgm:prSet presAssocID="{9FF4714D-B240-45A2-B98A-2BAC17D1F7AD}" presName="parTransTwo" presStyleCnt="0"/>
      <dgm:spPr/>
    </dgm:pt>
    <dgm:pt modelId="{DF5955A5-8103-4904-9847-F68ED32CBCFA}" type="pres">
      <dgm:prSet presAssocID="{9FF4714D-B240-45A2-B98A-2BAC17D1F7AD}" presName="horzTwo" presStyleCnt="0"/>
      <dgm:spPr/>
    </dgm:pt>
    <dgm:pt modelId="{8C67EA32-1B63-4E92-8A7E-06C5EB76340E}" type="pres">
      <dgm:prSet presAssocID="{9A0C9F9D-B90D-4ED0-A8F4-908B9940436D}" presName="vertThree" presStyleCnt="0"/>
      <dgm:spPr/>
    </dgm:pt>
    <dgm:pt modelId="{67784778-4558-43C0-A293-7709EABB43DD}" type="pres">
      <dgm:prSet presAssocID="{9A0C9F9D-B90D-4ED0-A8F4-908B9940436D}" presName="txThree" presStyleLbl="node3" presStyleIdx="1" presStyleCnt="3" custScaleX="2000000" custLinFactX="363436" custLinFactNeighborX="400000" custLinFactNeighborY="-444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CD26B07-D6B9-485F-9635-945ECA842185}" type="pres">
      <dgm:prSet presAssocID="{9A0C9F9D-B90D-4ED0-A8F4-908B9940436D}" presName="horzThree" presStyleCnt="0"/>
      <dgm:spPr/>
    </dgm:pt>
    <dgm:pt modelId="{78966B22-52B6-41AE-A944-F41871F3CC4D}" type="pres">
      <dgm:prSet presAssocID="{9E700623-C1AF-4F2F-B7D1-065A0B23DAE5}" presName="sibSpaceThree" presStyleCnt="0"/>
      <dgm:spPr/>
    </dgm:pt>
    <dgm:pt modelId="{40847910-94E9-4116-BD61-375DF65EFF8F}" type="pres">
      <dgm:prSet presAssocID="{D977EF64-3B29-4F54-9E01-9301840A19EE}" presName="vertThree" presStyleCnt="0"/>
      <dgm:spPr/>
    </dgm:pt>
    <dgm:pt modelId="{8AFF7501-88E7-450E-A4AE-A06CE0E869FF}" type="pres">
      <dgm:prSet presAssocID="{D977EF64-3B29-4F54-9E01-9301840A19EE}" presName="txThree" presStyleLbl="node3" presStyleIdx="2" presStyleCnt="3" custScaleX="1478489" custLinFactX="731426" custLinFactNeighborX="800000" custLinFactNeighborY="-397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15353C8-00D7-4E72-BC86-53262780AB50}" type="pres">
      <dgm:prSet presAssocID="{D977EF64-3B29-4F54-9E01-9301840A19EE}" presName="horzThree" presStyleCnt="0"/>
      <dgm:spPr/>
    </dgm:pt>
    <dgm:pt modelId="{68356402-5424-4174-B467-915DE3BFCC44}" type="pres">
      <dgm:prSet presAssocID="{5D0C2150-AD79-47E2-B0D3-7B703E7B325D}" presName="sibSpaceTwo" presStyleCnt="0"/>
      <dgm:spPr/>
    </dgm:pt>
    <dgm:pt modelId="{E5030FC1-7DEA-429E-A200-9165505315EC}" type="pres">
      <dgm:prSet presAssocID="{2D55380E-6698-4F6F-9D61-BB33AA6B4139}" presName="vertTwo" presStyleCnt="0"/>
      <dgm:spPr/>
    </dgm:pt>
    <dgm:pt modelId="{D449504C-8EF3-4E25-A248-CA57752027D1}" type="pres">
      <dgm:prSet presAssocID="{2D55380E-6698-4F6F-9D61-BB33AA6B4139}" presName="txTwo" presStyleLbl="node2" presStyleIdx="2" presStyleCnt="3" custScaleX="1550757" custLinFactNeighborX="-22351" custLinFactNeighborY="209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0031D792-6A3C-449B-8944-B8F6C6391357}" type="pres">
      <dgm:prSet presAssocID="{2D55380E-6698-4F6F-9D61-BB33AA6B4139}" presName="horzTwo" presStyleCnt="0"/>
      <dgm:spPr/>
    </dgm:pt>
  </dgm:ptLst>
  <dgm:cxnLst>
    <dgm:cxn modelId="{5B094232-6509-422E-85C0-95EE8C0675FA}" type="presOf" srcId="{2D55380E-6698-4F6F-9D61-BB33AA6B4139}" destId="{D449504C-8EF3-4E25-A248-CA57752027D1}" srcOrd="0" destOrd="0" presId="urn:microsoft.com/office/officeart/2005/8/layout/hierarchy4"/>
    <dgm:cxn modelId="{1DF058B4-989E-4ADD-A6A8-CDF2E2964D9B}" srcId="{FFE0FFF9-83EB-4CBD-A889-F9DDAAB1F05A}" destId="{2D55380E-6698-4F6F-9D61-BB33AA6B4139}" srcOrd="2" destOrd="0" parTransId="{920238EE-6643-4348-9C31-B6C255F2162F}" sibTransId="{8411EA88-FB38-4E09-8BA3-EA37AE2117FC}"/>
    <dgm:cxn modelId="{2C03AA83-FA09-4B61-A109-1A5DE094F2CD}" srcId="{FFE0FFF9-83EB-4CBD-A889-F9DDAAB1F05A}" destId="{9FF4714D-B240-45A2-B98A-2BAC17D1F7AD}" srcOrd="1" destOrd="0" parTransId="{F9170BDC-D2DE-451C-AF62-A8028DA57682}" sibTransId="{5D0C2150-AD79-47E2-B0D3-7B703E7B325D}"/>
    <dgm:cxn modelId="{79D909D9-20D5-46F1-8002-945EAE39D452}" srcId="{8EE15817-D454-43D7-87B9-EC8F1F48262F}" destId="{37682649-75E6-40B2-BEF2-C1B9344BEDEA}" srcOrd="0" destOrd="0" parTransId="{B0652166-E215-40FA-ACCB-920CDDE2C345}" sibTransId="{A4C4D20A-E1EA-482D-B606-37741BC12CA7}"/>
    <dgm:cxn modelId="{0117ED3C-EACD-4879-A64F-4BED28C05349}" srcId="{FFE0FFF9-83EB-4CBD-A889-F9DDAAB1F05A}" destId="{8EE15817-D454-43D7-87B9-EC8F1F48262F}" srcOrd="0" destOrd="0" parTransId="{76EA5900-C835-4A61-B829-E48A4ADB7834}" sibTransId="{BD7F0242-1DA8-4935-99FC-F8268F00DC7F}"/>
    <dgm:cxn modelId="{41BDE974-53ED-4A50-8EB3-03E1752C7FD1}" type="presOf" srcId="{9FF4714D-B240-45A2-B98A-2BAC17D1F7AD}" destId="{E7B31BD1-CE22-49D2-AB3F-2B635925FF62}" srcOrd="0" destOrd="0" presId="urn:microsoft.com/office/officeart/2005/8/layout/hierarchy4"/>
    <dgm:cxn modelId="{C68DA2CA-1E5D-4484-863C-73B7A47C1EB2}" srcId="{9FF4714D-B240-45A2-B98A-2BAC17D1F7AD}" destId="{D977EF64-3B29-4F54-9E01-9301840A19EE}" srcOrd="1" destOrd="0" parTransId="{17D61006-F6FF-488D-AF94-0EE54F4401A2}" sibTransId="{503CC0EA-2392-4190-8AF2-296694741087}"/>
    <dgm:cxn modelId="{AEDA7C8E-2089-4163-BA79-D949FD81A37E}" srcId="{A7649891-6BE8-470E-B814-9DC71BD487CA}" destId="{FFE0FFF9-83EB-4CBD-A889-F9DDAAB1F05A}" srcOrd="0" destOrd="0" parTransId="{FFA930E9-4CD7-456D-8180-E8391CBE21E1}" sibTransId="{1415A581-CFD4-40E1-A59F-9C53F17614B3}"/>
    <dgm:cxn modelId="{098590ED-9B28-4D6D-91EA-51F85990D306}" type="presOf" srcId="{8EE15817-D454-43D7-87B9-EC8F1F48262F}" destId="{3C4675DD-CA5E-411A-9DE8-84EA24AD8778}" srcOrd="0" destOrd="0" presId="urn:microsoft.com/office/officeart/2005/8/layout/hierarchy4"/>
    <dgm:cxn modelId="{3ED6D584-8A87-4B70-B01A-BF26431A2B88}" type="presOf" srcId="{D977EF64-3B29-4F54-9E01-9301840A19EE}" destId="{8AFF7501-88E7-450E-A4AE-A06CE0E869FF}" srcOrd="0" destOrd="0" presId="urn:microsoft.com/office/officeart/2005/8/layout/hierarchy4"/>
    <dgm:cxn modelId="{4F083C65-148A-417D-A339-CDC0D511E201}" srcId="{9FF4714D-B240-45A2-B98A-2BAC17D1F7AD}" destId="{9A0C9F9D-B90D-4ED0-A8F4-908B9940436D}" srcOrd="0" destOrd="0" parTransId="{64F37A42-3A54-4173-8F83-2C3037D4D5D3}" sibTransId="{9E700623-C1AF-4F2F-B7D1-065A0B23DAE5}"/>
    <dgm:cxn modelId="{3730E503-B545-440F-AE6E-14E313C65607}" type="presOf" srcId="{A7649891-6BE8-470E-B814-9DC71BD487CA}" destId="{71322C68-30C4-4003-921F-ACE08E719E4F}" srcOrd="0" destOrd="0" presId="urn:microsoft.com/office/officeart/2005/8/layout/hierarchy4"/>
    <dgm:cxn modelId="{EFFCCCB6-7B4A-45A6-B935-1DFDAC7D0569}" type="presOf" srcId="{37682649-75E6-40B2-BEF2-C1B9344BEDEA}" destId="{4607131E-B36C-45C1-9DA9-C89BEDED5AB3}" srcOrd="0" destOrd="0" presId="urn:microsoft.com/office/officeart/2005/8/layout/hierarchy4"/>
    <dgm:cxn modelId="{3531FA75-FF93-435A-A185-24555D303096}" type="presOf" srcId="{FFE0FFF9-83EB-4CBD-A889-F9DDAAB1F05A}" destId="{A8862786-24A7-46AA-B1B2-D4EDEF3D50A6}" srcOrd="0" destOrd="0" presId="urn:microsoft.com/office/officeart/2005/8/layout/hierarchy4"/>
    <dgm:cxn modelId="{C44C2C10-5DD5-4F8D-99CA-5A5EFFEB63AF}" type="presOf" srcId="{9A0C9F9D-B90D-4ED0-A8F4-908B9940436D}" destId="{67784778-4558-43C0-A293-7709EABB43DD}" srcOrd="0" destOrd="0" presId="urn:microsoft.com/office/officeart/2005/8/layout/hierarchy4"/>
    <dgm:cxn modelId="{B8121179-BE5E-46AE-B666-A0A40C5FD01A}" type="presParOf" srcId="{71322C68-30C4-4003-921F-ACE08E719E4F}" destId="{8DFAF4E5-E29E-488F-90CB-D659661F0614}" srcOrd="0" destOrd="0" presId="urn:microsoft.com/office/officeart/2005/8/layout/hierarchy4"/>
    <dgm:cxn modelId="{8650A356-DE91-4B76-97AE-186E89ACDA08}" type="presParOf" srcId="{8DFAF4E5-E29E-488F-90CB-D659661F0614}" destId="{A8862786-24A7-46AA-B1B2-D4EDEF3D50A6}" srcOrd="0" destOrd="0" presId="urn:microsoft.com/office/officeart/2005/8/layout/hierarchy4"/>
    <dgm:cxn modelId="{ADFA374B-7999-48B0-A1BD-243BCAFF1E0C}" type="presParOf" srcId="{8DFAF4E5-E29E-488F-90CB-D659661F0614}" destId="{7E28AFB0-80CC-444F-B5D8-02E885C8E021}" srcOrd="1" destOrd="0" presId="urn:microsoft.com/office/officeart/2005/8/layout/hierarchy4"/>
    <dgm:cxn modelId="{5D325617-469B-4947-9D2F-E6FB40802C39}" type="presParOf" srcId="{8DFAF4E5-E29E-488F-90CB-D659661F0614}" destId="{3C160D19-9AFB-4D6E-8ECA-984B2BD46490}" srcOrd="2" destOrd="0" presId="urn:microsoft.com/office/officeart/2005/8/layout/hierarchy4"/>
    <dgm:cxn modelId="{1ED69C16-DE4D-48CA-B424-B6EFFA9C90D7}" type="presParOf" srcId="{3C160D19-9AFB-4D6E-8ECA-984B2BD46490}" destId="{11EE7A88-CD04-48AA-A97F-A445EAC8B151}" srcOrd="0" destOrd="0" presId="urn:microsoft.com/office/officeart/2005/8/layout/hierarchy4"/>
    <dgm:cxn modelId="{1FD21A41-855E-42F6-8276-BECA1C6AF434}" type="presParOf" srcId="{11EE7A88-CD04-48AA-A97F-A445EAC8B151}" destId="{3C4675DD-CA5E-411A-9DE8-84EA24AD8778}" srcOrd="0" destOrd="0" presId="urn:microsoft.com/office/officeart/2005/8/layout/hierarchy4"/>
    <dgm:cxn modelId="{0E876A89-F776-4C1E-95CF-5276956BFCE3}" type="presParOf" srcId="{11EE7A88-CD04-48AA-A97F-A445EAC8B151}" destId="{CBBC3CE6-D22B-4C70-81BF-A0E4405C5DCA}" srcOrd="1" destOrd="0" presId="urn:microsoft.com/office/officeart/2005/8/layout/hierarchy4"/>
    <dgm:cxn modelId="{6FF0ABD0-06E4-404B-8324-E5F74E30AE0F}" type="presParOf" srcId="{11EE7A88-CD04-48AA-A97F-A445EAC8B151}" destId="{0959691B-FDC1-4227-BACB-4918A938D44F}" srcOrd="2" destOrd="0" presId="urn:microsoft.com/office/officeart/2005/8/layout/hierarchy4"/>
    <dgm:cxn modelId="{958DF769-A445-4838-9ED2-3522C2042DEB}" type="presParOf" srcId="{0959691B-FDC1-4227-BACB-4918A938D44F}" destId="{7FBC8E12-EE4D-4EA9-AB3E-59FAE7946D53}" srcOrd="0" destOrd="0" presId="urn:microsoft.com/office/officeart/2005/8/layout/hierarchy4"/>
    <dgm:cxn modelId="{3203E379-C98D-427B-856C-2DAFF361C46C}" type="presParOf" srcId="{7FBC8E12-EE4D-4EA9-AB3E-59FAE7946D53}" destId="{4607131E-B36C-45C1-9DA9-C89BEDED5AB3}" srcOrd="0" destOrd="0" presId="urn:microsoft.com/office/officeart/2005/8/layout/hierarchy4"/>
    <dgm:cxn modelId="{96232DB6-7438-47E6-A247-AA6ABA31C46A}" type="presParOf" srcId="{7FBC8E12-EE4D-4EA9-AB3E-59FAE7946D53}" destId="{3BB3A862-D580-4C95-9A8A-26370513FDAB}" srcOrd="1" destOrd="0" presId="urn:microsoft.com/office/officeart/2005/8/layout/hierarchy4"/>
    <dgm:cxn modelId="{492B0544-3C71-4752-AF4F-DB7D41BB380A}" type="presParOf" srcId="{3C160D19-9AFB-4D6E-8ECA-984B2BD46490}" destId="{5631C2B9-C83D-4C1C-BE0A-F07E7D188E52}" srcOrd="1" destOrd="0" presId="urn:microsoft.com/office/officeart/2005/8/layout/hierarchy4"/>
    <dgm:cxn modelId="{7A6B28C1-D7F8-412A-9C7E-A520A979CF92}" type="presParOf" srcId="{3C160D19-9AFB-4D6E-8ECA-984B2BD46490}" destId="{F8895532-4D16-4A84-92B3-5527895D3AAC}" srcOrd="2" destOrd="0" presId="urn:microsoft.com/office/officeart/2005/8/layout/hierarchy4"/>
    <dgm:cxn modelId="{93242DD5-2653-4DD2-A26A-F0FDDE8714C1}" type="presParOf" srcId="{F8895532-4D16-4A84-92B3-5527895D3AAC}" destId="{E7B31BD1-CE22-49D2-AB3F-2B635925FF62}" srcOrd="0" destOrd="0" presId="urn:microsoft.com/office/officeart/2005/8/layout/hierarchy4"/>
    <dgm:cxn modelId="{117FD9D4-91E4-4D9C-8A25-6A97E6E2000E}" type="presParOf" srcId="{F8895532-4D16-4A84-92B3-5527895D3AAC}" destId="{3998079A-C2E1-46B6-B3CC-81868C9CACE6}" srcOrd="1" destOrd="0" presId="urn:microsoft.com/office/officeart/2005/8/layout/hierarchy4"/>
    <dgm:cxn modelId="{317AC905-CF2F-4317-8467-9BE983981FBE}" type="presParOf" srcId="{F8895532-4D16-4A84-92B3-5527895D3AAC}" destId="{DF5955A5-8103-4904-9847-F68ED32CBCFA}" srcOrd="2" destOrd="0" presId="urn:microsoft.com/office/officeart/2005/8/layout/hierarchy4"/>
    <dgm:cxn modelId="{D8D6DD82-DD2C-4844-8C16-264B3AB9C90D}" type="presParOf" srcId="{DF5955A5-8103-4904-9847-F68ED32CBCFA}" destId="{8C67EA32-1B63-4E92-8A7E-06C5EB76340E}" srcOrd="0" destOrd="0" presId="urn:microsoft.com/office/officeart/2005/8/layout/hierarchy4"/>
    <dgm:cxn modelId="{F1FEC661-7AB6-45C9-8DE9-08F0E9A10704}" type="presParOf" srcId="{8C67EA32-1B63-4E92-8A7E-06C5EB76340E}" destId="{67784778-4558-43C0-A293-7709EABB43DD}" srcOrd="0" destOrd="0" presId="urn:microsoft.com/office/officeart/2005/8/layout/hierarchy4"/>
    <dgm:cxn modelId="{28C7E2D4-52B4-488E-B642-A1CD7D89041F}" type="presParOf" srcId="{8C67EA32-1B63-4E92-8A7E-06C5EB76340E}" destId="{DCD26B07-D6B9-485F-9635-945ECA842185}" srcOrd="1" destOrd="0" presId="urn:microsoft.com/office/officeart/2005/8/layout/hierarchy4"/>
    <dgm:cxn modelId="{5FDDD627-50E8-4328-B719-FC723FA7176F}" type="presParOf" srcId="{DF5955A5-8103-4904-9847-F68ED32CBCFA}" destId="{78966B22-52B6-41AE-A944-F41871F3CC4D}" srcOrd="1" destOrd="0" presId="urn:microsoft.com/office/officeart/2005/8/layout/hierarchy4"/>
    <dgm:cxn modelId="{26FCDBD6-2EE6-4943-86B2-AEEFF536F021}" type="presParOf" srcId="{DF5955A5-8103-4904-9847-F68ED32CBCFA}" destId="{40847910-94E9-4116-BD61-375DF65EFF8F}" srcOrd="2" destOrd="0" presId="urn:microsoft.com/office/officeart/2005/8/layout/hierarchy4"/>
    <dgm:cxn modelId="{D49F4EBF-5FD9-485D-9B79-BE44B017B7CE}" type="presParOf" srcId="{40847910-94E9-4116-BD61-375DF65EFF8F}" destId="{8AFF7501-88E7-450E-A4AE-A06CE0E869FF}" srcOrd="0" destOrd="0" presId="urn:microsoft.com/office/officeart/2005/8/layout/hierarchy4"/>
    <dgm:cxn modelId="{06967C8D-20F1-4D3D-8771-3915829A6ED2}" type="presParOf" srcId="{40847910-94E9-4116-BD61-375DF65EFF8F}" destId="{D15353C8-00D7-4E72-BC86-53262780AB50}" srcOrd="1" destOrd="0" presId="urn:microsoft.com/office/officeart/2005/8/layout/hierarchy4"/>
    <dgm:cxn modelId="{1B006217-EFCE-44CB-9F22-73CF2400924A}" type="presParOf" srcId="{3C160D19-9AFB-4D6E-8ECA-984B2BD46490}" destId="{68356402-5424-4174-B467-915DE3BFCC44}" srcOrd="3" destOrd="0" presId="urn:microsoft.com/office/officeart/2005/8/layout/hierarchy4"/>
    <dgm:cxn modelId="{B8FD67DE-B914-4336-8621-7DB076D10F05}" type="presParOf" srcId="{3C160D19-9AFB-4D6E-8ECA-984B2BD46490}" destId="{E5030FC1-7DEA-429E-A200-9165505315EC}" srcOrd="4" destOrd="0" presId="urn:microsoft.com/office/officeart/2005/8/layout/hierarchy4"/>
    <dgm:cxn modelId="{803C011C-615B-4659-A14F-5AB830A653D9}" type="presParOf" srcId="{E5030FC1-7DEA-429E-A200-9165505315EC}" destId="{D449504C-8EF3-4E25-A248-CA57752027D1}" srcOrd="0" destOrd="0" presId="urn:microsoft.com/office/officeart/2005/8/layout/hierarchy4"/>
    <dgm:cxn modelId="{02E8DBF6-F568-43CA-B47F-E15F75BF0F26}" type="presParOf" srcId="{E5030FC1-7DEA-429E-A200-9165505315EC}" destId="{0031D792-6A3C-449B-8944-B8F6C639135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DF88A9-B590-4294-96CA-5BEBC7D66EE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2401D72C-8557-44BE-92F2-0D49564EE030}">
      <dgm:prSet phldrT="[Tekst]"/>
      <dgm:spPr/>
      <dgm:t>
        <a:bodyPr/>
        <a:lstStyle/>
        <a:p>
          <a:r>
            <a:rPr lang="hr-HR" b="1" dirty="0" smtClean="0"/>
            <a:t>50 bodova</a:t>
          </a:r>
          <a:endParaRPr lang="hr-HR" b="1" dirty="0"/>
        </a:p>
      </dgm:t>
    </dgm:pt>
    <dgm:pt modelId="{6CB5E03E-2201-422B-BC28-811E346FF0E5}" type="parTrans" cxnId="{F39BD198-D585-40CD-AE70-74C7B3D2722F}">
      <dgm:prSet/>
      <dgm:spPr/>
      <dgm:t>
        <a:bodyPr/>
        <a:lstStyle/>
        <a:p>
          <a:endParaRPr lang="hr-HR"/>
        </a:p>
      </dgm:t>
    </dgm:pt>
    <dgm:pt modelId="{A6BC65EF-9F1A-4748-8551-BD9DABB3B340}" type="sibTrans" cxnId="{F39BD198-D585-40CD-AE70-74C7B3D2722F}">
      <dgm:prSet/>
      <dgm:spPr/>
      <dgm:t>
        <a:bodyPr/>
        <a:lstStyle/>
        <a:p>
          <a:endParaRPr lang="hr-HR"/>
        </a:p>
      </dgm:t>
    </dgm:pt>
    <dgm:pt modelId="{34AE5373-73BB-4D31-9BE4-8902EE0E73F9}">
      <dgm:prSet phldrT="[Tekst]"/>
      <dgm:spPr/>
      <dgm:t>
        <a:bodyPr/>
        <a:lstStyle/>
        <a:p>
          <a:r>
            <a:rPr lang="hr-HR" dirty="0" smtClean="0"/>
            <a:t>50 točno riješenih zadataka</a:t>
          </a:r>
          <a:endParaRPr lang="hr-HR" dirty="0"/>
        </a:p>
      </dgm:t>
    </dgm:pt>
    <dgm:pt modelId="{C55968E3-A4FA-4450-9750-4A63D6A9E9C7}" type="parTrans" cxnId="{95775BC8-F83B-4DE5-A38E-81E9BEE8C119}">
      <dgm:prSet/>
      <dgm:spPr/>
      <dgm:t>
        <a:bodyPr/>
        <a:lstStyle/>
        <a:p>
          <a:endParaRPr lang="hr-HR"/>
        </a:p>
      </dgm:t>
    </dgm:pt>
    <dgm:pt modelId="{AC06EE77-FD5D-46ED-B6A1-0A720A10368A}" type="sibTrans" cxnId="{95775BC8-F83B-4DE5-A38E-81E9BEE8C119}">
      <dgm:prSet/>
      <dgm:spPr/>
      <dgm:t>
        <a:bodyPr/>
        <a:lstStyle/>
        <a:p>
          <a:endParaRPr lang="hr-HR"/>
        </a:p>
      </dgm:t>
    </dgm:pt>
    <dgm:pt modelId="{B596923D-3025-408F-94B1-255DAE26DF68}">
      <dgm:prSet phldrT="[Tekst]"/>
      <dgm:spPr/>
      <dgm:t>
        <a:bodyPr/>
        <a:lstStyle/>
        <a:p>
          <a:r>
            <a:rPr lang="hr-HR" dirty="0" smtClean="0"/>
            <a:t>1 bod</a:t>
          </a:r>
          <a:endParaRPr lang="hr-HR" dirty="0"/>
        </a:p>
      </dgm:t>
    </dgm:pt>
    <dgm:pt modelId="{D8418451-8A69-43A0-91AF-5B37B10807D2}" type="parTrans" cxnId="{529A13D6-4741-461E-96CB-3DEE433E2DC0}">
      <dgm:prSet/>
      <dgm:spPr/>
      <dgm:t>
        <a:bodyPr/>
        <a:lstStyle/>
        <a:p>
          <a:endParaRPr lang="hr-HR"/>
        </a:p>
      </dgm:t>
    </dgm:pt>
    <dgm:pt modelId="{0AF6C53F-575A-4DFF-A61B-DE18A4A39943}" type="sibTrans" cxnId="{529A13D6-4741-461E-96CB-3DEE433E2DC0}">
      <dgm:prSet/>
      <dgm:spPr/>
      <dgm:t>
        <a:bodyPr/>
        <a:lstStyle/>
        <a:p>
          <a:endParaRPr lang="hr-HR"/>
        </a:p>
      </dgm:t>
    </dgm:pt>
    <dgm:pt modelId="{0ED47872-584F-451E-86D2-1006786A7B6D}">
      <dgm:prSet phldrT="[Tekst]"/>
      <dgm:spPr/>
      <dgm:t>
        <a:bodyPr/>
        <a:lstStyle/>
        <a:p>
          <a:r>
            <a:rPr lang="hr-HR" b="1" dirty="0" smtClean="0"/>
            <a:t>8 bodova</a:t>
          </a:r>
          <a:endParaRPr lang="hr-HR" b="1" dirty="0"/>
        </a:p>
      </dgm:t>
    </dgm:pt>
    <dgm:pt modelId="{EBD44578-48C5-44EA-BCDB-FA1F993DF118}" type="parTrans" cxnId="{BD9BB150-7A16-48C9-9183-3D9C6FA83F56}">
      <dgm:prSet/>
      <dgm:spPr/>
      <dgm:t>
        <a:bodyPr/>
        <a:lstStyle/>
        <a:p>
          <a:endParaRPr lang="hr-HR"/>
        </a:p>
      </dgm:t>
    </dgm:pt>
    <dgm:pt modelId="{6B21AA72-7536-4A3D-9F27-60F90A2EC85D}" type="sibTrans" cxnId="{BD9BB150-7A16-48C9-9183-3D9C6FA83F56}">
      <dgm:prSet/>
      <dgm:spPr/>
      <dgm:t>
        <a:bodyPr/>
        <a:lstStyle/>
        <a:p>
          <a:endParaRPr lang="hr-HR"/>
        </a:p>
      </dgm:t>
    </dgm:pt>
    <dgm:pt modelId="{9CBC8DEB-8035-4721-99C1-CAC884EA76B7}">
      <dgm:prSet phldrT="[Tekst]"/>
      <dgm:spPr/>
      <dgm:t>
        <a:bodyPr/>
        <a:lstStyle/>
        <a:p>
          <a:r>
            <a:rPr lang="hr-HR" dirty="0" smtClean="0"/>
            <a:t>4 zadatka</a:t>
          </a:r>
          <a:endParaRPr lang="hr-HR" dirty="0"/>
        </a:p>
      </dgm:t>
    </dgm:pt>
    <dgm:pt modelId="{2D642622-9C1D-4D7E-B7CF-0EC724F6CDC2}" type="parTrans" cxnId="{6A3DA82C-E7A1-40D6-BE6E-37A0383ABEB4}">
      <dgm:prSet/>
      <dgm:spPr/>
      <dgm:t>
        <a:bodyPr/>
        <a:lstStyle/>
        <a:p>
          <a:endParaRPr lang="hr-HR"/>
        </a:p>
      </dgm:t>
    </dgm:pt>
    <dgm:pt modelId="{99B2D448-7690-4220-85D3-A82BC63D80A6}" type="sibTrans" cxnId="{6A3DA82C-E7A1-40D6-BE6E-37A0383ABEB4}">
      <dgm:prSet/>
      <dgm:spPr/>
      <dgm:t>
        <a:bodyPr/>
        <a:lstStyle/>
        <a:p>
          <a:endParaRPr lang="hr-HR"/>
        </a:p>
      </dgm:t>
    </dgm:pt>
    <dgm:pt modelId="{1CE45AC6-729A-4A0C-BA70-94A7667ED264}">
      <dgm:prSet phldrT="[Tekst]"/>
      <dgm:spPr/>
      <dgm:t>
        <a:bodyPr/>
        <a:lstStyle/>
        <a:p>
          <a:r>
            <a:rPr lang="hr-HR" dirty="0" smtClean="0"/>
            <a:t>2 boda</a:t>
          </a:r>
          <a:endParaRPr lang="hr-HR" dirty="0"/>
        </a:p>
      </dgm:t>
    </dgm:pt>
    <dgm:pt modelId="{EF827533-E8A6-4526-B8C7-64F0EAC0B7EA}" type="parTrans" cxnId="{B4ED1E06-1E20-4A8F-A423-DE0E7961BD2F}">
      <dgm:prSet/>
      <dgm:spPr/>
      <dgm:t>
        <a:bodyPr/>
        <a:lstStyle/>
        <a:p>
          <a:endParaRPr lang="hr-HR"/>
        </a:p>
      </dgm:t>
    </dgm:pt>
    <dgm:pt modelId="{C50AB62C-9065-4032-A834-E2F63723B8BD}" type="sibTrans" cxnId="{B4ED1E06-1E20-4A8F-A423-DE0E7961BD2F}">
      <dgm:prSet/>
      <dgm:spPr/>
      <dgm:t>
        <a:bodyPr/>
        <a:lstStyle/>
        <a:p>
          <a:endParaRPr lang="hr-HR"/>
        </a:p>
      </dgm:t>
    </dgm:pt>
    <dgm:pt modelId="{549825E1-D812-4909-A3D6-7BFF02A87C8C}">
      <dgm:prSet phldrT="[Tekst]"/>
      <dgm:spPr/>
      <dgm:t>
        <a:bodyPr/>
        <a:lstStyle/>
        <a:p>
          <a:r>
            <a:rPr lang="hr-HR" b="1" dirty="0" smtClean="0"/>
            <a:t>18 bodova</a:t>
          </a:r>
          <a:endParaRPr lang="hr-HR" b="1" dirty="0"/>
        </a:p>
      </dgm:t>
    </dgm:pt>
    <dgm:pt modelId="{23D4F26C-4FC7-4D4A-BE52-4A5765EF99FF}" type="parTrans" cxnId="{E7BA8FDD-7A08-4534-9D73-00DBEBFF35DF}">
      <dgm:prSet/>
      <dgm:spPr/>
      <dgm:t>
        <a:bodyPr/>
        <a:lstStyle/>
        <a:p>
          <a:endParaRPr lang="hr-HR"/>
        </a:p>
      </dgm:t>
    </dgm:pt>
    <dgm:pt modelId="{87487428-1C93-42E8-A54B-398CE2B15B0F}" type="sibTrans" cxnId="{E7BA8FDD-7A08-4534-9D73-00DBEBFF35DF}">
      <dgm:prSet/>
      <dgm:spPr/>
      <dgm:t>
        <a:bodyPr/>
        <a:lstStyle/>
        <a:p>
          <a:endParaRPr lang="hr-HR"/>
        </a:p>
      </dgm:t>
    </dgm:pt>
    <dgm:pt modelId="{F275D1E6-A4A4-415B-B17A-A5A0D410FA75}">
      <dgm:prSet phldrT="[Tekst]"/>
      <dgm:spPr/>
      <dgm:t>
        <a:bodyPr/>
        <a:lstStyle/>
        <a:p>
          <a:r>
            <a:rPr lang="hr-HR" dirty="0" smtClean="0"/>
            <a:t>6 zadataka</a:t>
          </a:r>
          <a:endParaRPr lang="hr-HR" dirty="0"/>
        </a:p>
      </dgm:t>
    </dgm:pt>
    <dgm:pt modelId="{1FF78327-6E3A-4345-8830-C6AE14838102}" type="parTrans" cxnId="{63A7F0AA-3724-4ECD-B610-6D324CC0E361}">
      <dgm:prSet/>
      <dgm:spPr/>
      <dgm:t>
        <a:bodyPr/>
        <a:lstStyle/>
        <a:p>
          <a:endParaRPr lang="hr-HR"/>
        </a:p>
      </dgm:t>
    </dgm:pt>
    <dgm:pt modelId="{B479C41D-75EE-4181-954F-39D0AA6F3BEA}" type="sibTrans" cxnId="{63A7F0AA-3724-4ECD-B610-6D324CC0E361}">
      <dgm:prSet/>
      <dgm:spPr/>
      <dgm:t>
        <a:bodyPr/>
        <a:lstStyle/>
        <a:p>
          <a:endParaRPr lang="hr-HR"/>
        </a:p>
      </dgm:t>
    </dgm:pt>
    <dgm:pt modelId="{EA68B3EA-BF04-48AD-A4D7-A26FA48F8758}">
      <dgm:prSet phldrT="[Tekst]"/>
      <dgm:spPr/>
      <dgm:t>
        <a:bodyPr/>
        <a:lstStyle/>
        <a:p>
          <a:r>
            <a:rPr lang="hr-HR" dirty="0" smtClean="0"/>
            <a:t>3 boda</a:t>
          </a:r>
          <a:endParaRPr lang="hr-HR" dirty="0"/>
        </a:p>
      </dgm:t>
    </dgm:pt>
    <dgm:pt modelId="{2D476D56-14B1-4DDA-8AE0-34DDF86966E2}" type="parTrans" cxnId="{1D7D56CA-2F1C-43E5-844D-8785456BD2CE}">
      <dgm:prSet/>
      <dgm:spPr/>
      <dgm:t>
        <a:bodyPr/>
        <a:lstStyle/>
        <a:p>
          <a:endParaRPr lang="hr-HR"/>
        </a:p>
      </dgm:t>
    </dgm:pt>
    <dgm:pt modelId="{FA6C375F-B2C9-4940-B1A3-F7718DCC75EB}" type="sibTrans" cxnId="{1D7D56CA-2F1C-43E5-844D-8785456BD2CE}">
      <dgm:prSet/>
      <dgm:spPr/>
      <dgm:t>
        <a:bodyPr/>
        <a:lstStyle/>
        <a:p>
          <a:endParaRPr lang="hr-HR"/>
        </a:p>
      </dgm:t>
    </dgm:pt>
    <dgm:pt modelId="{8A0A16CB-B19E-4B80-A219-3FB371B86ED7}">
      <dgm:prSet/>
      <dgm:spPr/>
      <dgm:t>
        <a:bodyPr/>
        <a:lstStyle/>
        <a:p>
          <a:endParaRPr lang="hr-HR" dirty="0"/>
        </a:p>
      </dgm:t>
    </dgm:pt>
    <dgm:pt modelId="{2E5B1BF8-6E7C-4846-9D60-AC2EBFC4A6D6}" type="sibTrans" cxnId="{7899F6FD-3D1D-4ACC-BD16-59A46024DADD}">
      <dgm:prSet/>
      <dgm:spPr/>
      <dgm:t>
        <a:bodyPr/>
        <a:lstStyle/>
        <a:p>
          <a:endParaRPr lang="hr-HR"/>
        </a:p>
      </dgm:t>
    </dgm:pt>
    <dgm:pt modelId="{B1CFB845-0E9C-48F7-A7F0-DA4AC945F9DA}" type="parTrans" cxnId="{7899F6FD-3D1D-4ACC-BD16-59A46024DADD}">
      <dgm:prSet/>
      <dgm:spPr/>
      <dgm:t>
        <a:bodyPr/>
        <a:lstStyle/>
        <a:p>
          <a:endParaRPr lang="hr-HR"/>
        </a:p>
      </dgm:t>
    </dgm:pt>
    <dgm:pt modelId="{DDA9F143-77C6-48F2-B886-5077363E8B39}" type="pres">
      <dgm:prSet presAssocID="{BADF88A9-B590-4294-96CA-5BEBC7D66E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A7908035-73AB-4CB3-B0A3-855FF30DFA97}" type="pres">
      <dgm:prSet presAssocID="{8A0A16CB-B19E-4B80-A219-3FB371B86ED7}" presName="boxAndChildren" presStyleCnt="0"/>
      <dgm:spPr/>
    </dgm:pt>
    <dgm:pt modelId="{7DD157FF-B5D8-4E39-9A04-89FD57BFACFE}" type="pres">
      <dgm:prSet presAssocID="{8A0A16CB-B19E-4B80-A219-3FB371B86ED7}" presName="parentTextBox" presStyleLbl="node1" presStyleIdx="0" presStyleCnt="4" custLinFactNeighborY="-1133"/>
      <dgm:spPr/>
      <dgm:t>
        <a:bodyPr/>
        <a:lstStyle/>
        <a:p>
          <a:endParaRPr lang="hr-HR"/>
        </a:p>
      </dgm:t>
    </dgm:pt>
    <dgm:pt modelId="{AD435C96-DEB2-45D2-8BB1-2081156E5774}" type="pres">
      <dgm:prSet presAssocID="{87487428-1C93-42E8-A54B-398CE2B15B0F}" presName="sp" presStyleCnt="0"/>
      <dgm:spPr/>
    </dgm:pt>
    <dgm:pt modelId="{2DBFADBE-7564-4ABA-858A-593D89BB376F}" type="pres">
      <dgm:prSet presAssocID="{549825E1-D812-4909-A3D6-7BFF02A87C8C}" presName="arrowAndChildren" presStyleCnt="0"/>
      <dgm:spPr/>
    </dgm:pt>
    <dgm:pt modelId="{3238D9F6-E204-4A9D-9841-1B541E8F3AEC}" type="pres">
      <dgm:prSet presAssocID="{549825E1-D812-4909-A3D6-7BFF02A87C8C}" presName="parentTextArrow" presStyleLbl="node1" presStyleIdx="0" presStyleCnt="4"/>
      <dgm:spPr/>
      <dgm:t>
        <a:bodyPr/>
        <a:lstStyle/>
        <a:p>
          <a:endParaRPr lang="hr-HR"/>
        </a:p>
      </dgm:t>
    </dgm:pt>
    <dgm:pt modelId="{B78F62D0-568D-40E6-88FD-C473453FE5F1}" type="pres">
      <dgm:prSet presAssocID="{549825E1-D812-4909-A3D6-7BFF02A87C8C}" presName="arrow" presStyleLbl="node1" presStyleIdx="1" presStyleCnt="4"/>
      <dgm:spPr/>
      <dgm:t>
        <a:bodyPr/>
        <a:lstStyle/>
        <a:p>
          <a:endParaRPr lang="hr-HR"/>
        </a:p>
      </dgm:t>
    </dgm:pt>
    <dgm:pt modelId="{55B26F97-CE21-4C0D-B3AF-9BC6FA5FFE20}" type="pres">
      <dgm:prSet presAssocID="{549825E1-D812-4909-A3D6-7BFF02A87C8C}" presName="descendantArrow" presStyleCnt="0"/>
      <dgm:spPr/>
    </dgm:pt>
    <dgm:pt modelId="{5CAD4F38-2EC1-4B40-AB37-456DCAC0097A}" type="pres">
      <dgm:prSet presAssocID="{F275D1E6-A4A4-415B-B17A-A5A0D410FA75}" presName="childTextArrow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CC9A3E0-C619-4366-AF97-9141C10F83AC}" type="pres">
      <dgm:prSet presAssocID="{EA68B3EA-BF04-48AD-A4D7-A26FA48F8758}" presName="childTextArrow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AEEC563-5F9D-4EF4-BAB5-1447F9FBEE38}" type="pres">
      <dgm:prSet presAssocID="{6B21AA72-7536-4A3D-9F27-60F90A2EC85D}" presName="sp" presStyleCnt="0"/>
      <dgm:spPr/>
    </dgm:pt>
    <dgm:pt modelId="{5BC5B14F-7257-4623-86E8-7716BD6CEBB3}" type="pres">
      <dgm:prSet presAssocID="{0ED47872-584F-451E-86D2-1006786A7B6D}" presName="arrowAndChildren" presStyleCnt="0"/>
      <dgm:spPr/>
    </dgm:pt>
    <dgm:pt modelId="{B6B3CFB5-E9DD-44D3-971E-317DE4DA4CD8}" type="pres">
      <dgm:prSet presAssocID="{0ED47872-584F-451E-86D2-1006786A7B6D}" presName="parentTextArrow" presStyleLbl="node1" presStyleIdx="1" presStyleCnt="4"/>
      <dgm:spPr/>
      <dgm:t>
        <a:bodyPr/>
        <a:lstStyle/>
        <a:p>
          <a:endParaRPr lang="hr-HR"/>
        </a:p>
      </dgm:t>
    </dgm:pt>
    <dgm:pt modelId="{58A1BFD4-31E2-49A8-9AE3-CA6977E334AC}" type="pres">
      <dgm:prSet presAssocID="{0ED47872-584F-451E-86D2-1006786A7B6D}" presName="arrow" presStyleLbl="node1" presStyleIdx="2" presStyleCnt="4"/>
      <dgm:spPr/>
      <dgm:t>
        <a:bodyPr/>
        <a:lstStyle/>
        <a:p>
          <a:endParaRPr lang="hr-HR"/>
        </a:p>
      </dgm:t>
    </dgm:pt>
    <dgm:pt modelId="{403D9E83-754A-4325-8F8B-6663585DC89C}" type="pres">
      <dgm:prSet presAssocID="{0ED47872-584F-451E-86D2-1006786A7B6D}" presName="descendantArrow" presStyleCnt="0"/>
      <dgm:spPr/>
    </dgm:pt>
    <dgm:pt modelId="{CB115704-C5F4-4EE9-A5E9-03374BB8CED1}" type="pres">
      <dgm:prSet presAssocID="{9CBC8DEB-8035-4721-99C1-CAC884EA76B7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061B98B-7078-4E3D-843C-4F879CFAB0F1}" type="pres">
      <dgm:prSet presAssocID="{1CE45AC6-729A-4A0C-BA70-94A7667ED264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746AFE0-CFB8-4571-A019-689895811536}" type="pres">
      <dgm:prSet presAssocID="{A6BC65EF-9F1A-4748-8551-BD9DABB3B340}" presName="sp" presStyleCnt="0"/>
      <dgm:spPr/>
    </dgm:pt>
    <dgm:pt modelId="{87F65120-9706-46CD-B9F4-AE0F14D29C6D}" type="pres">
      <dgm:prSet presAssocID="{2401D72C-8557-44BE-92F2-0D49564EE030}" presName="arrowAndChildren" presStyleCnt="0"/>
      <dgm:spPr/>
    </dgm:pt>
    <dgm:pt modelId="{C05666D3-F951-49FF-BB4F-A86A937D34E9}" type="pres">
      <dgm:prSet presAssocID="{2401D72C-8557-44BE-92F2-0D49564EE030}" presName="parentTextArrow" presStyleLbl="node1" presStyleIdx="2" presStyleCnt="4"/>
      <dgm:spPr/>
      <dgm:t>
        <a:bodyPr/>
        <a:lstStyle/>
        <a:p>
          <a:endParaRPr lang="hr-HR"/>
        </a:p>
      </dgm:t>
    </dgm:pt>
    <dgm:pt modelId="{2196BD6E-9D8B-4CF5-8281-0E60873FF5B8}" type="pres">
      <dgm:prSet presAssocID="{2401D72C-8557-44BE-92F2-0D49564EE030}" presName="arrow" presStyleLbl="node1" presStyleIdx="3" presStyleCnt="4" custLinFactNeighborX="-813" custLinFactNeighborY="-1070"/>
      <dgm:spPr/>
      <dgm:t>
        <a:bodyPr/>
        <a:lstStyle/>
        <a:p>
          <a:endParaRPr lang="hr-HR"/>
        </a:p>
      </dgm:t>
    </dgm:pt>
    <dgm:pt modelId="{72C1BAEF-894D-4679-B07A-C3291DE15D94}" type="pres">
      <dgm:prSet presAssocID="{2401D72C-8557-44BE-92F2-0D49564EE030}" presName="descendantArrow" presStyleCnt="0"/>
      <dgm:spPr/>
    </dgm:pt>
    <dgm:pt modelId="{813E44A1-341D-4C42-A626-6E513CBD5044}" type="pres">
      <dgm:prSet presAssocID="{34AE5373-73BB-4D31-9BE4-8902EE0E73F9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8EABCFA-1B86-4EE6-8631-398B81243270}" type="pres">
      <dgm:prSet presAssocID="{B596923D-3025-408F-94B1-255DAE26DF68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529A13D6-4741-461E-96CB-3DEE433E2DC0}" srcId="{2401D72C-8557-44BE-92F2-0D49564EE030}" destId="{B596923D-3025-408F-94B1-255DAE26DF68}" srcOrd="1" destOrd="0" parTransId="{D8418451-8A69-43A0-91AF-5B37B10807D2}" sibTransId="{0AF6C53F-575A-4DFF-A61B-DE18A4A39943}"/>
    <dgm:cxn modelId="{73B75421-7E4F-4E69-9037-71343BD37118}" type="presOf" srcId="{B596923D-3025-408F-94B1-255DAE26DF68}" destId="{C8EABCFA-1B86-4EE6-8631-398B81243270}" srcOrd="0" destOrd="0" presId="urn:microsoft.com/office/officeart/2005/8/layout/process4"/>
    <dgm:cxn modelId="{7899F6FD-3D1D-4ACC-BD16-59A46024DADD}" srcId="{BADF88A9-B590-4294-96CA-5BEBC7D66EE6}" destId="{8A0A16CB-B19E-4B80-A219-3FB371B86ED7}" srcOrd="3" destOrd="0" parTransId="{B1CFB845-0E9C-48F7-A7F0-DA4AC945F9DA}" sibTransId="{2E5B1BF8-6E7C-4846-9D60-AC2EBFC4A6D6}"/>
    <dgm:cxn modelId="{7415A688-3474-4204-97AB-CBC85E32B76B}" type="presOf" srcId="{0ED47872-584F-451E-86D2-1006786A7B6D}" destId="{B6B3CFB5-E9DD-44D3-971E-317DE4DA4CD8}" srcOrd="0" destOrd="0" presId="urn:microsoft.com/office/officeart/2005/8/layout/process4"/>
    <dgm:cxn modelId="{F93D64BD-C11F-438E-ADBF-79253A187E9D}" type="presOf" srcId="{BADF88A9-B590-4294-96CA-5BEBC7D66EE6}" destId="{DDA9F143-77C6-48F2-B886-5077363E8B39}" srcOrd="0" destOrd="0" presId="urn:microsoft.com/office/officeart/2005/8/layout/process4"/>
    <dgm:cxn modelId="{5B457C84-A590-48C5-87B1-EB6CF316D18B}" type="presOf" srcId="{549825E1-D812-4909-A3D6-7BFF02A87C8C}" destId="{B78F62D0-568D-40E6-88FD-C473453FE5F1}" srcOrd="1" destOrd="0" presId="urn:microsoft.com/office/officeart/2005/8/layout/process4"/>
    <dgm:cxn modelId="{9949A24A-ED7E-4219-8B95-A8FD3A6FD5E3}" type="presOf" srcId="{EA68B3EA-BF04-48AD-A4D7-A26FA48F8758}" destId="{1CC9A3E0-C619-4366-AF97-9141C10F83AC}" srcOrd="0" destOrd="0" presId="urn:microsoft.com/office/officeart/2005/8/layout/process4"/>
    <dgm:cxn modelId="{F57D77C5-3200-43BE-B6C9-16220EC9A875}" type="presOf" srcId="{1CE45AC6-729A-4A0C-BA70-94A7667ED264}" destId="{8061B98B-7078-4E3D-843C-4F879CFAB0F1}" srcOrd="0" destOrd="0" presId="urn:microsoft.com/office/officeart/2005/8/layout/process4"/>
    <dgm:cxn modelId="{BD9BB150-7A16-48C9-9183-3D9C6FA83F56}" srcId="{BADF88A9-B590-4294-96CA-5BEBC7D66EE6}" destId="{0ED47872-584F-451E-86D2-1006786A7B6D}" srcOrd="1" destOrd="0" parTransId="{EBD44578-48C5-44EA-BCDB-FA1F993DF118}" sibTransId="{6B21AA72-7536-4A3D-9F27-60F90A2EC85D}"/>
    <dgm:cxn modelId="{E7BA8FDD-7A08-4534-9D73-00DBEBFF35DF}" srcId="{BADF88A9-B590-4294-96CA-5BEBC7D66EE6}" destId="{549825E1-D812-4909-A3D6-7BFF02A87C8C}" srcOrd="2" destOrd="0" parTransId="{23D4F26C-4FC7-4D4A-BE52-4A5765EF99FF}" sibTransId="{87487428-1C93-42E8-A54B-398CE2B15B0F}"/>
    <dgm:cxn modelId="{B4ED1E06-1E20-4A8F-A423-DE0E7961BD2F}" srcId="{0ED47872-584F-451E-86D2-1006786A7B6D}" destId="{1CE45AC6-729A-4A0C-BA70-94A7667ED264}" srcOrd="1" destOrd="0" parTransId="{EF827533-E8A6-4526-B8C7-64F0EAC0B7EA}" sibTransId="{C50AB62C-9065-4032-A834-E2F63723B8BD}"/>
    <dgm:cxn modelId="{4D56BEC7-19E0-4D47-B4CD-5F293B4D627D}" type="presOf" srcId="{2401D72C-8557-44BE-92F2-0D49564EE030}" destId="{2196BD6E-9D8B-4CF5-8281-0E60873FF5B8}" srcOrd="1" destOrd="0" presId="urn:microsoft.com/office/officeart/2005/8/layout/process4"/>
    <dgm:cxn modelId="{6A3DA82C-E7A1-40D6-BE6E-37A0383ABEB4}" srcId="{0ED47872-584F-451E-86D2-1006786A7B6D}" destId="{9CBC8DEB-8035-4721-99C1-CAC884EA76B7}" srcOrd="0" destOrd="0" parTransId="{2D642622-9C1D-4D7E-B7CF-0EC724F6CDC2}" sibTransId="{99B2D448-7690-4220-85D3-A82BC63D80A6}"/>
    <dgm:cxn modelId="{3D8068EC-C9F4-47B1-A15A-E79307B21E99}" type="presOf" srcId="{34AE5373-73BB-4D31-9BE4-8902EE0E73F9}" destId="{813E44A1-341D-4C42-A626-6E513CBD5044}" srcOrd="0" destOrd="0" presId="urn:microsoft.com/office/officeart/2005/8/layout/process4"/>
    <dgm:cxn modelId="{63A7F0AA-3724-4ECD-B610-6D324CC0E361}" srcId="{549825E1-D812-4909-A3D6-7BFF02A87C8C}" destId="{F275D1E6-A4A4-415B-B17A-A5A0D410FA75}" srcOrd="0" destOrd="0" parTransId="{1FF78327-6E3A-4345-8830-C6AE14838102}" sibTransId="{B479C41D-75EE-4181-954F-39D0AA6F3BEA}"/>
    <dgm:cxn modelId="{95775BC8-F83B-4DE5-A38E-81E9BEE8C119}" srcId="{2401D72C-8557-44BE-92F2-0D49564EE030}" destId="{34AE5373-73BB-4D31-9BE4-8902EE0E73F9}" srcOrd="0" destOrd="0" parTransId="{C55968E3-A4FA-4450-9750-4A63D6A9E9C7}" sibTransId="{AC06EE77-FD5D-46ED-B6A1-0A720A10368A}"/>
    <dgm:cxn modelId="{F39BD198-D585-40CD-AE70-74C7B3D2722F}" srcId="{BADF88A9-B590-4294-96CA-5BEBC7D66EE6}" destId="{2401D72C-8557-44BE-92F2-0D49564EE030}" srcOrd="0" destOrd="0" parTransId="{6CB5E03E-2201-422B-BC28-811E346FF0E5}" sibTransId="{A6BC65EF-9F1A-4748-8551-BD9DABB3B340}"/>
    <dgm:cxn modelId="{E762E367-2351-4E88-89FA-4F23F1C9A6AA}" type="presOf" srcId="{0ED47872-584F-451E-86D2-1006786A7B6D}" destId="{58A1BFD4-31E2-49A8-9AE3-CA6977E334AC}" srcOrd="1" destOrd="0" presId="urn:microsoft.com/office/officeart/2005/8/layout/process4"/>
    <dgm:cxn modelId="{72E21185-8D7A-446F-802D-0F83511D6C1A}" type="presOf" srcId="{8A0A16CB-B19E-4B80-A219-3FB371B86ED7}" destId="{7DD157FF-B5D8-4E39-9A04-89FD57BFACFE}" srcOrd="0" destOrd="0" presId="urn:microsoft.com/office/officeart/2005/8/layout/process4"/>
    <dgm:cxn modelId="{B1E8CDEC-790F-4E4D-B1D5-C584CDF48CDC}" type="presOf" srcId="{F275D1E6-A4A4-415B-B17A-A5A0D410FA75}" destId="{5CAD4F38-2EC1-4B40-AB37-456DCAC0097A}" srcOrd="0" destOrd="0" presId="urn:microsoft.com/office/officeart/2005/8/layout/process4"/>
    <dgm:cxn modelId="{1D7D56CA-2F1C-43E5-844D-8785456BD2CE}" srcId="{549825E1-D812-4909-A3D6-7BFF02A87C8C}" destId="{EA68B3EA-BF04-48AD-A4D7-A26FA48F8758}" srcOrd="1" destOrd="0" parTransId="{2D476D56-14B1-4DDA-8AE0-34DDF86966E2}" sibTransId="{FA6C375F-B2C9-4940-B1A3-F7718DCC75EB}"/>
    <dgm:cxn modelId="{6A4EC608-DD07-4E43-A295-FD0C7BAC89F1}" type="presOf" srcId="{9CBC8DEB-8035-4721-99C1-CAC884EA76B7}" destId="{CB115704-C5F4-4EE9-A5E9-03374BB8CED1}" srcOrd="0" destOrd="0" presId="urn:microsoft.com/office/officeart/2005/8/layout/process4"/>
    <dgm:cxn modelId="{E7B43525-5744-4809-A672-E43C5AC2FDAE}" type="presOf" srcId="{549825E1-D812-4909-A3D6-7BFF02A87C8C}" destId="{3238D9F6-E204-4A9D-9841-1B541E8F3AEC}" srcOrd="0" destOrd="0" presId="urn:microsoft.com/office/officeart/2005/8/layout/process4"/>
    <dgm:cxn modelId="{438D291E-39C6-4F7E-9029-D8EE003B7367}" type="presOf" srcId="{2401D72C-8557-44BE-92F2-0D49564EE030}" destId="{C05666D3-F951-49FF-BB4F-A86A937D34E9}" srcOrd="0" destOrd="0" presId="urn:microsoft.com/office/officeart/2005/8/layout/process4"/>
    <dgm:cxn modelId="{525C8D7B-8AB0-40E1-A181-5EBC7B238352}" type="presParOf" srcId="{DDA9F143-77C6-48F2-B886-5077363E8B39}" destId="{A7908035-73AB-4CB3-B0A3-855FF30DFA97}" srcOrd="0" destOrd="0" presId="urn:microsoft.com/office/officeart/2005/8/layout/process4"/>
    <dgm:cxn modelId="{4DFEFA54-1B5F-4B0A-A390-D4AE2F7F82BA}" type="presParOf" srcId="{A7908035-73AB-4CB3-B0A3-855FF30DFA97}" destId="{7DD157FF-B5D8-4E39-9A04-89FD57BFACFE}" srcOrd="0" destOrd="0" presId="urn:microsoft.com/office/officeart/2005/8/layout/process4"/>
    <dgm:cxn modelId="{081E6B4C-4F98-4CEB-B846-F0EDF0E5AD60}" type="presParOf" srcId="{DDA9F143-77C6-48F2-B886-5077363E8B39}" destId="{AD435C96-DEB2-45D2-8BB1-2081156E5774}" srcOrd="1" destOrd="0" presId="urn:microsoft.com/office/officeart/2005/8/layout/process4"/>
    <dgm:cxn modelId="{E946D137-7394-4C75-915F-4812ED5CCD57}" type="presParOf" srcId="{DDA9F143-77C6-48F2-B886-5077363E8B39}" destId="{2DBFADBE-7564-4ABA-858A-593D89BB376F}" srcOrd="2" destOrd="0" presId="urn:microsoft.com/office/officeart/2005/8/layout/process4"/>
    <dgm:cxn modelId="{D821AFB0-0A78-4240-9036-66F19F1D418B}" type="presParOf" srcId="{2DBFADBE-7564-4ABA-858A-593D89BB376F}" destId="{3238D9F6-E204-4A9D-9841-1B541E8F3AEC}" srcOrd="0" destOrd="0" presId="urn:microsoft.com/office/officeart/2005/8/layout/process4"/>
    <dgm:cxn modelId="{D1633FBA-53EE-4EE5-BDE8-5525B27A2F65}" type="presParOf" srcId="{2DBFADBE-7564-4ABA-858A-593D89BB376F}" destId="{B78F62D0-568D-40E6-88FD-C473453FE5F1}" srcOrd="1" destOrd="0" presId="urn:microsoft.com/office/officeart/2005/8/layout/process4"/>
    <dgm:cxn modelId="{84CB7D01-5D32-48C7-A203-4F457E95212D}" type="presParOf" srcId="{2DBFADBE-7564-4ABA-858A-593D89BB376F}" destId="{55B26F97-CE21-4C0D-B3AF-9BC6FA5FFE20}" srcOrd="2" destOrd="0" presId="urn:microsoft.com/office/officeart/2005/8/layout/process4"/>
    <dgm:cxn modelId="{4C8E2622-1E3F-466E-8CDC-27DE77A0585E}" type="presParOf" srcId="{55B26F97-CE21-4C0D-B3AF-9BC6FA5FFE20}" destId="{5CAD4F38-2EC1-4B40-AB37-456DCAC0097A}" srcOrd="0" destOrd="0" presId="urn:microsoft.com/office/officeart/2005/8/layout/process4"/>
    <dgm:cxn modelId="{3F62AFDB-853A-4D6A-93FF-FF9FB796C2AC}" type="presParOf" srcId="{55B26F97-CE21-4C0D-B3AF-9BC6FA5FFE20}" destId="{1CC9A3E0-C619-4366-AF97-9141C10F83AC}" srcOrd="1" destOrd="0" presId="urn:microsoft.com/office/officeart/2005/8/layout/process4"/>
    <dgm:cxn modelId="{94D66E84-BDE7-4927-A337-6B8A4418F9CA}" type="presParOf" srcId="{DDA9F143-77C6-48F2-B886-5077363E8B39}" destId="{FAEEC563-5F9D-4EF4-BAB5-1447F9FBEE38}" srcOrd="3" destOrd="0" presId="urn:microsoft.com/office/officeart/2005/8/layout/process4"/>
    <dgm:cxn modelId="{A9220424-A8AE-4F3D-933A-B15A53404C12}" type="presParOf" srcId="{DDA9F143-77C6-48F2-B886-5077363E8B39}" destId="{5BC5B14F-7257-4623-86E8-7716BD6CEBB3}" srcOrd="4" destOrd="0" presId="urn:microsoft.com/office/officeart/2005/8/layout/process4"/>
    <dgm:cxn modelId="{9B536678-2225-48A8-B416-2C43DFF78898}" type="presParOf" srcId="{5BC5B14F-7257-4623-86E8-7716BD6CEBB3}" destId="{B6B3CFB5-E9DD-44D3-971E-317DE4DA4CD8}" srcOrd="0" destOrd="0" presId="urn:microsoft.com/office/officeart/2005/8/layout/process4"/>
    <dgm:cxn modelId="{6C480C54-C42A-4292-AC50-8749B4F5DA56}" type="presParOf" srcId="{5BC5B14F-7257-4623-86E8-7716BD6CEBB3}" destId="{58A1BFD4-31E2-49A8-9AE3-CA6977E334AC}" srcOrd="1" destOrd="0" presId="urn:microsoft.com/office/officeart/2005/8/layout/process4"/>
    <dgm:cxn modelId="{6A3459B5-7C98-424A-BE1D-FF8366215FB6}" type="presParOf" srcId="{5BC5B14F-7257-4623-86E8-7716BD6CEBB3}" destId="{403D9E83-754A-4325-8F8B-6663585DC89C}" srcOrd="2" destOrd="0" presId="urn:microsoft.com/office/officeart/2005/8/layout/process4"/>
    <dgm:cxn modelId="{91AF36C3-7426-4E72-BB81-0D770153DAA1}" type="presParOf" srcId="{403D9E83-754A-4325-8F8B-6663585DC89C}" destId="{CB115704-C5F4-4EE9-A5E9-03374BB8CED1}" srcOrd="0" destOrd="0" presId="urn:microsoft.com/office/officeart/2005/8/layout/process4"/>
    <dgm:cxn modelId="{DC8DF564-2C7E-42F4-9E06-1E9236753AB6}" type="presParOf" srcId="{403D9E83-754A-4325-8F8B-6663585DC89C}" destId="{8061B98B-7078-4E3D-843C-4F879CFAB0F1}" srcOrd="1" destOrd="0" presId="urn:microsoft.com/office/officeart/2005/8/layout/process4"/>
    <dgm:cxn modelId="{8895DFDB-9CDC-489A-BECA-FC3CA411680B}" type="presParOf" srcId="{DDA9F143-77C6-48F2-B886-5077363E8B39}" destId="{A746AFE0-CFB8-4571-A019-689895811536}" srcOrd="5" destOrd="0" presId="urn:microsoft.com/office/officeart/2005/8/layout/process4"/>
    <dgm:cxn modelId="{F6B3AE92-B79F-41A3-96F2-181749855060}" type="presParOf" srcId="{DDA9F143-77C6-48F2-B886-5077363E8B39}" destId="{87F65120-9706-46CD-B9F4-AE0F14D29C6D}" srcOrd="6" destOrd="0" presId="urn:microsoft.com/office/officeart/2005/8/layout/process4"/>
    <dgm:cxn modelId="{CD57BD5E-78EB-4F68-9B66-0FD47EF9ED5F}" type="presParOf" srcId="{87F65120-9706-46CD-B9F4-AE0F14D29C6D}" destId="{C05666D3-F951-49FF-BB4F-A86A937D34E9}" srcOrd="0" destOrd="0" presId="urn:microsoft.com/office/officeart/2005/8/layout/process4"/>
    <dgm:cxn modelId="{11907347-6F13-4814-847E-692B9D7F3893}" type="presParOf" srcId="{87F65120-9706-46CD-B9F4-AE0F14D29C6D}" destId="{2196BD6E-9D8B-4CF5-8281-0E60873FF5B8}" srcOrd="1" destOrd="0" presId="urn:microsoft.com/office/officeart/2005/8/layout/process4"/>
    <dgm:cxn modelId="{F1275A0B-FA2B-42E9-B104-B59AFFC9F5B0}" type="presParOf" srcId="{87F65120-9706-46CD-B9F4-AE0F14D29C6D}" destId="{72C1BAEF-894D-4679-B07A-C3291DE15D94}" srcOrd="2" destOrd="0" presId="urn:microsoft.com/office/officeart/2005/8/layout/process4"/>
    <dgm:cxn modelId="{1FA05C26-7717-49BA-AC8A-809D5EEBA053}" type="presParOf" srcId="{72C1BAEF-894D-4679-B07A-C3291DE15D94}" destId="{813E44A1-341D-4C42-A626-6E513CBD5044}" srcOrd="0" destOrd="0" presId="urn:microsoft.com/office/officeart/2005/8/layout/process4"/>
    <dgm:cxn modelId="{69CD6F55-E416-44E6-9A16-F94B9A6F0FCC}" type="presParOf" srcId="{72C1BAEF-894D-4679-B07A-C3291DE15D94}" destId="{C8EABCFA-1B86-4EE6-8631-398B81243270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D54C10-9B6A-42B0-80CB-BC28A4422C6C}">
      <dsp:nvSpPr>
        <dsp:cNvPr id="0" name=""/>
        <dsp:cNvSpPr/>
      </dsp:nvSpPr>
      <dsp:spPr>
        <a:xfrm>
          <a:off x="-348621" y="525664"/>
          <a:ext cx="10936077" cy="2077530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4000" bIns="252843" numCol="1" spcCol="1270" anchor="ctr" anchorCtr="0">
          <a:noAutofit/>
          <a:sp3d extrusionH="28000" prstMaterial="matte"/>
        </a:bodyPr>
        <a:lstStyle/>
        <a:p>
          <a:pPr lvl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600" kern="1200" dirty="0" smtClean="0"/>
            <a:t>Konceptualni pristup</a:t>
          </a:r>
          <a:endParaRPr lang="hr-HR" sz="6600" kern="1200" dirty="0"/>
        </a:p>
      </dsp:txBody>
      <dsp:txXfrm>
        <a:off x="-348621" y="1045047"/>
        <a:ext cx="10416695" cy="1038765"/>
      </dsp:txXfrm>
    </dsp:sp>
    <dsp:sp modelId="{66AA70B5-3B08-4BD9-9EBC-B9A3A33B63FF}">
      <dsp:nvSpPr>
        <dsp:cNvPr id="0" name=""/>
        <dsp:cNvSpPr/>
      </dsp:nvSpPr>
      <dsp:spPr>
        <a:xfrm>
          <a:off x="1349175" y="2566345"/>
          <a:ext cx="9586920" cy="2196888"/>
        </a:xfrm>
        <a:prstGeom prst="leftArrow">
          <a:avLst/>
        </a:prstGeom>
        <a:solidFill>
          <a:schemeClr val="accent3">
            <a:hueOff val="0"/>
            <a:satOff val="0"/>
            <a:lumOff val="0"/>
            <a:alpha val="2200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254000" bIns="252843" numCol="1" spcCol="1270" anchor="ctr" anchorCtr="0">
          <a:noAutofit/>
          <a:sp3d extrusionH="28000" prstMaterial="matte"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600" kern="1200" dirty="0" smtClean="0"/>
            <a:t>Različite grane (discipline) biologije </a:t>
          </a:r>
          <a:endParaRPr lang="hr-HR" sz="3600" kern="1200" dirty="0"/>
        </a:p>
      </dsp:txBody>
      <dsp:txXfrm>
        <a:off x="1898397" y="3115567"/>
        <a:ext cx="9037698" cy="1098444"/>
      </dsp:txXfrm>
    </dsp:sp>
    <dsp:sp modelId="{BB7A4164-C97F-4B3E-A885-44F5D8E5A509}">
      <dsp:nvSpPr>
        <dsp:cNvPr id="0" name=""/>
        <dsp:cNvSpPr/>
      </dsp:nvSpPr>
      <dsp:spPr>
        <a:xfrm>
          <a:off x="4336873" y="4731320"/>
          <a:ext cx="6156230" cy="22038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52843" numCol="1" spcCol="1270" anchor="ctr" anchorCtr="0">
          <a:noAutofit/>
          <a:sp3d extrusionH="28000" prstMaterial="matte"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Isti obrasci – načela zajednička i jedinstvena za sav živi svijet i različite oblike njegove pojavnosti</a:t>
          </a:r>
          <a:endParaRPr lang="hr-HR" sz="2400" kern="1200" dirty="0"/>
        </a:p>
      </dsp:txBody>
      <dsp:txXfrm>
        <a:off x="4336873" y="5282270"/>
        <a:ext cx="5605280" cy="11019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62786-24A7-46AA-B1B2-D4EDEF3D50A6}">
      <dsp:nvSpPr>
        <dsp:cNvPr id="0" name=""/>
        <dsp:cNvSpPr/>
      </dsp:nvSpPr>
      <dsp:spPr>
        <a:xfrm>
          <a:off x="0" y="0"/>
          <a:ext cx="5143056" cy="11939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100" kern="1200" dirty="0" smtClean="0"/>
            <a:t>ISPIT (66 zadataka)</a:t>
          </a:r>
          <a:endParaRPr lang="hr-HR" sz="4100" kern="1200" dirty="0"/>
        </a:p>
      </dsp:txBody>
      <dsp:txXfrm>
        <a:off x="34971" y="34971"/>
        <a:ext cx="5073114" cy="1124043"/>
      </dsp:txXfrm>
    </dsp:sp>
    <dsp:sp modelId="{3C4675DD-CA5E-411A-9DE8-84EA24AD8778}">
      <dsp:nvSpPr>
        <dsp:cNvPr id="0" name=""/>
        <dsp:cNvSpPr/>
      </dsp:nvSpPr>
      <dsp:spPr>
        <a:xfrm>
          <a:off x="8990" y="1286891"/>
          <a:ext cx="3017291" cy="11939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b="1" kern="1200" dirty="0" smtClean="0"/>
            <a:t>Zadaci zatvorenog tipa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b="1" kern="1200" dirty="0" smtClean="0"/>
            <a:t>(50 zadataka)</a:t>
          </a:r>
          <a:endParaRPr lang="hr-HR" sz="1700" b="1" kern="1200" dirty="0"/>
        </a:p>
      </dsp:txBody>
      <dsp:txXfrm>
        <a:off x="43961" y="1321862"/>
        <a:ext cx="2947349" cy="1124043"/>
      </dsp:txXfrm>
    </dsp:sp>
    <dsp:sp modelId="{4607131E-B36C-45C1-9DA9-C89BEDED5AB3}">
      <dsp:nvSpPr>
        <dsp:cNvPr id="0" name=""/>
        <dsp:cNvSpPr/>
      </dsp:nvSpPr>
      <dsp:spPr>
        <a:xfrm>
          <a:off x="8990" y="2572286"/>
          <a:ext cx="3017291" cy="11939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50% bodova</a:t>
          </a:r>
          <a:endParaRPr lang="hr-HR" sz="1700" kern="1200" dirty="0"/>
        </a:p>
      </dsp:txBody>
      <dsp:txXfrm>
        <a:off x="43961" y="2607257"/>
        <a:ext cx="2947349" cy="1124043"/>
      </dsp:txXfrm>
    </dsp:sp>
    <dsp:sp modelId="{E7B31BD1-CE22-49D2-AB3F-2B635925FF62}">
      <dsp:nvSpPr>
        <dsp:cNvPr id="0" name=""/>
        <dsp:cNvSpPr/>
      </dsp:nvSpPr>
      <dsp:spPr>
        <a:xfrm>
          <a:off x="3306784" y="1286891"/>
          <a:ext cx="1808172" cy="11939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b="1" kern="1200" dirty="0" smtClean="0"/>
            <a:t>Zadaci otvorenog tipa (16 zadataka)</a:t>
          </a:r>
          <a:endParaRPr lang="hr-HR" sz="1700" b="1" kern="1200" dirty="0"/>
        </a:p>
      </dsp:txBody>
      <dsp:txXfrm>
        <a:off x="3341755" y="1321862"/>
        <a:ext cx="1738230" cy="1124043"/>
      </dsp:txXfrm>
    </dsp:sp>
    <dsp:sp modelId="{67784778-4558-43C0-A293-7709EABB43DD}">
      <dsp:nvSpPr>
        <dsp:cNvPr id="0" name=""/>
        <dsp:cNvSpPr/>
      </dsp:nvSpPr>
      <dsp:spPr>
        <a:xfrm>
          <a:off x="3288725" y="2572286"/>
          <a:ext cx="1862272" cy="11939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50% bodova</a:t>
          </a:r>
          <a:endParaRPr lang="hr-HR" sz="1700" kern="1200" dirty="0"/>
        </a:p>
      </dsp:txBody>
      <dsp:txXfrm>
        <a:off x="3323696" y="2607257"/>
        <a:ext cx="1792330" cy="11240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62786-24A7-46AA-B1B2-D4EDEF3D50A6}">
      <dsp:nvSpPr>
        <dsp:cNvPr id="0" name=""/>
        <dsp:cNvSpPr/>
      </dsp:nvSpPr>
      <dsp:spPr>
        <a:xfrm>
          <a:off x="0" y="85632"/>
          <a:ext cx="6549267" cy="120397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300" kern="1200" dirty="0" smtClean="0"/>
            <a:t>ISPIT (kognitivne razine)</a:t>
          </a:r>
          <a:endParaRPr lang="hr-HR" sz="4300" kern="1200" dirty="0"/>
        </a:p>
      </dsp:txBody>
      <dsp:txXfrm>
        <a:off x="35263" y="120895"/>
        <a:ext cx="6478741" cy="1133452"/>
      </dsp:txXfrm>
    </dsp:sp>
    <dsp:sp modelId="{3C4675DD-CA5E-411A-9DE8-84EA24AD8778}">
      <dsp:nvSpPr>
        <dsp:cNvPr id="0" name=""/>
        <dsp:cNvSpPr/>
      </dsp:nvSpPr>
      <dsp:spPr>
        <a:xfrm>
          <a:off x="6699" y="1344171"/>
          <a:ext cx="1697176" cy="120397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Reprodukcija</a:t>
          </a:r>
          <a:endParaRPr lang="hr-HR" sz="1600" b="1" kern="1200" dirty="0"/>
        </a:p>
      </dsp:txBody>
      <dsp:txXfrm>
        <a:off x="41962" y="1379434"/>
        <a:ext cx="1626650" cy="1133452"/>
      </dsp:txXfrm>
    </dsp:sp>
    <dsp:sp modelId="{4607131E-B36C-45C1-9DA9-C89BEDED5AB3}">
      <dsp:nvSpPr>
        <dsp:cNvPr id="0" name=""/>
        <dsp:cNvSpPr/>
      </dsp:nvSpPr>
      <dsp:spPr>
        <a:xfrm>
          <a:off x="0" y="2605736"/>
          <a:ext cx="1706733" cy="12039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30% zadataka</a:t>
          </a:r>
          <a:endParaRPr lang="hr-HR" sz="1800" kern="1200" dirty="0"/>
        </a:p>
      </dsp:txBody>
      <dsp:txXfrm>
        <a:off x="35263" y="2640999"/>
        <a:ext cx="1636207" cy="1133452"/>
      </dsp:txXfrm>
    </dsp:sp>
    <dsp:sp modelId="{E7B31BD1-CE22-49D2-AB3F-2B635925FF62}">
      <dsp:nvSpPr>
        <dsp:cNvPr id="0" name=""/>
        <dsp:cNvSpPr/>
      </dsp:nvSpPr>
      <dsp:spPr>
        <a:xfrm>
          <a:off x="1825095" y="1333629"/>
          <a:ext cx="3135923" cy="120397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Konceptualno razumijevanje i primjena znanja</a:t>
          </a:r>
          <a:endParaRPr lang="hr-HR" sz="1800" b="1" kern="1200" dirty="0"/>
        </a:p>
      </dsp:txBody>
      <dsp:txXfrm>
        <a:off x="1860358" y="1368892"/>
        <a:ext cx="3065397" cy="1133452"/>
      </dsp:txXfrm>
    </dsp:sp>
    <dsp:sp modelId="{67784778-4558-43C0-A293-7709EABB43DD}">
      <dsp:nvSpPr>
        <dsp:cNvPr id="0" name=""/>
        <dsp:cNvSpPr/>
      </dsp:nvSpPr>
      <dsp:spPr>
        <a:xfrm>
          <a:off x="2454147" y="2586750"/>
          <a:ext cx="1912678" cy="12039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60% zadataka</a:t>
          </a:r>
          <a:endParaRPr lang="hr-HR" sz="1800" kern="1200" dirty="0"/>
        </a:p>
      </dsp:txBody>
      <dsp:txXfrm>
        <a:off x="2489410" y="2622013"/>
        <a:ext cx="1842152" cy="1133452"/>
      </dsp:txXfrm>
    </dsp:sp>
    <dsp:sp modelId="{8AFF7501-88E7-450E-A4AE-A06CE0E869FF}">
      <dsp:nvSpPr>
        <dsp:cNvPr id="0" name=""/>
        <dsp:cNvSpPr/>
      </dsp:nvSpPr>
      <dsp:spPr>
        <a:xfrm>
          <a:off x="5105301" y="2592408"/>
          <a:ext cx="1413937" cy="12039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10% zadataka</a:t>
          </a:r>
          <a:endParaRPr lang="hr-HR" sz="1800" kern="1200" dirty="0"/>
        </a:p>
      </dsp:txBody>
      <dsp:txXfrm>
        <a:off x="5140564" y="2627671"/>
        <a:ext cx="1343411" cy="1133452"/>
      </dsp:txXfrm>
    </dsp:sp>
    <dsp:sp modelId="{D449504C-8EF3-4E25-A248-CA57752027D1}">
      <dsp:nvSpPr>
        <dsp:cNvPr id="0" name=""/>
        <dsp:cNvSpPr/>
      </dsp:nvSpPr>
      <dsp:spPr>
        <a:xfrm>
          <a:off x="5041334" y="1346582"/>
          <a:ext cx="1483049" cy="120397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Rješavanje problema</a:t>
          </a:r>
          <a:endParaRPr lang="hr-HR" sz="1800" b="1" kern="1200" dirty="0"/>
        </a:p>
      </dsp:txBody>
      <dsp:txXfrm>
        <a:off x="5076597" y="1381845"/>
        <a:ext cx="1412523" cy="11334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157FF-B5D8-4E39-9A04-89FD57BFACFE}">
      <dsp:nvSpPr>
        <dsp:cNvPr id="0" name=""/>
        <dsp:cNvSpPr/>
      </dsp:nvSpPr>
      <dsp:spPr>
        <a:xfrm>
          <a:off x="0" y="4433030"/>
          <a:ext cx="8128097" cy="9722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800" kern="1200" dirty="0"/>
        </a:p>
      </dsp:txBody>
      <dsp:txXfrm>
        <a:off x="0" y="4433030"/>
        <a:ext cx="8128097" cy="972248"/>
      </dsp:txXfrm>
    </dsp:sp>
    <dsp:sp modelId="{B78F62D0-568D-40E6-88FD-C473453FE5F1}">
      <dsp:nvSpPr>
        <dsp:cNvPr id="0" name=""/>
        <dsp:cNvSpPr/>
      </dsp:nvSpPr>
      <dsp:spPr>
        <a:xfrm rot="10800000">
          <a:off x="0" y="2963311"/>
          <a:ext cx="8128097" cy="149531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18 bodova</a:t>
          </a:r>
          <a:endParaRPr lang="hr-HR" sz="1800" b="1" kern="1200" dirty="0"/>
        </a:p>
      </dsp:txBody>
      <dsp:txXfrm rot="-10800000">
        <a:off x="0" y="2963311"/>
        <a:ext cx="8128097" cy="524856"/>
      </dsp:txXfrm>
    </dsp:sp>
    <dsp:sp modelId="{5CAD4F38-2EC1-4B40-AB37-456DCAC0097A}">
      <dsp:nvSpPr>
        <dsp:cNvPr id="0" name=""/>
        <dsp:cNvSpPr/>
      </dsp:nvSpPr>
      <dsp:spPr>
        <a:xfrm>
          <a:off x="0" y="3488168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6 zadataka</a:t>
          </a:r>
          <a:endParaRPr lang="hr-HR" sz="2200" kern="1200" dirty="0"/>
        </a:p>
      </dsp:txBody>
      <dsp:txXfrm>
        <a:off x="0" y="3488168"/>
        <a:ext cx="4064048" cy="447100"/>
      </dsp:txXfrm>
    </dsp:sp>
    <dsp:sp modelId="{1CC9A3E0-C619-4366-AF97-9141C10F83AC}">
      <dsp:nvSpPr>
        <dsp:cNvPr id="0" name=""/>
        <dsp:cNvSpPr/>
      </dsp:nvSpPr>
      <dsp:spPr>
        <a:xfrm>
          <a:off x="4064048" y="3488168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3 boda</a:t>
          </a:r>
          <a:endParaRPr lang="hr-HR" sz="2200" kern="1200" dirty="0"/>
        </a:p>
      </dsp:txBody>
      <dsp:txXfrm>
        <a:off x="4064048" y="3488168"/>
        <a:ext cx="4064048" cy="447100"/>
      </dsp:txXfrm>
    </dsp:sp>
    <dsp:sp modelId="{58A1BFD4-31E2-49A8-9AE3-CA6977E334AC}">
      <dsp:nvSpPr>
        <dsp:cNvPr id="0" name=""/>
        <dsp:cNvSpPr/>
      </dsp:nvSpPr>
      <dsp:spPr>
        <a:xfrm rot="10800000">
          <a:off x="0" y="1482576"/>
          <a:ext cx="8128097" cy="149531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8 bodova</a:t>
          </a:r>
          <a:endParaRPr lang="hr-HR" sz="1800" b="1" kern="1200" dirty="0"/>
        </a:p>
      </dsp:txBody>
      <dsp:txXfrm rot="-10800000">
        <a:off x="0" y="1482576"/>
        <a:ext cx="8128097" cy="524856"/>
      </dsp:txXfrm>
    </dsp:sp>
    <dsp:sp modelId="{CB115704-C5F4-4EE9-A5E9-03374BB8CED1}">
      <dsp:nvSpPr>
        <dsp:cNvPr id="0" name=""/>
        <dsp:cNvSpPr/>
      </dsp:nvSpPr>
      <dsp:spPr>
        <a:xfrm>
          <a:off x="0" y="2007433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4 zadatka</a:t>
          </a:r>
          <a:endParaRPr lang="hr-HR" sz="2200" kern="1200" dirty="0"/>
        </a:p>
      </dsp:txBody>
      <dsp:txXfrm>
        <a:off x="0" y="2007433"/>
        <a:ext cx="4064048" cy="447100"/>
      </dsp:txXfrm>
    </dsp:sp>
    <dsp:sp modelId="{8061B98B-7078-4E3D-843C-4F879CFAB0F1}">
      <dsp:nvSpPr>
        <dsp:cNvPr id="0" name=""/>
        <dsp:cNvSpPr/>
      </dsp:nvSpPr>
      <dsp:spPr>
        <a:xfrm>
          <a:off x="4064048" y="2007433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2 boda</a:t>
          </a:r>
          <a:endParaRPr lang="hr-HR" sz="2200" kern="1200" dirty="0"/>
        </a:p>
      </dsp:txBody>
      <dsp:txXfrm>
        <a:off x="4064048" y="2007433"/>
        <a:ext cx="4064048" cy="447100"/>
      </dsp:txXfrm>
    </dsp:sp>
    <dsp:sp modelId="{2196BD6E-9D8B-4CF5-8281-0E60873FF5B8}">
      <dsp:nvSpPr>
        <dsp:cNvPr id="0" name=""/>
        <dsp:cNvSpPr/>
      </dsp:nvSpPr>
      <dsp:spPr>
        <a:xfrm rot="10800000">
          <a:off x="0" y="0"/>
          <a:ext cx="8128097" cy="149531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50 bodova</a:t>
          </a:r>
          <a:endParaRPr lang="hr-HR" sz="1800" b="1" kern="1200" dirty="0"/>
        </a:p>
      </dsp:txBody>
      <dsp:txXfrm rot="-10800000">
        <a:off x="0" y="0"/>
        <a:ext cx="8128097" cy="524856"/>
      </dsp:txXfrm>
    </dsp:sp>
    <dsp:sp modelId="{813E44A1-341D-4C42-A626-6E513CBD5044}">
      <dsp:nvSpPr>
        <dsp:cNvPr id="0" name=""/>
        <dsp:cNvSpPr/>
      </dsp:nvSpPr>
      <dsp:spPr>
        <a:xfrm>
          <a:off x="0" y="526698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50 točno riješenih zadataka</a:t>
          </a:r>
          <a:endParaRPr lang="hr-HR" sz="2200" kern="1200" dirty="0"/>
        </a:p>
      </dsp:txBody>
      <dsp:txXfrm>
        <a:off x="0" y="526698"/>
        <a:ext cx="4064048" cy="447100"/>
      </dsp:txXfrm>
    </dsp:sp>
    <dsp:sp modelId="{C8EABCFA-1B86-4EE6-8631-398B81243270}">
      <dsp:nvSpPr>
        <dsp:cNvPr id="0" name=""/>
        <dsp:cNvSpPr/>
      </dsp:nvSpPr>
      <dsp:spPr>
        <a:xfrm>
          <a:off x="4064048" y="526698"/>
          <a:ext cx="4064048" cy="4471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1 bod</a:t>
          </a:r>
          <a:endParaRPr lang="hr-HR" sz="2200" kern="1200" dirty="0"/>
        </a:p>
      </dsp:txBody>
      <dsp:txXfrm>
        <a:off x="4064048" y="526698"/>
        <a:ext cx="4064048" cy="447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888E71-5C0D-4640-8802-5EB826F96E9A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noProof="0" smtClean="0"/>
              <a:t>Uredite stilove teksta matrice</a:t>
            </a:r>
          </a:p>
          <a:p>
            <a:pPr lvl="1"/>
            <a:r>
              <a:rPr lang="hr-HR" noProof="0" smtClean="0"/>
              <a:t>Druga razina</a:t>
            </a:r>
          </a:p>
          <a:p>
            <a:pPr lvl="2"/>
            <a:r>
              <a:rPr lang="hr-HR" noProof="0" smtClean="0"/>
              <a:t>Treća razina</a:t>
            </a:r>
          </a:p>
          <a:p>
            <a:pPr lvl="3"/>
            <a:r>
              <a:rPr lang="hr-HR" noProof="0" smtClean="0"/>
              <a:t>Četvrta razina</a:t>
            </a:r>
          </a:p>
          <a:p>
            <a:pPr lvl="4"/>
            <a:r>
              <a:rPr lang="hr-HR" noProof="0" smtClean="0"/>
              <a:t>Peta razina</a:t>
            </a:r>
            <a:endParaRPr lang="hr-HR" noProof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8816EB50-315B-47C1-AC2D-BE0B0C51E4B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1915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71684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1CB674A7-B5EA-4241-8A6F-D02E0569E9F4}" type="slidenum">
              <a:rPr lang="hr-H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5</a:t>
            </a:fld>
            <a:endParaRPr lang="hr-H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SUNA</a:t>
            </a:r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94EAA10C-A65A-48E4-9E4A-4F59A8546117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26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smtClean="0"/>
              <a:t>OVO AKO ĆE TREBATI</a:t>
            </a:r>
          </a:p>
        </p:txBody>
      </p:sp>
      <p:sp>
        <p:nvSpPr>
          <p:cNvPr id="81924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E2745905-BCD3-4103-BCFF-11493A81236F}" type="slidenum">
              <a:rPr lang="hr-HR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27</a:t>
            </a:fld>
            <a:endParaRPr lang="hr-HR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SUNA</a:t>
            </a:r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AF1F42FE-68C5-4415-BFDB-F801E2BABF58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32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BROJ TABLICE TREBA PROVJERITI</a:t>
            </a: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49615614-684F-4A70-8420-2448997BAF9D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16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SUNA</a:t>
            </a:r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93DC889E-A58F-446C-9710-A6AF734B1FF4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19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SUNA</a:t>
            </a:r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B390BC93-1917-4FFD-9F4F-A63F35D47C46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20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SUNA</a:t>
            </a:r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B0C7A6AC-8A6C-41FE-B5C1-A6AA2BF15F35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21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SUNA</a:t>
            </a: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C3940F14-3395-4E1C-9DE5-780957D528C5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22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SUNA</a:t>
            </a:r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73FF286B-B7FC-40F1-8D01-D9365482B782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23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SUNA</a:t>
            </a:r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693E56E7-9027-4AF4-BA0A-388207B9DCF1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24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mtClean="0"/>
              <a:t>SUNA</a:t>
            </a:r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fld id="{3584D408-7BA9-4F16-9258-EC7F3DFAB652}" type="slidenum">
              <a:rPr lang="hr-HR" smtClean="0">
                <a:latin typeface="Calibri" pitchFamily="34" charset="0"/>
              </a:rPr>
              <a:pPr eaLnBrk="1" hangingPunct="1">
                <a:defRPr/>
              </a:pPr>
              <a:t>25</a:t>
            </a:fld>
            <a:endParaRPr lang="hr-H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2147483647 w 372"/>
              <a:gd name="T1" fmla="*/ 2147483647 h 166"/>
              <a:gd name="T2" fmla="*/ 2147483647 w 372"/>
              <a:gd name="T3" fmla="*/ 2147483647 h 166"/>
              <a:gd name="T4" fmla="*/ 2147483647 w 372"/>
              <a:gd name="T5" fmla="*/ 2147483647 h 166"/>
              <a:gd name="T6" fmla="*/ 2147483647 w 372"/>
              <a:gd name="T7" fmla="*/ 1910390710 h 166"/>
              <a:gd name="T8" fmla="*/ 2147483647 w 372"/>
              <a:gd name="T9" fmla="*/ 1712768286 h 166"/>
              <a:gd name="T10" fmla="*/ 2147483647 w 372"/>
              <a:gd name="T11" fmla="*/ 65875703 h 166"/>
              <a:gd name="T12" fmla="*/ 2147483647 w 372"/>
              <a:gd name="T13" fmla="*/ 43917136 h 166"/>
              <a:gd name="T14" fmla="*/ 2147483647 w 372"/>
              <a:gd name="T15" fmla="*/ 0 h 166"/>
              <a:gd name="T16" fmla="*/ 0 w 372"/>
              <a:gd name="T17" fmla="*/ 0 h 166"/>
              <a:gd name="T18" fmla="*/ 0 w 372"/>
              <a:gd name="T19" fmla="*/ 2147483647 h 166"/>
              <a:gd name="T20" fmla="*/ 2147483647 w 372"/>
              <a:gd name="T21" fmla="*/ 2147483647 h 1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6F1BA-B4A7-4CE2-9C07-F2C84A436A9A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E1CBE-84C7-4433-9328-6A3E8DDE4B6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326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5039C-EDF8-4EE6-82AE-7C2427718A8C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49EA4-4A81-4D6B-8FCC-7B9E5FD5ACB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88055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rgbClr val="99CB38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rgbClr val="99CB38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1678-9642-4B94-9D9C-E4826386EA08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6630D-3855-4D0D-BD66-2B71E26FC9D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17616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3C7A1-37FA-403D-8583-0FCCEA0724C9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7133D-8704-43D8-9735-082ACEEA52B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52894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16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rgbClr val="99CB38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rgbClr val="99CB38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78264-0E97-485F-85A0-B3C9DA1288CC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46CD0-5091-45F1-9EEC-E45F47E6A92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74335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11DF0-59EA-4C75-80B5-BD047C5CD0D3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DF5B7-4DE7-4971-B817-FDA9E54C0B1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75915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0816-8012-46CF-8EFD-2E3F970BE13B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3E77E-2325-48B7-B224-2A2636790F6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01960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20561-23D6-4969-8EE6-C7715F0B23FD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28307-83EE-42C9-B43A-D78CE8CA52F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65585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5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2147483647 w 372"/>
              <a:gd name="T1" fmla="*/ 2147483647 h 166"/>
              <a:gd name="T2" fmla="*/ 2147483647 w 372"/>
              <a:gd name="T3" fmla="*/ 2147483647 h 166"/>
              <a:gd name="T4" fmla="*/ 2147483647 w 372"/>
              <a:gd name="T5" fmla="*/ 2147483647 h 166"/>
              <a:gd name="T6" fmla="*/ 2147483647 w 372"/>
              <a:gd name="T7" fmla="*/ 2147483647 h 166"/>
              <a:gd name="T8" fmla="*/ 2147483647 w 372"/>
              <a:gd name="T9" fmla="*/ 2147483647 h 166"/>
              <a:gd name="T10" fmla="*/ 2147483647 w 372"/>
              <a:gd name="T11" fmla="*/ 2147483647 h 166"/>
              <a:gd name="T12" fmla="*/ 2147483647 w 372"/>
              <a:gd name="T13" fmla="*/ 2147483647 h 166"/>
              <a:gd name="T14" fmla="*/ 2147483647 w 372"/>
              <a:gd name="T15" fmla="*/ 0 h 166"/>
              <a:gd name="T16" fmla="*/ 0 w 372"/>
              <a:gd name="T17" fmla="*/ 0 h 166"/>
              <a:gd name="T18" fmla="*/ 0 w 372"/>
              <a:gd name="T19" fmla="*/ 2147483647 h 166"/>
              <a:gd name="T20" fmla="*/ 2147483647 w 372"/>
              <a:gd name="T21" fmla="*/ 2147483647 h 1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330BB38-9003-46A6-802F-6D01CC4BC9DC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EC37C63-D9B0-4BBC-9F8F-D5E8B49DB71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22086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0313B8E-876A-4DB6-AE58-43EE692156F5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BDF7D3C-9107-46AF-AABE-5CB6C127AD2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53820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8567635-9877-459D-9A90-F31586295D5F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260E18C-8A13-43C2-96AC-00E404BF6DB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9847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B8256-15EE-4FB1-8BAE-A822A3973207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BB263-AFFA-434B-89F5-5A676DCB6AC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75014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5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21FFC9A-78AE-4FE4-A94C-3C0DC064F3EE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F72B2C6-AAB1-4B77-8AD9-C4873A3336E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54168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5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D309A85-EFAC-4C99-9B3F-F001BBC47552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7217E90-B6C2-4A3E-A677-813EBE7C76E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290540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A799D66-4F2B-47B7-BA90-263CE72E2658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657BBE-2CFF-47A8-9F8B-FCE010E4C4A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20272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483E4E4-80A0-44D9-A0AF-1A6433029B35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F2F0EAC-0545-405C-8B79-1C98DDD39A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488233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8E1E3E6-EA7B-42B1-8FD7-5E80B384B78E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40184D-9174-43F6-BB81-431AAB99835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91788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r-HR" noProof="0" smtClean="0"/>
              <a:t>Kliknite ikonu da biste dodali  sliku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8E7ABCC-FF31-4F72-9511-B262AE8219CF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EB28593-7462-4A14-AC3E-7E494BD7FF6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000441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3C71D06-E492-45BD-9C3F-331A6FBE807B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DC4472F-B126-4CDB-888A-8FAA934F669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014117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rgbClr val="99CB38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37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rgbClr val="99CB38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4D10D1E-D24C-4B93-AE5C-ED1CB9876D24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3294E1C-C26F-4AE5-B0CD-3553F5372E2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585670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B50F2D-3FAB-4E4C-8194-D78CCA2B6303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417AB31-48CD-4064-AC25-2C27056B781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872820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rgbClr val="99CB38"/>
                </a:solidFill>
                <a:latin typeface="Arial" pitchFamily="34" charset="0"/>
              </a:rPr>
              <a:t>“</a:t>
            </a:r>
          </a:p>
        </p:txBody>
      </p:sp>
      <p:sp>
        <p:nvSpPr>
          <p:cNvPr id="7" name="TextBox 37"/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rgbClr val="99CB38"/>
                </a:solidFill>
                <a:latin typeface="Arial" pitchFamily="34" charset="0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A2CEEC0-B6EE-4466-B8FD-23255D5EC414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43DAB8A-DE71-4D9B-A223-3ACBF42E15C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08241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C6849-D919-4B47-883E-5105C18A317B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980A9-EDA1-489C-8389-68DDEDE2C06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427512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3DFE9B5-17D4-4B43-BE48-AAAD15D31BCE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37B4452-4BE7-4B0C-ACAE-6A444CA5A98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07684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B08E4B9-2258-46B7-99C2-CCAC034AB466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214F993-2E04-4D8E-A539-AB939CEBE45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80578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7 w 9248"/>
              <a:gd name="T1" fmla="*/ 2147483647 h 10000"/>
              <a:gd name="T2" fmla="*/ 2147483647 w 9248"/>
              <a:gd name="T3" fmla="*/ 1251971690 h 10000"/>
              <a:gd name="T4" fmla="*/ 2147483647 w 9248"/>
              <a:gd name="T5" fmla="*/ 625985845 h 10000"/>
              <a:gd name="T6" fmla="*/ 2147483647 w 9248"/>
              <a:gd name="T7" fmla="*/ 0 h 10000"/>
              <a:gd name="T8" fmla="*/ 2147483647 w 9248"/>
              <a:gd name="T9" fmla="*/ 0 h 10000"/>
              <a:gd name="T10" fmla="*/ 0 w 9248"/>
              <a:gd name="T11" fmla="*/ 466179713 h 10000"/>
              <a:gd name="T12" fmla="*/ 2147483647 w 9248"/>
              <a:gd name="T13" fmla="*/ 2147483647 h 10000"/>
              <a:gd name="T14" fmla="*/ 2147483647 w 9248"/>
              <a:gd name="T15" fmla="*/ 2147483647 h 10000"/>
              <a:gd name="T16" fmla="*/ 2147483647 w 9248"/>
              <a:gd name="T17" fmla="*/ 2147483647 h 10000"/>
              <a:gd name="T18" fmla="*/ 2147483647 w 9248"/>
              <a:gd name="T19" fmla="*/ 2147483647 h 10000"/>
              <a:gd name="T20" fmla="*/ 2147483647 w 9248"/>
              <a:gd name="T21" fmla="*/ 2147483647 h 10000"/>
              <a:gd name="T22" fmla="*/ 2147483647 w 9248"/>
              <a:gd name="T23" fmla="*/ 2147483647 h 10000"/>
              <a:gd name="T24" fmla="*/ 2147483647 w 924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51AED00-5EB5-4E88-AD1C-8DD6B0D42DEE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7E54688-E1F5-43BF-8428-24AE96E25AB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5184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8FB63-EFAC-4A5B-B8F9-D9FF3F8645A6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2283F-DE26-4218-A4F4-7B8BBB1D254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70017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6F95-0376-498C-A548-BFD11FC0587D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4C38F-E288-4866-8045-5F0A85C338A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085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7481C-201F-428B-AFC9-252D67F55712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809FC-AE65-46D2-A448-00A8291298E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65483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7A17F-DBD5-4D44-8AC6-3C4B7D0461A5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838F-28C6-4FC7-A240-67774F21505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79300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BB353-CD9B-47FF-A3FD-81D657A1A418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89E54-0E09-419F-B4D5-34AB51226A7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2815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r-HR" noProof="0" smtClean="0"/>
              <a:t>Kliknite ikonu da biste dodali  sliku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E9C50-AAC9-41D4-8698-FD9CB2E5504C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2F022-DC58-4F18-8DB6-51F500B1C66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8778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rgbClr val="DFDBC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334035256 w 22"/>
                <a:gd name="T1" fmla="*/ 2092026176 h 136"/>
                <a:gd name="T2" fmla="*/ 258117975 w 22"/>
                <a:gd name="T3" fmla="*/ 1230604787 h 136"/>
                <a:gd name="T4" fmla="*/ 0 w 22"/>
                <a:gd name="T5" fmla="*/ 0 h 136"/>
                <a:gd name="T6" fmla="*/ 0 w 22"/>
                <a:gd name="T7" fmla="*/ 538388859 h 136"/>
                <a:gd name="T8" fmla="*/ 303669123 w 22"/>
                <a:gd name="T9" fmla="*/ 1907434478 h 136"/>
                <a:gd name="T10" fmla="*/ 334035256 w 22"/>
                <a:gd name="T11" fmla="*/ 2092026176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1331463414 w 140"/>
                <a:gd name="T1" fmla="*/ 2147483647 h 504"/>
                <a:gd name="T2" fmla="*/ 2147483647 w 140"/>
                <a:gd name="T3" fmla="*/ 2147483647 h 504"/>
                <a:gd name="T4" fmla="*/ 2147483647 w 140"/>
                <a:gd name="T5" fmla="*/ 2147483647 h 504"/>
                <a:gd name="T6" fmla="*/ 1470804210 w 140"/>
                <a:gd name="T7" fmla="*/ 2147483647 h 504"/>
                <a:gd name="T8" fmla="*/ 0 w 140"/>
                <a:gd name="T9" fmla="*/ 0 h 504"/>
                <a:gd name="T10" fmla="*/ 92891241 w 140"/>
                <a:gd name="T11" fmla="*/ 939577574 h 504"/>
                <a:gd name="T12" fmla="*/ 1331463414 w 140"/>
                <a:gd name="T13" fmla="*/ 2147483647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123725864 w 132"/>
                <a:gd name="T1" fmla="*/ 339357040 h 308"/>
                <a:gd name="T2" fmla="*/ 0 w 132"/>
                <a:gd name="T3" fmla="*/ 0 h 308"/>
                <a:gd name="T4" fmla="*/ 0 w 132"/>
                <a:gd name="T5" fmla="*/ 447336244 h 308"/>
                <a:gd name="T6" fmla="*/ 1051683611 w 132"/>
                <a:gd name="T7" fmla="*/ 2147483647 h 308"/>
                <a:gd name="T8" fmla="*/ 1902309252 w 132"/>
                <a:gd name="T9" fmla="*/ 2147483647 h 308"/>
                <a:gd name="T10" fmla="*/ 2041502324 w 132"/>
                <a:gd name="T11" fmla="*/ 2147483647 h 308"/>
                <a:gd name="T12" fmla="*/ 1190876683 w 132"/>
                <a:gd name="T13" fmla="*/ 2147483647 h 308"/>
                <a:gd name="T14" fmla="*/ 123725864 w 132"/>
                <a:gd name="T15" fmla="*/ 339357040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436271086 w 37"/>
                <a:gd name="T1" fmla="*/ 1213028493 h 79"/>
                <a:gd name="T2" fmla="*/ 576502770 w 37"/>
                <a:gd name="T3" fmla="*/ 1213028493 h 79"/>
                <a:gd name="T4" fmla="*/ 0 w 37"/>
                <a:gd name="T5" fmla="*/ 0 h 79"/>
                <a:gd name="T6" fmla="*/ 436271086 w 37"/>
                <a:gd name="T7" fmla="*/ 1213028493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2147483647 w 178"/>
                <a:gd name="T1" fmla="*/ 2147483647 h 722"/>
                <a:gd name="T2" fmla="*/ 1794416005 w 178"/>
                <a:gd name="T3" fmla="*/ 2147483647 h 722"/>
                <a:gd name="T4" fmla="*/ 618763733 w 178"/>
                <a:gd name="T5" fmla="*/ 2147483647 h 722"/>
                <a:gd name="T6" fmla="*/ 185629513 w 178"/>
                <a:gd name="T7" fmla="*/ 786478582 h 722"/>
                <a:gd name="T8" fmla="*/ 0 w 178"/>
                <a:gd name="T9" fmla="*/ 0 h 722"/>
                <a:gd name="T10" fmla="*/ 510482144 w 178"/>
                <a:gd name="T11" fmla="*/ 2147483647 h 722"/>
                <a:gd name="T12" fmla="*/ 1655192887 w 178"/>
                <a:gd name="T13" fmla="*/ 2147483647 h 722"/>
                <a:gd name="T14" fmla="*/ 2147483647 w 178"/>
                <a:gd name="T15" fmla="*/ 2147483647 h 722"/>
                <a:gd name="T16" fmla="*/ 2147483647 w 178"/>
                <a:gd name="T17" fmla="*/ 2147483647 h 722"/>
                <a:gd name="T18" fmla="*/ 2147483647 w 178"/>
                <a:gd name="T19" fmla="*/ 2147483647 h 722"/>
                <a:gd name="T20" fmla="*/ 2147483647 w 178"/>
                <a:gd name="T21" fmla="*/ 2147483647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70263008 w 23"/>
                <a:gd name="T1" fmla="*/ 2147483647 h 635"/>
                <a:gd name="T2" fmla="*/ 185740390 w 23"/>
                <a:gd name="T3" fmla="*/ 2147483647 h 635"/>
                <a:gd name="T4" fmla="*/ 340526015 w 23"/>
                <a:gd name="T5" fmla="*/ 2147483647 h 635"/>
                <a:gd name="T6" fmla="*/ 356003398 w 23"/>
                <a:gd name="T7" fmla="*/ 2147483647 h 635"/>
                <a:gd name="T8" fmla="*/ 263131235 w 23"/>
                <a:gd name="T9" fmla="*/ 2147483647 h 635"/>
                <a:gd name="T10" fmla="*/ 77390846 w 23"/>
                <a:gd name="T11" fmla="*/ 2147483647 h 635"/>
                <a:gd name="T12" fmla="*/ 232176471 w 23"/>
                <a:gd name="T13" fmla="*/ 0 h 635"/>
                <a:gd name="T14" fmla="*/ 185740390 w 23"/>
                <a:gd name="T15" fmla="*/ 0 h 635"/>
                <a:gd name="T16" fmla="*/ 15477382 w 23"/>
                <a:gd name="T17" fmla="*/ 2147483647 h 635"/>
                <a:gd name="T18" fmla="*/ 170263008 w 23"/>
                <a:gd name="T19" fmla="*/ 2147483647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76911574 w 17"/>
                <a:gd name="T3" fmla="*/ 865646159 h 107"/>
                <a:gd name="T4" fmla="*/ 261503272 w 17"/>
                <a:gd name="T5" fmla="*/ 1654003676 h 107"/>
                <a:gd name="T6" fmla="*/ 169209384 w 17"/>
                <a:gd name="T7" fmla="*/ 711068875 h 107"/>
                <a:gd name="T8" fmla="*/ 153827069 w 17"/>
                <a:gd name="T9" fmla="*/ 664694903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77988609 w 41"/>
                <a:gd name="T3" fmla="*/ 1438567829 h 222"/>
                <a:gd name="T4" fmla="*/ 265162061 w 41"/>
                <a:gd name="T5" fmla="*/ 2147483647 h 222"/>
                <a:gd name="T6" fmla="*/ 374342954 w 41"/>
                <a:gd name="T7" fmla="*/ 2147483647 h 222"/>
                <a:gd name="T8" fmla="*/ 639505015 w 41"/>
                <a:gd name="T9" fmla="*/ 2147483647 h 222"/>
                <a:gd name="T10" fmla="*/ 592712640 w 41"/>
                <a:gd name="T11" fmla="*/ 2147483647 h 222"/>
                <a:gd name="T12" fmla="*/ 202769594 w 41"/>
                <a:gd name="T13" fmla="*/ 1423099358 h 222"/>
                <a:gd name="T14" fmla="*/ 124780985 w 41"/>
                <a:gd name="T15" fmla="*/ 340306368 h 222"/>
                <a:gd name="T16" fmla="*/ 109184843 w 41"/>
                <a:gd name="T17" fmla="*/ 278432483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108112772 w 450"/>
                <a:gd name="T1" fmla="*/ 2147483647 h 878"/>
                <a:gd name="T2" fmla="*/ 772222294 w 450"/>
                <a:gd name="T3" fmla="*/ 2147483647 h 878"/>
                <a:gd name="T4" fmla="*/ 2147483647 w 450"/>
                <a:gd name="T5" fmla="*/ 2147483647 h 878"/>
                <a:gd name="T6" fmla="*/ 2147483647 w 450"/>
                <a:gd name="T7" fmla="*/ 2147483647 h 878"/>
                <a:gd name="T8" fmla="*/ 2147483647 w 450"/>
                <a:gd name="T9" fmla="*/ 1372614510 h 878"/>
                <a:gd name="T10" fmla="*/ 2147483647 w 450"/>
                <a:gd name="T11" fmla="*/ 678594305 h 878"/>
                <a:gd name="T12" fmla="*/ 2147483647 w 450"/>
                <a:gd name="T13" fmla="*/ 15421973 h 878"/>
                <a:gd name="T14" fmla="*/ 2147483647 w 450"/>
                <a:gd name="T15" fmla="*/ 0 h 878"/>
                <a:gd name="T16" fmla="*/ 2147483647 w 450"/>
                <a:gd name="T17" fmla="*/ 663172332 h 878"/>
                <a:gd name="T18" fmla="*/ 2147483647 w 450"/>
                <a:gd name="T19" fmla="*/ 1357188610 h 878"/>
                <a:gd name="T20" fmla="*/ 2147483647 w 450"/>
                <a:gd name="T21" fmla="*/ 2147483647 h 878"/>
                <a:gd name="T22" fmla="*/ 2147483647 w 450"/>
                <a:gd name="T23" fmla="*/ 2147483647 h 878"/>
                <a:gd name="T24" fmla="*/ 695002815 w 450"/>
                <a:gd name="T25" fmla="*/ 2147483647 h 878"/>
                <a:gd name="T26" fmla="*/ 0 w 450"/>
                <a:gd name="T27" fmla="*/ 2147483647 h 878"/>
                <a:gd name="T28" fmla="*/ 0 w 450"/>
                <a:gd name="T29" fmla="*/ 2147483647 h 878"/>
                <a:gd name="T30" fmla="*/ 108112772 w 450"/>
                <a:gd name="T31" fmla="*/ 2147483647 h 878"/>
                <a:gd name="T32" fmla="*/ 108112772 w 450"/>
                <a:gd name="T33" fmla="*/ 2147483647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404860502 w 35"/>
                <a:gd name="T3" fmla="*/ 1131001729 h 73"/>
                <a:gd name="T4" fmla="*/ 545005736 w 35"/>
                <a:gd name="T5" fmla="*/ 1131001729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110255844 w 8"/>
                <a:gd name="T1" fmla="*/ 681543004 h 48"/>
                <a:gd name="T2" fmla="*/ 126007813 w 8"/>
                <a:gd name="T3" fmla="*/ 743502533 h 48"/>
                <a:gd name="T4" fmla="*/ 126007813 w 8"/>
                <a:gd name="T5" fmla="*/ 294302840 h 48"/>
                <a:gd name="T6" fmla="*/ 15751969 w 8"/>
                <a:gd name="T7" fmla="*/ 0 h 48"/>
                <a:gd name="T8" fmla="*/ 0 w 8"/>
                <a:gd name="T9" fmla="*/ 402731031 h 48"/>
                <a:gd name="T10" fmla="*/ 110255844 w 8"/>
                <a:gd name="T11" fmla="*/ 681543004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106891015 w 52"/>
                <a:gd name="T1" fmla="*/ 277669014 h 135"/>
                <a:gd name="T2" fmla="*/ 0 w 52"/>
                <a:gd name="T3" fmla="*/ 0 h 135"/>
                <a:gd name="T4" fmla="*/ 183239508 w 52"/>
                <a:gd name="T5" fmla="*/ 740445466 h 135"/>
                <a:gd name="T6" fmla="*/ 244320646 w 52"/>
                <a:gd name="T7" fmla="*/ 956412000 h 135"/>
                <a:gd name="T8" fmla="*/ 778771815 w 52"/>
                <a:gd name="T9" fmla="*/ 2082507782 h 135"/>
                <a:gd name="T10" fmla="*/ 794043077 w 52"/>
                <a:gd name="T11" fmla="*/ 2082507782 h 135"/>
                <a:gd name="T12" fmla="*/ 366482923 w 52"/>
                <a:gd name="T13" fmla="*/ 863854353 h 135"/>
                <a:gd name="T14" fmla="*/ 106891015 w 52"/>
                <a:gd name="T15" fmla="*/ 277669014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>
                <a:gd name="T0" fmla="*/ 110684661 w 103"/>
                <a:gd name="T1" fmla="*/ 2147483647 h 920"/>
                <a:gd name="T2" fmla="*/ 411117865 w 103"/>
                <a:gd name="T3" fmla="*/ 2147483647 h 920"/>
                <a:gd name="T4" fmla="*/ 901295634 w 103"/>
                <a:gd name="T5" fmla="*/ 2147483647 h 920"/>
                <a:gd name="T6" fmla="*/ 1597032336 w 103"/>
                <a:gd name="T7" fmla="*/ 2147483647 h 920"/>
                <a:gd name="T8" fmla="*/ 1628657093 w 103"/>
                <a:gd name="T9" fmla="*/ 2147483647 h 920"/>
                <a:gd name="T10" fmla="*/ 1565407579 w 103"/>
                <a:gd name="T11" fmla="*/ 2147483647 h 920"/>
                <a:gd name="T12" fmla="*/ 1565407579 w 103"/>
                <a:gd name="T13" fmla="*/ 2147483647 h 920"/>
                <a:gd name="T14" fmla="*/ 996169906 w 103"/>
                <a:gd name="T15" fmla="*/ 2147483647 h 920"/>
                <a:gd name="T16" fmla="*/ 474367379 w 103"/>
                <a:gd name="T17" fmla="*/ 2147483647 h 920"/>
                <a:gd name="T18" fmla="*/ 142309418 w 103"/>
                <a:gd name="T19" fmla="*/ 2147483647 h 920"/>
                <a:gd name="T20" fmla="*/ 47435147 w 103"/>
                <a:gd name="T21" fmla="*/ 1445313264 h 920"/>
                <a:gd name="T22" fmla="*/ 15810390 w 103"/>
                <a:gd name="T23" fmla="*/ 0 h 920"/>
                <a:gd name="T24" fmla="*/ 0 w 103"/>
                <a:gd name="T25" fmla="*/ 0 h 920"/>
                <a:gd name="T26" fmla="*/ 15810390 w 103"/>
                <a:gd name="T27" fmla="*/ 1445313264 h 920"/>
                <a:gd name="T28" fmla="*/ 110684661 w 103"/>
                <a:gd name="T29" fmla="*/ 2147483647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842409880 w 88"/>
                <a:gd name="T1" fmla="*/ 2147483647 h 330"/>
                <a:gd name="T2" fmla="*/ 1398719344 w 88"/>
                <a:gd name="T3" fmla="*/ 2147483647 h 330"/>
                <a:gd name="T4" fmla="*/ 1398719344 w 88"/>
                <a:gd name="T5" fmla="*/ 2147483647 h 330"/>
                <a:gd name="T6" fmla="*/ 1398719344 w 88"/>
                <a:gd name="T7" fmla="*/ 2147483647 h 330"/>
                <a:gd name="T8" fmla="*/ 985460087 w 88"/>
                <a:gd name="T9" fmla="*/ 2147483647 h 330"/>
                <a:gd name="T10" fmla="*/ 0 w 88"/>
                <a:gd name="T11" fmla="*/ 0 h 330"/>
                <a:gd name="T12" fmla="*/ 111263488 w 88"/>
                <a:gd name="T13" fmla="*/ 992310910 h 330"/>
                <a:gd name="T14" fmla="*/ 842409880 w 88"/>
                <a:gd name="T15" fmla="*/ 2147483647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94507976 w 90"/>
                <a:gd name="T1" fmla="*/ 235809526 h 207"/>
                <a:gd name="T2" fmla="*/ 0 w 90"/>
                <a:gd name="T3" fmla="*/ 0 h 207"/>
                <a:gd name="T4" fmla="*/ 15751991 w 90"/>
                <a:gd name="T5" fmla="*/ 455898152 h 207"/>
                <a:gd name="T6" fmla="*/ 661543926 w 90"/>
                <a:gd name="T7" fmla="*/ 1996514571 h 207"/>
                <a:gd name="T8" fmla="*/ 1260079889 w 90"/>
                <a:gd name="T9" fmla="*/ 2147483647 h 207"/>
                <a:gd name="T10" fmla="*/ 1417591859 w 90"/>
                <a:gd name="T11" fmla="*/ 2147483647 h 207"/>
                <a:gd name="T12" fmla="*/ 787551915 w 90"/>
                <a:gd name="T13" fmla="*/ 1933630974 h 207"/>
                <a:gd name="T14" fmla="*/ 94507976 w 90"/>
                <a:gd name="T15" fmla="*/ 235809526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596387350 w 115"/>
                <a:gd name="T1" fmla="*/ 2147483647 h 467"/>
                <a:gd name="T2" fmla="*/ 1232853715 w 115"/>
                <a:gd name="T3" fmla="*/ 2147483647 h 467"/>
                <a:gd name="T4" fmla="*/ 458368842 w 115"/>
                <a:gd name="T5" fmla="*/ 2147483647 h 467"/>
                <a:gd name="T6" fmla="*/ 205473631 w 115"/>
                <a:gd name="T7" fmla="*/ 834088423 h 467"/>
                <a:gd name="T8" fmla="*/ 0 w 115"/>
                <a:gd name="T9" fmla="*/ 0 h 467"/>
                <a:gd name="T10" fmla="*/ 331923224 w 115"/>
                <a:gd name="T11" fmla="*/ 2147483647 h 467"/>
                <a:gd name="T12" fmla="*/ 1090600904 w 115"/>
                <a:gd name="T13" fmla="*/ 2147483647 h 467"/>
                <a:gd name="T14" fmla="*/ 1627997760 w 115"/>
                <a:gd name="T15" fmla="*/ 2147483647 h 467"/>
                <a:gd name="T16" fmla="*/ 1817668174 w 115"/>
                <a:gd name="T17" fmla="*/ 2147483647 h 467"/>
                <a:gd name="T18" fmla="*/ 1770250570 w 115"/>
                <a:gd name="T19" fmla="*/ 2147483647 h 467"/>
                <a:gd name="T20" fmla="*/ 1596387350 w 115"/>
                <a:gd name="T21" fmla="*/ 2147483647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273753372 w 36"/>
                <a:gd name="T1" fmla="*/ 2147483647 h 633"/>
                <a:gd name="T2" fmla="*/ 209338926 w 36"/>
                <a:gd name="T3" fmla="*/ 2147483647 h 633"/>
                <a:gd name="T4" fmla="*/ 80514045 w 36"/>
                <a:gd name="T5" fmla="*/ 2147483647 h 633"/>
                <a:gd name="T6" fmla="*/ 209338926 w 36"/>
                <a:gd name="T7" fmla="*/ 2147483647 h 633"/>
                <a:gd name="T8" fmla="*/ 354267417 w 36"/>
                <a:gd name="T9" fmla="*/ 1554425528 h 633"/>
                <a:gd name="T10" fmla="*/ 579709955 w 36"/>
                <a:gd name="T11" fmla="*/ 0 h 633"/>
                <a:gd name="T12" fmla="*/ 563606343 w 36"/>
                <a:gd name="T13" fmla="*/ 0 h 633"/>
                <a:gd name="T14" fmla="*/ 322060194 w 36"/>
                <a:gd name="T15" fmla="*/ 1554425528 h 633"/>
                <a:gd name="T16" fmla="*/ 161032104 w 36"/>
                <a:gd name="T17" fmla="*/ 2147483647 h 633"/>
                <a:gd name="T18" fmla="*/ 16103612 w 36"/>
                <a:gd name="T19" fmla="*/ 2147483647 h 633"/>
                <a:gd name="T20" fmla="*/ 112721269 w 36"/>
                <a:gd name="T21" fmla="*/ 2147483647 h 633"/>
                <a:gd name="T22" fmla="*/ 257649761 w 36"/>
                <a:gd name="T23" fmla="*/ 2147483647 h 633"/>
                <a:gd name="T24" fmla="*/ 273753372 w 36"/>
                <a:gd name="T25" fmla="*/ 2147483647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346523469 w 28"/>
                <a:gd name="T1" fmla="*/ 923021860 h 59"/>
                <a:gd name="T2" fmla="*/ 441027344 w 28"/>
                <a:gd name="T3" fmla="*/ 923021860 h 59"/>
                <a:gd name="T4" fmla="*/ 0 w 28"/>
                <a:gd name="T5" fmla="*/ 0 h 59"/>
                <a:gd name="T6" fmla="*/ 346523469 w 28"/>
                <a:gd name="T7" fmla="*/ 923021860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64496489 w 17"/>
                <a:gd name="T1" fmla="*/ 847377402 h 107"/>
                <a:gd name="T2" fmla="*/ 274108069 w 17"/>
                <a:gd name="T3" fmla="*/ 1679063951 h 107"/>
                <a:gd name="T4" fmla="*/ 161241221 w 17"/>
                <a:gd name="T5" fmla="*/ 690456982 h 107"/>
                <a:gd name="T6" fmla="*/ 145115092 w 17"/>
                <a:gd name="T7" fmla="*/ 674762167 h 107"/>
                <a:gd name="T8" fmla="*/ 0 w 17"/>
                <a:gd name="T9" fmla="*/ 0 h 107"/>
                <a:gd name="T10" fmla="*/ 0 w 17"/>
                <a:gd name="T11" fmla="*/ 125538713 h 107"/>
                <a:gd name="T12" fmla="*/ 64496489 w 17"/>
                <a:gd name="T13" fmla="*/ 847377402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126350140 w 294"/>
                <a:gd name="T1" fmla="*/ 2147483647 h 568"/>
                <a:gd name="T2" fmla="*/ 552784347 w 294"/>
                <a:gd name="T3" fmla="*/ 2147483647 h 568"/>
                <a:gd name="T4" fmla="*/ 1563593416 w 294"/>
                <a:gd name="T5" fmla="*/ 2147483647 h 568"/>
                <a:gd name="T6" fmla="*/ 2147483647 w 294"/>
                <a:gd name="T7" fmla="*/ 1869089766 h 568"/>
                <a:gd name="T8" fmla="*/ 2147483647 w 294"/>
                <a:gd name="T9" fmla="*/ 910983896 h 568"/>
                <a:gd name="T10" fmla="*/ 2147483647 w 294"/>
                <a:gd name="T11" fmla="*/ 439783962 h 568"/>
                <a:gd name="T12" fmla="*/ 2147483647 w 294"/>
                <a:gd name="T13" fmla="*/ 0 h 568"/>
                <a:gd name="T14" fmla="*/ 2147483647 w 294"/>
                <a:gd name="T15" fmla="*/ 0 h 568"/>
                <a:gd name="T16" fmla="*/ 2147483647 w 294"/>
                <a:gd name="T17" fmla="*/ 424077958 h 568"/>
                <a:gd name="T18" fmla="*/ 2147483647 w 294"/>
                <a:gd name="T19" fmla="*/ 879571888 h 568"/>
                <a:gd name="T20" fmla="*/ 2147483647 w 294"/>
                <a:gd name="T21" fmla="*/ 1837677758 h 568"/>
                <a:gd name="T22" fmla="*/ 1500416359 w 294"/>
                <a:gd name="T23" fmla="*/ 2147483647 h 568"/>
                <a:gd name="T24" fmla="*/ 473814019 w 294"/>
                <a:gd name="T25" fmla="*/ 2147483647 h 568"/>
                <a:gd name="T26" fmla="*/ 0 w 294"/>
                <a:gd name="T27" fmla="*/ 2147483647 h 568"/>
                <a:gd name="T28" fmla="*/ 110556869 w 294"/>
                <a:gd name="T29" fmla="*/ 2147483647 h 568"/>
                <a:gd name="T30" fmla="*/ 126350140 w 294"/>
                <a:gd name="T31" fmla="*/ 2147483647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304079525 w 25"/>
                <a:gd name="T3" fmla="*/ 828513255 h 53"/>
                <a:gd name="T4" fmla="*/ 400104007 w 25"/>
                <a:gd name="T5" fmla="*/ 828513255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108742655 w 29"/>
                <a:gd name="T3" fmla="*/ 1397863960 h 141"/>
                <a:gd name="T4" fmla="*/ 279621155 w 29"/>
                <a:gd name="T5" fmla="*/ 1837639560 h 141"/>
                <a:gd name="T6" fmla="*/ 450499655 w 29"/>
                <a:gd name="T7" fmla="*/ 2147483647 h 141"/>
                <a:gd name="T8" fmla="*/ 419429762 w 29"/>
                <a:gd name="T9" fmla="*/ 2120352729 h 141"/>
                <a:gd name="T10" fmla="*/ 124275631 w 29"/>
                <a:gd name="T11" fmla="*/ 345540519 h 141"/>
                <a:gd name="T12" fmla="*/ 62139786 w 29"/>
                <a:gd name="T13" fmla="*/ 172768278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402731031 h 48"/>
                <a:gd name="T2" fmla="*/ 63003906 w 8"/>
                <a:gd name="T3" fmla="*/ 573114814 h 48"/>
                <a:gd name="T4" fmla="*/ 126007813 w 8"/>
                <a:gd name="T5" fmla="*/ 743502533 h 48"/>
                <a:gd name="T6" fmla="*/ 110255844 w 8"/>
                <a:gd name="T7" fmla="*/ 294302840 h 48"/>
                <a:gd name="T8" fmla="*/ 0 w 8"/>
                <a:gd name="T9" fmla="*/ 0 h 48"/>
                <a:gd name="T10" fmla="*/ 0 w 8"/>
                <a:gd name="T11" fmla="*/ 61959528 h 48"/>
                <a:gd name="T12" fmla="*/ 0 w 8"/>
                <a:gd name="T13" fmla="*/ 402731031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73259750 w 44"/>
                <a:gd name="T1" fmla="*/ 439440880 h 111"/>
                <a:gd name="T2" fmla="*/ 0 w 44"/>
                <a:gd name="T3" fmla="*/ 0 h 111"/>
                <a:gd name="T4" fmla="*/ 173259750 w 44"/>
                <a:gd name="T5" fmla="*/ 769022530 h 111"/>
                <a:gd name="T6" fmla="*/ 220515656 w 44"/>
                <a:gd name="T7" fmla="*/ 910269545 h 111"/>
                <a:gd name="T8" fmla="*/ 614287094 w 44"/>
                <a:gd name="T9" fmla="*/ 1742067645 h 111"/>
                <a:gd name="T10" fmla="*/ 693042969 w 44"/>
                <a:gd name="T11" fmla="*/ 1742067645 h 111"/>
                <a:gd name="T12" fmla="*/ 346523469 w 44"/>
                <a:gd name="T13" fmla="*/ 816102227 h 111"/>
                <a:gd name="T14" fmla="*/ 173259750 w 44"/>
                <a:gd name="T15" fmla="*/ 439440880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Uredite stil naslova matrice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53FE6A-5B6F-40D1-91D8-559B5DFE7175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443D3E3F-6F53-4065-8925-18DDFACE2C3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4A7C29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2070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147483647 w 22"/>
                <a:gd name="T1" fmla="*/ 2147483647 h 136"/>
                <a:gd name="T2" fmla="*/ 2147483647 w 22"/>
                <a:gd name="T3" fmla="*/ 2147483647 h 136"/>
                <a:gd name="T4" fmla="*/ 0 w 22"/>
                <a:gd name="T5" fmla="*/ 0 h 136"/>
                <a:gd name="T6" fmla="*/ 0 w 22"/>
                <a:gd name="T7" fmla="*/ 2147483647 h 136"/>
                <a:gd name="T8" fmla="*/ 2147483647 w 22"/>
                <a:gd name="T9" fmla="*/ 2147483647 h 136"/>
                <a:gd name="T10" fmla="*/ 2147483647 w 22"/>
                <a:gd name="T11" fmla="*/ 2147483647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2147483647 w 140"/>
                <a:gd name="T1" fmla="*/ 2147483647 h 504"/>
                <a:gd name="T2" fmla="*/ 2147483647 w 140"/>
                <a:gd name="T3" fmla="*/ 2147483647 h 504"/>
                <a:gd name="T4" fmla="*/ 2147483647 w 140"/>
                <a:gd name="T5" fmla="*/ 2147483647 h 504"/>
                <a:gd name="T6" fmla="*/ 2147483647 w 140"/>
                <a:gd name="T7" fmla="*/ 2147483647 h 504"/>
                <a:gd name="T8" fmla="*/ 0 w 140"/>
                <a:gd name="T9" fmla="*/ 0 h 504"/>
                <a:gd name="T10" fmla="*/ 2147483647 w 140"/>
                <a:gd name="T11" fmla="*/ 2147483647 h 504"/>
                <a:gd name="T12" fmla="*/ 2147483647 w 140"/>
                <a:gd name="T13" fmla="*/ 2147483647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2147483647 w 132"/>
                <a:gd name="T1" fmla="*/ 2147483647 h 308"/>
                <a:gd name="T2" fmla="*/ 0 w 132"/>
                <a:gd name="T3" fmla="*/ 0 h 308"/>
                <a:gd name="T4" fmla="*/ 0 w 132"/>
                <a:gd name="T5" fmla="*/ 2147483647 h 308"/>
                <a:gd name="T6" fmla="*/ 2147483647 w 132"/>
                <a:gd name="T7" fmla="*/ 2147483647 h 308"/>
                <a:gd name="T8" fmla="*/ 2147483647 w 132"/>
                <a:gd name="T9" fmla="*/ 2147483647 h 308"/>
                <a:gd name="T10" fmla="*/ 2147483647 w 132"/>
                <a:gd name="T11" fmla="*/ 2147483647 h 308"/>
                <a:gd name="T12" fmla="*/ 2147483647 w 132"/>
                <a:gd name="T13" fmla="*/ 2147483647 h 308"/>
                <a:gd name="T14" fmla="*/ 2147483647 w 132"/>
                <a:gd name="T15" fmla="*/ 2147483647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3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147483647 w 37"/>
                <a:gd name="T1" fmla="*/ 2147483647 h 79"/>
                <a:gd name="T2" fmla="*/ 2147483647 w 37"/>
                <a:gd name="T3" fmla="*/ 2147483647 h 79"/>
                <a:gd name="T4" fmla="*/ 0 w 37"/>
                <a:gd name="T5" fmla="*/ 0 h 79"/>
                <a:gd name="T6" fmla="*/ 2147483647 w 37"/>
                <a:gd name="T7" fmla="*/ 2147483647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2147483647 w 178"/>
                <a:gd name="T1" fmla="*/ 2147483647 h 722"/>
                <a:gd name="T2" fmla="*/ 2147483647 w 178"/>
                <a:gd name="T3" fmla="*/ 2147483647 h 722"/>
                <a:gd name="T4" fmla="*/ 2147483647 w 178"/>
                <a:gd name="T5" fmla="*/ 2147483647 h 722"/>
                <a:gd name="T6" fmla="*/ 2147483647 w 178"/>
                <a:gd name="T7" fmla="*/ 2147483647 h 722"/>
                <a:gd name="T8" fmla="*/ 0 w 178"/>
                <a:gd name="T9" fmla="*/ 0 h 722"/>
                <a:gd name="T10" fmla="*/ 2147483647 w 178"/>
                <a:gd name="T11" fmla="*/ 2147483647 h 722"/>
                <a:gd name="T12" fmla="*/ 2147483647 w 178"/>
                <a:gd name="T13" fmla="*/ 2147483647 h 722"/>
                <a:gd name="T14" fmla="*/ 2147483647 w 178"/>
                <a:gd name="T15" fmla="*/ 2147483647 h 722"/>
                <a:gd name="T16" fmla="*/ 2147483647 w 178"/>
                <a:gd name="T17" fmla="*/ 2147483647 h 722"/>
                <a:gd name="T18" fmla="*/ 2147483647 w 178"/>
                <a:gd name="T19" fmla="*/ 2147483647 h 722"/>
                <a:gd name="T20" fmla="*/ 2147483647 w 178"/>
                <a:gd name="T21" fmla="*/ 2147483647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2147483647 w 23"/>
                <a:gd name="T1" fmla="*/ 2147483647 h 635"/>
                <a:gd name="T2" fmla="*/ 2147483647 w 23"/>
                <a:gd name="T3" fmla="*/ 2147483647 h 635"/>
                <a:gd name="T4" fmla="*/ 2147483647 w 23"/>
                <a:gd name="T5" fmla="*/ 2147483647 h 635"/>
                <a:gd name="T6" fmla="*/ 2147483647 w 23"/>
                <a:gd name="T7" fmla="*/ 2147483647 h 635"/>
                <a:gd name="T8" fmla="*/ 2147483647 w 23"/>
                <a:gd name="T9" fmla="*/ 2147483647 h 635"/>
                <a:gd name="T10" fmla="*/ 2147483647 w 23"/>
                <a:gd name="T11" fmla="*/ 2147483647 h 635"/>
                <a:gd name="T12" fmla="*/ 2147483647 w 23"/>
                <a:gd name="T13" fmla="*/ 0 h 635"/>
                <a:gd name="T14" fmla="*/ 2147483647 w 23"/>
                <a:gd name="T15" fmla="*/ 0 h 635"/>
                <a:gd name="T16" fmla="*/ 2147483647 w 23"/>
                <a:gd name="T17" fmla="*/ 2147483647 h 635"/>
                <a:gd name="T18" fmla="*/ 2147483647 w 23"/>
                <a:gd name="T19" fmla="*/ 2147483647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2147483647 w 17"/>
                <a:gd name="T3" fmla="*/ 2147483647 h 107"/>
                <a:gd name="T4" fmla="*/ 2147483647 w 17"/>
                <a:gd name="T5" fmla="*/ 2147483647 h 107"/>
                <a:gd name="T6" fmla="*/ 2147483647 w 17"/>
                <a:gd name="T7" fmla="*/ 2147483647 h 107"/>
                <a:gd name="T8" fmla="*/ 2147483647 w 17"/>
                <a:gd name="T9" fmla="*/ 2147483647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7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2147483647 w 41"/>
                <a:gd name="T3" fmla="*/ 2147483647 h 222"/>
                <a:gd name="T4" fmla="*/ 2147483647 w 41"/>
                <a:gd name="T5" fmla="*/ 2147483647 h 222"/>
                <a:gd name="T6" fmla="*/ 2147483647 w 41"/>
                <a:gd name="T7" fmla="*/ 2147483647 h 222"/>
                <a:gd name="T8" fmla="*/ 2147483647 w 41"/>
                <a:gd name="T9" fmla="*/ 2147483647 h 222"/>
                <a:gd name="T10" fmla="*/ 2147483647 w 41"/>
                <a:gd name="T11" fmla="*/ 2147483647 h 222"/>
                <a:gd name="T12" fmla="*/ 2147483647 w 41"/>
                <a:gd name="T13" fmla="*/ 2147483647 h 222"/>
                <a:gd name="T14" fmla="*/ 2147483647 w 41"/>
                <a:gd name="T15" fmla="*/ 2147483647 h 222"/>
                <a:gd name="T16" fmla="*/ 2147483647 w 41"/>
                <a:gd name="T17" fmla="*/ 2147483647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8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147483647 w 450"/>
                <a:gd name="T1" fmla="*/ 2147483647 h 878"/>
                <a:gd name="T2" fmla="*/ 2147483647 w 450"/>
                <a:gd name="T3" fmla="*/ 2147483647 h 878"/>
                <a:gd name="T4" fmla="*/ 2147483647 w 450"/>
                <a:gd name="T5" fmla="*/ 2147483647 h 878"/>
                <a:gd name="T6" fmla="*/ 2147483647 w 450"/>
                <a:gd name="T7" fmla="*/ 2147483647 h 878"/>
                <a:gd name="T8" fmla="*/ 2147483647 w 450"/>
                <a:gd name="T9" fmla="*/ 2147483647 h 878"/>
                <a:gd name="T10" fmla="*/ 2147483647 w 450"/>
                <a:gd name="T11" fmla="*/ 2147483647 h 878"/>
                <a:gd name="T12" fmla="*/ 2147483647 w 450"/>
                <a:gd name="T13" fmla="*/ 2147483647 h 878"/>
                <a:gd name="T14" fmla="*/ 2147483647 w 450"/>
                <a:gd name="T15" fmla="*/ 0 h 878"/>
                <a:gd name="T16" fmla="*/ 2147483647 w 450"/>
                <a:gd name="T17" fmla="*/ 2147483647 h 878"/>
                <a:gd name="T18" fmla="*/ 2147483647 w 450"/>
                <a:gd name="T19" fmla="*/ 2147483647 h 878"/>
                <a:gd name="T20" fmla="*/ 2147483647 w 450"/>
                <a:gd name="T21" fmla="*/ 2147483647 h 878"/>
                <a:gd name="T22" fmla="*/ 2147483647 w 450"/>
                <a:gd name="T23" fmla="*/ 2147483647 h 878"/>
                <a:gd name="T24" fmla="*/ 2147483647 w 450"/>
                <a:gd name="T25" fmla="*/ 2147483647 h 878"/>
                <a:gd name="T26" fmla="*/ 0 w 450"/>
                <a:gd name="T27" fmla="*/ 2147483647 h 878"/>
                <a:gd name="T28" fmla="*/ 0 w 450"/>
                <a:gd name="T29" fmla="*/ 2147483647 h 878"/>
                <a:gd name="T30" fmla="*/ 2147483647 w 450"/>
                <a:gd name="T31" fmla="*/ 2147483647 h 878"/>
                <a:gd name="T32" fmla="*/ 2147483647 w 450"/>
                <a:gd name="T33" fmla="*/ 2147483647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147483647 w 35"/>
                <a:gd name="T3" fmla="*/ 2147483647 h 73"/>
                <a:gd name="T4" fmla="*/ 2147483647 w 35"/>
                <a:gd name="T5" fmla="*/ 2147483647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0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147483647 w 8"/>
                <a:gd name="T1" fmla="*/ 2147483647 h 48"/>
                <a:gd name="T2" fmla="*/ 2147483647 w 8"/>
                <a:gd name="T3" fmla="*/ 2147483647 h 48"/>
                <a:gd name="T4" fmla="*/ 2147483647 w 8"/>
                <a:gd name="T5" fmla="*/ 2147483647 h 48"/>
                <a:gd name="T6" fmla="*/ 2147483647 w 8"/>
                <a:gd name="T7" fmla="*/ 0 h 48"/>
                <a:gd name="T8" fmla="*/ 0 w 8"/>
                <a:gd name="T9" fmla="*/ 2147483647 h 48"/>
                <a:gd name="T10" fmla="*/ 2147483647 w 8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1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147483647 w 52"/>
                <a:gd name="T1" fmla="*/ 2147483647 h 135"/>
                <a:gd name="T2" fmla="*/ 0 w 52"/>
                <a:gd name="T3" fmla="*/ 0 h 135"/>
                <a:gd name="T4" fmla="*/ 2147483647 w 52"/>
                <a:gd name="T5" fmla="*/ 2147483647 h 135"/>
                <a:gd name="T6" fmla="*/ 2147483647 w 52"/>
                <a:gd name="T7" fmla="*/ 2147483647 h 135"/>
                <a:gd name="T8" fmla="*/ 2147483647 w 52"/>
                <a:gd name="T9" fmla="*/ 2147483647 h 135"/>
                <a:gd name="T10" fmla="*/ 2147483647 w 52"/>
                <a:gd name="T11" fmla="*/ 2147483647 h 135"/>
                <a:gd name="T12" fmla="*/ 2147483647 w 52"/>
                <a:gd name="T13" fmla="*/ 2147483647 h 135"/>
                <a:gd name="T14" fmla="*/ 2147483647 w 52"/>
                <a:gd name="T15" fmla="*/ 2147483647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1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2058" name="Freeform 27"/>
            <p:cNvSpPr>
              <a:spLocks/>
            </p:cNvSpPr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>
                <a:gd name="T0" fmla="*/ 2147483647 w 103"/>
                <a:gd name="T1" fmla="*/ 2147483647 h 920"/>
                <a:gd name="T2" fmla="*/ 2147483647 w 103"/>
                <a:gd name="T3" fmla="*/ 2147483647 h 920"/>
                <a:gd name="T4" fmla="*/ 2147483647 w 103"/>
                <a:gd name="T5" fmla="*/ 2147483647 h 920"/>
                <a:gd name="T6" fmla="*/ 2147483647 w 103"/>
                <a:gd name="T7" fmla="*/ 2147483647 h 920"/>
                <a:gd name="T8" fmla="*/ 2147483647 w 103"/>
                <a:gd name="T9" fmla="*/ 2147483647 h 920"/>
                <a:gd name="T10" fmla="*/ 2147483647 w 103"/>
                <a:gd name="T11" fmla="*/ 2147483647 h 920"/>
                <a:gd name="T12" fmla="*/ 2147483647 w 103"/>
                <a:gd name="T13" fmla="*/ 2147483647 h 920"/>
                <a:gd name="T14" fmla="*/ 2147483647 w 103"/>
                <a:gd name="T15" fmla="*/ 2147483647 h 920"/>
                <a:gd name="T16" fmla="*/ 2147483647 w 103"/>
                <a:gd name="T17" fmla="*/ 2147483647 h 920"/>
                <a:gd name="T18" fmla="*/ 2147483647 w 103"/>
                <a:gd name="T19" fmla="*/ 2147483647 h 920"/>
                <a:gd name="T20" fmla="*/ 2147483647 w 103"/>
                <a:gd name="T21" fmla="*/ 2147483647 h 920"/>
                <a:gd name="T22" fmla="*/ 2147483647 w 103"/>
                <a:gd name="T23" fmla="*/ 0 h 920"/>
                <a:gd name="T24" fmla="*/ 0 w 103"/>
                <a:gd name="T25" fmla="*/ 0 h 920"/>
                <a:gd name="T26" fmla="*/ 2147483647 w 103"/>
                <a:gd name="T27" fmla="*/ 2147483647 h 920"/>
                <a:gd name="T28" fmla="*/ 2147483647 w 103"/>
                <a:gd name="T29" fmla="*/ 2147483647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47483647 w 88"/>
                <a:gd name="T1" fmla="*/ 2147483647 h 330"/>
                <a:gd name="T2" fmla="*/ 2147483647 w 88"/>
                <a:gd name="T3" fmla="*/ 2147483647 h 330"/>
                <a:gd name="T4" fmla="*/ 2147483647 w 88"/>
                <a:gd name="T5" fmla="*/ 2147483647 h 330"/>
                <a:gd name="T6" fmla="*/ 2147483647 w 88"/>
                <a:gd name="T7" fmla="*/ 2147483647 h 330"/>
                <a:gd name="T8" fmla="*/ 2147483647 w 88"/>
                <a:gd name="T9" fmla="*/ 2147483647 h 330"/>
                <a:gd name="T10" fmla="*/ 0 w 88"/>
                <a:gd name="T11" fmla="*/ 0 h 330"/>
                <a:gd name="T12" fmla="*/ 2147483647 w 88"/>
                <a:gd name="T13" fmla="*/ 2147483647 h 330"/>
                <a:gd name="T14" fmla="*/ 2147483647 w 88"/>
                <a:gd name="T15" fmla="*/ 2147483647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147483647 w 90"/>
                <a:gd name="T1" fmla="*/ 2147483647 h 207"/>
                <a:gd name="T2" fmla="*/ 0 w 90"/>
                <a:gd name="T3" fmla="*/ 0 h 207"/>
                <a:gd name="T4" fmla="*/ 2147483647 w 90"/>
                <a:gd name="T5" fmla="*/ 2147483647 h 207"/>
                <a:gd name="T6" fmla="*/ 2147483647 w 90"/>
                <a:gd name="T7" fmla="*/ 2147483647 h 207"/>
                <a:gd name="T8" fmla="*/ 2147483647 w 90"/>
                <a:gd name="T9" fmla="*/ 2147483647 h 207"/>
                <a:gd name="T10" fmla="*/ 2147483647 w 90"/>
                <a:gd name="T11" fmla="*/ 2147483647 h 207"/>
                <a:gd name="T12" fmla="*/ 2147483647 w 90"/>
                <a:gd name="T13" fmla="*/ 2147483647 h 207"/>
                <a:gd name="T14" fmla="*/ 2147483647 w 90"/>
                <a:gd name="T15" fmla="*/ 2147483647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2147483647 w 115"/>
                <a:gd name="T1" fmla="*/ 2147483647 h 467"/>
                <a:gd name="T2" fmla="*/ 2147483647 w 115"/>
                <a:gd name="T3" fmla="*/ 2147483647 h 467"/>
                <a:gd name="T4" fmla="*/ 2147483647 w 115"/>
                <a:gd name="T5" fmla="*/ 2147483647 h 467"/>
                <a:gd name="T6" fmla="*/ 2147483647 w 115"/>
                <a:gd name="T7" fmla="*/ 2147483647 h 467"/>
                <a:gd name="T8" fmla="*/ 0 w 115"/>
                <a:gd name="T9" fmla="*/ 0 h 467"/>
                <a:gd name="T10" fmla="*/ 2147483647 w 115"/>
                <a:gd name="T11" fmla="*/ 2147483647 h 467"/>
                <a:gd name="T12" fmla="*/ 2147483647 w 115"/>
                <a:gd name="T13" fmla="*/ 2147483647 h 467"/>
                <a:gd name="T14" fmla="*/ 2147483647 w 115"/>
                <a:gd name="T15" fmla="*/ 2147483647 h 467"/>
                <a:gd name="T16" fmla="*/ 2147483647 w 115"/>
                <a:gd name="T17" fmla="*/ 2147483647 h 467"/>
                <a:gd name="T18" fmla="*/ 2147483647 w 115"/>
                <a:gd name="T19" fmla="*/ 2147483647 h 467"/>
                <a:gd name="T20" fmla="*/ 2147483647 w 115"/>
                <a:gd name="T21" fmla="*/ 2147483647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2147483647 w 36"/>
                <a:gd name="T1" fmla="*/ 2147483647 h 633"/>
                <a:gd name="T2" fmla="*/ 2147483647 w 36"/>
                <a:gd name="T3" fmla="*/ 2147483647 h 633"/>
                <a:gd name="T4" fmla="*/ 2147483647 w 36"/>
                <a:gd name="T5" fmla="*/ 2147483647 h 633"/>
                <a:gd name="T6" fmla="*/ 2147483647 w 36"/>
                <a:gd name="T7" fmla="*/ 2147483647 h 633"/>
                <a:gd name="T8" fmla="*/ 2147483647 w 36"/>
                <a:gd name="T9" fmla="*/ 2147483647 h 633"/>
                <a:gd name="T10" fmla="*/ 2147483647 w 36"/>
                <a:gd name="T11" fmla="*/ 0 h 633"/>
                <a:gd name="T12" fmla="*/ 2147483647 w 36"/>
                <a:gd name="T13" fmla="*/ 0 h 633"/>
                <a:gd name="T14" fmla="*/ 2147483647 w 36"/>
                <a:gd name="T15" fmla="*/ 2147483647 h 633"/>
                <a:gd name="T16" fmla="*/ 2147483647 w 36"/>
                <a:gd name="T17" fmla="*/ 2147483647 h 633"/>
                <a:gd name="T18" fmla="*/ 2147483647 w 36"/>
                <a:gd name="T19" fmla="*/ 2147483647 h 633"/>
                <a:gd name="T20" fmla="*/ 2147483647 w 36"/>
                <a:gd name="T21" fmla="*/ 2147483647 h 633"/>
                <a:gd name="T22" fmla="*/ 2147483647 w 36"/>
                <a:gd name="T23" fmla="*/ 2147483647 h 633"/>
                <a:gd name="T24" fmla="*/ 2147483647 w 36"/>
                <a:gd name="T25" fmla="*/ 2147483647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147483647 w 28"/>
                <a:gd name="T1" fmla="*/ 2147483647 h 59"/>
                <a:gd name="T2" fmla="*/ 2147483647 w 28"/>
                <a:gd name="T3" fmla="*/ 2147483647 h 59"/>
                <a:gd name="T4" fmla="*/ 0 w 28"/>
                <a:gd name="T5" fmla="*/ 0 h 59"/>
                <a:gd name="T6" fmla="*/ 2147483647 w 28"/>
                <a:gd name="T7" fmla="*/ 2147483647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2147483647 w 17"/>
                <a:gd name="T1" fmla="*/ 2147483647 h 107"/>
                <a:gd name="T2" fmla="*/ 2147483647 w 17"/>
                <a:gd name="T3" fmla="*/ 2147483647 h 107"/>
                <a:gd name="T4" fmla="*/ 2147483647 w 17"/>
                <a:gd name="T5" fmla="*/ 2147483647 h 107"/>
                <a:gd name="T6" fmla="*/ 2147483647 w 17"/>
                <a:gd name="T7" fmla="*/ 2147483647 h 107"/>
                <a:gd name="T8" fmla="*/ 0 w 17"/>
                <a:gd name="T9" fmla="*/ 0 h 107"/>
                <a:gd name="T10" fmla="*/ 0 w 17"/>
                <a:gd name="T11" fmla="*/ 2147483647 h 107"/>
                <a:gd name="T12" fmla="*/ 2147483647 w 17"/>
                <a:gd name="T13" fmla="*/ 2147483647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2147483647 w 294"/>
                <a:gd name="T1" fmla="*/ 2147483647 h 568"/>
                <a:gd name="T2" fmla="*/ 2147483647 w 294"/>
                <a:gd name="T3" fmla="*/ 2147483647 h 568"/>
                <a:gd name="T4" fmla="*/ 2147483647 w 294"/>
                <a:gd name="T5" fmla="*/ 2147483647 h 568"/>
                <a:gd name="T6" fmla="*/ 2147483647 w 294"/>
                <a:gd name="T7" fmla="*/ 2147483647 h 568"/>
                <a:gd name="T8" fmla="*/ 2147483647 w 294"/>
                <a:gd name="T9" fmla="*/ 2147483647 h 568"/>
                <a:gd name="T10" fmla="*/ 2147483647 w 294"/>
                <a:gd name="T11" fmla="*/ 2147483647 h 568"/>
                <a:gd name="T12" fmla="*/ 2147483647 w 294"/>
                <a:gd name="T13" fmla="*/ 0 h 568"/>
                <a:gd name="T14" fmla="*/ 2147483647 w 294"/>
                <a:gd name="T15" fmla="*/ 0 h 568"/>
                <a:gd name="T16" fmla="*/ 2147483647 w 294"/>
                <a:gd name="T17" fmla="*/ 2147483647 h 568"/>
                <a:gd name="T18" fmla="*/ 2147483647 w 294"/>
                <a:gd name="T19" fmla="*/ 2147483647 h 568"/>
                <a:gd name="T20" fmla="*/ 2147483647 w 294"/>
                <a:gd name="T21" fmla="*/ 2147483647 h 568"/>
                <a:gd name="T22" fmla="*/ 2147483647 w 294"/>
                <a:gd name="T23" fmla="*/ 2147483647 h 568"/>
                <a:gd name="T24" fmla="*/ 2147483647 w 294"/>
                <a:gd name="T25" fmla="*/ 2147483647 h 568"/>
                <a:gd name="T26" fmla="*/ 0 w 294"/>
                <a:gd name="T27" fmla="*/ 2147483647 h 568"/>
                <a:gd name="T28" fmla="*/ 2147483647 w 294"/>
                <a:gd name="T29" fmla="*/ 2147483647 h 568"/>
                <a:gd name="T30" fmla="*/ 2147483647 w 294"/>
                <a:gd name="T31" fmla="*/ 2147483647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147483647 w 25"/>
                <a:gd name="T3" fmla="*/ 2147483647 h 53"/>
                <a:gd name="T4" fmla="*/ 2147483647 w 25"/>
                <a:gd name="T5" fmla="*/ 2147483647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7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147483647 w 29"/>
                <a:gd name="T3" fmla="*/ 2147483647 h 141"/>
                <a:gd name="T4" fmla="*/ 2147483647 w 29"/>
                <a:gd name="T5" fmla="*/ 2147483647 h 141"/>
                <a:gd name="T6" fmla="*/ 2147483647 w 29"/>
                <a:gd name="T7" fmla="*/ 2147483647 h 141"/>
                <a:gd name="T8" fmla="*/ 2147483647 w 29"/>
                <a:gd name="T9" fmla="*/ 2147483647 h 141"/>
                <a:gd name="T10" fmla="*/ 2147483647 w 29"/>
                <a:gd name="T11" fmla="*/ 2147483647 h 141"/>
                <a:gd name="T12" fmla="*/ 2147483647 w 29"/>
                <a:gd name="T13" fmla="*/ 2147483647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147483647 h 48"/>
                <a:gd name="T2" fmla="*/ 2147483647 w 8"/>
                <a:gd name="T3" fmla="*/ 2147483647 h 48"/>
                <a:gd name="T4" fmla="*/ 2147483647 w 8"/>
                <a:gd name="T5" fmla="*/ 2147483647 h 48"/>
                <a:gd name="T6" fmla="*/ 2147483647 w 8"/>
                <a:gd name="T7" fmla="*/ 2147483647 h 48"/>
                <a:gd name="T8" fmla="*/ 0 w 8"/>
                <a:gd name="T9" fmla="*/ 0 h 48"/>
                <a:gd name="T10" fmla="*/ 0 w 8"/>
                <a:gd name="T11" fmla="*/ 2147483647 h 48"/>
                <a:gd name="T12" fmla="*/ 0 w 8"/>
                <a:gd name="T13" fmla="*/ 2147483647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2147483647 w 44"/>
                <a:gd name="T1" fmla="*/ 2147483647 h 111"/>
                <a:gd name="T2" fmla="*/ 0 w 44"/>
                <a:gd name="T3" fmla="*/ 0 h 111"/>
                <a:gd name="T4" fmla="*/ 2147483647 w 44"/>
                <a:gd name="T5" fmla="*/ 2147483647 h 111"/>
                <a:gd name="T6" fmla="*/ 2147483647 w 44"/>
                <a:gd name="T7" fmla="*/ 2147483647 h 111"/>
                <a:gd name="T8" fmla="*/ 2147483647 w 44"/>
                <a:gd name="T9" fmla="*/ 2147483647 h 111"/>
                <a:gd name="T10" fmla="*/ 2147483647 w 44"/>
                <a:gd name="T11" fmla="*/ 2147483647 h 111"/>
                <a:gd name="T12" fmla="*/ 2147483647 w 44"/>
                <a:gd name="T13" fmla="*/ 2147483647 h 111"/>
                <a:gd name="T14" fmla="*/ 2147483647 w 44"/>
                <a:gd name="T15" fmla="*/ 2147483647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Uredite stil naslova matrice</a:t>
            </a:r>
            <a:endParaRPr lang="en-US" smtClean="0"/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ACB3FB-4BC1-4964-B855-84A11D03F969}" type="datetimeFigureOut">
              <a:rPr lang="hr-HR"/>
              <a:pPr>
                <a:defRPr/>
              </a:pPr>
              <a:t>16.11.2015.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D1A219-8A7F-454D-B833-8E9FC74375A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  <p:sldLayoutId id="2147483947" r:id="rId13"/>
    <p:sldLayoutId id="2147483948" r:id="rId14"/>
    <p:sldLayoutId id="2147483949" r:id="rId15"/>
    <p:sldLayoutId id="2147483950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4A7C29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4A7C29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hr/imgres?imgurl=http://www.super-science-fair-projects.com/image-files/kayla.gif&amp;imgrefurl=http://www.super-science-fair-projects.com/biology-science-fair-projects.html&amp;usg=__eKqUJ2gLeFNeCnVS2EAgX5Pe3DA=&amp;h=720&amp;w=421&amp;sz=15&amp;hl=hr&amp;start=1&amp;zoom=1&amp;tbnid=z-DUn9SNNVb7pM:&amp;tbnh=140&amp;tbnw=82&amp;ei=RKmETuOXKY_Z4QSaw_HFDw&amp;prev=/search?q=science&amp;hl=hr&amp;sa=X&amp;gbv=2&amp;tbm=isch&amp;prmd=ivnsbl&amp;itbs=1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cvvo.hr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http://www.learningandteaching.info/learning/graphics/bloomcog.gif" TargetMode="External"/><Relationship Id="rId5" Type="http://schemas.openxmlformats.org/officeDocument/2006/relationships/image" Target="../media/image12.gif"/><Relationship Id="rId4" Type="http://schemas.openxmlformats.org/officeDocument/2006/relationships/image" Target="http://www.learningandteaching.info/learning/graphics/cognitive_revised.gif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1"/>
          <p:cNvSpPr txBox="1">
            <a:spLocks/>
          </p:cNvSpPr>
          <p:nvPr/>
        </p:nvSpPr>
        <p:spPr>
          <a:xfrm>
            <a:off x="1798638" y="1563688"/>
            <a:ext cx="9144000" cy="2387600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hr-HR" sz="7200" b="1" i="1" dirty="0" smtClean="0">
                <a:solidFill>
                  <a:srgbClr val="70AD4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</a:rPr>
              <a:t>RADIONICA ZA NASTAVNIKE BIOLOGIJE</a:t>
            </a:r>
          </a:p>
        </p:txBody>
      </p:sp>
      <p:pic>
        <p:nvPicPr>
          <p:cNvPr id="35843" name="Picture 16" descr="http://t0.gstatic.com/images?q=tbn:ANd9GcR0YFc9BQ23F-WsdNbT9kUCO2nyCQ_-M6mWL5uTjWaiBdyHVW1qcryGbZU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150" y="3902075"/>
            <a:ext cx="1582738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Rezervirano mjesto sadržaja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9713" y="-15875"/>
            <a:ext cx="10377487" cy="6873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0"/>
            <a:ext cx="10082213" cy="6842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0650" y="666750"/>
            <a:ext cx="12071350" cy="4522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Naslov 1"/>
          <p:cNvSpPr txBox="1">
            <a:spLocks/>
          </p:cNvSpPr>
          <p:nvPr/>
        </p:nvSpPr>
        <p:spPr bwMode="auto">
          <a:xfrm>
            <a:off x="2201863" y="652463"/>
            <a:ext cx="891222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r-HR" sz="3600" b="1" i="1">
                <a:solidFill>
                  <a:srgbClr val="4A7C29"/>
                </a:solidFill>
              </a:rPr>
              <a:t>Opis i struktura ispita</a:t>
            </a:r>
          </a:p>
        </p:txBody>
      </p:sp>
      <p:sp>
        <p:nvSpPr>
          <p:cNvPr id="48131" name="Pravokutnik 3"/>
          <p:cNvSpPr>
            <a:spLocks noChangeArrowheads="1"/>
          </p:cNvSpPr>
          <p:nvPr/>
        </p:nvSpPr>
        <p:spPr bwMode="auto">
          <a:xfrm>
            <a:off x="2166938" y="2090738"/>
            <a:ext cx="94075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hr-HR" sz="3200">
                <a:solidFill>
                  <a:srgbClr val="000000"/>
                </a:solidFill>
                <a:latin typeface="Calibri" pitchFamily="34" charset="0"/>
              </a:rPr>
              <a:t>Ispit iz Biologije traje ukupno 135 minuta bez stanke. </a:t>
            </a:r>
          </a:p>
          <a:p>
            <a:pPr marL="342900" indent="-342900">
              <a:buFont typeface="Wingdings" pitchFamily="2" charset="2"/>
              <a:buChar char="Ø"/>
            </a:pPr>
            <a:endParaRPr lang="hr-HR" sz="320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hr-HR" sz="3200">
                <a:solidFill>
                  <a:srgbClr val="000000"/>
                </a:solidFill>
                <a:latin typeface="Calibri" pitchFamily="34" charset="0"/>
              </a:rPr>
              <a:t>Vremenik provedbe bit će objavljen u </a:t>
            </a:r>
            <a:r>
              <a:rPr lang="hr-HR" sz="3200" i="1">
                <a:solidFill>
                  <a:srgbClr val="002060"/>
                </a:solidFill>
                <a:latin typeface="Calibri" pitchFamily="34" charset="0"/>
              </a:rPr>
              <a:t>Vodiču kroz ispite državne mature</a:t>
            </a:r>
            <a:r>
              <a:rPr lang="hr-HR" sz="3200" i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hr-HR" sz="3200">
                <a:solidFill>
                  <a:srgbClr val="000000"/>
                </a:solidFill>
                <a:latin typeface="Calibri" pitchFamily="34" charset="0"/>
              </a:rPr>
              <a:t>te na mrežnim stranicama (</a:t>
            </a:r>
            <a:r>
              <a:rPr lang="hr-HR" sz="3200">
                <a:solidFill>
                  <a:srgbClr val="000000"/>
                </a:solidFill>
                <a:latin typeface="Calibri" pitchFamily="34" charset="0"/>
                <a:hlinkClick r:id="rId2"/>
              </a:rPr>
              <a:t>www.ncvvo.hr</a:t>
            </a:r>
            <a:r>
              <a:rPr lang="hr-HR" sz="3200">
                <a:solidFill>
                  <a:srgbClr val="000000"/>
                </a:solidFill>
                <a:latin typeface="Calibri" pitchFamily="34" charset="0"/>
              </a:rPr>
              <a:t>). </a:t>
            </a:r>
            <a:endParaRPr lang="hr-HR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jagram 2"/>
          <p:cNvGraphicFramePr/>
          <p:nvPr/>
        </p:nvGraphicFramePr>
        <p:xfrm>
          <a:off x="6912472" y="176272"/>
          <a:ext cx="5150998" cy="3767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9155" name="Naslov 1"/>
          <p:cNvSpPr txBox="1">
            <a:spLocks/>
          </p:cNvSpPr>
          <p:nvPr/>
        </p:nvSpPr>
        <p:spPr bwMode="auto">
          <a:xfrm>
            <a:off x="1751013" y="652463"/>
            <a:ext cx="8910637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r-HR" sz="3600" b="1" i="1">
                <a:solidFill>
                  <a:srgbClr val="4A7C29"/>
                </a:solidFill>
              </a:rPr>
              <a:t>Opis i struktura ispita</a:t>
            </a:r>
          </a:p>
        </p:txBody>
      </p:sp>
      <p:graphicFrame>
        <p:nvGraphicFramePr>
          <p:cNvPr id="5" name="Dijagram 4"/>
          <p:cNvGraphicFramePr/>
          <p:nvPr/>
        </p:nvGraphicFramePr>
        <p:xfrm>
          <a:off x="297456" y="2818483"/>
          <a:ext cx="6555036" cy="3846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5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upa 16"/>
          <p:cNvGrpSpPr>
            <a:grpSpLocks/>
          </p:cNvGrpSpPr>
          <p:nvPr/>
        </p:nvGrpSpPr>
        <p:grpSpPr bwMode="auto">
          <a:xfrm>
            <a:off x="3575050" y="1344613"/>
            <a:ext cx="8139113" cy="5418137"/>
            <a:chOff x="2693013" y="1288973"/>
            <a:chExt cx="8139016" cy="5418667"/>
          </a:xfrm>
        </p:grpSpPr>
        <p:graphicFrame>
          <p:nvGraphicFramePr>
            <p:cNvPr id="2" name="Dijagram 1"/>
            <p:cNvGraphicFramePr/>
            <p:nvPr/>
          </p:nvGraphicFramePr>
          <p:xfrm>
            <a:off x="2693013" y="1288973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50186" name="Grupa 6"/>
            <p:cNvGrpSpPr>
              <a:grpSpLocks/>
            </p:cNvGrpSpPr>
            <p:nvPr/>
          </p:nvGrpSpPr>
          <p:grpSpPr bwMode="auto">
            <a:xfrm>
              <a:off x="2704029" y="6235068"/>
              <a:ext cx="4064000" cy="447143"/>
              <a:chOff x="0" y="3488509"/>
              <a:chExt cx="4064000" cy="447143"/>
            </a:xfrm>
          </p:grpSpPr>
          <p:sp>
            <p:nvSpPr>
              <p:cNvPr id="11" name="Pravokutnik 10"/>
              <p:cNvSpPr/>
              <p:nvPr/>
            </p:nvSpPr>
            <p:spPr>
              <a:xfrm>
                <a:off x="97" y="3487960"/>
                <a:ext cx="4063952" cy="447719"/>
              </a:xfrm>
              <a:prstGeom prst="rect">
                <a:avLst/>
              </a:prstGeom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" name="Pravokutnik 11"/>
              <p:cNvSpPr/>
              <p:nvPr/>
            </p:nvSpPr>
            <p:spPr>
              <a:xfrm>
                <a:off x="97" y="3487960"/>
                <a:ext cx="4063952" cy="44771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56464" tIns="27940" rIns="156464" bIns="27940" spcCol="1270" anchor="ctr"/>
              <a:lstStyle/>
              <a:p>
                <a:pPr algn="ctr" defTabSz="9779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hr-HR" sz="2200" dirty="0"/>
                  <a:t>6 zadataka</a:t>
                </a:r>
              </a:p>
            </p:txBody>
          </p:sp>
        </p:grpSp>
        <p:grpSp>
          <p:nvGrpSpPr>
            <p:cNvPr id="50187" name="Grupa 7"/>
            <p:cNvGrpSpPr>
              <a:grpSpLocks/>
            </p:cNvGrpSpPr>
            <p:nvPr/>
          </p:nvGrpSpPr>
          <p:grpSpPr bwMode="auto">
            <a:xfrm>
              <a:off x="6768029" y="6235068"/>
              <a:ext cx="4064000" cy="447143"/>
              <a:chOff x="4064000" y="3488509"/>
              <a:chExt cx="4064000" cy="447143"/>
            </a:xfrm>
          </p:grpSpPr>
          <p:sp>
            <p:nvSpPr>
              <p:cNvPr id="9" name="Pravokutnik 8"/>
              <p:cNvSpPr/>
              <p:nvPr/>
            </p:nvSpPr>
            <p:spPr>
              <a:xfrm>
                <a:off x="4064048" y="3487960"/>
                <a:ext cx="4063952" cy="447719"/>
              </a:xfrm>
              <a:prstGeom prst="rect">
                <a:avLst/>
              </a:prstGeom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Pravokutnik 9"/>
              <p:cNvSpPr/>
              <p:nvPr/>
            </p:nvSpPr>
            <p:spPr>
              <a:xfrm>
                <a:off x="4064048" y="3487960"/>
                <a:ext cx="4063952" cy="44771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56464" tIns="27940" rIns="156464" bIns="27940" spcCol="1270" anchor="ctr"/>
              <a:lstStyle/>
              <a:p>
                <a:pPr algn="ctr" defTabSz="9779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hr-HR" sz="2200" dirty="0"/>
                  <a:t>4 boda</a:t>
                </a:r>
              </a:p>
            </p:txBody>
          </p:sp>
        </p:grpSp>
      </p:grpSp>
      <p:sp>
        <p:nvSpPr>
          <p:cNvPr id="50179" name="Naslov 1"/>
          <p:cNvSpPr txBox="1">
            <a:spLocks/>
          </p:cNvSpPr>
          <p:nvPr/>
        </p:nvSpPr>
        <p:spPr bwMode="auto">
          <a:xfrm>
            <a:off x="1751013" y="652463"/>
            <a:ext cx="8910637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r-HR" sz="3600" b="1" i="1">
                <a:solidFill>
                  <a:srgbClr val="4A7C29"/>
                </a:solidFill>
              </a:rPr>
              <a:t>Opis i struktura ispita</a:t>
            </a:r>
          </a:p>
        </p:txBody>
      </p:sp>
      <p:sp>
        <p:nvSpPr>
          <p:cNvPr id="50180" name="Pravokutnik 13"/>
          <p:cNvSpPr>
            <a:spLocks noChangeArrowheads="1"/>
          </p:cNvSpPr>
          <p:nvPr/>
        </p:nvSpPr>
        <p:spPr bwMode="auto">
          <a:xfrm>
            <a:off x="7088188" y="5854700"/>
            <a:ext cx="1128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hr-HR" b="1">
                <a:solidFill>
                  <a:schemeClr val="bg1"/>
                </a:solidFill>
              </a:rPr>
              <a:t>24 boda</a:t>
            </a:r>
          </a:p>
        </p:txBody>
      </p:sp>
      <p:sp>
        <p:nvSpPr>
          <p:cNvPr id="15" name="Lijeva vitičasta zagrada 14"/>
          <p:cNvSpPr/>
          <p:nvPr/>
        </p:nvSpPr>
        <p:spPr>
          <a:xfrm>
            <a:off x="2957513" y="1257300"/>
            <a:ext cx="523875" cy="5518150"/>
          </a:xfrm>
          <a:prstGeom prst="leftBrac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6" name="Dijagram toka: Izmjenična obrada 15"/>
          <p:cNvSpPr/>
          <p:nvPr/>
        </p:nvSpPr>
        <p:spPr>
          <a:xfrm>
            <a:off x="264404" y="3305059"/>
            <a:ext cx="2633032" cy="1333041"/>
          </a:xfrm>
          <a:prstGeom prst="flowChartAlternateProcess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dirty="0">
                <a:solidFill>
                  <a:schemeClr val="tx1"/>
                </a:solidFill>
              </a:rPr>
              <a:t>Ukupno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dirty="0">
                <a:solidFill>
                  <a:schemeClr val="tx1"/>
                </a:solidFill>
              </a:rPr>
              <a:t>100 bodova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Pravokutnik 1"/>
          <p:cNvSpPr>
            <a:spLocks noChangeArrowheads="1"/>
          </p:cNvSpPr>
          <p:nvPr/>
        </p:nvSpPr>
        <p:spPr bwMode="auto">
          <a:xfrm>
            <a:off x="1817688" y="1555750"/>
            <a:ext cx="9683750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defTabSz="457200">
              <a:spcBef>
                <a:spcPts val="1000"/>
              </a:spcBef>
              <a:buClr>
                <a:srgbClr val="99CB38"/>
              </a:buClr>
              <a:buFont typeface="Wingdings 3" pitchFamily="18" charset="2"/>
              <a:buChar char=""/>
            </a:pPr>
            <a:r>
              <a:rPr lang="hr-HR" sz="3600">
                <a:solidFill>
                  <a:srgbClr val="000000"/>
                </a:solidFill>
                <a:latin typeface="Calibri" pitchFamily="34" charset="0"/>
              </a:rPr>
              <a:t>Ukupan broj bodova u ispitu bit će raspodijeljen prema područjima druge razine </a:t>
            </a:r>
            <a:r>
              <a:rPr lang="hr-HR" sz="360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</a:t>
            </a:r>
            <a:r>
              <a:rPr lang="hr-HR" sz="3600" i="1">
                <a:solidFill>
                  <a:srgbClr val="FF0000"/>
                </a:solidFill>
                <a:latin typeface="Calibri" pitchFamily="34" charset="0"/>
              </a:rPr>
              <a:t>Tablica 3. u  IK</a:t>
            </a:r>
            <a:r>
              <a:rPr lang="hr-HR" sz="360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hr-HR" sz="3600" i="1">
              <a:solidFill>
                <a:srgbClr val="FF0000"/>
              </a:solidFill>
              <a:latin typeface="Calibri" pitchFamily="34" charset="0"/>
            </a:endParaRPr>
          </a:p>
          <a:p>
            <a:pPr marL="342900" indent="-342900" defTabSz="457200">
              <a:spcBef>
                <a:spcPts val="1000"/>
              </a:spcBef>
              <a:buClr>
                <a:srgbClr val="99CB38"/>
              </a:buClr>
              <a:buFont typeface="Wingdings 3" pitchFamily="18" charset="2"/>
              <a:buChar char=""/>
            </a:pPr>
            <a:endParaRPr lang="hr-HR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203" name="Naslov 1"/>
          <p:cNvSpPr txBox="1">
            <a:spLocks/>
          </p:cNvSpPr>
          <p:nvPr/>
        </p:nvSpPr>
        <p:spPr bwMode="auto">
          <a:xfrm>
            <a:off x="1958975" y="652463"/>
            <a:ext cx="891222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r-HR" sz="3600" b="1" i="1">
                <a:solidFill>
                  <a:srgbClr val="4A7C29"/>
                </a:solidFill>
              </a:rPr>
              <a:t>Opis i struktura ispita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66800" y="368300"/>
          <a:ext cx="10237788" cy="6309360"/>
        </p:xfrm>
        <a:graphic>
          <a:graphicData uri="http://schemas.openxmlformats.org/drawingml/2006/table">
            <a:tbl>
              <a:tblPr/>
              <a:tblGrid>
                <a:gridCol w="9243024"/>
                <a:gridCol w="994764"/>
              </a:tblGrid>
              <a:tr h="700969">
                <a:tc>
                  <a:txBody>
                    <a:bodyPr/>
                    <a:lstStyle/>
                    <a:p>
                      <a:pPr marL="1524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ISHOD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Broj bodova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1.1. Odnosi veličina u živom svijetu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1.2. Porast složenosti i razvoj novih svojstava na višim organizacijskim razinama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1.3. Srodnosti i raznolikosti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2.1. Razmnožavanje i nasljeđivanje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2.2. Životni ciklusi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2.3. Rast i razvitak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2.4. Postanak i razvoj života na Zemlji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3.1. Procesi izmjene tvari i pretvorba energije na razini stanice - metaboličke reakcije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3.2. Procesi izmjene tvari i pretvorba energije na razini organizma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3.3. Procesi izmjene tvari i pretvorba energije na razini ekosustava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4.1. Održavanje ravnoteže u organizmu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4.2. Održavanje ravnoteže u prirodi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4.3. Međuovisnost živog svijeta i okoliša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5.1. Znanstvena misao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327025" indent="-1790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5.2. Znanstvena metodologija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1524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UKUPNO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100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Elipsa 4"/>
          <p:cNvSpPr/>
          <p:nvPr/>
        </p:nvSpPr>
        <p:spPr>
          <a:xfrm>
            <a:off x="6149975" y="4794250"/>
            <a:ext cx="3960813" cy="1676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hr-HR" sz="2000" b="1" dirty="0"/>
              <a:t>Raspodjela bodova u ispitu prema područjima druge razine (koncept 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teksta 2"/>
          <p:cNvSpPr>
            <a:spLocks noGrp="1"/>
          </p:cNvSpPr>
          <p:nvPr>
            <p:ph type="body" idx="4294967295"/>
          </p:nvPr>
        </p:nvSpPr>
        <p:spPr>
          <a:xfrm>
            <a:off x="1703388" y="1484313"/>
            <a:ext cx="4286250" cy="6731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/>
          <a:p>
            <a:pPr marL="44450" indent="0" algn="ctr"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400" b="1">
                <a:solidFill>
                  <a:srgbClr val="3F3F3F"/>
                </a:solidFill>
                <a:latin typeface="Comic Sans MS" pitchFamily="66" charset="0"/>
              </a:rPr>
              <a:t>ZADATCI/PITANJA ZATVORENOG TIPA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4294967295"/>
          </p:nvPr>
        </p:nvSpPr>
        <p:spPr>
          <a:xfrm>
            <a:off x="6096000" y="1484313"/>
            <a:ext cx="4357688" cy="6731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/>
          <a:p>
            <a:pPr marL="44450" indent="0"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400" b="1" dirty="0">
                <a:solidFill>
                  <a:srgbClr val="3F3F3F"/>
                </a:solidFill>
                <a:latin typeface="Comic Sans MS" pitchFamily="66" charset="0"/>
              </a:rPr>
              <a:t>ZADATCI/PITANJA OTVORENOG TIPA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4294967295"/>
          </p:nvPr>
        </p:nvSpPr>
        <p:spPr>
          <a:xfrm>
            <a:off x="1771620" y="2562214"/>
            <a:ext cx="4214842" cy="3286148"/>
          </a:xfrm>
          <a:gradFill>
            <a:gsLst>
              <a:gs pos="0">
                <a:schemeClr val="accent6">
                  <a:tint val="1000"/>
                  <a:satMod val="255000"/>
                </a:schemeClr>
              </a:gs>
              <a:gs pos="55000">
                <a:schemeClr val="accent6">
                  <a:tint val="12000"/>
                  <a:satMod val="255000"/>
                </a:schemeClr>
              </a:gs>
              <a:gs pos="100000">
                <a:schemeClr val="accent6">
                  <a:tint val="45000"/>
                  <a:satMod val="250000"/>
                </a:schemeClr>
              </a:gs>
            </a:gsLst>
            <a:path path="circle">
              <a:fillToRect l="-40000" t="-90000" r="140000" b="190000"/>
            </a:path>
          </a:gradFill>
          <a:ln>
            <a:solidFill>
              <a:schemeClr val="accent6"/>
            </a:solidFill>
            <a:miter lim="800000"/>
            <a:headEnd/>
            <a:tailEnd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strike="sngStrike" dirty="0">
                <a:solidFill>
                  <a:srgbClr val="C00000"/>
                </a:solidFill>
                <a:latin typeface="Comic Sans MS" pitchFamily="66" charset="0"/>
              </a:rPr>
              <a:t>Zadatci</a:t>
            </a:r>
            <a:r>
              <a:rPr lang="hr-HR" sz="2000" strike="sngStrike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hr-HR" sz="2000" strike="sngStrike" dirty="0">
                <a:solidFill>
                  <a:srgbClr val="C00000"/>
                </a:solidFill>
                <a:latin typeface="Comic Sans MS" pitchFamily="66" charset="0"/>
              </a:rPr>
              <a:t>alternativnog izbora</a:t>
            </a:r>
          </a:p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b="1" dirty="0">
                <a:solidFill>
                  <a:srgbClr val="C00000"/>
                </a:solidFill>
                <a:latin typeface="Comic Sans MS" pitchFamily="66" charset="0"/>
              </a:rPr>
              <a:t>Zadatci višestrukog izbora</a:t>
            </a:r>
          </a:p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strike="sngStrike" dirty="0">
                <a:solidFill>
                  <a:srgbClr val="C00000"/>
                </a:solidFill>
                <a:latin typeface="Comic Sans MS" pitchFamily="66" charset="0"/>
              </a:rPr>
              <a:t>Zadatci povezivanja i  sređivanja </a:t>
            </a:r>
          </a:p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strike="sngStrike" dirty="0" smtClean="0">
                <a:solidFill>
                  <a:srgbClr val="C00000"/>
                </a:solidFill>
                <a:latin typeface="Comic Sans MS" pitchFamily="66" charset="0"/>
              </a:rPr>
              <a:t>Višestruki </a:t>
            </a:r>
            <a:r>
              <a:rPr lang="hr-HR" sz="2000" strike="sngStrike" dirty="0">
                <a:solidFill>
                  <a:srgbClr val="C00000"/>
                </a:solidFill>
                <a:latin typeface="Comic Sans MS" pitchFamily="66" charset="0"/>
              </a:rPr>
              <a:t>zadatci alternativnog izbora (grozd)</a:t>
            </a:r>
          </a:p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strike="sngStrike" dirty="0">
                <a:solidFill>
                  <a:srgbClr val="C00000"/>
                </a:solidFill>
                <a:latin typeface="Comic Sans MS" pitchFamily="66" charset="0"/>
              </a:rPr>
              <a:t>Zadatci redanja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294967295"/>
          </p:nvPr>
        </p:nvSpPr>
        <p:spPr>
          <a:xfrm>
            <a:off x="6091238" y="2562214"/>
            <a:ext cx="4357718" cy="3286148"/>
          </a:xfrm>
          <a:gradFill>
            <a:gsLst>
              <a:gs pos="0">
                <a:schemeClr val="accent6">
                  <a:tint val="1000"/>
                  <a:satMod val="255000"/>
                </a:schemeClr>
              </a:gs>
              <a:gs pos="55000">
                <a:schemeClr val="accent6">
                  <a:tint val="12000"/>
                  <a:satMod val="255000"/>
                </a:schemeClr>
              </a:gs>
              <a:gs pos="100000">
                <a:schemeClr val="accent6">
                  <a:tint val="45000"/>
                  <a:satMod val="250000"/>
                </a:schemeClr>
              </a:gs>
            </a:gsLst>
            <a:path path="circle">
              <a:fillToRect l="-40000" t="-90000" r="140000" b="190000"/>
            </a:path>
          </a:gradFill>
          <a:ln>
            <a:solidFill>
              <a:schemeClr val="accent6"/>
            </a:solidFill>
            <a:miter lim="800000"/>
            <a:headEnd/>
            <a:tailEnd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strike="sngStrike" dirty="0">
                <a:solidFill>
                  <a:srgbClr val="008000"/>
                </a:solidFill>
                <a:latin typeface="Comic Sans MS" pitchFamily="66" charset="0"/>
              </a:rPr>
              <a:t>Zadatci dopunjavanja</a:t>
            </a:r>
          </a:p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b="1" dirty="0">
                <a:solidFill>
                  <a:srgbClr val="008000"/>
                </a:solidFill>
                <a:latin typeface="Comic Sans MS" pitchFamily="66" charset="0"/>
              </a:rPr>
              <a:t>Zadatci kratkih odgovora</a:t>
            </a:r>
          </a:p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b="1" dirty="0">
                <a:solidFill>
                  <a:srgbClr val="008000"/>
                </a:solidFill>
                <a:latin typeface="Comic Sans MS" pitchFamily="66" charset="0"/>
              </a:rPr>
              <a:t>Zadatci produženog odgovora</a:t>
            </a:r>
          </a:p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strike="sngStrike" dirty="0">
                <a:solidFill>
                  <a:srgbClr val="008000"/>
                </a:solidFill>
                <a:latin typeface="Comic Sans MS" pitchFamily="66" charset="0"/>
              </a:rPr>
              <a:t>Zadatci esejskog </a:t>
            </a:r>
            <a:r>
              <a:rPr lang="hr-HR" sz="2000" strike="sngStrike" dirty="0" smtClean="0">
                <a:solidFill>
                  <a:srgbClr val="008000"/>
                </a:solidFill>
                <a:latin typeface="Comic Sans MS" pitchFamily="66" charset="0"/>
              </a:rPr>
              <a:t>tipa</a:t>
            </a:r>
          </a:p>
          <a:p>
            <a:pPr marL="365125" indent="-255588" eaLnBrk="1" fontAlgn="auto" hangingPunct="1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hr-HR" sz="2000" b="1" dirty="0" smtClean="0">
                <a:solidFill>
                  <a:srgbClr val="008000"/>
                </a:solidFill>
                <a:latin typeface="Comic Sans MS" pitchFamily="66" charset="0"/>
              </a:rPr>
              <a:t>Konceptualne tablice</a:t>
            </a:r>
            <a:endParaRPr lang="hr-HR" sz="20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53254" name="Rezervirano mjesto broja slajda 7"/>
          <p:cNvSpPr txBox="1">
            <a:spLocks noGrp="1"/>
          </p:cNvSpPr>
          <p:nvPr/>
        </p:nvSpPr>
        <p:spPr bwMode="auto">
          <a:xfrm>
            <a:off x="9698038" y="1588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 algn="r" eaLnBrk="1" hangingPunct="1"/>
            <a:fld id="{C6FF4F88-D712-49F2-A6DD-9BCE46286C05}" type="slidenum">
              <a:rPr lang="hr-HR">
                <a:solidFill>
                  <a:srgbClr val="FFFFFF"/>
                </a:solidFill>
                <a:latin typeface="Georgia" pitchFamily="18" charset="0"/>
              </a:rPr>
              <a:pPr algn="r" eaLnBrk="1" hangingPunct="1"/>
              <a:t>18</a:t>
            </a:fld>
            <a:endParaRPr lang="hr-HR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53255" name="Naslov 1"/>
          <p:cNvSpPr>
            <a:spLocks/>
          </p:cNvSpPr>
          <p:nvPr/>
        </p:nvSpPr>
        <p:spPr bwMode="auto">
          <a:xfrm>
            <a:off x="2135188" y="657225"/>
            <a:ext cx="8382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hr-HR" sz="4000">
                <a:solidFill>
                  <a:srgbClr val="4A7C29"/>
                </a:solidFill>
                <a:latin typeface="Comic Sans MS" pitchFamily="66" charset="0"/>
              </a:rPr>
              <a:t>Vrste zadataka: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954213" y="623888"/>
            <a:ext cx="8912225" cy="7477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b="1" i="1" dirty="0">
                <a:ea typeface="+mn-ea"/>
                <a:cs typeface="+mn-cs"/>
              </a:rPr>
              <a:t>PRIMJERI PITANJA VIŠESTRUKOG IZBORA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01788" y="1665288"/>
          <a:ext cx="10017125" cy="2419350"/>
        </p:xfrm>
        <a:graphic>
          <a:graphicData uri="http://schemas.openxmlformats.org/drawingml/2006/table">
            <a:tbl>
              <a:tblPr/>
              <a:tblGrid>
                <a:gridCol w="8840920"/>
                <a:gridCol w="1176205"/>
              </a:tblGrid>
              <a:tr h="175315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2. Što je od navedenog razlog proglašenja Plitvičkih jezera Nacionalnim parkom?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A. prostor za gniježđenje ptica močvarica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B. sedrene barijere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C. vegetacija crnog bora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D. </a:t>
                      </a:r>
                      <a:r>
                        <a:rPr lang="hr-HR" sz="2000" dirty="0" err="1">
                          <a:latin typeface="Calibri"/>
                          <a:ea typeface="Calibri"/>
                          <a:cs typeface="Times New Roman"/>
                        </a:rPr>
                        <a:t>kserofitna</a:t>
                      </a: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 vegetacija pjeskovitog tla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A. 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B.  X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C.  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D.  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</a:tr>
              <a:tr h="66619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Times New Roman"/>
                        </a:rPr>
                        <a:t>ISHOD UČENJA: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4.2.3.2 obrazložiti razloge  zaštite prirodnih područja na primjerima  iz RH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0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latin typeface="Calibri"/>
                          <a:ea typeface="Calibri"/>
                          <a:cs typeface="Times New Roman"/>
                        </a:rPr>
                        <a:t>reprodukcija znanja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FD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slov 1"/>
          <p:cNvSpPr>
            <a:spLocks noGrp="1"/>
          </p:cNvSpPr>
          <p:nvPr>
            <p:ph type="title"/>
          </p:nvPr>
        </p:nvSpPr>
        <p:spPr>
          <a:xfrm>
            <a:off x="1789113" y="635000"/>
            <a:ext cx="8910637" cy="665163"/>
          </a:xfrm>
        </p:spPr>
        <p:txBody>
          <a:bodyPr/>
          <a:lstStyle/>
          <a:p>
            <a:pPr eaLnBrk="1" hangingPunct="1"/>
            <a:r>
              <a:rPr lang="hr-HR" b="1" smtClean="0"/>
              <a:t>Tijek rada/aktivnosti</a:t>
            </a:r>
          </a:p>
        </p:txBody>
      </p:sp>
      <p:pic>
        <p:nvPicPr>
          <p:cNvPr id="36867" name="Picture 6" descr="C:\Program Files\Microsoft Office\MEDIA\CAGCAT10\j028700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0103644" y="-161131"/>
            <a:ext cx="1643062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1878013" y="1366838"/>
            <a:ext cx="8555037" cy="53260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hr-H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Uvodni dio ≈ 20 min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	– IK za Biologiju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hr-HR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hr-H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Glavni dio ≈ 65 min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	oblikovanje ishoda  za zadatke na karticama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hr-H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usporedba oblikovanih  ishoda s ishodima u IK-u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određivanje pripadnosti zadatka određenom   makrokonceptu i konceptu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hr-H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  </a:t>
            </a:r>
            <a:endParaRPr lang="hr-HR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hr-H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49413" y="2014538"/>
          <a:ext cx="9977437" cy="3435350"/>
        </p:xfrm>
        <a:graphic>
          <a:graphicData uri="http://schemas.openxmlformats.org/drawingml/2006/table">
            <a:tbl>
              <a:tblPr/>
              <a:tblGrid>
                <a:gridCol w="8805893"/>
                <a:gridCol w="1171544"/>
              </a:tblGrid>
              <a:tr h="24538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5. Rad srca povećava se s povećanjem intenziteta fizičke aktivnosti. Odredi NEZAVISNU VARIJABLU u istraživanju provedenom na 18 godišnjoj populaciji zdravih djevojaka: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A. broj otkucaja srca u minuti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B. broj udaha u minuti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C. broj čučnjeva u minuti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D. broj ispitanika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A.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B.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C.  X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D.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</a:tr>
              <a:tr h="98152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Times New Roman"/>
                        </a:rPr>
                        <a:t>ISHOD UČENJA: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5.2.1.1 primijeniti osnovne principe i značajke znanstvenog istraživanja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razumijevanje i primjena znanja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954213" y="623888"/>
            <a:ext cx="8912225" cy="7477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b="1" i="1" dirty="0">
                <a:ea typeface="+mn-ea"/>
                <a:cs typeface="+mn-cs"/>
              </a:rPr>
              <a:t>PRIMJERI PITANJA VIŠESTRUKOG IZBORA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76375" y="2027238"/>
          <a:ext cx="9980613" cy="3470275"/>
        </p:xfrm>
        <a:graphic>
          <a:graphicData uri="http://schemas.openxmlformats.org/drawingml/2006/table">
            <a:tbl>
              <a:tblPr/>
              <a:tblGrid>
                <a:gridCol w="8808696"/>
                <a:gridCol w="1171917"/>
              </a:tblGrid>
              <a:tr h="245373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8. Gepard je najbrža životinja na svijetu. Koje su od navedenih prilagodbi gepardu u najvećoj mjeri omogućile osvajanje titule najbržeg „svjetskog trkača“?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76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A. široke nosnice i povećani volumen srca i pluća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76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B. lagane kosti koje su povezane pomičnim zglobovima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76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C. savitljiva kralježnica povezana s ostatkom kostura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D. dobro razvijena osjetila povezana sa živčanim sustavom     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A. X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B.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C.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>
                          <a:latin typeface="Calibri"/>
                          <a:ea typeface="Calibri"/>
                          <a:cs typeface="Times New Roman"/>
                        </a:rPr>
                        <a:t>D.  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</a:tr>
              <a:tr h="101654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Times New Roman"/>
                        </a:rPr>
                        <a:t>ISHOD UČENJA: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587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latin typeface="Calibri"/>
                          <a:ea typeface="Calibri"/>
                          <a:cs typeface="Times New Roman"/>
                        </a:rPr>
                        <a:t>4.1.2.2 analizirati uloge pojedinog organa i organskih sustava u održavanju </a:t>
                      </a:r>
                      <a:r>
                        <a:rPr lang="hr-HR" sz="2000" dirty="0" err="1">
                          <a:latin typeface="Calibri"/>
                          <a:ea typeface="Calibri"/>
                          <a:cs typeface="Times New Roman"/>
                        </a:rPr>
                        <a:t>homeostaze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rješavanje problema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BAB"/>
                    </a:solidFill>
                  </a:tcPr>
                </a:tc>
              </a:tr>
            </a:tbl>
          </a:graphicData>
        </a:graphic>
      </p:graphicFrame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1954213" y="623888"/>
            <a:ext cx="8912225" cy="7477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b="1" i="1" dirty="0">
                <a:ea typeface="+mn-ea"/>
                <a:cs typeface="+mn-cs"/>
              </a:rPr>
              <a:t>PRIMJERI PITANJA VIŠESTRUKOG IZBORA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82788" y="1554163"/>
          <a:ext cx="8883650" cy="4977166"/>
        </p:xfrm>
        <a:graphic>
          <a:graphicData uri="http://schemas.openxmlformats.org/drawingml/2006/table">
            <a:tbl>
              <a:tblPr/>
              <a:tblGrid>
                <a:gridCol w="7840537"/>
                <a:gridCol w="1043113"/>
              </a:tblGrid>
              <a:tr h="4240938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Pomoću </a:t>
                      </a:r>
                      <a:r>
                        <a:rPr lang="hr-HR" sz="1400" dirty="0" err="1">
                          <a:latin typeface="Calibri"/>
                          <a:ea typeface="Calibri"/>
                          <a:cs typeface="Times New Roman"/>
                        </a:rPr>
                        <a:t>dihotomskog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ključa odredi kojoj skupini životinja pripada životinja sa slike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hr-H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47675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1. Tijelo pokazuje bilateralnu simetriju 		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idi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  2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    Tijelo pokazuje radijalnu simetriju		           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A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. Tijelo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je kolutićavo			                      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idi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 3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    Tijelo ne pokazuje kolutićavost u građi		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idi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 4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. Tjelesni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nastavci su člankoviti			          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B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    U građi tijela nema člankovitih tjelesnih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nastavaka                                                            idi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na 4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. Meko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je tijelo obavijeno ljušturom		          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C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     Tijelo je s obje strane spljošteno, na prednjem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dijelu  </a:t>
                      </a: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tijela nalaze se 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oči                     </a:t>
                      </a:r>
                      <a:r>
                        <a:rPr lang="hr-HR" sz="1400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D. </a:t>
                      </a:r>
                      <a:endParaRPr lang="hr-HR" sz="1400" kern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A.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B. X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C.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D.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</a:tr>
              <a:tr h="735874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latin typeface="Calibri"/>
                          <a:ea typeface="Calibri"/>
                          <a:cs typeface="Times New Roman"/>
                        </a:rPr>
                        <a:t>ISHOD UČENJA: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1.3.6.1 analizirati osnovne značajke građe glavnih skupina životinja na tipičnim predstavnicima 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0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latin typeface="Calibri"/>
                          <a:ea typeface="Calibri"/>
                          <a:cs typeface="Times New Roman"/>
                        </a:rPr>
                        <a:t>razumijevanje i primjena znanja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57357" name="Picture 6" descr="http://www.ento.csiro.au/education/Assets/images_insects/Atalophlebis_nymph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2020888"/>
            <a:ext cx="2608262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slov 1"/>
          <p:cNvSpPr txBox="1">
            <a:spLocks/>
          </p:cNvSpPr>
          <p:nvPr/>
        </p:nvSpPr>
        <p:spPr bwMode="auto">
          <a:xfrm>
            <a:off x="1954213" y="623888"/>
            <a:ext cx="8912225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4A7C29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4A7C29"/>
                </a:solidFill>
                <a:latin typeface="Century Gothic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4A7C29"/>
                </a:solidFill>
                <a:latin typeface="Century Gothic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4A7C29"/>
                </a:solidFill>
                <a:latin typeface="Century Gothic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4A7C29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hr-HR" b="1" i="1" dirty="0" smtClean="0">
                <a:ea typeface="+mn-ea"/>
                <a:cs typeface="+mn-cs"/>
              </a:rPr>
              <a:t>Primjena </a:t>
            </a:r>
            <a:r>
              <a:rPr lang="hr-HR" b="1" i="1" dirty="0" err="1" smtClean="0">
                <a:ea typeface="+mn-ea"/>
                <a:cs typeface="+mn-cs"/>
              </a:rPr>
              <a:t>dihotomskog</a:t>
            </a:r>
            <a:r>
              <a:rPr lang="hr-HR" b="1" i="1" dirty="0" smtClean="0">
                <a:ea typeface="+mn-ea"/>
                <a:cs typeface="+mn-cs"/>
              </a:rPr>
              <a:t> ključa</a:t>
            </a:r>
            <a:endParaRPr lang="hr-HR" b="1" i="1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035175" y="1577975"/>
          <a:ext cx="9223375" cy="4602163"/>
        </p:xfrm>
        <a:graphic>
          <a:graphicData uri="http://schemas.openxmlformats.org/drawingml/2006/table">
            <a:tbl>
              <a:tblPr/>
              <a:tblGrid>
                <a:gridCol w="8139113"/>
                <a:gridCol w="1084262"/>
              </a:tblGrid>
              <a:tr h="2892425">
                <a:tc gridSpan="2"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12. </a:t>
                      </a: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Calibri" pitchFamily="34" charset="0"/>
                        </a:rPr>
                        <a:t>U tablici imate 12 pojmova koje trebate koristiti za odgovaranje na sljedeća pitanja. Pojedini pojmovi mogu se koristiti i više puta, a neki uopće ne. Broj točnih odgovora naveden je u zagradi uz pitanje.</a:t>
                      </a: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A. Koja je vrsta molekula zajednička alergenu i antitijelu? (1)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B. Izdvoji četiri pojma koja direktno imaju veze sa sindromom stečenoga gubitka imunosti. (4)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C. Kojim procesom će  leukociti “neutralizirati “ bakteriju koja je ušla u organizam? (1) 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93788">
                <a:tc gridSpan="2">
                  <a:txBody>
                    <a:bodyPr/>
                    <a:lstStyle/>
                    <a:p>
                      <a:pPr marL="4445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TOČNI ODGOVORI: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4445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A. proteina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4445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B. imunost, aids, leukociti, limfociti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44450" marR="0" lvl="0" indent="0" algn="just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C. fagocitoza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ISHOD :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4.1.2.2 analizirati uloge pojedinog organa i organskih sustava u održavanju homeostaze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SREDNJE TEŽAK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razumijevanje i primjena znanja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57400" y="615950"/>
            <a:ext cx="8912225" cy="7381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b="1" i="1" dirty="0">
                <a:ea typeface="+mn-ea"/>
                <a:cs typeface="+mn-cs"/>
              </a:rPr>
              <a:t>PRIMJERI PITANJA OTVORENOGA TIPA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129088" y="2079625"/>
          <a:ext cx="5610224" cy="1320801"/>
        </p:xfrm>
        <a:graphic>
          <a:graphicData uri="http://schemas.openxmlformats.org/drawingml/2006/table">
            <a:tbl>
              <a:tblPr/>
              <a:tblGrid>
                <a:gridCol w="1351470"/>
                <a:gridCol w="1309421"/>
                <a:gridCol w="1496060"/>
                <a:gridCol w="1453273"/>
              </a:tblGrid>
              <a:tr h="440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latin typeface="Calibri"/>
                          <a:ea typeface="Times New Roman"/>
                          <a:cs typeface="Calibri"/>
                        </a:rPr>
                        <a:t>IMUNOST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CIJEPLJENJE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latin typeface="Calibri"/>
                          <a:ea typeface="Times New Roman"/>
                          <a:cs typeface="Calibri"/>
                        </a:rPr>
                        <a:t>LIMFOCITI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MODEL KLJUČ-BRAVA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AIDS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ALERGIJA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ALERGEN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NUKLEINSKA KISELINA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LEUKOCITI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ALERGIJSKO TESTIRANJE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>
                          <a:latin typeface="Calibri"/>
                          <a:ea typeface="Times New Roman"/>
                          <a:cs typeface="Calibri"/>
                        </a:rPr>
                        <a:t>FAGOCITOZA </a:t>
                      </a:r>
                      <a:endParaRPr lang="hr-H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latin typeface="Calibri"/>
                          <a:ea typeface="Times New Roman"/>
                          <a:cs typeface="Calibri"/>
                        </a:rPr>
                        <a:t>PROTEINA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8" marR="68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3150" y="1984375"/>
          <a:ext cx="10801350" cy="3887788"/>
        </p:xfrm>
        <a:graphic>
          <a:graphicData uri="http://schemas.openxmlformats.org/drawingml/2006/table">
            <a:tbl>
              <a:tblPr/>
              <a:tblGrid>
                <a:gridCol w="9533063"/>
                <a:gridCol w="1268287"/>
              </a:tblGrid>
              <a:tr h="2164738">
                <a:tc gridSpan="2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14. Slobodna ušna resica (A) je dominantno svojstvo, a prirasla (a) recesivno. Otac je </a:t>
                      </a:r>
                      <a:r>
                        <a:rPr lang="hr-HR" sz="1800" dirty="0" err="1">
                          <a:latin typeface="Calibri"/>
                          <a:ea typeface="Calibri"/>
                          <a:cs typeface="Times New Roman"/>
                        </a:rPr>
                        <a:t>heterozigot</a:t>
                      </a: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 za ušnu resicu, a majka je recesivni </a:t>
                      </a:r>
                      <a:r>
                        <a:rPr lang="hr-HR" sz="1800" dirty="0" err="1">
                          <a:latin typeface="Calibri"/>
                          <a:ea typeface="Calibri"/>
                          <a:cs typeface="Times New Roman"/>
                        </a:rPr>
                        <a:t>homozigot</a:t>
                      </a: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A.	Kakvu ušnu resicu </a:t>
                      </a:r>
                      <a:r>
                        <a:rPr lang="hr-HR" sz="1800" dirty="0" err="1">
                          <a:latin typeface="Calibri"/>
                          <a:ea typeface="Calibri"/>
                          <a:cs typeface="Times New Roman"/>
                        </a:rPr>
                        <a:t>fenotipski</a:t>
                      </a: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 ima otac?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B.	Napišite genotip oca za ušnu resicu.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C.	Koja je vjerojatnost da njihova djeca imaju priraslu ušnu resicu?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D.	Mogu li navedeni roditelji imati dijete koje je za navedeno svojstvo dominantni </a:t>
                      </a:r>
                      <a:r>
                        <a:rPr lang="hr-HR" sz="1800" dirty="0" err="1">
                          <a:latin typeface="Calibri"/>
                          <a:ea typeface="Calibri"/>
                          <a:cs typeface="Times New Roman"/>
                        </a:rPr>
                        <a:t>homozigot</a:t>
                      </a: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 i zašto? 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72292">
                <a:tc gridSpan="2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Times New Roman"/>
                        </a:rPr>
                        <a:t>TOČNI ODGOVORI:</a:t>
                      </a:r>
                      <a:endParaRPr lang="hr-HR" sz="2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latin typeface="Calibri"/>
                          <a:ea typeface="Calibri"/>
                          <a:cs typeface="Times New Roman"/>
                        </a:rPr>
                        <a:t>A. slobodnu;            B. Aa;                  C. 50% ili 1/2;               D. Ne mogu, zato jer majka nema dominantan gen (A)</a:t>
                      </a:r>
                      <a:endParaRPr lang="hr-HR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5075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Times New Roman"/>
                        </a:rPr>
                        <a:t>ISHOD :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Calibri"/>
                          <a:ea typeface="Calibri"/>
                          <a:cs typeface="Times New Roman"/>
                        </a:rPr>
                        <a:t>2.1.4.1 analizirati odnose među genima i njihov utjecaj na razini organizma ili pojedine osobine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latin typeface="Calibri"/>
                          <a:ea typeface="Calibri"/>
                          <a:cs typeface="Times New Roman"/>
                        </a:rPr>
                        <a:t>LAGAN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latin typeface="Calibri"/>
                          <a:ea typeface="Calibri"/>
                          <a:cs typeface="Times New Roman"/>
                        </a:rPr>
                        <a:t>rješavanje problema</a:t>
                      </a:r>
                      <a:endParaRPr lang="hr-H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BAB"/>
                    </a:solidFill>
                  </a:tcPr>
                </a:tc>
              </a:tr>
            </a:tbl>
          </a:graphicData>
        </a:graphic>
      </p:graphicFrame>
      <p:sp>
        <p:nvSpPr>
          <p:cNvPr id="3" name="Naslov 1"/>
          <p:cNvSpPr>
            <a:spLocks noGrp="1"/>
          </p:cNvSpPr>
          <p:nvPr>
            <p:ph type="title"/>
          </p:nvPr>
        </p:nvSpPr>
        <p:spPr>
          <a:xfrm>
            <a:off x="2057400" y="615950"/>
            <a:ext cx="8912225" cy="7381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b="1" i="1" dirty="0">
                <a:ea typeface="+mn-ea"/>
                <a:cs typeface="+mn-cs"/>
              </a:rPr>
              <a:t>PRIMJERI PITANJA OTVORENOGA TIPA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82750" y="269875"/>
          <a:ext cx="10282238" cy="6299454"/>
        </p:xfrm>
        <a:graphic>
          <a:graphicData uri="http://schemas.openxmlformats.org/drawingml/2006/table">
            <a:tbl>
              <a:tblPr/>
              <a:tblGrid>
                <a:gridCol w="9074905"/>
                <a:gridCol w="1207333"/>
              </a:tblGrid>
              <a:tr h="431884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. Promotri grafički prikaz relativne količine glukoze u krvi osobe koja se tijekom dana bavila </a:t>
                      </a: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različitim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aktivnostima i odgovori na pitanja. </a:t>
                      </a: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 smtClean="0">
                          <a:latin typeface="Calibri"/>
                          <a:ea typeface="Calibri"/>
                          <a:cs typeface="Times New Roman"/>
                        </a:rPr>
                        <a:t>Grafički prikaz relativne količine glukoze u krvi</a:t>
                      </a: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. Što je uzrokovalo promjenu optimalne razine glukoze u krvi u točki 1? 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B. Koja je endokrina žlijezda potaknuta na djelovanje u točki A? 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C. Što je moglo uzrokovati nagli pad razine glukoze u krvi u točki 2? 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D. Na koji će način gušterača u točki B djelovati na ponovno uspostavljanje optimalne razine glukoze u krvi</a:t>
                      </a:r>
                      <a:r>
                        <a:rPr lang="hr-HR" sz="1600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180340" marR="0" indent="-18034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402023">
                <a:tc gridSpan="2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>
                          <a:latin typeface="Calibri"/>
                          <a:ea typeface="Calibri"/>
                          <a:cs typeface="Times New Roman"/>
                        </a:rPr>
                        <a:t>TOČNI ODGOVORI: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Times New Roman"/>
                        </a:rPr>
                        <a:t>A. uzimanje obroka koji sadrži ugljikohidrate  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610485" indent="-26104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Times New Roman"/>
                        </a:rPr>
                        <a:t>B. gušterača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610485" indent="-26104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Calibri"/>
                          <a:cs typeface="Times New Roman"/>
                        </a:rPr>
                        <a:t>C. primjerice pojačana tjelesna aktivnost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340" indent="-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latin typeface="Calibri"/>
                          <a:ea typeface="Calibri"/>
                          <a:cs typeface="Times New Roman"/>
                        </a:rPr>
                        <a:t>D. </a:t>
                      </a:r>
                      <a:r>
                        <a:rPr lang="hr-HR" sz="1600">
                          <a:latin typeface="Calibri"/>
                          <a:ea typeface="Calibri"/>
                          <a:cs typeface="Times New Roman"/>
                        </a:rPr>
                        <a:t>izlučivanjem glukagona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78335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Calibri"/>
                          <a:ea typeface="Calibri"/>
                          <a:cs typeface="Times New Roman"/>
                        </a:rPr>
                        <a:t>ISHOD :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Calibri"/>
                          <a:ea typeface="Calibri"/>
                          <a:cs typeface="Times New Roman"/>
                        </a:rPr>
                        <a:t>4.1.2.3 objasniti mehanizam povratne sprege na primjeru lučenja hormona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latin typeface="Calibri"/>
                          <a:ea typeface="Calibri"/>
                          <a:cs typeface="Times New Roman"/>
                        </a:rPr>
                        <a:t>TEŽAK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latin typeface="Calibri"/>
                          <a:ea typeface="Calibri"/>
                          <a:cs typeface="Times New Roman"/>
                        </a:rPr>
                        <a:t>razumijevanje i primjena znanja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60430" name="Picture 1" descr="/data/data/com.infraware.PolarisOfficeStdForTablet/files/.polaris_temp/imag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690563"/>
            <a:ext cx="32035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41550" y="1970088"/>
          <a:ext cx="9188451" cy="1892808"/>
        </p:xfrm>
        <a:graphic>
          <a:graphicData uri="http://schemas.openxmlformats.org/drawingml/2006/table">
            <a:tbl>
              <a:tblPr/>
              <a:tblGrid>
                <a:gridCol w="447001"/>
                <a:gridCol w="1053263"/>
                <a:gridCol w="1210403"/>
                <a:gridCol w="1053263"/>
                <a:gridCol w="157142"/>
                <a:gridCol w="902493"/>
                <a:gridCol w="1354804"/>
                <a:gridCol w="3010082"/>
              </a:tblGrid>
              <a:tr h="5606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A.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UZORAK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hr-HR" sz="2000">
                        <a:latin typeface="Calibri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METODA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(navesti jednu)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05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B.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ZAVISNA VARIJABLA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hr-HR" sz="2000">
                        <a:latin typeface="Calibri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NEZAVISNA VARIJABLA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KONTROLIRANI UVJETI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2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11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C.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PRIBOR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(navesti neophodno prema metodi –5)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hr-HR" sz="2000" dirty="0">
                        <a:latin typeface="Calibri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81200" y="1447800"/>
          <a:ext cx="9785350" cy="5073650"/>
        </p:xfrm>
        <a:graphic>
          <a:graphicData uri="http://schemas.openxmlformats.org/drawingml/2006/table">
            <a:tbl>
              <a:tblPr/>
              <a:tblGrid>
                <a:gridCol w="8636361"/>
                <a:gridCol w="1148989"/>
              </a:tblGrid>
              <a:tr h="2396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22. Predloži nacrt istraživanja kojim ćeš dokazati hipotezu: 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i="1" dirty="0">
                          <a:latin typeface="Calibri"/>
                          <a:ea typeface="Calibri"/>
                          <a:cs typeface="Times New Roman"/>
                        </a:rPr>
                        <a:t>Intenzitet transpiracije raste s povećanjem strujanja zraka</a:t>
                      </a:r>
                      <a:r>
                        <a:rPr lang="hr-HR" sz="1400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901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43893">
                <a:tc gridSpan="2">
                  <a:txBody>
                    <a:bodyPr/>
                    <a:lstStyle/>
                    <a:p>
                      <a:pPr marL="457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Calibri"/>
                          <a:ea typeface="Calibri"/>
                          <a:cs typeface="Times New Roman"/>
                        </a:rPr>
                        <a:t>TOČNI ODGOVORI: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3328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Calibri"/>
                          <a:ea typeface="Calibri"/>
                          <a:cs typeface="Times New Roman"/>
                        </a:rPr>
                        <a:t>ISHOD :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latin typeface="Calibri"/>
                          <a:ea typeface="Calibri"/>
                          <a:cs typeface="Times New Roman"/>
                        </a:rPr>
                        <a:t>5.2.1.3 predložiti nacrt istraživanja na temelju istraživačkog pitanja ili hipoteze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b="1" dirty="0">
                          <a:latin typeface="Calibri"/>
                          <a:ea typeface="Calibri"/>
                          <a:cs typeface="Times New Roman"/>
                        </a:rPr>
                        <a:t>TEŽAK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latin typeface="Calibri"/>
                          <a:ea typeface="Calibri"/>
                          <a:cs typeface="Times New Roman"/>
                        </a:rPr>
                        <a:t>rješavanje problema</a:t>
                      </a: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BA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47900" y="4124325"/>
          <a:ext cx="9199562" cy="1682749"/>
        </p:xfrm>
        <a:graphic>
          <a:graphicData uri="http://schemas.openxmlformats.org/drawingml/2006/table">
            <a:tbl>
              <a:tblPr/>
              <a:tblGrid>
                <a:gridCol w="447540"/>
                <a:gridCol w="1054537"/>
                <a:gridCol w="1211868"/>
                <a:gridCol w="1054537"/>
                <a:gridCol w="157330"/>
                <a:gridCol w="903585"/>
                <a:gridCol w="1356441"/>
                <a:gridCol w="3013724"/>
              </a:tblGrid>
              <a:tr h="6310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A.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UZORAK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3 (4, 5, ili više) grančice su eksperimentalna skupina, a isti broj grančica su kontrolna skupina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METODA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za mjerenje intenziteta transpiracije – mjerenje volumena potrošene vode/ visine stupca tekućine na početku i na kraju pokusa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06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B.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ZAVISNA VARIJABLA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intenzitet transpiracije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NEZAVISNA VARIJABLA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strujanje zraka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KONTROLIRANI UVJETI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svjetlost, temperatura, vlažnost zraka, starost i stanje biljaka u pokusu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0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C.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PRIBOR</a:t>
                      </a:r>
                      <a:endParaRPr lang="hr-H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jednake posude</a:t>
                      </a:r>
                      <a:r>
                        <a:rPr lang="hr-HR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/ čaše/ menzure/ epruvete, tanki </a:t>
                      </a: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marker za označavanje razine vode</a:t>
                      </a:r>
                      <a:r>
                        <a:rPr lang="hr-HR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u čašama/ epruvetama, probušeni čepovi (za grančice) i tak ljepilo/ ulje/ vazelin (sjajilo za usne)/ plastelin za </a:t>
                      </a: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osiguranje nepropusnosti čepa</a:t>
                      </a:r>
                      <a:r>
                        <a:rPr lang="hr-HR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, </a:t>
                      </a: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mjerilo</a:t>
                      </a:r>
                      <a:r>
                        <a:rPr lang="hr-HR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(milimetarski papir, ravnalo), </a:t>
                      </a:r>
                      <a:r>
                        <a:rPr lang="hr-H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ventilato</a:t>
                      </a:r>
                      <a:r>
                        <a:rPr lang="hr-HR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</a:t>
                      </a:r>
                      <a:endParaRPr lang="hr-H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2057400" y="615950"/>
            <a:ext cx="8912225" cy="7381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b="1" i="1" dirty="0">
                <a:ea typeface="+mn-ea"/>
                <a:cs typeface="+mn-cs"/>
              </a:rPr>
              <a:t>PRIMJERI PITANJA OTVORENOGA TIPA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 descr="http://www.learningandteaching.info/learning/graphics/cognitive_revised.gif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2133600"/>
            <a:ext cx="6245225" cy="447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6"/>
          <p:cNvSpPr>
            <a:spLocks noChangeArrowheads="1"/>
          </p:cNvSpPr>
          <p:nvPr/>
        </p:nvSpPr>
        <p:spPr bwMode="auto">
          <a:xfrm>
            <a:off x="1524000" y="18923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pic>
        <p:nvPicPr>
          <p:cNvPr id="62468" name="Picture 5" descr="bloomcog.gif (4879 bytes)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5148263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703388" y="188913"/>
            <a:ext cx="23050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hr-HR" sz="2000" i="1">
                <a:solidFill>
                  <a:srgbClr val="C97BF9"/>
                </a:solidFill>
              </a:rPr>
              <a:t>Bloom (1956)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8362950" y="908050"/>
            <a:ext cx="23050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hr-HR" i="1">
                <a:solidFill>
                  <a:srgbClr val="AF3CF6"/>
                </a:solidFill>
              </a:rPr>
              <a:t>Anderson &amp; Krathwohl (2001)</a:t>
            </a:r>
            <a:r>
              <a:rPr lang="hr-HR">
                <a:solidFill>
                  <a:srgbClr val="AF3CF6"/>
                </a:solidFill>
              </a:rPr>
              <a:t> </a:t>
            </a:r>
          </a:p>
        </p:txBody>
      </p:sp>
      <p:sp>
        <p:nvSpPr>
          <p:cNvPr id="62471" name="Rectangle 10"/>
          <p:cNvSpPr>
            <a:spLocks noChangeArrowheads="1"/>
          </p:cNvSpPr>
          <p:nvPr/>
        </p:nvSpPr>
        <p:spPr bwMode="auto">
          <a:xfrm>
            <a:off x="1524000" y="219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17420" name="AutoShape 12"/>
          <p:cNvSpPr>
            <a:spLocks noChangeArrowheads="1"/>
          </p:cNvSpPr>
          <p:nvPr/>
        </p:nvSpPr>
        <p:spPr bwMode="auto">
          <a:xfrm>
            <a:off x="4872038" y="0"/>
            <a:ext cx="4495800" cy="6873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/>
                <a:cs typeface="Arial" charset="0"/>
              </a:rPr>
              <a:t>KOGNITIVNA DOMENA</a:t>
            </a: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1863250" y="5786454"/>
            <a:ext cx="4088733" cy="714380"/>
          </a:xfrm>
          <a:prstGeom prst="flowChartTerminator">
            <a:avLst/>
          </a:prstGeom>
          <a:gradFill rotWithShape="0">
            <a:gsLst>
              <a:gs pos="0">
                <a:srgbClr val="B25BED">
                  <a:alpha val="0"/>
                </a:srgbClr>
              </a:gs>
              <a:gs pos="50000">
                <a:srgbClr val="DEBDFF"/>
              </a:gs>
              <a:gs pos="100000">
                <a:srgbClr val="B25BED">
                  <a:alpha val="0"/>
                </a:srgbClr>
              </a:gs>
            </a:gsLst>
            <a:lin ang="5400000" scaled="1"/>
          </a:gra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457200" indent="-457200" algn="ctr" eaLnBrk="0" fontAlgn="auto" hangingPunct="0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hr-HR" sz="2400" dirty="0">
                <a:solidFill>
                  <a:prstClr val="black"/>
                </a:solidFill>
                <a:latin typeface="Century Gothic"/>
                <a:cs typeface="Arial" charset="0"/>
              </a:rPr>
              <a:t>Reprodukcija i</a:t>
            </a:r>
          </a:p>
          <a:p>
            <a:pPr marL="457200" indent="-45720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latin typeface="Century Gothic"/>
                <a:cs typeface="Arial" charset="0"/>
              </a:rPr>
              <a:t>literarno razumijevanje</a:t>
            </a:r>
          </a:p>
        </p:txBody>
      </p:sp>
      <p:sp>
        <p:nvSpPr>
          <p:cNvPr id="2" name="AutoShape 8"/>
          <p:cNvSpPr>
            <a:spLocks noChangeArrowheads="1"/>
          </p:cNvSpPr>
          <p:nvPr/>
        </p:nvSpPr>
        <p:spPr bwMode="auto">
          <a:xfrm>
            <a:off x="2524101" y="4357695"/>
            <a:ext cx="2879725" cy="1108077"/>
          </a:xfrm>
          <a:prstGeom prst="flowChartTerminator">
            <a:avLst/>
          </a:prstGeom>
          <a:gradFill rotWithShape="0">
            <a:gsLst>
              <a:gs pos="0">
                <a:srgbClr val="B25BED">
                  <a:alpha val="0"/>
                </a:srgbClr>
              </a:gs>
              <a:gs pos="50000">
                <a:srgbClr val="DEBDFF"/>
              </a:gs>
              <a:gs pos="100000">
                <a:srgbClr val="B25BED">
                  <a:alpha val="0"/>
                </a:srgbClr>
              </a:gs>
            </a:gsLst>
            <a:lin ang="5400000" scaled="1"/>
          </a:gra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342900" indent="-34290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latin typeface="Century Gothic"/>
                <a:cs typeface="Arial" charset="0"/>
              </a:rPr>
              <a:t>2. Konceptualno</a:t>
            </a:r>
          </a:p>
          <a:p>
            <a:pPr marL="342900" indent="-34290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latin typeface="Century Gothic"/>
                <a:cs typeface="Arial" charset="0"/>
              </a:rPr>
              <a:t>razumijevanje</a:t>
            </a:r>
          </a:p>
          <a:p>
            <a:pPr marL="342900" indent="-34290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latin typeface="Century Gothic"/>
                <a:cs typeface="Arial" charset="0"/>
              </a:rPr>
              <a:t>i primjena</a:t>
            </a:r>
          </a:p>
        </p:txBody>
      </p:sp>
      <p:sp>
        <p:nvSpPr>
          <p:cNvPr id="3" name="AutoShape 8"/>
          <p:cNvSpPr>
            <a:spLocks noChangeArrowheads="1"/>
          </p:cNvSpPr>
          <p:nvPr/>
        </p:nvSpPr>
        <p:spPr bwMode="auto">
          <a:xfrm>
            <a:off x="6882962" y="1784731"/>
            <a:ext cx="3771039" cy="483107"/>
          </a:xfrm>
          <a:prstGeom prst="flowChartTerminator">
            <a:avLst/>
          </a:prstGeom>
          <a:gradFill rotWithShape="0">
            <a:gsLst>
              <a:gs pos="0">
                <a:srgbClr val="B25BED">
                  <a:alpha val="0"/>
                </a:srgbClr>
              </a:gs>
              <a:gs pos="50000">
                <a:srgbClr val="DEBDFF"/>
              </a:gs>
              <a:gs pos="100000">
                <a:srgbClr val="B25BED">
                  <a:alpha val="0"/>
                </a:srgbClr>
              </a:gs>
            </a:gsLst>
            <a:lin ang="5400000" scaled="1"/>
          </a:gra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Arial" charset="0"/>
              </a:rPr>
              <a:t>3. Rješavanje problema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310313" y="5715000"/>
            <a:ext cx="2214562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/>
                <a:cs typeface="Arial" charset="0"/>
              </a:rPr>
              <a:t>1. Zapamtiti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6381750" y="5072063"/>
            <a:ext cx="2143125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/>
                <a:cs typeface="Arial" charset="0"/>
              </a:rPr>
              <a:t>2. Razumjeti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6381750" y="4429125"/>
            <a:ext cx="2286000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/>
                <a:cs typeface="Arial" charset="0"/>
              </a:rPr>
              <a:t>3. Primijeniti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6381750" y="3857625"/>
            <a:ext cx="2306638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/>
                <a:cs typeface="Arial" charset="0"/>
              </a:rPr>
              <a:t>4. Analizirati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6310313" y="3214688"/>
            <a:ext cx="2449512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/>
                <a:cs typeface="Arial" charset="0"/>
              </a:rPr>
              <a:t>5. Vrednovati</a:t>
            </a: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6667500" y="2571750"/>
            <a:ext cx="1804988" cy="533400"/>
          </a:xfrm>
          <a:prstGeom prst="flowChartTerminator">
            <a:avLst/>
          </a:prstGeom>
          <a:gradFill rotWithShape="0">
            <a:gsLst>
              <a:gs pos="0">
                <a:srgbClr val="B25BED"/>
              </a:gs>
              <a:gs pos="50000">
                <a:srgbClr val="DEBDFF"/>
              </a:gs>
              <a:gs pos="100000">
                <a:srgbClr val="B25BED"/>
              </a:gs>
            </a:gsLst>
            <a:lin ang="5400000" scaled="1"/>
          </a:gradFill>
          <a:ln w="9525">
            <a:solidFill>
              <a:srgbClr val="8300B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400" b="1" dirty="0">
                <a:solidFill>
                  <a:srgbClr val="8300B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/>
                <a:cs typeface="Arial" charset="0"/>
              </a:rPr>
              <a:t>6. Kreirati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5026091" y="714499"/>
            <a:ext cx="3214541" cy="831582"/>
          </a:xfrm>
          <a:prstGeom prst="flowChartTerminator">
            <a:avLst/>
          </a:prstGeom>
          <a:gradFill rotWithShape="0">
            <a:gsLst>
              <a:gs pos="0">
                <a:srgbClr val="B25BED">
                  <a:alpha val="0"/>
                </a:srgbClr>
              </a:gs>
              <a:gs pos="50000">
                <a:srgbClr val="DEBDFF"/>
              </a:gs>
              <a:gs pos="100000">
                <a:srgbClr val="B25BED">
                  <a:alpha val="0"/>
                </a:srgbClr>
              </a:gs>
            </a:gsLst>
            <a:lin ang="5400000" scaled="1"/>
          </a:gra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342900" indent="-342900" algn="ctr" eaLnBrk="0" hangingPunct="0">
              <a:defRPr/>
            </a:pPr>
            <a:r>
              <a:rPr lang="hr-HR" sz="20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Razine postignuća/</a:t>
            </a:r>
          </a:p>
          <a:p>
            <a:pPr marL="342900" indent="-342900" algn="ctr" eaLnBrk="0" hangingPunct="0">
              <a:defRPr/>
            </a:pPr>
            <a:r>
              <a:rPr lang="hr-HR" sz="20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učenja</a:t>
            </a:r>
          </a:p>
          <a:p>
            <a:pPr marL="342900" indent="-342900" algn="ctr" eaLnBrk="0" hangingPunct="0">
              <a:defRPr/>
            </a:pPr>
            <a:r>
              <a:rPr lang="hr-HR" sz="1400" i="1">
                <a:solidFill>
                  <a:prstClr val="black"/>
                </a:solidFill>
                <a:latin typeface="Verdana" pitchFamily="34" charset="0"/>
                <a:cs typeface="Arial" charset="0"/>
              </a:rPr>
              <a:t>Crooks, 1988.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2222500" y="6611938"/>
            <a:ext cx="77565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GB" sz="1000">
                <a:solidFill>
                  <a:srgbClr val="365F91"/>
                </a:solidFill>
                <a:latin typeface="Arial Narrow" pitchFamily="34" charset="0"/>
                <a:ea typeface="Times New Roman" pitchFamily="18" charset="0"/>
                <a:cs typeface="Plantin-Bold"/>
              </a:rPr>
              <a:t>Crooks, T. (1988) Assessing student performance. (Green Guide No 8). Higher Education Research and Development Society of Australasia (HERDSA), Kensington.</a:t>
            </a:r>
            <a:endParaRPr lang="en-GB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Plantin-Bold"/>
            </a:endParaRPr>
          </a:p>
        </p:txBody>
      </p:sp>
      <p:sp>
        <p:nvSpPr>
          <p:cNvPr id="20" name="Rounded Rectangle 19"/>
          <p:cNvSpPr>
            <a:spLocks noChangeArrowheads="1"/>
          </p:cNvSpPr>
          <p:nvPr/>
        </p:nvSpPr>
        <p:spPr bwMode="auto">
          <a:xfrm>
            <a:off x="2452688" y="4357688"/>
            <a:ext cx="7643812" cy="1285875"/>
          </a:xfrm>
          <a:prstGeom prst="roundRect">
            <a:avLst>
              <a:gd name="adj" fmla="val 16667"/>
            </a:avLst>
          </a:prstGeom>
          <a:solidFill>
            <a:srgbClr val="DAA1F9">
              <a:alpha val="36862"/>
            </a:srgbClr>
          </a:soli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endParaRPr lang="en-US" sz="2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1" name="Rounded Rectangle 20"/>
          <p:cNvSpPr>
            <a:spLocks noChangeArrowheads="1"/>
          </p:cNvSpPr>
          <p:nvPr/>
        </p:nvSpPr>
        <p:spPr bwMode="auto">
          <a:xfrm>
            <a:off x="6240463" y="1557338"/>
            <a:ext cx="4427537" cy="2879725"/>
          </a:xfrm>
          <a:prstGeom prst="roundRect">
            <a:avLst>
              <a:gd name="adj" fmla="val 16667"/>
            </a:avLst>
          </a:prstGeom>
          <a:solidFill>
            <a:srgbClr val="C56EF6">
              <a:alpha val="36862"/>
            </a:srgbClr>
          </a:soli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endParaRPr lang="en-US" sz="2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" name="Rounded Rectangle 21"/>
          <p:cNvSpPr>
            <a:spLocks noChangeArrowheads="1"/>
          </p:cNvSpPr>
          <p:nvPr/>
        </p:nvSpPr>
        <p:spPr bwMode="auto">
          <a:xfrm>
            <a:off x="1847850" y="5661025"/>
            <a:ext cx="8501063" cy="1000125"/>
          </a:xfrm>
          <a:prstGeom prst="roundRect">
            <a:avLst>
              <a:gd name="adj" fmla="val 16667"/>
            </a:avLst>
          </a:prstGeom>
          <a:solidFill>
            <a:srgbClr val="ECD0FC">
              <a:alpha val="36862"/>
            </a:srgbClr>
          </a:solidFill>
          <a:ln w="9525">
            <a:solidFill>
              <a:srgbClr val="8300B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endParaRPr lang="en-US" sz="24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utoUpdateAnimBg="0"/>
      <p:bldP spid="17416" grpId="0" autoUpdateAnimBg="0"/>
      <p:bldP spid="17420" grpId="0" animBg="1" autoUpdateAnimBg="0"/>
      <p:bldP spid="12" grpId="0" animBg="1" autoUpdateAnimBg="0"/>
      <p:bldP spid="13" grpId="0" animBg="1" autoUpdateAnimBg="0"/>
      <p:bldP spid="14" grpId="0" animBg="1" autoUpdateAnimBg="0"/>
      <p:bldP spid="15" grpId="0" animBg="1" autoUpdateAnimBg="0"/>
      <p:bldP spid="16" grpId="0" animBg="1" autoUpdateAnimBg="0"/>
      <p:bldP spid="17" grpId="0" animBg="1" autoUpdateAnimBg="0"/>
      <p:bldP spid="13330" grpId="0"/>
      <p:bldP spid="20" grpId="0" animBg="1"/>
      <p:bldP spid="21" grpId="0" animBg="1"/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ični oblačić 4"/>
          <p:cNvSpPr/>
          <p:nvPr/>
        </p:nvSpPr>
        <p:spPr>
          <a:xfrm>
            <a:off x="8508777" y="183282"/>
            <a:ext cx="3460173" cy="1381990"/>
          </a:xfrm>
          <a:prstGeom prst="cloudCallout">
            <a:avLst>
              <a:gd name="adj1" fmla="val -57485"/>
              <a:gd name="adj2" fmla="val 62667"/>
            </a:avLst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12700" stA="26000" endPos="32000" dist="12700" dir="5400000" sy="-100000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ZADATAK</a:t>
            </a:r>
          </a:p>
        </p:txBody>
      </p:sp>
      <p:sp>
        <p:nvSpPr>
          <p:cNvPr id="6" name="Zaobljeni pravokutnik 5"/>
          <p:cNvSpPr/>
          <p:nvPr/>
        </p:nvSpPr>
        <p:spPr>
          <a:xfrm>
            <a:off x="2154238" y="1676400"/>
            <a:ext cx="3282950" cy="1028700"/>
          </a:xfrm>
          <a:prstGeom prst="roundRect">
            <a:avLst/>
          </a:prstGeom>
          <a:gradFill rotWithShape="1">
            <a:gsLst>
              <a:gs pos="0">
                <a:srgbClr val="D35731">
                  <a:tint val="60000"/>
                  <a:lumMod val="104000"/>
                </a:srgbClr>
              </a:gs>
              <a:gs pos="100000">
                <a:srgbClr val="D35731">
                  <a:tint val="84000"/>
                </a:srgbClr>
              </a:gs>
            </a:gsLst>
            <a:lin ang="5400000" scaled="0"/>
          </a:gradFill>
          <a:ln w="9525" cap="rnd" cmpd="sng" algn="ctr">
            <a:solidFill>
              <a:srgbClr val="D35731">
                <a:tint val="6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i="1" kern="0" dirty="0">
                <a:solidFill>
                  <a:prstClr val="black"/>
                </a:solidFill>
                <a:latin typeface="Corbel" panose="020B0503020204020204"/>
                <a:cs typeface="+mn-cs"/>
              </a:rPr>
              <a:t>Rad u paru/grupi,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i="1" kern="0" dirty="0">
                <a:solidFill>
                  <a:prstClr val="black"/>
                </a:solidFill>
                <a:latin typeface="Corbel" panose="020B0503020204020204"/>
                <a:cs typeface="+mn-cs"/>
              </a:rPr>
              <a:t>20 min + 25 min</a:t>
            </a:r>
          </a:p>
        </p:txBody>
      </p:sp>
      <p:sp>
        <p:nvSpPr>
          <p:cNvPr id="7" name="TekstniOkvir 6"/>
          <p:cNvSpPr txBox="1"/>
          <p:nvPr/>
        </p:nvSpPr>
        <p:spPr>
          <a:xfrm>
            <a:off x="1851025" y="3136900"/>
            <a:ext cx="922020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3200" dirty="0">
                <a:solidFill>
                  <a:prstClr val="black"/>
                </a:solidFill>
                <a:latin typeface="Calibri" panose="020F0502020204030204" pitchFamily="34" charset="0"/>
                <a:cs typeface="+mn-cs"/>
              </a:rPr>
              <a:t> Napišite ishod/e za zadatke na karticama („naši ishodi”)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3200" dirty="0">
                <a:solidFill>
                  <a:prstClr val="black"/>
                </a:solidFill>
                <a:latin typeface="Calibri" panose="020F0502020204030204" pitchFamily="34" charset="0"/>
                <a:cs typeface="+mn-cs"/>
              </a:rPr>
              <a:t>Usporedite vaš ishod/e s ishodima u IK-u i ispišite ishode iz IK-a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3200" dirty="0">
                <a:solidFill>
                  <a:prstClr val="black"/>
                </a:solidFill>
                <a:latin typeface="Calibri" panose="020F0502020204030204" pitchFamily="34" charset="0"/>
                <a:cs typeface="+mn-cs"/>
              </a:rPr>
              <a:t>Odredite kojem makrokonceptu/ima i konceptu/ima pripada vaš zadatak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400" dirty="0">
              <a:solidFill>
                <a:prstClr val="black"/>
              </a:solidFill>
              <a:latin typeface="Calibri" panose="020F0502020204030204" pitchFamily="34" charset="0"/>
              <a:cs typeface="+mn-cs"/>
            </a:endParaRPr>
          </a:p>
        </p:txBody>
      </p:sp>
      <p:pic>
        <p:nvPicPr>
          <p:cNvPr id="63493" name="Picture 2" descr="http://d21c.com/walpurgis9/happies/faces/06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5214938"/>
            <a:ext cx="1643062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4" name="Naslov 1"/>
          <p:cNvSpPr txBox="1">
            <a:spLocks/>
          </p:cNvSpPr>
          <p:nvPr/>
        </p:nvSpPr>
        <p:spPr bwMode="auto">
          <a:xfrm>
            <a:off x="1711325" y="595313"/>
            <a:ext cx="89122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r-HR" sz="3600" b="1">
                <a:solidFill>
                  <a:srgbClr val="4A7C29"/>
                </a:solidFill>
              </a:rPr>
              <a:t>Određivanje ishoda zadataka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>
              <a:defRPr/>
            </a:pPr>
            <a:r>
              <a:rPr lang="hr-HR" sz="2800" dirty="0"/>
              <a:t>Procijenite prema </a:t>
            </a:r>
            <a:r>
              <a:rPr lang="hr-HR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Reduciranoj </a:t>
            </a:r>
            <a:r>
              <a:rPr lang="hr-HR" sz="28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Bloom</a:t>
            </a:r>
            <a:r>
              <a:rPr lang="hr-HR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-ovoj shemi razina učenja prema </a:t>
            </a:r>
            <a:r>
              <a:rPr lang="hr-HR" sz="28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Crooks</a:t>
            </a:r>
            <a:r>
              <a:rPr lang="hr-HR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-u (1988)- </a:t>
            </a:r>
            <a:r>
              <a:rPr lang="hr-H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RAZINU 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zadatka</a:t>
            </a:r>
            <a:endParaRPr lang="hr-H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hr-H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   </a:t>
            </a:r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procjena </a:t>
            </a:r>
            <a:r>
              <a:rPr lang="hr-H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težine zadatka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hr-H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procjena </a:t>
            </a:r>
            <a:r>
              <a:rPr lang="hr-H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razine  </a:t>
            </a:r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zadatka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 procjena  kvalitete pitanja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hr-H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izlaganje </a:t>
            </a:r>
            <a:r>
              <a:rPr lang="hr-H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predstavnika </a:t>
            </a:r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grupe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hr-H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hr-H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zaključci</a:t>
            </a:r>
            <a:endParaRPr lang="hr-HR" sz="3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hr-H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Završni dio ≈ 5</a:t>
            </a:r>
            <a:r>
              <a:rPr lang="hr-HR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hr-H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min</a:t>
            </a:r>
            <a:r>
              <a:rPr lang="hr-H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	</a:t>
            </a: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7"/>
          <p:cNvGrpSpPr>
            <a:grpSpLocks/>
          </p:cNvGrpSpPr>
          <p:nvPr/>
        </p:nvGrpSpPr>
        <p:grpSpPr bwMode="auto">
          <a:xfrm>
            <a:off x="1476375" y="1608138"/>
            <a:ext cx="10125075" cy="5122862"/>
            <a:chOff x="214282" y="1714488"/>
            <a:chExt cx="8715436" cy="3571900"/>
          </a:xfrm>
        </p:grpSpPr>
        <p:pic>
          <p:nvPicPr>
            <p:cNvPr id="6554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282" y="1714488"/>
              <a:ext cx="8715436" cy="357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Zaobljeni pravokutnik 2"/>
            <p:cNvSpPr/>
            <p:nvPr/>
          </p:nvSpPr>
          <p:spPr>
            <a:xfrm>
              <a:off x="821001" y="2225866"/>
              <a:ext cx="8000765" cy="500310"/>
            </a:xfrm>
            <a:prstGeom prst="roundRect">
              <a:avLst/>
            </a:prstGeom>
            <a:solidFill>
              <a:srgbClr val="00B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  <p:sp>
          <p:nvSpPr>
            <p:cNvPr id="5" name="Zaobljeni pravokutnik 4"/>
            <p:cNvSpPr/>
            <p:nvPr/>
          </p:nvSpPr>
          <p:spPr>
            <a:xfrm>
              <a:off x="857896" y="2714000"/>
              <a:ext cx="8000764" cy="928672"/>
            </a:xfrm>
            <a:prstGeom prst="roundRect">
              <a:avLst/>
            </a:prstGeom>
            <a:solidFill>
              <a:srgbClr val="FFFF0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  <p:sp>
          <p:nvSpPr>
            <p:cNvPr id="6" name="Zaobljeni pravokutnik 5"/>
            <p:cNvSpPr/>
            <p:nvPr/>
          </p:nvSpPr>
          <p:spPr>
            <a:xfrm>
              <a:off x="866095" y="3736757"/>
              <a:ext cx="8002131" cy="1473257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</p:grpSp>
      <p:sp>
        <p:nvSpPr>
          <p:cNvPr id="7" name="Naslov 6"/>
          <p:cNvSpPr>
            <a:spLocks noGrp="1"/>
          </p:cNvSpPr>
          <p:nvPr>
            <p:ph type="title" idx="4294967295"/>
          </p:nvPr>
        </p:nvSpPr>
        <p:spPr>
          <a:xfrm>
            <a:off x="2035175" y="163513"/>
            <a:ext cx="8534400" cy="1295400"/>
          </a:xfrm>
        </p:spPr>
        <p:txBody>
          <a:bodyPr rtlCol="0" anchor="ctr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Kognitivna sistematizacija zadataka</a:t>
            </a:r>
            <a:br>
              <a:rPr lang="hr-HR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hr-HR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hr-HR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hr-HR" sz="2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Reducirana </a:t>
            </a:r>
            <a:r>
              <a:rPr lang="hr-HR" sz="22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Bloom</a:t>
            </a:r>
            <a:r>
              <a:rPr lang="hr-HR" sz="2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-ova shema razina učenja prema </a:t>
            </a:r>
            <a:r>
              <a:rPr lang="hr-HR" sz="2200" dirty="0" err="1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Crooks</a:t>
            </a:r>
            <a:r>
              <a:rPr lang="hr-HR" sz="22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-u (1988)</a:t>
            </a:r>
            <a:endParaRPr lang="hr-HR" sz="2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/>
            <a:r>
              <a:rPr lang="hr-HR" sz="2800" smtClean="0"/>
              <a:t>Procijenite prema uputama na kartici TEŽINU </a:t>
            </a:r>
            <a:r>
              <a:rPr lang="hr-HR" sz="2800" smtClean="0"/>
              <a:t>I KVALITETU zadatka</a:t>
            </a:r>
            <a:endParaRPr lang="hr-HR" sz="2800" smtClean="0"/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2566988" y="312738"/>
            <a:ext cx="8912225" cy="963612"/>
          </a:xfrm>
        </p:spPr>
        <p:txBody>
          <a:bodyPr/>
          <a:lstStyle/>
          <a:p>
            <a:pPr eaLnBrk="1" hangingPunct="1"/>
            <a:r>
              <a:rPr lang="hr-HR" sz="3200" smtClean="0"/>
              <a:t>POSTUPAK PROCJENE KVALITETE PITANJA</a:t>
            </a:r>
            <a:endParaRPr lang="en-US" sz="320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370138" y="1312863"/>
          <a:ext cx="8440736" cy="532505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32419"/>
                <a:gridCol w="2232419"/>
                <a:gridCol w="1551052"/>
                <a:gridCol w="1551052"/>
                <a:gridCol w="873794"/>
              </a:tblGrid>
              <a:tr h="529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 cap="all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kvaliteta pitanja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 cap="all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(PP+u)/2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Procjena prirodoslovne pismenosti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Procjena utjecaja</a:t>
                      </a:r>
                      <a:r>
                        <a:rPr lang="hr-HR" sz="14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 </a:t>
                      </a: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pitanja na odgovor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1643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1 – LOŠE  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2 – SLABO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3 – DOBRO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01930" indent="-2019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4 – VRLO DOBRO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5 - IZVRSNO             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cap="all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1 – </a:t>
                      </a: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jako nevažno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2 – nevažno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3 – niti važno,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     niti nevažno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4 – važno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5 – jako važno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 cap="all">
                          <a:effectLst/>
                          <a:latin typeface="Trebuchet MS"/>
                          <a:ea typeface="Calibri"/>
                          <a:cs typeface="Trebuchet MS"/>
                        </a:rPr>
                        <a:t>SKALA VAŽNOSTI PITANJA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cap="all">
                          <a:effectLst/>
                          <a:latin typeface="Trebuchet MS"/>
                          <a:ea typeface="Calibri"/>
                          <a:cs typeface="Trebuchet MS"/>
                        </a:rPr>
                        <a:t>1 – </a:t>
                      </a:r>
                      <a:r>
                        <a:rPr lang="hr-HR" sz="1400" kern="12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jako utječe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2 – dosta utječe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3 – srednje utječe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4 – slabo utječe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5 – ne utječe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200" b="1" kern="1200" cap="all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SKALA UTJECAJA PITANJA NA ODGOVOR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906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A - važnost pitanja za struku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E - razumijevanje čitanja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6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B - važnost pitanja za život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F - konstrukcija pitanja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6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C - važnost pitanja za program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G - logičko zaključivanje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6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D - prirodoslovna metoda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hr-HR" sz="1400" b="1" dirty="0" smtClean="0">
                        <a:effectLst/>
                        <a:latin typeface="Trebuchet MS"/>
                        <a:ea typeface="Calibri"/>
                        <a:cs typeface="Trebuchet M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>
                          <a:effectLst/>
                          <a:latin typeface="Trebuchet MS"/>
                          <a:ea typeface="Calibri"/>
                          <a:cs typeface="Trebuchet MS"/>
                        </a:rPr>
                        <a:t>H - rad nastavnika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PRIRODOSLOVNA PISMENOST (PP)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kern="1200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(A+B+C+D)/4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kern="1200" cap="all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UTJECAJ pitanja na odgovor (U) </a:t>
                      </a:r>
                      <a:r>
                        <a:rPr lang="hr-HR" sz="1400" kern="1200" cap="all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(E+F+G+H)/4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Trebuchet MS"/>
                          <a:ea typeface="Calibri"/>
                          <a:cs typeface="Trebuchet MS"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3" marR="685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12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>
              <a:defRPr/>
            </a:pPr>
            <a:r>
              <a:rPr lang="hr-H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Predstavite rezultate vašeg </a:t>
            </a: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uratka</a:t>
            </a:r>
          </a:p>
          <a:p>
            <a:pPr eaLnBrk="1" hangingPunct="1">
              <a:defRPr/>
            </a:pPr>
            <a:r>
              <a:rPr lang="hr-H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Sažeto opišite probleme s kojima ste se susreli u ispunjavanju ovih zadataka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8" descr="Picture24.jpg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2327275"/>
            <a:ext cx="576262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Naslov 1"/>
          <p:cNvSpPr txBox="1">
            <a:spLocks/>
          </p:cNvSpPr>
          <p:nvPr/>
        </p:nvSpPr>
        <p:spPr bwMode="auto">
          <a:xfrm>
            <a:off x="2379663" y="998538"/>
            <a:ext cx="8836025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r-HR" sz="5400" b="1">
                <a:solidFill>
                  <a:srgbClr val="4A7C29"/>
                </a:solidFill>
              </a:rPr>
              <a:t>HVALA NA POZORNOSTI!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Naslov 1"/>
          <p:cNvSpPr>
            <a:spLocks noGrp="1"/>
          </p:cNvSpPr>
          <p:nvPr>
            <p:ph type="title"/>
          </p:nvPr>
        </p:nvSpPr>
        <p:spPr>
          <a:xfrm>
            <a:off x="2201863" y="652463"/>
            <a:ext cx="8912225" cy="1279525"/>
          </a:xfrm>
        </p:spPr>
        <p:txBody>
          <a:bodyPr/>
          <a:lstStyle/>
          <a:p>
            <a:pPr eaLnBrk="1" hangingPunct="1"/>
            <a:r>
              <a:rPr lang="hr-HR" b="1" i="1" smtClean="0"/>
              <a:t>Ispitni katalog (IK) za Biologiju:</a:t>
            </a:r>
          </a:p>
        </p:txBody>
      </p:sp>
      <p:sp>
        <p:nvSpPr>
          <p:cNvPr id="38915" name="Rezervirano mjesto sadržaja 2"/>
          <p:cNvSpPr>
            <a:spLocks noGrp="1"/>
          </p:cNvSpPr>
          <p:nvPr>
            <p:ph idx="1"/>
          </p:nvPr>
        </p:nvSpPr>
        <p:spPr>
          <a:xfrm>
            <a:off x="2417763" y="2174875"/>
            <a:ext cx="8915400" cy="3778250"/>
          </a:xfrm>
        </p:spPr>
        <p:txBody>
          <a:bodyPr/>
          <a:lstStyle/>
          <a:p>
            <a:pPr eaLnBrk="1" hangingPunct="1"/>
            <a:r>
              <a:rPr lang="hr-HR" sz="2400" smtClean="0"/>
              <a:t>Zbir bioloških znanja usvojenih tijekom četverogodišnjeg gimnazijskog obrazovanja</a:t>
            </a:r>
          </a:p>
          <a:p>
            <a:pPr eaLnBrk="1" hangingPunct="1"/>
            <a:r>
              <a:rPr lang="hr-HR" sz="2400" smtClean="0"/>
              <a:t>Znanja i vještine budućih akademski obrazovanih građana</a:t>
            </a:r>
          </a:p>
          <a:p>
            <a:pPr eaLnBrk="1" hangingPunct="1"/>
            <a:r>
              <a:rPr lang="hr-HR" sz="2400" b="1" smtClean="0"/>
              <a:t>Cilj: </a:t>
            </a:r>
            <a:r>
              <a:rPr lang="hr-HR" sz="2400" smtClean="0"/>
              <a:t>Poznavanje temeljnih pojava i procesa u živom svijetu te razumijevanje uzročno-posljedičnih veza koje ga određuju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jagram 3"/>
          <p:cNvGraphicFramePr/>
          <p:nvPr/>
        </p:nvGraphicFramePr>
        <p:xfrm>
          <a:off x="1255923" y="0"/>
          <a:ext cx="10936077" cy="7035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Obični oblačić 6"/>
          <p:cNvSpPr/>
          <p:nvPr/>
        </p:nvSpPr>
        <p:spPr>
          <a:xfrm>
            <a:off x="10160000" y="111125"/>
            <a:ext cx="1882775" cy="1333500"/>
          </a:xfrm>
          <a:prstGeom prst="cloudCallout">
            <a:avLst>
              <a:gd name="adj1" fmla="val -64669"/>
              <a:gd name="adj2" fmla="val 7430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b="1" i="1" dirty="0">
                <a:solidFill>
                  <a:prstClr val="black"/>
                </a:solidFill>
              </a:rPr>
              <a:t>IDEJA!</a:t>
            </a:r>
          </a:p>
        </p:txBody>
      </p:sp>
      <p:sp>
        <p:nvSpPr>
          <p:cNvPr id="5" name="Multiply 4"/>
          <p:cNvSpPr/>
          <p:nvPr/>
        </p:nvSpPr>
        <p:spPr>
          <a:xfrm rot="20760762">
            <a:off x="4633083" y="2568504"/>
            <a:ext cx="4514847" cy="2201453"/>
          </a:xfrm>
          <a:prstGeom prst="mathMultiply">
            <a:avLst>
              <a:gd name="adj1" fmla="val 8717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algn="ctr" eaLnBrk="1" hangingPunct="1"/>
            <a:r>
              <a:rPr lang="hr-HR" b="1" smtClean="0"/>
              <a:t>KAKO ĆU SE SNAĆI U NOVOM KATALOGU?</a:t>
            </a:r>
            <a:endParaRPr lang="en-U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38" y="2109788"/>
            <a:ext cx="3621087" cy="337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1963" y="134938"/>
          <a:ext cx="10982326" cy="6583362"/>
        </p:xfrm>
        <a:graphic>
          <a:graphicData uri="http://schemas.openxmlformats.org/drawingml/2006/table">
            <a:tbl>
              <a:tblPr/>
              <a:tblGrid>
                <a:gridCol w="1442633"/>
                <a:gridCol w="1442633"/>
                <a:gridCol w="2806091"/>
                <a:gridCol w="2806091"/>
                <a:gridCol w="2484878"/>
              </a:tblGrid>
              <a:tr h="790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Times New Roman"/>
                        </a:rPr>
                        <a:t>KONCEPT 1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Times New Roman"/>
                        </a:rPr>
                        <a:t>KONCEPT 2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Times New Roman"/>
                        </a:rPr>
                        <a:t>ISHOD UČENJA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>
                          <a:latin typeface="Calibri"/>
                          <a:ea typeface="Calibri"/>
                          <a:cs typeface="Times New Roman"/>
                        </a:rPr>
                        <a:t>Sadržajna osnova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Calibri"/>
                          <a:ea typeface="Calibri"/>
                          <a:cs typeface="Times New Roman"/>
                        </a:rPr>
                        <a:t>Ne treba pamtiti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218139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 Rast i razvitak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2.3.1. Povećanje broja stanica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2.3.1.1 </a:t>
                      </a:r>
                      <a:r>
                        <a:rPr lang="hr-HR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povezati mitozu s rastom višestaničnog organizma i obnavljanjem njegovih stanica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očuvanje broja i vrste kromosoma (molekula DNA), iz jedne nastaju dvije genetički identične stanice, povećanje broja stanica - rast; i  uloga </a:t>
                      </a:r>
                      <a:r>
                        <a:rPr lang="hr-HR" sz="16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meristemskih</a:t>
                      </a: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tkiva biljnog organizma (vršni i bočni </a:t>
                      </a:r>
                      <a:r>
                        <a:rPr lang="hr-HR" sz="16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meristemi</a:t>
                      </a: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); regeneracija, matične stanice, </a:t>
                      </a:r>
                      <a:r>
                        <a:rPr lang="hr-HR" sz="16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totipotentnost</a:t>
                      </a: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, </a:t>
                      </a:r>
                      <a:r>
                        <a:rPr lang="hr-HR" sz="16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pluripotentnost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broj kromosoma kod pojedinih vrsta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725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2.3.2.Diferencijacija tkiva i organa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2.3.2.1 odrediti bitne značajke pojedinih faza embrionalnog razvoja čovjeka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latin typeface="Calibri"/>
                          <a:ea typeface="Times New Roman"/>
                          <a:cs typeface="Calibri"/>
                        </a:rPr>
                        <a:t>zigota, blastula, gastrula, embrio, fetus, diferencijacija stanica, zametni listići, organogeneza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detalji vezani uz embriogenezu, što se razvija iz pojedinog zametnog listića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8725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2.3.2.2 povezati nastanak tumora s poremećajem kontrole aktivnosti gena odgovornih za stanične diobe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onkogeni, tumor supresorski geni, nekontrolirane diobe, benigni i maligni tumori, utjecaj okoliša</a:t>
                      </a:r>
                      <a:endParaRPr lang="hr-HR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hr-HR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3" marR="60643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Rezervirano mjesto sadržaja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163" y="0"/>
            <a:ext cx="947578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Rezervirano mjesto sadržaja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988" y="12700"/>
            <a:ext cx="8564562" cy="686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men">
  <a:themeElements>
    <a:clrScheme name="Zeleno-žuta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Prame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am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1_Pramen">
  <a:themeElements>
    <a:clrScheme name="Zeleno-žuta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Prame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am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1477</TotalTime>
  <Words>1682</Words>
  <Application>Microsoft Office PowerPoint</Application>
  <PresentationFormat>Custom</PresentationFormat>
  <Paragraphs>399</Paragraphs>
  <Slides>34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Pramen</vt:lpstr>
      <vt:lpstr>1_Pramen</vt:lpstr>
      <vt:lpstr>PowerPoint Presentation</vt:lpstr>
      <vt:lpstr>Tijek rada/aktivnosti</vt:lpstr>
      <vt:lpstr>PowerPoint Presentation</vt:lpstr>
      <vt:lpstr>Ispitni katalog (IK) za Biologiju:</vt:lpstr>
      <vt:lpstr>PowerPoint Presentation</vt:lpstr>
      <vt:lpstr>KAKO ĆU SE SNAĆI U NOVOM KATALOGU?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PRIMJERI PITANJA VIŠESTRUKOG IZBORA</vt:lpstr>
      <vt:lpstr>PRIMJERI PITANJA VIŠESTRUKOG IZBORA</vt:lpstr>
      <vt:lpstr>PRIMJERI PITANJA VIŠESTRUKOG IZBORA</vt:lpstr>
      <vt:lpstr>PowerPoint Presentation</vt:lpstr>
      <vt:lpstr>PRIMJERI PITANJA OTVORENOGA TIPA</vt:lpstr>
      <vt:lpstr>PRIMJERI PITANJA OTVORENOGA TIPA</vt:lpstr>
      <vt:lpstr>PowerPoint Presentation</vt:lpstr>
      <vt:lpstr>PRIMJERI PITANJA OTVORENOGA TIPA</vt:lpstr>
      <vt:lpstr>PowerPoint Presentation</vt:lpstr>
      <vt:lpstr>PowerPoint Presentation</vt:lpstr>
      <vt:lpstr>PowerPoint Presentation</vt:lpstr>
      <vt:lpstr>Kognitivna sistematizacija zadataka  Reducirana Bloom-ova shema razina učenja prema Crooks-u (1988)</vt:lpstr>
      <vt:lpstr>PowerPoint Presentation</vt:lpstr>
      <vt:lpstr>POSTUPAK PROCJENE KVALITETE PITANJA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Korisnik</dc:creator>
  <cp:lastModifiedBy>Dubravka</cp:lastModifiedBy>
  <cp:revision>133</cp:revision>
  <dcterms:created xsi:type="dcterms:W3CDTF">2015-10-16T06:03:03Z</dcterms:created>
  <dcterms:modified xsi:type="dcterms:W3CDTF">2015-11-16T06:57:41Z</dcterms:modified>
</cp:coreProperties>
</file>