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sldIdLst>
    <p:sldId id="256" r:id="rId2"/>
    <p:sldId id="257" r:id="rId3"/>
    <p:sldId id="260" r:id="rId4"/>
    <p:sldId id="258" r:id="rId5"/>
    <p:sldId id="259" r:id="rId6"/>
  </p:sldIdLst>
  <p:sldSz cx="9144000" cy="6858000" type="screen4x3"/>
  <p:notesSz cx="6858000" cy="9144000"/>
  <p:defaultTextStyle>
    <a:defPPr>
      <a:defRPr lang="sr-Latn-C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0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AA8A57B-9A5B-404F-AA45-21B36E44C560}" type="datetimeFigureOut">
              <a:rPr lang="hr-HR" smtClean="0"/>
              <a:pPr/>
              <a:t>7.7.2016.</a:t>
            </a:fld>
            <a:endParaRPr lang="hr-HR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hr-HR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B208C7B-378B-4E0D-B962-C3857281E59A}" type="slidenum">
              <a:rPr lang="hr-HR" smtClean="0"/>
              <a:pPr/>
              <a:t>‹#›</a:t>
            </a:fld>
            <a:endParaRPr lang="hr-HR"/>
          </a:p>
        </p:txBody>
      </p:sp>
      <p:sp>
        <p:nvSpPr>
          <p:cNvPr id="8" name="Ova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AA8A57B-9A5B-404F-AA45-21B36E44C560}" type="datetimeFigureOut">
              <a:rPr lang="hr-HR" smtClean="0"/>
              <a:pPr/>
              <a:t>7.7.2016.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B208C7B-378B-4E0D-B962-C3857281E59A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AA8A57B-9A5B-404F-AA45-21B36E44C560}" type="datetimeFigureOut">
              <a:rPr lang="hr-HR" smtClean="0"/>
              <a:pPr/>
              <a:t>7.7.2016.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B208C7B-378B-4E0D-B962-C3857281E59A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AA8A57B-9A5B-404F-AA45-21B36E44C560}" type="datetimeFigureOut">
              <a:rPr lang="hr-HR" smtClean="0"/>
              <a:pPr/>
              <a:t>7.7.2016.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B208C7B-378B-4E0D-B962-C3857281E59A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AA8A57B-9A5B-404F-AA45-21B36E44C560}" type="datetimeFigureOut">
              <a:rPr lang="hr-HR" smtClean="0"/>
              <a:pPr/>
              <a:t>7.7.2016.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B208C7B-378B-4E0D-B962-C3857281E59A}" type="slidenum">
              <a:rPr lang="hr-HR" smtClean="0"/>
              <a:pPr/>
              <a:t>‹#›</a:t>
            </a:fld>
            <a:endParaRPr lang="hr-HR"/>
          </a:p>
        </p:txBody>
      </p:sp>
      <p:sp>
        <p:nvSpPr>
          <p:cNvPr id="10" name="Rectangle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AA8A57B-9A5B-404F-AA45-21B36E44C560}" type="datetimeFigureOut">
              <a:rPr lang="hr-HR" smtClean="0"/>
              <a:pPr/>
              <a:t>7.7.2016.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B208C7B-378B-4E0D-B962-C3857281E59A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AA8A57B-9A5B-404F-AA45-21B36E44C560}" type="datetimeFigureOut">
              <a:rPr lang="hr-HR" smtClean="0"/>
              <a:pPr/>
              <a:t>7.7.2016.</a:t>
            </a:fld>
            <a:endParaRPr lang="hr-H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hr-H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B208C7B-378B-4E0D-B962-C3857281E59A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AA8A57B-9A5B-404F-AA45-21B36E44C560}" type="datetimeFigureOut">
              <a:rPr lang="hr-HR" smtClean="0"/>
              <a:pPr/>
              <a:t>7.7.2016.</a:t>
            </a:fld>
            <a:endParaRPr lang="hr-H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hr-H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B208C7B-378B-4E0D-B962-C3857281E59A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AA8A57B-9A5B-404F-AA45-21B36E44C560}" type="datetimeFigureOut">
              <a:rPr lang="hr-HR" smtClean="0"/>
              <a:pPr/>
              <a:t>7.7.2016.</a:t>
            </a:fld>
            <a:endParaRPr lang="hr-H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hr-H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B208C7B-378B-4E0D-B962-C3857281E59A}" type="slidenum">
              <a:rPr lang="hr-HR" smtClean="0"/>
              <a:pPr/>
              <a:t>‹#›</a:t>
            </a:fld>
            <a:endParaRPr lang="hr-HR"/>
          </a:p>
        </p:txBody>
      </p:sp>
      <p:sp>
        <p:nvSpPr>
          <p:cNvPr id="6" name="Rectangle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AA8A57B-9A5B-404F-AA45-21B36E44C560}" type="datetimeFigureOut">
              <a:rPr lang="hr-HR" smtClean="0"/>
              <a:pPr/>
              <a:t>7.7.2016.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B208C7B-378B-4E0D-B962-C3857281E59A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AA8A57B-9A5B-404F-AA45-21B36E44C560}" type="datetimeFigureOut">
              <a:rPr lang="hr-HR" smtClean="0"/>
              <a:pPr/>
              <a:t>7.7.2016.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B208C7B-378B-4E0D-B962-C3857281E59A}" type="slidenum">
              <a:rPr lang="hr-HR" smtClean="0"/>
              <a:pPr/>
              <a:t>‹#›</a:t>
            </a:fld>
            <a:endParaRPr lang="hr-HR"/>
          </a:p>
        </p:txBody>
      </p:sp>
      <p:sp>
        <p:nvSpPr>
          <p:cNvPr id="8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9" name="Flowchart: Proces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Flowchart: Proces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3AA8A57B-9A5B-404F-AA45-21B36E44C560}" type="datetimeFigureOut">
              <a:rPr lang="hr-HR" smtClean="0"/>
              <a:pPr/>
              <a:t>7.7.2016.</a:t>
            </a:fld>
            <a:endParaRPr lang="hr-HR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hr-HR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BB208C7B-378B-4E0D-B962-C3857281E59A}" type="slidenum">
              <a:rPr lang="hr-HR" smtClean="0"/>
              <a:pPr/>
              <a:t>‹#›</a:t>
            </a:fld>
            <a:endParaRPr lang="hr-HR"/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www.google.hr/url?sa=i&amp;rct=j&amp;q=&amp;esrc=s&amp;source=images&amp;cd=&amp;cad=rja&amp;uact=8&amp;ved=0ahUKEwiWyYv8hK_NAhUH1xQKHSkeCOMQjRwIBw&amp;url=http://www.flickriver.com/photos/botalex/sets/72157630107178452/&amp;psig=AFQjCNF0yDuA9qmsA6sk3AusdCqmp3g7PQ&amp;ust=1466252042910950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32560" y="980728"/>
            <a:ext cx="7406640" cy="2160240"/>
          </a:xfrm>
        </p:spPr>
        <p:txBody>
          <a:bodyPr>
            <a:normAutofit/>
          </a:bodyPr>
          <a:lstStyle/>
          <a:p>
            <a:pPr algn="ctr"/>
            <a:r>
              <a:rPr lang="hr-HR" sz="3200" b="1" dirty="0" smtClean="0"/>
              <a:t>„Povijest svakodnevice  - perspektive, ograničenja, rezultati“</a:t>
            </a:r>
            <a:r>
              <a:rPr lang="hr-HR" sz="3200" dirty="0" smtClean="0"/>
              <a:t/>
            </a:r>
            <a:br>
              <a:rPr lang="hr-HR" sz="3200" dirty="0" smtClean="0"/>
            </a:br>
            <a:endParaRPr lang="hr-HR" sz="32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43608" y="1340768"/>
            <a:ext cx="7838688" cy="5040560"/>
          </a:xfrm>
        </p:spPr>
        <p:txBody>
          <a:bodyPr>
            <a:normAutofit fontScale="92500" lnSpcReduction="20000"/>
          </a:bodyPr>
          <a:lstStyle/>
          <a:p>
            <a:endParaRPr lang="hr-HR" dirty="0" smtClean="0"/>
          </a:p>
          <a:p>
            <a:endParaRPr lang="hr-HR" dirty="0" smtClean="0"/>
          </a:p>
          <a:p>
            <a:endParaRPr lang="hr-HR" dirty="0" smtClean="0"/>
          </a:p>
          <a:p>
            <a:endParaRPr lang="hr-HR" dirty="0" smtClean="0"/>
          </a:p>
          <a:p>
            <a:endParaRPr lang="hr-HR" dirty="0" smtClean="0"/>
          </a:p>
          <a:p>
            <a:pPr algn="ctr"/>
            <a:r>
              <a:rPr lang="hr-HR" sz="2200" dirty="0" smtClean="0"/>
              <a:t>Međužupanijski stručni skup učitelja i nastavnika povijesti Zadarske, </a:t>
            </a:r>
          </a:p>
          <a:p>
            <a:pPr algn="ctr"/>
            <a:r>
              <a:rPr lang="hr-HR" sz="2200" dirty="0" smtClean="0"/>
              <a:t>Šibensko-kninske, Splitsko-dalmatinske i </a:t>
            </a:r>
          </a:p>
          <a:p>
            <a:pPr algn="ctr"/>
            <a:r>
              <a:rPr lang="hr-HR" sz="2200" dirty="0" smtClean="0"/>
              <a:t>Dubrovačko-neretvanske županije</a:t>
            </a:r>
          </a:p>
          <a:p>
            <a:endParaRPr lang="hr-HR" sz="2200" dirty="0" smtClean="0"/>
          </a:p>
          <a:p>
            <a:pPr algn="ctr"/>
            <a:r>
              <a:rPr lang="hr-HR" sz="2200" dirty="0" smtClean="0"/>
              <a:t>Split, Sveučilišna knjižnica, 23. lipnja 2016.</a:t>
            </a:r>
          </a:p>
          <a:p>
            <a:pPr algn="ctr"/>
            <a:endParaRPr lang="hr-HR" sz="2200" dirty="0" smtClean="0"/>
          </a:p>
          <a:p>
            <a:pPr algn="ctr"/>
            <a:r>
              <a:rPr lang="hr-HR" sz="2200" dirty="0" smtClean="0"/>
              <a:t>Agencija za odgoj i obrazovanje</a:t>
            </a:r>
          </a:p>
          <a:p>
            <a:pPr algn="ctr"/>
            <a:r>
              <a:rPr lang="hr-HR" sz="2200" dirty="0" smtClean="0"/>
              <a:t>Odsjek za povijest, </a:t>
            </a:r>
          </a:p>
          <a:p>
            <a:pPr algn="ctr"/>
            <a:r>
              <a:rPr lang="hr-HR" sz="2200" dirty="0" smtClean="0"/>
              <a:t>Filozofski fakultet u Splitu</a:t>
            </a:r>
          </a:p>
          <a:p>
            <a:endParaRPr lang="hr-HR" dirty="0"/>
          </a:p>
        </p:txBody>
      </p:sp>
      <p:pic>
        <p:nvPicPr>
          <p:cNvPr id="1028" name="Picture 4" descr="D:\u radu Danica\agencija za obrazovanj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2976" y="5429264"/>
            <a:ext cx="2074838" cy="928694"/>
          </a:xfrm>
          <a:prstGeom prst="rect">
            <a:avLst/>
          </a:prstGeom>
          <a:noFill/>
        </p:spPr>
      </p:pic>
      <p:pic>
        <p:nvPicPr>
          <p:cNvPr id="1029" name="Picture 5" descr="D:\u radu Danica\filozofski fakultet_odsjek za povijest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58082" y="5186421"/>
            <a:ext cx="1340522" cy="117153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1187624" y="1700213"/>
            <a:ext cx="7956376" cy="1008062"/>
          </a:xfrm>
        </p:spPr>
        <p:txBody>
          <a:bodyPr>
            <a:normAutofit fontScale="90000"/>
          </a:bodyPr>
          <a:lstStyle/>
          <a:p>
            <a:r>
              <a:rPr lang="hr-HR" sz="3200" dirty="0" smtClean="0"/>
              <a:t>10.00 – 10.30 Pozdravne riječi i uvodno izlaganje</a:t>
            </a:r>
            <a:endParaRPr lang="hr-HR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1181100" y="2852738"/>
            <a:ext cx="7962900" cy="3395662"/>
          </a:xfrm>
        </p:spPr>
        <p:txBody>
          <a:bodyPr>
            <a:normAutofit/>
          </a:bodyPr>
          <a:lstStyle/>
          <a:p>
            <a:r>
              <a:rPr lang="hr-HR" sz="2400" dirty="0" smtClean="0"/>
              <a:t>Prof. dr. sc.  Aleksandar Jakir, dekan Filozofskog fakulteta u  Splitu</a:t>
            </a:r>
          </a:p>
          <a:p>
            <a:r>
              <a:rPr lang="hr-HR" sz="2400" i="1" dirty="0" smtClean="0"/>
              <a:t>Povijest svakodnevice, </a:t>
            </a:r>
            <a:r>
              <a:rPr lang="hr-HR" sz="2400" dirty="0" smtClean="0"/>
              <a:t>u</a:t>
            </a:r>
            <a:r>
              <a:rPr lang="hr-HR" sz="2400" dirty="0" smtClean="0"/>
              <a:t>vodno izlaganje, </a:t>
            </a:r>
            <a:r>
              <a:rPr lang="hr-HR" sz="2400" dirty="0" smtClean="0"/>
              <a:t>Loranda </a:t>
            </a:r>
            <a:r>
              <a:rPr lang="hr-HR" sz="2400" dirty="0" smtClean="0"/>
              <a:t>Miletić, viša savjetnica,  Agencija za odgoj i obrazovanje </a:t>
            </a:r>
          </a:p>
          <a:p>
            <a:endParaRPr lang="hr-HR" sz="24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rc_mi" descr="http://farm8.static.flickr.com/7211/7177987615_2816c9da81.jpg">
            <a:hlinkClick r:id="rId2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95736" y="3356992"/>
            <a:ext cx="4905881" cy="31730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2" descr="C:\Users\lmiletic\Pictures\Bitka za Sablat 1619., Abraham Hogenberg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95736" y="332656"/>
            <a:ext cx="4968552" cy="280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7308305" y="548680"/>
            <a:ext cx="172819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dirty="0" smtClean="0"/>
              <a:t>Abraham </a:t>
            </a:r>
          </a:p>
          <a:p>
            <a:r>
              <a:rPr lang="hr-HR" dirty="0" smtClean="0"/>
              <a:t>Hogenberg, Bitka za Sablat </a:t>
            </a:r>
          </a:p>
          <a:p>
            <a:r>
              <a:rPr lang="hr-HR" dirty="0" smtClean="0"/>
              <a:t>1619.</a:t>
            </a:r>
          </a:p>
          <a:p>
            <a:endParaRPr lang="hr-HR" dirty="0" smtClean="0"/>
          </a:p>
          <a:p>
            <a:endParaRPr lang="hr-HR" dirty="0"/>
          </a:p>
        </p:txBody>
      </p:sp>
      <p:sp>
        <p:nvSpPr>
          <p:cNvPr id="5" name="TextBox 4"/>
          <p:cNvSpPr txBox="1"/>
          <p:nvPr/>
        </p:nvSpPr>
        <p:spPr>
          <a:xfrm>
            <a:off x="7164288" y="3717032"/>
            <a:ext cx="197971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Wilhem von Diez,</a:t>
            </a:r>
          </a:p>
          <a:p>
            <a:r>
              <a:rPr lang="hr-HR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Pljačka u vrijeme </a:t>
            </a:r>
          </a:p>
          <a:p>
            <a:r>
              <a:rPr lang="hr-HR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Tridesetgodišnjeg </a:t>
            </a:r>
          </a:p>
          <a:p>
            <a:r>
              <a:rPr lang="hr-HR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rata</a:t>
            </a:r>
            <a:r>
              <a:rPr lang="hr-HR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, 1889.</a:t>
            </a:r>
            <a:endParaRPr lang="hr-HR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1043608" y="476250"/>
            <a:ext cx="8100392" cy="6048375"/>
          </a:xfrm>
        </p:spPr>
        <p:txBody>
          <a:bodyPr>
            <a:normAutofit fontScale="90000"/>
          </a:bodyPr>
          <a:lstStyle/>
          <a:p>
            <a:r>
              <a:rPr lang="hr-HR" sz="2000" dirty="0" smtClean="0"/>
              <a:t>10:30 – 11:15 	</a:t>
            </a:r>
            <a:r>
              <a:rPr lang="hr-HR" sz="2000" b="1" dirty="0" smtClean="0"/>
              <a:t>Vojnička svakodnevica u Rimskom Carstvu</a:t>
            </a:r>
            <a:r>
              <a:rPr lang="hr-HR" sz="2000" b="1" i="1" dirty="0" smtClean="0"/>
              <a:t/>
            </a:r>
            <a:br>
              <a:rPr lang="hr-HR" sz="2000" b="1" i="1" dirty="0" smtClean="0"/>
            </a:br>
            <a:r>
              <a:rPr lang="hr-HR" sz="2000" b="1" i="1" dirty="0" smtClean="0"/>
              <a:t>		</a:t>
            </a:r>
            <a:r>
              <a:rPr lang="hr-HR" sz="2000" dirty="0" smtClean="0"/>
              <a:t>Doc dr. sc. Ivan Matijević, Filozofski fakultet u Splitu, </a:t>
            </a:r>
            <a:br>
              <a:rPr lang="hr-HR" sz="2000" dirty="0" smtClean="0"/>
            </a:br>
            <a:r>
              <a:rPr lang="hr-HR" sz="2000" dirty="0" smtClean="0"/>
              <a:t>		Odsjek za povijest  </a:t>
            </a:r>
            <a:br>
              <a:rPr lang="hr-HR" sz="2000" dirty="0" smtClean="0"/>
            </a:br>
            <a:r>
              <a:rPr lang="hr-HR" sz="2000" dirty="0" smtClean="0"/>
              <a:t/>
            </a:r>
            <a:br>
              <a:rPr lang="hr-HR" sz="2000" dirty="0" smtClean="0"/>
            </a:br>
            <a:r>
              <a:rPr lang="hr-HR" sz="2000" dirty="0" smtClean="0"/>
              <a:t>      </a:t>
            </a:r>
            <a:br>
              <a:rPr lang="hr-HR" sz="2000" dirty="0" smtClean="0"/>
            </a:br>
            <a:r>
              <a:rPr lang="hr-HR" sz="2000" dirty="0" smtClean="0"/>
              <a:t>11:15 – 11:45 	Stanka za kavu</a:t>
            </a:r>
            <a:br>
              <a:rPr lang="hr-HR" sz="2000" dirty="0" smtClean="0"/>
            </a:br>
            <a:r>
              <a:rPr lang="hr-HR" sz="2000" dirty="0" smtClean="0"/>
              <a:t/>
            </a:r>
            <a:br>
              <a:rPr lang="hr-HR" sz="2000" dirty="0" smtClean="0"/>
            </a:br>
            <a:r>
              <a:rPr lang="hr-HR" sz="2000" dirty="0" smtClean="0"/>
              <a:t> </a:t>
            </a:r>
            <a:br>
              <a:rPr lang="hr-HR" sz="2000" dirty="0" smtClean="0"/>
            </a:br>
            <a:r>
              <a:rPr lang="hr-HR" sz="2000" dirty="0" smtClean="0"/>
              <a:t>11:45 – 12:30	</a:t>
            </a:r>
            <a:r>
              <a:rPr lang="hr-HR" sz="2000" b="1" dirty="0" smtClean="0"/>
              <a:t>Prehrana i kultura blagovanja u 					kasnosrednjovjekovnim dalmatinskim društvima</a:t>
            </a:r>
            <a:r>
              <a:rPr lang="hr-HR" sz="2000" dirty="0" smtClean="0"/>
              <a:t/>
            </a:r>
            <a:br>
              <a:rPr lang="hr-HR" sz="2000" dirty="0" smtClean="0"/>
            </a:br>
            <a:r>
              <a:rPr lang="hr-HR" sz="2000" dirty="0" smtClean="0"/>
              <a:t>                      	Doc. dr. sc.   Tonija Andrić, prof., Filozofski fakultet u Splitu, 			Odsjek za povijest           </a:t>
            </a:r>
            <a:br>
              <a:rPr lang="hr-HR" sz="2000" dirty="0" smtClean="0"/>
            </a:br>
            <a:r>
              <a:rPr lang="hr-HR" sz="2000" dirty="0" smtClean="0"/>
              <a:t/>
            </a:r>
            <a:br>
              <a:rPr lang="hr-HR" sz="2000" dirty="0" smtClean="0"/>
            </a:br>
            <a:r>
              <a:rPr lang="hr-HR" sz="2000" dirty="0" smtClean="0"/>
              <a:t>			</a:t>
            </a:r>
            <a:br>
              <a:rPr lang="hr-HR" sz="2000" dirty="0" smtClean="0"/>
            </a:br>
            <a:r>
              <a:rPr lang="hr-HR" sz="2000" dirty="0" smtClean="0"/>
              <a:t>12:30 – 13:15	</a:t>
            </a:r>
            <a:r>
              <a:rPr lang="hr-HR" sz="2000" b="1" dirty="0" smtClean="0"/>
              <a:t>Gusarstvo ili legitimizirano bezakonje. Svakodnevnica    </a:t>
            </a:r>
            <a:r>
              <a:rPr lang="hr-HR" sz="2000" b="1" i="1" dirty="0" smtClean="0"/>
              <a:t/>
            </a:r>
            <a:br>
              <a:rPr lang="hr-HR" sz="2000" b="1" i="1" dirty="0" smtClean="0"/>
            </a:br>
            <a:r>
              <a:rPr lang="hr-HR" sz="2000" b="1" dirty="0" smtClean="0"/>
              <a:t>                       	ranonovovjekovnog Mediterana  </a:t>
            </a:r>
            <a:r>
              <a:rPr lang="hr-HR" sz="2000" b="1" i="1" dirty="0" smtClean="0"/>
              <a:t/>
            </a:r>
            <a:br>
              <a:rPr lang="hr-HR" sz="2000" b="1" i="1" dirty="0" smtClean="0"/>
            </a:br>
            <a:r>
              <a:rPr lang="hr-HR" sz="2000" b="1" dirty="0" smtClean="0"/>
              <a:t> 	 	</a:t>
            </a:r>
            <a:r>
              <a:rPr lang="hr-HR" sz="2000" dirty="0" smtClean="0"/>
              <a:t>Dr. sc. Nikša Varezić, Filozofski fakultet u Splitu, Odsjek za povijest</a:t>
            </a:r>
            <a:br>
              <a:rPr lang="hr-HR" sz="2000" dirty="0" smtClean="0"/>
            </a:br>
            <a:r>
              <a:rPr lang="hr-HR" sz="2000" dirty="0" smtClean="0"/>
              <a:t/>
            </a:r>
            <a:br>
              <a:rPr lang="hr-HR" sz="2000" dirty="0" smtClean="0"/>
            </a:br>
            <a:r>
              <a:rPr lang="hr-HR" sz="2000" dirty="0" smtClean="0"/>
              <a:t/>
            </a:r>
            <a:br>
              <a:rPr lang="hr-HR" sz="2000" dirty="0" smtClean="0"/>
            </a:br>
            <a:r>
              <a:rPr lang="hr-HR" sz="2000" dirty="0" smtClean="0"/>
              <a:t>13:15 – 14:00	Stanka za ručak        </a:t>
            </a:r>
            <a:br>
              <a:rPr lang="hr-HR" sz="2000" dirty="0" smtClean="0"/>
            </a:br>
            <a:r>
              <a:rPr lang="hr-HR" sz="2000" dirty="0" smtClean="0"/>
              <a:t>		</a:t>
            </a:r>
            <a:br>
              <a:rPr lang="hr-HR" sz="2000" dirty="0" smtClean="0"/>
            </a:br>
            <a:r>
              <a:rPr lang="hr-HR" sz="2000" i="1" dirty="0" smtClean="0"/>
              <a:t/>
            </a:r>
            <a:br>
              <a:rPr lang="hr-HR" sz="2000" i="1" dirty="0" smtClean="0"/>
            </a:br>
            <a:r>
              <a:rPr lang="hr-HR" sz="2000" dirty="0" smtClean="0"/>
              <a:t/>
            </a:r>
            <a:br>
              <a:rPr lang="hr-HR" sz="2000" dirty="0" smtClean="0"/>
            </a:br>
            <a:endParaRPr lang="hr-HR" sz="20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971600" y="1052736"/>
            <a:ext cx="8172400" cy="5976664"/>
          </a:xfrm>
        </p:spPr>
        <p:txBody>
          <a:bodyPr>
            <a:normAutofit fontScale="90000"/>
          </a:bodyPr>
          <a:lstStyle/>
          <a:p>
            <a:r>
              <a:rPr lang="hr-HR" sz="2200" dirty="0" smtClean="0"/>
              <a:t/>
            </a:r>
            <a:br>
              <a:rPr lang="hr-HR" sz="2200" dirty="0" smtClean="0"/>
            </a:br>
            <a:r>
              <a:rPr lang="hr-HR" sz="2200" dirty="0" smtClean="0"/>
              <a:t> </a:t>
            </a:r>
            <a:br>
              <a:rPr lang="hr-HR" sz="2200" dirty="0" smtClean="0"/>
            </a:br>
            <a:r>
              <a:rPr lang="hr-HR" sz="2200" dirty="0" smtClean="0"/>
              <a:t/>
            </a:r>
            <a:br>
              <a:rPr lang="hr-HR" sz="2200" dirty="0" smtClean="0"/>
            </a:br>
            <a:r>
              <a:rPr lang="hr-HR" sz="2200" dirty="0" smtClean="0"/>
              <a:t/>
            </a:r>
            <a:br>
              <a:rPr lang="hr-HR" sz="2200" dirty="0" smtClean="0"/>
            </a:br>
            <a:r>
              <a:rPr lang="hr-HR" sz="2200" dirty="0" smtClean="0"/>
              <a:t>14:00 – 14:45 	</a:t>
            </a:r>
            <a:r>
              <a:rPr lang="hr-HR" sz="2000" b="1" dirty="0" smtClean="0"/>
              <a:t>Odbačen među svojima - mikrolokalizmi kao destrukcija </a:t>
            </a:r>
            <a:r>
              <a:rPr lang="hr-HR" sz="2200" dirty="0" smtClean="0"/>
              <a:t/>
            </a:r>
            <a:br>
              <a:rPr lang="hr-HR" sz="2200" dirty="0" smtClean="0"/>
            </a:br>
            <a:r>
              <a:rPr lang="hr-HR" sz="2200" dirty="0" smtClean="0"/>
              <a:t>		Doc. dr. sc. Mladenko Domazet, Filozofski fakultet u Splitu</a:t>
            </a:r>
            <a:br>
              <a:rPr lang="hr-HR" sz="2200" dirty="0" smtClean="0"/>
            </a:br>
            <a:r>
              <a:rPr lang="hr-HR" sz="2200" dirty="0" smtClean="0"/>
              <a:t>		</a:t>
            </a:r>
            <a:br>
              <a:rPr lang="hr-HR" sz="2200" dirty="0" smtClean="0"/>
            </a:br>
            <a:r>
              <a:rPr lang="hr-HR" sz="2200" dirty="0" smtClean="0"/>
              <a:t> </a:t>
            </a:r>
            <a:br>
              <a:rPr lang="hr-HR" sz="2200" dirty="0" smtClean="0"/>
            </a:br>
            <a:r>
              <a:rPr lang="hr-HR" sz="2200" dirty="0" smtClean="0"/>
              <a:t>14:45  - 15:30 	</a:t>
            </a:r>
            <a:r>
              <a:rPr lang="hr-HR" sz="2000" b="1" dirty="0" smtClean="0"/>
              <a:t>Povijest svakodnevice kao izazov pisanja povijesti 20. 		stoljeća</a:t>
            </a:r>
            <a:r>
              <a:rPr lang="hr-HR" sz="2000" dirty="0" smtClean="0"/>
              <a:t>  </a:t>
            </a:r>
            <a:br>
              <a:rPr lang="hr-HR" sz="2000" dirty="0" smtClean="0"/>
            </a:br>
            <a:r>
              <a:rPr lang="hr-HR" sz="2000" dirty="0" smtClean="0"/>
              <a:t>                       	 Prof. dr. sc. Aleksandar Jakir, Filozofski fakultet u Splitu, Odsjek za       </a:t>
            </a:r>
            <a:br>
              <a:rPr lang="hr-HR" sz="2000" dirty="0" smtClean="0"/>
            </a:br>
            <a:r>
              <a:rPr lang="hr-HR" sz="2000" dirty="0" smtClean="0"/>
              <a:t>                       	 povijest </a:t>
            </a:r>
            <a:r>
              <a:rPr lang="hr-HR" sz="2200" dirty="0" smtClean="0"/>
              <a:t/>
            </a:r>
            <a:br>
              <a:rPr lang="hr-HR" sz="2200" dirty="0" smtClean="0"/>
            </a:br>
            <a:r>
              <a:rPr lang="hr-HR" sz="2200" dirty="0" smtClean="0"/>
              <a:t/>
            </a:r>
            <a:br>
              <a:rPr lang="hr-HR" sz="2200" dirty="0" smtClean="0"/>
            </a:br>
            <a:r>
              <a:rPr lang="hr-HR" sz="2200" dirty="0" smtClean="0"/>
              <a:t/>
            </a:r>
            <a:br>
              <a:rPr lang="hr-HR" sz="2200" dirty="0" smtClean="0"/>
            </a:br>
            <a:r>
              <a:rPr lang="hr-HR" sz="2200" dirty="0" smtClean="0"/>
              <a:t>15:30 – 16:00	Evaluacija i zatvaranje stručnog skupa</a:t>
            </a:r>
            <a:br>
              <a:rPr lang="hr-HR" sz="2200" dirty="0" smtClean="0"/>
            </a:br>
            <a:r>
              <a:rPr lang="hr-HR" sz="2200" dirty="0" smtClean="0"/>
              <a:t/>
            </a:r>
            <a:br>
              <a:rPr lang="hr-HR" sz="2200" dirty="0" smtClean="0"/>
            </a:br>
            <a:r>
              <a:rPr lang="hr-HR" sz="2000" dirty="0" smtClean="0"/>
              <a:t/>
            </a:r>
            <a:br>
              <a:rPr lang="hr-HR" sz="2000" dirty="0" smtClean="0"/>
            </a:br>
            <a:r>
              <a:rPr lang="hr-HR" sz="2000" dirty="0" smtClean="0"/>
              <a:t/>
            </a:r>
            <a:br>
              <a:rPr lang="hr-HR" sz="2000" dirty="0" smtClean="0"/>
            </a:br>
            <a:r>
              <a:rPr lang="hr-HR" sz="2000" dirty="0" smtClean="0"/>
              <a:t/>
            </a:r>
            <a:br>
              <a:rPr lang="hr-HR" sz="2000" dirty="0" smtClean="0"/>
            </a:br>
            <a:r>
              <a:rPr lang="hr-HR" sz="2000" dirty="0" smtClean="0"/>
              <a:t/>
            </a:r>
            <a:br>
              <a:rPr lang="hr-HR" sz="2000" dirty="0" smtClean="0"/>
            </a:br>
            <a:r>
              <a:rPr lang="hr-HR" sz="1800" dirty="0" smtClean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hr-HR" sz="1800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hr-HR" sz="1800" dirty="0" smtClean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hr-HR" sz="1800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hr-HR" sz="2400" i="1" dirty="0" smtClean="0"/>
              <a:t/>
            </a:r>
            <a:br>
              <a:rPr lang="hr-HR" sz="2400" i="1" dirty="0" smtClean="0"/>
            </a:br>
            <a:r>
              <a:rPr lang="hr-HR" sz="2400" i="1" dirty="0" smtClean="0"/>
              <a:t>	</a:t>
            </a:r>
            <a:endParaRPr lang="hr-HR" sz="2400" i="1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358</TotalTime>
  <Words>110</Words>
  <Application>Microsoft Office PowerPoint</Application>
  <PresentationFormat>On-screen Show (4:3)</PresentationFormat>
  <Paragraphs>27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Solstice</vt:lpstr>
      <vt:lpstr>„Povijest svakodnevice  - perspektive, ograničenja, rezultati“ </vt:lpstr>
      <vt:lpstr>10.00 – 10.30 Pozdravne riječi i uvodno izlaganje</vt:lpstr>
      <vt:lpstr>Slide 3</vt:lpstr>
      <vt:lpstr>10:30 – 11:15  Vojnička svakodnevica u Rimskom Carstvu   Doc dr. sc. Ivan Matijević, Filozofski fakultet u Splitu,    Odsjek za povijest           11:15 – 11:45  Stanka za kavu    11:45 – 12:30 Prehrana i kultura blagovanja u      kasnosrednjovjekovnim dalmatinskim društvima                        Doc. dr. sc.   Tonija Andrić, prof., Filozofski fakultet u Splitu,    Odsjek za povijest                 12:30 – 13:15 Gusarstvo ili legitimizirano bezakonje. Svakodnevnica                             ranonovovjekovnog Mediterana       Dr. sc. Nikša Varezić, Filozofski fakultet u Splitu, Odsjek za povijest   13:15 – 14:00 Stanka za ručak              </vt:lpstr>
      <vt:lpstr>     14:00 – 14:45  Odbačen među svojima - mikrolokalizmi kao destrukcija    Doc. dr. sc. Mladenko Domazet, Filozofski fakultet u Splitu      14:45  - 15:30  Povijest svakodnevice kao izazov pisanja povijesti 20.   stoljeća                            Prof. dr. sc. Aleksandar Jakir, Filozofski fakultet u Splitu, Odsjek za                                 povijest    15:30 – 16:00 Evaluacija i zatvaranje stručnog skupa        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Novije historiografske spoznaje iz hrvatske i europske moderne i suvremene povijesti</dc:title>
  <dc:creator>lmiletic</dc:creator>
  <cp:lastModifiedBy>lmiletic</cp:lastModifiedBy>
  <cp:revision>41</cp:revision>
  <dcterms:created xsi:type="dcterms:W3CDTF">2012-06-20T07:26:27Z</dcterms:created>
  <dcterms:modified xsi:type="dcterms:W3CDTF">2016-07-07T05:57:54Z</dcterms:modified>
</cp:coreProperties>
</file>