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57" r:id="rId6"/>
    <p:sldId id="290" r:id="rId7"/>
    <p:sldId id="291" r:id="rId8"/>
    <p:sldId id="276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83" r:id="rId17"/>
    <p:sldId id="287" r:id="rId18"/>
    <p:sldId id="293" r:id="rId19"/>
    <p:sldId id="281" r:id="rId20"/>
    <p:sldId id="294" r:id="rId21"/>
    <p:sldId id="295" r:id="rId22"/>
  </p:sldIdLst>
  <p:sldSz cx="9144000" cy="6858000" type="screen4x3"/>
  <p:notesSz cx="6864350" cy="9996488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F1CB"/>
    <a:srgbClr val="F7FEB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182897-B6A8-4F33-AC33-2A0820E8FE2E}" type="doc">
      <dgm:prSet loTypeId="urn:microsoft.com/office/officeart/2005/8/layout/cycle6" loCatId="relationship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hr-HR"/>
        </a:p>
      </dgm:t>
    </dgm:pt>
    <dgm:pt modelId="{55BD3BB8-772D-4CF9-9D77-0000C66BE221}">
      <dgm:prSet phldrT="[Text]" custT="1"/>
      <dgm:spPr>
        <a:solidFill>
          <a:srgbClr val="FFFF00"/>
        </a:solidFill>
      </dgm:spPr>
      <dgm:t>
        <a:bodyPr/>
        <a:lstStyle/>
        <a:p>
          <a:r>
            <a:rPr lang="hr-HR" sz="2800" dirty="0" smtClean="0">
              <a:solidFill>
                <a:schemeClr val="tx1"/>
              </a:solidFill>
            </a:rPr>
            <a:t>5 objekata</a:t>
          </a:r>
          <a:endParaRPr lang="hr-HR" sz="2800" dirty="0">
            <a:solidFill>
              <a:schemeClr val="tx1"/>
            </a:solidFill>
          </a:endParaRPr>
        </a:p>
      </dgm:t>
    </dgm:pt>
    <dgm:pt modelId="{E3576C27-6774-43D9-A3C2-B7F20FE7C824}" type="parTrans" cxnId="{B418BD47-55B0-4BC0-9B20-3AB63E05C28E}">
      <dgm:prSet/>
      <dgm:spPr/>
      <dgm:t>
        <a:bodyPr/>
        <a:lstStyle/>
        <a:p>
          <a:endParaRPr lang="hr-HR"/>
        </a:p>
      </dgm:t>
    </dgm:pt>
    <dgm:pt modelId="{A1CF8264-0C49-4611-82A3-14CA429722C1}" type="sibTrans" cxnId="{B418BD47-55B0-4BC0-9B20-3AB63E05C28E}">
      <dgm:prSet/>
      <dgm:spPr/>
      <dgm:t>
        <a:bodyPr/>
        <a:lstStyle/>
        <a:p>
          <a:endParaRPr lang="hr-HR"/>
        </a:p>
      </dgm:t>
    </dgm:pt>
    <dgm:pt modelId="{51F4A926-A9E5-4B57-B0E1-77BC13BC4273}">
      <dgm:prSet phldrT="[Text]" custT="1"/>
      <dgm:spPr/>
      <dgm:t>
        <a:bodyPr/>
        <a:lstStyle/>
        <a:p>
          <a:r>
            <a:rPr lang="hr-HR" sz="2000" dirty="0" smtClean="0"/>
            <a:t>99 zaposlenih, </a:t>
          </a:r>
        </a:p>
        <a:p>
          <a:r>
            <a:rPr lang="hr-HR" sz="2000" dirty="0" smtClean="0"/>
            <a:t>59 odgojitelja,</a:t>
          </a:r>
        </a:p>
        <a:p>
          <a:r>
            <a:rPr lang="hr-HR" sz="2000" dirty="0" smtClean="0"/>
            <a:t>kompletan stručni tim</a:t>
          </a:r>
          <a:endParaRPr lang="hr-HR" sz="2000" dirty="0"/>
        </a:p>
      </dgm:t>
    </dgm:pt>
    <dgm:pt modelId="{AA1314FE-0B69-463A-BDA3-C1055DF4AE5E}" type="parTrans" cxnId="{4DA066E4-6FC0-4F6F-A8BA-6A7FE5892920}">
      <dgm:prSet/>
      <dgm:spPr/>
      <dgm:t>
        <a:bodyPr/>
        <a:lstStyle/>
        <a:p>
          <a:endParaRPr lang="hr-HR"/>
        </a:p>
      </dgm:t>
    </dgm:pt>
    <dgm:pt modelId="{542BE282-9307-4ADD-ADDA-2C9F0518930F}" type="sibTrans" cxnId="{4DA066E4-6FC0-4F6F-A8BA-6A7FE5892920}">
      <dgm:prSet/>
      <dgm:spPr/>
      <dgm:t>
        <a:bodyPr/>
        <a:lstStyle/>
        <a:p>
          <a:endParaRPr lang="hr-HR"/>
        </a:p>
      </dgm:t>
    </dgm:pt>
    <dgm:pt modelId="{8A54B28A-30E3-402A-9B47-8AD6468CBD3C}">
      <dgm:prSet phldrT="[Text]" custT="1"/>
      <dgm:spPr>
        <a:solidFill>
          <a:srgbClr val="FFFF00"/>
        </a:solidFill>
      </dgm:spPr>
      <dgm:t>
        <a:bodyPr/>
        <a:lstStyle/>
        <a:p>
          <a:r>
            <a:rPr lang="hr-HR" sz="1800" dirty="0" smtClean="0">
              <a:solidFill>
                <a:schemeClr val="tx1"/>
              </a:solidFill>
            </a:rPr>
            <a:t>2 odgojitelja savjetnika</a:t>
          </a:r>
        </a:p>
        <a:p>
          <a:r>
            <a:rPr lang="hr-HR" sz="1800" dirty="0" smtClean="0">
              <a:solidFill>
                <a:schemeClr val="tx1"/>
              </a:solidFill>
            </a:rPr>
            <a:t>4 odgojitelja mentora</a:t>
          </a:r>
          <a:endParaRPr lang="hr-HR" sz="1800" dirty="0">
            <a:solidFill>
              <a:schemeClr val="tx1"/>
            </a:solidFill>
          </a:endParaRPr>
        </a:p>
      </dgm:t>
    </dgm:pt>
    <dgm:pt modelId="{9E8C1F9E-A201-46A9-AA6D-8CB8B7FAF5DB}" type="parTrans" cxnId="{C7F6A6AA-F5A7-40AA-B481-B64EFED22BB2}">
      <dgm:prSet/>
      <dgm:spPr/>
      <dgm:t>
        <a:bodyPr/>
        <a:lstStyle/>
        <a:p>
          <a:endParaRPr lang="hr-HR"/>
        </a:p>
      </dgm:t>
    </dgm:pt>
    <dgm:pt modelId="{75F6251F-54EB-41BA-82E9-701CA2767991}" type="sibTrans" cxnId="{C7F6A6AA-F5A7-40AA-B481-B64EFED22BB2}">
      <dgm:prSet/>
      <dgm:spPr/>
      <dgm:t>
        <a:bodyPr/>
        <a:lstStyle/>
        <a:p>
          <a:endParaRPr lang="hr-HR"/>
        </a:p>
      </dgm:t>
    </dgm:pt>
    <dgm:pt modelId="{A7640389-6B95-4902-B42A-125014A9E511}">
      <dgm:prSet phldrT="[Text]" custT="1"/>
      <dgm:spPr>
        <a:solidFill>
          <a:srgbClr val="FFFF00"/>
        </a:solidFill>
      </dgm:spPr>
      <dgm:t>
        <a:bodyPr/>
        <a:lstStyle/>
        <a:p>
          <a:r>
            <a:rPr lang="hr-HR" sz="2400" dirty="0" smtClean="0">
              <a:solidFill>
                <a:schemeClr val="tx1"/>
              </a:solidFill>
            </a:rPr>
            <a:t>Vizija vrtića:</a:t>
          </a:r>
        </a:p>
        <a:p>
          <a:r>
            <a:rPr lang="hr-HR" sz="1400" i="1" dirty="0" smtClean="0">
              <a:solidFill>
                <a:schemeClr val="tx1"/>
              </a:solidFill>
              <a:latin typeface="+mn-lt"/>
            </a:rPr>
            <a:t>„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Zajedno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stvaramo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bolje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razumijemo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neprestano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 se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mijenjamo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stičemo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znanja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skladno</a:t>
          </a:r>
          <a:r>
            <a:rPr lang="es-ES" sz="1400" i="1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dirty="0" err="1" smtClean="0">
              <a:solidFill>
                <a:schemeClr val="tx1"/>
              </a:solidFill>
              <a:latin typeface="+mn-lt"/>
            </a:rPr>
            <a:t>rastemo</a:t>
          </a:r>
          <a:r>
            <a:rPr lang="hr-HR" sz="1400" i="1" dirty="0" smtClean="0">
              <a:solidFill>
                <a:schemeClr val="tx1"/>
              </a:solidFill>
              <a:latin typeface="+mn-lt"/>
            </a:rPr>
            <a:t>!”</a:t>
          </a:r>
          <a:endParaRPr lang="hr-HR" sz="1400" dirty="0">
            <a:solidFill>
              <a:schemeClr val="tx1"/>
            </a:solidFill>
            <a:latin typeface="+mn-lt"/>
          </a:endParaRPr>
        </a:p>
      </dgm:t>
    </dgm:pt>
    <dgm:pt modelId="{482FA965-976D-4884-B1A7-3A530F45C049}" type="parTrans" cxnId="{9FFC620A-AE92-44EE-A663-A1731F269350}">
      <dgm:prSet/>
      <dgm:spPr/>
      <dgm:t>
        <a:bodyPr/>
        <a:lstStyle/>
        <a:p>
          <a:endParaRPr lang="hr-HR"/>
        </a:p>
      </dgm:t>
    </dgm:pt>
    <dgm:pt modelId="{0463D65A-9A66-43D7-B972-709614507BB3}" type="sibTrans" cxnId="{9FFC620A-AE92-44EE-A663-A1731F269350}">
      <dgm:prSet/>
      <dgm:spPr/>
      <dgm:t>
        <a:bodyPr/>
        <a:lstStyle/>
        <a:p>
          <a:endParaRPr lang="hr-HR"/>
        </a:p>
      </dgm:t>
    </dgm:pt>
    <dgm:pt modelId="{7C75B72F-5C53-4F28-8DD8-08BC0ECA53AD}">
      <dgm:prSet phldrT="[Text]" custT="1"/>
      <dgm:spPr>
        <a:solidFill>
          <a:srgbClr val="00B050"/>
        </a:solidFill>
      </dgm:spPr>
      <dgm:t>
        <a:bodyPr/>
        <a:lstStyle/>
        <a:p>
          <a:r>
            <a:rPr lang="hr-HR" sz="2000" dirty="0" smtClean="0"/>
            <a:t>28 odgojnih skupina</a:t>
          </a:r>
        </a:p>
        <a:p>
          <a:r>
            <a:rPr lang="hr-HR" sz="2000" dirty="0" smtClean="0"/>
            <a:t>600 djece</a:t>
          </a:r>
          <a:endParaRPr lang="hr-HR" sz="2000" dirty="0"/>
        </a:p>
      </dgm:t>
    </dgm:pt>
    <dgm:pt modelId="{490D258A-9F92-47A2-8DFD-DBA5E6E8B5D5}" type="parTrans" cxnId="{BE6C78ED-F7FF-4861-AFC3-AD2B2C1776E5}">
      <dgm:prSet/>
      <dgm:spPr/>
      <dgm:t>
        <a:bodyPr/>
        <a:lstStyle/>
        <a:p>
          <a:endParaRPr lang="hr-HR"/>
        </a:p>
      </dgm:t>
    </dgm:pt>
    <dgm:pt modelId="{E089E3AE-ABF9-4D66-B2E4-BC482C51F0F7}" type="sibTrans" cxnId="{BE6C78ED-F7FF-4861-AFC3-AD2B2C1776E5}">
      <dgm:prSet/>
      <dgm:spPr/>
      <dgm:t>
        <a:bodyPr/>
        <a:lstStyle/>
        <a:p>
          <a:endParaRPr lang="hr-HR"/>
        </a:p>
      </dgm:t>
    </dgm:pt>
    <dgm:pt modelId="{03B58976-25B4-45B4-A08D-47CA0AD65743}" type="pres">
      <dgm:prSet presAssocID="{7C182897-B6A8-4F33-AC33-2A0820E8FE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312C29F1-59A7-4C4A-B256-135034F6D0F8}" type="pres">
      <dgm:prSet presAssocID="{55BD3BB8-772D-4CF9-9D77-0000C66BE221}" presName="node" presStyleLbl="node1" presStyleIdx="0" presStyleCnt="5" custScaleX="148982" custScaleY="131691" custRadScaleRad="117194" custRadScaleInc="-1010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9F8412A-9547-4782-BB02-176F0AAF575B}" type="pres">
      <dgm:prSet presAssocID="{55BD3BB8-772D-4CF9-9D77-0000C66BE221}" presName="spNode" presStyleCnt="0"/>
      <dgm:spPr/>
    </dgm:pt>
    <dgm:pt modelId="{DE142757-F02C-47EB-8017-195ABCE74EA9}" type="pres">
      <dgm:prSet presAssocID="{A1CF8264-0C49-4611-82A3-14CA429722C1}" presName="sibTrans" presStyleLbl="sibTrans1D1" presStyleIdx="0" presStyleCnt="5"/>
      <dgm:spPr/>
      <dgm:t>
        <a:bodyPr/>
        <a:lstStyle/>
        <a:p>
          <a:endParaRPr lang="hr-HR"/>
        </a:p>
      </dgm:t>
    </dgm:pt>
    <dgm:pt modelId="{58AA46AD-C388-4C95-AFC7-8B4CA1A96430}" type="pres">
      <dgm:prSet presAssocID="{51F4A926-A9E5-4B57-B0E1-77BC13BC4273}" presName="node" presStyleLbl="node1" presStyleIdx="1" presStyleCnt="5" custScaleX="158142" custScaleY="163323" custRadScaleRad="135500" custRadScaleInc="3426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6B53EDE-2B13-497B-B1F0-E7C763C3C72B}" type="pres">
      <dgm:prSet presAssocID="{51F4A926-A9E5-4B57-B0E1-77BC13BC4273}" presName="spNode" presStyleCnt="0"/>
      <dgm:spPr/>
    </dgm:pt>
    <dgm:pt modelId="{038107AE-1E09-4D6E-8E1F-63D8209FF66C}" type="pres">
      <dgm:prSet presAssocID="{542BE282-9307-4ADD-ADDA-2C9F0518930F}" presName="sibTrans" presStyleLbl="sibTrans1D1" presStyleIdx="1" presStyleCnt="5"/>
      <dgm:spPr/>
      <dgm:t>
        <a:bodyPr/>
        <a:lstStyle/>
        <a:p>
          <a:endParaRPr lang="hr-HR"/>
        </a:p>
      </dgm:t>
    </dgm:pt>
    <dgm:pt modelId="{06EF9362-A500-41D2-81AC-857997B174AB}" type="pres">
      <dgm:prSet presAssocID="{8A54B28A-30E3-402A-9B47-8AD6468CBD3C}" presName="node" presStyleLbl="node1" presStyleIdx="2" presStyleCnt="5" custScaleX="129522" custScaleY="137124" custRadScaleRad="99805" custRadScaleInc="-5529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604DB7B-22BB-4213-BCFF-2DFFBAAFA954}" type="pres">
      <dgm:prSet presAssocID="{8A54B28A-30E3-402A-9B47-8AD6468CBD3C}" presName="spNode" presStyleCnt="0"/>
      <dgm:spPr/>
    </dgm:pt>
    <dgm:pt modelId="{3598BBFF-653F-4DDE-B4E7-96D69DCF3A7B}" type="pres">
      <dgm:prSet presAssocID="{75F6251F-54EB-41BA-82E9-701CA2767991}" presName="sibTrans" presStyleLbl="sibTrans1D1" presStyleIdx="2" presStyleCnt="5"/>
      <dgm:spPr/>
      <dgm:t>
        <a:bodyPr/>
        <a:lstStyle/>
        <a:p>
          <a:endParaRPr lang="hr-HR"/>
        </a:p>
      </dgm:t>
    </dgm:pt>
    <dgm:pt modelId="{3BA9ED26-D152-4EEB-A0A4-B70546D93A84}" type="pres">
      <dgm:prSet presAssocID="{A7640389-6B95-4902-B42A-125014A9E511}" presName="node" presStyleLbl="node1" presStyleIdx="3" presStyleCnt="5" custScaleX="161952" custScaleY="160988" custRadScaleRad="84250" custRadScaleInc="482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4759A8B-C0E5-4E85-9EA7-77B365831846}" type="pres">
      <dgm:prSet presAssocID="{A7640389-6B95-4902-B42A-125014A9E511}" presName="spNode" presStyleCnt="0"/>
      <dgm:spPr/>
    </dgm:pt>
    <dgm:pt modelId="{A7713D15-E251-438D-B8D7-E54099A7058F}" type="pres">
      <dgm:prSet presAssocID="{0463D65A-9A66-43D7-B972-709614507BB3}" presName="sibTrans" presStyleLbl="sibTrans1D1" presStyleIdx="3" presStyleCnt="5"/>
      <dgm:spPr/>
      <dgm:t>
        <a:bodyPr/>
        <a:lstStyle/>
        <a:p>
          <a:endParaRPr lang="hr-HR"/>
        </a:p>
      </dgm:t>
    </dgm:pt>
    <dgm:pt modelId="{879C03BD-776F-44CB-8E13-64F31BBD4A19}" type="pres">
      <dgm:prSet presAssocID="{7C75B72F-5C53-4F28-8DD8-08BC0ECA53AD}" presName="node" presStyleLbl="node1" presStyleIdx="4" presStyleCnt="5" custScaleX="149571" custScaleY="139801" custRadScaleRad="147414" custRadScaleInc="-41150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F15F0A3-FC95-4C03-877D-F0E764ABC86F}" type="pres">
      <dgm:prSet presAssocID="{7C75B72F-5C53-4F28-8DD8-08BC0ECA53AD}" presName="spNode" presStyleCnt="0"/>
      <dgm:spPr/>
    </dgm:pt>
    <dgm:pt modelId="{6543A620-60A4-4622-B376-7878279D9F19}" type="pres">
      <dgm:prSet presAssocID="{E089E3AE-ABF9-4D66-B2E4-BC482C51F0F7}" presName="sibTrans" presStyleLbl="sibTrans1D1" presStyleIdx="4" presStyleCnt="5"/>
      <dgm:spPr/>
      <dgm:t>
        <a:bodyPr/>
        <a:lstStyle/>
        <a:p>
          <a:endParaRPr lang="hr-HR"/>
        </a:p>
      </dgm:t>
    </dgm:pt>
  </dgm:ptLst>
  <dgm:cxnLst>
    <dgm:cxn modelId="{72CC43F8-EF05-423F-A3A1-7E16B4BF22B6}" type="presOf" srcId="{75F6251F-54EB-41BA-82E9-701CA2767991}" destId="{3598BBFF-653F-4DDE-B4E7-96D69DCF3A7B}" srcOrd="0" destOrd="0" presId="urn:microsoft.com/office/officeart/2005/8/layout/cycle6"/>
    <dgm:cxn modelId="{B418BD47-55B0-4BC0-9B20-3AB63E05C28E}" srcId="{7C182897-B6A8-4F33-AC33-2A0820E8FE2E}" destId="{55BD3BB8-772D-4CF9-9D77-0000C66BE221}" srcOrd="0" destOrd="0" parTransId="{E3576C27-6774-43D9-A3C2-B7F20FE7C824}" sibTransId="{A1CF8264-0C49-4611-82A3-14CA429722C1}"/>
    <dgm:cxn modelId="{D6A443B9-F054-48D9-9BEE-468182DD0C85}" type="presOf" srcId="{A7640389-6B95-4902-B42A-125014A9E511}" destId="{3BA9ED26-D152-4EEB-A0A4-B70546D93A84}" srcOrd="0" destOrd="0" presId="urn:microsoft.com/office/officeart/2005/8/layout/cycle6"/>
    <dgm:cxn modelId="{4DA066E4-6FC0-4F6F-A8BA-6A7FE5892920}" srcId="{7C182897-B6A8-4F33-AC33-2A0820E8FE2E}" destId="{51F4A926-A9E5-4B57-B0E1-77BC13BC4273}" srcOrd="1" destOrd="0" parTransId="{AA1314FE-0B69-463A-BDA3-C1055DF4AE5E}" sibTransId="{542BE282-9307-4ADD-ADDA-2C9F0518930F}"/>
    <dgm:cxn modelId="{3504411A-AA8A-4742-84A2-29D00851F6FE}" type="presOf" srcId="{7C182897-B6A8-4F33-AC33-2A0820E8FE2E}" destId="{03B58976-25B4-45B4-A08D-47CA0AD65743}" srcOrd="0" destOrd="0" presId="urn:microsoft.com/office/officeart/2005/8/layout/cycle6"/>
    <dgm:cxn modelId="{B13AE128-26CB-4661-AA00-2B9E2FEDE2AA}" type="presOf" srcId="{0463D65A-9A66-43D7-B972-709614507BB3}" destId="{A7713D15-E251-438D-B8D7-E54099A7058F}" srcOrd="0" destOrd="0" presId="urn:microsoft.com/office/officeart/2005/8/layout/cycle6"/>
    <dgm:cxn modelId="{1DBBCEFA-258D-4734-8E14-D2642BE02789}" type="presOf" srcId="{A1CF8264-0C49-4611-82A3-14CA429722C1}" destId="{DE142757-F02C-47EB-8017-195ABCE74EA9}" srcOrd="0" destOrd="0" presId="urn:microsoft.com/office/officeart/2005/8/layout/cycle6"/>
    <dgm:cxn modelId="{9FFC620A-AE92-44EE-A663-A1731F269350}" srcId="{7C182897-B6A8-4F33-AC33-2A0820E8FE2E}" destId="{A7640389-6B95-4902-B42A-125014A9E511}" srcOrd="3" destOrd="0" parTransId="{482FA965-976D-4884-B1A7-3A530F45C049}" sibTransId="{0463D65A-9A66-43D7-B972-709614507BB3}"/>
    <dgm:cxn modelId="{8706354D-CD5F-4887-B132-C0D5F42A590C}" type="presOf" srcId="{542BE282-9307-4ADD-ADDA-2C9F0518930F}" destId="{038107AE-1E09-4D6E-8E1F-63D8209FF66C}" srcOrd="0" destOrd="0" presId="urn:microsoft.com/office/officeart/2005/8/layout/cycle6"/>
    <dgm:cxn modelId="{BE6C78ED-F7FF-4861-AFC3-AD2B2C1776E5}" srcId="{7C182897-B6A8-4F33-AC33-2A0820E8FE2E}" destId="{7C75B72F-5C53-4F28-8DD8-08BC0ECA53AD}" srcOrd="4" destOrd="0" parTransId="{490D258A-9F92-47A2-8DFD-DBA5E6E8B5D5}" sibTransId="{E089E3AE-ABF9-4D66-B2E4-BC482C51F0F7}"/>
    <dgm:cxn modelId="{6F7D31CA-55C8-419D-ADF9-E35EA763A0EC}" type="presOf" srcId="{E089E3AE-ABF9-4D66-B2E4-BC482C51F0F7}" destId="{6543A620-60A4-4622-B376-7878279D9F19}" srcOrd="0" destOrd="0" presId="urn:microsoft.com/office/officeart/2005/8/layout/cycle6"/>
    <dgm:cxn modelId="{C7F6A6AA-F5A7-40AA-B481-B64EFED22BB2}" srcId="{7C182897-B6A8-4F33-AC33-2A0820E8FE2E}" destId="{8A54B28A-30E3-402A-9B47-8AD6468CBD3C}" srcOrd="2" destOrd="0" parTransId="{9E8C1F9E-A201-46A9-AA6D-8CB8B7FAF5DB}" sibTransId="{75F6251F-54EB-41BA-82E9-701CA2767991}"/>
    <dgm:cxn modelId="{F4673551-801B-476B-BB2D-EE8D103CACA8}" type="presOf" srcId="{55BD3BB8-772D-4CF9-9D77-0000C66BE221}" destId="{312C29F1-59A7-4C4A-B256-135034F6D0F8}" srcOrd="0" destOrd="0" presId="urn:microsoft.com/office/officeart/2005/8/layout/cycle6"/>
    <dgm:cxn modelId="{060BA5BE-2A18-41BC-9F88-3C689E68B589}" type="presOf" srcId="{7C75B72F-5C53-4F28-8DD8-08BC0ECA53AD}" destId="{879C03BD-776F-44CB-8E13-64F31BBD4A19}" srcOrd="0" destOrd="0" presId="urn:microsoft.com/office/officeart/2005/8/layout/cycle6"/>
    <dgm:cxn modelId="{FF754F9E-E2F8-416F-AC11-3DD8DB6EBE11}" type="presOf" srcId="{51F4A926-A9E5-4B57-B0E1-77BC13BC4273}" destId="{58AA46AD-C388-4C95-AFC7-8B4CA1A96430}" srcOrd="0" destOrd="0" presId="urn:microsoft.com/office/officeart/2005/8/layout/cycle6"/>
    <dgm:cxn modelId="{267B2216-8F20-4A56-B1E7-B0FA1D6B1179}" type="presOf" srcId="{8A54B28A-30E3-402A-9B47-8AD6468CBD3C}" destId="{06EF9362-A500-41D2-81AC-857997B174AB}" srcOrd="0" destOrd="0" presId="urn:microsoft.com/office/officeart/2005/8/layout/cycle6"/>
    <dgm:cxn modelId="{2176B124-D0ED-407B-8612-EF9DAF55BF8F}" type="presParOf" srcId="{03B58976-25B4-45B4-A08D-47CA0AD65743}" destId="{312C29F1-59A7-4C4A-B256-135034F6D0F8}" srcOrd="0" destOrd="0" presId="urn:microsoft.com/office/officeart/2005/8/layout/cycle6"/>
    <dgm:cxn modelId="{A98A90D6-C921-462A-96A7-F6C3E3EEE5AD}" type="presParOf" srcId="{03B58976-25B4-45B4-A08D-47CA0AD65743}" destId="{19F8412A-9547-4782-BB02-176F0AAF575B}" srcOrd="1" destOrd="0" presId="urn:microsoft.com/office/officeart/2005/8/layout/cycle6"/>
    <dgm:cxn modelId="{6693194E-B82D-41D4-AB60-DFCCFADA04A6}" type="presParOf" srcId="{03B58976-25B4-45B4-A08D-47CA0AD65743}" destId="{DE142757-F02C-47EB-8017-195ABCE74EA9}" srcOrd="2" destOrd="0" presId="urn:microsoft.com/office/officeart/2005/8/layout/cycle6"/>
    <dgm:cxn modelId="{3C6415AA-9D49-47FD-A1A5-AC3188C7AE9B}" type="presParOf" srcId="{03B58976-25B4-45B4-A08D-47CA0AD65743}" destId="{58AA46AD-C388-4C95-AFC7-8B4CA1A96430}" srcOrd="3" destOrd="0" presId="urn:microsoft.com/office/officeart/2005/8/layout/cycle6"/>
    <dgm:cxn modelId="{F4558507-4C4F-41DB-8588-E432FCED8C99}" type="presParOf" srcId="{03B58976-25B4-45B4-A08D-47CA0AD65743}" destId="{E6B53EDE-2B13-497B-B1F0-E7C763C3C72B}" srcOrd="4" destOrd="0" presId="urn:microsoft.com/office/officeart/2005/8/layout/cycle6"/>
    <dgm:cxn modelId="{7CC94C35-046D-4D6B-B505-F65F20E2C453}" type="presParOf" srcId="{03B58976-25B4-45B4-A08D-47CA0AD65743}" destId="{038107AE-1E09-4D6E-8E1F-63D8209FF66C}" srcOrd="5" destOrd="0" presId="urn:microsoft.com/office/officeart/2005/8/layout/cycle6"/>
    <dgm:cxn modelId="{4359CB19-DD0C-40C4-B991-D6A8B5CA399B}" type="presParOf" srcId="{03B58976-25B4-45B4-A08D-47CA0AD65743}" destId="{06EF9362-A500-41D2-81AC-857997B174AB}" srcOrd="6" destOrd="0" presId="urn:microsoft.com/office/officeart/2005/8/layout/cycle6"/>
    <dgm:cxn modelId="{2EFB2C2F-AF83-4F1E-9FAB-CF949FB8EEC5}" type="presParOf" srcId="{03B58976-25B4-45B4-A08D-47CA0AD65743}" destId="{9604DB7B-22BB-4213-BCFF-2DFFBAAFA954}" srcOrd="7" destOrd="0" presId="urn:microsoft.com/office/officeart/2005/8/layout/cycle6"/>
    <dgm:cxn modelId="{03A17830-C9AD-4812-B6BD-930FBD98E316}" type="presParOf" srcId="{03B58976-25B4-45B4-A08D-47CA0AD65743}" destId="{3598BBFF-653F-4DDE-B4E7-96D69DCF3A7B}" srcOrd="8" destOrd="0" presId="urn:microsoft.com/office/officeart/2005/8/layout/cycle6"/>
    <dgm:cxn modelId="{FE0FF053-5905-4C41-9026-CC4EBC5CAEE8}" type="presParOf" srcId="{03B58976-25B4-45B4-A08D-47CA0AD65743}" destId="{3BA9ED26-D152-4EEB-A0A4-B70546D93A84}" srcOrd="9" destOrd="0" presId="urn:microsoft.com/office/officeart/2005/8/layout/cycle6"/>
    <dgm:cxn modelId="{E1927A75-3A90-4F3D-BB71-8595926F4A51}" type="presParOf" srcId="{03B58976-25B4-45B4-A08D-47CA0AD65743}" destId="{F4759A8B-C0E5-4E85-9EA7-77B365831846}" srcOrd="10" destOrd="0" presId="urn:microsoft.com/office/officeart/2005/8/layout/cycle6"/>
    <dgm:cxn modelId="{E4823537-347A-44DE-B826-DB43D9BDB75F}" type="presParOf" srcId="{03B58976-25B4-45B4-A08D-47CA0AD65743}" destId="{A7713D15-E251-438D-B8D7-E54099A7058F}" srcOrd="11" destOrd="0" presId="urn:microsoft.com/office/officeart/2005/8/layout/cycle6"/>
    <dgm:cxn modelId="{9F304DEC-0261-4997-9F79-E607065346AB}" type="presParOf" srcId="{03B58976-25B4-45B4-A08D-47CA0AD65743}" destId="{879C03BD-776F-44CB-8E13-64F31BBD4A19}" srcOrd="12" destOrd="0" presId="urn:microsoft.com/office/officeart/2005/8/layout/cycle6"/>
    <dgm:cxn modelId="{A7D655B3-BCD4-4FAB-B184-C2F1934F3321}" type="presParOf" srcId="{03B58976-25B4-45B4-A08D-47CA0AD65743}" destId="{4F15F0A3-FC95-4C03-877D-F0E764ABC86F}" srcOrd="13" destOrd="0" presId="urn:microsoft.com/office/officeart/2005/8/layout/cycle6"/>
    <dgm:cxn modelId="{F26DCA87-EC5B-4AB0-B7FD-163EC7FDC537}" type="presParOf" srcId="{03B58976-25B4-45B4-A08D-47CA0AD65743}" destId="{6543A620-60A4-4622-B376-7878279D9F19}" srcOrd="14" destOrd="0" presId="urn:microsoft.com/office/officeart/2005/8/layout/cycle6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B6519C-2035-4F0E-B1A5-6D1556AE6564}" type="doc">
      <dgm:prSet loTypeId="urn:microsoft.com/office/officeart/2005/8/layout/arrow5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5B4B4F6B-DACA-4C31-89C5-1FCAFD019F35}">
      <dgm:prSet phldrT="[Text]" custT="1"/>
      <dgm:spPr>
        <a:solidFill>
          <a:srgbClr val="92D050"/>
        </a:solidFill>
      </dgm:spPr>
      <dgm:t>
        <a:bodyPr/>
        <a:lstStyle/>
        <a:p>
          <a:r>
            <a:rPr lang="hr-HR" sz="2800" dirty="0" smtClean="0"/>
            <a:t>Izgradnja profesionalnog identiteta</a:t>
          </a:r>
          <a:endParaRPr lang="hr-HR" sz="2800" dirty="0"/>
        </a:p>
      </dgm:t>
    </dgm:pt>
    <dgm:pt modelId="{58D778A0-43DF-4447-9344-AD371D84A9CD}" type="parTrans" cxnId="{7A803988-646E-4793-B910-D321C71EDE3E}">
      <dgm:prSet/>
      <dgm:spPr/>
      <dgm:t>
        <a:bodyPr/>
        <a:lstStyle/>
        <a:p>
          <a:endParaRPr lang="hr-HR"/>
        </a:p>
      </dgm:t>
    </dgm:pt>
    <dgm:pt modelId="{CB0E05A1-CCA4-4F79-85AB-E4A5B4221C9E}" type="sibTrans" cxnId="{7A803988-646E-4793-B910-D321C71EDE3E}">
      <dgm:prSet/>
      <dgm:spPr/>
      <dgm:t>
        <a:bodyPr/>
        <a:lstStyle/>
        <a:p>
          <a:endParaRPr lang="hr-HR"/>
        </a:p>
      </dgm:t>
    </dgm:pt>
    <dgm:pt modelId="{0E427F22-C53F-4F68-A5B4-98FF2BBA9410}">
      <dgm:prSet phldrT="[Text]" custT="1"/>
      <dgm:spPr/>
      <dgm:t>
        <a:bodyPr/>
        <a:lstStyle/>
        <a:p>
          <a:r>
            <a:rPr lang="hr-HR" sz="2400" dirty="0" smtClean="0"/>
            <a:t>nova radna energija,svježe obrazovana osoba, pomoć u radu</a:t>
          </a:r>
        </a:p>
        <a:p>
          <a:endParaRPr lang="hr-HR" sz="3200" dirty="0"/>
        </a:p>
      </dgm:t>
    </dgm:pt>
    <dgm:pt modelId="{9D7F37BE-13C6-4E01-9E36-114486F18390}" type="parTrans" cxnId="{F581F98C-4540-458C-B228-547A2DE23C2E}">
      <dgm:prSet/>
      <dgm:spPr/>
      <dgm:t>
        <a:bodyPr/>
        <a:lstStyle/>
        <a:p>
          <a:endParaRPr lang="hr-HR"/>
        </a:p>
      </dgm:t>
    </dgm:pt>
    <dgm:pt modelId="{85DCB6DC-ECDE-4EA0-969D-0A2A266B3A2A}" type="sibTrans" cxnId="{F581F98C-4540-458C-B228-547A2DE23C2E}">
      <dgm:prSet/>
      <dgm:spPr/>
      <dgm:t>
        <a:bodyPr/>
        <a:lstStyle/>
        <a:p>
          <a:endParaRPr lang="hr-HR"/>
        </a:p>
      </dgm:t>
    </dgm:pt>
    <dgm:pt modelId="{8EC6E25A-8321-4398-BFCE-9D7F26FF9576}" type="pres">
      <dgm:prSet presAssocID="{60B6519C-2035-4F0E-B1A5-6D1556AE656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6003CA49-62AF-4F8B-97FB-E6100A759EDE}" type="pres">
      <dgm:prSet presAssocID="{5B4B4F6B-DACA-4C31-89C5-1FCAFD019F35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F56A4F5-E6F6-4019-B558-4DA3E5160A92}" type="pres">
      <dgm:prSet presAssocID="{0E427F22-C53F-4F68-A5B4-98FF2BBA9410}" presName="arrow" presStyleLbl="node1" presStyleIdx="1" presStyleCnt="2" custRadScaleRad="91473" custRadScaleInc="-23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A803988-646E-4793-B910-D321C71EDE3E}" srcId="{60B6519C-2035-4F0E-B1A5-6D1556AE6564}" destId="{5B4B4F6B-DACA-4C31-89C5-1FCAFD019F35}" srcOrd="0" destOrd="0" parTransId="{58D778A0-43DF-4447-9344-AD371D84A9CD}" sibTransId="{CB0E05A1-CCA4-4F79-85AB-E4A5B4221C9E}"/>
    <dgm:cxn modelId="{F581F98C-4540-458C-B228-547A2DE23C2E}" srcId="{60B6519C-2035-4F0E-B1A5-6D1556AE6564}" destId="{0E427F22-C53F-4F68-A5B4-98FF2BBA9410}" srcOrd="1" destOrd="0" parTransId="{9D7F37BE-13C6-4E01-9E36-114486F18390}" sibTransId="{85DCB6DC-ECDE-4EA0-969D-0A2A266B3A2A}"/>
    <dgm:cxn modelId="{37CB3907-2786-466C-B338-A0680B92FD84}" type="presOf" srcId="{60B6519C-2035-4F0E-B1A5-6D1556AE6564}" destId="{8EC6E25A-8321-4398-BFCE-9D7F26FF9576}" srcOrd="0" destOrd="0" presId="urn:microsoft.com/office/officeart/2005/8/layout/arrow5"/>
    <dgm:cxn modelId="{895FF506-419E-4211-A8F0-4E89E7E00A37}" type="presOf" srcId="{5B4B4F6B-DACA-4C31-89C5-1FCAFD019F35}" destId="{6003CA49-62AF-4F8B-97FB-E6100A759EDE}" srcOrd="0" destOrd="0" presId="urn:microsoft.com/office/officeart/2005/8/layout/arrow5"/>
    <dgm:cxn modelId="{EBE15B98-23C0-4462-89FE-EEAB25671CE9}" type="presOf" srcId="{0E427F22-C53F-4F68-A5B4-98FF2BBA9410}" destId="{EF56A4F5-E6F6-4019-B558-4DA3E5160A92}" srcOrd="0" destOrd="0" presId="urn:microsoft.com/office/officeart/2005/8/layout/arrow5"/>
    <dgm:cxn modelId="{324C8EF5-D04A-45AC-9E28-16C47FA2882F}" type="presParOf" srcId="{8EC6E25A-8321-4398-BFCE-9D7F26FF9576}" destId="{6003CA49-62AF-4F8B-97FB-E6100A759EDE}" srcOrd="0" destOrd="0" presId="urn:microsoft.com/office/officeart/2005/8/layout/arrow5"/>
    <dgm:cxn modelId="{38991602-6397-4186-A3FD-95A0D6EC1753}" type="presParOf" srcId="{8EC6E25A-8321-4398-BFCE-9D7F26FF9576}" destId="{EF56A4F5-E6F6-4019-B558-4DA3E5160A92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EF061F-FA07-4FA9-A55E-03DF43D958A7}" type="doc">
      <dgm:prSet loTypeId="urn:microsoft.com/office/officeart/2005/8/layout/vList6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hr-HR"/>
        </a:p>
      </dgm:t>
    </dgm:pt>
    <dgm:pt modelId="{81DEB2D0-91FC-47B8-B117-ED665BD0150A}">
      <dgm:prSet phldrT="[Text]" custT="1"/>
      <dgm:spPr/>
      <dgm:t>
        <a:bodyPr/>
        <a:lstStyle/>
        <a:p>
          <a:r>
            <a:rPr lang="hr-HR" sz="2400" dirty="0" smtClean="0"/>
            <a:t>pripravnik</a:t>
          </a:r>
          <a:endParaRPr lang="hr-HR" sz="2400" dirty="0"/>
        </a:p>
      </dgm:t>
    </dgm:pt>
    <dgm:pt modelId="{67EF108F-C724-44CE-99F5-3AA729F01EBC}" type="parTrans" cxnId="{E227BD24-FD47-4338-B278-2BB689E06FC5}">
      <dgm:prSet/>
      <dgm:spPr/>
      <dgm:t>
        <a:bodyPr/>
        <a:lstStyle/>
        <a:p>
          <a:endParaRPr lang="hr-HR"/>
        </a:p>
      </dgm:t>
    </dgm:pt>
    <dgm:pt modelId="{2506A4B3-B19A-405A-8443-D63DF8DE043E}" type="sibTrans" cxnId="{E227BD24-FD47-4338-B278-2BB689E06FC5}">
      <dgm:prSet/>
      <dgm:spPr/>
      <dgm:t>
        <a:bodyPr/>
        <a:lstStyle/>
        <a:p>
          <a:endParaRPr lang="hr-HR"/>
        </a:p>
      </dgm:t>
    </dgm:pt>
    <dgm:pt modelId="{BE8851BE-C278-46AA-84D7-C51A7A796FBA}">
      <dgm:prSet phldrT="[Text]" custT="1"/>
      <dgm:spPr/>
      <dgm:t>
        <a:bodyPr/>
        <a:lstStyle/>
        <a:p>
          <a:r>
            <a:rPr lang="hr-HR" sz="1800" dirty="0" smtClean="0"/>
            <a:t>razvoj sigurnosti u djelovanje</a:t>
          </a:r>
          <a:endParaRPr lang="hr-HR" sz="1800" dirty="0"/>
        </a:p>
      </dgm:t>
    </dgm:pt>
    <dgm:pt modelId="{AB729E9B-DC97-4CD7-A72B-D0A0AD7A680C}" type="parTrans" cxnId="{6BFA8597-45C5-478D-AFE9-C8FDD8C0FB9C}">
      <dgm:prSet/>
      <dgm:spPr/>
      <dgm:t>
        <a:bodyPr/>
        <a:lstStyle/>
        <a:p>
          <a:endParaRPr lang="hr-HR"/>
        </a:p>
      </dgm:t>
    </dgm:pt>
    <dgm:pt modelId="{C6C82A84-93CB-4552-958D-EC9AD7468D04}" type="sibTrans" cxnId="{6BFA8597-45C5-478D-AFE9-C8FDD8C0FB9C}">
      <dgm:prSet/>
      <dgm:spPr/>
      <dgm:t>
        <a:bodyPr/>
        <a:lstStyle/>
        <a:p>
          <a:endParaRPr lang="hr-HR"/>
        </a:p>
      </dgm:t>
    </dgm:pt>
    <dgm:pt modelId="{B9A5F558-2388-4F0B-B4B5-DA4905EE78F2}">
      <dgm:prSet phldrT="[Text]" custT="1"/>
      <dgm:spPr/>
      <dgm:t>
        <a:bodyPr/>
        <a:lstStyle/>
        <a:p>
          <a:r>
            <a:rPr lang="hr-HR" sz="1800" dirty="0" smtClean="0"/>
            <a:t>učenje objektivnog procjenjivanja u situaciji</a:t>
          </a:r>
          <a:endParaRPr lang="hr-HR" sz="1800" dirty="0"/>
        </a:p>
      </dgm:t>
    </dgm:pt>
    <dgm:pt modelId="{BD0C6D79-8407-4482-8C76-7D994130B88B}" type="parTrans" cxnId="{CB99684A-9F54-4E21-AD78-B474027020D8}">
      <dgm:prSet/>
      <dgm:spPr/>
      <dgm:t>
        <a:bodyPr/>
        <a:lstStyle/>
        <a:p>
          <a:endParaRPr lang="hr-HR"/>
        </a:p>
      </dgm:t>
    </dgm:pt>
    <dgm:pt modelId="{0A2E52BA-816E-41FD-A7F5-F70CABAD1C86}" type="sibTrans" cxnId="{CB99684A-9F54-4E21-AD78-B474027020D8}">
      <dgm:prSet/>
      <dgm:spPr/>
      <dgm:t>
        <a:bodyPr/>
        <a:lstStyle/>
        <a:p>
          <a:endParaRPr lang="hr-HR"/>
        </a:p>
      </dgm:t>
    </dgm:pt>
    <dgm:pt modelId="{7CCE4578-0CEC-41D8-9773-CF27B0453A0B}">
      <dgm:prSet phldrT="[Text]" custT="1"/>
      <dgm:spPr/>
      <dgm:t>
        <a:bodyPr/>
        <a:lstStyle/>
        <a:p>
          <a:r>
            <a:rPr lang="hr-HR" sz="2800" dirty="0" smtClean="0"/>
            <a:t>pedagog</a:t>
          </a:r>
          <a:endParaRPr lang="hr-HR" sz="2800" dirty="0"/>
        </a:p>
      </dgm:t>
    </dgm:pt>
    <dgm:pt modelId="{D27F73F4-8F2E-4D6D-8744-A5C9B175C0DF}" type="parTrans" cxnId="{444E0CC7-356B-406E-8714-1EC335BC6539}">
      <dgm:prSet/>
      <dgm:spPr/>
      <dgm:t>
        <a:bodyPr/>
        <a:lstStyle/>
        <a:p>
          <a:endParaRPr lang="hr-HR"/>
        </a:p>
      </dgm:t>
    </dgm:pt>
    <dgm:pt modelId="{B50A70AD-D6EB-45AD-A293-25AF079BFBE7}" type="sibTrans" cxnId="{444E0CC7-356B-406E-8714-1EC335BC6539}">
      <dgm:prSet/>
      <dgm:spPr/>
      <dgm:t>
        <a:bodyPr/>
        <a:lstStyle/>
        <a:p>
          <a:endParaRPr lang="hr-HR"/>
        </a:p>
      </dgm:t>
    </dgm:pt>
    <dgm:pt modelId="{31104C7D-98E2-439C-9DCD-339DA60582F3}">
      <dgm:prSet phldrT="[Text]"/>
      <dgm:spPr/>
      <dgm:t>
        <a:bodyPr/>
        <a:lstStyle/>
        <a:p>
          <a:r>
            <a:rPr lang="hr-HR" dirty="0" smtClean="0"/>
            <a:t>prepoznavanje suvremenih strategija u radu s djecom, poticanje kontinuiteta u konzultiranju literature, osnaživanje u razvoju refleksivnih umijeća i stručne argumentacije</a:t>
          </a:r>
          <a:endParaRPr lang="hr-HR" dirty="0"/>
        </a:p>
      </dgm:t>
    </dgm:pt>
    <dgm:pt modelId="{F5982F8C-4A17-4E87-A89D-18B92591FB0F}" type="parTrans" cxnId="{087BAD74-9E7D-4079-B89D-E26A801F0802}">
      <dgm:prSet/>
      <dgm:spPr/>
      <dgm:t>
        <a:bodyPr/>
        <a:lstStyle/>
        <a:p>
          <a:endParaRPr lang="hr-HR"/>
        </a:p>
      </dgm:t>
    </dgm:pt>
    <dgm:pt modelId="{5D992310-3984-4242-971E-DC4A2685DA11}" type="sibTrans" cxnId="{087BAD74-9E7D-4079-B89D-E26A801F0802}">
      <dgm:prSet/>
      <dgm:spPr/>
      <dgm:t>
        <a:bodyPr/>
        <a:lstStyle/>
        <a:p>
          <a:endParaRPr lang="hr-HR"/>
        </a:p>
      </dgm:t>
    </dgm:pt>
    <dgm:pt modelId="{5EF19F39-0C8C-49F2-BD37-FD88951AF81E}">
      <dgm:prSet custT="1"/>
      <dgm:spPr/>
      <dgm:t>
        <a:bodyPr/>
        <a:lstStyle/>
        <a:p>
          <a:r>
            <a:rPr lang="hr-HR" sz="2800" dirty="0" smtClean="0"/>
            <a:t>mentor</a:t>
          </a:r>
          <a:endParaRPr lang="hr-HR" sz="2800" dirty="0"/>
        </a:p>
      </dgm:t>
    </dgm:pt>
    <dgm:pt modelId="{A5205540-7E21-4195-81CD-EA6A71CE7A31}" type="parTrans" cxnId="{8B73D77E-41B8-4A97-913A-C90874E5F449}">
      <dgm:prSet/>
      <dgm:spPr/>
      <dgm:t>
        <a:bodyPr/>
        <a:lstStyle/>
        <a:p>
          <a:endParaRPr lang="hr-HR"/>
        </a:p>
      </dgm:t>
    </dgm:pt>
    <dgm:pt modelId="{80B80C65-6D36-4279-9B97-EE54EADF3038}" type="sibTrans" cxnId="{8B73D77E-41B8-4A97-913A-C90874E5F449}">
      <dgm:prSet/>
      <dgm:spPr/>
      <dgm:t>
        <a:bodyPr/>
        <a:lstStyle/>
        <a:p>
          <a:endParaRPr lang="hr-HR"/>
        </a:p>
      </dgm:t>
    </dgm:pt>
    <dgm:pt modelId="{D72E37FA-CE69-4AEE-945E-156481B65032}">
      <dgm:prSet phldrT="[Text]" custT="1"/>
      <dgm:spPr/>
      <dgm:t>
        <a:bodyPr/>
        <a:lstStyle/>
        <a:p>
          <a:r>
            <a:rPr lang="hr-HR" sz="1800" dirty="0" smtClean="0"/>
            <a:t>odlučivanje o vlastitim intervencijama – pravovremeno djelovanje</a:t>
          </a:r>
          <a:endParaRPr lang="hr-HR" sz="1800" dirty="0"/>
        </a:p>
      </dgm:t>
    </dgm:pt>
    <dgm:pt modelId="{CD099EAF-C312-4946-8EDB-D445AB64F882}" type="parTrans" cxnId="{11F1B65C-0C1D-44CD-8F8E-8A8E02D28F24}">
      <dgm:prSet/>
      <dgm:spPr/>
      <dgm:t>
        <a:bodyPr/>
        <a:lstStyle/>
        <a:p>
          <a:endParaRPr lang="hr-HR"/>
        </a:p>
      </dgm:t>
    </dgm:pt>
    <dgm:pt modelId="{5FFC4342-01B2-41D1-83BC-E6BA82497912}" type="sibTrans" cxnId="{11F1B65C-0C1D-44CD-8F8E-8A8E02D28F24}">
      <dgm:prSet/>
      <dgm:spPr/>
      <dgm:t>
        <a:bodyPr/>
        <a:lstStyle/>
        <a:p>
          <a:endParaRPr lang="hr-HR"/>
        </a:p>
      </dgm:t>
    </dgm:pt>
    <dgm:pt modelId="{2845607D-D187-41E1-A208-64E1B5B99931}">
      <dgm:prSet custT="1"/>
      <dgm:spPr/>
      <dgm:t>
        <a:bodyPr/>
        <a:lstStyle/>
        <a:p>
          <a:r>
            <a:rPr lang="hr-HR" sz="1800" dirty="0" smtClean="0"/>
            <a:t>osiguravanje učenja “čitanja i razumijevanja” pedagoških situacija – što i kako gledati, kako interpretirati  i djelovati</a:t>
          </a:r>
          <a:endParaRPr lang="hr-HR" sz="1800" dirty="0"/>
        </a:p>
      </dgm:t>
    </dgm:pt>
    <dgm:pt modelId="{1D95AD13-9E7E-4897-8E8C-C5D8EE9C94FE}" type="parTrans" cxnId="{0D9B7B78-45BB-40CA-A936-7BA9F09460FC}">
      <dgm:prSet/>
      <dgm:spPr/>
      <dgm:t>
        <a:bodyPr/>
        <a:lstStyle/>
        <a:p>
          <a:endParaRPr lang="hr-HR"/>
        </a:p>
      </dgm:t>
    </dgm:pt>
    <dgm:pt modelId="{BDEB25C1-A895-4767-9C02-695C36A46125}" type="sibTrans" cxnId="{0D9B7B78-45BB-40CA-A936-7BA9F09460FC}">
      <dgm:prSet/>
      <dgm:spPr/>
      <dgm:t>
        <a:bodyPr/>
        <a:lstStyle/>
        <a:p>
          <a:endParaRPr lang="hr-HR"/>
        </a:p>
      </dgm:t>
    </dgm:pt>
    <dgm:pt modelId="{76476783-D723-4802-9932-926D759C383B}">
      <dgm:prSet custT="1"/>
      <dgm:spPr/>
      <dgm:t>
        <a:bodyPr/>
        <a:lstStyle/>
        <a:p>
          <a:r>
            <a:rPr lang="hr-HR" sz="1800" dirty="0" smtClean="0"/>
            <a:t>osnaživanje u nošenju s problemima i izazovima u radu</a:t>
          </a:r>
          <a:endParaRPr lang="hr-HR" sz="1800" dirty="0"/>
        </a:p>
      </dgm:t>
    </dgm:pt>
    <dgm:pt modelId="{DCDD9D26-6B14-448A-A924-F0B2115EC0F5}" type="parTrans" cxnId="{EDA02267-0E23-46D0-8F5A-7608460C5AD8}">
      <dgm:prSet/>
      <dgm:spPr/>
      <dgm:t>
        <a:bodyPr/>
        <a:lstStyle/>
        <a:p>
          <a:endParaRPr lang="hr-HR"/>
        </a:p>
      </dgm:t>
    </dgm:pt>
    <dgm:pt modelId="{7B222DFE-AF71-4C6D-BB5E-FFEFFFB054F9}" type="sibTrans" cxnId="{EDA02267-0E23-46D0-8F5A-7608460C5AD8}">
      <dgm:prSet/>
      <dgm:spPr/>
      <dgm:t>
        <a:bodyPr/>
        <a:lstStyle/>
        <a:p>
          <a:endParaRPr lang="hr-HR"/>
        </a:p>
      </dgm:t>
    </dgm:pt>
    <dgm:pt modelId="{79AE73A5-BE09-4F54-85BB-08A577655360}" type="pres">
      <dgm:prSet presAssocID="{84EF061F-FA07-4FA9-A55E-03DF43D958A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5A40C216-3350-4DBB-B88C-EC9D7A506E4E}" type="pres">
      <dgm:prSet presAssocID="{81DEB2D0-91FC-47B8-B117-ED665BD0150A}" presName="linNode" presStyleCnt="0"/>
      <dgm:spPr/>
    </dgm:pt>
    <dgm:pt modelId="{BC623896-E7D3-4304-9980-E703FDEF3505}" type="pres">
      <dgm:prSet presAssocID="{81DEB2D0-91FC-47B8-B117-ED665BD0150A}" presName="parentShp" presStyleLbl="node1" presStyleIdx="0" presStyleCnt="3" custScaleX="90826" custScaleY="79486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B6FEA5A-16FE-4525-B90F-F560E15EE4DB}" type="pres">
      <dgm:prSet presAssocID="{81DEB2D0-91FC-47B8-B117-ED665BD0150A}" presName="childShp" presStyleLbl="bgAccFollowNode1" presStyleIdx="0" presStyleCnt="3" custScaleX="103218" custScaleY="255802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452807B-75C3-4A19-AEF7-572B4B001BD5}" type="pres">
      <dgm:prSet presAssocID="{2506A4B3-B19A-405A-8443-D63DF8DE043E}" presName="spacing" presStyleCnt="0"/>
      <dgm:spPr/>
    </dgm:pt>
    <dgm:pt modelId="{0E2A1DA7-B2E7-4D07-94CA-3BB3909F2676}" type="pres">
      <dgm:prSet presAssocID="{5EF19F39-0C8C-49F2-BD37-FD88951AF81E}" presName="linNode" presStyleCnt="0"/>
      <dgm:spPr/>
    </dgm:pt>
    <dgm:pt modelId="{CB53AC60-CC79-4252-81B2-E5CADCF55EFF}" type="pres">
      <dgm:prSet presAssocID="{5EF19F39-0C8C-49F2-BD37-FD88951AF81E}" presName="parentShp" presStyleLbl="node1" presStyleIdx="1" presStyleCnt="3" custScaleX="88073" custScaleY="9434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A1D7281-C69B-4CFC-8348-CC3DB040931D}" type="pres">
      <dgm:prSet presAssocID="{5EF19F39-0C8C-49F2-BD37-FD88951AF81E}" presName="childShp" presStyleLbl="bgAccFollowNode1" presStyleIdx="1" presStyleCnt="3" custScaleX="98931" custScaleY="32258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C7A03EF-E67B-4C8C-8968-D51D4806B6C1}" type="pres">
      <dgm:prSet presAssocID="{80B80C65-6D36-4279-9B97-EE54EADF3038}" presName="spacing" presStyleCnt="0"/>
      <dgm:spPr/>
    </dgm:pt>
    <dgm:pt modelId="{233A24EE-5D3B-4985-940C-824ED7F7CFB9}" type="pres">
      <dgm:prSet presAssocID="{7CCE4578-0CEC-41D8-9773-CF27B0453A0B}" presName="linNode" presStyleCnt="0"/>
      <dgm:spPr/>
    </dgm:pt>
    <dgm:pt modelId="{E61E15C8-867D-40EE-8E0D-BF5B2DEB2D03}" type="pres">
      <dgm:prSet presAssocID="{7CCE4578-0CEC-41D8-9773-CF27B0453A0B}" presName="parentShp" presStyleLbl="node1" presStyleIdx="2" presStyleCnt="3" custScaleX="88073" custScaleY="89743" custLinFactNeighborX="0" custLinFactNeighborY="-460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16539D7-3047-483C-B314-40A7AC0478B1}" type="pres">
      <dgm:prSet presAssocID="{7CCE4578-0CEC-41D8-9773-CF27B0453A0B}" presName="childShp" presStyleLbl="bgAccFollowNode1" presStyleIdx="2" presStyleCnt="3" custScaleX="105053" custScaleY="247845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EDA02267-0E23-46D0-8F5A-7608460C5AD8}" srcId="{5EF19F39-0C8C-49F2-BD37-FD88951AF81E}" destId="{76476783-D723-4802-9932-926D759C383B}" srcOrd="1" destOrd="0" parTransId="{DCDD9D26-6B14-448A-A924-F0B2115EC0F5}" sibTransId="{7B222DFE-AF71-4C6D-BB5E-FFEFFFB054F9}"/>
    <dgm:cxn modelId="{4D0BCDC7-4A2B-4DC0-860B-E2C990ABD36E}" type="presOf" srcId="{BE8851BE-C278-46AA-84D7-C51A7A796FBA}" destId="{8B6FEA5A-16FE-4525-B90F-F560E15EE4DB}" srcOrd="0" destOrd="0" presId="urn:microsoft.com/office/officeart/2005/8/layout/vList6"/>
    <dgm:cxn modelId="{35AF7F4B-29B6-41E5-AC30-3BA89437903D}" type="presOf" srcId="{31104C7D-98E2-439C-9DCD-339DA60582F3}" destId="{416539D7-3047-483C-B314-40A7AC0478B1}" srcOrd="0" destOrd="0" presId="urn:microsoft.com/office/officeart/2005/8/layout/vList6"/>
    <dgm:cxn modelId="{E227BD24-FD47-4338-B278-2BB689E06FC5}" srcId="{84EF061F-FA07-4FA9-A55E-03DF43D958A7}" destId="{81DEB2D0-91FC-47B8-B117-ED665BD0150A}" srcOrd="0" destOrd="0" parTransId="{67EF108F-C724-44CE-99F5-3AA729F01EBC}" sibTransId="{2506A4B3-B19A-405A-8443-D63DF8DE043E}"/>
    <dgm:cxn modelId="{CCFD2825-C051-45D1-BE5E-B673278B8DFF}" type="presOf" srcId="{84EF061F-FA07-4FA9-A55E-03DF43D958A7}" destId="{79AE73A5-BE09-4F54-85BB-08A577655360}" srcOrd="0" destOrd="0" presId="urn:microsoft.com/office/officeart/2005/8/layout/vList6"/>
    <dgm:cxn modelId="{11F1B65C-0C1D-44CD-8F8E-8A8E02D28F24}" srcId="{81DEB2D0-91FC-47B8-B117-ED665BD0150A}" destId="{D72E37FA-CE69-4AEE-945E-156481B65032}" srcOrd="2" destOrd="0" parTransId="{CD099EAF-C312-4946-8EDB-D445AB64F882}" sibTransId="{5FFC4342-01B2-41D1-83BC-E6BA82497912}"/>
    <dgm:cxn modelId="{8B73D77E-41B8-4A97-913A-C90874E5F449}" srcId="{84EF061F-FA07-4FA9-A55E-03DF43D958A7}" destId="{5EF19F39-0C8C-49F2-BD37-FD88951AF81E}" srcOrd="1" destOrd="0" parTransId="{A5205540-7E21-4195-81CD-EA6A71CE7A31}" sibTransId="{80B80C65-6D36-4279-9B97-EE54EADF3038}"/>
    <dgm:cxn modelId="{BD0D9A9E-8C1D-4723-BDAC-505E4E85C14A}" type="presOf" srcId="{2845607D-D187-41E1-A208-64E1B5B99931}" destId="{9A1D7281-C69B-4CFC-8348-CC3DB040931D}" srcOrd="0" destOrd="0" presId="urn:microsoft.com/office/officeart/2005/8/layout/vList6"/>
    <dgm:cxn modelId="{0D9B7B78-45BB-40CA-A936-7BA9F09460FC}" srcId="{5EF19F39-0C8C-49F2-BD37-FD88951AF81E}" destId="{2845607D-D187-41E1-A208-64E1B5B99931}" srcOrd="0" destOrd="0" parTransId="{1D95AD13-9E7E-4897-8E8C-C5D8EE9C94FE}" sibTransId="{BDEB25C1-A895-4767-9C02-695C36A46125}"/>
    <dgm:cxn modelId="{CB99684A-9F54-4E21-AD78-B474027020D8}" srcId="{81DEB2D0-91FC-47B8-B117-ED665BD0150A}" destId="{B9A5F558-2388-4F0B-B4B5-DA4905EE78F2}" srcOrd="1" destOrd="0" parTransId="{BD0C6D79-8407-4482-8C76-7D994130B88B}" sibTransId="{0A2E52BA-816E-41FD-A7F5-F70CABAD1C86}"/>
    <dgm:cxn modelId="{6BFA8597-45C5-478D-AFE9-C8FDD8C0FB9C}" srcId="{81DEB2D0-91FC-47B8-B117-ED665BD0150A}" destId="{BE8851BE-C278-46AA-84D7-C51A7A796FBA}" srcOrd="0" destOrd="0" parTransId="{AB729E9B-DC97-4CD7-A72B-D0A0AD7A680C}" sibTransId="{C6C82A84-93CB-4552-958D-EC9AD7468D04}"/>
    <dgm:cxn modelId="{50EBF9FE-78BB-46BE-88B4-526092ED2251}" type="presOf" srcId="{7CCE4578-0CEC-41D8-9773-CF27B0453A0B}" destId="{E61E15C8-867D-40EE-8E0D-BF5B2DEB2D03}" srcOrd="0" destOrd="0" presId="urn:microsoft.com/office/officeart/2005/8/layout/vList6"/>
    <dgm:cxn modelId="{FD5BB6CD-D7C8-4B8A-86F3-92E2CEC9020E}" type="presOf" srcId="{B9A5F558-2388-4F0B-B4B5-DA4905EE78F2}" destId="{8B6FEA5A-16FE-4525-B90F-F560E15EE4DB}" srcOrd="0" destOrd="1" presId="urn:microsoft.com/office/officeart/2005/8/layout/vList6"/>
    <dgm:cxn modelId="{087BAD74-9E7D-4079-B89D-E26A801F0802}" srcId="{7CCE4578-0CEC-41D8-9773-CF27B0453A0B}" destId="{31104C7D-98E2-439C-9DCD-339DA60582F3}" srcOrd="0" destOrd="0" parTransId="{F5982F8C-4A17-4E87-A89D-18B92591FB0F}" sibTransId="{5D992310-3984-4242-971E-DC4A2685DA11}"/>
    <dgm:cxn modelId="{355EEAF6-2202-42B9-9A82-D13C3741F186}" type="presOf" srcId="{76476783-D723-4802-9932-926D759C383B}" destId="{9A1D7281-C69B-4CFC-8348-CC3DB040931D}" srcOrd="0" destOrd="1" presId="urn:microsoft.com/office/officeart/2005/8/layout/vList6"/>
    <dgm:cxn modelId="{71A0C7D1-9015-4658-945D-4773BD0753B7}" type="presOf" srcId="{5EF19F39-0C8C-49F2-BD37-FD88951AF81E}" destId="{CB53AC60-CC79-4252-81B2-E5CADCF55EFF}" srcOrd="0" destOrd="0" presId="urn:microsoft.com/office/officeart/2005/8/layout/vList6"/>
    <dgm:cxn modelId="{EF716606-91FF-439B-B5A6-1890819FBA2F}" type="presOf" srcId="{D72E37FA-CE69-4AEE-945E-156481B65032}" destId="{8B6FEA5A-16FE-4525-B90F-F560E15EE4DB}" srcOrd="0" destOrd="2" presId="urn:microsoft.com/office/officeart/2005/8/layout/vList6"/>
    <dgm:cxn modelId="{45168CD9-781B-4365-B9CA-2D3DB3503CC7}" type="presOf" srcId="{81DEB2D0-91FC-47B8-B117-ED665BD0150A}" destId="{BC623896-E7D3-4304-9980-E703FDEF3505}" srcOrd="0" destOrd="0" presId="urn:microsoft.com/office/officeart/2005/8/layout/vList6"/>
    <dgm:cxn modelId="{444E0CC7-356B-406E-8714-1EC335BC6539}" srcId="{84EF061F-FA07-4FA9-A55E-03DF43D958A7}" destId="{7CCE4578-0CEC-41D8-9773-CF27B0453A0B}" srcOrd="2" destOrd="0" parTransId="{D27F73F4-8F2E-4D6D-8744-A5C9B175C0DF}" sibTransId="{B50A70AD-D6EB-45AD-A293-25AF079BFBE7}"/>
    <dgm:cxn modelId="{54C74A5F-4DDD-43EC-8567-BB66E9DF5081}" type="presParOf" srcId="{79AE73A5-BE09-4F54-85BB-08A577655360}" destId="{5A40C216-3350-4DBB-B88C-EC9D7A506E4E}" srcOrd="0" destOrd="0" presId="urn:microsoft.com/office/officeart/2005/8/layout/vList6"/>
    <dgm:cxn modelId="{F5B023C7-5644-41E3-A257-876A25A17D3F}" type="presParOf" srcId="{5A40C216-3350-4DBB-B88C-EC9D7A506E4E}" destId="{BC623896-E7D3-4304-9980-E703FDEF3505}" srcOrd="0" destOrd="0" presId="urn:microsoft.com/office/officeart/2005/8/layout/vList6"/>
    <dgm:cxn modelId="{60422E2C-BBBA-4E34-9416-134B18E91F9C}" type="presParOf" srcId="{5A40C216-3350-4DBB-B88C-EC9D7A506E4E}" destId="{8B6FEA5A-16FE-4525-B90F-F560E15EE4DB}" srcOrd="1" destOrd="0" presId="urn:microsoft.com/office/officeart/2005/8/layout/vList6"/>
    <dgm:cxn modelId="{287D1293-EEC0-459C-9BA2-58F13D1D3C85}" type="presParOf" srcId="{79AE73A5-BE09-4F54-85BB-08A577655360}" destId="{9452807B-75C3-4A19-AEF7-572B4B001BD5}" srcOrd="1" destOrd="0" presId="urn:microsoft.com/office/officeart/2005/8/layout/vList6"/>
    <dgm:cxn modelId="{B338781D-E760-42F9-910F-2AEE5CA94EE3}" type="presParOf" srcId="{79AE73A5-BE09-4F54-85BB-08A577655360}" destId="{0E2A1DA7-B2E7-4D07-94CA-3BB3909F2676}" srcOrd="2" destOrd="0" presId="urn:microsoft.com/office/officeart/2005/8/layout/vList6"/>
    <dgm:cxn modelId="{F4AAB019-70F6-40C1-8AAA-F4B7BFC71EB7}" type="presParOf" srcId="{0E2A1DA7-B2E7-4D07-94CA-3BB3909F2676}" destId="{CB53AC60-CC79-4252-81B2-E5CADCF55EFF}" srcOrd="0" destOrd="0" presId="urn:microsoft.com/office/officeart/2005/8/layout/vList6"/>
    <dgm:cxn modelId="{7B3FECDA-D1C2-4695-A7DD-D3DC5C4636AE}" type="presParOf" srcId="{0E2A1DA7-B2E7-4D07-94CA-3BB3909F2676}" destId="{9A1D7281-C69B-4CFC-8348-CC3DB040931D}" srcOrd="1" destOrd="0" presId="urn:microsoft.com/office/officeart/2005/8/layout/vList6"/>
    <dgm:cxn modelId="{7F6167D6-9B3E-4563-841F-05F4905A3371}" type="presParOf" srcId="{79AE73A5-BE09-4F54-85BB-08A577655360}" destId="{3C7A03EF-E67B-4C8C-8968-D51D4806B6C1}" srcOrd="3" destOrd="0" presId="urn:microsoft.com/office/officeart/2005/8/layout/vList6"/>
    <dgm:cxn modelId="{A09274ED-B22C-47A9-829D-704157346F9C}" type="presParOf" srcId="{79AE73A5-BE09-4F54-85BB-08A577655360}" destId="{233A24EE-5D3B-4985-940C-824ED7F7CFB9}" srcOrd="4" destOrd="0" presId="urn:microsoft.com/office/officeart/2005/8/layout/vList6"/>
    <dgm:cxn modelId="{2130489E-8263-4B27-9F49-3022203D30E3}" type="presParOf" srcId="{233A24EE-5D3B-4985-940C-824ED7F7CFB9}" destId="{E61E15C8-867D-40EE-8E0D-BF5B2DEB2D03}" srcOrd="0" destOrd="0" presId="urn:microsoft.com/office/officeart/2005/8/layout/vList6"/>
    <dgm:cxn modelId="{03CEA5AE-1301-4374-9655-541CA4941383}" type="presParOf" srcId="{233A24EE-5D3B-4985-940C-824ED7F7CFB9}" destId="{416539D7-3047-483C-B314-40A7AC0478B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2CD5A7-B166-45C6-8011-BD4B382C5801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</dgm:pt>
    <dgm:pt modelId="{AA127EEF-A3AE-4CA0-B566-BF81B99AB1D6}">
      <dgm:prSet phldrT="[Text]" custT="1"/>
      <dgm:spPr/>
      <dgm:t>
        <a:bodyPr/>
        <a:lstStyle/>
        <a:p>
          <a:r>
            <a:rPr lang="hr-HR" sz="2800" dirty="0" smtClean="0"/>
            <a:t>pomagač</a:t>
          </a:r>
          <a:endParaRPr lang="hr-HR" sz="2800" dirty="0"/>
        </a:p>
      </dgm:t>
    </dgm:pt>
    <dgm:pt modelId="{30A6DB76-CDAF-429D-9EBA-A503C46E2C3E}" type="parTrans" cxnId="{AA727403-1F6D-47BF-A631-175D76FA7309}">
      <dgm:prSet/>
      <dgm:spPr/>
      <dgm:t>
        <a:bodyPr/>
        <a:lstStyle/>
        <a:p>
          <a:endParaRPr lang="hr-HR"/>
        </a:p>
      </dgm:t>
    </dgm:pt>
    <dgm:pt modelId="{E9E8DC4B-1762-40D5-B078-ADFBB9A50851}" type="sibTrans" cxnId="{AA727403-1F6D-47BF-A631-175D76FA7309}">
      <dgm:prSet/>
      <dgm:spPr/>
      <dgm:t>
        <a:bodyPr/>
        <a:lstStyle/>
        <a:p>
          <a:endParaRPr lang="hr-HR"/>
        </a:p>
      </dgm:t>
    </dgm:pt>
    <dgm:pt modelId="{ED1F92B2-BFDD-4076-9F84-0C33116437EB}">
      <dgm:prSet phldrT="[Text]" custT="1"/>
      <dgm:spPr/>
      <dgm:t>
        <a:bodyPr/>
        <a:lstStyle/>
        <a:p>
          <a:r>
            <a:rPr lang="hr-HR" sz="2800" dirty="0" smtClean="0"/>
            <a:t>opskrbljivač</a:t>
          </a:r>
          <a:endParaRPr lang="hr-HR" sz="2800" dirty="0"/>
        </a:p>
      </dgm:t>
    </dgm:pt>
    <dgm:pt modelId="{821E711E-8844-452D-B74E-051D832142CD}" type="parTrans" cxnId="{46CE9109-B3E4-40AE-8DCC-6AB32443E329}">
      <dgm:prSet/>
      <dgm:spPr/>
      <dgm:t>
        <a:bodyPr/>
        <a:lstStyle/>
        <a:p>
          <a:endParaRPr lang="hr-HR"/>
        </a:p>
      </dgm:t>
    </dgm:pt>
    <dgm:pt modelId="{0B293E04-1E03-4739-A506-C295BDD0DFBB}" type="sibTrans" cxnId="{46CE9109-B3E4-40AE-8DCC-6AB32443E329}">
      <dgm:prSet/>
      <dgm:spPr/>
      <dgm:t>
        <a:bodyPr/>
        <a:lstStyle/>
        <a:p>
          <a:endParaRPr lang="hr-HR"/>
        </a:p>
      </dgm:t>
    </dgm:pt>
    <dgm:pt modelId="{EB65099C-92FC-48A9-A1B1-E560A3616FF9}">
      <dgm:prSet phldrT="[Text]" custT="1"/>
      <dgm:spPr/>
      <dgm:t>
        <a:bodyPr/>
        <a:lstStyle/>
        <a:p>
          <a:r>
            <a:rPr lang="hr-HR" sz="2800" dirty="0" smtClean="0"/>
            <a:t>planer</a:t>
          </a:r>
          <a:endParaRPr lang="hr-HR" sz="2800" dirty="0"/>
        </a:p>
      </dgm:t>
    </dgm:pt>
    <dgm:pt modelId="{6414CD69-9E54-4C3D-814A-0CE69D7C1A44}" type="parTrans" cxnId="{E057455B-AB23-4FE7-8928-AFB01893625E}">
      <dgm:prSet/>
      <dgm:spPr/>
      <dgm:t>
        <a:bodyPr/>
        <a:lstStyle/>
        <a:p>
          <a:endParaRPr lang="hr-HR"/>
        </a:p>
      </dgm:t>
    </dgm:pt>
    <dgm:pt modelId="{EB951115-B8D2-44CD-BC91-C5A87355EABE}" type="sibTrans" cxnId="{E057455B-AB23-4FE7-8928-AFB01893625E}">
      <dgm:prSet/>
      <dgm:spPr/>
      <dgm:t>
        <a:bodyPr/>
        <a:lstStyle/>
        <a:p>
          <a:endParaRPr lang="hr-HR"/>
        </a:p>
      </dgm:t>
    </dgm:pt>
    <dgm:pt modelId="{A53DC48B-AE77-4D15-B8F8-7F330905FC37}">
      <dgm:prSet custT="1"/>
      <dgm:spPr/>
      <dgm:t>
        <a:bodyPr/>
        <a:lstStyle/>
        <a:p>
          <a:r>
            <a:rPr lang="hr-HR" sz="2800" dirty="0" smtClean="0"/>
            <a:t>k</a:t>
          </a:r>
          <a:r>
            <a:rPr lang="hr-HR" sz="2400" dirty="0" smtClean="0"/>
            <a:t>omunikator</a:t>
          </a:r>
          <a:endParaRPr lang="hr-HR" sz="2400" dirty="0"/>
        </a:p>
      </dgm:t>
    </dgm:pt>
    <dgm:pt modelId="{D98567B9-89AB-4E6C-8B44-B95951593653}" type="parTrans" cxnId="{AC536B55-4140-4363-BDB7-1CC251F0D9FA}">
      <dgm:prSet/>
      <dgm:spPr/>
      <dgm:t>
        <a:bodyPr/>
        <a:lstStyle/>
        <a:p>
          <a:endParaRPr lang="hr-HR"/>
        </a:p>
      </dgm:t>
    </dgm:pt>
    <dgm:pt modelId="{EE4A5899-E3A4-48E0-8E46-0B8C29ACC289}" type="sibTrans" cxnId="{AC536B55-4140-4363-BDB7-1CC251F0D9FA}">
      <dgm:prSet/>
      <dgm:spPr/>
      <dgm:t>
        <a:bodyPr/>
        <a:lstStyle/>
        <a:p>
          <a:endParaRPr lang="hr-HR"/>
        </a:p>
      </dgm:t>
    </dgm:pt>
    <dgm:pt modelId="{E57F4285-3CA7-4B42-84BF-11A2B9520FFE}">
      <dgm:prSet custT="1"/>
      <dgm:spPr/>
      <dgm:t>
        <a:bodyPr/>
        <a:lstStyle/>
        <a:p>
          <a:r>
            <a:rPr lang="hr-HR" sz="2800" dirty="0" smtClean="0"/>
            <a:t>promatrač</a:t>
          </a:r>
          <a:endParaRPr lang="hr-HR" sz="2800" dirty="0"/>
        </a:p>
      </dgm:t>
    </dgm:pt>
    <dgm:pt modelId="{7B76BDCA-B060-4BDD-9862-8F4C617815C1}" type="parTrans" cxnId="{857B4EC9-09E4-4CD6-B79D-7A952ED10C1A}">
      <dgm:prSet/>
      <dgm:spPr/>
      <dgm:t>
        <a:bodyPr/>
        <a:lstStyle/>
        <a:p>
          <a:endParaRPr lang="hr-HR"/>
        </a:p>
      </dgm:t>
    </dgm:pt>
    <dgm:pt modelId="{BDD94590-3D0B-4DE1-BB90-821C49EA5F1C}" type="sibTrans" cxnId="{857B4EC9-09E4-4CD6-B79D-7A952ED10C1A}">
      <dgm:prSet/>
      <dgm:spPr/>
      <dgm:t>
        <a:bodyPr/>
        <a:lstStyle/>
        <a:p>
          <a:endParaRPr lang="hr-HR"/>
        </a:p>
      </dgm:t>
    </dgm:pt>
    <dgm:pt modelId="{383E8493-4BC4-41FE-959C-2843C53CF225}">
      <dgm:prSet/>
      <dgm:spPr/>
      <dgm:t>
        <a:bodyPr/>
        <a:lstStyle/>
        <a:p>
          <a:r>
            <a:rPr lang="hr-HR" dirty="0" smtClean="0"/>
            <a:t>najmanje izravni voditelj</a:t>
          </a:r>
          <a:endParaRPr lang="hr-HR" dirty="0"/>
        </a:p>
      </dgm:t>
    </dgm:pt>
    <dgm:pt modelId="{A38B438B-EC38-4F0B-B8A3-398016641734}" type="parTrans" cxnId="{5D5B97F1-97BA-4B67-B02B-B5487A80BB7B}">
      <dgm:prSet/>
      <dgm:spPr/>
      <dgm:t>
        <a:bodyPr/>
        <a:lstStyle/>
        <a:p>
          <a:endParaRPr lang="hr-HR"/>
        </a:p>
      </dgm:t>
    </dgm:pt>
    <dgm:pt modelId="{1D394866-912C-4C8A-8A1C-F908D541EC55}" type="sibTrans" cxnId="{5D5B97F1-97BA-4B67-B02B-B5487A80BB7B}">
      <dgm:prSet/>
      <dgm:spPr/>
      <dgm:t>
        <a:bodyPr/>
        <a:lstStyle/>
        <a:p>
          <a:endParaRPr lang="hr-HR"/>
        </a:p>
      </dgm:t>
    </dgm:pt>
    <dgm:pt modelId="{47ACF49B-2040-4759-BF8A-0A354CC1245B}">
      <dgm:prSet custT="1"/>
      <dgm:spPr/>
      <dgm:t>
        <a:bodyPr/>
        <a:lstStyle/>
        <a:p>
          <a:r>
            <a:rPr lang="hr-HR" sz="2800" dirty="0" smtClean="0"/>
            <a:t>poticatelj</a:t>
          </a:r>
          <a:endParaRPr lang="hr-HR" sz="2800" dirty="0"/>
        </a:p>
      </dgm:t>
    </dgm:pt>
    <dgm:pt modelId="{F2BF5341-C1D9-42F0-9D89-8519C36DFB37}" type="parTrans" cxnId="{E27AF889-EC1A-42EB-956A-E15368A30E71}">
      <dgm:prSet/>
      <dgm:spPr/>
      <dgm:t>
        <a:bodyPr/>
        <a:lstStyle/>
        <a:p>
          <a:endParaRPr lang="hr-HR"/>
        </a:p>
      </dgm:t>
    </dgm:pt>
    <dgm:pt modelId="{78B78B30-C1FF-41E6-B59C-D5BEFE6B0E90}" type="sibTrans" cxnId="{E27AF889-EC1A-42EB-956A-E15368A30E71}">
      <dgm:prSet/>
      <dgm:spPr/>
      <dgm:t>
        <a:bodyPr/>
        <a:lstStyle/>
        <a:p>
          <a:endParaRPr lang="hr-HR"/>
        </a:p>
      </dgm:t>
    </dgm:pt>
    <dgm:pt modelId="{8575BC9C-DB50-4C3B-8B52-706D9CAFBDA8}">
      <dgm:prSet custT="1"/>
      <dgm:spPr/>
      <dgm:t>
        <a:bodyPr/>
        <a:lstStyle/>
        <a:p>
          <a:r>
            <a:rPr lang="hr-HR" sz="2800" dirty="0" smtClean="0"/>
            <a:t>usmjerivač</a:t>
          </a:r>
          <a:endParaRPr lang="hr-HR" sz="2800" dirty="0"/>
        </a:p>
      </dgm:t>
    </dgm:pt>
    <dgm:pt modelId="{11E9CE4F-BF75-4216-AC26-7CA2FD27C7F7}" type="parTrans" cxnId="{5A912E05-B862-4056-93C8-76DD51BB395A}">
      <dgm:prSet/>
      <dgm:spPr/>
      <dgm:t>
        <a:bodyPr/>
        <a:lstStyle/>
        <a:p>
          <a:endParaRPr lang="hr-HR"/>
        </a:p>
      </dgm:t>
    </dgm:pt>
    <dgm:pt modelId="{0E8FDE94-9EF1-4074-ADB7-3DBDE1089136}" type="sibTrans" cxnId="{5A912E05-B862-4056-93C8-76DD51BB395A}">
      <dgm:prSet/>
      <dgm:spPr/>
      <dgm:t>
        <a:bodyPr/>
        <a:lstStyle/>
        <a:p>
          <a:endParaRPr lang="hr-HR"/>
        </a:p>
      </dgm:t>
    </dgm:pt>
    <dgm:pt modelId="{DCE49F9A-B551-4808-BA17-79B1B5C3017B}">
      <dgm:prSet custT="1"/>
      <dgm:spPr/>
      <dgm:t>
        <a:bodyPr/>
        <a:lstStyle/>
        <a:p>
          <a:r>
            <a:rPr lang="hr-HR" sz="1800" dirty="0" smtClean="0"/>
            <a:t>osnažuje istraživačke aktivnosti,</a:t>
          </a:r>
        </a:p>
        <a:p>
          <a:r>
            <a:rPr lang="hr-HR" sz="1800" dirty="0" smtClean="0"/>
            <a:t>potiče na suradnju,  na procjenjivanje postignuća</a:t>
          </a:r>
          <a:endParaRPr lang="hr-HR" sz="1800" dirty="0"/>
        </a:p>
      </dgm:t>
    </dgm:pt>
    <dgm:pt modelId="{15B8D1B7-A2AA-419D-95C0-21FB016DD824}" type="parTrans" cxnId="{1DCC8762-18E4-460E-9DBF-CBABC4D661FE}">
      <dgm:prSet/>
      <dgm:spPr/>
      <dgm:t>
        <a:bodyPr/>
        <a:lstStyle/>
        <a:p>
          <a:endParaRPr lang="hr-HR"/>
        </a:p>
      </dgm:t>
    </dgm:pt>
    <dgm:pt modelId="{6E3179DA-E8B2-4048-9050-52AF4461EAB1}" type="sibTrans" cxnId="{1DCC8762-18E4-460E-9DBF-CBABC4D661FE}">
      <dgm:prSet/>
      <dgm:spPr/>
      <dgm:t>
        <a:bodyPr/>
        <a:lstStyle/>
        <a:p>
          <a:endParaRPr lang="hr-HR"/>
        </a:p>
      </dgm:t>
    </dgm:pt>
    <dgm:pt modelId="{6579113D-B147-41E6-AD5A-6684D019882C}" type="pres">
      <dgm:prSet presAssocID="{5A2CD5A7-B166-45C6-8011-BD4B382C5801}" presName="Name0" presStyleCnt="0">
        <dgm:presLayoutVars>
          <dgm:dir/>
          <dgm:resizeHandles/>
        </dgm:presLayoutVars>
      </dgm:prSet>
      <dgm:spPr/>
    </dgm:pt>
    <dgm:pt modelId="{02D7BD75-532D-41DE-ADF6-545A120DC2F8}" type="pres">
      <dgm:prSet presAssocID="{AA127EEF-A3AE-4CA0-B566-BF81B99AB1D6}" presName="compNode" presStyleCnt="0"/>
      <dgm:spPr/>
    </dgm:pt>
    <dgm:pt modelId="{2C74F80F-30AE-42A5-A24E-91CD301764EC}" type="pres">
      <dgm:prSet presAssocID="{AA127EEF-A3AE-4CA0-B566-BF81B99AB1D6}" presName="dummyConnPt" presStyleCnt="0"/>
      <dgm:spPr/>
    </dgm:pt>
    <dgm:pt modelId="{CC5A9232-F5F6-422B-B579-6986D43C72C3}" type="pres">
      <dgm:prSet presAssocID="{AA127EEF-A3AE-4CA0-B566-BF81B99AB1D6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28A810A-16FB-4127-8C7B-2F94CF3EDF86}" type="pres">
      <dgm:prSet presAssocID="{E9E8DC4B-1762-40D5-B078-ADFBB9A50851}" presName="sibTrans" presStyleLbl="bgSibTrans2D1" presStyleIdx="0" presStyleCnt="8"/>
      <dgm:spPr/>
      <dgm:t>
        <a:bodyPr/>
        <a:lstStyle/>
        <a:p>
          <a:endParaRPr lang="hr-HR"/>
        </a:p>
      </dgm:t>
    </dgm:pt>
    <dgm:pt modelId="{C201C3AC-8584-4E20-8AF5-BFE6A60E426B}" type="pres">
      <dgm:prSet presAssocID="{E57F4285-3CA7-4B42-84BF-11A2B9520FFE}" presName="compNode" presStyleCnt="0"/>
      <dgm:spPr/>
    </dgm:pt>
    <dgm:pt modelId="{F95DF644-001C-4A1D-9A2B-C881F3EA77BE}" type="pres">
      <dgm:prSet presAssocID="{E57F4285-3CA7-4B42-84BF-11A2B9520FFE}" presName="dummyConnPt" presStyleCnt="0"/>
      <dgm:spPr/>
    </dgm:pt>
    <dgm:pt modelId="{2E35407E-13D1-4494-8B66-C44A00512789}" type="pres">
      <dgm:prSet presAssocID="{E57F4285-3CA7-4B42-84BF-11A2B9520FFE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A899A3F-2450-40CC-842F-6A43D951DEA4}" type="pres">
      <dgm:prSet presAssocID="{BDD94590-3D0B-4DE1-BB90-821C49EA5F1C}" presName="sibTrans" presStyleLbl="bgSibTrans2D1" presStyleIdx="1" presStyleCnt="8"/>
      <dgm:spPr/>
      <dgm:t>
        <a:bodyPr/>
        <a:lstStyle/>
        <a:p>
          <a:endParaRPr lang="hr-HR"/>
        </a:p>
      </dgm:t>
    </dgm:pt>
    <dgm:pt modelId="{A835DBD1-D5BA-4BDC-BDFA-40B75C90A72C}" type="pres">
      <dgm:prSet presAssocID="{47ACF49B-2040-4759-BF8A-0A354CC1245B}" presName="compNode" presStyleCnt="0"/>
      <dgm:spPr/>
    </dgm:pt>
    <dgm:pt modelId="{CC872DF1-2C33-4395-989C-00CEE67D1326}" type="pres">
      <dgm:prSet presAssocID="{47ACF49B-2040-4759-BF8A-0A354CC1245B}" presName="dummyConnPt" presStyleCnt="0"/>
      <dgm:spPr/>
    </dgm:pt>
    <dgm:pt modelId="{BDA57171-FE53-4D4D-8324-5C4221218BB2}" type="pres">
      <dgm:prSet presAssocID="{47ACF49B-2040-4759-BF8A-0A354CC1245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72660F5-7346-4777-9256-B84CD4AB97A0}" type="pres">
      <dgm:prSet presAssocID="{78B78B30-C1FF-41E6-B59C-D5BEFE6B0E90}" presName="sibTrans" presStyleLbl="bgSibTrans2D1" presStyleIdx="2" presStyleCnt="8"/>
      <dgm:spPr/>
      <dgm:t>
        <a:bodyPr/>
        <a:lstStyle/>
        <a:p>
          <a:endParaRPr lang="hr-HR"/>
        </a:p>
      </dgm:t>
    </dgm:pt>
    <dgm:pt modelId="{F929977B-4EF3-440C-BB98-6A0C7A7316A1}" type="pres">
      <dgm:prSet presAssocID="{A53DC48B-AE77-4D15-B8F8-7F330905FC37}" presName="compNode" presStyleCnt="0"/>
      <dgm:spPr/>
    </dgm:pt>
    <dgm:pt modelId="{C80DB349-90D9-4F49-B011-0E9E2FCF21B7}" type="pres">
      <dgm:prSet presAssocID="{A53DC48B-AE77-4D15-B8F8-7F330905FC37}" presName="dummyConnPt" presStyleCnt="0"/>
      <dgm:spPr/>
    </dgm:pt>
    <dgm:pt modelId="{96464819-9FB2-4CDE-B1EA-B7E167E4C31F}" type="pres">
      <dgm:prSet presAssocID="{A53DC48B-AE77-4D15-B8F8-7F330905FC37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E9FE725-7116-4222-B083-DFF438B0F370}" type="pres">
      <dgm:prSet presAssocID="{EE4A5899-E3A4-48E0-8E46-0B8C29ACC289}" presName="sibTrans" presStyleLbl="bgSibTrans2D1" presStyleIdx="3" presStyleCnt="8"/>
      <dgm:spPr/>
      <dgm:t>
        <a:bodyPr/>
        <a:lstStyle/>
        <a:p>
          <a:endParaRPr lang="hr-HR"/>
        </a:p>
      </dgm:t>
    </dgm:pt>
    <dgm:pt modelId="{8B876A6B-3EA6-4EA8-B307-179BE6FD8DF6}" type="pres">
      <dgm:prSet presAssocID="{ED1F92B2-BFDD-4076-9F84-0C33116437EB}" presName="compNode" presStyleCnt="0"/>
      <dgm:spPr/>
    </dgm:pt>
    <dgm:pt modelId="{415C5C6B-39F1-402A-BFDA-66280B7C5FCC}" type="pres">
      <dgm:prSet presAssocID="{ED1F92B2-BFDD-4076-9F84-0C33116437EB}" presName="dummyConnPt" presStyleCnt="0"/>
      <dgm:spPr/>
    </dgm:pt>
    <dgm:pt modelId="{A6F46091-D9CE-4B7E-BD22-0EC9015E53F1}" type="pres">
      <dgm:prSet presAssocID="{ED1F92B2-BFDD-4076-9F84-0C33116437E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73CC430-4BA0-49D2-82B5-1038A7FD4D54}" type="pres">
      <dgm:prSet presAssocID="{0B293E04-1E03-4739-A506-C295BDD0DFBB}" presName="sibTrans" presStyleLbl="bgSibTrans2D1" presStyleIdx="4" presStyleCnt="8"/>
      <dgm:spPr/>
      <dgm:t>
        <a:bodyPr/>
        <a:lstStyle/>
        <a:p>
          <a:endParaRPr lang="hr-HR"/>
        </a:p>
      </dgm:t>
    </dgm:pt>
    <dgm:pt modelId="{230E6979-798A-4A00-AD9A-DB25C1FDDA6C}" type="pres">
      <dgm:prSet presAssocID="{8575BC9C-DB50-4C3B-8B52-706D9CAFBDA8}" presName="compNode" presStyleCnt="0"/>
      <dgm:spPr/>
    </dgm:pt>
    <dgm:pt modelId="{D5B3D077-8261-4A2C-AEE3-B5C83FB5FE41}" type="pres">
      <dgm:prSet presAssocID="{8575BC9C-DB50-4C3B-8B52-706D9CAFBDA8}" presName="dummyConnPt" presStyleCnt="0"/>
      <dgm:spPr/>
    </dgm:pt>
    <dgm:pt modelId="{BC47D2E2-275F-4F25-9F6F-8CA64F2105E1}" type="pres">
      <dgm:prSet presAssocID="{8575BC9C-DB50-4C3B-8B52-706D9CAFBDA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8DD8AB-EB79-4AE1-AA28-13C0CD800D1A}" type="pres">
      <dgm:prSet presAssocID="{0E8FDE94-9EF1-4074-ADB7-3DBDE1089136}" presName="sibTrans" presStyleLbl="bgSibTrans2D1" presStyleIdx="5" presStyleCnt="8"/>
      <dgm:spPr/>
      <dgm:t>
        <a:bodyPr/>
        <a:lstStyle/>
        <a:p>
          <a:endParaRPr lang="hr-HR"/>
        </a:p>
      </dgm:t>
    </dgm:pt>
    <dgm:pt modelId="{DC02EAD2-4AD3-47F6-AF27-19F69F3DC682}" type="pres">
      <dgm:prSet presAssocID="{383E8493-4BC4-41FE-959C-2843C53CF225}" presName="compNode" presStyleCnt="0"/>
      <dgm:spPr/>
    </dgm:pt>
    <dgm:pt modelId="{28D2FF12-022D-49BF-A8F6-5E29222F4907}" type="pres">
      <dgm:prSet presAssocID="{383E8493-4BC4-41FE-959C-2843C53CF225}" presName="dummyConnPt" presStyleCnt="0"/>
      <dgm:spPr/>
    </dgm:pt>
    <dgm:pt modelId="{43D3528D-152C-4D10-9E90-19E051353288}" type="pres">
      <dgm:prSet presAssocID="{383E8493-4BC4-41FE-959C-2843C53CF225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98FD1FD-F881-4B5F-9DE1-B5D092813E90}" type="pres">
      <dgm:prSet presAssocID="{1D394866-912C-4C8A-8A1C-F908D541EC55}" presName="sibTrans" presStyleLbl="bgSibTrans2D1" presStyleIdx="6" presStyleCnt="8"/>
      <dgm:spPr/>
      <dgm:t>
        <a:bodyPr/>
        <a:lstStyle/>
        <a:p>
          <a:endParaRPr lang="hr-HR"/>
        </a:p>
      </dgm:t>
    </dgm:pt>
    <dgm:pt modelId="{7942A602-8144-40F3-AEDF-F20059C66861}" type="pres">
      <dgm:prSet presAssocID="{EB65099C-92FC-48A9-A1B1-E560A3616FF9}" presName="compNode" presStyleCnt="0"/>
      <dgm:spPr/>
    </dgm:pt>
    <dgm:pt modelId="{4592CD54-F95F-4B8D-A81C-051C5CED925E}" type="pres">
      <dgm:prSet presAssocID="{EB65099C-92FC-48A9-A1B1-E560A3616FF9}" presName="dummyConnPt" presStyleCnt="0"/>
      <dgm:spPr/>
    </dgm:pt>
    <dgm:pt modelId="{3C99787A-5607-47D2-9D84-FFD13D47C910}" type="pres">
      <dgm:prSet presAssocID="{EB65099C-92FC-48A9-A1B1-E560A3616FF9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8E1F4E7-2B93-430D-BEAE-7847AC55F5C9}" type="pres">
      <dgm:prSet presAssocID="{EB951115-B8D2-44CD-BC91-C5A87355EABE}" presName="sibTrans" presStyleLbl="bgSibTrans2D1" presStyleIdx="7" presStyleCnt="8"/>
      <dgm:spPr/>
      <dgm:t>
        <a:bodyPr/>
        <a:lstStyle/>
        <a:p>
          <a:endParaRPr lang="hr-HR"/>
        </a:p>
      </dgm:t>
    </dgm:pt>
    <dgm:pt modelId="{8EEC999B-4F2D-4296-9BA0-3699B4F6C3C4}" type="pres">
      <dgm:prSet presAssocID="{DCE49F9A-B551-4808-BA17-79B1B5C3017B}" presName="compNode" presStyleCnt="0"/>
      <dgm:spPr/>
    </dgm:pt>
    <dgm:pt modelId="{DE35BD58-C1C2-4615-AB92-56E25FBA276A}" type="pres">
      <dgm:prSet presAssocID="{DCE49F9A-B551-4808-BA17-79B1B5C3017B}" presName="dummyConnPt" presStyleCnt="0"/>
      <dgm:spPr/>
    </dgm:pt>
    <dgm:pt modelId="{526073EB-6088-4BC4-800F-501C07B49ABC}" type="pres">
      <dgm:prSet presAssocID="{DCE49F9A-B551-4808-BA17-79B1B5C3017B}" presName="node" presStyleLbl="node1" presStyleIdx="8" presStyleCnt="9" custScaleX="119348" custScaleY="147650" custLinFactNeighborX="-1629" custLinFactNeighborY="-246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AC536B55-4140-4363-BDB7-1CC251F0D9FA}" srcId="{5A2CD5A7-B166-45C6-8011-BD4B382C5801}" destId="{A53DC48B-AE77-4D15-B8F8-7F330905FC37}" srcOrd="3" destOrd="0" parTransId="{D98567B9-89AB-4E6C-8B44-B95951593653}" sibTransId="{EE4A5899-E3A4-48E0-8E46-0B8C29ACC289}"/>
    <dgm:cxn modelId="{63AB0046-2E31-40D0-8A47-3812470DABFD}" type="presOf" srcId="{DCE49F9A-B551-4808-BA17-79B1B5C3017B}" destId="{526073EB-6088-4BC4-800F-501C07B49ABC}" srcOrd="0" destOrd="0" presId="urn:microsoft.com/office/officeart/2005/8/layout/bProcess4"/>
    <dgm:cxn modelId="{4A7AE84E-3B1C-4468-9786-1356C6BA0655}" type="presOf" srcId="{0B293E04-1E03-4739-A506-C295BDD0DFBB}" destId="{073CC430-4BA0-49D2-82B5-1038A7FD4D54}" srcOrd="0" destOrd="0" presId="urn:microsoft.com/office/officeart/2005/8/layout/bProcess4"/>
    <dgm:cxn modelId="{89024C57-1FA4-40BB-9DC6-6C749D51BBDD}" type="presOf" srcId="{A53DC48B-AE77-4D15-B8F8-7F330905FC37}" destId="{96464819-9FB2-4CDE-B1EA-B7E167E4C31F}" srcOrd="0" destOrd="0" presId="urn:microsoft.com/office/officeart/2005/8/layout/bProcess4"/>
    <dgm:cxn modelId="{60F73A5A-DB1F-4B52-8FCC-DBA920F4FB83}" type="presOf" srcId="{0E8FDE94-9EF1-4074-ADB7-3DBDE1089136}" destId="{A18DD8AB-EB79-4AE1-AA28-13C0CD800D1A}" srcOrd="0" destOrd="0" presId="urn:microsoft.com/office/officeart/2005/8/layout/bProcess4"/>
    <dgm:cxn modelId="{A8B4686B-FCB1-4B33-A88A-FB21F87D31C9}" type="presOf" srcId="{EE4A5899-E3A4-48E0-8E46-0B8C29ACC289}" destId="{CE9FE725-7116-4222-B083-DFF438B0F370}" srcOrd="0" destOrd="0" presId="urn:microsoft.com/office/officeart/2005/8/layout/bProcess4"/>
    <dgm:cxn modelId="{84CD06A5-D09C-4E87-A89E-B9420D624AA5}" type="presOf" srcId="{ED1F92B2-BFDD-4076-9F84-0C33116437EB}" destId="{A6F46091-D9CE-4B7E-BD22-0EC9015E53F1}" srcOrd="0" destOrd="0" presId="urn:microsoft.com/office/officeart/2005/8/layout/bProcess4"/>
    <dgm:cxn modelId="{1DCC8762-18E4-460E-9DBF-CBABC4D661FE}" srcId="{5A2CD5A7-B166-45C6-8011-BD4B382C5801}" destId="{DCE49F9A-B551-4808-BA17-79B1B5C3017B}" srcOrd="8" destOrd="0" parTransId="{15B8D1B7-A2AA-419D-95C0-21FB016DD824}" sibTransId="{6E3179DA-E8B2-4048-9050-52AF4461EAB1}"/>
    <dgm:cxn modelId="{6A53F08E-3A02-41D1-B2DD-EBAD3660EA7C}" type="presOf" srcId="{1D394866-912C-4C8A-8A1C-F908D541EC55}" destId="{998FD1FD-F881-4B5F-9DE1-B5D092813E90}" srcOrd="0" destOrd="0" presId="urn:microsoft.com/office/officeart/2005/8/layout/bProcess4"/>
    <dgm:cxn modelId="{E31BFC13-CEEA-4571-BAD3-04BF7E5B827A}" type="presOf" srcId="{EB65099C-92FC-48A9-A1B1-E560A3616FF9}" destId="{3C99787A-5607-47D2-9D84-FFD13D47C910}" srcOrd="0" destOrd="0" presId="urn:microsoft.com/office/officeart/2005/8/layout/bProcess4"/>
    <dgm:cxn modelId="{AD222943-85C0-4F66-B67A-4B28419B2B62}" type="presOf" srcId="{383E8493-4BC4-41FE-959C-2843C53CF225}" destId="{43D3528D-152C-4D10-9E90-19E051353288}" srcOrd="0" destOrd="0" presId="urn:microsoft.com/office/officeart/2005/8/layout/bProcess4"/>
    <dgm:cxn modelId="{FFDA3D4D-D6D5-40D1-AD34-9ADC9CB6D04C}" type="presOf" srcId="{78B78B30-C1FF-41E6-B59C-D5BEFE6B0E90}" destId="{472660F5-7346-4777-9256-B84CD4AB97A0}" srcOrd="0" destOrd="0" presId="urn:microsoft.com/office/officeart/2005/8/layout/bProcess4"/>
    <dgm:cxn modelId="{5A912E05-B862-4056-93C8-76DD51BB395A}" srcId="{5A2CD5A7-B166-45C6-8011-BD4B382C5801}" destId="{8575BC9C-DB50-4C3B-8B52-706D9CAFBDA8}" srcOrd="5" destOrd="0" parTransId="{11E9CE4F-BF75-4216-AC26-7CA2FD27C7F7}" sibTransId="{0E8FDE94-9EF1-4074-ADB7-3DBDE1089136}"/>
    <dgm:cxn modelId="{6F273056-4F72-4061-8248-0E948AA406A1}" type="presOf" srcId="{8575BC9C-DB50-4C3B-8B52-706D9CAFBDA8}" destId="{BC47D2E2-275F-4F25-9F6F-8CA64F2105E1}" srcOrd="0" destOrd="0" presId="urn:microsoft.com/office/officeart/2005/8/layout/bProcess4"/>
    <dgm:cxn modelId="{5131FFD3-DD18-4CF2-8D45-53892B59FFFB}" type="presOf" srcId="{BDD94590-3D0B-4DE1-BB90-821C49EA5F1C}" destId="{4A899A3F-2450-40CC-842F-6A43D951DEA4}" srcOrd="0" destOrd="0" presId="urn:microsoft.com/office/officeart/2005/8/layout/bProcess4"/>
    <dgm:cxn modelId="{5D5B97F1-97BA-4B67-B02B-B5487A80BB7B}" srcId="{5A2CD5A7-B166-45C6-8011-BD4B382C5801}" destId="{383E8493-4BC4-41FE-959C-2843C53CF225}" srcOrd="6" destOrd="0" parTransId="{A38B438B-EC38-4F0B-B8A3-398016641734}" sibTransId="{1D394866-912C-4C8A-8A1C-F908D541EC55}"/>
    <dgm:cxn modelId="{B53C5580-B536-4525-96E3-F80978CC89FE}" type="presOf" srcId="{5A2CD5A7-B166-45C6-8011-BD4B382C5801}" destId="{6579113D-B147-41E6-AD5A-6684D019882C}" srcOrd="0" destOrd="0" presId="urn:microsoft.com/office/officeart/2005/8/layout/bProcess4"/>
    <dgm:cxn modelId="{E057455B-AB23-4FE7-8928-AFB01893625E}" srcId="{5A2CD5A7-B166-45C6-8011-BD4B382C5801}" destId="{EB65099C-92FC-48A9-A1B1-E560A3616FF9}" srcOrd="7" destOrd="0" parTransId="{6414CD69-9E54-4C3D-814A-0CE69D7C1A44}" sibTransId="{EB951115-B8D2-44CD-BC91-C5A87355EABE}"/>
    <dgm:cxn modelId="{6CE1CC67-C0E4-453A-9451-39D7828404BE}" type="presOf" srcId="{E57F4285-3CA7-4B42-84BF-11A2B9520FFE}" destId="{2E35407E-13D1-4494-8B66-C44A00512789}" srcOrd="0" destOrd="0" presId="urn:microsoft.com/office/officeart/2005/8/layout/bProcess4"/>
    <dgm:cxn modelId="{FDFEB4A8-3659-494E-813B-5186A6AE8C60}" type="presOf" srcId="{AA127EEF-A3AE-4CA0-B566-BF81B99AB1D6}" destId="{CC5A9232-F5F6-422B-B579-6986D43C72C3}" srcOrd="0" destOrd="0" presId="urn:microsoft.com/office/officeart/2005/8/layout/bProcess4"/>
    <dgm:cxn modelId="{68DA8B67-DDE4-4AB3-99AC-1ECDB39A139E}" type="presOf" srcId="{E9E8DC4B-1762-40D5-B078-ADFBB9A50851}" destId="{C28A810A-16FB-4127-8C7B-2F94CF3EDF86}" srcOrd="0" destOrd="0" presId="urn:microsoft.com/office/officeart/2005/8/layout/bProcess4"/>
    <dgm:cxn modelId="{46CE9109-B3E4-40AE-8DCC-6AB32443E329}" srcId="{5A2CD5A7-B166-45C6-8011-BD4B382C5801}" destId="{ED1F92B2-BFDD-4076-9F84-0C33116437EB}" srcOrd="4" destOrd="0" parTransId="{821E711E-8844-452D-B74E-051D832142CD}" sibTransId="{0B293E04-1E03-4739-A506-C295BDD0DFBB}"/>
    <dgm:cxn modelId="{E27AF889-EC1A-42EB-956A-E15368A30E71}" srcId="{5A2CD5A7-B166-45C6-8011-BD4B382C5801}" destId="{47ACF49B-2040-4759-BF8A-0A354CC1245B}" srcOrd="2" destOrd="0" parTransId="{F2BF5341-C1D9-42F0-9D89-8519C36DFB37}" sibTransId="{78B78B30-C1FF-41E6-B59C-D5BEFE6B0E90}"/>
    <dgm:cxn modelId="{857B4EC9-09E4-4CD6-B79D-7A952ED10C1A}" srcId="{5A2CD5A7-B166-45C6-8011-BD4B382C5801}" destId="{E57F4285-3CA7-4B42-84BF-11A2B9520FFE}" srcOrd="1" destOrd="0" parTransId="{7B76BDCA-B060-4BDD-9862-8F4C617815C1}" sibTransId="{BDD94590-3D0B-4DE1-BB90-821C49EA5F1C}"/>
    <dgm:cxn modelId="{EF5EC8FE-0374-48BF-8FC6-70DF57F644DF}" type="presOf" srcId="{EB951115-B8D2-44CD-BC91-C5A87355EABE}" destId="{88E1F4E7-2B93-430D-BEAE-7847AC55F5C9}" srcOrd="0" destOrd="0" presId="urn:microsoft.com/office/officeart/2005/8/layout/bProcess4"/>
    <dgm:cxn modelId="{AA727403-1F6D-47BF-A631-175D76FA7309}" srcId="{5A2CD5A7-B166-45C6-8011-BD4B382C5801}" destId="{AA127EEF-A3AE-4CA0-B566-BF81B99AB1D6}" srcOrd="0" destOrd="0" parTransId="{30A6DB76-CDAF-429D-9EBA-A503C46E2C3E}" sibTransId="{E9E8DC4B-1762-40D5-B078-ADFBB9A50851}"/>
    <dgm:cxn modelId="{FECA69A8-F62A-41DE-A480-1B802CF999A7}" type="presOf" srcId="{47ACF49B-2040-4759-BF8A-0A354CC1245B}" destId="{BDA57171-FE53-4D4D-8324-5C4221218BB2}" srcOrd="0" destOrd="0" presId="urn:microsoft.com/office/officeart/2005/8/layout/bProcess4"/>
    <dgm:cxn modelId="{811AE50D-5101-4E1F-B1E2-362201DCB0B8}" type="presParOf" srcId="{6579113D-B147-41E6-AD5A-6684D019882C}" destId="{02D7BD75-532D-41DE-ADF6-545A120DC2F8}" srcOrd="0" destOrd="0" presId="urn:microsoft.com/office/officeart/2005/8/layout/bProcess4"/>
    <dgm:cxn modelId="{41AF8236-BA87-4088-B048-BFED583E6EC6}" type="presParOf" srcId="{02D7BD75-532D-41DE-ADF6-545A120DC2F8}" destId="{2C74F80F-30AE-42A5-A24E-91CD301764EC}" srcOrd="0" destOrd="0" presId="urn:microsoft.com/office/officeart/2005/8/layout/bProcess4"/>
    <dgm:cxn modelId="{2029122C-6797-4CD6-B87F-3850A9BB9612}" type="presParOf" srcId="{02D7BD75-532D-41DE-ADF6-545A120DC2F8}" destId="{CC5A9232-F5F6-422B-B579-6986D43C72C3}" srcOrd="1" destOrd="0" presId="urn:microsoft.com/office/officeart/2005/8/layout/bProcess4"/>
    <dgm:cxn modelId="{50D08D1E-A33A-4C2F-91C4-B31194D7DA0D}" type="presParOf" srcId="{6579113D-B147-41E6-AD5A-6684D019882C}" destId="{C28A810A-16FB-4127-8C7B-2F94CF3EDF86}" srcOrd="1" destOrd="0" presId="urn:microsoft.com/office/officeart/2005/8/layout/bProcess4"/>
    <dgm:cxn modelId="{9E8E1675-6325-48BA-A2B1-5C42304C73C7}" type="presParOf" srcId="{6579113D-B147-41E6-AD5A-6684D019882C}" destId="{C201C3AC-8584-4E20-8AF5-BFE6A60E426B}" srcOrd="2" destOrd="0" presId="urn:microsoft.com/office/officeart/2005/8/layout/bProcess4"/>
    <dgm:cxn modelId="{F06B77CE-3ECA-4E1E-B75F-AF080853609E}" type="presParOf" srcId="{C201C3AC-8584-4E20-8AF5-BFE6A60E426B}" destId="{F95DF644-001C-4A1D-9A2B-C881F3EA77BE}" srcOrd="0" destOrd="0" presId="urn:microsoft.com/office/officeart/2005/8/layout/bProcess4"/>
    <dgm:cxn modelId="{656F321B-127E-4336-9D63-C4D1DFA30DC7}" type="presParOf" srcId="{C201C3AC-8584-4E20-8AF5-BFE6A60E426B}" destId="{2E35407E-13D1-4494-8B66-C44A00512789}" srcOrd="1" destOrd="0" presId="urn:microsoft.com/office/officeart/2005/8/layout/bProcess4"/>
    <dgm:cxn modelId="{3F656DD4-7E0D-479C-BCA0-01C3FC21D84B}" type="presParOf" srcId="{6579113D-B147-41E6-AD5A-6684D019882C}" destId="{4A899A3F-2450-40CC-842F-6A43D951DEA4}" srcOrd="3" destOrd="0" presId="urn:microsoft.com/office/officeart/2005/8/layout/bProcess4"/>
    <dgm:cxn modelId="{FE8FB272-29CA-411F-BDC4-2F5433FB8873}" type="presParOf" srcId="{6579113D-B147-41E6-AD5A-6684D019882C}" destId="{A835DBD1-D5BA-4BDC-BDFA-40B75C90A72C}" srcOrd="4" destOrd="0" presId="urn:microsoft.com/office/officeart/2005/8/layout/bProcess4"/>
    <dgm:cxn modelId="{19B6F722-F81C-43CA-955B-5B52A594E8BF}" type="presParOf" srcId="{A835DBD1-D5BA-4BDC-BDFA-40B75C90A72C}" destId="{CC872DF1-2C33-4395-989C-00CEE67D1326}" srcOrd="0" destOrd="0" presId="urn:microsoft.com/office/officeart/2005/8/layout/bProcess4"/>
    <dgm:cxn modelId="{1D48C444-6C2C-4AEF-B289-6408F9086F9A}" type="presParOf" srcId="{A835DBD1-D5BA-4BDC-BDFA-40B75C90A72C}" destId="{BDA57171-FE53-4D4D-8324-5C4221218BB2}" srcOrd="1" destOrd="0" presId="urn:microsoft.com/office/officeart/2005/8/layout/bProcess4"/>
    <dgm:cxn modelId="{0A2E22ED-006F-4ED1-B8A6-F77CE76B3533}" type="presParOf" srcId="{6579113D-B147-41E6-AD5A-6684D019882C}" destId="{472660F5-7346-4777-9256-B84CD4AB97A0}" srcOrd="5" destOrd="0" presId="urn:microsoft.com/office/officeart/2005/8/layout/bProcess4"/>
    <dgm:cxn modelId="{B3DE9C58-725B-4089-963C-0B9712A09F4B}" type="presParOf" srcId="{6579113D-B147-41E6-AD5A-6684D019882C}" destId="{F929977B-4EF3-440C-BB98-6A0C7A7316A1}" srcOrd="6" destOrd="0" presId="urn:microsoft.com/office/officeart/2005/8/layout/bProcess4"/>
    <dgm:cxn modelId="{D03DD527-92C8-4840-BB6B-8D18E5E1ED9B}" type="presParOf" srcId="{F929977B-4EF3-440C-BB98-6A0C7A7316A1}" destId="{C80DB349-90D9-4F49-B011-0E9E2FCF21B7}" srcOrd="0" destOrd="0" presId="urn:microsoft.com/office/officeart/2005/8/layout/bProcess4"/>
    <dgm:cxn modelId="{5D1B7A10-9B65-47B0-97B1-DB5C188AB094}" type="presParOf" srcId="{F929977B-4EF3-440C-BB98-6A0C7A7316A1}" destId="{96464819-9FB2-4CDE-B1EA-B7E167E4C31F}" srcOrd="1" destOrd="0" presId="urn:microsoft.com/office/officeart/2005/8/layout/bProcess4"/>
    <dgm:cxn modelId="{C01AA3E8-A41B-40AF-8514-DEE7CCFEAF17}" type="presParOf" srcId="{6579113D-B147-41E6-AD5A-6684D019882C}" destId="{CE9FE725-7116-4222-B083-DFF438B0F370}" srcOrd="7" destOrd="0" presId="urn:microsoft.com/office/officeart/2005/8/layout/bProcess4"/>
    <dgm:cxn modelId="{00D2516B-71D0-4A2C-8B4F-F2B2C01D9EBA}" type="presParOf" srcId="{6579113D-B147-41E6-AD5A-6684D019882C}" destId="{8B876A6B-3EA6-4EA8-B307-179BE6FD8DF6}" srcOrd="8" destOrd="0" presId="urn:microsoft.com/office/officeart/2005/8/layout/bProcess4"/>
    <dgm:cxn modelId="{D620E5E7-2FA5-4960-ACCB-67542B33F58C}" type="presParOf" srcId="{8B876A6B-3EA6-4EA8-B307-179BE6FD8DF6}" destId="{415C5C6B-39F1-402A-BFDA-66280B7C5FCC}" srcOrd="0" destOrd="0" presId="urn:microsoft.com/office/officeart/2005/8/layout/bProcess4"/>
    <dgm:cxn modelId="{4EFE21BB-AFB7-450A-AC37-8F58BDA36B51}" type="presParOf" srcId="{8B876A6B-3EA6-4EA8-B307-179BE6FD8DF6}" destId="{A6F46091-D9CE-4B7E-BD22-0EC9015E53F1}" srcOrd="1" destOrd="0" presId="urn:microsoft.com/office/officeart/2005/8/layout/bProcess4"/>
    <dgm:cxn modelId="{902FD744-D134-402E-B37A-78E81A885895}" type="presParOf" srcId="{6579113D-B147-41E6-AD5A-6684D019882C}" destId="{073CC430-4BA0-49D2-82B5-1038A7FD4D54}" srcOrd="9" destOrd="0" presId="urn:microsoft.com/office/officeart/2005/8/layout/bProcess4"/>
    <dgm:cxn modelId="{FFFDD614-9C52-4332-B0D3-865876EA8AEE}" type="presParOf" srcId="{6579113D-B147-41E6-AD5A-6684D019882C}" destId="{230E6979-798A-4A00-AD9A-DB25C1FDDA6C}" srcOrd="10" destOrd="0" presId="urn:microsoft.com/office/officeart/2005/8/layout/bProcess4"/>
    <dgm:cxn modelId="{D3FE5A1F-28C6-4911-B2D2-D87AA09DE5ED}" type="presParOf" srcId="{230E6979-798A-4A00-AD9A-DB25C1FDDA6C}" destId="{D5B3D077-8261-4A2C-AEE3-B5C83FB5FE41}" srcOrd="0" destOrd="0" presId="urn:microsoft.com/office/officeart/2005/8/layout/bProcess4"/>
    <dgm:cxn modelId="{707247E8-47EA-4B0C-B175-18DDB6F1229D}" type="presParOf" srcId="{230E6979-798A-4A00-AD9A-DB25C1FDDA6C}" destId="{BC47D2E2-275F-4F25-9F6F-8CA64F2105E1}" srcOrd="1" destOrd="0" presId="urn:microsoft.com/office/officeart/2005/8/layout/bProcess4"/>
    <dgm:cxn modelId="{E3D9D1D5-BE5B-453A-A7F8-0D81313ADCA3}" type="presParOf" srcId="{6579113D-B147-41E6-AD5A-6684D019882C}" destId="{A18DD8AB-EB79-4AE1-AA28-13C0CD800D1A}" srcOrd="11" destOrd="0" presId="urn:microsoft.com/office/officeart/2005/8/layout/bProcess4"/>
    <dgm:cxn modelId="{859F97E7-E596-474F-A7CF-8C4BBEE69156}" type="presParOf" srcId="{6579113D-B147-41E6-AD5A-6684D019882C}" destId="{DC02EAD2-4AD3-47F6-AF27-19F69F3DC682}" srcOrd="12" destOrd="0" presId="urn:microsoft.com/office/officeart/2005/8/layout/bProcess4"/>
    <dgm:cxn modelId="{8BE478FA-2547-463D-9359-C89EAAE09B0A}" type="presParOf" srcId="{DC02EAD2-4AD3-47F6-AF27-19F69F3DC682}" destId="{28D2FF12-022D-49BF-A8F6-5E29222F4907}" srcOrd="0" destOrd="0" presId="urn:microsoft.com/office/officeart/2005/8/layout/bProcess4"/>
    <dgm:cxn modelId="{90CE9D68-7B93-4109-AF5C-A84D1B9552A1}" type="presParOf" srcId="{DC02EAD2-4AD3-47F6-AF27-19F69F3DC682}" destId="{43D3528D-152C-4D10-9E90-19E051353288}" srcOrd="1" destOrd="0" presId="urn:microsoft.com/office/officeart/2005/8/layout/bProcess4"/>
    <dgm:cxn modelId="{35F951BE-2556-4444-A648-D7A98FD6EC76}" type="presParOf" srcId="{6579113D-B147-41E6-AD5A-6684D019882C}" destId="{998FD1FD-F881-4B5F-9DE1-B5D092813E90}" srcOrd="13" destOrd="0" presId="urn:microsoft.com/office/officeart/2005/8/layout/bProcess4"/>
    <dgm:cxn modelId="{BF7C4698-7FFC-48B3-BC18-489582E44EAF}" type="presParOf" srcId="{6579113D-B147-41E6-AD5A-6684D019882C}" destId="{7942A602-8144-40F3-AEDF-F20059C66861}" srcOrd="14" destOrd="0" presId="urn:microsoft.com/office/officeart/2005/8/layout/bProcess4"/>
    <dgm:cxn modelId="{4A07A0D9-3642-4206-B062-B763F5F396AD}" type="presParOf" srcId="{7942A602-8144-40F3-AEDF-F20059C66861}" destId="{4592CD54-F95F-4B8D-A81C-051C5CED925E}" srcOrd="0" destOrd="0" presId="urn:microsoft.com/office/officeart/2005/8/layout/bProcess4"/>
    <dgm:cxn modelId="{6EF8869D-5147-412F-BE18-FA1E3F72D140}" type="presParOf" srcId="{7942A602-8144-40F3-AEDF-F20059C66861}" destId="{3C99787A-5607-47D2-9D84-FFD13D47C910}" srcOrd="1" destOrd="0" presId="urn:microsoft.com/office/officeart/2005/8/layout/bProcess4"/>
    <dgm:cxn modelId="{9CCF75FF-5607-43CF-89AB-E422C3398222}" type="presParOf" srcId="{6579113D-B147-41E6-AD5A-6684D019882C}" destId="{88E1F4E7-2B93-430D-BEAE-7847AC55F5C9}" srcOrd="15" destOrd="0" presId="urn:microsoft.com/office/officeart/2005/8/layout/bProcess4"/>
    <dgm:cxn modelId="{AC65FB8C-57AC-4C7E-9AEA-284007700427}" type="presParOf" srcId="{6579113D-B147-41E6-AD5A-6684D019882C}" destId="{8EEC999B-4F2D-4296-9BA0-3699B4F6C3C4}" srcOrd="16" destOrd="0" presId="urn:microsoft.com/office/officeart/2005/8/layout/bProcess4"/>
    <dgm:cxn modelId="{31FE8607-7BFC-44A6-9DC9-97092D7126CC}" type="presParOf" srcId="{8EEC999B-4F2D-4296-9BA0-3699B4F6C3C4}" destId="{DE35BD58-C1C2-4615-AB92-56E25FBA276A}" srcOrd="0" destOrd="0" presId="urn:microsoft.com/office/officeart/2005/8/layout/bProcess4"/>
    <dgm:cxn modelId="{ACF21CCC-05F3-4C76-A800-86D733FE726D}" type="presParOf" srcId="{8EEC999B-4F2D-4296-9BA0-3699B4F6C3C4}" destId="{526073EB-6088-4BC4-800F-501C07B49ABC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2C29F1-59A7-4C4A-B256-135034F6D0F8}">
      <dsp:nvSpPr>
        <dsp:cNvPr id="0" name=""/>
        <dsp:cNvSpPr/>
      </dsp:nvSpPr>
      <dsp:spPr>
        <a:xfrm>
          <a:off x="2879652" y="-191140"/>
          <a:ext cx="2215053" cy="1272682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>
              <a:solidFill>
                <a:schemeClr val="tx1"/>
              </a:solidFill>
            </a:rPr>
            <a:t>5 objekata</a:t>
          </a:r>
          <a:endParaRPr lang="hr-HR" sz="2800" kern="1200" dirty="0">
            <a:solidFill>
              <a:schemeClr val="tx1"/>
            </a:solidFill>
          </a:endParaRPr>
        </a:p>
      </dsp:txBody>
      <dsp:txXfrm>
        <a:off x="2941779" y="-129013"/>
        <a:ext cx="2090799" cy="1148428"/>
      </dsp:txXfrm>
    </dsp:sp>
    <dsp:sp modelId="{DE142757-F02C-47EB-8017-195ABCE74EA9}">
      <dsp:nvSpPr>
        <dsp:cNvPr id="0" name=""/>
        <dsp:cNvSpPr/>
      </dsp:nvSpPr>
      <dsp:spPr>
        <a:xfrm>
          <a:off x="3261072" y="726145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1847227" y="1836"/>
              </a:moveTo>
              <a:arcTo wR="1931434" hR="1931434" stAng="16050075" swAng="2427041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AA46AD-C388-4C95-AFC7-8B4CA1A96430}">
      <dsp:nvSpPr>
        <dsp:cNvPr id="0" name=""/>
        <dsp:cNvSpPr/>
      </dsp:nvSpPr>
      <dsp:spPr>
        <a:xfrm>
          <a:off x="5486397" y="1142999"/>
          <a:ext cx="2351244" cy="1578378"/>
        </a:xfrm>
        <a:prstGeom prst="round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99 zaposlenih,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59 odgojitelja,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kompletan stručni tim</a:t>
          </a:r>
          <a:endParaRPr lang="hr-HR" sz="2000" kern="1200" dirty="0"/>
        </a:p>
      </dsp:txBody>
      <dsp:txXfrm>
        <a:off x="5563447" y="1220049"/>
        <a:ext cx="2197144" cy="1424278"/>
      </dsp:txXfrm>
    </dsp:sp>
    <dsp:sp modelId="{038107AE-1E09-4D6E-8E1F-63D8209FF66C}">
      <dsp:nvSpPr>
        <dsp:cNvPr id="0" name=""/>
        <dsp:cNvSpPr/>
      </dsp:nvSpPr>
      <dsp:spPr>
        <a:xfrm>
          <a:off x="3774630" y="-879569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895667" y="3604960"/>
              </a:moveTo>
              <a:arcTo wR="1931434" hR="1931434" stAng="3603048" swAng="1407526"/>
            </a:path>
          </a:pathLst>
        </a:custGeom>
        <a:noFill/>
        <a:ln w="9525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EF9362-A500-41D2-81AC-857997B174AB}">
      <dsp:nvSpPr>
        <dsp:cNvPr id="0" name=""/>
        <dsp:cNvSpPr/>
      </dsp:nvSpPr>
      <dsp:spPr>
        <a:xfrm>
          <a:off x="4580875" y="2971808"/>
          <a:ext cx="1925723" cy="1325187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solidFill>
                <a:schemeClr val="tx1"/>
              </a:solidFill>
            </a:rPr>
            <a:t>2 odgojitelja savjetnika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>
              <a:solidFill>
                <a:schemeClr val="tx1"/>
              </a:solidFill>
            </a:rPr>
            <a:t>4 odgojitelja mentora</a:t>
          </a:r>
          <a:endParaRPr lang="hr-HR" sz="1800" kern="1200" dirty="0">
            <a:solidFill>
              <a:schemeClr val="tx1"/>
            </a:solidFill>
          </a:endParaRPr>
        </a:p>
      </dsp:txBody>
      <dsp:txXfrm>
        <a:off x="4645565" y="3036498"/>
        <a:ext cx="1796343" cy="1195807"/>
      </dsp:txXfrm>
    </dsp:sp>
    <dsp:sp modelId="{3598BBFF-653F-4DDE-B4E7-96D69DCF3A7B}">
      <dsp:nvSpPr>
        <dsp:cNvPr id="0" name=""/>
        <dsp:cNvSpPr/>
      </dsp:nvSpPr>
      <dsp:spPr>
        <a:xfrm>
          <a:off x="3799702" y="755888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778177" y="3480768"/>
              </a:moveTo>
              <a:arcTo wR="1931434" hR="1931434" stAng="7599742" swAng="651820"/>
            </a:path>
          </a:pathLst>
        </a:custGeom>
        <a:noFill/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A9ED26-D152-4EEB-A0A4-B70546D93A84}">
      <dsp:nvSpPr>
        <dsp:cNvPr id="0" name=""/>
        <dsp:cNvSpPr/>
      </dsp:nvSpPr>
      <dsp:spPr>
        <a:xfrm>
          <a:off x="1896133" y="2895596"/>
          <a:ext cx="2407890" cy="1555812"/>
        </a:xfrm>
        <a:prstGeom prst="round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>
              <a:solidFill>
                <a:schemeClr val="tx1"/>
              </a:solidFill>
            </a:rPr>
            <a:t>Vizija vrtića: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400" i="1" kern="1200" dirty="0" smtClean="0">
              <a:solidFill>
                <a:schemeClr val="tx1"/>
              </a:solidFill>
              <a:latin typeface="+mn-lt"/>
            </a:rPr>
            <a:t>„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Zajedno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stvaramo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bolje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razumijemo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neprestano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 se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mijenjamo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stičemo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znanja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,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skladno</a:t>
          </a:r>
          <a:r>
            <a:rPr lang="es-ES" sz="1400" i="1" kern="1200" dirty="0" smtClean="0">
              <a:solidFill>
                <a:schemeClr val="tx1"/>
              </a:solidFill>
              <a:latin typeface="+mn-lt"/>
            </a:rPr>
            <a:t> </a:t>
          </a:r>
          <a:r>
            <a:rPr lang="es-ES" sz="1400" i="1" kern="1200" dirty="0" err="1" smtClean="0">
              <a:solidFill>
                <a:schemeClr val="tx1"/>
              </a:solidFill>
              <a:latin typeface="+mn-lt"/>
            </a:rPr>
            <a:t>rastemo</a:t>
          </a:r>
          <a:r>
            <a:rPr lang="hr-HR" sz="1400" i="1" kern="1200" dirty="0" smtClean="0">
              <a:solidFill>
                <a:schemeClr val="tx1"/>
              </a:solidFill>
              <a:latin typeface="+mn-lt"/>
            </a:rPr>
            <a:t>!”</a:t>
          </a:r>
          <a:endParaRPr lang="hr-HR" sz="1400" kern="1200" dirty="0">
            <a:solidFill>
              <a:schemeClr val="tx1"/>
            </a:solidFill>
            <a:latin typeface="+mn-lt"/>
          </a:endParaRPr>
        </a:p>
      </dsp:txBody>
      <dsp:txXfrm>
        <a:off x="1972081" y="2971544"/>
        <a:ext cx="2255994" cy="1403916"/>
      </dsp:txXfrm>
    </dsp:sp>
    <dsp:sp modelId="{A7713D15-E251-438D-B8D7-E54099A7058F}">
      <dsp:nvSpPr>
        <dsp:cNvPr id="0" name=""/>
        <dsp:cNvSpPr/>
      </dsp:nvSpPr>
      <dsp:spPr>
        <a:xfrm>
          <a:off x="302793" y="-942804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2224898" y="3840443"/>
              </a:moveTo>
              <a:arcTo wR="1931434" hR="1931434" stAng="4875634" swAng="2341460"/>
            </a:path>
          </a:pathLst>
        </a:custGeom>
        <a:noFill/>
        <a:ln w="9525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C03BD-776F-44CB-8E13-64F31BBD4A19}">
      <dsp:nvSpPr>
        <dsp:cNvPr id="0" name=""/>
        <dsp:cNvSpPr/>
      </dsp:nvSpPr>
      <dsp:spPr>
        <a:xfrm>
          <a:off x="152404" y="1298749"/>
          <a:ext cx="2223811" cy="1351058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28 odgojnih skupina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000" kern="1200" dirty="0" smtClean="0"/>
            <a:t>600 djece</a:t>
          </a:r>
          <a:endParaRPr lang="hr-HR" sz="2000" kern="1200" dirty="0"/>
        </a:p>
      </dsp:txBody>
      <dsp:txXfrm>
        <a:off x="218357" y="1364702"/>
        <a:ext cx="2091905" cy="1219152"/>
      </dsp:txXfrm>
    </dsp:sp>
    <dsp:sp modelId="{6543A620-60A4-4622-B376-7878279D9F19}">
      <dsp:nvSpPr>
        <dsp:cNvPr id="0" name=""/>
        <dsp:cNvSpPr/>
      </dsp:nvSpPr>
      <dsp:spPr>
        <a:xfrm>
          <a:off x="750778" y="852679"/>
          <a:ext cx="3862868" cy="3862868"/>
        </a:xfrm>
        <a:custGeom>
          <a:avLst/>
          <a:gdLst/>
          <a:ahLst/>
          <a:cxnLst/>
          <a:rect l="0" t="0" r="0" b="0"/>
          <a:pathLst>
            <a:path>
              <a:moveTo>
                <a:pt x="708424" y="436547"/>
              </a:moveTo>
              <a:arcTo wR="1931434" hR="1931434" stAng="13842746" swAng="2682648"/>
            </a:path>
          </a:pathLst>
        </a:custGeom>
        <a:noFill/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03CA49-62AF-4F8B-97FB-E6100A759EDE}">
      <dsp:nvSpPr>
        <dsp:cNvPr id="0" name=""/>
        <dsp:cNvSpPr/>
      </dsp:nvSpPr>
      <dsp:spPr>
        <a:xfrm rot="16200000">
          <a:off x="811" y="90338"/>
          <a:ext cx="4010322" cy="4010322"/>
        </a:xfrm>
        <a:prstGeom prst="downArrow">
          <a:avLst>
            <a:gd name="adj1" fmla="val 50000"/>
            <a:gd name="adj2" fmla="val 35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Izgradnja profesionalnog identiteta</a:t>
          </a:r>
          <a:endParaRPr lang="hr-HR" sz="2800" kern="1200" dirty="0"/>
        </a:p>
      </dsp:txBody>
      <dsp:txXfrm rot="5400000">
        <a:off x="812" y="1092918"/>
        <a:ext cx="3308516" cy="2005161"/>
      </dsp:txXfrm>
    </dsp:sp>
    <dsp:sp modelId="{EF56A4F5-E6F6-4019-B558-4DA3E5160A92}">
      <dsp:nvSpPr>
        <dsp:cNvPr id="0" name=""/>
        <dsp:cNvSpPr/>
      </dsp:nvSpPr>
      <dsp:spPr>
        <a:xfrm rot="5400000">
          <a:off x="4038594" y="76218"/>
          <a:ext cx="4010322" cy="4010322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nova radna energija,svježe obrazovana osoba, pomoć u radu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3200" kern="1200" dirty="0"/>
        </a:p>
      </dsp:txBody>
      <dsp:txXfrm rot="-5400000">
        <a:off x="4740401" y="1078798"/>
        <a:ext cx="3308516" cy="20051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6FEA5A-16FE-4525-B90F-F560E15EE4DB}">
      <dsp:nvSpPr>
        <dsp:cNvPr id="0" name=""/>
        <dsp:cNvSpPr/>
      </dsp:nvSpPr>
      <dsp:spPr>
        <a:xfrm>
          <a:off x="3090779" y="143"/>
          <a:ext cx="5138825" cy="1437142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razvoj sigurnosti u djelovanje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učenje objektivnog procjenjivanja u situaciji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odlučivanje o vlastitim intervencijama – pravovremeno djelovanje</a:t>
          </a:r>
          <a:endParaRPr lang="hr-HR" sz="1800" kern="1200" dirty="0"/>
        </a:p>
      </dsp:txBody>
      <dsp:txXfrm>
        <a:off x="3090779" y="179786"/>
        <a:ext cx="4599897" cy="1077856"/>
      </dsp:txXfrm>
    </dsp:sp>
    <dsp:sp modelId="{BC623896-E7D3-4304-9980-E703FDEF3505}">
      <dsp:nvSpPr>
        <dsp:cNvPr id="0" name=""/>
        <dsp:cNvSpPr/>
      </dsp:nvSpPr>
      <dsp:spPr>
        <a:xfrm>
          <a:off x="76195" y="495431"/>
          <a:ext cx="3014583" cy="44656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pripravnik</a:t>
          </a:r>
          <a:endParaRPr lang="hr-HR" sz="2400" kern="1200" dirty="0"/>
        </a:p>
      </dsp:txBody>
      <dsp:txXfrm>
        <a:off x="97995" y="517231"/>
        <a:ext cx="2970983" cy="402967"/>
      </dsp:txXfrm>
    </dsp:sp>
    <dsp:sp modelId="{9A1D7281-C69B-4CFC-8348-CC3DB040931D}">
      <dsp:nvSpPr>
        <dsp:cNvPr id="0" name=""/>
        <dsp:cNvSpPr/>
      </dsp:nvSpPr>
      <dsp:spPr>
        <a:xfrm>
          <a:off x="3151808" y="1493467"/>
          <a:ext cx="4925391" cy="1812330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osiguravanje učenja “čitanja i razumijevanja” pedagoških situacija – što i kako gledati, kako interpretirati  i djelovati</a:t>
          </a:r>
          <a:endParaRPr lang="hr-H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osnaživanje u nošenju s problemima i izazovima u radu</a:t>
          </a:r>
          <a:endParaRPr lang="hr-HR" sz="1800" kern="1200" dirty="0"/>
        </a:p>
      </dsp:txBody>
      <dsp:txXfrm>
        <a:off x="3151808" y="1720008"/>
        <a:ext cx="4245767" cy="1359248"/>
      </dsp:txXfrm>
    </dsp:sp>
    <dsp:sp modelId="{CB53AC60-CC79-4252-81B2-E5CADCF55EFF}">
      <dsp:nvSpPr>
        <dsp:cNvPr id="0" name=""/>
        <dsp:cNvSpPr/>
      </dsp:nvSpPr>
      <dsp:spPr>
        <a:xfrm>
          <a:off x="228599" y="2134612"/>
          <a:ext cx="2923209" cy="53004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mentor</a:t>
          </a:r>
          <a:endParaRPr lang="hr-HR" sz="2800" kern="1200" dirty="0"/>
        </a:p>
      </dsp:txBody>
      <dsp:txXfrm>
        <a:off x="254474" y="2160487"/>
        <a:ext cx="2871459" cy="478292"/>
      </dsp:txXfrm>
    </dsp:sp>
    <dsp:sp modelId="{416539D7-3047-483C-B314-40A7AC0478B1}">
      <dsp:nvSpPr>
        <dsp:cNvPr id="0" name=""/>
        <dsp:cNvSpPr/>
      </dsp:nvSpPr>
      <dsp:spPr>
        <a:xfrm>
          <a:off x="2999413" y="3361980"/>
          <a:ext cx="5230182" cy="1392439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hr-HR" sz="1800" kern="1200" dirty="0" smtClean="0"/>
            <a:t>prepoznavanje suvremenih strategija u radu s djecom, poticanje kontinuiteta u konzultiranju literature, osnaživanje u razvoju refleksivnih umijeća i stručne argumentacije</a:t>
          </a:r>
          <a:endParaRPr lang="hr-HR" sz="1800" kern="1200" dirty="0"/>
        </a:p>
      </dsp:txBody>
      <dsp:txXfrm>
        <a:off x="2999413" y="3536035"/>
        <a:ext cx="4708017" cy="1044329"/>
      </dsp:txXfrm>
    </dsp:sp>
    <dsp:sp modelId="{E61E15C8-867D-40EE-8E0D-BF5B2DEB2D03}">
      <dsp:nvSpPr>
        <dsp:cNvPr id="0" name=""/>
        <dsp:cNvSpPr/>
      </dsp:nvSpPr>
      <dsp:spPr>
        <a:xfrm>
          <a:off x="76203" y="3780254"/>
          <a:ext cx="2923209" cy="5041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pedagog</a:t>
          </a:r>
          <a:endParaRPr lang="hr-HR" sz="2800" kern="1200" dirty="0"/>
        </a:p>
      </dsp:txBody>
      <dsp:txXfrm>
        <a:off x="100816" y="3804867"/>
        <a:ext cx="2873983" cy="4549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28A810A-16FB-4127-8C7B-2F94CF3EDF86}">
      <dsp:nvSpPr>
        <dsp:cNvPr id="0" name=""/>
        <dsp:cNvSpPr/>
      </dsp:nvSpPr>
      <dsp:spPr>
        <a:xfrm rot="5400000">
          <a:off x="-170821" y="975856"/>
          <a:ext cx="1523563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5A9232-F5F6-422B-B579-6986D43C72C3}">
      <dsp:nvSpPr>
        <dsp:cNvPr id="0" name=""/>
        <dsp:cNvSpPr/>
      </dsp:nvSpPr>
      <dsp:spPr>
        <a:xfrm>
          <a:off x="177823" y="802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pomagač</a:t>
          </a:r>
          <a:endParaRPr lang="hr-HR" sz="2800" kern="1200" dirty="0"/>
        </a:p>
      </dsp:txBody>
      <dsp:txXfrm>
        <a:off x="213731" y="36710"/>
        <a:ext cx="1971519" cy="1154185"/>
      </dsp:txXfrm>
    </dsp:sp>
    <dsp:sp modelId="{4A899A3F-2450-40CC-842F-6A43D951DEA4}">
      <dsp:nvSpPr>
        <dsp:cNvPr id="0" name=""/>
        <dsp:cNvSpPr/>
      </dsp:nvSpPr>
      <dsp:spPr>
        <a:xfrm rot="5400000">
          <a:off x="-170821" y="2508358"/>
          <a:ext cx="1523563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5407E-13D1-4494-8B66-C44A00512789}">
      <dsp:nvSpPr>
        <dsp:cNvPr id="0" name=""/>
        <dsp:cNvSpPr/>
      </dsp:nvSpPr>
      <dsp:spPr>
        <a:xfrm>
          <a:off x="177823" y="1533304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promatrač</a:t>
          </a:r>
          <a:endParaRPr lang="hr-HR" sz="2800" kern="1200" dirty="0"/>
        </a:p>
      </dsp:txBody>
      <dsp:txXfrm>
        <a:off x="213731" y="1569212"/>
        <a:ext cx="1971519" cy="1154185"/>
      </dsp:txXfrm>
    </dsp:sp>
    <dsp:sp modelId="{472660F5-7346-4777-9256-B84CD4AB97A0}">
      <dsp:nvSpPr>
        <dsp:cNvPr id="0" name=""/>
        <dsp:cNvSpPr/>
      </dsp:nvSpPr>
      <dsp:spPr>
        <a:xfrm>
          <a:off x="595428" y="3274609"/>
          <a:ext cx="2708698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A57171-FE53-4D4D-8324-5C4221218BB2}">
      <dsp:nvSpPr>
        <dsp:cNvPr id="0" name=""/>
        <dsp:cNvSpPr/>
      </dsp:nvSpPr>
      <dsp:spPr>
        <a:xfrm>
          <a:off x="177823" y="3065806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poticatelj</a:t>
          </a:r>
          <a:endParaRPr lang="hr-HR" sz="2800" kern="1200" dirty="0"/>
        </a:p>
      </dsp:txBody>
      <dsp:txXfrm>
        <a:off x="213731" y="3101714"/>
        <a:ext cx="1971519" cy="1154185"/>
      </dsp:txXfrm>
    </dsp:sp>
    <dsp:sp modelId="{CE9FE725-7116-4222-B083-DFF438B0F370}">
      <dsp:nvSpPr>
        <dsp:cNvPr id="0" name=""/>
        <dsp:cNvSpPr/>
      </dsp:nvSpPr>
      <dsp:spPr>
        <a:xfrm rot="16200000">
          <a:off x="2546814" y="2508358"/>
          <a:ext cx="1523563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464819-9FB2-4CDE-B1EA-B7E167E4C31F}">
      <dsp:nvSpPr>
        <dsp:cNvPr id="0" name=""/>
        <dsp:cNvSpPr/>
      </dsp:nvSpPr>
      <dsp:spPr>
        <a:xfrm>
          <a:off x="2895459" y="3065806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k</a:t>
          </a:r>
          <a:r>
            <a:rPr lang="hr-HR" sz="2400" kern="1200" dirty="0" smtClean="0"/>
            <a:t>omunikator</a:t>
          </a:r>
          <a:endParaRPr lang="hr-HR" sz="2400" kern="1200" dirty="0"/>
        </a:p>
      </dsp:txBody>
      <dsp:txXfrm>
        <a:off x="2931367" y="3101714"/>
        <a:ext cx="1971519" cy="1154185"/>
      </dsp:txXfrm>
    </dsp:sp>
    <dsp:sp modelId="{073CC430-4BA0-49D2-82B5-1038A7FD4D54}">
      <dsp:nvSpPr>
        <dsp:cNvPr id="0" name=""/>
        <dsp:cNvSpPr/>
      </dsp:nvSpPr>
      <dsp:spPr>
        <a:xfrm rot="16200000">
          <a:off x="2546814" y="975856"/>
          <a:ext cx="1523563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F46091-D9CE-4B7E-BD22-0EC9015E53F1}">
      <dsp:nvSpPr>
        <dsp:cNvPr id="0" name=""/>
        <dsp:cNvSpPr/>
      </dsp:nvSpPr>
      <dsp:spPr>
        <a:xfrm>
          <a:off x="2895459" y="1533304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opskrbljivač</a:t>
          </a:r>
          <a:endParaRPr lang="hr-HR" sz="2800" kern="1200" dirty="0"/>
        </a:p>
      </dsp:txBody>
      <dsp:txXfrm>
        <a:off x="2931367" y="1569212"/>
        <a:ext cx="1971519" cy="1154185"/>
      </dsp:txXfrm>
    </dsp:sp>
    <dsp:sp modelId="{A18DD8AB-EB79-4AE1-AA28-13C0CD800D1A}">
      <dsp:nvSpPr>
        <dsp:cNvPr id="0" name=""/>
        <dsp:cNvSpPr/>
      </dsp:nvSpPr>
      <dsp:spPr>
        <a:xfrm>
          <a:off x="3313065" y="209605"/>
          <a:ext cx="2906370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47D2E2-275F-4F25-9F6F-8CA64F2105E1}">
      <dsp:nvSpPr>
        <dsp:cNvPr id="0" name=""/>
        <dsp:cNvSpPr/>
      </dsp:nvSpPr>
      <dsp:spPr>
        <a:xfrm>
          <a:off x="2895459" y="802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usmjerivač</a:t>
          </a:r>
          <a:endParaRPr lang="hr-HR" sz="2800" kern="1200" dirty="0"/>
        </a:p>
      </dsp:txBody>
      <dsp:txXfrm>
        <a:off x="2931367" y="36710"/>
        <a:ext cx="1971519" cy="1154185"/>
      </dsp:txXfrm>
    </dsp:sp>
    <dsp:sp modelId="{998FD1FD-F881-4B5F-9DE1-B5D092813E90}">
      <dsp:nvSpPr>
        <dsp:cNvPr id="0" name=""/>
        <dsp:cNvSpPr/>
      </dsp:nvSpPr>
      <dsp:spPr>
        <a:xfrm rot="5400000">
          <a:off x="5462123" y="975856"/>
          <a:ext cx="1523563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D3528D-152C-4D10-9E90-19E051353288}">
      <dsp:nvSpPr>
        <dsp:cNvPr id="0" name=""/>
        <dsp:cNvSpPr/>
      </dsp:nvSpPr>
      <dsp:spPr>
        <a:xfrm>
          <a:off x="5810768" y="802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400" kern="1200" dirty="0" smtClean="0"/>
            <a:t>najmanje izravni voditelj</a:t>
          </a:r>
          <a:endParaRPr lang="hr-HR" sz="2400" kern="1200" dirty="0"/>
        </a:p>
      </dsp:txBody>
      <dsp:txXfrm>
        <a:off x="5846676" y="36710"/>
        <a:ext cx="1971519" cy="1154185"/>
      </dsp:txXfrm>
    </dsp:sp>
    <dsp:sp modelId="{88E1F4E7-2B93-430D-BEAE-7847AC55F5C9}">
      <dsp:nvSpPr>
        <dsp:cNvPr id="0" name=""/>
        <dsp:cNvSpPr/>
      </dsp:nvSpPr>
      <dsp:spPr>
        <a:xfrm rot="5464157">
          <a:off x="5315428" y="2638254"/>
          <a:ext cx="1783667" cy="183900"/>
        </a:xfrm>
        <a:prstGeom prst="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99787A-5607-47D2-9D84-FFD13D47C910}">
      <dsp:nvSpPr>
        <dsp:cNvPr id="0" name=""/>
        <dsp:cNvSpPr/>
      </dsp:nvSpPr>
      <dsp:spPr>
        <a:xfrm>
          <a:off x="5810768" y="1533304"/>
          <a:ext cx="2043335" cy="1226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2800" kern="1200" dirty="0" smtClean="0"/>
            <a:t>planer</a:t>
          </a:r>
          <a:endParaRPr lang="hr-HR" sz="2800" kern="1200" dirty="0"/>
        </a:p>
      </dsp:txBody>
      <dsp:txXfrm>
        <a:off x="5846676" y="1569212"/>
        <a:ext cx="1971519" cy="1154185"/>
      </dsp:txXfrm>
    </dsp:sp>
    <dsp:sp modelId="{526073EB-6088-4BC4-800F-501C07B49ABC}">
      <dsp:nvSpPr>
        <dsp:cNvPr id="0" name=""/>
        <dsp:cNvSpPr/>
      </dsp:nvSpPr>
      <dsp:spPr>
        <a:xfrm>
          <a:off x="5579810" y="3035634"/>
          <a:ext cx="2438680" cy="18101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osnažuje istraživačke aktivnosti,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r-HR" sz="1800" kern="1200" dirty="0" smtClean="0"/>
            <a:t>potiče na suradnju,  na procjenjivanje postignuća</a:t>
          </a:r>
          <a:endParaRPr lang="hr-HR" sz="1800" kern="1200" dirty="0"/>
        </a:p>
      </dsp:txBody>
      <dsp:txXfrm>
        <a:off x="5632829" y="3088653"/>
        <a:ext cx="2332642" cy="1704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E5FF7-618C-4D3E-8CBD-F8B991086733}" type="datetimeFigureOut">
              <a:rPr lang="hr-HR" smtClean="0"/>
              <a:pPr/>
              <a:t>26.10.2017.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2EB45-C212-4018-A5D6-18C296EFDD1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600" y="990600"/>
            <a:ext cx="4038599" cy="1676399"/>
          </a:xfrm>
        </p:spPr>
        <p:txBody>
          <a:bodyPr>
            <a:noAutofit/>
          </a:bodyPr>
          <a:lstStyle/>
          <a:p>
            <a:r>
              <a:rPr lang="hr-HR" sz="36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Dječji  vrtić  </a:t>
            </a:r>
            <a:br>
              <a:rPr lang="hr-HR" sz="3600" dirty="0" smtClean="0">
                <a:solidFill>
                  <a:srgbClr val="FF0000"/>
                </a:solidFill>
                <a:latin typeface="Book Antiqua" panose="02040602050305030304" pitchFamily="18" charset="0"/>
              </a:rPr>
            </a:br>
            <a:r>
              <a:rPr lang="hr-HR" sz="3600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“Šumska jagoda”</a:t>
            </a:r>
            <a:br>
              <a:rPr lang="hr-HR" sz="3600" dirty="0" smtClean="0">
                <a:solidFill>
                  <a:srgbClr val="FF0000"/>
                </a:solidFill>
                <a:latin typeface="Book Antiqua" panose="02040602050305030304" pitchFamily="18" charset="0"/>
              </a:rPr>
            </a:br>
            <a:endParaRPr lang="hr-HR" sz="3600" dirty="0">
              <a:solidFill>
                <a:srgbClr val="FF0000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006806"/>
            <a:ext cx="7162800" cy="3089194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/>
              <a:t>ULOGE PRIPRAVNIKA, MENTORA I PEDAGOGA U PROCESU UVOĐENJA U ODGOJNO-OBRAZOVNI RAD </a:t>
            </a:r>
          </a:p>
          <a:p>
            <a:endParaRPr lang="hr-HR" sz="2200" dirty="0" smtClean="0">
              <a:solidFill>
                <a:schemeClr val="tx1"/>
              </a:solidFill>
            </a:endParaRPr>
          </a:p>
          <a:p>
            <a:r>
              <a:rPr lang="hr-HR" sz="2200" dirty="0" smtClean="0">
                <a:solidFill>
                  <a:schemeClr val="tx1"/>
                </a:solidFill>
              </a:rPr>
              <a:t>Radionica na stručnom skupu za odgojitelje pripravnike i mentore, 18. listopada 2017.</a:t>
            </a:r>
          </a:p>
          <a:p>
            <a:endParaRPr lang="hr-HR" dirty="0" smtClean="0">
              <a:solidFill>
                <a:schemeClr val="tx1"/>
              </a:solidFill>
            </a:endParaRPr>
          </a:p>
          <a:p>
            <a:r>
              <a:rPr lang="hr-HR" sz="2200" dirty="0" smtClean="0">
                <a:solidFill>
                  <a:schemeClr val="tx1"/>
                </a:solidFill>
              </a:rPr>
              <a:t>Gordana Boršić, odgojitelj savjetnik i Sanda Barić, pedagog</a:t>
            </a:r>
            <a:endParaRPr lang="hr-HR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PRIPRAVNIK</a:t>
            </a:r>
            <a:endParaRPr lang="hr-HR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467936"/>
              </p:ext>
            </p:extLst>
          </p:nvPr>
        </p:nvGraphicFramePr>
        <p:xfrm>
          <a:off x="457200" y="1600200"/>
          <a:ext cx="8229600" cy="2743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09800"/>
                <a:gridCol w="60198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PROFESIONALNA DIMENZIJA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formalnim obrazovanjem stekao teorijska znanja i ima fragmentalno iskustvo (kroz metodičke vježbe i studentsku praksu)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otvoren za učenje u praksi</a:t>
                      </a:r>
                      <a:endParaRPr lang="hr-HR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OSOBNA DIMENZIJA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dirty="0" smtClean="0">
                          <a:solidFill>
                            <a:schemeClr val="tx1"/>
                          </a:solidFill>
                        </a:rPr>
                        <a:t> motiviran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dirty="0" smtClean="0">
                          <a:solidFill>
                            <a:schemeClr val="tx1"/>
                          </a:solidFill>
                        </a:rPr>
                        <a:t> osviješten o osobnoj odgovornosti u ostvarivanju procesa uvođenja u rad</a:t>
                      </a:r>
                      <a:endParaRPr lang="hr-H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ODNOS MENTORA I PRIPRAVNIKA</a:t>
            </a:r>
            <a:endParaRPr lang="hr-H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/>
              <a:t>međusobno poštovanje i uvažavanje</a:t>
            </a:r>
          </a:p>
          <a:p>
            <a:r>
              <a:rPr lang="hr-HR" sz="2400" dirty="0" smtClean="0"/>
              <a:t>povjerenje</a:t>
            </a:r>
          </a:p>
          <a:p>
            <a:r>
              <a:rPr lang="hr-HR" sz="2400" dirty="0" smtClean="0"/>
              <a:t>fleksibilnost (svatko je u nečemu jak)</a:t>
            </a:r>
          </a:p>
          <a:p>
            <a:r>
              <a:rPr lang="hr-HR" sz="2400" dirty="0" smtClean="0"/>
              <a:t>usmjerenost k cilju – definiranje plana učenja (što, kako...)</a:t>
            </a:r>
          </a:p>
          <a:p>
            <a:r>
              <a:rPr lang="hr-HR" sz="2400" dirty="0" smtClean="0"/>
              <a:t>dokumentiranje (razgovora, planova, osvrta, komentara, aktivnosti...i jedan i drugi)</a:t>
            </a:r>
          </a:p>
          <a:p>
            <a:r>
              <a:rPr lang="hr-HR" sz="2400" dirty="0" smtClean="0"/>
              <a:t>kontinuirana mogućnost refleksija – osiguravanje prilika za razumijevanje prakse, razgovora o različitim  viđenjima – stajalištima, usmjeravanje na literaturu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KOMUNIKACIJA MENTORA I PRIPRAVNIKA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/>
              <a:t>svakodnevno – razmjena informacija</a:t>
            </a:r>
          </a:p>
          <a:p>
            <a:r>
              <a:rPr lang="hr-HR" sz="2400" dirty="0" smtClean="0"/>
              <a:t>socijalna i emocionalna podrška</a:t>
            </a:r>
          </a:p>
          <a:p>
            <a:r>
              <a:rPr lang="hr-HR" sz="2400" dirty="0" smtClean="0"/>
              <a:t>pomoć pri planiranju zadaća i aktivnosti, idejama za izradu materijala (od početno aktivnije uloge mentora do postupne  samostalnosti pripravnika)</a:t>
            </a:r>
          </a:p>
          <a:p>
            <a:r>
              <a:rPr lang="hr-HR" sz="2400" dirty="0" smtClean="0"/>
              <a:t>savjetodavni rad (pitanja, nedoumice)</a:t>
            </a:r>
          </a:p>
          <a:p>
            <a:r>
              <a:rPr lang="hr-HR" sz="2400" dirty="0" smtClean="0"/>
              <a:t>zajedničko promišljanje i istraživanje pojedinih segmenata odgojno-obrazovne prakse</a:t>
            </a:r>
          </a:p>
          <a:p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639762"/>
          </a:xfrm>
        </p:spPr>
        <p:txBody>
          <a:bodyPr>
            <a:normAutofit/>
          </a:bodyPr>
          <a:lstStyle/>
          <a:p>
            <a:r>
              <a:rPr lang="hr-HR" sz="2800" dirty="0" smtClean="0"/>
              <a:t>ODGOVORNOSTI </a:t>
            </a:r>
            <a:endParaRPr lang="hr-HR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9719096"/>
              </p:ext>
            </p:extLst>
          </p:nvPr>
        </p:nvGraphicFramePr>
        <p:xfrm>
          <a:off x="457200" y="914400"/>
          <a:ext cx="8229600" cy="5486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444514"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MENTOR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PRIPRAVNIK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1886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demonstrira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odgojno-obrazovni rad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pojašnjava uloge odgojitelja u aktivnostima djece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uvodi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u funkcionalan način vođenja pedagoške dokumentacije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utvrđuje razumijevanje pripravnika o  materijalnom i socijalnom kontekstu i ulogama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odgojitelja u njima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ukazuje na važnost prepoznavanja potreba djece, praćenja njihovih interesa i individualnog pristupa</a:t>
                      </a: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ima profesionalnu znatiželju – otvoren za učenje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odgovoran, pokazuje inicijativu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postavlja pitanja, traži odgovore (temeljem promatranja i istraživanja prakse)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bilježi, fotografira,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snima, </a:t>
                      </a: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reflektira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vodi dnevnik stažiranja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izrađuje mapu profesionalnog razvoja</a:t>
                      </a: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čita stručnu literaturu  (povezuje s konkretnim u praksi, bilježi, izdvaja bitno)</a:t>
                      </a: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639762"/>
          </a:xfrm>
        </p:spPr>
        <p:txBody>
          <a:bodyPr>
            <a:normAutofit/>
          </a:bodyPr>
          <a:lstStyle/>
          <a:p>
            <a:r>
              <a:rPr lang="hr-HR" sz="2800" dirty="0" smtClean="0"/>
              <a:t>ODGOVORNOSTI </a:t>
            </a:r>
            <a:endParaRPr lang="hr-HR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561514"/>
              </p:ext>
            </p:extLst>
          </p:nvPr>
        </p:nvGraphicFramePr>
        <p:xfrm>
          <a:off x="457200" y="914400"/>
          <a:ext cx="8229600" cy="571755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14800"/>
                <a:gridCol w="4114800"/>
              </a:tblGrid>
              <a:tr h="444514"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MENTOR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PRIPRAVNIK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1886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prezentira načine dokumentiranja procesa, projekata, razvojnih mapa djece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planira korake daljnjeg procesa uvođenja (promišlja o fazama učenja pripravnika– učenje po modelu, učenje uz pomoć mentora, samostalna primjena strategija, zajedničko istraživanje prakse)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bilježi profesionalni rast pripravnika i iskazuje  primijećeni napredak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upoznaje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s oblicima suradnje s roditeljima i stručnog usavršavanja u ustanovi i izvan nje</a:t>
                      </a: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svakodnevno  se  priprema za rad, izrađuje materijale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dirty="0" smtClean="0">
                          <a:solidFill>
                            <a:schemeClr val="tx1"/>
                          </a:solidFill>
                        </a:rPr>
                        <a:t>piše pripremu</a:t>
                      </a: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 za ogledne radove (uz pomoć mentora)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piše stručni rad  (esej) o pojedinoj temi u dogovoru s Povjerenstvom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sudjeluje u roditeljskim sastancima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uključen je u različite oblike stručnog usavršavanja u ustanovi i izvan nje</a:t>
                      </a:r>
                    </a:p>
                    <a:p>
                      <a:pPr>
                        <a:buFontTx/>
                        <a:buNone/>
                      </a:pPr>
                      <a:endParaRPr lang="hr-HR" sz="20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hr-HR" sz="2000" b="0" baseline="0" dirty="0" smtClean="0">
                          <a:solidFill>
                            <a:schemeClr val="tx1"/>
                          </a:solidFill>
                        </a:rPr>
                        <a:t>aktivno sudjeluje u tjednim timskim planiranjima, fokus grupama, sastancima timova odgojitelja</a:t>
                      </a:r>
                      <a:endParaRPr lang="hr-HR" sz="20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Uloge pedagoga</a:t>
            </a:r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hr-HR" sz="2400" dirty="0" smtClean="0"/>
              <a:t>kontinuirano uključen u cjelokupni proces uvođenja pripravnika u rad</a:t>
            </a:r>
          </a:p>
          <a:p>
            <a:pPr lvl="1">
              <a:buFont typeface="Arial" pitchFamily="34" charset="0"/>
              <a:buChar char="•"/>
            </a:pPr>
            <a:r>
              <a:rPr lang="hr-HR" sz="2400" dirty="0" smtClean="0"/>
              <a:t>potiče pripravnika na kontinuirano usavršavanje i rad na sebi  </a:t>
            </a:r>
          </a:p>
          <a:p>
            <a:pPr lvl="1">
              <a:buFont typeface="Arial" pitchFamily="34" charset="0"/>
              <a:buChar char="•"/>
            </a:pPr>
            <a:r>
              <a:rPr lang="hr-HR" sz="2400" dirty="0" smtClean="0"/>
              <a:t>osvještava važnost materijalnog i socijalnog okruženja za razvoj djetetovih  kompetencija</a:t>
            </a:r>
          </a:p>
          <a:p>
            <a:pPr lvl="1">
              <a:buFont typeface="Arial" pitchFamily="34" charset="0"/>
              <a:buChar char="•"/>
            </a:pPr>
            <a:r>
              <a:rPr lang="hr-HR" sz="2400" dirty="0" smtClean="0"/>
              <a:t>nastoji </a:t>
            </a:r>
            <a:r>
              <a:rPr lang="hr-HR" sz="2400" dirty="0"/>
              <a:t>osigurati primjenu raznovrsnih strategija rada s pripravnikom u cilju poticanja njegovih refleksivnih umjeća (promatranje, dokumentiranje, argumentiranje)</a:t>
            </a:r>
          </a:p>
          <a:p>
            <a:pPr lvl="1">
              <a:buFont typeface="Arial" pitchFamily="34" charset="0"/>
              <a:buChar char="•"/>
            </a:pPr>
            <a:r>
              <a:rPr lang="hr-HR" sz="2400" dirty="0" smtClean="0"/>
              <a:t>zajedno </a:t>
            </a:r>
            <a:r>
              <a:rPr lang="hr-HR" sz="2400" dirty="0"/>
              <a:t>s mentorom pomaže propravniku u jačanju kompetencija za rad s roditeljima</a:t>
            </a:r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dirty="0" smtClean="0"/>
              <a:t>Bitni aspekti/smjerovi razvoja znanja i sposobnosti pripravnika</a:t>
            </a:r>
            <a:br>
              <a:rPr lang="hr-HR" sz="2800" dirty="0" smtClean="0"/>
            </a:br>
            <a:r>
              <a:rPr lang="hr-HR" sz="2400" dirty="0" smtClean="0"/>
              <a:t>(mogući prijedlog za organizaciju portfolia)</a:t>
            </a:r>
            <a:endParaRPr lang="hr-H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>
            <a:normAutofit/>
          </a:bodyPr>
          <a:lstStyle/>
          <a:p>
            <a:r>
              <a:rPr lang="hr-HR" sz="2400" dirty="0" smtClean="0"/>
              <a:t>Potrebe djece</a:t>
            </a:r>
          </a:p>
          <a:p>
            <a:r>
              <a:rPr lang="hr-HR" sz="2400" dirty="0" smtClean="0"/>
              <a:t>Uloge odgojitelja</a:t>
            </a:r>
          </a:p>
          <a:p>
            <a:r>
              <a:rPr lang="hr-HR" sz="2400" dirty="0" smtClean="0"/>
              <a:t>Igra</a:t>
            </a:r>
          </a:p>
          <a:p>
            <a:r>
              <a:rPr lang="hr-HR" sz="2400" dirty="0" smtClean="0"/>
              <a:t>Stilovi učenja </a:t>
            </a:r>
          </a:p>
          <a:p>
            <a:r>
              <a:rPr lang="hr-HR" sz="2400" dirty="0" smtClean="0"/>
              <a:t>Rad na projektima</a:t>
            </a:r>
          </a:p>
          <a:p>
            <a:r>
              <a:rPr lang="hr-HR" sz="2400" dirty="0" smtClean="0"/>
              <a:t>Suradnja s roditeljima</a:t>
            </a:r>
          </a:p>
          <a:p>
            <a:r>
              <a:rPr lang="hr-HR" sz="2400" dirty="0" smtClean="0"/>
              <a:t>Specifičnosti u radu vrtića (protokoli, programi, kurikulum, i sl.)</a:t>
            </a:r>
          </a:p>
          <a:p>
            <a:r>
              <a:rPr lang="hr-HR" sz="2400" dirty="0" smtClean="0"/>
              <a:t>Opći dio (zakoni, pravilnici, važni dokumenti)</a:t>
            </a:r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/>
              <a:t>    </a:t>
            </a:r>
            <a:r>
              <a:rPr lang="hr-HR" sz="2400" dirty="0" smtClean="0"/>
              <a:t>povezati i obuhvatiti stručnu literaturu, </a:t>
            </a:r>
          </a:p>
          <a:p>
            <a:pPr>
              <a:buNone/>
            </a:pPr>
            <a:r>
              <a:rPr lang="hr-HR" sz="2400" dirty="0" smtClean="0"/>
              <a:t>     odgojno-obrazovnu praksu, bilješke rasprava, osvrta s mentorom, pedagogom, refleksija odgojitelja – </a:t>
            </a:r>
          </a:p>
          <a:p>
            <a:pPr>
              <a:buNone/>
            </a:pPr>
            <a:r>
              <a:rPr lang="hr-HR" sz="2400" dirty="0" smtClean="0"/>
              <a:t>      uz prepoznatljivi smjer osobnog razvoja</a:t>
            </a:r>
          </a:p>
          <a:p>
            <a:endParaRPr lang="hr-HR" dirty="0"/>
          </a:p>
        </p:txBody>
      </p:sp>
      <p:sp>
        <p:nvSpPr>
          <p:cNvPr id="6" name="Right Brace 5"/>
          <p:cNvSpPr/>
          <p:nvPr/>
        </p:nvSpPr>
        <p:spPr>
          <a:xfrm>
            <a:off x="3886200" y="1676400"/>
            <a:ext cx="1295400" cy="3962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dirty="0" smtClean="0"/>
              <a:t>Važnost djelovanja odgojitelja u poticanju dječjeg razvoja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r>
              <a:rPr lang="hr-HR" sz="2000" dirty="0" smtClean="0"/>
              <a:t>mreža različitih postupaka i odnosa koji na izravan i neizravan način djeluju na dijete i njegov razvoj</a:t>
            </a:r>
          </a:p>
          <a:p>
            <a:r>
              <a:rPr lang="hr-HR" sz="2000" dirty="0" smtClean="0"/>
              <a:t>naše vrijednosti i način na koji “vidimo”/razumijemo  dijete djeluju na oblikovanje našeg rada</a:t>
            </a:r>
          </a:p>
          <a:p>
            <a:r>
              <a:rPr lang="hr-HR" sz="2000" dirty="0" smtClean="0"/>
              <a:t>važnost zajedničkog istraživanja odgojno-obrazovne prakse</a:t>
            </a:r>
          </a:p>
          <a:p>
            <a:r>
              <a:rPr lang="hr-HR" sz="2000" dirty="0" smtClean="0"/>
              <a:t>vještine dekodiranja dječjih potreba i prepoznavanje mogućih smjerova pedagoških djelovanja</a:t>
            </a:r>
            <a:endParaRPr lang="hr-HR" sz="2000" dirty="0"/>
          </a:p>
        </p:txBody>
      </p:sp>
    </p:spTree>
    <p:extLst>
      <p:ext uri="{BB962C8B-B14F-4D97-AF65-F5344CB8AC3E}">
        <p14:creationId xmlns:p14="http://schemas.microsoft.com/office/powerpoint/2010/main" val="353885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 smtClean="0"/>
              <a:t>Uloge odgojitelja u suvremenom kurikulumu</a:t>
            </a:r>
            <a:br>
              <a:rPr lang="hr-HR" sz="3200" dirty="0" smtClean="0"/>
            </a:br>
            <a:r>
              <a:rPr lang="hr-HR" sz="2000" dirty="0" smtClean="0"/>
              <a:t>Petrović-Sočo,B.:Značajke suvremenog naspram tradicionalnog kurikuluma ranog odgoja, Pedagogijska istraživanja 6(1-2), 2009.</a:t>
            </a:r>
            <a:endParaRPr lang="hr-HR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860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944562"/>
          </a:xfrm>
        </p:spPr>
        <p:txBody>
          <a:bodyPr>
            <a:normAutofit/>
          </a:bodyPr>
          <a:lstStyle/>
          <a:p>
            <a:r>
              <a:rPr lang="hr-HR" sz="2800" dirty="0" smtClean="0"/>
              <a:t>Pomoć u samoevaluaciji odgojitelja</a:t>
            </a:r>
            <a:endParaRPr lang="hr-H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47500" lnSpcReduction="20000"/>
          </a:bodyPr>
          <a:lstStyle/>
          <a:p>
            <a:r>
              <a:rPr lang="hr-HR" sz="4200" dirty="0" smtClean="0"/>
              <a:t>Jesam li se uključivao/la u aktivnost djece (zašto jesam, zašto nisam, ako jesam s kojim ciljem?</a:t>
            </a:r>
          </a:p>
          <a:p>
            <a:r>
              <a:rPr lang="hr-HR" sz="4200" dirty="0" smtClean="0"/>
              <a:t>Je li moja uključenost u aktivnost djece bila primjerena?</a:t>
            </a:r>
          </a:p>
          <a:p>
            <a:r>
              <a:rPr lang="hr-HR" sz="4200" dirty="0" smtClean="0"/>
              <a:t>Kako sam djecu slušao/la?</a:t>
            </a:r>
          </a:p>
          <a:p>
            <a:r>
              <a:rPr lang="hr-HR" sz="4200" dirty="0" smtClean="0"/>
              <a:t>Kako i o čemu sam s njima razgovarao/la?</a:t>
            </a:r>
          </a:p>
          <a:p>
            <a:r>
              <a:rPr lang="hr-HR" sz="4200" dirty="0" smtClean="0"/>
              <a:t>Što sam o djeci (njihovim interesima, razumijevanju, mogućnostima) saznao/la?</a:t>
            </a:r>
          </a:p>
          <a:p>
            <a:r>
              <a:rPr lang="hr-HR" sz="4200" dirty="0" smtClean="0"/>
              <a:t>Jesam li tijekom aktivnosti poštovao/la inicijativu i prijedloge djece?</a:t>
            </a:r>
          </a:p>
          <a:p>
            <a:r>
              <a:rPr lang="hr-HR" sz="4200" dirty="0" smtClean="0"/>
              <a:t>Jesam li u razvoju aktivnosti bio/la fleksibilna?</a:t>
            </a:r>
          </a:p>
          <a:p>
            <a:r>
              <a:rPr lang="hr-HR" sz="4200" dirty="0" smtClean="0"/>
              <a:t>Jesam li djeci nudio/la gotova rješenja i odgovore ili sam poticao/la na razmišljanje i rješavanje problema?</a:t>
            </a:r>
          </a:p>
          <a:p>
            <a:r>
              <a:rPr lang="hr-HR" sz="4200" dirty="0" smtClean="0"/>
              <a:t>Jesam li djecu poticao/la na samoprocjenu?</a:t>
            </a:r>
          </a:p>
          <a:p>
            <a:r>
              <a:rPr lang="hr-HR" sz="4200" dirty="0" smtClean="0"/>
              <a:t>Na koje načine sam aktivnosti djece dokumentirao/la ili na koje načine bi se to moglo činiti?</a:t>
            </a:r>
          </a:p>
          <a:p>
            <a:r>
              <a:rPr lang="hr-HR" sz="4200" dirty="0" smtClean="0"/>
              <a:t>Jesam li imao/la uvid u cjelinu situacije, što rade ostala djeca?</a:t>
            </a:r>
          </a:p>
          <a:p>
            <a:pPr algn="r">
              <a:buNone/>
            </a:pPr>
            <a:r>
              <a:rPr lang="hr-HR" dirty="0" smtClean="0"/>
              <a:t>                                                             </a:t>
            </a:r>
          </a:p>
          <a:p>
            <a:pPr algn="r">
              <a:buNone/>
            </a:pPr>
            <a:r>
              <a:rPr lang="hr-HR" dirty="0" smtClean="0"/>
              <a:t>   (doc.dr.sc.E.Slunjski: “Kriteriji  kvalitete u situacijama učenja”, Dijete, vrtić,obitelj, 2011.)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274638"/>
            <a:ext cx="2895600" cy="1143000"/>
          </a:xfrm>
        </p:spPr>
        <p:txBody>
          <a:bodyPr>
            <a:normAutofit/>
          </a:bodyPr>
          <a:lstStyle/>
          <a:p>
            <a:endParaRPr lang="hr-HR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66812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Sara\Desktop\mikulic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882" y="239156"/>
            <a:ext cx="2190240" cy="1642680"/>
          </a:xfrm>
          <a:prstGeom prst="rect">
            <a:avLst/>
          </a:prstGeom>
          <a:noFill/>
        </p:spPr>
      </p:pic>
      <p:pic>
        <p:nvPicPr>
          <p:cNvPr id="6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11121" y="914400"/>
            <a:ext cx="2082420" cy="1171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 descr="E:\DCIM\101_PANA\P101003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1588679" y="1002121"/>
            <a:ext cx="1920966" cy="1440724"/>
          </a:xfrm>
          <a:prstGeom prst="rect">
            <a:avLst/>
          </a:prstGeom>
          <a:noFill/>
        </p:spPr>
      </p:pic>
      <p:pic>
        <p:nvPicPr>
          <p:cNvPr id="1027" name="Picture 3" descr="C:\Users\Sanda\Desktop\foto 1718\DSCN127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819400"/>
            <a:ext cx="2115470" cy="158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Zašto je važno razumjeti dijete</a:t>
            </a:r>
            <a:endParaRPr lang="hr-HR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U ODNOSU NA DIJETE</a:t>
                      </a:r>
                      <a:endParaRPr lang="hr-H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U ODNOSU NA VLASTITE POSTUPKE</a:t>
                      </a:r>
                      <a:endParaRPr lang="hr-H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Prepoznati</a:t>
                      </a:r>
                      <a:r>
                        <a:rPr lang="hr-HR" sz="2400" baseline="0" dirty="0" smtClean="0"/>
                        <a:t> prave interese djeteta</a:t>
                      </a:r>
                    </a:p>
                    <a:p>
                      <a:endParaRPr lang="hr-HR" sz="2400" baseline="0" dirty="0" smtClean="0"/>
                    </a:p>
                    <a:p>
                      <a:r>
                        <a:rPr lang="hr-HR" sz="2400" baseline="0" dirty="0" smtClean="0"/>
                        <a:t>Korištenje vještina</a:t>
                      </a:r>
                    </a:p>
                    <a:p>
                      <a:endParaRPr lang="hr-HR" sz="2400" baseline="0" dirty="0" smtClean="0"/>
                    </a:p>
                    <a:p>
                      <a:r>
                        <a:rPr lang="hr-HR" sz="2400" baseline="0" dirty="0" smtClean="0"/>
                        <a:t>Prepoznati kvalitetu interakcija i suradničkog učenja</a:t>
                      </a:r>
                    </a:p>
                    <a:p>
                      <a:endParaRPr lang="hr-HR" sz="2400" baseline="0" dirty="0" smtClean="0"/>
                    </a:p>
                    <a:p>
                      <a:r>
                        <a:rPr lang="hr-HR" sz="2400" baseline="0" dirty="0" smtClean="0"/>
                        <a:t>Pratiti procese razumijevanja  problema</a:t>
                      </a:r>
                      <a:endParaRPr lang="hr-H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400" dirty="0" smtClean="0"/>
                        <a:t>Prepoznati ključne trenutke djetetove aktivnosti</a:t>
                      </a:r>
                    </a:p>
                    <a:p>
                      <a:endParaRPr lang="hr-HR" sz="2400" dirty="0" smtClean="0"/>
                    </a:p>
                    <a:p>
                      <a:r>
                        <a:rPr lang="hr-HR" sz="2400" dirty="0" smtClean="0"/>
                        <a:t>Trenutke i načine interveniranja – kada i kako</a:t>
                      </a:r>
                    </a:p>
                    <a:p>
                      <a:endParaRPr lang="hr-HR" sz="2400" dirty="0" smtClean="0"/>
                    </a:p>
                    <a:p>
                      <a:r>
                        <a:rPr lang="hr-HR" sz="2400" dirty="0" smtClean="0"/>
                        <a:t>Stvarati preduvjete za daljnji dječji razvoj (kako obogatiti igru, okruženje....)</a:t>
                      </a:r>
                      <a:endParaRPr lang="hr-HR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572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5200" y="274638"/>
            <a:ext cx="3327400" cy="182562"/>
          </a:xfrm>
        </p:spPr>
        <p:txBody>
          <a:bodyPr>
            <a:normAutofit fontScale="90000"/>
          </a:bodyPr>
          <a:lstStyle/>
          <a:p>
            <a:endParaRPr lang="hr-H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>
              <a:buNone/>
            </a:pPr>
            <a:r>
              <a:rPr lang="hr-HR" sz="2800" dirty="0" smtClean="0"/>
              <a:t>Pri promatranju djeteta pratimo i dokumentiramo</a:t>
            </a:r>
          </a:p>
          <a:p>
            <a:r>
              <a:rPr lang="hr-HR" sz="2400" dirty="0" smtClean="0"/>
              <a:t>Kako dijete razmišlja</a:t>
            </a:r>
          </a:p>
          <a:p>
            <a:r>
              <a:rPr lang="hr-HR" sz="2400" dirty="0" smtClean="0"/>
              <a:t>Što proučava – kojim problemom se bavi</a:t>
            </a:r>
          </a:p>
          <a:p>
            <a:r>
              <a:rPr lang="hr-HR" sz="2400" dirty="0" smtClean="0"/>
              <a:t>Kako rješava problem</a:t>
            </a:r>
          </a:p>
          <a:p>
            <a:r>
              <a:rPr lang="hr-HR" sz="2400" dirty="0" smtClean="0"/>
              <a:t>Koje strategije koristi   </a:t>
            </a:r>
            <a:endParaRPr lang="hr-HR" sz="2400" dirty="0"/>
          </a:p>
        </p:txBody>
      </p:sp>
    </p:spTree>
    <p:extLst>
      <p:ext uri="{BB962C8B-B14F-4D97-AF65-F5344CB8AC3E}">
        <p14:creationId xmlns:p14="http://schemas.microsoft.com/office/powerpoint/2010/main" val="20872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hr-HR" sz="3200" dirty="0" smtClean="0"/>
              <a:t>Rad s pripravnicima u vrtiću – obostrana dobrobit i bogatstvo</a:t>
            </a:r>
            <a:br>
              <a:rPr lang="hr-HR" sz="3200" dirty="0" smtClean="0"/>
            </a:br>
            <a:r>
              <a:rPr lang="hr-HR" sz="3200" dirty="0" smtClean="0"/>
              <a:t>pripravnik                                  kolektiv</a:t>
            </a:r>
            <a:endParaRPr lang="hr-HR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0306111"/>
              </p:ext>
            </p:extLst>
          </p:nvPr>
        </p:nvGraphicFramePr>
        <p:xfrm>
          <a:off x="457200" y="2057400"/>
          <a:ext cx="8229600" cy="4190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600" y="228600"/>
            <a:ext cx="1600200" cy="533400"/>
          </a:xfrm>
        </p:spPr>
        <p:txBody>
          <a:bodyPr>
            <a:normAutofit/>
          </a:bodyPr>
          <a:lstStyle/>
          <a:p>
            <a:endParaRPr lang="hr-HR" sz="1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hr-HR" sz="2400" dirty="0" smtClean="0"/>
              <a:t>pripravnik - aktivni sudionik u procesu učenja – učimo zajedno i jedni od drugih</a:t>
            </a:r>
          </a:p>
          <a:p>
            <a:endParaRPr lang="hr-HR" sz="2400" dirty="0" smtClean="0"/>
          </a:p>
          <a:p>
            <a:r>
              <a:rPr lang="hr-HR" sz="2400" dirty="0" smtClean="0"/>
              <a:t>uključenost i suodgovornost svih zaposlenih u procesu uvođenja u samostalan odgojno-obrazovni rad </a:t>
            </a:r>
          </a:p>
          <a:p>
            <a:r>
              <a:rPr lang="hr-HR" sz="2400" dirty="0" smtClean="0"/>
              <a:t>kontinuirano osiguravanje uvjeta i prilika za učenje (uključivanjem pripravnika u sve dobne skupine na različitim objektima i sve segmente rada vrtića)</a:t>
            </a:r>
          </a:p>
          <a:p>
            <a:pPr marL="0" indent="0">
              <a:buNone/>
            </a:pPr>
            <a:endParaRPr lang="hr-HR" sz="2400" dirty="0" smtClean="0"/>
          </a:p>
          <a:p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400" dirty="0"/>
              <a:t>Cilj </a:t>
            </a:r>
            <a:r>
              <a:rPr lang="hr-HR" sz="2400" dirty="0" smtClean="0"/>
              <a:t>stručnog </a:t>
            </a:r>
            <a:r>
              <a:rPr lang="hr-HR" sz="2400" dirty="0"/>
              <a:t>osposobljavanja za rad </a:t>
            </a:r>
            <a:r>
              <a:rPr lang="hr-HR" sz="2400" dirty="0" smtClean="0"/>
              <a:t>: </a:t>
            </a:r>
          </a:p>
          <a:p>
            <a:pPr>
              <a:buNone/>
            </a:pPr>
            <a:r>
              <a:rPr lang="hr-HR" sz="2400" dirty="0" smtClean="0"/>
              <a:t>        pripremiti </a:t>
            </a:r>
            <a:r>
              <a:rPr lang="hr-HR" sz="2400" dirty="0"/>
              <a:t>odgojitelja za </a:t>
            </a:r>
            <a:r>
              <a:rPr lang="hr-HR" sz="2400" dirty="0" smtClean="0"/>
              <a:t>samostalan  rad</a:t>
            </a:r>
          </a:p>
          <a:p>
            <a:pPr>
              <a:buNone/>
            </a:pPr>
            <a:endParaRPr lang="hr-HR" sz="2600" dirty="0" smtClean="0"/>
          </a:p>
          <a:p>
            <a:pPr>
              <a:buNone/>
            </a:pPr>
            <a:r>
              <a:rPr lang="hr-HR" sz="1800" dirty="0" smtClean="0"/>
              <a:t>uključuje:</a:t>
            </a:r>
            <a:endParaRPr lang="hr-HR" sz="1800" dirty="0"/>
          </a:p>
          <a:p>
            <a:r>
              <a:rPr lang="hr-HR" sz="1800" dirty="0" smtClean="0"/>
              <a:t>osposobljavanje za djelotvornu primjenu teorijskih znanja i postavki u odgojno-obrazovnu praksu </a:t>
            </a:r>
          </a:p>
          <a:p>
            <a:pPr marL="0" indent="0">
              <a:buNone/>
            </a:pPr>
            <a:r>
              <a:rPr lang="hr-HR" sz="1800" dirty="0" smtClean="0"/>
              <a:t>(naglašavanjem  kontinuiranog proučavanja suvremene literature, kritičkog promišljanja o pročitanom uz kompariranje s viđenim u praksi te mogućnosti implementiranja u svoj rad)</a:t>
            </a:r>
          </a:p>
          <a:p>
            <a:pPr marL="0" indent="0">
              <a:buNone/>
            </a:pPr>
            <a:endParaRPr lang="hr-HR" sz="1800" dirty="0" smtClean="0"/>
          </a:p>
          <a:p>
            <a:r>
              <a:rPr lang="hr-HR" sz="1800" dirty="0" smtClean="0"/>
              <a:t>jačanje profesionalnih kompetencija</a:t>
            </a:r>
          </a:p>
          <a:p>
            <a:pPr marL="0" indent="0">
              <a:buNone/>
            </a:pPr>
            <a:endParaRPr lang="hr-HR" sz="1800" dirty="0" smtClean="0"/>
          </a:p>
          <a:p>
            <a:r>
              <a:rPr lang="hr-HR" sz="1800" dirty="0" smtClean="0"/>
              <a:t>važnost cjeloživotnog učenja</a:t>
            </a:r>
          </a:p>
          <a:p>
            <a:endParaRPr lang="hr-HR" dirty="0"/>
          </a:p>
        </p:txBody>
      </p:sp>
      <p:pic>
        <p:nvPicPr>
          <p:cNvPr id="4" name="Picture 3" descr="C:\Users\Sanda\Desktop\UŽI IZBOR FOTKE\DSCN335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33800"/>
            <a:ext cx="3810000" cy="26536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315200" cy="258762"/>
          </a:xfrm>
        </p:spPr>
        <p:txBody>
          <a:bodyPr>
            <a:normAutofit fontScale="90000"/>
          </a:bodyPr>
          <a:lstStyle/>
          <a:p>
            <a:endParaRPr lang="hr-HR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531288"/>
              </p:ext>
            </p:extLst>
          </p:nvPr>
        </p:nvGraphicFramePr>
        <p:xfrm>
          <a:off x="457200" y="609600"/>
          <a:ext cx="8153400" cy="21336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1219200">
                <a:tc>
                  <a:txBody>
                    <a:bodyPr/>
                    <a:lstStyle/>
                    <a:p>
                      <a:r>
                        <a:rPr lang="hr-HR" dirty="0" smtClean="0"/>
                        <a:t>Čime</a:t>
                      </a:r>
                      <a:r>
                        <a:rPr lang="hr-HR" baseline="0" dirty="0" smtClean="0"/>
                        <a:t> sigurno vladam kao PRIPRAVNIK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trebam za daljnji</a:t>
                      </a:r>
                      <a:r>
                        <a:rPr lang="hr-HR" baseline="0" dirty="0" smtClean="0"/>
                        <a:t> razvoj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mentora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stručnog suradnika i vrtića</a:t>
                      </a:r>
                      <a:endParaRPr lang="hr-HR" dirty="0"/>
                    </a:p>
                  </a:txBody>
                  <a:tcPr marL="186331" marR="186331"/>
                </a:tc>
              </a:tr>
              <a:tr h="447884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endParaRPr lang="hr-HR" dirty="0" smtClean="0"/>
                    </a:p>
                    <a:p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 marL="186331" marR="186331"/>
                </a:tc>
              </a:tr>
            </a:tbl>
          </a:graphicData>
        </a:graphic>
      </p:graphicFrame>
      <p:graphicFrame>
        <p:nvGraphicFramePr>
          <p:cNvPr id="13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714379"/>
              </p:ext>
            </p:extLst>
          </p:nvPr>
        </p:nvGraphicFramePr>
        <p:xfrm>
          <a:off x="381000" y="2819400"/>
          <a:ext cx="8153400" cy="163067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990599">
                <a:tc>
                  <a:txBody>
                    <a:bodyPr/>
                    <a:lstStyle/>
                    <a:p>
                      <a:r>
                        <a:rPr lang="hr-HR" dirty="0" smtClean="0"/>
                        <a:t>Što nudim pripravniku kao MENTOR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trebam za daljnji</a:t>
                      </a:r>
                      <a:r>
                        <a:rPr lang="hr-HR" baseline="0" dirty="0" smtClean="0"/>
                        <a:t> razvoj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pripravnika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stručnog suradnika i vrtića</a:t>
                      </a:r>
                      <a:endParaRPr lang="hr-HR" dirty="0"/>
                    </a:p>
                  </a:txBody>
                  <a:tcPr marL="186331" marR="186331"/>
                </a:tc>
              </a:tr>
              <a:tr h="447884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 marL="186331" marR="186331"/>
                </a:tc>
              </a:tr>
            </a:tbl>
          </a:graphicData>
        </a:graphic>
      </p:graphicFrame>
      <p:graphicFrame>
        <p:nvGraphicFramePr>
          <p:cNvPr id="14" name="Content Placeholder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6025972"/>
              </p:ext>
            </p:extLst>
          </p:nvPr>
        </p:nvGraphicFramePr>
        <p:xfrm>
          <a:off x="457200" y="4800600"/>
          <a:ext cx="8153400" cy="1828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990599">
                <a:tc>
                  <a:txBody>
                    <a:bodyPr/>
                    <a:lstStyle/>
                    <a:p>
                      <a:r>
                        <a:rPr lang="hr-HR" dirty="0" smtClean="0"/>
                        <a:t>Što nudim pripravniku kao STRUČNI SURADNIK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nudim mentoru  kao STRUČNI SURADNIK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pripravnika</a:t>
                      </a:r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r>
                        <a:rPr lang="hr-HR" dirty="0" smtClean="0"/>
                        <a:t>Što očekujem od mentora</a:t>
                      </a:r>
                      <a:endParaRPr lang="hr-HR" dirty="0"/>
                    </a:p>
                  </a:txBody>
                  <a:tcPr marL="186331" marR="186331"/>
                </a:tc>
              </a:tr>
              <a:tr h="447884">
                <a:tc>
                  <a:txBody>
                    <a:bodyPr/>
                    <a:lstStyle/>
                    <a:p>
                      <a:endParaRPr lang="hr-HR" dirty="0" smtClean="0"/>
                    </a:p>
                    <a:p>
                      <a:endParaRPr lang="hr-HR" dirty="0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/>
                    </a:p>
                  </a:txBody>
                  <a:tcPr marL="186331" marR="186331"/>
                </a:tc>
                <a:tc>
                  <a:txBody>
                    <a:bodyPr/>
                    <a:lstStyle/>
                    <a:p>
                      <a:endParaRPr lang="hr-HR" dirty="0"/>
                    </a:p>
                  </a:txBody>
                  <a:tcPr marL="186331" marR="1863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87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hr-H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hr-HR" sz="2800" dirty="0" smtClean="0"/>
              <a:t>U kolikoj mjeri se poklapaju:</a:t>
            </a:r>
          </a:p>
          <a:p>
            <a:r>
              <a:rPr lang="hr-HR" sz="2800" dirty="0" smtClean="0"/>
              <a:t>pripravnikova očekivanja od mentora s onim što mentor nudi</a:t>
            </a:r>
          </a:p>
          <a:p>
            <a:r>
              <a:rPr lang="hr-HR" sz="2800" dirty="0" smtClean="0"/>
              <a:t>pripravnikova očekivanja od stručnog suradnika s onim što stručni suradnik nudi</a:t>
            </a:r>
          </a:p>
          <a:p>
            <a:r>
              <a:rPr lang="hr-HR" sz="2800" dirty="0" smtClean="0"/>
              <a:t>mentorova očekivanja od stručnog suradnika s onim što stručni suradnik nudi</a:t>
            </a:r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224158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200" dirty="0" smtClean="0"/>
              <a:t>Ciljevi stručnog osposobljavanja</a:t>
            </a:r>
            <a:endParaRPr lang="hr-HR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95400"/>
          <a:ext cx="8305800" cy="4754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MENTOR</a:t>
            </a:r>
            <a:endParaRPr lang="hr-HR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233813"/>
              </p:ext>
            </p:extLst>
          </p:nvPr>
        </p:nvGraphicFramePr>
        <p:xfrm>
          <a:off x="457200" y="1600200"/>
          <a:ext cx="8229600" cy="4572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209800"/>
                <a:gridCol w="6019800"/>
              </a:tblGrid>
              <a:tr h="370840">
                <a:tc>
                  <a:txBody>
                    <a:bodyPr/>
                    <a:lstStyle/>
                    <a:p>
                      <a:r>
                        <a:rPr lang="hr-HR" dirty="0" smtClean="0">
                          <a:solidFill>
                            <a:schemeClr val="tx1"/>
                          </a:solidFill>
                        </a:rPr>
                        <a:t>PROFESIONALNA DIMENZIJA</a:t>
                      </a:r>
                      <a:endParaRPr lang="hr-H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dirty="0" smtClean="0">
                          <a:solidFill>
                            <a:schemeClr val="tx1"/>
                          </a:solidFill>
                        </a:rPr>
                        <a:t>  Kvalitetan stručnjak spreman i sposoban podijeliti svoja znanja</a:t>
                      </a: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i iskustvo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 poznaje i vlada teorijom i suvremenom odgojno-obrazovnom praksom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 otvorenog  uma / spreman čuti i istraživati nove ideje, pristupe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b="0" baseline="0" dirty="0" smtClean="0">
                          <a:solidFill>
                            <a:schemeClr val="tx1"/>
                          </a:solidFill>
                        </a:rPr>
                        <a:t>  cjeloživotno  uči /stručno se usavršava</a:t>
                      </a:r>
                      <a:endParaRPr lang="hr-HR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r-HR" b="1" dirty="0" smtClean="0">
                          <a:solidFill>
                            <a:schemeClr val="tx1"/>
                          </a:solidFill>
                        </a:rPr>
                        <a:t>OSOBNA DIMENZIJA</a:t>
                      </a:r>
                      <a:endParaRPr lang="hr-H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dirty="0" smtClean="0">
                          <a:solidFill>
                            <a:schemeClr val="tx1"/>
                          </a:solidFill>
                        </a:rPr>
                        <a:t> spreman razumjeti, uvažavati i podržavati sustručnjaka bez iskustva</a:t>
                      </a:r>
                    </a:p>
                    <a:p>
                      <a:pPr>
                        <a:buFont typeface="Wingdings" pitchFamily="2" charset="2"/>
                        <a:buChar char="§"/>
                      </a:pPr>
                      <a:r>
                        <a:rPr lang="hr-HR" sz="2400" dirty="0" smtClean="0">
                          <a:solidFill>
                            <a:schemeClr val="tx1"/>
                          </a:solidFill>
                        </a:rPr>
                        <a:t> ima dobro razvijene socijalne i komunikacijske vještine</a:t>
                      </a:r>
                    </a:p>
                    <a:p>
                      <a:pPr>
                        <a:buFontTx/>
                        <a:buChar char="-"/>
                      </a:pPr>
                      <a:endParaRPr lang="hr-H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</TotalTime>
  <Words>1265</Words>
  <Application>Microsoft Office PowerPoint</Application>
  <PresentationFormat>On-screen Show (4:3)</PresentationFormat>
  <Paragraphs>205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Dječji  vrtić   “Šumska jagoda” </vt:lpstr>
      <vt:lpstr>PowerPoint Presentation</vt:lpstr>
      <vt:lpstr>Rad s pripravnicima u vrtiću – obostrana dobrobit i bogatstvo pripravnik                                  kolektiv</vt:lpstr>
      <vt:lpstr>PowerPoint Presentation</vt:lpstr>
      <vt:lpstr>PowerPoint Presentation</vt:lpstr>
      <vt:lpstr>PowerPoint Presentation</vt:lpstr>
      <vt:lpstr>PowerPoint Presentation</vt:lpstr>
      <vt:lpstr>Ciljevi stručnog osposobljavanja</vt:lpstr>
      <vt:lpstr>MENTOR</vt:lpstr>
      <vt:lpstr>PRIPRAVNIK</vt:lpstr>
      <vt:lpstr>ODNOS MENTORA I PRIPRAVNIKA</vt:lpstr>
      <vt:lpstr>KOMUNIKACIJA MENTORA I PRIPRAVNIKA</vt:lpstr>
      <vt:lpstr>ODGOVORNOSTI </vt:lpstr>
      <vt:lpstr>ODGOVORNOSTI </vt:lpstr>
      <vt:lpstr>Uloge pedagoga</vt:lpstr>
      <vt:lpstr>Bitni aspekti/smjerovi razvoja znanja i sposobnosti pripravnika (mogući prijedlog za organizaciju portfolia)</vt:lpstr>
      <vt:lpstr>Važnost djelovanja odgojitelja u poticanju dječjeg razvoja</vt:lpstr>
      <vt:lpstr>Uloge odgojitelja u suvremenom kurikulumu Petrović-Sočo,B.:Značajke suvremenog naspram tradicionalnog kurikuluma ranog odgoja, Pedagogijska istraživanja 6(1-2), 2009.</vt:lpstr>
      <vt:lpstr>Pomoć u samoevaluaciji odgojitelja</vt:lpstr>
      <vt:lpstr>Zašto je važno razumjeti dijete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tbaric</dc:creator>
  <cp:lastModifiedBy>Sanda</cp:lastModifiedBy>
  <cp:revision>79</cp:revision>
  <cp:lastPrinted>2017-10-17T09:23:37Z</cp:lastPrinted>
  <dcterms:created xsi:type="dcterms:W3CDTF">2017-10-11T15:25:58Z</dcterms:created>
  <dcterms:modified xsi:type="dcterms:W3CDTF">2017-10-26T08:06:37Z</dcterms:modified>
</cp:coreProperties>
</file>