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9"/>
  </p:notesMasterIdLst>
  <p:sldIdLst>
    <p:sldId id="257" r:id="rId2"/>
    <p:sldId id="260" r:id="rId3"/>
    <p:sldId id="261" r:id="rId4"/>
    <p:sldId id="263" r:id="rId5"/>
    <p:sldId id="262" r:id="rId6"/>
    <p:sldId id="264" r:id="rId7"/>
    <p:sldId id="265" r:id="rId8"/>
    <p:sldId id="266" r:id="rId9"/>
    <p:sldId id="267" r:id="rId10"/>
    <p:sldId id="269" r:id="rId11"/>
    <p:sldId id="270" r:id="rId12"/>
    <p:sldId id="271" r:id="rId13"/>
    <p:sldId id="272" r:id="rId14"/>
    <p:sldId id="273" r:id="rId15"/>
    <p:sldId id="276" r:id="rId16"/>
    <p:sldId id="275" r:id="rId17"/>
    <p:sldId id="256" r:id="rId18"/>
  </p:sldIdLst>
  <p:sldSz cx="9144000" cy="6858000" type="screen4x3"/>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948" y="-1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C6D244-ECCC-42A5-85A3-05132AD18366}"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hr-HR"/>
        </a:p>
      </dgm:t>
    </dgm:pt>
    <dgm:pt modelId="{87F026A5-E578-465E-8892-A3CF8ACCB585}">
      <dgm:prSet phldrT="[Tekst]"/>
      <dgm:spPr/>
      <dgm:t>
        <a:bodyPr/>
        <a:lstStyle/>
        <a:p>
          <a:r>
            <a:rPr lang="hr-HR" b="1" dirty="0" smtClean="0"/>
            <a:t>Što?</a:t>
          </a:r>
          <a:endParaRPr lang="hr-HR" b="1" dirty="0"/>
        </a:p>
      </dgm:t>
    </dgm:pt>
    <dgm:pt modelId="{87D46583-BAAA-42B5-8481-84F5B9CCBF83}" type="parTrans" cxnId="{DB99C9D1-6141-4A8C-B559-62E4F0714884}">
      <dgm:prSet/>
      <dgm:spPr/>
      <dgm:t>
        <a:bodyPr/>
        <a:lstStyle/>
        <a:p>
          <a:endParaRPr lang="hr-HR"/>
        </a:p>
      </dgm:t>
    </dgm:pt>
    <dgm:pt modelId="{BD5DD1AD-49A5-464E-9A60-09262C6E01C1}" type="sibTrans" cxnId="{DB99C9D1-6141-4A8C-B559-62E4F0714884}">
      <dgm:prSet/>
      <dgm:spPr/>
      <dgm:t>
        <a:bodyPr/>
        <a:lstStyle/>
        <a:p>
          <a:endParaRPr lang="hr-HR"/>
        </a:p>
      </dgm:t>
    </dgm:pt>
    <dgm:pt modelId="{C69D5686-0DC0-4F36-968D-4D5F7B3D0235}">
      <dgm:prSet phldrT="[Tekst]"/>
      <dgm:spPr/>
      <dgm:t>
        <a:bodyPr/>
        <a:lstStyle/>
        <a:p>
          <a:r>
            <a:rPr lang="hr-HR" b="1" dirty="0" smtClean="0"/>
            <a:t>Gdje?</a:t>
          </a:r>
          <a:endParaRPr lang="hr-HR" b="1" dirty="0"/>
        </a:p>
      </dgm:t>
    </dgm:pt>
    <dgm:pt modelId="{738D76FF-3734-4BB1-918F-32503AFD5CAD}" type="parTrans" cxnId="{57CB7B64-678E-44BC-AFBC-7C9E4F600E95}">
      <dgm:prSet/>
      <dgm:spPr/>
      <dgm:t>
        <a:bodyPr/>
        <a:lstStyle/>
        <a:p>
          <a:endParaRPr lang="hr-HR"/>
        </a:p>
      </dgm:t>
    </dgm:pt>
    <dgm:pt modelId="{D4F21B52-1AD1-44E7-A440-0AC2C2E1662F}" type="sibTrans" cxnId="{57CB7B64-678E-44BC-AFBC-7C9E4F600E95}">
      <dgm:prSet/>
      <dgm:spPr/>
      <dgm:t>
        <a:bodyPr/>
        <a:lstStyle/>
        <a:p>
          <a:endParaRPr lang="hr-HR"/>
        </a:p>
      </dgm:t>
    </dgm:pt>
    <dgm:pt modelId="{03666826-A1C1-40E2-BDFA-ED2411DFD30B}">
      <dgm:prSet phldrT="[Tekst]"/>
      <dgm:spPr/>
      <dgm:t>
        <a:bodyPr/>
        <a:lstStyle/>
        <a:p>
          <a:r>
            <a:rPr lang="hr-HR" b="1" dirty="0" smtClean="0"/>
            <a:t>Kada?</a:t>
          </a:r>
          <a:endParaRPr lang="hr-HR" b="1" dirty="0"/>
        </a:p>
      </dgm:t>
    </dgm:pt>
    <dgm:pt modelId="{71DF2A62-0427-4CB1-8C17-E3F9330863AA}" type="parTrans" cxnId="{51CAD8CA-D8D9-44B8-9A5F-E008197E4F4E}">
      <dgm:prSet/>
      <dgm:spPr/>
      <dgm:t>
        <a:bodyPr/>
        <a:lstStyle/>
        <a:p>
          <a:endParaRPr lang="hr-HR"/>
        </a:p>
      </dgm:t>
    </dgm:pt>
    <dgm:pt modelId="{70E9E63A-8357-4B75-B9E7-BB5C88C8AA3A}" type="sibTrans" cxnId="{51CAD8CA-D8D9-44B8-9A5F-E008197E4F4E}">
      <dgm:prSet/>
      <dgm:spPr/>
      <dgm:t>
        <a:bodyPr/>
        <a:lstStyle/>
        <a:p>
          <a:endParaRPr lang="hr-HR"/>
        </a:p>
      </dgm:t>
    </dgm:pt>
    <dgm:pt modelId="{8A2045B5-9815-4164-9D0F-AC5A636E1E4F}">
      <dgm:prSet phldrT="[Tekst]"/>
      <dgm:spPr/>
      <dgm:t>
        <a:bodyPr/>
        <a:lstStyle/>
        <a:p>
          <a:r>
            <a:rPr lang="hr-HR" b="1" dirty="0" smtClean="0"/>
            <a:t>Kako?</a:t>
          </a:r>
          <a:endParaRPr lang="hr-HR" b="1" dirty="0"/>
        </a:p>
      </dgm:t>
    </dgm:pt>
    <dgm:pt modelId="{18C97DC7-2739-4F40-96D0-7EE8A94C0CF6}" type="parTrans" cxnId="{50537E14-4EE5-4BBE-B8E5-7394FA3865CE}">
      <dgm:prSet/>
      <dgm:spPr/>
      <dgm:t>
        <a:bodyPr/>
        <a:lstStyle/>
        <a:p>
          <a:endParaRPr lang="hr-HR"/>
        </a:p>
      </dgm:t>
    </dgm:pt>
    <dgm:pt modelId="{8DD97CCF-181C-4934-A194-B6FB7DD8E44B}" type="sibTrans" cxnId="{50537E14-4EE5-4BBE-B8E5-7394FA3865CE}">
      <dgm:prSet/>
      <dgm:spPr/>
      <dgm:t>
        <a:bodyPr/>
        <a:lstStyle/>
        <a:p>
          <a:endParaRPr lang="hr-HR"/>
        </a:p>
      </dgm:t>
    </dgm:pt>
    <dgm:pt modelId="{6A8B9CA0-534C-4FE9-92F7-E89A68D99E8B}">
      <dgm:prSet phldrT="[Tekst]"/>
      <dgm:spPr/>
      <dgm:t>
        <a:bodyPr/>
        <a:lstStyle/>
        <a:p>
          <a:r>
            <a:rPr lang="hr-HR" b="1" dirty="0" smtClean="0"/>
            <a:t>Zašto?</a:t>
          </a:r>
          <a:endParaRPr lang="hr-HR" b="1" dirty="0"/>
        </a:p>
      </dgm:t>
    </dgm:pt>
    <dgm:pt modelId="{1EEC7921-9EBC-4914-AD0C-E88C24754FE7}" type="parTrans" cxnId="{5C57C506-DFB8-474C-A92B-3C8B22FCE8F5}">
      <dgm:prSet/>
      <dgm:spPr/>
      <dgm:t>
        <a:bodyPr/>
        <a:lstStyle/>
        <a:p>
          <a:endParaRPr lang="hr-HR"/>
        </a:p>
      </dgm:t>
    </dgm:pt>
    <dgm:pt modelId="{94CF1DA2-A83D-4D1C-AD0F-D43CEC855189}" type="sibTrans" cxnId="{5C57C506-DFB8-474C-A92B-3C8B22FCE8F5}">
      <dgm:prSet/>
      <dgm:spPr/>
      <dgm:t>
        <a:bodyPr/>
        <a:lstStyle/>
        <a:p>
          <a:endParaRPr lang="hr-HR"/>
        </a:p>
      </dgm:t>
    </dgm:pt>
    <dgm:pt modelId="{E56807E9-C81D-4632-B520-141947AFF237}">
      <dgm:prSet phldrT="[Tekst]"/>
      <dgm:spPr/>
      <dgm:t>
        <a:bodyPr/>
        <a:lstStyle/>
        <a:p>
          <a:r>
            <a:rPr lang="hr-HR" b="1" dirty="0" smtClean="0"/>
            <a:t>Tko?</a:t>
          </a:r>
          <a:endParaRPr lang="hr-HR" b="1" dirty="0"/>
        </a:p>
      </dgm:t>
    </dgm:pt>
    <dgm:pt modelId="{76AE9D15-657E-4971-BC49-0957CDC07C0F}" type="parTrans" cxnId="{3860E826-5630-4F91-889C-6E2AC242EB92}">
      <dgm:prSet/>
      <dgm:spPr/>
      <dgm:t>
        <a:bodyPr/>
        <a:lstStyle/>
        <a:p>
          <a:endParaRPr lang="hr-HR"/>
        </a:p>
      </dgm:t>
    </dgm:pt>
    <dgm:pt modelId="{8CFA855A-CD3F-4E3B-92AC-F9B1E3E2B0C1}" type="sibTrans" cxnId="{3860E826-5630-4F91-889C-6E2AC242EB92}">
      <dgm:prSet/>
      <dgm:spPr/>
      <dgm:t>
        <a:bodyPr/>
        <a:lstStyle/>
        <a:p>
          <a:endParaRPr lang="hr-HR"/>
        </a:p>
      </dgm:t>
    </dgm:pt>
    <dgm:pt modelId="{84E71D01-D3BB-4926-829C-AE2B99F3900A}" type="pres">
      <dgm:prSet presAssocID="{22C6D244-ECCC-42A5-85A3-05132AD18366}" presName="cycle" presStyleCnt="0">
        <dgm:presLayoutVars>
          <dgm:dir/>
          <dgm:resizeHandles val="exact"/>
        </dgm:presLayoutVars>
      </dgm:prSet>
      <dgm:spPr/>
      <dgm:t>
        <a:bodyPr/>
        <a:lstStyle/>
        <a:p>
          <a:endParaRPr lang="hr-HR"/>
        </a:p>
      </dgm:t>
    </dgm:pt>
    <dgm:pt modelId="{C04D3619-1DD5-42C9-AB61-C1DE5DA179C7}" type="pres">
      <dgm:prSet presAssocID="{87F026A5-E578-465E-8892-A3CF8ACCB585}" presName="node" presStyleLbl="node1" presStyleIdx="0" presStyleCnt="6">
        <dgm:presLayoutVars>
          <dgm:bulletEnabled val="1"/>
        </dgm:presLayoutVars>
      </dgm:prSet>
      <dgm:spPr/>
      <dgm:t>
        <a:bodyPr/>
        <a:lstStyle/>
        <a:p>
          <a:endParaRPr lang="hr-HR"/>
        </a:p>
      </dgm:t>
    </dgm:pt>
    <dgm:pt modelId="{FE91F0A1-7FA9-4B2A-87A4-0EC0D6DEE548}" type="pres">
      <dgm:prSet presAssocID="{BD5DD1AD-49A5-464E-9A60-09262C6E01C1}" presName="sibTrans" presStyleLbl="sibTrans2D1" presStyleIdx="0" presStyleCnt="6"/>
      <dgm:spPr/>
      <dgm:t>
        <a:bodyPr/>
        <a:lstStyle/>
        <a:p>
          <a:endParaRPr lang="hr-HR"/>
        </a:p>
      </dgm:t>
    </dgm:pt>
    <dgm:pt modelId="{9DF09DE8-99D6-4D0F-AA81-E2A3E9D94443}" type="pres">
      <dgm:prSet presAssocID="{BD5DD1AD-49A5-464E-9A60-09262C6E01C1}" presName="connectorText" presStyleLbl="sibTrans2D1" presStyleIdx="0" presStyleCnt="6"/>
      <dgm:spPr/>
      <dgm:t>
        <a:bodyPr/>
        <a:lstStyle/>
        <a:p>
          <a:endParaRPr lang="hr-HR"/>
        </a:p>
      </dgm:t>
    </dgm:pt>
    <dgm:pt modelId="{FD9BAF00-6D0F-4D4C-BAB2-8B28C1C28A34}" type="pres">
      <dgm:prSet presAssocID="{E56807E9-C81D-4632-B520-141947AFF237}" presName="node" presStyleLbl="node1" presStyleIdx="1" presStyleCnt="6">
        <dgm:presLayoutVars>
          <dgm:bulletEnabled val="1"/>
        </dgm:presLayoutVars>
      </dgm:prSet>
      <dgm:spPr/>
      <dgm:t>
        <a:bodyPr/>
        <a:lstStyle/>
        <a:p>
          <a:endParaRPr lang="hr-HR"/>
        </a:p>
      </dgm:t>
    </dgm:pt>
    <dgm:pt modelId="{FB740D08-0BB1-44D9-9B5A-5BDBB6C5A702}" type="pres">
      <dgm:prSet presAssocID="{8CFA855A-CD3F-4E3B-92AC-F9B1E3E2B0C1}" presName="sibTrans" presStyleLbl="sibTrans2D1" presStyleIdx="1" presStyleCnt="6"/>
      <dgm:spPr/>
      <dgm:t>
        <a:bodyPr/>
        <a:lstStyle/>
        <a:p>
          <a:endParaRPr lang="hr-HR"/>
        </a:p>
      </dgm:t>
    </dgm:pt>
    <dgm:pt modelId="{7AA12202-3A2B-4A28-B1B2-F4CA286EDFD5}" type="pres">
      <dgm:prSet presAssocID="{8CFA855A-CD3F-4E3B-92AC-F9B1E3E2B0C1}" presName="connectorText" presStyleLbl="sibTrans2D1" presStyleIdx="1" presStyleCnt="6"/>
      <dgm:spPr/>
      <dgm:t>
        <a:bodyPr/>
        <a:lstStyle/>
        <a:p>
          <a:endParaRPr lang="hr-HR"/>
        </a:p>
      </dgm:t>
    </dgm:pt>
    <dgm:pt modelId="{4CD006F5-7408-42CD-8BEF-DB925C90E976}" type="pres">
      <dgm:prSet presAssocID="{C69D5686-0DC0-4F36-968D-4D5F7B3D0235}" presName="node" presStyleLbl="node1" presStyleIdx="2" presStyleCnt="6">
        <dgm:presLayoutVars>
          <dgm:bulletEnabled val="1"/>
        </dgm:presLayoutVars>
      </dgm:prSet>
      <dgm:spPr/>
      <dgm:t>
        <a:bodyPr/>
        <a:lstStyle/>
        <a:p>
          <a:endParaRPr lang="hr-HR"/>
        </a:p>
      </dgm:t>
    </dgm:pt>
    <dgm:pt modelId="{AD03D950-B3C4-442E-B06E-C85197DB0F69}" type="pres">
      <dgm:prSet presAssocID="{D4F21B52-1AD1-44E7-A440-0AC2C2E1662F}" presName="sibTrans" presStyleLbl="sibTrans2D1" presStyleIdx="2" presStyleCnt="6"/>
      <dgm:spPr/>
      <dgm:t>
        <a:bodyPr/>
        <a:lstStyle/>
        <a:p>
          <a:endParaRPr lang="hr-HR"/>
        </a:p>
      </dgm:t>
    </dgm:pt>
    <dgm:pt modelId="{446F18E8-7308-4824-9A8D-D1290A07CAAC}" type="pres">
      <dgm:prSet presAssocID="{D4F21B52-1AD1-44E7-A440-0AC2C2E1662F}" presName="connectorText" presStyleLbl="sibTrans2D1" presStyleIdx="2" presStyleCnt="6"/>
      <dgm:spPr/>
      <dgm:t>
        <a:bodyPr/>
        <a:lstStyle/>
        <a:p>
          <a:endParaRPr lang="hr-HR"/>
        </a:p>
      </dgm:t>
    </dgm:pt>
    <dgm:pt modelId="{F9A0B4C1-2222-406F-B3E4-26DEB52AAAC3}" type="pres">
      <dgm:prSet presAssocID="{03666826-A1C1-40E2-BDFA-ED2411DFD30B}" presName="node" presStyleLbl="node1" presStyleIdx="3" presStyleCnt="6">
        <dgm:presLayoutVars>
          <dgm:bulletEnabled val="1"/>
        </dgm:presLayoutVars>
      </dgm:prSet>
      <dgm:spPr/>
      <dgm:t>
        <a:bodyPr/>
        <a:lstStyle/>
        <a:p>
          <a:endParaRPr lang="hr-HR"/>
        </a:p>
      </dgm:t>
    </dgm:pt>
    <dgm:pt modelId="{5EFA7DD6-46A6-4EF1-BAF4-35550BE95C48}" type="pres">
      <dgm:prSet presAssocID="{70E9E63A-8357-4B75-B9E7-BB5C88C8AA3A}" presName="sibTrans" presStyleLbl="sibTrans2D1" presStyleIdx="3" presStyleCnt="6"/>
      <dgm:spPr/>
      <dgm:t>
        <a:bodyPr/>
        <a:lstStyle/>
        <a:p>
          <a:endParaRPr lang="hr-HR"/>
        </a:p>
      </dgm:t>
    </dgm:pt>
    <dgm:pt modelId="{816429D1-FABC-4F3D-9E28-C677B7DADD16}" type="pres">
      <dgm:prSet presAssocID="{70E9E63A-8357-4B75-B9E7-BB5C88C8AA3A}" presName="connectorText" presStyleLbl="sibTrans2D1" presStyleIdx="3" presStyleCnt="6"/>
      <dgm:spPr/>
      <dgm:t>
        <a:bodyPr/>
        <a:lstStyle/>
        <a:p>
          <a:endParaRPr lang="hr-HR"/>
        </a:p>
      </dgm:t>
    </dgm:pt>
    <dgm:pt modelId="{8C0579A5-2533-4B22-967C-5C86AC99370A}" type="pres">
      <dgm:prSet presAssocID="{8A2045B5-9815-4164-9D0F-AC5A636E1E4F}" presName="node" presStyleLbl="node1" presStyleIdx="4" presStyleCnt="6">
        <dgm:presLayoutVars>
          <dgm:bulletEnabled val="1"/>
        </dgm:presLayoutVars>
      </dgm:prSet>
      <dgm:spPr/>
      <dgm:t>
        <a:bodyPr/>
        <a:lstStyle/>
        <a:p>
          <a:endParaRPr lang="hr-HR"/>
        </a:p>
      </dgm:t>
    </dgm:pt>
    <dgm:pt modelId="{D5B9CECB-797C-4EEC-BE5B-F266AA305357}" type="pres">
      <dgm:prSet presAssocID="{8DD97CCF-181C-4934-A194-B6FB7DD8E44B}" presName="sibTrans" presStyleLbl="sibTrans2D1" presStyleIdx="4" presStyleCnt="6"/>
      <dgm:spPr/>
      <dgm:t>
        <a:bodyPr/>
        <a:lstStyle/>
        <a:p>
          <a:endParaRPr lang="hr-HR"/>
        </a:p>
      </dgm:t>
    </dgm:pt>
    <dgm:pt modelId="{F2B51752-4DE9-426D-A146-0F328770631F}" type="pres">
      <dgm:prSet presAssocID="{8DD97CCF-181C-4934-A194-B6FB7DD8E44B}" presName="connectorText" presStyleLbl="sibTrans2D1" presStyleIdx="4" presStyleCnt="6"/>
      <dgm:spPr/>
      <dgm:t>
        <a:bodyPr/>
        <a:lstStyle/>
        <a:p>
          <a:endParaRPr lang="hr-HR"/>
        </a:p>
      </dgm:t>
    </dgm:pt>
    <dgm:pt modelId="{0376BAD7-9284-48DA-9414-9A790810E283}" type="pres">
      <dgm:prSet presAssocID="{6A8B9CA0-534C-4FE9-92F7-E89A68D99E8B}" presName="node" presStyleLbl="node1" presStyleIdx="5" presStyleCnt="6">
        <dgm:presLayoutVars>
          <dgm:bulletEnabled val="1"/>
        </dgm:presLayoutVars>
      </dgm:prSet>
      <dgm:spPr/>
      <dgm:t>
        <a:bodyPr/>
        <a:lstStyle/>
        <a:p>
          <a:endParaRPr lang="hr-HR"/>
        </a:p>
      </dgm:t>
    </dgm:pt>
    <dgm:pt modelId="{AD5F5B24-FDCE-45F4-8B8A-6782B4AEB6C0}" type="pres">
      <dgm:prSet presAssocID="{94CF1DA2-A83D-4D1C-AD0F-D43CEC855189}" presName="sibTrans" presStyleLbl="sibTrans2D1" presStyleIdx="5" presStyleCnt="6"/>
      <dgm:spPr/>
      <dgm:t>
        <a:bodyPr/>
        <a:lstStyle/>
        <a:p>
          <a:endParaRPr lang="hr-HR"/>
        </a:p>
      </dgm:t>
    </dgm:pt>
    <dgm:pt modelId="{DE2A8B19-2BB3-451D-81D0-C2D3024687E0}" type="pres">
      <dgm:prSet presAssocID="{94CF1DA2-A83D-4D1C-AD0F-D43CEC855189}" presName="connectorText" presStyleLbl="sibTrans2D1" presStyleIdx="5" presStyleCnt="6"/>
      <dgm:spPr/>
      <dgm:t>
        <a:bodyPr/>
        <a:lstStyle/>
        <a:p>
          <a:endParaRPr lang="hr-HR"/>
        </a:p>
      </dgm:t>
    </dgm:pt>
  </dgm:ptLst>
  <dgm:cxnLst>
    <dgm:cxn modelId="{48ABA145-3488-4CF4-88D2-4E08F143F9A7}" type="presOf" srcId="{8DD97CCF-181C-4934-A194-B6FB7DD8E44B}" destId="{D5B9CECB-797C-4EEC-BE5B-F266AA305357}" srcOrd="0" destOrd="0" presId="urn:microsoft.com/office/officeart/2005/8/layout/cycle2"/>
    <dgm:cxn modelId="{C4D9E3F7-150C-4E73-AFE1-E9555D3C6A5A}" type="presOf" srcId="{E56807E9-C81D-4632-B520-141947AFF237}" destId="{FD9BAF00-6D0F-4D4C-BAB2-8B28C1C28A34}" srcOrd="0" destOrd="0" presId="urn:microsoft.com/office/officeart/2005/8/layout/cycle2"/>
    <dgm:cxn modelId="{AE5FB4E9-0033-45D6-AE7D-82203A63845C}" type="presOf" srcId="{8DD97CCF-181C-4934-A194-B6FB7DD8E44B}" destId="{F2B51752-4DE9-426D-A146-0F328770631F}" srcOrd="1" destOrd="0" presId="urn:microsoft.com/office/officeart/2005/8/layout/cycle2"/>
    <dgm:cxn modelId="{3C7476FA-E8EB-470F-974B-FF2138B204CF}" type="presOf" srcId="{87F026A5-E578-465E-8892-A3CF8ACCB585}" destId="{C04D3619-1DD5-42C9-AB61-C1DE5DA179C7}" srcOrd="0" destOrd="0" presId="urn:microsoft.com/office/officeart/2005/8/layout/cycle2"/>
    <dgm:cxn modelId="{D400174E-2A22-49CD-BCCE-9772EA86E126}" type="presOf" srcId="{C69D5686-0DC0-4F36-968D-4D5F7B3D0235}" destId="{4CD006F5-7408-42CD-8BEF-DB925C90E976}" srcOrd="0" destOrd="0" presId="urn:microsoft.com/office/officeart/2005/8/layout/cycle2"/>
    <dgm:cxn modelId="{47837DE4-E3AC-4045-A658-6AD35DFBA037}" type="presOf" srcId="{03666826-A1C1-40E2-BDFA-ED2411DFD30B}" destId="{F9A0B4C1-2222-406F-B3E4-26DEB52AAAC3}" srcOrd="0" destOrd="0" presId="urn:microsoft.com/office/officeart/2005/8/layout/cycle2"/>
    <dgm:cxn modelId="{5C57C506-DFB8-474C-A92B-3C8B22FCE8F5}" srcId="{22C6D244-ECCC-42A5-85A3-05132AD18366}" destId="{6A8B9CA0-534C-4FE9-92F7-E89A68D99E8B}" srcOrd="5" destOrd="0" parTransId="{1EEC7921-9EBC-4914-AD0C-E88C24754FE7}" sibTransId="{94CF1DA2-A83D-4D1C-AD0F-D43CEC855189}"/>
    <dgm:cxn modelId="{668D1D15-7250-47D9-9E0C-BC034C011B77}" type="presOf" srcId="{94CF1DA2-A83D-4D1C-AD0F-D43CEC855189}" destId="{AD5F5B24-FDCE-45F4-8B8A-6782B4AEB6C0}" srcOrd="0" destOrd="0" presId="urn:microsoft.com/office/officeart/2005/8/layout/cycle2"/>
    <dgm:cxn modelId="{02F0807C-85AD-42C7-958A-D70CE4571940}" type="presOf" srcId="{8CFA855A-CD3F-4E3B-92AC-F9B1E3E2B0C1}" destId="{7AA12202-3A2B-4A28-B1B2-F4CA286EDFD5}" srcOrd="1" destOrd="0" presId="urn:microsoft.com/office/officeart/2005/8/layout/cycle2"/>
    <dgm:cxn modelId="{DC65FF02-068C-45C6-AD89-49F90D0A4294}" type="presOf" srcId="{70E9E63A-8357-4B75-B9E7-BB5C88C8AA3A}" destId="{5EFA7DD6-46A6-4EF1-BAF4-35550BE95C48}" srcOrd="0" destOrd="0" presId="urn:microsoft.com/office/officeart/2005/8/layout/cycle2"/>
    <dgm:cxn modelId="{46D7810C-C938-43D6-BAFD-EED08BABA772}" type="presOf" srcId="{8CFA855A-CD3F-4E3B-92AC-F9B1E3E2B0C1}" destId="{FB740D08-0BB1-44D9-9B5A-5BDBB6C5A702}" srcOrd="0" destOrd="0" presId="urn:microsoft.com/office/officeart/2005/8/layout/cycle2"/>
    <dgm:cxn modelId="{8B27816C-9B1C-4573-B070-0FF7DC7EA513}" type="presOf" srcId="{BD5DD1AD-49A5-464E-9A60-09262C6E01C1}" destId="{9DF09DE8-99D6-4D0F-AA81-E2A3E9D94443}" srcOrd="1" destOrd="0" presId="urn:microsoft.com/office/officeart/2005/8/layout/cycle2"/>
    <dgm:cxn modelId="{3860E826-5630-4F91-889C-6E2AC242EB92}" srcId="{22C6D244-ECCC-42A5-85A3-05132AD18366}" destId="{E56807E9-C81D-4632-B520-141947AFF237}" srcOrd="1" destOrd="0" parTransId="{76AE9D15-657E-4971-BC49-0957CDC07C0F}" sibTransId="{8CFA855A-CD3F-4E3B-92AC-F9B1E3E2B0C1}"/>
    <dgm:cxn modelId="{57CB7B64-678E-44BC-AFBC-7C9E4F600E95}" srcId="{22C6D244-ECCC-42A5-85A3-05132AD18366}" destId="{C69D5686-0DC0-4F36-968D-4D5F7B3D0235}" srcOrd="2" destOrd="0" parTransId="{738D76FF-3734-4BB1-918F-32503AFD5CAD}" sibTransId="{D4F21B52-1AD1-44E7-A440-0AC2C2E1662F}"/>
    <dgm:cxn modelId="{2CE43589-9A32-4A21-9B60-3DF3592A2122}" type="presOf" srcId="{6A8B9CA0-534C-4FE9-92F7-E89A68D99E8B}" destId="{0376BAD7-9284-48DA-9414-9A790810E283}" srcOrd="0" destOrd="0" presId="urn:microsoft.com/office/officeart/2005/8/layout/cycle2"/>
    <dgm:cxn modelId="{CDA10C02-1B67-4226-98C6-9C7805C10E85}" type="presOf" srcId="{D4F21B52-1AD1-44E7-A440-0AC2C2E1662F}" destId="{446F18E8-7308-4824-9A8D-D1290A07CAAC}" srcOrd="1" destOrd="0" presId="urn:microsoft.com/office/officeart/2005/8/layout/cycle2"/>
    <dgm:cxn modelId="{D1134E70-B4C7-463F-8FF6-7D60FE5BB5AE}" type="presOf" srcId="{22C6D244-ECCC-42A5-85A3-05132AD18366}" destId="{84E71D01-D3BB-4926-829C-AE2B99F3900A}" srcOrd="0" destOrd="0" presId="urn:microsoft.com/office/officeart/2005/8/layout/cycle2"/>
    <dgm:cxn modelId="{31157761-4544-4956-B34B-27FD9143E21C}" type="presOf" srcId="{BD5DD1AD-49A5-464E-9A60-09262C6E01C1}" destId="{FE91F0A1-7FA9-4B2A-87A4-0EC0D6DEE548}" srcOrd="0" destOrd="0" presId="urn:microsoft.com/office/officeart/2005/8/layout/cycle2"/>
    <dgm:cxn modelId="{DC46DCE2-5BFC-4112-8260-C79410073FC5}" type="presOf" srcId="{70E9E63A-8357-4B75-B9E7-BB5C88C8AA3A}" destId="{816429D1-FABC-4F3D-9E28-C677B7DADD16}" srcOrd="1" destOrd="0" presId="urn:microsoft.com/office/officeart/2005/8/layout/cycle2"/>
    <dgm:cxn modelId="{DB99C9D1-6141-4A8C-B559-62E4F0714884}" srcId="{22C6D244-ECCC-42A5-85A3-05132AD18366}" destId="{87F026A5-E578-465E-8892-A3CF8ACCB585}" srcOrd="0" destOrd="0" parTransId="{87D46583-BAAA-42B5-8481-84F5B9CCBF83}" sibTransId="{BD5DD1AD-49A5-464E-9A60-09262C6E01C1}"/>
    <dgm:cxn modelId="{A2F60139-7C55-4796-A2BD-3E8983546F1A}" type="presOf" srcId="{94CF1DA2-A83D-4D1C-AD0F-D43CEC855189}" destId="{DE2A8B19-2BB3-451D-81D0-C2D3024687E0}" srcOrd="1" destOrd="0" presId="urn:microsoft.com/office/officeart/2005/8/layout/cycle2"/>
    <dgm:cxn modelId="{50537E14-4EE5-4BBE-B8E5-7394FA3865CE}" srcId="{22C6D244-ECCC-42A5-85A3-05132AD18366}" destId="{8A2045B5-9815-4164-9D0F-AC5A636E1E4F}" srcOrd="4" destOrd="0" parTransId="{18C97DC7-2739-4F40-96D0-7EE8A94C0CF6}" sibTransId="{8DD97CCF-181C-4934-A194-B6FB7DD8E44B}"/>
    <dgm:cxn modelId="{51CAD8CA-D8D9-44B8-9A5F-E008197E4F4E}" srcId="{22C6D244-ECCC-42A5-85A3-05132AD18366}" destId="{03666826-A1C1-40E2-BDFA-ED2411DFD30B}" srcOrd="3" destOrd="0" parTransId="{71DF2A62-0427-4CB1-8C17-E3F9330863AA}" sibTransId="{70E9E63A-8357-4B75-B9E7-BB5C88C8AA3A}"/>
    <dgm:cxn modelId="{412FE57F-1FE9-46C3-85DE-5667915A98A0}" type="presOf" srcId="{8A2045B5-9815-4164-9D0F-AC5A636E1E4F}" destId="{8C0579A5-2533-4B22-967C-5C86AC99370A}" srcOrd="0" destOrd="0" presId="urn:microsoft.com/office/officeart/2005/8/layout/cycle2"/>
    <dgm:cxn modelId="{622347F8-43F6-46AA-844A-CFA3B9FD46F6}" type="presOf" srcId="{D4F21B52-1AD1-44E7-A440-0AC2C2E1662F}" destId="{AD03D950-B3C4-442E-B06E-C85197DB0F69}" srcOrd="0" destOrd="0" presId="urn:microsoft.com/office/officeart/2005/8/layout/cycle2"/>
    <dgm:cxn modelId="{0CA22385-FE93-4A2F-9970-90FA7AF0DBEA}" type="presParOf" srcId="{84E71D01-D3BB-4926-829C-AE2B99F3900A}" destId="{C04D3619-1DD5-42C9-AB61-C1DE5DA179C7}" srcOrd="0" destOrd="0" presId="urn:microsoft.com/office/officeart/2005/8/layout/cycle2"/>
    <dgm:cxn modelId="{24BA615E-B652-4F7E-A3D0-CC97824BE55C}" type="presParOf" srcId="{84E71D01-D3BB-4926-829C-AE2B99F3900A}" destId="{FE91F0A1-7FA9-4B2A-87A4-0EC0D6DEE548}" srcOrd="1" destOrd="0" presId="urn:microsoft.com/office/officeart/2005/8/layout/cycle2"/>
    <dgm:cxn modelId="{8FE5B292-20EE-4D06-9015-0D076324D762}" type="presParOf" srcId="{FE91F0A1-7FA9-4B2A-87A4-0EC0D6DEE548}" destId="{9DF09DE8-99D6-4D0F-AA81-E2A3E9D94443}" srcOrd="0" destOrd="0" presId="urn:microsoft.com/office/officeart/2005/8/layout/cycle2"/>
    <dgm:cxn modelId="{D11CD817-48AF-496D-91B2-805572B8B5A2}" type="presParOf" srcId="{84E71D01-D3BB-4926-829C-AE2B99F3900A}" destId="{FD9BAF00-6D0F-4D4C-BAB2-8B28C1C28A34}" srcOrd="2" destOrd="0" presId="urn:microsoft.com/office/officeart/2005/8/layout/cycle2"/>
    <dgm:cxn modelId="{02F0F1E1-B58C-4855-8593-FE520F304826}" type="presParOf" srcId="{84E71D01-D3BB-4926-829C-AE2B99F3900A}" destId="{FB740D08-0BB1-44D9-9B5A-5BDBB6C5A702}" srcOrd="3" destOrd="0" presId="urn:microsoft.com/office/officeart/2005/8/layout/cycle2"/>
    <dgm:cxn modelId="{62A092F6-8747-45DB-87F3-D83DBAB1364A}" type="presParOf" srcId="{FB740D08-0BB1-44D9-9B5A-5BDBB6C5A702}" destId="{7AA12202-3A2B-4A28-B1B2-F4CA286EDFD5}" srcOrd="0" destOrd="0" presId="urn:microsoft.com/office/officeart/2005/8/layout/cycle2"/>
    <dgm:cxn modelId="{6DAD9391-E0BA-4CB7-B14C-994D60849247}" type="presParOf" srcId="{84E71D01-D3BB-4926-829C-AE2B99F3900A}" destId="{4CD006F5-7408-42CD-8BEF-DB925C90E976}" srcOrd="4" destOrd="0" presId="urn:microsoft.com/office/officeart/2005/8/layout/cycle2"/>
    <dgm:cxn modelId="{49D772D5-AD7D-4652-B4D2-913E46620AD5}" type="presParOf" srcId="{84E71D01-D3BB-4926-829C-AE2B99F3900A}" destId="{AD03D950-B3C4-442E-B06E-C85197DB0F69}" srcOrd="5" destOrd="0" presId="urn:microsoft.com/office/officeart/2005/8/layout/cycle2"/>
    <dgm:cxn modelId="{26AF1F8B-CADF-4541-B091-47E1506FAF5F}" type="presParOf" srcId="{AD03D950-B3C4-442E-B06E-C85197DB0F69}" destId="{446F18E8-7308-4824-9A8D-D1290A07CAAC}" srcOrd="0" destOrd="0" presId="urn:microsoft.com/office/officeart/2005/8/layout/cycle2"/>
    <dgm:cxn modelId="{D60C33B0-8C05-4669-BFF1-A5E6601A04F3}" type="presParOf" srcId="{84E71D01-D3BB-4926-829C-AE2B99F3900A}" destId="{F9A0B4C1-2222-406F-B3E4-26DEB52AAAC3}" srcOrd="6" destOrd="0" presId="urn:microsoft.com/office/officeart/2005/8/layout/cycle2"/>
    <dgm:cxn modelId="{F0C5D165-657E-4C91-8223-36030E701371}" type="presParOf" srcId="{84E71D01-D3BB-4926-829C-AE2B99F3900A}" destId="{5EFA7DD6-46A6-4EF1-BAF4-35550BE95C48}" srcOrd="7" destOrd="0" presId="urn:microsoft.com/office/officeart/2005/8/layout/cycle2"/>
    <dgm:cxn modelId="{CAD2ADDB-7B6C-4A21-B757-1C47D4274DC0}" type="presParOf" srcId="{5EFA7DD6-46A6-4EF1-BAF4-35550BE95C48}" destId="{816429D1-FABC-4F3D-9E28-C677B7DADD16}" srcOrd="0" destOrd="0" presId="urn:microsoft.com/office/officeart/2005/8/layout/cycle2"/>
    <dgm:cxn modelId="{5FB63844-3D52-46D2-B261-59B329C00584}" type="presParOf" srcId="{84E71D01-D3BB-4926-829C-AE2B99F3900A}" destId="{8C0579A5-2533-4B22-967C-5C86AC99370A}" srcOrd="8" destOrd="0" presId="urn:microsoft.com/office/officeart/2005/8/layout/cycle2"/>
    <dgm:cxn modelId="{9B01C2FD-0C45-4D87-8904-DC19A3268363}" type="presParOf" srcId="{84E71D01-D3BB-4926-829C-AE2B99F3900A}" destId="{D5B9CECB-797C-4EEC-BE5B-F266AA305357}" srcOrd="9" destOrd="0" presId="urn:microsoft.com/office/officeart/2005/8/layout/cycle2"/>
    <dgm:cxn modelId="{AAB4DF82-DE97-4DE6-A7BE-FB50F502E4E9}" type="presParOf" srcId="{D5B9CECB-797C-4EEC-BE5B-F266AA305357}" destId="{F2B51752-4DE9-426D-A146-0F328770631F}" srcOrd="0" destOrd="0" presId="urn:microsoft.com/office/officeart/2005/8/layout/cycle2"/>
    <dgm:cxn modelId="{EE2B2C52-3D5E-4E03-8E52-48147084DCE1}" type="presParOf" srcId="{84E71D01-D3BB-4926-829C-AE2B99F3900A}" destId="{0376BAD7-9284-48DA-9414-9A790810E283}" srcOrd="10" destOrd="0" presId="urn:microsoft.com/office/officeart/2005/8/layout/cycle2"/>
    <dgm:cxn modelId="{0D79E555-6886-4483-B447-2B0B7DA43D17}" type="presParOf" srcId="{84E71D01-D3BB-4926-829C-AE2B99F3900A}" destId="{AD5F5B24-FDCE-45F4-8B8A-6782B4AEB6C0}" srcOrd="11" destOrd="0" presId="urn:microsoft.com/office/officeart/2005/8/layout/cycle2"/>
    <dgm:cxn modelId="{8F254801-22B6-438C-A32D-D9956B577D3D}" type="presParOf" srcId="{AD5F5B24-FDCE-45F4-8B8A-6782B4AEB6C0}" destId="{DE2A8B19-2BB3-451D-81D0-C2D3024687E0}"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4D3619-1DD5-42C9-AB61-C1DE5DA179C7}">
      <dsp:nvSpPr>
        <dsp:cNvPr id="0" name=""/>
        <dsp:cNvSpPr/>
      </dsp:nvSpPr>
      <dsp:spPr>
        <a:xfrm>
          <a:off x="3192155" y="456"/>
          <a:ext cx="1248537" cy="12485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hr-HR" sz="2000" b="1" kern="1200" dirty="0" smtClean="0"/>
            <a:t>Što?</a:t>
          </a:r>
          <a:endParaRPr lang="hr-HR" sz="2000" b="1" kern="1200" dirty="0"/>
        </a:p>
      </dsp:txBody>
      <dsp:txXfrm>
        <a:off x="3192155" y="456"/>
        <a:ext cx="1248537" cy="1248537"/>
      </dsp:txXfrm>
    </dsp:sp>
    <dsp:sp modelId="{FE91F0A1-7FA9-4B2A-87A4-0EC0D6DEE548}">
      <dsp:nvSpPr>
        <dsp:cNvPr id="0" name=""/>
        <dsp:cNvSpPr/>
      </dsp:nvSpPr>
      <dsp:spPr>
        <a:xfrm rot="1800000">
          <a:off x="4454222" y="878164"/>
          <a:ext cx="332198" cy="4213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hr-HR" sz="1600" kern="1200"/>
        </a:p>
      </dsp:txBody>
      <dsp:txXfrm rot="1800000">
        <a:off x="4454222" y="878164"/>
        <a:ext cx="332198" cy="421381"/>
      </dsp:txXfrm>
    </dsp:sp>
    <dsp:sp modelId="{FD9BAF00-6D0F-4D4C-BAB2-8B28C1C28A34}">
      <dsp:nvSpPr>
        <dsp:cNvPr id="0" name=""/>
        <dsp:cNvSpPr/>
      </dsp:nvSpPr>
      <dsp:spPr>
        <a:xfrm>
          <a:off x="4816236" y="938119"/>
          <a:ext cx="1248537" cy="12485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hr-HR" sz="2000" b="1" kern="1200" dirty="0" smtClean="0"/>
            <a:t>Tko?</a:t>
          </a:r>
          <a:endParaRPr lang="hr-HR" sz="2000" b="1" kern="1200" dirty="0"/>
        </a:p>
      </dsp:txBody>
      <dsp:txXfrm>
        <a:off x="4816236" y="938119"/>
        <a:ext cx="1248537" cy="1248537"/>
      </dsp:txXfrm>
    </dsp:sp>
    <dsp:sp modelId="{FB740D08-0BB1-44D9-9B5A-5BDBB6C5A702}">
      <dsp:nvSpPr>
        <dsp:cNvPr id="0" name=""/>
        <dsp:cNvSpPr/>
      </dsp:nvSpPr>
      <dsp:spPr>
        <a:xfrm rot="5400000">
          <a:off x="5274405" y="2279959"/>
          <a:ext cx="332198" cy="4213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hr-HR" sz="1600" kern="1200"/>
        </a:p>
      </dsp:txBody>
      <dsp:txXfrm rot="5400000">
        <a:off x="5274405" y="2279959"/>
        <a:ext cx="332198" cy="421381"/>
      </dsp:txXfrm>
    </dsp:sp>
    <dsp:sp modelId="{4CD006F5-7408-42CD-8BEF-DB925C90E976}">
      <dsp:nvSpPr>
        <dsp:cNvPr id="0" name=""/>
        <dsp:cNvSpPr/>
      </dsp:nvSpPr>
      <dsp:spPr>
        <a:xfrm>
          <a:off x="4816236" y="2813447"/>
          <a:ext cx="1248537" cy="12485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hr-HR" sz="2000" b="1" kern="1200" dirty="0" smtClean="0"/>
            <a:t>Gdje?</a:t>
          </a:r>
          <a:endParaRPr lang="hr-HR" sz="2000" b="1" kern="1200" dirty="0"/>
        </a:p>
      </dsp:txBody>
      <dsp:txXfrm>
        <a:off x="4816236" y="2813447"/>
        <a:ext cx="1248537" cy="1248537"/>
      </dsp:txXfrm>
    </dsp:sp>
    <dsp:sp modelId="{AD03D950-B3C4-442E-B06E-C85197DB0F69}">
      <dsp:nvSpPr>
        <dsp:cNvPr id="0" name=""/>
        <dsp:cNvSpPr/>
      </dsp:nvSpPr>
      <dsp:spPr>
        <a:xfrm rot="9000000">
          <a:off x="4470507" y="3691155"/>
          <a:ext cx="332198" cy="4213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hr-HR" sz="1600" kern="1200"/>
        </a:p>
      </dsp:txBody>
      <dsp:txXfrm rot="9000000">
        <a:off x="4470507" y="3691155"/>
        <a:ext cx="332198" cy="421381"/>
      </dsp:txXfrm>
    </dsp:sp>
    <dsp:sp modelId="{F9A0B4C1-2222-406F-B3E4-26DEB52AAAC3}">
      <dsp:nvSpPr>
        <dsp:cNvPr id="0" name=""/>
        <dsp:cNvSpPr/>
      </dsp:nvSpPr>
      <dsp:spPr>
        <a:xfrm>
          <a:off x="3192155" y="3751110"/>
          <a:ext cx="1248537" cy="12485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hr-HR" sz="2000" b="1" kern="1200" dirty="0" smtClean="0"/>
            <a:t>Kada?</a:t>
          </a:r>
          <a:endParaRPr lang="hr-HR" sz="2000" b="1" kern="1200" dirty="0"/>
        </a:p>
      </dsp:txBody>
      <dsp:txXfrm>
        <a:off x="3192155" y="3751110"/>
        <a:ext cx="1248537" cy="1248537"/>
      </dsp:txXfrm>
    </dsp:sp>
    <dsp:sp modelId="{5EFA7DD6-46A6-4EF1-BAF4-35550BE95C48}">
      <dsp:nvSpPr>
        <dsp:cNvPr id="0" name=""/>
        <dsp:cNvSpPr/>
      </dsp:nvSpPr>
      <dsp:spPr>
        <a:xfrm rot="12600000">
          <a:off x="2846426" y="3700557"/>
          <a:ext cx="332198" cy="4213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hr-HR" sz="1600" kern="1200"/>
        </a:p>
      </dsp:txBody>
      <dsp:txXfrm rot="12600000">
        <a:off x="2846426" y="3700557"/>
        <a:ext cx="332198" cy="421381"/>
      </dsp:txXfrm>
    </dsp:sp>
    <dsp:sp modelId="{8C0579A5-2533-4B22-967C-5C86AC99370A}">
      <dsp:nvSpPr>
        <dsp:cNvPr id="0" name=""/>
        <dsp:cNvSpPr/>
      </dsp:nvSpPr>
      <dsp:spPr>
        <a:xfrm>
          <a:off x="1568074" y="2813447"/>
          <a:ext cx="1248537" cy="12485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hr-HR" sz="2000" b="1" kern="1200" dirty="0" smtClean="0"/>
            <a:t>Kako?</a:t>
          </a:r>
          <a:endParaRPr lang="hr-HR" sz="2000" b="1" kern="1200" dirty="0"/>
        </a:p>
      </dsp:txBody>
      <dsp:txXfrm>
        <a:off x="1568074" y="2813447"/>
        <a:ext cx="1248537" cy="1248537"/>
      </dsp:txXfrm>
    </dsp:sp>
    <dsp:sp modelId="{D5B9CECB-797C-4EEC-BE5B-F266AA305357}">
      <dsp:nvSpPr>
        <dsp:cNvPr id="0" name=""/>
        <dsp:cNvSpPr/>
      </dsp:nvSpPr>
      <dsp:spPr>
        <a:xfrm rot="16200000">
          <a:off x="2026243" y="2298763"/>
          <a:ext cx="332198" cy="4213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hr-HR" sz="1600" kern="1200"/>
        </a:p>
      </dsp:txBody>
      <dsp:txXfrm rot="16200000">
        <a:off x="2026243" y="2298763"/>
        <a:ext cx="332198" cy="421381"/>
      </dsp:txXfrm>
    </dsp:sp>
    <dsp:sp modelId="{0376BAD7-9284-48DA-9414-9A790810E283}">
      <dsp:nvSpPr>
        <dsp:cNvPr id="0" name=""/>
        <dsp:cNvSpPr/>
      </dsp:nvSpPr>
      <dsp:spPr>
        <a:xfrm>
          <a:off x="1568074" y="938119"/>
          <a:ext cx="1248537" cy="12485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hr-HR" sz="2000" b="1" kern="1200" dirty="0" smtClean="0"/>
            <a:t>Zašto?</a:t>
          </a:r>
          <a:endParaRPr lang="hr-HR" sz="2000" b="1" kern="1200" dirty="0"/>
        </a:p>
      </dsp:txBody>
      <dsp:txXfrm>
        <a:off x="1568074" y="938119"/>
        <a:ext cx="1248537" cy="1248537"/>
      </dsp:txXfrm>
    </dsp:sp>
    <dsp:sp modelId="{AD5F5B24-FDCE-45F4-8B8A-6782B4AEB6C0}">
      <dsp:nvSpPr>
        <dsp:cNvPr id="0" name=""/>
        <dsp:cNvSpPr/>
      </dsp:nvSpPr>
      <dsp:spPr>
        <a:xfrm rot="19800000">
          <a:off x="2830141" y="887566"/>
          <a:ext cx="332198" cy="4213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hr-HR" sz="1600" kern="1200"/>
        </a:p>
      </dsp:txBody>
      <dsp:txXfrm rot="19800000">
        <a:off x="2830141" y="887566"/>
        <a:ext cx="332198" cy="42138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F00E1C-3F12-44DD-96C8-DFB476AD6338}" type="datetimeFigureOut">
              <a:rPr lang="hr-HR" smtClean="0"/>
              <a:pPr/>
              <a:t>20.11.2017.</a:t>
            </a:fld>
            <a:endParaRPr lang="hr-HR"/>
          </a:p>
        </p:txBody>
      </p:sp>
      <p:sp>
        <p:nvSpPr>
          <p:cNvPr id="4" name="Rezervirano mjesto slike slajd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r-HR" smtClean="0"/>
              <a:t>Kliknite da biste uredili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90D025-6E43-451D-A41A-D0540BB6CEAF}" type="slidenum">
              <a:rPr lang="hr-HR" smtClean="0"/>
              <a:pPr/>
              <a:t>‹#›</a:t>
            </a:fld>
            <a:endParaRPr lang="hr-H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7" name="Jednakokračni trokut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Naslov 7"/>
          <p:cNvSpPr>
            <a:spLocks noGrp="1"/>
          </p:cNvSpPr>
          <p:nvPr>
            <p:ph type="ctrTitle"/>
          </p:nvPr>
        </p:nvSpPr>
        <p:spPr>
          <a:xfrm>
            <a:off x="540544" y="776288"/>
            <a:ext cx="8062912" cy="1470025"/>
          </a:xfrm>
        </p:spPr>
        <p:txBody>
          <a:bodyPr anchor="b">
            <a:normAutofit/>
          </a:bodyPr>
          <a:lstStyle>
            <a:lvl1pPr algn="r">
              <a:defRPr sz="4400"/>
            </a:lvl1pPr>
          </a:lstStyle>
          <a:p>
            <a:r>
              <a:rPr kumimoji="0" lang="hr-HR" smtClean="0"/>
              <a:t>Kliknite da biste uredili stil naslova matrice</a:t>
            </a:r>
            <a:endParaRPr kumimoji="0" lang="en-US"/>
          </a:p>
        </p:txBody>
      </p:sp>
      <p:sp>
        <p:nvSpPr>
          <p:cNvPr id="9" name="Podnaslov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r-HR" smtClean="0"/>
              <a:t>Kliknite da biste uredili stil podnaslova matrice</a:t>
            </a:r>
            <a:endParaRPr kumimoji="0" lang="en-US"/>
          </a:p>
        </p:txBody>
      </p:sp>
      <p:sp>
        <p:nvSpPr>
          <p:cNvPr id="28" name="Rezervirano mjesto datuma 27"/>
          <p:cNvSpPr>
            <a:spLocks noGrp="1"/>
          </p:cNvSpPr>
          <p:nvPr>
            <p:ph type="dt" sz="half" idx="10"/>
          </p:nvPr>
        </p:nvSpPr>
        <p:spPr>
          <a:xfrm>
            <a:off x="1371600" y="6012656"/>
            <a:ext cx="5791200" cy="365125"/>
          </a:xfrm>
        </p:spPr>
        <p:txBody>
          <a:bodyPr tIns="0" bIns="0" anchor="t"/>
          <a:lstStyle>
            <a:lvl1pPr algn="r">
              <a:defRPr sz="1000"/>
            </a:lvl1pPr>
          </a:lstStyle>
          <a:p>
            <a:fld id="{FDC1A071-2A74-455A-A49A-8BB21E4AC2F6}" type="datetimeFigureOut">
              <a:rPr lang="sr-Latn-CS" smtClean="0"/>
              <a:pPr/>
              <a:t>20.11.2017.</a:t>
            </a:fld>
            <a:endParaRPr lang="hr-HR"/>
          </a:p>
        </p:txBody>
      </p:sp>
      <p:sp>
        <p:nvSpPr>
          <p:cNvPr id="17" name="Rezervirano mjesto podnožja 16"/>
          <p:cNvSpPr>
            <a:spLocks noGrp="1"/>
          </p:cNvSpPr>
          <p:nvPr>
            <p:ph type="ftr" sz="quarter" idx="11"/>
          </p:nvPr>
        </p:nvSpPr>
        <p:spPr>
          <a:xfrm>
            <a:off x="1371600" y="5650704"/>
            <a:ext cx="5791200" cy="365125"/>
          </a:xfrm>
        </p:spPr>
        <p:txBody>
          <a:bodyPr tIns="0" bIns="0" anchor="b"/>
          <a:lstStyle>
            <a:lvl1pPr algn="r">
              <a:defRPr sz="1100"/>
            </a:lvl1pPr>
          </a:lstStyle>
          <a:p>
            <a:endParaRPr lang="hr-HR"/>
          </a:p>
        </p:txBody>
      </p:sp>
      <p:sp>
        <p:nvSpPr>
          <p:cNvPr id="29" name="Rezervirano mjesto broja slajd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FDD72BF-B849-4E00-8E72-529104776363}" type="slidenum">
              <a:rPr lang="hr-HR" smtClean="0"/>
              <a:pPr/>
              <a:t>‹#›</a:t>
            </a:fld>
            <a:endParaRPr lang="hr-H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hr-HR" smtClean="0"/>
              <a:t>Kliknite da biste uredili stil naslova matrice</a:t>
            </a:r>
            <a:endParaRPr kumimoji="0" lang="en-US"/>
          </a:p>
        </p:txBody>
      </p:sp>
      <p:sp>
        <p:nvSpPr>
          <p:cNvPr id="3" name="Rezervirano mjesto okomitog teksta 2"/>
          <p:cNvSpPr>
            <a:spLocks noGrp="1"/>
          </p:cNvSpPr>
          <p:nvPr>
            <p:ph type="body" orient="vert" idx="1"/>
          </p:nvPr>
        </p:nvSpPr>
        <p:spPr/>
        <p:txBody>
          <a:bodyPr vert="eaVert"/>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20.11.2017.</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781800" y="381000"/>
            <a:ext cx="1905000" cy="5486400"/>
          </a:xfrm>
        </p:spPr>
        <p:txBody>
          <a:bodyPr vert="eaVert"/>
          <a:lstStyle/>
          <a:p>
            <a:r>
              <a:rPr kumimoji="0" lang="hr-HR" smtClean="0"/>
              <a:t>Kliknite da biste uredili stil naslova matrice</a:t>
            </a:r>
            <a:endParaRPr kumimoji="0" lang="en-US"/>
          </a:p>
        </p:txBody>
      </p:sp>
      <p:sp>
        <p:nvSpPr>
          <p:cNvPr id="3" name="Rezervirano mjesto okomitog teksta 2"/>
          <p:cNvSpPr>
            <a:spLocks noGrp="1"/>
          </p:cNvSpPr>
          <p:nvPr>
            <p:ph type="body" orient="vert" idx="1"/>
          </p:nvPr>
        </p:nvSpPr>
        <p:spPr>
          <a:xfrm>
            <a:off x="457200" y="381000"/>
            <a:ext cx="6248400" cy="5486400"/>
          </a:xfrm>
        </p:spPr>
        <p:txBody>
          <a:bodyPr vert="eaVert"/>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FDC1A071-2A74-455A-A49A-8BB21E4AC2F6}" type="datetimeFigureOut">
              <a:rPr lang="sr-Latn-CS" smtClean="0"/>
              <a:pPr/>
              <a:t>20.11.2017.</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a:xfrm>
            <a:off x="457200" y="267494"/>
            <a:ext cx="8229600" cy="1399032"/>
          </a:xfrm>
        </p:spPr>
        <p:txBody>
          <a:bodyPr/>
          <a:lstStyle/>
          <a:p>
            <a:r>
              <a:rPr kumimoji="0" lang="hr-HR" smtClean="0"/>
              <a:t>Kliknite da biste uredili stil naslova matrice</a:t>
            </a:r>
            <a:endParaRPr kumimoji="0" lang="en-US"/>
          </a:p>
        </p:txBody>
      </p:sp>
      <p:sp>
        <p:nvSpPr>
          <p:cNvPr id="3" name="Rezervirano mjesto sadržaja 2"/>
          <p:cNvSpPr>
            <a:spLocks noGrp="1"/>
          </p:cNvSpPr>
          <p:nvPr>
            <p:ph idx="1"/>
          </p:nvPr>
        </p:nvSpPr>
        <p:spPr>
          <a:xfrm>
            <a:off x="457200" y="1882808"/>
            <a:ext cx="8229600" cy="4572000"/>
          </a:xfrm>
        </p:spPr>
        <p:txBody>
          <a:body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a:xfrm>
            <a:off x="4791456" y="6480048"/>
            <a:ext cx="2133600" cy="301752"/>
          </a:xfrm>
        </p:spPr>
        <p:txBody>
          <a:bodyPr/>
          <a:lstStyle/>
          <a:p>
            <a:fld id="{FDC1A071-2A74-455A-A49A-8BB21E4AC2F6}" type="datetimeFigureOut">
              <a:rPr lang="sr-Latn-CS" smtClean="0"/>
              <a:pPr/>
              <a:t>20.11.2017.</a:t>
            </a:fld>
            <a:endParaRPr lang="hr-HR"/>
          </a:p>
        </p:txBody>
      </p:sp>
      <p:sp>
        <p:nvSpPr>
          <p:cNvPr id="5" name="Rezervirano mjesto podnožja 4"/>
          <p:cNvSpPr>
            <a:spLocks noGrp="1"/>
          </p:cNvSpPr>
          <p:nvPr>
            <p:ph type="ftr" sz="quarter" idx="11"/>
          </p:nvPr>
        </p:nvSpPr>
        <p:spPr>
          <a:xfrm>
            <a:off x="457200" y="6480969"/>
            <a:ext cx="4260056" cy="300831"/>
          </a:xfrm>
        </p:spPr>
        <p:txBody>
          <a:bodyPr/>
          <a:lstStyle/>
          <a:p>
            <a:endParaRPr lang="hr-HR"/>
          </a:p>
        </p:txBody>
      </p:sp>
      <p:sp>
        <p:nvSpPr>
          <p:cNvPr id="6" name="Rezervirano mjesto broja slajda 5"/>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aglavlje odjeljka">
    <p:spTree>
      <p:nvGrpSpPr>
        <p:cNvPr id="1" name=""/>
        <p:cNvGrpSpPr/>
        <p:nvPr/>
      </p:nvGrpSpPr>
      <p:grpSpPr>
        <a:xfrm>
          <a:off x="0" y="0"/>
          <a:ext cx="0" cy="0"/>
          <a:chOff x="0" y="0"/>
          <a:chExt cx="0" cy="0"/>
        </a:xfrm>
      </p:grpSpPr>
      <p:sp>
        <p:nvSpPr>
          <p:cNvPr id="9" name="Pravokutni trokut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Jednakokračni trokut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Rezervirano mjesto datuma 3"/>
          <p:cNvSpPr>
            <a:spLocks noGrp="1"/>
          </p:cNvSpPr>
          <p:nvPr>
            <p:ph type="dt" sz="half" idx="10"/>
          </p:nvPr>
        </p:nvSpPr>
        <p:spPr>
          <a:xfrm>
            <a:off x="6955632" y="6477000"/>
            <a:ext cx="2133600" cy="304800"/>
          </a:xfrm>
        </p:spPr>
        <p:txBody>
          <a:bodyPr/>
          <a:lstStyle/>
          <a:p>
            <a:fld id="{FDC1A071-2A74-455A-A49A-8BB21E4AC2F6}" type="datetimeFigureOut">
              <a:rPr lang="sr-Latn-CS" smtClean="0"/>
              <a:pPr/>
              <a:t>20.11.2017.</a:t>
            </a:fld>
            <a:endParaRPr lang="hr-HR"/>
          </a:p>
        </p:txBody>
      </p:sp>
      <p:sp>
        <p:nvSpPr>
          <p:cNvPr id="5" name="Rezervirano mjesto podnožja 4"/>
          <p:cNvSpPr>
            <a:spLocks noGrp="1"/>
          </p:cNvSpPr>
          <p:nvPr>
            <p:ph type="ftr" sz="quarter" idx="11"/>
          </p:nvPr>
        </p:nvSpPr>
        <p:spPr>
          <a:xfrm>
            <a:off x="2619376" y="6480969"/>
            <a:ext cx="4260056" cy="300831"/>
          </a:xfrm>
        </p:spPr>
        <p:txBody>
          <a:bodyPr/>
          <a:lstStyle/>
          <a:p>
            <a:endParaRPr lang="hr-HR"/>
          </a:p>
        </p:txBody>
      </p:sp>
      <p:sp>
        <p:nvSpPr>
          <p:cNvPr id="6" name="Rezervirano mjesto broja slajda 5"/>
          <p:cNvSpPr>
            <a:spLocks noGrp="1"/>
          </p:cNvSpPr>
          <p:nvPr>
            <p:ph type="sldNum" sz="quarter" idx="12"/>
          </p:nvPr>
        </p:nvSpPr>
        <p:spPr>
          <a:xfrm>
            <a:off x="8451056" y="809624"/>
            <a:ext cx="502920" cy="300831"/>
          </a:xfrm>
        </p:spPr>
        <p:txBody>
          <a:bodyPr/>
          <a:lstStyle/>
          <a:p>
            <a:fld id="{6FDD72BF-B849-4E00-8E72-529104776363}" type="slidenum">
              <a:rPr lang="hr-HR" smtClean="0"/>
              <a:pPr/>
              <a:t>‹#›</a:t>
            </a:fld>
            <a:endParaRPr lang="hr-HR"/>
          </a:p>
        </p:txBody>
      </p:sp>
      <p:cxnSp>
        <p:nvCxnSpPr>
          <p:cNvPr id="11" name="Ravni poveznik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Ravni poveznik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Naslov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hr-HR" smtClean="0"/>
              <a:t>Kliknite da biste uredili stil naslova matrice</a:t>
            </a:r>
            <a:endParaRPr kumimoji="0" lang="en-US"/>
          </a:p>
        </p:txBody>
      </p:sp>
      <p:sp>
        <p:nvSpPr>
          <p:cNvPr id="3" name="Rezervirano mjesto teksta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r-HR" smtClean="0"/>
              <a:t>Kliknite da biste uredili stilove teksta matrice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marL="0" algn="l">
              <a:defRPr/>
            </a:lvl1pPr>
          </a:lstStyle>
          <a:p>
            <a:r>
              <a:rPr kumimoji="0" lang="hr-HR" smtClean="0"/>
              <a:t>Kliknite da biste uredili stil naslova matrice</a:t>
            </a:r>
            <a:endParaRPr kumimoji="0" lang="en-US"/>
          </a:p>
        </p:txBody>
      </p:sp>
      <p:sp>
        <p:nvSpPr>
          <p:cNvPr id="3" name="Rezervirano mjesto sadržaja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sadržaja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5" name="Rezervirano mjesto datuma 4"/>
          <p:cNvSpPr>
            <a:spLocks noGrp="1"/>
          </p:cNvSpPr>
          <p:nvPr>
            <p:ph type="dt" sz="half" idx="10"/>
          </p:nvPr>
        </p:nvSpPr>
        <p:spPr>
          <a:xfrm>
            <a:off x="4791456" y="6480969"/>
            <a:ext cx="2133600" cy="301752"/>
          </a:xfrm>
        </p:spPr>
        <p:txBody>
          <a:bodyPr/>
          <a:lstStyle/>
          <a:p>
            <a:fld id="{FDC1A071-2A74-455A-A49A-8BB21E4AC2F6}" type="datetimeFigureOut">
              <a:rPr lang="sr-Latn-CS" smtClean="0"/>
              <a:pPr/>
              <a:t>20.11.2017.</a:t>
            </a:fld>
            <a:endParaRPr lang="hr-HR"/>
          </a:p>
        </p:txBody>
      </p:sp>
      <p:sp>
        <p:nvSpPr>
          <p:cNvPr id="6" name="Rezervirano mjesto podnožja 5"/>
          <p:cNvSpPr>
            <a:spLocks noGrp="1"/>
          </p:cNvSpPr>
          <p:nvPr>
            <p:ph type="ftr" sz="quarter" idx="11"/>
          </p:nvPr>
        </p:nvSpPr>
        <p:spPr>
          <a:xfrm>
            <a:off x="457200" y="6480969"/>
            <a:ext cx="4260056" cy="301752"/>
          </a:xfrm>
        </p:spPr>
        <p:txBody>
          <a:bodyPr/>
          <a:lstStyle/>
          <a:p>
            <a:endParaRPr lang="hr-HR"/>
          </a:p>
        </p:txBody>
      </p:sp>
      <p:sp>
        <p:nvSpPr>
          <p:cNvPr id="7" name="Rezervirano mjesto broja slajda 6"/>
          <p:cNvSpPr>
            <a:spLocks noGrp="1"/>
          </p:cNvSpPr>
          <p:nvPr>
            <p:ph type="sldNum" sz="quarter" idx="12"/>
          </p:nvPr>
        </p:nvSpPr>
        <p:spPr>
          <a:xfrm>
            <a:off x="7589520" y="6480969"/>
            <a:ext cx="502920" cy="301752"/>
          </a:xfrm>
        </p:spPr>
        <p:txBody>
          <a:bodyPr/>
          <a:lstStyle/>
          <a:p>
            <a:fld id="{6FDD72BF-B849-4E00-8E72-529104776363}" type="slidenum">
              <a:rPr lang="hr-HR" smtClean="0"/>
              <a:pPr/>
              <a:t>‹#›</a:t>
            </a:fld>
            <a:endParaRPr lang="hr-H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hr-HR" smtClean="0"/>
              <a:t>Kliknite da biste uredili stil naslova matrice</a:t>
            </a:r>
            <a:endParaRPr kumimoji="0" lang="en-US"/>
          </a:p>
        </p:txBody>
      </p:sp>
      <p:sp>
        <p:nvSpPr>
          <p:cNvPr id="3" name="Rezervirano mjesto teksta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Kliknite da biste uredili stilove teksta matrice</a:t>
            </a:r>
          </a:p>
        </p:txBody>
      </p:sp>
      <p:sp>
        <p:nvSpPr>
          <p:cNvPr id="4" name="Rezervirano mjesto teksta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Kliknite da biste uredili stilove teksta matrice</a:t>
            </a:r>
          </a:p>
        </p:txBody>
      </p:sp>
      <p:sp>
        <p:nvSpPr>
          <p:cNvPr id="5" name="Rezervirano mjesto sadržaja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6" name="Rezervirano mjesto sadržaja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7" name="Rezervirano mjesto datuma 6"/>
          <p:cNvSpPr>
            <a:spLocks noGrp="1"/>
          </p:cNvSpPr>
          <p:nvPr>
            <p:ph type="dt" sz="half" idx="10"/>
          </p:nvPr>
        </p:nvSpPr>
        <p:spPr>
          <a:xfrm>
            <a:off x="4791456" y="6480969"/>
            <a:ext cx="2130552" cy="301752"/>
          </a:xfrm>
        </p:spPr>
        <p:txBody>
          <a:bodyPr/>
          <a:lstStyle/>
          <a:p>
            <a:fld id="{FDC1A071-2A74-455A-A49A-8BB21E4AC2F6}" type="datetimeFigureOut">
              <a:rPr lang="sr-Latn-CS" smtClean="0"/>
              <a:pPr/>
              <a:t>20.11.2017.</a:t>
            </a:fld>
            <a:endParaRPr lang="hr-HR"/>
          </a:p>
        </p:txBody>
      </p:sp>
      <p:sp>
        <p:nvSpPr>
          <p:cNvPr id="8" name="Rezervirano mjesto podnožja 7"/>
          <p:cNvSpPr>
            <a:spLocks noGrp="1"/>
          </p:cNvSpPr>
          <p:nvPr>
            <p:ph type="ftr" sz="quarter" idx="11"/>
          </p:nvPr>
        </p:nvSpPr>
        <p:spPr>
          <a:xfrm>
            <a:off x="457200" y="6480969"/>
            <a:ext cx="4261104" cy="301752"/>
          </a:xfrm>
        </p:spPr>
        <p:txBody>
          <a:bodyPr/>
          <a:lstStyle/>
          <a:p>
            <a:endParaRPr lang="hr-HR"/>
          </a:p>
        </p:txBody>
      </p:sp>
      <p:sp>
        <p:nvSpPr>
          <p:cNvPr id="9" name="Rezervirano mjesto broja slajda 8"/>
          <p:cNvSpPr>
            <a:spLocks noGrp="1"/>
          </p:cNvSpPr>
          <p:nvPr>
            <p:ph type="sldNum" sz="quarter" idx="12"/>
          </p:nvPr>
        </p:nvSpPr>
        <p:spPr>
          <a:xfrm>
            <a:off x="7589520" y="6483096"/>
            <a:ext cx="502920" cy="301752"/>
          </a:xfrm>
        </p:spPr>
        <p:txBody>
          <a:bodyPr/>
          <a:lstStyle>
            <a:lvl1pPr algn="ctr">
              <a:defRPr/>
            </a:lvl1pPr>
          </a:lstStyle>
          <a:p>
            <a:fld id="{6FDD72BF-B849-4E00-8E72-529104776363}" type="slidenum">
              <a:rPr lang="hr-HR" smtClean="0"/>
              <a:pPr/>
              <a:t>‹#›</a:t>
            </a:fld>
            <a:endParaRPr lang="hr-H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b="0"/>
            </a:lvl1pPr>
          </a:lstStyle>
          <a:p>
            <a:r>
              <a:rPr kumimoji="0" lang="hr-HR" smtClean="0"/>
              <a:t>Kliknite da biste uredili stil naslova matrice</a:t>
            </a:r>
            <a:endParaRPr kumimoji="0" lang="en-US"/>
          </a:p>
        </p:txBody>
      </p:sp>
      <p:sp>
        <p:nvSpPr>
          <p:cNvPr id="3" name="Rezervirano mjesto datuma 2"/>
          <p:cNvSpPr>
            <a:spLocks noGrp="1"/>
          </p:cNvSpPr>
          <p:nvPr>
            <p:ph type="dt" sz="half" idx="10"/>
          </p:nvPr>
        </p:nvSpPr>
        <p:spPr/>
        <p:txBody>
          <a:bodyPr/>
          <a:lstStyle/>
          <a:p>
            <a:fld id="{FDC1A071-2A74-455A-A49A-8BB21E4AC2F6}" type="datetimeFigureOut">
              <a:rPr lang="sr-Latn-CS" smtClean="0"/>
              <a:pPr/>
              <a:t>20.11.2017.</a:t>
            </a:fld>
            <a:endParaRPr lang="hr-HR"/>
          </a:p>
        </p:txBody>
      </p:sp>
      <p:sp>
        <p:nvSpPr>
          <p:cNvPr id="4" name="Rezervirano mjesto podnožja 3"/>
          <p:cNvSpPr>
            <a:spLocks noGrp="1"/>
          </p:cNvSpPr>
          <p:nvPr>
            <p:ph type="ftr" sz="quarter" idx="11"/>
          </p:nvPr>
        </p:nvSpPr>
        <p:spPr/>
        <p:txBody>
          <a:bodyPr/>
          <a:lstStyle/>
          <a:p>
            <a:endParaRPr lang="hr-HR"/>
          </a:p>
        </p:txBody>
      </p:sp>
      <p:sp>
        <p:nvSpPr>
          <p:cNvPr id="5" name="Rezervirano mjesto broja slajda 4"/>
          <p:cNvSpPr>
            <a:spLocks noGrp="1"/>
          </p:cNvSpPr>
          <p:nvPr>
            <p:ph type="sldNum" sz="quarter" idx="12"/>
          </p:nvPr>
        </p:nvSpPr>
        <p:spPr/>
        <p:txBody>
          <a:bodyPr/>
          <a:lstStyle/>
          <a:p>
            <a:fld id="{6FDD72BF-B849-4E00-8E72-529104776363}" type="slidenum">
              <a:rPr lang="hr-HR" smtClean="0"/>
              <a:pPr/>
              <a:t>‹#›</a:t>
            </a:fld>
            <a:endParaRPr lang="hr-H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a:xfrm>
            <a:off x="4791456" y="6480969"/>
            <a:ext cx="2133600" cy="301752"/>
          </a:xfrm>
        </p:spPr>
        <p:txBody>
          <a:bodyPr/>
          <a:lstStyle/>
          <a:p>
            <a:fld id="{FDC1A071-2A74-455A-A49A-8BB21E4AC2F6}" type="datetimeFigureOut">
              <a:rPr lang="sr-Latn-CS" smtClean="0"/>
              <a:pPr/>
              <a:t>20.11.2017.</a:t>
            </a:fld>
            <a:endParaRPr lang="hr-HR"/>
          </a:p>
        </p:txBody>
      </p:sp>
      <p:sp>
        <p:nvSpPr>
          <p:cNvPr id="3" name="Rezervirano mjesto podnožja 2"/>
          <p:cNvSpPr>
            <a:spLocks noGrp="1"/>
          </p:cNvSpPr>
          <p:nvPr>
            <p:ph type="ftr" sz="quarter" idx="11"/>
          </p:nvPr>
        </p:nvSpPr>
        <p:spPr>
          <a:xfrm>
            <a:off x="457200" y="6481890"/>
            <a:ext cx="4260056" cy="300831"/>
          </a:xfrm>
        </p:spPr>
        <p:txBody>
          <a:bodyPr/>
          <a:lstStyle/>
          <a:p>
            <a:endParaRPr lang="hr-HR"/>
          </a:p>
        </p:txBody>
      </p:sp>
      <p:sp>
        <p:nvSpPr>
          <p:cNvPr id="4" name="Rezervirano mjesto broja slajda 3"/>
          <p:cNvSpPr>
            <a:spLocks noGrp="1"/>
          </p:cNvSpPr>
          <p:nvPr>
            <p:ph type="sldNum" sz="quarter" idx="12"/>
          </p:nvPr>
        </p:nvSpPr>
        <p:spPr>
          <a:xfrm>
            <a:off x="7589520" y="6480969"/>
            <a:ext cx="502920" cy="301752"/>
          </a:xfrm>
        </p:spPr>
        <p:txBody>
          <a:bodyPr/>
          <a:lstStyle/>
          <a:p>
            <a:fld id="{6FDD72BF-B849-4E00-8E72-529104776363}" type="slidenum">
              <a:rPr lang="hr-HR" smtClean="0"/>
              <a:pPr/>
              <a:t>‹#›</a:t>
            </a:fld>
            <a:endParaRPr lang="hr-H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hr-HR" smtClean="0"/>
              <a:t>Kliknite da biste uredili stil naslova matrice</a:t>
            </a:r>
            <a:endParaRPr kumimoji="0" lang="en-US"/>
          </a:p>
        </p:txBody>
      </p:sp>
      <p:sp>
        <p:nvSpPr>
          <p:cNvPr id="3" name="Rezervirano mjesto teksta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hr-HR" smtClean="0"/>
              <a:t>Kliknite da biste uredili stilove teksta matrice</a:t>
            </a:r>
          </a:p>
        </p:txBody>
      </p:sp>
      <p:sp>
        <p:nvSpPr>
          <p:cNvPr id="4" name="Rezervirano mjesto sadržaja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hr-HR" smtClean="0"/>
              <a:t>Kliknite da biste uredili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5" name="Rezervirano mjesto datuma 4"/>
          <p:cNvSpPr>
            <a:spLocks noGrp="1"/>
          </p:cNvSpPr>
          <p:nvPr>
            <p:ph type="dt" sz="half" idx="10"/>
          </p:nvPr>
        </p:nvSpPr>
        <p:spPr>
          <a:xfrm>
            <a:off x="6278976" y="6556248"/>
            <a:ext cx="2133600" cy="301752"/>
          </a:xfrm>
        </p:spPr>
        <p:txBody>
          <a:bodyPr/>
          <a:lstStyle>
            <a:lvl1pPr>
              <a:defRPr sz="900"/>
            </a:lvl1pPr>
          </a:lstStyle>
          <a:p>
            <a:fld id="{FDC1A071-2A74-455A-A49A-8BB21E4AC2F6}" type="datetimeFigureOut">
              <a:rPr lang="sr-Latn-CS" smtClean="0"/>
              <a:pPr/>
              <a:t>20.11.2017.</a:t>
            </a:fld>
            <a:endParaRPr lang="hr-HR"/>
          </a:p>
        </p:txBody>
      </p:sp>
      <p:sp>
        <p:nvSpPr>
          <p:cNvPr id="6" name="Rezervirano mjesto podnožja 5"/>
          <p:cNvSpPr>
            <a:spLocks noGrp="1"/>
          </p:cNvSpPr>
          <p:nvPr>
            <p:ph type="ftr" sz="quarter" idx="11"/>
          </p:nvPr>
        </p:nvSpPr>
        <p:spPr>
          <a:xfrm>
            <a:off x="1135856" y="6556248"/>
            <a:ext cx="5143120" cy="301752"/>
          </a:xfrm>
        </p:spPr>
        <p:txBody>
          <a:bodyPr/>
          <a:lstStyle>
            <a:lvl1pPr>
              <a:defRPr sz="900"/>
            </a:lvl1pPr>
          </a:lstStyle>
          <a:p>
            <a:endParaRPr lang="hr-HR"/>
          </a:p>
        </p:txBody>
      </p:sp>
      <p:sp>
        <p:nvSpPr>
          <p:cNvPr id="7" name="Rezervirano mjesto broja slajda 6"/>
          <p:cNvSpPr>
            <a:spLocks noGrp="1"/>
          </p:cNvSpPr>
          <p:nvPr>
            <p:ph type="sldNum" sz="quarter" idx="12"/>
          </p:nvPr>
        </p:nvSpPr>
        <p:spPr>
          <a:xfrm>
            <a:off x="8410576" y="6556248"/>
            <a:ext cx="502920" cy="301752"/>
          </a:xfrm>
        </p:spPr>
        <p:txBody>
          <a:bodyPr/>
          <a:lstStyle>
            <a:lvl1pPr>
              <a:defRPr sz="900"/>
            </a:lvl1pPr>
          </a:lstStyle>
          <a:p>
            <a:fld id="{6FDD72BF-B849-4E00-8E72-529104776363}" type="slidenum">
              <a:rPr lang="hr-HR" smtClean="0"/>
              <a:pPr/>
              <a:t>‹#›</a:t>
            </a:fld>
            <a:endParaRPr lang="hr-H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Slika s opisom">
    <p:spTree>
      <p:nvGrpSpPr>
        <p:cNvPr id="1" name=""/>
        <p:cNvGrpSpPr/>
        <p:nvPr/>
      </p:nvGrpSpPr>
      <p:grpSpPr>
        <a:xfrm>
          <a:off x="0" y="0"/>
          <a:ext cx="0" cy="0"/>
          <a:chOff x="0" y="0"/>
          <a:chExt cx="0" cy="0"/>
        </a:xfrm>
      </p:grpSpPr>
      <p:sp>
        <p:nvSpPr>
          <p:cNvPr id="2" name="Naslov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hr-HR" smtClean="0"/>
              <a:t>Kliknite da biste uredili stil naslova matrice</a:t>
            </a:r>
            <a:endParaRPr kumimoji="0" lang="en-US"/>
          </a:p>
        </p:txBody>
      </p:sp>
      <p:sp>
        <p:nvSpPr>
          <p:cNvPr id="3" name="Rezervirano mjesto slik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hr-HR" smtClean="0"/>
              <a:t>Pritisnite ikonu za dodavanje slike</a:t>
            </a:r>
            <a:endParaRPr kumimoji="0" lang="en-US" dirty="0"/>
          </a:p>
        </p:txBody>
      </p:sp>
      <p:sp>
        <p:nvSpPr>
          <p:cNvPr id="4" name="Rezervirano mjesto teksta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hr-HR" smtClean="0"/>
              <a:t>Kliknite da biste uredili stilove teksta matrice</a:t>
            </a:r>
          </a:p>
        </p:txBody>
      </p:sp>
      <p:sp>
        <p:nvSpPr>
          <p:cNvPr id="5" name="Rezervirano mjesto datuma 4"/>
          <p:cNvSpPr>
            <a:spLocks noGrp="1"/>
          </p:cNvSpPr>
          <p:nvPr>
            <p:ph type="dt" sz="half" idx="10"/>
          </p:nvPr>
        </p:nvSpPr>
        <p:spPr>
          <a:xfrm>
            <a:off x="6108192" y="6556248"/>
            <a:ext cx="2103120" cy="301752"/>
          </a:xfrm>
        </p:spPr>
        <p:txBody>
          <a:bodyPr/>
          <a:lstStyle>
            <a:lvl1pPr>
              <a:defRPr sz="900"/>
            </a:lvl1pPr>
          </a:lstStyle>
          <a:p>
            <a:fld id="{FDC1A071-2A74-455A-A49A-8BB21E4AC2F6}" type="datetimeFigureOut">
              <a:rPr lang="sr-Latn-CS" smtClean="0"/>
              <a:pPr/>
              <a:t>20.11.2017.</a:t>
            </a:fld>
            <a:endParaRPr lang="hr-HR"/>
          </a:p>
        </p:txBody>
      </p:sp>
      <p:sp>
        <p:nvSpPr>
          <p:cNvPr id="6" name="Rezervirano mjesto podnožja 5"/>
          <p:cNvSpPr>
            <a:spLocks noGrp="1"/>
          </p:cNvSpPr>
          <p:nvPr>
            <p:ph type="ftr" sz="quarter" idx="11"/>
          </p:nvPr>
        </p:nvSpPr>
        <p:spPr>
          <a:xfrm>
            <a:off x="1170432" y="6557169"/>
            <a:ext cx="4948072" cy="301752"/>
          </a:xfrm>
        </p:spPr>
        <p:txBody>
          <a:bodyPr/>
          <a:lstStyle>
            <a:lvl1pPr>
              <a:defRPr sz="900"/>
            </a:lvl1pPr>
          </a:lstStyle>
          <a:p>
            <a:endParaRPr lang="hr-HR"/>
          </a:p>
        </p:txBody>
      </p:sp>
      <p:sp>
        <p:nvSpPr>
          <p:cNvPr id="7" name="Rezervirano mjesto broja slajda 6"/>
          <p:cNvSpPr>
            <a:spLocks noGrp="1"/>
          </p:cNvSpPr>
          <p:nvPr>
            <p:ph type="sldNum" sz="quarter" idx="12"/>
          </p:nvPr>
        </p:nvSpPr>
        <p:spPr>
          <a:xfrm>
            <a:off x="8217192" y="6556248"/>
            <a:ext cx="365760" cy="301752"/>
          </a:xfrm>
        </p:spPr>
        <p:txBody>
          <a:bodyPr/>
          <a:lstStyle>
            <a:lvl1pPr algn="ctr">
              <a:defRPr sz="900"/>
            </a:lvl1pPr>
          </a:lstStyle>
          <a:p>
            <a:fld id="{6FDD72BF-B849-4E00-8E72-529104776363}" type="slidenum">
              <a:rPr lang="hr-HR" smtClean="0"/>
              <a:pPr/>
              <a:t>‹#›</a:t>
            </a:fld>
            <a:endParaRPr lang="hr-H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Pravokutni trokut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Ravni poveznik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Ravni poveznik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Rezervirano mjesto naslova 21"/>
          <p:cNvSpPr>
            <a:spLocks noGrp="1"/>
          </p:cNvSpPr>
          <p:nvPr>
            <p:ph type="title"/>
          </p:nvPr>
        </p:nvSpPr>
        <p:spPr>
          <a:xfrm>
            <a:off x="457200" y="267494"/>
            <a:ext cx="8229600" cy="1399032"/>
          </a:xfrm>
          <a:prstGeom prst="rect">
            <a:avLst/>
          </a:prstGeom>
        </p:spPr>
        <p:txBody>
          <a:bodyPr vert="horz" anchor="ctr">
            <a:normAutofit/>
          </a:bodyPr>
          <a:lstStyle/>
          <a:p>
            <a:r>
              <a:rPr kumimoji="0" lang="hr-HR" smtClean="0"/>
              <a:t>Kliknite da biste uredili stil naslova matrice</a:t>
            </a:r>
            <a:endParaRPr kumimoji="0" lang="en-US"/>
          </a:p>
        </p:txBody>
      </p:sp>
      <p:sp>
        <p:nvSpPr>
          <p:cNvPr id="13" name="Rezervirano mjesto teksta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hr-HR" smtClean="0"/>
              <a:t>Kliknite da biste uredili stilove teksta matrice</a:t>
            </a:r>
          </a:p>
          <a:p>
            <a:pPr lvl="1" eaLnBrk="1" latinLnBrk="0" hangingPunct="1"/>
            <a:r>
              <a:rPr kumimoji="0" lang="hr-HR" smtClean="0"/>
              <a:t>Druga razina</a:t>
            </a:r>
          </a:p>
          <a:p>
            <a:pPr lvl="2" eaLnBrk="1" latinLnBrk="0" hangingPunct="1"/>
            <a:r>
              <a:rPr kumimoji="0" lang="hr-HR" smtClean="0"/>
              <a:t>Treća razina</a:t>
            </a:r>
          </a:p>
          <a:p>
            <a:pPr lvl="3" eaLnBrk="1" latinLnBrk="0" hangingPunct="1"/>
            <a:r>
              <a:rPr kumimoji="0" lang="hr-HR" smtClean="0"/>
              <a:t>Četvrta razina</a:t>
            </a:r>
          </a:p>
          <a:p>
            <a:pPr lvl="4" eaLnBrk="1" latinLnBrk="0" hangingPunct="1"/>
            <a:r>
              <a:rPr kumimoji="0" lang="hr-HR" smtClean="0"/>
              <a:t>Peta razina</a:t>
            </a:r>
            <a:endParaRPr kumimoji="0" lang="en-US"/>
          </a:p>
        </p:txBody>
      </p:sp>
      <p:sp>
        <p:nvSpPr>
          <p:cNvPr id="14" name="Rezervirano mjesto datum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DC1A071-2A74-455A-A49A-8BB21E4AC2F6}" type="datetimeFigureOut">
              <a:rPr lang="sr-Latn-CS" smtClean="0"/>
              <a:pPr/>
              <a:t>20.11.2017.</a:t>
            </a:fld>
            <a:endParaRPr lang="hr-HR"/>
          </a:p>
        </p:txBody>
      </p:sp>
      <p:sp>
        <p:nvSpPr>
          <p:cNvPr id="3" name="Rezervirano mjesto podnožj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hr-HR"/>
          </a:p>
        </p:txBody>
      </p:sp>
      <p:sp>
        <p:nvSpPr>
          <p:cNvPr id="23" name="Rezervirano mjesto broja slajd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FDD72BF-B849-4E00-8E72-529104776363}" type="slidenum">
              <a:rPr lang="hr-HR" smtClean="0"/>
              <a:pPr/>
              <a:t>‹#›</a:t>
            </a:fld>
            <a:endParaRPr lang="hr-HR"/>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67544" y="3573016"/>
            <a:ext cx="8062912" cy="1800200"/>
          </a:xfrm>
        </p:spPr>
        <p:txBody>
          <a:bodyPr>
            <a:normAutofit fontScale="90000"/>
          </a:bodyPr>
          <a:lstStyle/>
          <a:p>
            <a:pPr algn="l"/>
            <a:r>
              <a:rPr lang="hr-HR" b="1" dirty="0" smtClean="0">
                <a:solidFill>
                  <a:schemeClr val="accent1"/>
                </a:solidFill>
              </a:rPr>
              <a:t>Svijet nakon Prvog svjetskog rata: analiza izvora i kritičko mišljenje</a:t>
            </a:r>
            <a:endParaRPr lang="hr-HR" b="1" dirty="0">
              <a:solidFill>
                <a:schemeClr val="accent1"/>
              </a:solidFill>
            </a:endParaRPr>
          </a:p>
        </p:txBody>
      </p:sp>
      <p:sp>
        <p:nvSpPr>
          <p:cNvPr id="4099" name="Rectangle 3"/>
          <p:cNvSpPr>
            <a:spLocks noGrp="1" noChangeArrowheads="1"/>
          </p:cNvSpPr>
          <p:nvPr>
            <p:ph type="subTitle" idx="1"/>
          </p:nvPr>
        </p:nvSpPr>
        <p:spPr>
          <a:xfrm>
            <a:off x="539552" y="6021288"/>
            <a:ext cx="8062912" cy="648072"/>
          </a:xfrm>
        </p:spPr>
        <p:txBody>
          <a:bodyPr>
            <a:normAutofit/>
          </a:bodyPr>
          <a:lstStyle/>
          <a:p>
            <a:r>
              <a:rPr lang="hr-HR" dirty="0" smtClean="0"/>
              <a:t>Martina </a:t>
            </a:r>
            <a:r>
              <a:rPr lang="hr-HR" dirty="0" err="1" smtClean="0"/>
              <a:t>Glučina</a:t>
            </a:r>
            <a:endParaRPr lang="hr-HR" dirty="0"/>
          </a:p>
        </p:txBody>
      </p:sp>
      <p:pic>
        <p:nvPicPr>
          <p:cNvPr id="4" name="Slika 3" descr="800px-William_Orpen_–_The_Signing_of_Peace_in_the_Hall_of_Mirrors,_Versailles_1919,_Ausschnitt.jpg"/>
          <p:cNvPicPr/>
          <p:nvPr/>
        </p:nvPicPr>
        <p:blipFill>
          <a:blip r:embed="rId2" cstate="print"/>
          <a:stretch>
            <a:fillRect/>
          </a:stretch>
        </p:blipFill>
        <p:spPr>
          <a:xfrm>
            <a:off x="0" y="0"/>
            <a:ext cx="9067303" cy="3285461"/>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4098"/>
                                        </p:tgtEl>
                                      </p:cBhvr>
                                    </p:animEffect>
                                    <p:animScale>
                                      <p:cBhvr>
                                        <p:cTn id="7" dur="250" autoRev="1" fill="hold"/>
                                        <p:tgtEl>
                                          <p:spTgt spid="4098"/>
                                        </p:tgtEl>
                                      </p:cBhvr>
                                      <p:by x="105000" y="105000"/>
                                    </p:animScale>
                                  </p:childTnLst>
                                </p:cTn>
                              </p:par>
                              <p:par>
                                <p:cTn id="8" presetID="47" presetClass="entr" presetSubtype="0" fill="hold" grpId="0" nodeType="withEffect">
                                  <p:stCondLst>
                                    <p:cond delay="0"/>
                                  </p:stCondLst>
                                  <p:childTnLst>
                                    <p:set>
                                      <p:cBhvr>
                                        <p:cTn id="9" dur="1" fill="hold">
                                          <p:stCondLst>
                                            <p:cond delay="0"/>
                                          </p:stCondLst>
                                        </p:cTn>
                                        <p:tgtEl>
                                          <p:spTgt spid="4099">
                                            <p:txEl>
                                              <p:pRg st="0" end="0"/>
                                            </p:txEl>
                                          </p:spTgt>
                                        </p:tgtEl>
                                        <p:attrNameLst>
                                          <p:attrName>style.visibility</p:attrName>
                                        </p:attrNameLst>
                                      </p:cBhvr>
                                      <p:to>
                                        <p:strVal val="visible"/>
                                      </p:to>
                                    </p:set>
                                    <p:animEffect transition="in" filter="fade">
                                      <p:cBhvr>
                                        <p:cTn id="10" dur="1000"/>
                                        <p:tgtEl>
                                          <p:spTgt spid="4099">
                                            <p:txEl>
                                              <p:pRg st="0" end="0"/>
                                            </p:txEl>
                                          </p:spTgt>
                                        </p:tgtEl>
                                      </p:cBhvr>
                                    </p:animEffect>
                                    <p:anim calcmode="lin" valueType="num">
                                      <p:cBhvr>
                                        <p:cTn id="11"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409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b="1" dirty="0" smtClean="0">
                <a:solidFill>
                  <a:schemeClr val="accent2">
                    <a:lumMod val="60000"/>
                    <a:lumOff val="40000"/>
                  </a:schemeClr>
                </a:solidFill>
              </a:rPr>
              <a:t>Kako se pristupa analizi  karikature?</a:t>
            </a:r>
            <a:r>
              <a:rPr lang="hr-HR" dirty="0" smtClean="0">
                <a:solidFill>
                  <a:srgbClr val="FF0000"/>
                </a:solidFill>
              </a:rPr>
              <a:t/>
            </a:r>
            <a:br>
              <a:rPr lang="hr-HR" dirty="0" smtClean="0">
                <a:solidFill>
                  <a:srgbClr val="FF0000"/>
                </a:solidFill>
              </a:rPr>
            </a:br>
            <a:endParaRPr lang="hr-HR" dirty="0">
              <a:solidFill>
                <a:srgbClr val="FF0000"/>
              </a:solidFill>
            </a:endParaRPr>
          </a:p>
        </p:txBody>
      </p:sp>
      <p:sp>
        <p:nvSpPr>
          <p:cNvPr id="3" name="Rezervirano mjesto sadržaja 2"/>
          <p:cNvSpPr>
            <a:spLocks noGrp="1"/>
          </p:cNvSpPr>
          <p:nvPr>
            <p:ph idx="1"/>
          </p:nvPr>
        </p:nvSpPr>
        <p:spPr>
          <a:xfrm>
            <a:off x="457200" y="1484784"/>
            <a:ext cx="8229600" cy="4641379"/>
          </a:xfrm>
          <a:ln>
            <a:solidFill>
              <a:schemeClr val="accent1"/>
            </a:solidFill>
          </a:ln>
        </p:spPr>
        <p:txBody>
          <a:bodyPr>
            <a:normAutofit/>
          </a:bodyPr>
          <a:lstStyle/>
          <a:p>
            <a:pPr>
              <a:buNone/>
            </a:pPr>
            <a:r>
              <a:rPr lang="hr-HR" b="1" dirty="0" smtClean="0">
                <a:solidFill>
                  <a:schemeClr val="accent1"/>
                </a:solidFill>
              </a:rPr>
              <a:t>Obilježja </a:t>
            </a:r>
            <a:r>
              <a:rPr lang="hr-HR" b="1" dirty="0">
                <a:solidFill>
                  <a:schemeClr val="accent1"/>
                </a:solidFill>
              </a:rPr>
              <a:t>karikature su sljedeća:</a:t>
            </a:r>
          </a:p>
          <a:p>
            <a:pPr lvl="0"/>
            <a:r>
              <a:rPr lang="hr-HR" dirty="0"/>
              <a:t>oslanja se na humor, ironiju, iskrivljavanje fizičkog izgleda, pretjerivanje uz često korištenje simbola i stereotipa</a:t>
            </a:r>
          </a:p>
          <a:p>
            <a:pPr lvl="0"/>
            <a:r>
              <a:rPr lang="hr-HR" dirty="0"/>
              <a:t> često je kombinacija humora i političkog mišljenja, čiji prvenstveni cilj nije iznošenje činjenica već stavova autora</a:t>
            </a:r>
          </a:p>
          <a:p>
            <a:pPr>
              <a:buNone/>
            </a:pPr>
            <a:endParaRPr lang="hr-H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0" y="0"/>
            <a:ext cx="9144000" cy="1484784"/>
          </a:xfrm>
        </p:spPr>
        <p:txBody>
          <a:bodyPr>
            <a:normAutofit/>
          </a:bodyPr>
          <a:lstStyle/>
          <a:p>
            <a:r>
              <a:rPr lang="hr-HR" sz="3600" b="1" dirty="0" smtClean="0"/>
              <a:t>Analiza karikature: „Mir i buduće topovsko meso“</a:t>
            </a:r>
            <a:endParaRPr lang="hr-HR" sz="3600" dirty="0">
              <a:solidFill>
                <a:srgbClr val="FF0000"/>
              </a:solidFill>
            </a:endParaRPr>
          </a:p>
        </p:txBody>
      </p:sp>
      <p:sp>
        <p:nvSpPr>
          <p:cNvPr id="3" name="Rezervirano mjesto sadržaja 2"/>
          <p:cNvSpPr>
            <a:spLocks noGrp="1"/>
          </p:cNvSpPr>
          <p:nvPr>
            <p:ph idx="1"/>
          </p:nvPr>
        </p:nvSpPr>
        <p:spPr>
          <a:xfrm>
            <a:off x="323528" y="1484784"/>
            <a:ext cx="8568952" cy="5112568"/>
          </a:xfrm>
          <a:ln>
            <a:solidFill>
              <a:schemeClr val="accent1"/>
            </a:solidFill>
          </a:ln>
        </p:spPr>
        <p:txBody>
          <a:bodyPr>
            <a:normAutofit fontScale="77500" lnSpcReduction="20000"/>
          </a:bodyPr>
          <a:lstStyle/>
          <a:p>
            <a:pPr>
              <a:buNone/>
            </a:pPr>
            <a:r>
              <a:rPr lang="hr-HR" dirty="0"/>
              <a:t> </a:t>
            </a:r>
            <a:endParaRPr lang="hr-HR" dirty="0" smtClean="0"/>
          </a:p>
          <a:p>
            <a:r>
              <a:rPr lang="hr-HR" b="1" dirty="0" smtClean="0"/>
              <a:t>1. korak</a:t>
            </a:r>
            <a:r>
              <a:rPr lang="hr-HR" dirty="0" smtClean="0"/>
              <a:t>: Označi jednom bojom ili zaokruži što vidiš na slici i obrati pozornost na detalje (</a:t>
            </a:r>
            <a:r>
              <a:rPr lang="hr-HR" dirty="0" err="1" smtClean="0"/>
              <a:t>npr</a:t>
            </a:r>
            <a:r>
              <a:rPr lang="hr-HR" dirty="0" smtClean="0"/>
              <a:t>. naslov na vrhu, četiri muške osobe, dijete, papir na podu, rečenica na dnu papira i </a:t>
            </a:r>
            <a:r>
              <a:rPr lang="hr-HR" dirty="0" err="1" smtClean="0"/>
              <a:t>sl</a:t>
            </a:r>
            <a:r>
              <a:rPr lang="hr-HR" dirty="0" smtClean="0"/>
              <a:t>.).</a:t>
            </a:r>
          </a:p>
          <a:p>
            <a:r>
              <a:rPr lang="hr-HR" b="1" dirty="0" smtClean="0"/>
              <a:t>2. korak</a:t>
            </a:r>
            <a:r>
              <a:rPr lang="hr-HR" dirty="0" smtClean="0"/>
              <a:t>:  Napiši što misliš da simboliziraju likovi, rečenice i ostali detalji koje si odabrao/</a:t>
            </a:r>
            <a:r>
              <a:rPr lang="hr-HR" dirty="0" err="1" smtClean="0"/>
              <a:t>la</a:t>
            </a:r>
            <a:r>
              <a:rPr lang="hr-HR" dirty="0" smtClean="0"/>
              <a:t>.</a:t>
            </a:r>
          </a:p>
          <a:p>
            <a:r>
              <a:rPr lang="hr-HR" b="1" dirty="0" smtClean="0"/>
              <a:t>3. korak</a:t>
            </a:r>
            <a:r>
              <a:rPr lang="hr-HR" dirty="0" smtClean="0"/>
              <a:t>: Pročitaj podatke o  autoru i izvoru te jednom bojom podcrtaj one informacije koje označavaju njegovu prirodu, podrijetlo i svrhu.  </a:t>
            </a:r>
          </a:p>
          <a:p>
            <a:r>
              <a:rPr lang="hr-HR" dirty="0" smtClean="0"/>
              <a:t> </a:t>
            </a:r>
            <a:r>
              <a:rPr lang="hr-HR" b="1" dirty="0" smtClean="0"/>
              <a:t>4. korak</a:t>
            </a:r>
            <a:r>
              <a:rPr lang="hr-HR" dirty="0" smtClean="0"/>
              <a:t>: Napiši značenje tih podataka i procijeni po tome koliko je izvor pouzdan za povjesničare.</a:t>
            </a:r>
          </a:p>
          <a:p>
            <a:r>
              <a:rPr lang="hr-HR" b="1" dirty="0" smtClean="0"/>
              <a:t>5. korak</a:t>
            </a:r>
            <a:r>
              <a:rPr lang="hr-HR" dirty="0" smtClean="0"/>
              <a:t>: Poveži informacije iz izvora s onim što znaš.: Što se iz izvora može zaključiti o britanskom javnom </a:t>
            </a:r>
            <a:r>
              <a:rPr lang="hr-HR" dirty="0" smtClean="0"/>
              <a:t>mnijenju </a:t>
            </a:r>
            <a:r>
              <a:rPr lang="hr-HR" dirty="0" smtClean="0"/>
              <a:t>o odredbama Versajskog mira?</a:t>
            </a:r>
          </a:p>
          <a:p>
            <a:endParaRPr lang="hr-HR" dirty="0"/>
          </a:p>
          <a:p>
            <a:endParaRPr lang="hr-HR" dirty="0"/>
          </a:p>
        </p:txBody>
      </p:sp>
      <p:sp>
        <p:nvSpPr>
          <p:cNvPr id="4" name="Elipsa 3"/>
          <p:cNvSpPr/>
          <p:nvPr/>
        </p:nvSpPr>
        <p:spPr>
          <a:xfrm rot="689643">
            <a:off x="7262481" y="740035"/>
            <a:ext cx="1752465" cy="1120619"/>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b="1" dirty="0" smtClean="0"/>
              <a:t>ZADATAK</a:t>
            </a:r>
            <a:endParaRPr lang="hr-HR"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cannonfodder"/>
          <p:cNvPicPr>
            <a:picLocks noGrp="1" noChangeAspect="1" noChangeArrowheads="1"/>
          </p:cNvPicPr>
          <p:nvPr>
            <p:ph sz="half" idx="1"/>
          </p:nvPr>
        </p:nvPicPr>
        <p:blipFill>
          <a:blip r:embed="rId2" cstate="print"/>
          <a:stretch>
            <a:fillRect/>
          </a:stretch>
        </p:blipFill>
        <p:spPr bwMode="auto">
          <a:xfrm>
            <a:off x="2411760" y="188640"/>
            <a:ext cx="3792527" cy="4563888"/>
          </a:xfrm>
          <a:prstGeom prst="rect">
            <a:avLst/>
          </a:prstGeom>
          <a:noFill/>
        </p:spPr>
      </p:pic>
      <p:sp>
        <p:nvSpPr>
          <p:cNvPr id="6" name="Rezervirano mjesto sadržaja 5"/>
          <p:cNvSpPr>
            <a:spLocks noGrp="1"/>
          </p:cNvSpPr>
          <p:nvPr>
            <p:ph sz="half" idx="2"/>
          </p:nvPr>
        </p:nvSpPr>
        <p:spPr>
          <a:xfrm>
            <a:off x="179512" y="4869160"/>
            <a:ext cx="8784976" cy="1988840"/>
          </a:xfrm>
          <a:ln>
            <a:solidFill>
              <a:schemeClr val="accent1"/>
            </a:solidFill>
          </a:ln>
        </p:spPr>
        <p:txBody>
          <a:bodyPr>
            <a:normAutofit fontScale="77500" lnSpcReduction="20000"/>
          </a:bodyPr>
          <a:lstStyle/>
          <a:p>
            <a:r>
              <a:rPr lang="hr-HR" dirty="0" err="1" smtClean="0"/>
              <a:t>William</a:t>
            </a:r>
            <a:r>
              <a:rPr lang="hr-HR" dirty="0" smtClean="0"/>
              <a:t> </a:t>
            </a:r>
            <a:r>
              <a:rPr lang="hr-HR" dirty="0" err="1" smtClean="0"/>
              <a:t>Henry</a:t>
            </a:r>
            <a:r>
              <a:rPr lang="hr-HR" dirty="0" smtClean="0"/>
              <a:t> </a:t>
            </a:r>
            <a:r>
              <a:rPr lang="hr-HR" dirty="0" err="1" smtClean="0"/>
              <a:t>Dyson</a:t>
            </a:r>
            <a:r>
              <a:rPr lang="hr-HR" dirty="0" smtClean="0"/>
              <a:t> (3. rujna 1880 - 21 siječanj 1938) bio je australski ilustrator i politički karikaturist. Svoju uspješnu karijeru nastavio je u Londonu radeći u nekoliko novinskih listova. Najduže se zadržao u radničkim novinama „</a:t>
            </a:r>
            <a:r>
              <a:rPr lang="hr-HR" dirty="0" err="1" smtClean="0"/>
              <a:t>Daily</a:t>
            </a:r>
            <a:r>
              <a:rPr lang="hr-HR" dirty="0" smtClean="0"/>
              <a:t> </a:t>
            </a:r>
            <a:r>
              <a:rPr lang="hr-HR" dirty="0" err="1" smtClean="0"/>
              <a:t>Harold</a:t>
            </a:r>
            <a:r>
              <a:rPr lang="hr-HR" dirty="0" smtClean="0"/>
              <a:t>“. Od 1915. bio je kao ratni umjetnik sa australskim vojnicima na zapadnom frontu gdje je ranjen dva puta. Svoj najpoznatiji crtež „Mir i buduće topovsko meso“ objavio je u „</a:t>
            </a:r>
            <a:r>
              <a:rPr lang="hr-HR" dirty="0" err="1" smtClean="0"/>
              <a:t>Daily</a:t>
            </a:r>
            <a:r>
              <a:rPr lang="hr-HR" dirty="0" smtClean="0"/>
              <a:t> </a:t>
            </a:r>
            <a:r>
              <a:rPr lang="hr-HR" dirty="0" err="1" smtClean="0"/>
              <a:t>Harold</a:t>
            </a:r>
            <a:r>
              <a:rPr lang="hr-HR" dirty="0" smtClean="0"/>
              <a:t>“ 13. svibnja 1919.</a:t>
            </a:r>
            <a:endParaRPr lang="hr-H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51" name="Picture 19" descr="cannonfodder"/>
          <p:cNvPicPr>
            <a:picLocks noChangeAspect="1" noChangeArrowheads="1"/>
          </p:cNvPicPr>
          <p:nvPr/>
        </p:nvPicPr>
        <p:blipFill>
          <a:blip r:embed="rId2" cstate="print"/>
          <a:srcRect/>
          <a:stretch>
            <a:fillRect/>
          </a:stretch>
        </p:blipFill>
        <p:spPr bwMode="auto">
          <a:xfrm>
            <a:off x="2644775" y="1717444"/>
            <a:ext cx="3756025" cy="4597400"/>
          </a:xfrm>
          <a:prstGeom prst="rect">
            <a:avLst/>
          </a:prstGeom>
          <a:noFill/>
        </p:spPr>
      </p:pic>
      <p:sp>
        <p:nvSpPr>
          <p:cNvPr id="4" name="Slide Number Placeholder 3"/>
          <p:cNvSpPr>
            <a:spLocks noGrp="1"/>
          </p:cNvSpPr>
          <p:nvPr>
            <p:ph type="sldNum" sz="quarter" idx="12"/>
          </p:nvPr>
        </p:nvSpPr>
        <p:spPr/>
        <p:txBody>
          <a:bodyPr/>
          <a:lstStyle/>
          <a:p>
            <a:pPr>
              <a:defRPr/>
            </a:pPr>
            <a:fld id="{C7409732-CBA8-4002-8C3D-62379D03108C}" type="slidenum">
              <a:rPr lang="en-US"/>
              <a:pPr>
                <a:defRPr/>
              </a:pPr>
              <a:t>13</a:t>
            </a:fld>
            <a:endParaRPr lang="en-US"/>
          </a:p>
        </p:txBody>
      </p:sp>
      <p:sp useBgFill="1">
        <p:nvSpPr>
          <p:cNvPr id="10" name="Rounded Rectangle 9"/>
          <p:cNvSpPr/>
          <p:nvPr/>
        </p:nvSpPr>
        <p:spPr>
          <a:xfrm>
            <a:off x="98425" y="1419225"/>
            <a:ext cx="2546350" cy="1111250"/>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a:lstStyle/>
          <a:p>
            <a:pPr algn="ctr"/>
            <a:endParaRPr lang="en-US" sz="1000" b="1" dirty="0">
              <a:solidFill>
                <a:srgbClr val="000000"/>
              </a:solidFill>
            </a:endParaRPr>
          </a:p>
        </p:txBody>
      </p:sp>
      <p:sp useBgFill="1">
        <p:nvSpPr>
          <p:cNvPr id="13" name="Rounded Rectangle 12"/>
          <p:cNvSpPr/>
          <p:nvPr/>
        </p:nvSpPr>
        <p:spPr>
          <a:xfrm>
            <a:off x="98425" y="4783138"/>
            <a:ext cx="2378075" cy="1612900"/>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a:lstStyle/>
          <a:p>
            <a:pPr algn="ctr"/>
            <a:endParaRPr lang="en-US" sz="1000" b="1" dirty="0">
              <a:solidFill>
                <a:srgbClr val="000000"/>
              </a:solidFill>
            </a:endParaRPr>
          </a:p>
        </p:txBody>
      </p:sp>
      <p:sp useBgFill="1">
        <p:nvSpPr>
          <p:cNvPr id="16" name="Rounded Rectangle 15"/>
          <p:cNvSpPr/>
          <p:nvPr/>
        </p:nvSpPr>
        <p:spPr>
          <a:xfrm>
            <a:off x="98425" y="2795588"/>
            <a:ext cx="2546350" cy="1773237"/>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a:lstStyle/>
          <a:p>
            <a:pPr algn="ctr"/>
            <a:endParaRPr lang="en-US" sz="1000" b="1" dirty="0">
              <a:solidFill>
                <a:srgbClr val="000000"/>
              </a:solidFill>
            </a:endParaRPr>
          </a:p>
        </p:txBody>
      </p:sp>
      <p:sp useBgFill="1">
        <p:nvSpPr>
          <p:cNvPr id="19" name="Rounded Rectangle 18"/>
          <p:cNvSpPr/>
          <p:nvPr/>
        </p:nvSpPr>
        <p:spPr>
          <a:xfrm>
            <a:off x="6400800" y="1419225"/>
            <a:ext cx="2635250" cy="1376363"/>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a:lstStyle/>
          <a:p>
            <a:pPr algn="ctr"/>
            <a:endParaRPr lang="en-US" sz="1000" b="1" dirty="0">
              <a:solidFill>
                <a:srgbClr val="000000"/>
              </a:solidFill>
            </a:endParaRPr>
          </a:p>
        </p:txBody>
      </p:sp>
      <p:sp useBgFill="1">
        <p:nvSpPr>
          <p:cNvPr id="22" name="Rounded Rectangle 21"/>
          <p:cNvSpPr/>
          <p:nvPr/>
        </p:nvSpPr>
        <p:spPr>
          <a:xfrm>
            <a:off x="6400800" y="2903538"/>
            <a:ext cx="2635250" cy="749300"/>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a:lstStyle/>
          <a:p>
            <a:pPr algn="ctr"/>
            <a:endParaRPr lang="en-US" sz="1000" b="1" dirty="0">
              <a:solidFill>
                <a:srgbClr val="000000"/>
              </a:solidFill>
            </a:endParaRPr>
          </a:p>
        </p:txBody>
      </p:sp>
      <p:sp useBgFill="1">
        <p:nvSpPr>
          <p:cNvPr id="25" name="Rounded Rectangle 24"/>
          <p:cNvSpPr/>
          <p:nvPr/>
        </p:nvSpPr>
        <p:spPr>
          <a:xfrm>
            <a:off x="6400800" y="3805238"/>
            <a:ext cx="2635250" cy="1933575"/>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a:lstStyle/>
          <a:p>
            <a:pPr algn="ctr"/>
            <a:endParaRPr lang="en-US" sz="1000" b="1" dirty="0">
              <a:solidFill>
                <a:srgbClr val="000000"/>
              </a:solidFill>
            </a:endParaRPr>
          </a:p>
        </p:txBody>
      </p:sp>
      <p:sp>
        <p:nvSpPr>
          <p:cNvPr id="18452" name="Line 20"/>
          <p:cNvSpPr>
            <a:spLocks noChangeShapeType="1"/>
          </p:cNvSpPr>
          <p:nvPr/>
        </p:nvSpPr>
        <p:spPr bwMode="auto">
          <a:xfrm>
            <a:off x="2595097" y="1639818"/>
            <a:ext cx="909931" cy="223892"/>
          </a:xfrm>
          <a:prstGeom prst="line">
            <a:avLst/>
          </a:prstGeom>
          <a:noFill/>
          <a:ln w="38100">
            <a:solidFill>
              <a:schemeClr val="accent1"/>
            </a:solidFill>
            <a:round/>
            <a:headEnd/>
            <a:tailEnd type="triangle" w="med" len="med"/>
          </a:ln>
          <a:effectLst/>
        </p:spPr>
        <p:txBody>
          <a:bodyPr/>
          <a:lstStyle/>
          <a:p>
            <a:endParaRPr lang="en-US"/>
          </a:p>
        </p:txBody>
      </p:sp>
      <p:sp>
        <p:nvSpPr>
          <p:cNvPr id="18453" name="Line 21"/>
          <p:cNvSpPr>
            <a:spLocks noChangeShapeType="1"/>
          </p:cNvSpPr>
          <p:nvPr/>
        </p:nvSpPr>
        <p:spPr bwMode="auto">
          <a:xfrm flipH="1">
            <a:off x="5049837" y="1617663"/>
            <a:ext cx="1604159" cy="661987"/>
          </a:xfrm>
          <a:prstGeom prst="line">
            <a:avLst/>
          </a:prstGeom>
          <a:noFill/>
          <a:ln w="38100">
            <a:solidFill>
              <a:schemeClr val="accent1"/>
            </a:solidFill>
            <a:round/>
            <a:headEnd/>
            <a:tailEnd type="triangle" w="med" len="med"/>
          </a:ln>
          <a:effectLst/>
        </p:spPr>
        <p:txBody>
          <a:bodyPr/>
          <a:lstStyle/>
          <a:p>
            <a:endParaRPr lang="en-US"/>
          </a:p>
        </p:txBody>
      </p:sp>
      <p:sp>
        <p:nvSpPr>
          <p:cNvPr id="18454" name="Line 22"/>
          <p:cNvSpPr>
            <a:spLocks noChangeShapeType="1"/>
          </p:cNvSpPr>
          <p:nvPr/>
        </p:nvSpPr>
        <p:spPr bwMode="auto">
          <a:xfrm>
            <a:off x="2644775" y="3165475"/>
            <a:ext cx="365125" cy="639763"/>
          </a:xfrm>
          <a:prstGeom prst="line">
            <a:avLst/>
          </a:prstGeom>
          <a:noFill/>
          <a:ln w="38100">
            <a:solidFill>
              <a:schemeClr val="accent1"/>
            </a:solidFill>
            <a:round/>
            <a:headEnd/>
            <a:tailEnd type="triangle" w="med" len="med"/>
          </a:ln>
          <a:effectLst/>
        </p:spPr>
        <p:txBody>
          <a:bodyPr/>
          <a:lstStyle/>
          <a:p>
            <a:endParaRPr lang="en-US"/>
          </a:p>
        </p:txBody>
      </p:sp>
      <p:sp>
        <p:nvSpPr>
          <p:cNvPr id="18455" name="Line 23"/>
          <p:cNvSpPr>
            <a:spLocks noChangeShapeType="1"/>
          </p:cNvSpPr>
          <p:nvPr/>
        </p:nvSpPr>
        <p:spPr bwMode="auto">
          <a:xfrm>
            <a:off x="1997075" y="5049837"/>
            <a:ext cx="1382400" cy="790575"/>
          </a:xfrm>
          <a:prstGeom prst="line">
            <a:avLst/>
          </a:prstGeom>
          <a:noFill/>
          <a:ln w="38100">
            <a:solidFill>
              <a:schemeClr val="accent1"/>
            </a:solidFill>
            <a:round/>
            <a:headEnd/>
            <a:tailEnd type="triangle" w="med" len="med"/>
          </a:ln>
          <a:effectLst/>
        </p:spPr>
        <p:txBody>
          <a:bodyPr/>
          <a:lstStyle/>
          <a:p>
            <a:endParaRPr lang="en-US"/>
          </a:p>
        </p:txBody>
      </p:sp>
      <p:sp>
        <p:nvSpPr>
          <p:cNvPr id="18458" name="Line 26"/>
          <p:cNvSpPr>
            <a:spLocks noChangeShapeType="1"/>
          </p:cNvSpPr>
          <p:nvPr/>
        </p:nvSpPr>
        <p:spPr bwMode="auto">
          <a:xfrm flipH="1">
            <a:off x="3235324" y="3033422"/>
            <a:ext cx="3418673" cy="1159166"/>
          </a:xfrm>
          <a:prstGeom prst="line">
            <a:avLst/>
          </a:prstGeom>
          <a:noFill/>
          <a:ln w="38100">
            <a:solidFill>
              <a:schemeClr val="accent1"/>
            </a:solidFill>
            <a:round/>
            <a:headEnd/>
            <a:tailEnd type="triangle" w="med" len="med"/>
          </a:ln>
          <a:effectLst/>
        </p:spPr>
        <p:txBody>
          <a:bodyPr/>
          <a:lstStyle/>
          <a:p>
            <a:endParaRPr lang="en-US"/>
          </a:p>
        </p:txBody>
      </p:sp>
      <p:sp>
        <p:nvSpPr>
          <p:cNvPr id="18459" name="Line 27"/>
          <p:cNvSpPr>
            <a:spLocks noChangeShapeType="1"/>
          </p:cNvSpPr>
          <p:nvPr/>
        </p:nvSpPr>
        <p:spPr bwMode="auto">
          <a:xfrm flipH="1">
            <a:off x="5049837" y="4192589"/>
            <a:ext cx="2054225" cy="1922462"/>
          </a:xfrm>
          <a:prstGeom prst="line">
            <a:avLst/>
          </a:prstGeom>
          <a:noFill/>
          <a:ln w="38100">
            <a:solidFill>
              <a:schemeClr val="accent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0"/>
            <a:ext cx="8229600" cy="1196752"/>
          </a:xfrm>
        </p:spPr>
        <p:txBody>
          <a:bodyPr/>
          <a:lstStyle/>
          <a:p>
            <a:r>
              <a:rPr lang="hr-HR" dirty="0" smtClean="0"/>
              <a:t>Koja je poruka ovih crteža?</a:t>
            </a:r>
            <a:endParaRPr lang="hr-HR" dirty="0"/>
          </a:p>
        </p:txBody>
      </p:sp>
      <p:pic>
        <p:nvPicPr>
          <p:cNvPr id="5" name="Rezervirano mjesto sadržaja 3" descr="tigar.jpg"/>
          <p:cNvPicPr>
            <a:picLocks noGrp="1"/>
          </p:cNvPicPr>
          <p:nvPr>
            <p:ph sz="half" idx="1"/>
          </p:nvPr>
        </p:nvPicPr>
        <p:blipFill>
          <a:blip r:embed="rId2" cstate="print"/>
          <a:stretch>
            <a:fillRect/>
          </a:stretch>
        </p:blipFill>
        <p:spPr>
          <a:xfrm>
            <a:off x="467544" y="1484784"/>
            <a:ext cx="3744416" cy="4248472"/>
          </a:xfrm>
          <a:prstGeom prst="rect">
            <a:avLst/>
          </a:prstGeom>
        </p:spPr>
      </p:pic>
      <p:pic>
        <p:nvPicPr>
          <p:cNvPr id="6" name="Rezervirano mjesto sadržaja 3" descr="C:\Users\skopuzen1\Desktop\versaj\img13.jpg"/>
          <p:cNvPicPr>
            <a:picLocks noGrp="1"/>
          </p:cNvPicPr>
          <p:nvPr>
            <p:ph sz="half" idx="2"/>
          </p:nvPr>
        </p:nvPicPr>
        <p:blipFill>
          <a:blip r:embed="rId3" cstate="print"/>
          <a:srcRect/>
          <a:stretch>
            <a:fillRect/>
          </a:stretch>
        </p:blipFill>
        <p:spPr bwMode="auto">
          <a:xfrm>
            <a:off x="4860032" y="1484784"/>
            <a:ext cx="3744416" cy="4248472"/>
          </a:xfrm>
          <a:prstGeom prst="rect">
            <a:avLst/>
          </a:prstGeom>
          <a:noFill/>
          <a:ln w="9525">
            <a:noFill/>
            <a:miter lim="800000"/>
            <a:headEnd/>
            <a:tailEnd/>
          </a:ln>
        </p:spPr>
      </p:pic>
      <p:sp>
        <p:nvSpPr>
          <p:cNvPr id="7" name="Zaobljeni pravokutnik 6"/>
          <p:cNvSpPr/>
          <p:nvPr/>
        </p:nvSpPr>
        <p:spPr>
          <a:xfrm>
            <a:off x="467544" y="5805264"/>
            <a:ext cx="3816424"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„Tigar“ </a:t>
            </a:r>
            <a:r>
              <a:rPr lang="hr-HR" dirty="0" err="1" smtClean="0"/>
              <a:t>Clemenceau</a:t>
            </a:r>
            <a:r>
              <a:rPr lang="hr-HR" dirty="0" smtClean="0"/>
              <a:t> i Njemačka, </a:t>
            </a:r>
            <a:r>
              <a:rPr lang="hr-HR" dirty="0" err="1" smtClean="0"/>
              <a:t>La</a:t>
            </a:r>
            <a:r>
              <a:rPr lang="hr-HR" dirty="0" smtClean="0"/>
              <a:t> </a:t>
            </a:r>
            <a:r>
              <a:rPr lang="hr-HR" dirty="0" err="1" smtClean="0"/>
              <a:t>Baionnete</a:t>
            </a:r>
            <a:r>
              <a:rPr lang="hr-HR" dirty="0" smtClean="0"/>
              <a:t>, </a:t>
            </a:r>
            <a:r>
              <a:rPr lang="hr-HR" dirty="0" err="1" smtClean="0"/>
              <a:t>Paris</a:t>
            </a:r>
            <a:r>
              <a:rPr lang="hr-HR" dirty="0" smtClean="0"/>
              <a:t>, 1919.</a:t>
            </a:r>
            <a:endParaRPr lang="hr-HR" dirty="0"/>
          </a:p>
        </p:txBody>
      </p:sp>
      <p:sp>
        <p:nvSpPr>
          <p:cNvPr id="8" name="Zaobljeni pravokutnik 7"/>
          <p:cNvSpPr/>
          <p:nvPr/>
        </p:nvSpPr>
        <p:spPr>
          <a:xfrm>
            <a:off x="4860032" y="5805264"/>
            <a:ext cx="3744416"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“Vampir </a:t>
            </a:r>
            <a:r>
              <a:rPr lang="hr-HR" dirty="0" err="1" smtClean="0"/>
              <a:t>Clemenceau</a:t>
            </a:r>
            <a:r>
              <a:rPr lang="hr-HR" dirty="0" smtClean="0"/>
              <a:t>”, </a:t>
            </a:r>
            <a:r>
              <a:rPr lang="hr-HR" dirty="0" err="1" smtClean="0"/>
              <a:t>Kladderadatsch</a:t>
            </a:r>
            <a:r>
              <a:rPr lang="hr-HR" dirty="0" smtClean="0"/>
              <a:t>, </a:t>
            </a:r>
            <a:r>
              <a:rPr lang="hr-HR" dirty="0" smtClean="0"/>
              <a:t>1919</a:t>
            </a:r>
            <a:r>
              <a:rPr lang="hr-HR" b="1" dirty="0" smtClean="0"/>
              <a:t>.</a:t>
            </a:r>
            <a:endParaRPr lang="hr-HR" dirty="0" smtClean="0"/>
          </a:p>
          <a:p>
            <a:pPr algn="ctr"/>
            <a:endParaRPr lang="hr-H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utnik 1"/>
          <p:cNvSpPr/>
          <p:nvPr/>
        </p:nvSpPr>
        <p:spPr>
          <a:xfrm>
            <a:off x="1115616" y="1340768"/>
            <a:ext cx="7200800" cy="2123658"/>
          </a:xfrm>
          <a:prstGeom prst="rect">
            <a:avLst/>
          </a:prstGeom>
        </p:spPr>
        <p:txBody>
          <a:bodyPr wrap="square">
            <a:spAutoFit/>
          </a:bodyPr>
          <a:lstStyle/>
          <a:p>
            <a:pPr>
              <a:buNone/>
            </a:pPr>
            <a:r>
              <a:rPr lang="vi-VN" sz="4400" b="1" dirty="0" smtClean="0">
                <a:solidFill>
                  <a:srgbClr val="FF0000"/>
                </a:solidFill>
              </a:rPr>
              <a:t>Zašto </a:t>
            </a:r>
            <a:r>
              <a:rPr lang="hr-HR" sz="4400" b="1" dirty="0" smtClean="0">
                <a:solidFill>
                  <a:srgbClr val="FF0000"/>
                </a:solidFill>
              </a:rPr>
              <a:t>se  isti događaji tumače na različite načine</a:t>
            </a:r>
            <a:r>
              <a:rPr lang="vi-VN" sz="4400" b="1" dirty="0" smtClean="0">
                <a:solidFill>
                  <a:srgbClr val="FF0000"/>
                </a:solidFill>
              </a:rPr>
              <a:t>? </a:t>
            </a:r>
            <a:endParaRPr lang="hr-HR" sz="4400" b="1" dirty="0" smtClean="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Što smo radili danas?</a:t>
            </a:r>
            <a:endParaRPr lang="hr-HR" dirty="0"/>
          </a:p>
        </p:txBody>
      </p:sp>
      <p:sp>
        <p:nvSpPr>
          <p:cNvPr id="3" name="Rezervirano mjesto sadržaja 2"/>
          <p:cNvSpPr>
            <a:spLocks noGrp="1"/>
          </p:cNvSpPr>
          <p:nvPr>
            <p:ph idx="1"/>
          </p:nvPr>
        </p:nvSpPr>
        <p:spPr/>
        <p:txBody>
          <a:bodyPr/>
          <a:lstStyle/>
          <a:p>
            <a:r>
              <a:rPr lang="hr-HR" dirty="0" smtClean="0"/>
              <a:t>Analizirali pisane </a:t>
            </a:r>
            <a:r>
              <a:rPr lang="hr-HR" dirty="0" smtClean="0"/>
              <a:t>i </a:t>
            </a:r>
            <a:r>
              <a:rPr lang="hr-HR" dirty="0" smtClean="0"/>
              <a:t>slikovne izvore </a:t>
            </a:r>
          </a:p>
          <a:p>
            <a:r>
              <a:rPr lang="hr-HR" dirty="0" smtClean="0"/>
              <a:t>Upoznali različite perspektive i interpretacije povijesnih događaja</a:t>
            </a:r>
          </a:p>
          <a:p>
            <a:r>
              <a:rPr lang="hr-HR" dirty="0" smtClean="0"/>
              <a:t>Razlikovali činjenice od mišljenja </a:t>
            </a:r>
          </a:p>
          <a:p>
            <a:r>
              <a:rPr lang="hr-HR" dirty="0" smtClean="0"/>
              <a:t> Donijeli zaključke i osnažili vlastito kritičko mišljenje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540544" y="776288"/>
            <a:ext cx="8062912" cy="4380904"/>
          </a:xfrm>
        </p:spPr>
        <p:txBody>
          <a:bodyPr/>
          <a:lstStyle/>
          <a:p>
            <a:r>
              <a:rPr lang="hr-HR" dirty="0" smtClean="0"/>
              <a:t/>
            </a:r>
            <a:br>
              <a:rPr lang="hr-HR" dirty="0" smtClean="0"/>
            </a:br>
            <a:r>
              <a:rPr lang="hr-HR" dirty="0" smtClean="0"/>
              <a:t/>
            </a:r>
            <a:br>
              <a:rPr lang="hr-HR" dirty="0" smtClean="0"/>
            </a:br>
            <a:r>
              <a:rPr lang="hr-HR" dirty="0" smtClean="0"/>
              <a:t/>
            </a:r>
            <a:br>
              <a:rPr lang="hr-HR" dirty="0" smtClean="0"/>
            </a:br>
            <a:r>
              <a:rPr lang="hr-HR" b="1" dirty="0" smtClean="0">
                <a:solidFill>
                  <a:schemeClr val="accent1"/>
                </a:solidFill>
              </a:rPr>
              <a:t>Hvala na pažnji!</a:t>
            </a:r>
            <a:endParaRPr lang="hr-HR" b="1" dirty="0">
              <a:solidFill>
                <a:schemeClr val="accent1"/>
              </a:solidFill>
            </a:endParaRPr>
          </a:p>
        </p:txBody>
      </p:sp>
      <p:sp>
        <p:nvSpPr>
          <p:cNvPr id="3" name="Pravokutnik 2"/>
          <p:cNvSpPr/>
          <p:nvPr/>
        </p:nvSpPr>
        <p:spPr>
          <a:xfrm>
            <a:off x="971600" y="908720"/>
            <a:ext cx="7560840" cy="2000548"/>
          </a:xfrm>
          <a:prstGeom prst="rect">
            <a:avLst/>
          </a:prstGeom>
        </p:spPr>
        <p:txBody>
          <a:bodyPr wrap="square">
            <a:spAutoFit/>
          </a:bodyPr>
          <a:lstStyle/>
          <a:p>
            <a:r>
              <a:rPr lang="hr-HR" sz="3200" dirty="0" smtClean="0">
                <a:solidFill>
                  <a:srgbClr val="FF0000"/>
                </a:solidFill>
              </a:rPr>
              <a:t>“Sve što čujemo je mišljenje, a ne činjenica. Sve što vidimo je perspektiva, a ne istina.”</a:t>
            </a:r>
          </a:p>
          <a:p>
            <a:pPr algn="r"/>
            <a:r>
              <a:rPr lang="hr-HR" sz="2800" dirty="0" smtClean="0">
                <a:solidFill>
                  <a:srgbClr val="FF0000"/>
                </a:solidFill>
              </a:rPr>
              <a:t>Marko Aurelije</a:t>
            </a:r>
            <a:endParaRPr lang="hr-HR" sz="28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sz="4400" b="1" dirty="0" smtClean="0"/>
              <a:t/>
            </a:r>
            <a:br>
              <a:rPr lang="hr-HR" sz="4400" b="1" dirty="0" smtClean="0"/>
            </a:br>
            <a:r>
              <a:rPr lang="hr-HR" sz="4400" b="1" dirty="0" smtClean="0">
                <a:solidFill>
                  <a:schemeClr val="accent1"/>
                </a:solidFill>
              </a:rPr>
              <a:t>Što je povijesna činjenica?</a:t>
            </a:r>
            <a:br>
              <a:rPr lang="hr-HR" sz="4400" b="1" dirty="0" smtClean="0">
                <a:solidFill>
                  <a:schemeClr val="accent1"/>
                </a:solidFill>
              </a:rPr>
            </a:br>
            <a:endParaRPr lang="hr-HR" sz="4400" b="1" dirty="0">
              <a:solidFill>
                <a:schemeClr val="accent1"/>
              </a:solidFill>
            </a:endParaRPr>
          </a:p>
        </p:txBody>
      </p:sp>
      <p:sp>
        <p:nvSpPr>
          <p:cNvPr id="9" name="Rezervirano mjesto sadržaja 8"/>
          <p:cNvSpPr>
            <a:spLocks noGrp="1"/>
          </p:cNvSpPr>
          <p:nvPr>
            <p:ph idx="1"/>
          </p:nvPr>
        </p:nvSpPr>
        <p:spPr>
          <a:xfrm>
            <a:off x="457200" y="1882808"/>
            <a:ext cx="8229600" cy="1618200"/>
          </a:xfrm>
        </p:spPr>
        <p:txBody>
          <a:bodyPr>
            <a:normAutofit/>
          </a:bodyPr>
          <a:lstStyle/>
          <a:p>
            <a:pPr>
              <a:buNone/>
            </a:pPr>
            <a:r>
              <a:rPr lang="hr-HR" sz="4000" b="1" dirty="0" smtClean="0"/>
              <a:t>Koja je razlika između činjenice i mišljenja?</a:t>
            </a:r>
          </a:p>
          <a:p>
            <a:pPr>
              <a:buNone/>
            </a:pPr>
            <a:endParaRPr lang="hr-HR" sz="3600" b="1" dirty="0" smtClean="0">
              <a:solidFill>
                <a:srgbClr val="FF0000"/>
              </a:solidFill>
            </a:endParaRPr>
          </a:p>
          <a:p>
            <a:pPr>
              <a:buNone/>
            </a:pPr>
            <a:endParaRPr lang="hr-HR" sz="3200" b="1" dirty="0" smtClean="0"/>
          </a:p>
        </p:txBody>
      </p:sp>
      <p:sp>
        <p:nvSpPr>
          <p:cNvPr id="4" name="Pravokutnik 3"/>
          <p:cNvSpPr/>
          <p:nvPr/>
        </p:nvSpPr>
        <p:spPr>
          <a:xfrm>
            <a:off x="539552" y="3284984"/>
            <a:ext cx="7776864" cy="1323439"/>
          </a:xfrm>
          <a:prstGeom prst="rect">
            <a:avLst/>
          </a:prstGeom>
        </p:spPr>
        <p:txBody>
          <a:bodyPr wrap="square">
            <a:spAutoFit/>
          </a:bodyPr>
          <a:lstStyle/>
          <a:p>
            <a:pPr>
              <a:buNone/>
            </a:pPr>
            <a:r>
              <a:rPr lang="vi-VN" sz="4000" b="1" dirty="0" smtClean="0">
                <a:solidFill>
                  <a:srgbClr val="FF0000"/>
                </a:solidFill>
              </a:rPr>
              <a:t>Zašto </a:t>
            </a:r>
            <a:r>
              <a:rPr lang="hr-HR" sz="4000" b="1" dirty="0" smtClean="0">
                <a:solidFill>
                  <a:srgbClr val="FF0000"/>
                </a:solidFill>
              </a:rPr>
              <a:t>se  isti događaji tumače na različite načine</a:t>
            </a:r>
            <a:r>
              <a:rPr lang="vi-VN" sz="4000" b="1" dirty="0" smtClean="0">
                <a:solidFill>
                  <a:srgbClr val="FF0000"/>
                </a:solidFill>
              </a:rPr>
              <a:t>? </a:t>
            </a:r>
            <a:endParaRPr lang="hr-HR" sz="4000" b="1"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aobljeni pravokutnik 2"/>
          <p:cNvSpPr/>
          <p:nvPr/>
        </p:nvSpPr>
        <p:spPr>
          <a:xfrm>
            <a:off x="323528" y="188640"/>
            <a:ext cx="8424936" cy="1368152"/>
          </a:xfrm>
          <a:prstGeom prst="round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r-HR" sz="2400" b="1" dirty="0" smtClean="0"/>
              <a:t>Pitanja koja postavljamo o događajima, osobama, pojavama i procesima. Ova pitanja postavljamo i pri analizi povijesnih izvora.</a:t>
            </a:r>
            <a:endParaRPr lang="hr-HR" sz="2400" b="1" dirty="0"/>
          </a:p>
        </p:txBody>
      </p:sp>
      <p:graphicFrame>
        <p:nvGraphicFramePr>
          <p:cNvPr id="6" name="Dijagram 5"/>
          <p:cNvGraphicFramePr/>
          <p:nvPr/>
        </p:nvGraphicFramePr>
        <p:xfrm>
          <a:off x="683568" y="1628800"/>
          <a:ext cx="7632848" cy="5000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p:cNvSpPr>
            <a:spLocks noGrp="1"/>
          </p:cNvSpPr>
          <p:nvPr>
            <p:ph type="title"/>
          </p:nvPr>
        </p:nvSpPr>
        <p:spPr>
          <a:xfrm>
            <a:off x="251520" y="267494"/>
            <a:ext cx="8568952" cy="1399032"/>
          </a:xfrm>
        </p:spPr>
        <p:txBody>
          <a:bodyPr/>
          <a:lstStyle/>
          <a:p>
            <a:r>
              <a:rPr lang="hr-HR" b="1" dirty="0" smtClean="0">
                <a:solidFill>
                  <a:schemeClr val="accent1"/>
                </a:solidFill>
              </a:rPr>
              <a:t>PRIMJER 1</a:t>
            </a:r>
            <a:r>
              <a:rPr lang="hr-HR" dirty="0" smtClean="0">
                <a:solidFill>
                  <a:schemeClr val="accent1"/>
                </a:solidFill>
              </a:rPr>
              <a:t>. Pitanje krivnje za izbijanje Prvog svjetskog rata</a:t>
            </a:r>
            <a:endParaRPr lang="hr-HR" dirty="0">
              <a:solidFill>
                <a:schemeClr val="accent1"/>
              </a:solidFill>
            </a:endParaRPr>
          </a:p>
        </p:txBody>
      </p:sp>
      <p:sp>
        <p:nvSpPr>
          <p:cNvPr id="4" name="Rezervirano mjesto sadržaja 3"/>
          <p:cNvSpPr>
            <a:spLocks noGrp="1"/>
          </p:cNvSpPr>
          <p:nvPr>
            <p:ph idx="1"/>
          </p:nvPr>
        </p:nvSpPr>
        <p:spPr>
          <a:xfrm>
            <a:off x="251520" y="1882808"/>
            <a:ext cx="8712968" cy="4572000"/>
          </a:xfrm>
        </p:spPr>
        <p:txBody>
          <a:bodyPr/>
          <a:lstStyle/>
          <a:p>
            <a:r>
              <a:rPr lang="hr-HR" b="1" dirty="0" smtClean="0"/>
              <a:t>Zadatak: </a:t>
            </a:r>
            <a:r>
              <a:rPr lang="hr-HR" dirty="0" smtClean="0"/>
              <a:t>Analiza pisanih povijesnih izvora</a:t>
            </a:r>
          </a:p>
          <a:p>
            <a:pPr marL="578358" indent="-514350">
              <a:buAutoNum type="arabicPeriod"/>
            </a:pPr>
            <a:r>
              <a:rPr lang="hr-HR" dirty="0" smtClean="0"/>
              <a:t>Razlučiti činjenice od mišljenja</a:t>
            </a:r>
          </a:p>
          <a:p>
            <a:pPr marL="578358" indent="-514350">
              <a:buAutoNum type="arabicPeriod"/>
            </a:pPr>
            <a:r>
              <a:rPr lang="hr-HR" dirty="0" smtClean="0"/>
              <a:t>Odredit kojoj vrsti izvora tekstovi pripadaju: a) primarni</a:t>
            </a:r>
          </a:p>
          <a:p>
            <a:pPr>
              <a:buNone/>
            </a:pPr>
            <a:r>
              <a:rPr lang="hr-HR" dirty="0" smtClean="0"/>
              <a:t>     b) sekundarni</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4294967295"/>
          </p:nvPr>
        </p:nvSpPr>
        <p:spPr>
          <a:xfrm>
            <a:off x="0" y="0"/>
            <a:ext cx="9144000" cy="6858000"/>
          </a:xfrm>
        </p:spPr>
        <p:txBody>
          <a:bodyPr>
            <a:normAutofit fontScale="62500" lnSpcReduction="20000"/>
          </a:bodyPr>
          <a:lstStyle/>
          <a:p>
            <a:endParaRPr lang="hr-HR" dirty="0" smtClean="0"/>
          </a:p>
          <a:p>
            <a:r>
              <a:rPr lang="vi-VN" dirty="0" smtClean="0"/>
              <a:t>Nijedna država ne zaslužuje snositi svu odgovornost za izbijanje rata, ali meni se čini da to Njemačka najviše zaslužuje. Ona je u srpnju 1914. u svakom trenutku imala moćda zaustavi strmoglavljivanje u katastrofu –mogla je povući carte blanche</a:t>
            </a:r>
            <a:r>
              <a:rPr lang="hr-HR" dirty="0" smtClean="0"/>
              <a:t> </a:t>
            </a:r>
            <a:r>
              <a:rPr lang="vi-VN" dirty="0" smtClean="0"/>
              <a:t>kojom je Austriji dala podršku za invaziju Srbije. </a:t>
            </a:r>
            <a:endParaRPr lang="hr-HR" dirty="0" smtClean="0"/>
          </a:p>
          <a:p>
            <a:pPr algn="r">
              <a:buNone/>
            </a:pPr>
            <a:r>
              <a:rPr lang="vi-VN" dirty="0" smtClean="0"/>
              <a:t>Max</a:t>
            </a:r>
            <a:r>
              <a:rPr lang="hr-HR" dirty="0" smtClean="0"/>
              <a:t> </a:t>
            </a:r>
            <a:r>
              <a:rPr lang="vi-VN" dirty="0" smtClean="0"/>
              <a:t>Hasting</a:t>
            </a:r>
            <a:r>
              <a:rPr lang="vi-VN" dirty="0" smtClean="0"/>
              <a:t>, vojni povjesničar</a:t>
            </a:r>
          </a:p>
          <a:p>
            <a:endParaRPr lang="hr-HR" dirty="0" smtClean="0"/>
          </a:p>
          <a:p>
            <a:r>
              <a:rPr lang="vi-VN" dirty="0" smtClean="0"/>
              <a:t>Srbija snosi najveću odgovornost za izbijanje Prvog svjetskog rata. Srpski nacionalizam i ekspanzionizam su bili duboko remetilačke</a:t>
            </a:r>
            <a:r>
              <a:rPr lang="hr-HR" dirty="0" smtClean="0"/>
              <a:t> </a:t>
            </a:r>
            <a:r>
              <a:rPr lang="vi-VN" dirty="0" smtClean="0"/>
              <a:t>sile, a srpska potpora teroristima Crne ruke bila je iznimno neodgovorna. Austro-Ugarska je snosila tek nešto manju odgovornost za svoju paničnu i pretjeranu reakciju na ubojstvo prestolonasljednika. </a:t>
            </a:r>
            <a:endParaRPr lang="hr-HR" dirty="0" smtClean="0"/>
          </a:p>
          <a:p>
            <a:pPr algn="r">
              <a:buNone/>
            </a:pPr>
            <a:r>
              <a:rPr lang="vi-VN" dirty="0" smtClean="0"/>
              <a:t>Richard</a:t>
            </a:r>
            <a:r>
              <a:rPr lang="hr-HR" dirty="0" smtClean="0"/>
              <a:t> </a:t>
            </a:r>
            <a:r>
              <a:rPr lang="vi-VN" dirty="0" smtClean="0"/>
              <a:t>Evans</a:t>
            </a:r>
            <a:r>
              <a:rPr lang="vi-VN" dirty="0" smtClean="0"/>
              <a:t>, Sveučilište u Cambridgeu</a:t>
            </a:r>
          </a:p>
          <a:p>
            <a:endParaRPr lang="hr-HR" dirty="0" smtClean="0"/>
          </a:p>
          <a:p>
            <a:r>
              <a:rPr lang="vi-VN" dirty="0" smtClean="0"/>
              <a:t>Puno prije izbijanja neprijateljstava prusko-njemačka konzervativna elita bila je uvjerena da bi europski rat pomogao ostvarivanju njemačkih kolonijalnih ambicija te vojnog i političkog prestiža u svijetu. No, odluka da se ide u rat zbog relativno minorne međunarodne krize kao što je Sarajevski atentat proizašla je iz kobne smjese pogrešnih političkih procjena, straha od gubitka reputacije te tvrdoglavog stava prema preuzetim obvezama na svim stranama veoma složenog sustava vojnih i političkih saveza europskih država. </a:t>
            </a:r>
            <a:endParaRPr lang="hr-HR" dirty="0" smtClean="0"/>
          </a:p>
          <a:p>
            <a:pPr algn="r">
              <a:buNone/>
            </a:pPr>
            <a:r>
              <a:rPr lang="vi-VN" dirty="0" smtClean="0"/>
              <a:t>Gerhard</a:t>
            </a:r>
            <a:r>
              <a:rPr lang="hr-HR" dirty="0" smtClean="0"/>
              <a:t> </a:t>
            </a:r>
            <a:r>
              <a:rPr lang="vi-VN" dirty="0" smtClean="0"/>
              <a:t>Hirschfeld</a:t>
            </a:r>
            <a:r>
              <a:rPr lang="vi-VN" dirty="0" smtClean="0"/>
              <a:t>, Sveučilište u Stuttgartu</a:t>
            </a:r>
            <a:endParaRPr lang="hr-H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utnik 1"/>
          <p:cNvSpPr/>
          <p:nvPr/>
        </p:nvSpPr>
        <p:spPr>
          <a:xfrm>
            <a:off x="323528" y="404664"/>
            <a:ext cx="8496944" cy="5632311"/>
          </a:xfrm>
          <a:prstGeom prst="rect">
            <a:avLst/>
          </a:prstGeom>
        </p:spPr>
        <p:txBody>
          <a:bodyPr wrap="square">
            <a:spAutoFit/>
          </a:bodyPr>
          <a:lstStyle/>
          <a:p>
            <a:r>
              <a:rPr lang="vi-VN" sz="2000" dirty="0" smtClean="0"/>
              <a:t>Nekolicina ratobornih vođa iz političkih i vojnih vrhova Austro-Ugarske, Njemačke i Rusije prouzročila je Prvi svjetski rat. […] Austro-ugarski jastrebovi u vojsci –glavni krivci za sukob –vidjeli su sarajevski atentat na prestolonasljednika Franju Ferdinanda i njegovu ženu koji su počinili bosanski Srbi kao izgovor za osvajanje i uništavanje Srbije, nestabilnog susjeda koji se želio proširiti van svojih granica na austro-ugarski teritorij. Srbija, iscrpljena balkanskim ratovima 1912.-13. […] nije željela rat u 1914. godini. Širi europski rat uslijedio je zato što su njemačke političke i vojne vođe huškale Srbiju, njemačkog saveznika, da napadne Srbiju. To je uznemirilo Rusiju, saveznicu Srbije, koja je proglasila ratno stanje prije nego što su u potpunosti iscrpljene sve opcije za mirno rješenje. Uplašena tim činom, Njemačka je preventivno objavila rat Rusiji, kao i ruskoj saveznici Francuskoj, te započela brutalnu invaziju, dijelom preko Belgije. To je uvuklo u rat Veliku Britaniju koja je bila braniteljica belgijske neutralnosti i saveznica Francuske.</a:t>
            </a:r>
          </a:p>
          <a:p>
            <a:pPr algn="r"/>
            <a:r>
              <a:rPr lang="vi-VN" sz="2000" dirty="0" smtClean="0"/>
              <a:t>Heather</a:t>
            </a:r>
            <a:r>
              <a:rPr lang="hr-HR" sz="2000" dirty="0" smtClean="0"/>
              <a:t> </a:t>
            </a:r>
            <a:r>
              <a:rPr lang="vi-VN" sz="2000" dirty="0" smtClean="0"/>
              <a:t>Jones</a:t>
            </a:r>
            <a:r>
              <a:rPr lang="vi-VN" sz="2000" dirty="0" smtClean="0"/>
              <a:t>, London </a:t>
            </a:r>
            <a:r>
              <a:rPr lang="vi-VN" sz="2000" dirty="0" smtClean="0"/>
              <a:t>School</a:t>
            </a:r>
            <a:r>
              <a:rPr lang="hr-HR" sz="2000" dirty="0" smtClean="0"/>
              <a:t> </a:t>
            </a:r>
            <a:r>
              <a:rPr lang="vi-VN" sz="2000" dirty="0" smtClean="0"/>
              <a:t>of </a:t>
            </a:r>
            <a:r>
              <a:rPr lang="vi-VN" sz="2000" dirty="0" smtClean="0"/>
              <a:t>Economics</a:t>
            </a:r>
            <a:endParaRPr lang="hr-HR"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utnik 1"/>
          <p:cNvSpPr/>
          <p:nvPr/>
        </p:nvSpPr>
        <p:spPr>
          <a:xfrm>
            <a:off x="0" y="404664"/>
            <a:ext cx="9144000" cy="7355860"/>
          </a:xfrm>
          <a:prstGeom prst="rect">
            <a:avLst/>
          </a:prstGeom>
        </p:spPr>
        <p:txBody>
          <a:bodyPr wrap="square">
            <a:spAutoFit/>
          </a:bodyPr>
          <a:lstStyle/>
          <a:p>
            <a:r>
              <a:rPr lang="vi-VN" sz="2000" dirty="0" smtClean="0"/>
              <a:t>Smatram da rat nije izbio slučajno i da ga se u srpnju 1914. moglo izbjeći. Vlada i vojskovođe u Beču željele su rat protiv Srbije. Njihova neposredna reakcija na ubojstvo Franje Ferdinanda 28. lipnja 1914. bio je zahtjev za zadovoljštinom od Srbije, za koju su smatrali da stoji iza atentata i koja je većneko vrijeme ugrožavala austro-ugarski položaj na Balkanu. Ključno je bilo to što se diplomatska pobjeda smatrala bezvrijednom i „odbojnom“. Na početku srpnja, austrijske vođe odabrale su rat. No, da bi povela rat protiv Srbije, Austro-Ugarska je trebala podršku svoje glavne saveznice, Njemačke. […] Vlada u Berlinu dala je „bjanko ček“svojoj saveznici –obećala joj je bezuvjetnu potporu i izvršila pritisak na Beč</a:t>
            </a:r>
            <a:r>
              <a:rPr lang="hr-HR" sz="2000" dirty="0" smtClean="0"/>
              <a:t> </a:t>
            </a:r>
            <a:r>
              <a:rPr lang="vi-VN" sz="2000" dirty="0" smtClean="0"/>
              <a:t>da iskoristi ovu zlatnu priliku. Obje su vlade znale da je gotovo sigurno da će Rusija pomoći Srbiji te da će se tako lokalni rat pretvoriti u europski, ali obje su bile spremne preuzeti taj</a:t>
            </a:r>
            <a:r>
              <a:rPr lang="hr-HR" sz="2000" dirty="0" smtClean="0"/>
              <a:t> </a:t>
            </a:r>
            <a:r>
              <a:rPr lang="vi-VN" sz="2000" dirty="0" smtClean="0"/>
              <a:t>rizik. Njemačka garancija omogućila je Beču da nastavi sa svojim planovima –„ne“iz Berlina smjesta bi zaustavio krizu. S malim zakašnjenjem, Beč je Srbiji postavio ultimatum koji je namjerno bio neprihvatljiv.[…] Austrougarske i njemačke vođe su, iz mješavine očaja i pretjeranog samopouzdanja, pokrenule rat za očuvanje i proširenje svojih carstava. </a:t>
            </a:r>
          </a:p>
          <a:p>
            <a:pPr algn="r"/>
            <a:r>
              <a:rPr lang="vi-VN" sz="2000" dirty="0" smtClean="0"/>
              <a:t>Annika Mombauer, The Open University</a:t>
            </a:r>
            <a:endParaRPr lang="hr-HR" sz="2000" dirty="0" smtClean="0"/>
          </a:p>
          <a:p>
            <a:pPr algn="r"/>
            <a:endParaRPr lang="hr-HR" dirty="0" smtClean="0"/>
          </a:p>
          <a:p>
            <a:pPr algn="r"/>
            <a:endParaRPr lang="hr-HR" dirty="0" smtClean="0"/>
          </a:p>
          <a:p>
            <a:pPr algn="r"/>
            <a:endParaRPr lang="hr-HR" dirty="0" smtClean="0"/>
          </a:p>
          <a:p>
            <a:pPr algn="r"/>
            <a:endParaRPr lang="hr-H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ica 1"/>
          <p:cNvGraphicFramePr>
            <a:graphicFrameLocks noGrp="1"/>
          </p:cNvGraphicFramePr>
          <p:nvPr/>
        </p:nvGraphicFramePr>
        <p:xfrm>
          <a:off x="0" y="476672"/>
          <a:ext cx="9144000" cy="5904656"/>
        </p:xfrm>
        <a:graphic>
          <a:graphicData uri="http://schemas.openxmlformats.org/drawingml/2006/table">
            <a:tbl>
              <a:tblPr firstRow="1" bandRow="1">
                <a:tableStyleId>{5C22544A-7EE6-4342-B048-85BDC9FD1C3A}</a:tableStyleId>
              </a:tblPr>
              <a:tblGrid>
                <a:gridCol w="4572000"/>
                <a:gridCol w="4572000"/>
              </a:tblGrid>
              <a:tr h="939377">
                <a:tc>
                  <a:txBody>
                    <a:bodyPr/>
                    <a:lstStyle/>
                    <a:p>
                      <a:r>
                        <a:rPr lang="hr-HR" dirty="0" smtClean="0"/>
                        <a:t>Činjenice (izrečene izravno ili neizravno)</a:t>
                      </a:r>
                      <a:endParaRPr lang="hr-HR" dirty="0"/>
                    </a:p>
                  </a:txBody>
                  <a:tcPr>
                    <a:solidFill>
                      <a:schemeClr val="accent3">
                        <a:lumMod val="75000"/>
                      </a:schemeClr>
                    </a:solidFill>
                  </a:tcPr>
                </a:tc>
                <a:tc>
                  <a:txBody>
                    <a:bodyPr/>
                    <a:lstStyle/>
                    <a:p>
                      <a:r>
                        <a:rPr lang="hr-HR" dirty="0" smtClean="0"/>
                        <a:t>Mišljenje/Interpretacije</a:t>
                      </a:r>
                      <a:endParaRPr lang="hr-HR" dirty="0"/>
                    </a:p>
                  </a:txBody>
                  <a:tcPr/>
                </a:tc>
              </a:tr>
              <a:tr h="4965279">
                <a:tc>
                  <a:txBody>
                    <a:bodyPr/>
                    <a:lstStyle/>
                    <a:p>
                      <a:r>
                        <a:rPr lang="hr-HR" dirty="0" smtClean="0"/>
                        <a:t>•</a:t>
                      </a:r>
                      <a:r>
                        <a:rPr lang="hr-HR" sz="2000" dirty="0" smtClean="0"/>
                        <a:t>Balkanski ratovi </a:t>
                      </a:r>
                    </a:p>
                    <a:p>
                      <a:r>
                        <a:rPr lang="hr-HR" sz="2000" dirty="0" smtClean="0"/>
                        <a:t>•Sarajevski atentat </a:t>
                      </a:r>
                    </a:p>
                    <a:p>
                      <a:r>
                        <a:rPr lang="hr-HR" sz="2000" dirty="0" smtClean="0"/>
                        <a:t>•</a:t>
                      </a:r>
                      <a:r>
                        <a:rPr lang="hr-HR" sz="2000" dirty="0" err="1" smtClean="0"/>
                        <a:t>Carte</a:t>
                      </a:r>
                      <a:r>
                        <a:rPr lang="hr-HR" sz="2000" dirty="0" smtClean="0"/>
                        <a:t> </a:t>
                      </a:r>
                      <a:r>
                        <a:rPr lang="hr-HR" sz="2000" dirty="0" err="1" smtClean="0"/>
                        <a:t>blanche</a:t>
                      </a:r>
                      <a:r>
                        <a:rPr lang="hr-HR" sz="2000" dirty="0" smtClean="0"/>
                        <a:t> </a:t>
                      </a:r>
                    </a:p>
                    <a:p>
                      <a:r>
                        <a:rPr lang="hr-HR" sz="2000" dirty="0" smtClean="0"/>
                        <a:t>•</a:t>
                      </a:r>
                      <a:r>
                        <a:rPr lang="hr-HR" sz="2000" dirty="0" err="1" smtClean="0"/>
                        <a:t>Austro</a:t>
                      </a:r>
                      <a:r>
                        <a:rPr lang="hr-HR" sz="2000" dirty="0" smtClean="0"/>
                        <a:t>-ugarski ultimatum Srbiji •Redoslijed ulaska pojedinih zemalja u rat u srpnju i kolovozu 2014. </a:t>
                      </a:r>
                    </a:p>
                    <a:p>
                      <a:r>
                        <a:rPr lang="hr-HR" sz="2000" dirty="0" smtClean="0"/>
                        <a:t>•Rusija proglašava ratno stanje •Njemačka objava rata Rusiji i Francuskoj </a:t>
                      </a:r>
                    </a:p>
                    <a:p>
                      <a:r>
                        <a:rPr lang="hr-HR" sz="2000" dirty="0" smtClean="0"/>
                        <a:t>•Njemačka invazija Belgije</a:t>
                      </a:r>
                    </a:p>
                    <a:p>
                      <a:r>
                        <a:rPr lang="hr-HR" sz="2000" dirty="0" smtClean="0"/>
                        <a:t>•Velika Britanija ulazi u rat</a:t>
                      </a:r>
                    </a:p>
                    <a:p>
                      <a:endParaRPr lang="hr-HR" dirty="0"/>
                    </a:p>
                  </a:txBody>
                  <a:tcPr/>
                </a:tc>
                <a:tc>
                  <a:txBody>
                    <a:bodyPr/>
                    <a:lstStyle/>
                    <a:p>
                      <a:r>
                        <a:rPr lang="hr-HR" dirty="0" smtClean="0"/>
                        <a:t>•</a:t>
                      </a:r>
                      <a:r>
                        <a:rPr lang="hr-HR" sz="2000" dirty="0" smtClean="0"/>
                        <a:t>Pitanje odgovornosti/ krivnje za rat</a:t>
                      </a:r>
                    </a:p>
                    <a:p>
                      <a:pPr>
                        <a:buFont typeface="Arial" pitchFamily="34" charset="0"/>
                        <a:buChar char="•"/>
                      </a:pPr>
                      <a:r>
                        <a:rPr lang="hr-HR" sz="2000" baseline="0" dirty="0" smtClean="0"/>
                        <a:t> </a:t>
                      </a:r>
                      <a:r>
                        <a:rPr lang="hr-HR" sz="2000" dirty="0" smtClean="0"/>
                        <a:t>Ključni uzroci izbijanja rata</a:t>
                      </a:r>
                    </a:p>
                    <a:p>
                      <a:endParaRPr lang="hr-HR" sz="2000" dirty="0" smtClean="0"/>
                    </a:p>
                    <a:p>
                      <a:r>
                        <a:rPr lang="hr-HR" sz="2000" dirty="0" smtClean="0"/>
                        <a:t>1. Njemačka </a:t>
                      </a:r>
                    </a:p>
                    <a:p>
                      <a:r>
                        <a:rPr lang="hr-HR" sz="2000" dirty="0" smtClean="0"/>
                        <a:t>2. Srbija </a:t>
                      </a:r>
                    </a:p>
                    <a:p>
                      <a:r>
                        <a:rPr lang="hr-HR" sz="2000" dirty="0" smtClean="0"/>
                        <a:t>3. Njemačka i svi ostali </a:t>
                      </a:r>
                    </a:p>
                    <a:p>
                      <a:r>
                        <a:rPr lang="hr-HR" sz="2000" dirty="0" smtClean="0"/>
                        <a:t>4. </a:t>
                      </a:r>
                      <a:r>
                        <a:rPr lang="hr-HR" sz="2000" dirty="0" err="1" smtClean="0"/>
                        <a:t>Austro</a:t>
                      </a:r>
                      <a:r>
                        <a:rPr lang="hr-HR" sz="2000" dirty="0" smtClean="0"/>
                        <a:t>-Ugarska, Njemačka i Rusija </a:t>
                      </a:r>
                    </a:p>
                    <a:p>
                      <a:r>
                        <a:rPr lang="hr-HR" sz="2000" dirty="0" smtClean="0"/>
                        <a:t>5. </a:t>
                      </a:r>
                      <a:r>
                        <a:rPr lang="hr-HR" sz="2000" dirty="0" err="1" smtClean="0"/>
                        <a:t>Austro</a:t>
                      </a:r>
                      <a:r>
                        <a:rPr lang="hr-HR" sz="2000" dirty="0" smtClean="0"/>
                        <a:t>-Ugarska i Njemačka</a:t>
                      </a:r>
                    </a:p>
                    <a:p>
                      <a:endParaRPr lang="hr-HR" dirty="0" smtClean="0"/>
                    </a:p>
                    <a:p>
                      <a:endParaRPr lang="hr-HR" dirty="0" smtClean="0"/>
                    </a:p>
                    <a:p>
                      <a:endParaRPr lang="hr-HR"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0" y="267494"/>
            <a:ext cx="9144000" cy="1399032"/>
          </a:xfrm>
        </p:spPr>
        <p:txBody>
          <a:bodyPr>
            <a:normAutofit fontScale="90000"/>
          </a:bodyPr>
          <a:lstStyle/>
          <a:p>
            <a:r>
              <a:rPr lang="hr-HR" b="1" dirty="0" smtClean="0">
                <a:solidFill>
                  <a:schemeClr val="accent1"/>
                </a:solidFill>
              </a:rPr>
              <a:t>PRIMJER 2.</a:t>
            </a:r>
            <a:r>
              <a:rPr lang="hr-HR" dirty="0" smtClean="0">
                <a:solidFill>
                  <a:schemeClr val="accent1"/>
                </a:solidFill>
              </a:rPr>
              <a:t> Odredbe Versajskog mirovnog ugovora – odjek u javnosti </a:t>
            </a:r>
            <a:endParaRPr lang="hr-HR" dirty="0">
              <a:solidFill>
                <a:schemeClr val="accent1"/>
              </a:solidFill>
            </a:endParaRPr>
          </a:p>
        </p:txBody>
      </p:sp>
      <p:sp>
        <p:nvSpPr>
          <p:cNvPr id="3" name="Rezervirano mjesto sadržaja 2"/>
          <p:cNvSpPr>
            <a:spLocks noGrp="1"/>
          </p:cNvSpPr>
          <p:nvPr>
            <p:ph idx="1"/>
          </p:nvPr>
        </p:nvSpPr>
        <p:spPr>
          <a:ln>
            <a:solidFill>
              <a:schemeClr val="accent1"/>
            </a:solidFill>
          </a:ln>
        </p:spPr>
        <p:txBody>
          <a:bodyPr/>
          <a:lstStyle/>
          <a:p>
            <a:r>
              <a:rPr lang="hr-HR" dirty="0" smtClean="0"/>
              <a:t>Zadatak: Analiza slikovnih izvora – karikatura</a:t>
            </a:r>
          </a:p>
          <a:p>
            <a:pPr marL="578358" indent="-514350">
              <a:buAutoNum type="arabicPeriod"/>
            </a:pPr>
            <a:r>
              <a:rPr lang="hr-HR" dirty="0" smtClean="0"/>
              <a:t>Razlučiti činjenice od mišljenja</a:t>
            </a:r>
          </a:p>
          <a:p>
            <a:pPr marL="578358" indent="-514350">
              <a:buAutoNum type="arabicPeriod"/>
            </a:pPr>
            <a:r>
              <a:rPr lang="hr-HR" dirty="0" smtClean="0"/>
              <a:t>Odredit kojoj vrsti izvora pripadaju slikovni prikazi : a) primarni</a:t>
            </a:r>
          </a:p>
          <a:p>
            <a:pPr>
              <a:buNone/>
            </a:pPr>
            <a:r>
              <a:rPr lang="hr-HR" dirty="0" smtClean="0"/>
              <a:t>                                b) sekundarni</a:t>
            </a:r>
          </a:p>
          <a:p>
            <a:pPr marL="578358" indent="-514350">
              <a:buAutoNum type="arabicPeriod"/>
            </a:pPr>
            <a:endParaRPr lang="hr-H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duševljenje">
  <a:themeElements>
    <a:clrScheme name="Modul">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duševljenj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duševljenj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836</TotalTime>
  <Words>1068</Words>
  <Application>Microsoft Office PowerPoint</Application>
  <PresentationFormat>Prikaz na zaslonu (4:3)</PresentationFormat>
  <Paragraphs>81</Paragraphs>
  <Slides>17</Slides>
  <Notes>0</Notes>
  <HiddenSlides>0</HiddenSlides>
  <MMClips>0</MMClips>
  <ScaleCrop>false</ScaleCrop>
  <HeadingPairs>
    <vt:vector size="4" baseType="variant">
      <vt:variant>
        <vt:lpstr>Tema</vt:lpstr>
      </vt:variant>
      <vt:variant>
        <vt:i4>1</vt:i4>
      </vt:variant>
      <vt:variant>
        <vt:lpstr>Naslovi slajdova</vt:lpstr>
      </vt:variant>
      <vt:variant>
        <vt:i4>17</vt:i4>
      </vt:variant>
    </vt:vector>
  </HeadingPairs>
  <TitlesOfParts>
    <vt:vector size="18" baseType="lpstr">
      <vt:lpstr>Oduševljenje</vt:lpstr>
      <vt:lpstr>Svijet nakon Prvog svjetskog rata: analiza izvora i kritičko mišljenje</vt:lpstr>
      <vt:lpstr> Što je povijesna činjenica? </vt:lpstr>
      <vt:lpstr>Slajd 3</vt:lpstr>
      <vt:lpstr>PRIMJER 1. Pitanje krivnje za izbijanje Prvog svjetskog rata</vt:lpstr>
      <vt:lpstr>Slajd 5</vt:lpstr>
      <vt:lpstr>Slajd 6</vt:lpstr>
      <vt:lpstr>Slajd 7</vt:lpstr>
      <vt:lpstr>Slajd 8</vt:lpstr>
      <vt:lpstr>PRIMJER 2. Odredbe Versajskog mirovnog ugovora – odjek u javnosti </vt:lpstr>
      <vt:lpstr>Kako se pristupa analizi  karikature? </vt:lpstr>
      <vt:lpstr>Analiza karikature: „Mir i buduće topovsko meso“</vt:lpstr>
      <vt:lpstr>Slajd 12</vt:lpstr>
      <vt:lpstr>Slajd 13</vt:lpstr>
      <vt:lpstr>Koja je poruka ovih crteža?</vt:lpstr>
      <vt:lpstr>Slajd 15</vt:lpstr>
      <vt:lpstr>Što smo radili danas?</vt:lpstr>
      <vt:lpstr>   Hvala na pažnji!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UVOD U UČENJE POVIJESTI</dc:title>
  <dc:creator>skopuzen1</dc:creator>
  <cp:lastModifiedBy>skopuzen1</cp:lastModifiedBy>
  <cp:revision>46</cp:revision>
  <dcterms:created xsi:type="dcterms:W3CDTF">2016-09-08T10:30:13Z</dcterms:created>
  <dcterms:modified xsi:type="dcterms:W3CDTF">2017-11-20T21:11:14Z</dcterms:modified>
</cp:coreProperties>
</file>