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ED5056-C380-4EE2-AE81-9D8AC5B6EFDE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33816E-8E11-4551-B1AB-84892BE85F3E}">
      <dgm:prSet phldrT="[Text]" custT="1"/>
      <dgm:spPr>
        <a:solidFill>
          <a:srgbClr val="FFFF00"/>
        </a:solidFill>
      </dgm:spPr>
      <dgm:t>
        <a:bodyPr/>
        <a:lstStyle/>
        <a:p>
          <a:r>
            <a:rPr lang="sl-SI" sz="1800" b="1" dirty="0" smtClean="0">
              <a:solidFill>
                <a:srgbClr val="FF0000"/>
              </a:solidFill>
            </a:rPr>
            <a:t>odgoj za knjigu</a:t>
          </a:r>
        </a:p>
        <a:p>
          <a:r>
            <a:rPr lang="sl-SI" sz="1800" b="1" dirty="0" smtClean="0">
              <a:solidFill>
                <a:srgbClr val="FFFF00"/>
              </a:solidFill>
            </a:rPr>
            <a:t>Vzgoja h knjigi</a:t>
          </a:r>
        </a:p>
        <a:p>
          <a:endParaRPr lang="sl-SI" sz="1800" b="1" dirty="0" smtClean="0">
            <a:solidFill>
              <a:srgbClr val="FF0000"/>
            </a:solidFill>
          </a:endParaRPr>
        </a:p>
        <a:p>
          <a:r>
            <a:rPr lang="sl-SI" sz="1800" b="1" dirty="0" smtClean="0">
              <a:solidFill>
                <a:srgbClr val="002060"/>
              </a:solidFill>
            </a:rPr>
            <a:t>ODGOJ ZA MEDIJE (?)</a:t>
          </a:r>
        </a:p>
      </dgm:t>
    </dgm:pt>
    <dgm:pt modelId="{4045E69B-48AD-4970-988D-12D2314C5F57}" type="parTrans" cxnId="{176CD3BC-6C45-421F-98AE-F18DC7B64A55}">
      <dgm:prSet/>
      <dgm:spPr/>
      <dgm:t>
        <a:bodyPr/>
        <a:lstStyle/>
        <a:p>
          <a:endParaRPr lang="en-US"/>
        </a:p>
      </dgm:t>
    </dgm:pt>
    <dgm:pt modelId="{55C6543F-1F3B-4BF7-9355-A1464F75E684}" type="sibTrans" cxnId="{176CD3BC-6C45-421F-98AE-F18DC7B64A55}">
      <dgm:prSet/>
      <dgm:spPr/>
      <dgm:t>
        <a:bodyPr/>
        <a:lstStyle/>
        <a:p>
          <a:endParaRPr lang="en-US"/>
        </a:p>
      </dgm:t>
    </dgm:pt>
    <dgm:pt modelId="{8C120414-54F8-4175-B89C-E7F39EDFBE75}">
      <dgm:prSet phldrT="[Text]" custT="1"/>
      <dgm:spPr>
        <a:solidFill>
          <a:srgbClr val="FFFF00"/>
        </a:solidFill>
      </dgm:spPr>
      <dgm:t>
        <a:bodyPr/>
        <a:lstStyle/>
        <a:p>
          <a:r>
            <a:rPr lang="sl-SI" sz="2000" b="1" dirty="0" smtClean="0">
              <a:solidFill>
                <a:srgbClr val="FF0000"/>
              </a:solidFill>
            </a:rPr>
            <a:t>odgoj uz knjigu</a:t>
          </a:r>
        </a:p>
        <a:p>
          <a:endParaRPr lang="sl-SI" sz="2000" b="1" dirty="0" smtClean="0">
            <a:solidFill>
              <a:srgbClr val="FF0000"/>
            </a:solidFill>
          </a:endParaRPr>
        </a:p>
        <a:p>
          <a:r>
            <a:rPr lang="sl-SI" sz="2000" b="1" dirty="0" smtClean="0">
              <a:solidFill>
                <a:srgbClr val="002060"/>
              </a:solidFill>
            </a:rPr>
            <a:t>INFORMACIJSKA PISMENOST</a:t>
          </a:r>
          <a:endParaRPr lang="en-US" sz="2000" b="1" dirty="0">
            <a:solidFill>
              <a:srgbClr val="002060"/>
            </a:solidFill>
          </a:endParaRPr>
        </a:p>
      </dgm:t>
    </dgm:pt>
    <dgm:pt modelId="{57BA05A4-14B1-4141-9C9D-99A753AB76E2}" type="parTrans" cxnId="{E7306D69-95C9-4EBE-A6CF-F3DD28E68F03}">
      <dgm:prSet/>
      <dgm:spPr/>
      <dgm:t>
        <a:bodyPr/>
        <a:lstStyle/>
        <a:p>
          <a:endParaRPr lang="en-US"/>
        </a:p>
      </dgm:t>
    </dgm:pt>
    <dgm:pt modelId="{36D507AF-6970-4CB8-9194-AC83351E293E}" type="sibTrans" cxnId="{E7306D69-95C9-4EBE-A6CF-F3DD28E68F03}">
      <dgm:prSet/>
      <dgm:spPr/>
      <dgm:t>
        <a:bodyPr/>
        <a:lstStyle/>
        <a:p>
          <a:endParaRPr lang="en-US"/>
        </a:p>
      </dgm:t>
    </dgm:pt>
    <dgm:pt modelId="{A60ACB37-1B95-4A20-BB08-04C4DB97DFD4}" type="pres">
      <dgm:prSet presAssocID="{57ED5056-C380-4EE2-AE81-9D8AC5B6EFDE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D55335C-5017-4765-B285-122CA78EB833}" type="pres">
      <dgm:prSet presAssocID="{57ED5056-C380-4EE2-AE81-9D8AC5B6EFDE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45D5F-90FA-4D16-98AA-DD115ED06097}" type="pres">
      <dgm:prSet presAssocID="{57ED5056-C380-4EE2-AE81-9D8AC5B6EFDE}" presName="LeftNode" presStyleLbl="bgImgPlace1" presStyleIdx="0" presStyleCnt="2" custScaleX="177788" custScaleY="106481" custLinFactNeighborX="-66643" custLinFactNeighborY="6178">
        <dgm:presLayoutVars>
          <dgm:chMax val="2"/>
          <dgm:chPref val="2"/>
        </dgm:presLayoutVars>
      </dgm:prSet>
      <dgm:spPr/>
      <dgm:t>
        <a:bodyPr/>
        <a:lstStyle/>
        <a:p>
          <a:endParaRPr lang="en-US"/>
        </a:p>
      </dgm:t>
    </dgm:pt>
    <dgm:pt modelId="{ACBD26FD-C447-4691-BEFE-6918456F2173}" type="pres">
      <dgm:prSet presAssocID="{57ED5056-C380-4EE2-AE81-9D8AC5B6EFDE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243EA-DAC9-41D1-BE79-62CA669FD28A}" type="pres">
      <dgm:prSet presAssocID="{57ED5056-C380-4EE2-AE81-9D8AC5B6EFDE}" presName="RightNode" presStyleLbl="bgImgPlace1" presStyleIdx="1" presStyleCnt="2" custScaleX="186848" custScaleY="105890" custLinFactNeighborX="70765" custLinFactNeighborY="588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EA9C307-A22F-4D6E-88F7-2ED41F92FC6F}" type="pres">
      <dgm:prSet presAssocID="{57ED5056-C380-4EE2-AE81-9D8AC5B6EFDE}" presName="TopArrow" presStyleLbl="node1" presStyleIdx="0" presStyleCnt="2" custLinFactNeighborX="-4616" custLinFactNeighborY="26469"/>
      <dgm:spPr/>
    </dgm:pt>
    <dgm:pt modelId="{D9FA98A3-E0EA-4CAF-A692-98AA78103CD9}" type="pres">
      <dgm:prSet presAssocID="{57ED5056-C380-4EE2-AE81-9D8AC5B6EFDE}" presName="BottomArrow" presStyleLbl="node1" presStyleIdx="1" presStyleCnt="2"/>
      <dgm:spPr/>
    </dgm:pt>
  </dgm:ptLst>
  <dgm:cxnLst>
    <dgm:cxn modelId="{DA4F80C0-21BB-4060-A3A4-6AE5C1FF33FD}" type="presOf" srcId="{57ED5056-C380-4EE2-AE81-9D8AC5B6EFDE}" destId="{A60ACB37-1B95-4A20-BB08-04C4DB97DFD4}" srcOrd="0" destOrd="0" presId="urn:microsoft.com/office/officeart/2009/layout/ReverseList"/>
    <dgm:cxn modelId="{176CD3BC-6C45-421F-98AE-F18DC7B64A55}" srcId="{57ED5056-C380-4EE2-AE81-9D8AC5B6EFDE}" destId="{0B33816E-8E11-4551-B1AB-84892BE85F3E}" srcOrd="0" destOrd="0" parTransId="{4045E69B-48AD-4970-988D-12D2314C5F57}" sibTransId="{55C6543F-1F3B-4BF7-9355-A1464F75E684}"/>
    <dgm:cxn modelId="{1C6949E4-97B9-45A4-BBE9-C2FDAEA42889}" type="presOf" srcId="{8C120414-54F8-4175-B89C-E7F39EDFBE75}" destId="{DA7243EA-DAC9-41D1-BE79-62CA669FD28A}" srcOrd="1" destOrd="0" presId="urn:microsoft.com/office/officeart/2009/layout/ReverseList"/>
    <dgm:cxn modelId="{D037EA36-E912-4FA6-BA0F-50297D0EAFFE}" type="presOf" srcId="{0B33816E-8E11-4551-B1AB-84892BE85F3E}" destId="{ED55335C-5017-4765-B285-122CA78EB833}" srcOrd="0" destOrd="0" presId="urn:microsoft.com/office/officeart/2009/layout/ReverseList"/>
    <dgm:cxn modelId="{2B7020E1-07BE-4BFF-9FEA-0D7BBFA26DC2}" type="presOf" srcId="{0B33816E-8E11-4551-B1AB-84892BE85F3E}" destId="{87D45D5F-90FA-4D16-98AA-DD115ED06097}" srcOrd="1" destOrd="0" presId="urn:microsoft.com/office/officeart/2009/layout/ReverseList"/>
    <dgm:cxn modelId="{E7306D69-95C9-4EBE-A6CF-F3DD28E68F03}" srcId="{57ED5056-C380-4EE2-AE81-9D8AC5B6EFDE}" destId="{8C120414-54F8-4175-B89C-E7F39EDFBE75}" srcOrd="1" destOrd="0" parTransId="{57BA05A4-14B1-4141-9C9D-99A753AB76E2}" sibTransId="{36D507AF-6970-4CB8-9194-AC83351E293E}"/>
    <dgm:cxn modelId="{CF5745E4-BB57-4374-BE37-28327F0367C7}" type="presOf" srcId="{8C120414-54F8-4175-B89C-E7F39EDFBE75}" destId="{ACBD26FD-C447-4691-BEFE-6918456F2173}" srcOrd="0" destOrd="0" presId="urn:microsoft.com/office/officeart/2009/layout/ReverseList"/>
    <dgm:cxn modelId="{69FD8E5B-10EF-4A4B-AE45-7EEDB87E58B8}" type="presParOf" srcId="{A60ACB37-1B95-4A20-BB08-04C4DB97DFD4}" destId="{ED55335C-5017-4765-B285-122CA78EB833}" srcOrd="0" destOrd="0" presId="urn:microsoft.com/office/officeart/2009/layout/ReverseList"/>
    <dgm:cxn modelId="{F9596E8E-1A5F-4899-ADAC-AF0C6F7C6936}" type="presParOf" srcId="{A60ACB37-1B95-4A20-BB08-04C4DB97DFD4}" destId="{87D45D5F-90FA-4D16-98AA-DD115ED06097}" srcOrd="1" destOrd="0" presId="urn:microsoft.com/office/officeart/2009/layout/ReverseList"/>
    <dgm:cxn modelId="{D633BC17-9F7D-4404-A769-4454B6C20A39}" type="presParOf" srcId="{A60ACB37-1B95-4A20-BB08-04C4DB97DFD4}" destId="{ACBD26FD-C447-4691-BEFE-6918456F2173}" srcOrd="2" destOrd="0" presId="urn:microsoft.com/office/officeart/2009/layout/ReverseList"/>
    <dgm:cxn modelId="{F00E8BCE-2249-4F91-ABB1-9D2A5291D3E6}" type="presParOf" srcId="{A60ACB37-1B95-4A20-BB08-04C4DB97DFD4}" destId="{DA7243EA-DAC9-41D1-BE79-62CA669FD28A}" srcOrd="3" destOrd="0" presId="urn:microsoft.com/office/officeart/2009/layout/ReverseList"/>
    <dgm:cxn modelId="{BA33A519-5FA5-4AA5-822A-9419D9EC393D}" type="presParOf" srcId="{A60ACB37-1B95-4A20-BB08-04C4DB97DFD4}" destId="{FEA9C307-A22F-4D6E-88F7-2ED41F92FC6F}" srcOrd="4" destOrd="0" presId="urn:microsoft.com/office/officeart/2009/layout/ReverseList"/>
    <dgm:cxn modelId="{0494A26B-8CB8-46B7-B550-C4FC2D32E5B6}" type="presParOf" srcId="{A60ACB37-1B95-4A20-BB08-04C4DB97DFD4}" destId="{D9FA98A3-E0EA-4CAF-A692-98AA78103CD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85BF35-E564-41F8-977E-1A5A0BED4D5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6F41F2-C936-4FB8-A57D-F1507873D39A}">
      <dgm:prSet phldrT="[Text]" custT="1"/>
      <dgm:spPr/>
      <dgm:t>
        <a:bodyPr/>
        <a:lstStyle/>
        <a:p>
          <a:r>
            <a:rPr lang="sl-SI" sz="1400" dirty="0" smtClean="0"/>
            <a:t>sudjelovanje</a:t>
          </a:r>
          <a:endParaRPr lang="en-US" sz="1400" dirty="0"/>
        </a:p>
      </dgm:t>
    </dgm:pt>
    <dgm:pt modelId="{6C05A724-73A1-4460-9452-57BF09D76506}" type="parTrans" cxnId="{54F94E8C-5EBF-44CE-9339-CC7D10ABF9F8}">
      <dgm:prSet/>
      <dgm:spPr/>
      <dgm:t>
        <a:bodyPr/>
        <a:lstStyle/>
        <a:p>
          <a:endParaRPr lang="en-US"/>
        </a:p>
      </dgm:t>
    </dgm:pt>
    <dgm:pt modelId="{996C7605-A4E8-4E62-A7B5-00E3C08E60E1}" type="sibTrans" cxnId="{54F94E8C-5EBF-44CE-9339-CC7D10ABF9F8}">
      <dgm:prSet/>
      <dgm:spPr/>
      <dgm:t>
        <a:bodyPr/>
        <a:lstStyle/>
        <a:p>
          <a:endParaRPr lang="en-US" dirty="0"/>
        </a:p>
      </dgm:t>
    </dgm:pt>
    <dgm:pt modelId="{31AEAF23-A6A0-4612-B5F4-839E42FDE3A1}">
      <dgm:prSet phldrT="[Text]" custT="1"/>
      <dgm:spPr/>
      <dgm:t>
        <a:bodyPr/>
        <a:lstStyle/>
        <a:p>
          <a:r>
            <a:rPr lang="sl-SI" sz="1400" dirty="0" smtClean="0"/>
            <a:t>širenje</a:t>
          </a:r>
          <a:endParaRPr lang="en-US" sz="1400" dirty="0"/>
        </a:p>
      </dgm:t>
    </dgm:pt>
    <dgm:pt modelId="{5DF4B4DA-7E19-4894-86BA-9FC7C92885C7}" type="parTrans" cxnId="{FA9DAD21-94FF-4259-8AF1-D043D782B2F9}">
      <dgm:prSet/>
      <dgm:spPr/>
      <dgm:t>
        <a:bodyPr/>
        <a:lstStyle/>
        <a:p>
          <a:endParaRPr lang="en-US"/>
        </a:p>
      </dgm:t>
    </dgm:pt>
    <dgm:pt modelId="{B66CCC3D-7CE3-4704-8C18-E188CB2D7794}" type="sibTrans" cxnId="{FA9DAD21-94FF-4259-8AF1-D043D782B2F9}">
      <dgm:prSet/>
      <dgm:spPr/>
      <dgm:t>
        <a:bodyPr/>
        <a:lstStyle/>
        <a:p>
          <a:endParaRPr lang="en-US"/>
        </a:p>
      </dgm:t>
    </dgm:pt>
    <dgm:pt modelId="{DE6E3EED-014B-43CA-AA1F-C68811082579}">
      <dgm:prSet phldrT="[Text]" custT="1"/>
      <dgm:spPr/>
      <dgm:t>
        <a:bodyPr/>
        <a:lstStyle/>
        <a:p>
          <a:r>
            <a:rPr lang="sl-SI" sz="1200" dirty="0" smtClean="0"/>
            <a:t>i</a:t>
          </a:r>
          <a:r>
            <a:rPr lang="sl-SI" sz="1400" dirty="0" smtClean="0"/>
            <a:t>novativnost</a:t>
          </a:r>
          <a:endParaRPr lang="en-US" sz="1400" dirty="0"/>
        </a:p>
      </dgm:t>
    </dgm:pt>
    <dgm:pt modelId="{922D95CC-AF33-4496-BF98-F156FB118A71}" type="parTrans" cxnId="{E6DB722B-3220-4654-843B-341D649FBA97}">
      <dgm:prSet/>
      <dgm:spPr/>
      <dgm:t>
        <a:bodyPr/>
        <a:lstStyle/>
        <a:p>
          <a:endParaRPr lang="en-US"/>
        </a:p>
      </dgm:t>
    </dgm:pt>
    <dgm:pt modelId="{8376755E-1C84-4713-B01A-8D304CD90196}" type="sibTrans" cxnId="{E6DB722B-3220-4654-843B-341D649FBA97}">
      <dgm:prSet/>
      <dgm:spPr/>
      <dgm:t>
        <a:bodyPr/>
        <a:lstStyle/>
        <a:p>
          <a:endParaRPr lang="en-US"/>
        </a:p>
      </dgm:t>
    </dgm:pt>
    <dgm:pt modelId="{91A155F8-689F-4F61-BE71-60984D512760}">
      <dgm:prSet phldrT="[Text]" custT="1"/>
      <dgm:spPr/>
      <dgm:t>
        <a:bodyPr/>
        <a:lstStyle/>
        <a:p>
          <a:r>
            <a:rPr lang="sl-SI" sz="1400" dirty="0" smtClean="0"/>
            <a:t>organiziranost</a:t>
          </a:r>
          <a:endParaRPr lang="en-US" sz="1400" dirty="0"/>
        </a:p>
      </dgm:t>
    </dgm:pt>
    <dgm:pt modelId="{4B6586B2-C46B-4946-8EAA-93F1C470EB6B}" type="parTrans" cxnId="{EA6D0A69-6E65-40FD-9C55-826E8228BAA3}">
      <dgm:prSet/>
      <dgm:spPr/>
      <dgm:t>
        <a:bodyPr/>
        <a:lstStyle/>
        <a:p>
          <a:endParaRPr lang="en-US"/>
        </a:p>
      </dgm:t>
    </dgm:pt>
    <dgm:pt modelId="{0F3B6B08-8FFD-47F8-978F-279CD824FBEF}" type="sibTrans" cxnId="{EA6D0A69-6E65-40FD-9C55-826E8228BAA3}">
      <dgm:prSet/>
      <dgm:spPr/>
      <dgm:t>
        <a:bodyPr/>
        <a:lstStyle/>
        <a:p>
          <a:endParaRPr lang="en-US"/>
        </a:p>
      </dgm:t>
    </dgm:pt>
    <dgm:pt modelId="{AED3C0C8-9465-41FC-8FD0-2F77F886851E}">
      <dgm:prSet phldrT="[Text]" custT="1"/>
      <dgm:spPr/>
      <dgm:t>
        <a:bodyPr/>
        <a:lstStyle/>
        <a:p>
          <a:r>
            <a:rPr lang="sl-SI" sz="1400" dirty="0" smtClean="0"/>
            <a:t>prikupljanje</a:t>
          </a:r>
          <a:endParaRPr lang="en-US" sz="1400" dirty="0"/>
        </a:p>
      </dgm:t>
    </dgm:pt>
    <dgm:pt modelId="{D53662EC-1CB5-4C85-846E-EA8E75DC6FCC}" type="parTrans" cxnId="{97A8719A-8349-4579-B601-F283718A6E22}">
      <dgm:prSet/>
      <dgm:spPr/>
      <dgm:t>
        <a:bodyPr/>
        <a:lstStyle/>
        <a:p>
          <a:endParaRPr lang="en-US"/>
        </a:p>
      </dgm:t>
    </dgm:pt>
    <dgm:pt modelId="{E575DD5D-DF07-4192-B965-B1EE77C1BEB7}" type="sibTrans" cxnId="{97A8719A-8349-4579-B601-F283718A6E22}">
      <dgm:prSet/>
      <dgm:spPr/>
      <dgm:t>
        <a:bodyPr/>
        <a:lstStyle/>
        <a:p>
          <a:endParaRPr lang="en-US" dirty="0"/>
        </a:p>
      </dgm:t>
    </dgm:pt>
    <dgm:pt modelId="{9FCD503C-A87D-4538-8186-1E2AA259B2E5}" type="pres">
      <dgm:prSet presAssocID="{9585BF35-E564-41F8-977E-1A5A0BED4D5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81D6D0-7BD7-4C76-BD52-98D8D1083AEE}" type="pres">
      <dgm:prSet presAssocID="{336F41F2-C936-4FB8-A57D-F1507873D39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B3EE8-C02A-4118-901C-4F75F5449483}" type="pres">
      <dgm:prSet presAssocID="{996C7605-A4E8-4E62-A7B5-00E3C08E60E1}" presName="sibTrans" presStyleLbl="sibTrans2D1" presStyleIdx="0" presStyleCnt="5" custScaleX="196049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CCF3ACC9-680E-438A-823A-73D30FB57F83}" type="pres">
      <dgm:prSet presAssocID="{996C7605-A4E8-4E62-A7B5-00E3C08E60E1}" presName="connectorText" presStyleLbl="sibTrans2D1" presStyleIdx="0" presStyleCnt="5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FA518DA8-0E0B-40E1-9361-6B619BFD6590}" type="pres">
      <dgm:prSet presAssocID="{31AEAF23-A6A0-4612-B5F4-839E42FDE3A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D295B-D0B6-4F03-B050-9FDF5DF0F297}" type="pres">
      <dgm:prSet presAssocID="{B66CCC3D-7CE3-4704-8C18-E188CB2D7794}" presName="sibTrans" presStyleLbl="sibTrans2D1" presStyleIdx="1" presStyleCnt="5" custScaleX="185379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7A6AF94A-0247-471F-B085-8DB3F0D6A533}" type="pres">
      <dgm:prSet presAssocID="{B66CCC3D-7CE3-4704-8C18-E188CB2D779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759B3C2-5C1F-4062-94D0-4B9F69268CCE}" type="pres">
      <dgm:prSet presAssocID="{DE6E3EED-014B-43CA-AA1F-C6881108257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C1C32-7B24-41F8-86C8-7CE4EEA59955}" type="pres">
      <dgm:prSet presAssocID="{8376755E-1C84-4713-B01A-8D304CD90196}" presName="sibTrans" presStyleLbl="sibTrans2D1" presStyleIdx="2" presStyleCnt="5" custScaleX="196745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7D0CEA4-9C79-49BA-98C8-3B0683D267BB}" type="pres">
      <dgm:prSet presAssocID="{8376755E-1C84-4713-B01A-8D304CD9019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ABBF869-5475-4EAB-9554-E63B3D6DC80D}" type="pres">
      <dgm:prSet presAssocID="{91A155F8-689F-4F61-BE71-60984D512760}" presName="node" presStyleLbl="node1" presStyleIdx="3" presStyleCnt="5" custScaleX="106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EF25F-8065-44DD-92E4-EB685D17DB73}" type="pres">
      <dgm:prSet presAssocID="{0F3B6B08-8FFD-47F8-978F-279CD824FBEF}" presName="sibTrans" presStyleLbl="sibTrans2D1" presStyleIdx="3" presStyleCnt="5" custScaleX="183492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7A4B316C-E3EE-42D6-834F-AF9F25645371}" type="pres">
      <dgm:prSet presAssocID="{0F3B6B08-8FFD-47F8-978F-279CD824FBE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5CEE4CDF-7D8E-44AF-9335-C77E6693EB65}" type="pres">
      <dgm:prSet presAssocID="{AED3C0C8-9465-41FC-8FD0-2F77F886851E}" presName="node" presStyleLbl="node1" presStyleIdx="4" presStyleCnt="5" custRadScaleRad="100688" custRadScaleInc="32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05C39-A709-4810-8AE2-CB32BBF46B5D}" type="pres">
      <dgm:prSet presAssocID="{E575DD5D-DF07-4192-B965-B1EE77C1BEB7}" presName="sibTrans" presStyleLbl="sibTrans2D1" presStyleIdx="4" presStyleCnt="5" custScaleX="175463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A37E1FF3-FA90-4A74-9253-8B747D738CD3}" type="pres">
      <dgm:prSet presAssocID="{E575DD5D-DF07-4192-B965-B1EE77C1BEB7}" presName="connectorText" presStyleLbl="sibTrans2D1" presStyleIdx="4" presStyleCnt="5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</dgm:ptLst>
  <dgm:cxnLst>
    <dgm:cxn modelId="{1F696CAE-F72F-4B4F-96EA-6ED50C6B2280}" type="presOf" srcId="{AED3C0C8-9465-41FC-8FD0-2F77F886851E}" destId="{5CEE4CDF-7D8E-44AF-9335-C77E6693EB65}" srcOrd="0" destOrd="0" presId="urn:microsoft.com/office/officeart/2005/8/layout/cycle2"/>
    <dgm:cxn modelId="{A1E03F32-416A-4279-BDFB-A427C18E3F60}" type="presOf" srcId="{996C7605-A4E8-4E62-A7B5-00E3C08E60E1}" destId="{CCF3ACC9-680E-438A-823A-73D30FB57F83}" srcOrd="1" destOrd="0" presId="urn:microsoft.com/office/officeart/2005/8/layout/cycle2"/>
    <dgm:cxn modelId="{6BCAAA87-FF7F-4D54-8758-98EAD98C001D}" type="presOf" srcId="{B66CCC3D-7CE3-4704-8C18-E188CB2D7794}" destId="{7A6AF94A-0247-471F-B085-8DB3F0D6A533}" srcOrd="1" destOrd="0" presId="urn:microsoft.com/office/officeart/2005/8/layout/cycle2"/>
    <dgm:cxn modelId="{54F94E8C-5EBF-44CE-9339-CC7D10ABF9F8}" srcId="{9585BF35-E564-41F8-977E-1A5A0BED4D53}" destId="{336F41F2-C936-4FB8-A57D-F1507873D39A}" srcOrd="0" destOrd="0" parTransId="{6C05A724-73A1-4460-9452-57BF09D76506}" sibTransId="{996C7605-A4E8-4E62-A7B5-00E3C08E60E1}"/>
    <dgm:cxn modelId="{B771D1BF-FE7E-458D-9022-664114C61435}" type="presOf" srcId="{B66CCC3D-7CE3-4704-8C18-E188CB2D7794}" destId="{D24D295B-D0B6-4F03-B050-9FDF5DF0F297}" srcOrd="0" destOrd="0" presId="urn:microsoft.com/office/officeart/2005/8/layout/cycle2"/>
    <dgm:cxn modelId="{C5C65FD1-10A5-4B74-BB62-0CCEC7384669}" type="presOf" srcId="{996C7605-A4E8-4E62-A7B5-00E3C08E60E1}" destId="{8AAB3EE8-C02A-4118-901C-4F75F5449483}" srcOrd="0" destOrd="0" presId="urn:microsoft.com/office/officeart/2005/8/layout/cycle2"/>
    <dgm:cxn modelId="{E6DB722B-3220-4654-843B-341D649FBA97}" srcId="{9585BF35-E564-41F8-977E-1A5A0BED4D53}" destId="{DE6E3EED-014B-43CA-AA1F-C68811082579}" srcOrd="2" destOrd="0" parTransId="{922D95CC-AF33-4496-BF98-F156FB118A71}" sibTransId="{8376755E-1C84-4713-B01A-8D304CD90196}"/>
    <dgm:cxn modelId="{CE67E1ED-43C9-4DAC-8831-4207B4177A4F}" type="presOf" srcId="{8376755E-1C84-4713-B01A-8D304CD90196}" destId="{37D0CEA4-9C79-49BA-98C8-3B0683D267BB}" srcOrd="1" destOrd="0" presId="urn:microsoft.com/office/officeart/2005/8/layout/cycle2"/>
    <dgm:cxn modelId="{EFC896DE-4115-4D1A-9792-0CD7EF7991BD}" type="presOf" srcId="{336F41F2-C936-4FB8-A57D-F1507873D39A}" destId="{C481D6D0-7BD7-4C76-BD52-98D8D1083AEE}" srcOrd="0" destOrd="0" presId="urn:microsoft.com/office/officeart/2005/8/layout/cycle2"/>
    <dgm:cxn modelId="{4305AD40-B04D-4804-819F-5D8D65C3EA1E}" type="presOf" srcId="{91A155F8-689F-4F61-BE71-60984D512760}" destId="{EABBF869-5475-4EAB-9554-E63B3D6DC80D}" srcOrd="0" destOrd="0" presId="urn:microsoft.com/office/officeart/2005/8/layout/cycle2"/>
    <dgm:cxn modelId="{25CD42E8-569B-48F7-B0EA-985D273C6E66}" type="presOf" srcId="{9585BF35-E564-41F8-977E-1A5A0BED4D53}" destId="{9FCD503C-A87D-4538-8186-1E2AA259B2E5}" srcOrd="0" destOrd="0" presId="urn:microsoft.com/office/officeart/2005/8/layout/cycle2"/>
    <dgm:cxn modelId="{EA6D0A69-6E65-40FD-9C55-826E8228BAA3}" srcId="{9585BF35-E564-41F8-977E-1A5A0BED4D53}" destId="{91A155F8-689F-4F61-BE71-60984D512760}" srcOrd="3" destOrd="0" parTransId="{4B6586B2-C46B-4946-8EAA-93F1C470EB6B}" sibTransId="{0F3B6B08-8FFD-47F8-978F-279CD824FBEF}"/>
    <dgm:cxn modelId="{9B0A9039-7B08-490A-85AB-E2DD4E69BB10}" type="presOf" srcId="{E575DD5D-DF07-4192-B965-B1EE77C1BEB7}" destId="{0C005C39-A709-4810-8AE2-CB32BBF46B5D}" srcOrd="0" destOrd="0" presId="urn:microsoft.com/office/officeart/2005/8/layout/cycle2"/>
    <dgm:cxn modelId="{F685282A-8B4E-45FE-A422-51AF06C78330}" type="presOf" srcId="{0F3B6B08-8FFD-47F8-978F-279CD824FBEF}" destId="{7A4B316C-E3EE-42D6-834F-AF9F25645371}" srcOrd="1" destOrd="0" presId="urn:microsoft.com/office/officeart/2005/8/layout/cycle2"/>
    <dgm:cxn modelId="{8CAAE398-C974-4E02-BBAB-8534DB9A3E2B}" type="presOf" srcId="{E575DD5D-DF07-4192-B965-B1EE77C1BEB7}" destId="{A37E1FF3-FA90-4A74-9253-8B747D738CD3}" srcOrd="1" destOrd="0" presId="urn:microsoft.com/office/officeart/2005/8/layout/cycle2"/>
    <dgm:cxn modelId="{471D54DF-82F5-4705-AD4B-113668B80775}" type="presOf" srcId="{0F3B6B08-8FFD-47F8-978F-279CD824FBEF}" destId="{0D0EF25F-8065-44DD-92E4-EB685D17DB73}" srcOrd="0" destOrd="0" presId="urn:microsoft.com/office/officeart/2005/8/layout/cycle2"/>
    <dgm:cxn modelId="{A69FC400-26F4-4C00-B9D7-B67E84F196E8}" type="presOf" srcId="{31AEAF23-A6A0-4612-B5F4-839E42FDE3A1}" destId="{FA518DA8-0E0B-40E1-9361-6B619BFD6590}" srcOrd="0" destOrd="0" presId="urn:microsoft.com/office/officeart/2005/8/layout/cycle2"/>
    <dgm:cxn modelId="{FA9DAD21-94FF-4259-8AF1-D043D782B2F9}" srcId="{9585BF35-E564-41F8-977E-1A5A0BED4D53}" destId="{31AEAF23-A6A0-4612-B5F4-839E42FDE3A1}" srcOrd="1" destOrd="0" parTransId="{5DF4B4DA-7E19-4894-86BA-9FC7C92885C7}" sibTransId="{B66CCC3D-7CE3-4704-8C18-E188CB2D7794}"/>
    <dgm:cxn modelId="{61ADC4A7-BC26-45CB-9115-3A2F3C52DEFF}" type="presOf" srcId="{DE6E3EED-014B-43CA-AA1F-C68811082579}" destId="{C759B3C2-5C1F-4062-94D0-4B9F69268CCE}" srcOrd="0" destOrd="0" presId="urn:microsoft.com/office/officeart/2005/8/layout/cycle2"/>
    <dgm:cxn modelId="{97A8719A-8349-4579-B601-F283718A6E22}" srcId="{9585BF35-E564-41F8-977E-1A5A0BED4D53}" destId="{AED3C0C8-9465-41FC-8FD0-2F77F886851E}" srcOrd="4" destOrd="0" parTransId="{D53662EC-1CB5-4C85-846E-EA8E75DC6FCC}" sibTransId="{E575DD5D-DF07-4192-B965-B1EE77C1BEB7}"/>
    <dgm:cxn modelId="{868A29D5-821C-40DC-8B11-DB41FC489C5F}" type="presOf" srcId="{8376755E-1C84-4713-B01A-8D304CD90196}" destId="{46FC1C32-7B24-41F8-86C8-7CE4EEA59955}" srcOrd="0" destOrd="0" presId="urn:microsoft.com/office/officeart/2005/8/layout/cycle2"/>
    <dgm:cxn modelId="{F17CFC95-F82E-4BFD-8DEE-8E2F000ACBC5}" type="presParOf" srcId="{9FCD503C-A87D-4538-8186-1E2AA259B2E5}" destId="{C481D6D0-7BD7-4C76-BD52-98D8D1083AEE}" srcOrd="0" destOrd="0" presId="urn:microsoft.com/office/officeart/2005/8/layout/cycle2"/>
    <dgm:cxn modelId="{B9CB6395-FC5E-4EC7-88E3-A16C43891A55}" type="presParOf" srcId="{9FCD503C-A87D-4538-8186-1E2AA259B2E5}" destId="{8AAB3EE8-C02A-4118-901C-4F75F5449483}" srcOrd="1" destOrd="0" presId="urn:microsoft.com/office/officeart/2005/8/layout/cycle2"/>
    <dgm:cxn modelId="{8181D9CB-093F-4CBA-B2DA-638C360197FF}" type="presParOf" srcId="{8AAB3EE8-C02A-4118-901C-4F75F5449483}" destId="{CCF3ACC9-680E-438A-823A-73D30FB57F83}" srcOrd="0" destOrd="0" presId="urn:microsoft.com/office/officeart/2005/8/layout/cycle2"/>
    <dgm:cxn modelId="{189FF182-7935-41D2-AE81-5A897CE0E565}" type="presParOf" srcId="{9FCD503C-A87D-4538-8186-1E2AA259B2E5}" destId="{FA518DA8-0E0B-40E1-9361-6B619BFD6590}" srcOrd="2" destOrd="0" presId="urn:microsoft.com/office/officeart/2005/8/layout/cycle2"/>
    <dgm:cxn modelId="{85AABA6A-7EB5-46C2-92FD-19EA71D25879}" type="presParOf" srcId="{9FCD503C-A87D-4538-8186-1E2AA259B2E5}" destId="{D24D295B-D0B6-4F03-B050-9FDF5DF0F297}" srcOrd="3" destOrd="0" presId="urn:microsoft.com/office/officeart/2005/8/layout/cycle2"/>
    <dgm:cxn modelId="{E8A68DDA-2351-4AAB-B0B2-9938CB4DFCAA}" type="presParOf" srcId="{D24D295B-D0B6-4F03-B050-9FDF5DF0F297}" destId="{7A6AF94A-0247-471F-B085-8DB3F0D6A533}" srcOrd="0" destOrd="0" presId="urn:microsoft.com/office/officeart/2005/8/layout/cycle2"/>
    <dgm:cxn modelId="{DC01BD64-7B87-427A-A46D-5E6ED65FDEA8}" type="presParOf" srcId="{9FCD503C-A87D-4538-8186-1E2AA259B2E5}" destId="{C759B3C2-5C1F-4062-94D0-4B9F69268CCE}" srcOrd="4" destOrd="0" presId="urn:microsoft.com/office/officeart/2005/8/layout/cycle2"/>
    <dgm:cxn modelId="{CF1C88EB-88F7-4164-9FD0-4C00BC046B0A}" type="presParOf" srcId="{9FCD503C-A87D-4538-8186-1E2AA259B2E5}" destId="{46FC1C32-7B24-41F8-86C8-7CE4EEA59955}" srcOrd="5" destOrd="0" presId="urn:microsoft.com/office/officeart/2005/8/layout/cycle2"/>
    <dgm:cxn modelId="{FEBDA1A7-D6F4-42C9-8067-3B69625B587C}" type="presParOf" srcId="{46FC1C32-7B24-41F8-86C8-7CE4EEA59955}" destId="{37D0CEA4-9C79-49BA-98C8-3B0683D267BB}" srcOrd="0" destOrd="0" presId="urn:microsoft.com/office/officeart/2005/8/layout/cycle2"/>
    <dgm:cxn modelId="{32906B16-1AB3-47E7-B8F8-AA27556682CC}" type="presParOf" srcId="{9FCD503C-A87D-4538-8186-1E2AA259B2E5}" destId="{EABBF869-5475-4EAB-9554-E63B3D6DC80D}" srcOrd="6" destOrd="0" presId="urn:microsoft.com/office/officeart/2005/8/layout/cycle2"/>
    <dgm:cxn modelId="{2D646753-AB08-42A2-BA54-1C9AA53F8D51}" type="presParOf" srcId="{9FCD503C-A87D-4538-8186-1E2AA259B2E5}" destId="{0D0EF25F-8065-44DD-92E4-EB685D17DB73}" srcOrd="7" destOrd="0" presId="urn:microsoft.com/office/officeart/2005/8/layout/cycle2"/>
    <dgm:cxn modelId="{D5B99DFC-67F1-4224-A92A-4D2F5EA7A7F2}" type="presParOf" srcId="{0D0EF25F-8065-44DD-92E4-EB685D17DB73}" destId="{7A4B316C-E3EE-42D6-834F-AF9F25645371}" srcOrd="0" destOrd="0" presId="urn:microsoft.com/office/officeart/2005/8/layout/cycle2"/>
    <dgm:cxn modelId="{533A8A6B-54C1-4797-82BF-65405E37FA81}" type="presParOf" srcId="{9FCD503C-A87D-4538-8186-1E2AA259B2E5}" destId="{5CEE4CDF-7D8E-44AF-9335-C77E6693EB65}" srcOrd="8" destOrd="0" presId="urn:microsoft.com/office/officeart/2005/8/layout/cycle2"/>
    <dgm:cxn modelId="{76F72615-B7C1-4829-85C4-269DDCAF0B16}" type="presParOf" srcId="{9FCD503C-A87D-4538-8186-1E2AA259B2E5}" destId="{0C005C39-A709-4810-8AE2-CB32BBF46B5D}" srcOrd="9" destOrd="0" presId="urn:microsoft.com/office/officeart/2005/8/layout/cycle2"/>
    <dgm:cxn modelId="{6E76BC66-03C6-4BB6-8E41-8C4CA19C8879}" type="presParOf" srcId="{0C005C39-A709-4810-8AE2-CB32BBF46B5D}" destId="{A37E1FF3-FA90-4A74-9253-8B747D738CD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3B9214-9764-406F-8F47-70B218A047F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E130A892-39C7-4A71-A5E0-CF62AB1C52F5}">
      <dgm:prSet phldrT="[Text]"/>
      <dgm:spPr/>
      <dgm:t>
        <a:bodyPr/>
        <a:lstStyle/>
        <a:p>
          <a:r>
            <a:rPr lang="sl-SI" dirty="0" smtClean="0"/>
            <a:t>Akcija/</a:t>
          </a:r>
        </a:p>
        <a:p>
          <a:r>
            <a:rPr lang="sl-SI" dirty="0" smtClean="0"/>
            <a:t>pronalaženje rješenja</a:t>
          </a:r>
          <a:endParaRPr lang="en-US" dirty="0"/>
        </a:p>
      </dgm:t>
    </dgm:pt>
    <dgm:pt modelId="{204C55C4-BF15-45F2-8008-8EC31B47828C}" type="parTrans" cxnId="{45FEB28F-1014-4D64-AA98-D4FCE529A050}">
      <dgm:prSet/>
      <dgm:spPr/>
      <dgm:t>
        <a:bodyPr/>
        <a:lstStyle/>
        <a:p>
          <a:endParaRPr lang="en-US"/>
        </a:p>
      </dgm:t>
    </dgm:pt>
    <dgm:pt modelId="{325D631C-E87A-4579-B8AD-917DECFFCE68}" type="sibTrans" cxnId="{45FEB28F-1014-4D64-AA98-D4FCE529A050}">
      <dgm:prSet/>
      <dgm:spPr/>
      <dgm:t>
        <a:bodyPr/>
        <a:lstStyle/>
        <a:p>
          <a:endParaRPr lang="en-US"/>
        </a:p>
      </dgm:t>
    </dgm:pt>
    <dgm:pt modelId="{4DC52F44-D8F3-47B4-A0FE-93F1BC1B1C9B}">
      <dgm:prSet phldrT="[Text]"/>
      <dgm:spPr/>
      <dgm:t>
        <a:bodyPr/>
        <a:lstStyle/>
        <a:p>
          <a:r>
            <a:rPr lang="sl-SI" dirty="0" smtClean="0"/>
            <a:t>Analiza/</a:t>
          </a:r>
        </a:p>
        <a:p>
          <a:r>
            <a:rPr lang="sl-SI" dirty="0" smtClean="0"/>
            <a:t>sljedeći korak</a:t>
          </a:r>
          <a:endParaRPr lang="en-US" dirty="0"/>
        </a:p>
      </dgm:t>
    </dgm:pt>
    <dgm:pt modelId="{028A6304-9987-4B33-A6CF-6F1A35EE6734}" type="parTrans" cxnId="{8F94DE6A-9F6F-4B7F-A088-6C7FB742E7E3}">
      <dgm:prSet/>
      <dgm:spPr/>
      <dgm:t>
        <a:bodyPr/>
        <a:lstStyle/>
        <a:p>
          <a:endParaRPr lang="en-US"/>
        </a:p>
      </dgm:t>
    </dgm:pt>
    <dgm:pt modelId="{4FD8106D-7A79-49D5-9EF6-9523B86B68B6}" type="sibTrans" cxnId="{8F94DE6A-9F6F-4B7F-A088-6C7FB742E7E3}">
      <dgm:prSet/>
      <dgm:spPr/>
      <dgm:t>
        <a:bodyPr/>
        <a:lstStyle/>
        <a:p>
          <a:endParaRPr lang="en-US"/>
        </a:p>
      </dgm:t>
    </dgm:pt>
    <dgm:pt modelId="{96311E14-373E-42BD-97E3-56B813280F36}">
      <dgm:prSet phldrT="[Text]"/>
      <dgm:spPr/>
      <dgm:t>
        <a:bodyPr/>
        <a:lstStyle/>
        <a:p>
          <a:r>
            <a:rPr lang="sl-SI" dirty="0" smtClean="0"/>
            <a:t>Istraživanje/</a:t>
          </a:r>
        </a:p>
        <a:p>
          <a:r>
            <a:rPr lang="sl-SI" dirty="0" smtClean="0"/>
            <a:t>izazovi</a:t>
          </a:r>
          <a:endParaRPr lang="en-US" dirty="0"/>
        </a:p>
      </dgm:t>
    </dgm:pt>
    <dgm:pt modelId="{6FF4A8D5-2D51-4E63-914C-2A700C3245C6}" type="parTrans" cxnId="{D17AE53B-F2CB-4CB3-A9B8-DB44A3C558B6}">
      <dgm:prSet/>
      <dgm:spPr/>
      <dgm:t>
        <a:bodyPr/>
        <a:lstStyle/>
        <a:p>
          <a:endParaRPr lang="en-US"/>
        </a:p>
      </dgm:t>
    </dgm:pt>
    <dgm:pt modelId="{94583681-48B6-4A38-AD95-14DEFA556716}" type="sibTrans" cxnId="{D17AE53B-F2CB-4CB3-A9B8-DB44A3C558B6}">
      <dgm:prSet/>
      <dgm:spPr/>
      <dgm:t>
        <a:bodyPr/>
        <a:lstStyle/>
        <a:p>
          <a:endParaRPr lang="en-US"/>
        </a:p>
      </dgm:t>
    </dgm:pt>
    <dgm:pt modelId="{D6EF94C3-A826-42CA-BA46-36FD9F575A72}" type="pres">
      <dgm:prSet presAssocID="{F33B9214-9764-406F-8F47-70B218A047F9}" presName="compositeShape" presStyleCnt="0">
        <dgm:presLayoutVars>
          <dgm:chMax val="7"/>
          <dgm:dir/>
          <dgm:resizeHandles val="exact"/>
        </dgm:presLayoutVars>
      </dgm:prSet>
      <dgm:spPr/>
    </dgm:pt>
    <dgm:pt modelId="{65887B79-CA96-4BF7-BDBF-F3163C6BA52C}" type="pres">
      <dgm:prSet presAssocID="{F33B9214-9764-406F-8F47-70B218A047F9}" presName="wedge1" presStyleLbl="node1" presStyleIdx="0" presStyleCnt="3"/>
      <dgm:spPr/>
      <dgm:t>
        <a:bodyPr/>
        <a:lstStyle/>
        <a:p>
          <a:endParaRPr lang="en-US"/>
        </a:p>
      </dgm:t>
    </dgm:pt>
    <dgm:pt modelId="{5C7D10F3-88F3-4780-8F4B-75316E6D779E}" type="pres">
      <dgm:prSet presAssocID="{F33B9214-9764-406F-8F47-70B218A047F9}" presName="dummy1a" presStyleCnt="0"/>
      <dgm:spPr/>
    </dgm:pt>
    <dgm:pt modelId="{AA5CF25E-2FD7-4B37-B04D-1EEF242FC103}" type="pres">
      <dgm:prSet presAssocID="{F33B9214-9764-406F-8F47-70B218A047F9}" presName="dummy1b" presStyleCnt="0"/>
      <dgm:spPr/>
    </dgm:pt>
    <dgm:pt modelId="{609F2B05-BAA1-476A-93F3-A6DC61DD61F9}" type="pres">
      <dgm:prSet presAssocID="{F33B9214-9764-406F-8F47-70B218A047F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F2656-A331-4C5F-B348-7FB19D76979B}" type="pres">
      <dgm:prSet presAssocID="{F33B9214-9764-406F-8F47-70B218A047F9}" presName="wedge2" presStyleLbl="node1" presStyleIdx="1" presStyleCnt="3"/>
      <dgm:spPr/>
      <dgm:t>
        <a:bodyPr/>
        <a:lstStyle/>
        <a:p>
          <a:endParaRPr lang="en-US"/>
        </a:p>
      </dgm:t>
    </dgm:pt>
    <dgm:pt modelId="{EDFFA683-D3D3-4051-A143-CE233FE30F09}" type="pres">
      <dgm:prSet presAssocID="{F33B9214-9764-406F-8F47-70B218A047F9}" presName="dummy2a" presStyleCnt="0"/>
      <dgm:spPr/>
    </dgm:pt>
    <dgm:pt modelId="{A460DF73-EEAC-40AE-8DC3-A39D238E566F}" type="pres">
      <dgm:prSet presAssocID="{F33B9214-9764-406F-8F47-70B218A047F9}" presName="dummy2b" presStyleCnt="0"/>
      <dgm:spPr/>
    </dgm:pt>
    <dgm:pt modelId="{92B1657A-1119-4EA9-8402-D2E83B822930}" type="pres">
      <dgm:prSet presAssocID="{F33B9214-9764-406F-8F47-70B218A047F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AB5D6-86CE-4D63-B9FB-2CDEF83DA7EB}" type="pres">
      <dgm:prSet presAssocID="{F33B9214-9764-406F-8F47-70B218A047F9}" presName="wedge3" presStyleLbl="node1" presStyleIdx="2" presStyleCnt="3"/>
      <dgm:spPr/>
      <dgm:t>
        <a:bodyPr/>
        <a:lstStyle/>
        <a:p>
          <a:endParaRPr lang="en-US"/>
        </a:p>
      </dgm:t>
    </dgm:pt>
    <dgm:pt modelId="{A016D3FF-58AC-4DFC-9E88-FC9CF1F75A5D}" type="pres">
      <dgm:prSet presAssocID="{F33B9214-9764-406F-8F47-70B218A047F9}" presName="dummy3a" presStyleCnt="0"/>
      <dgm:spPr/>
    </dgm:pt>
    <dgm:pt modelId="{4DACF4D3-A793-4B6A-AA1C-4808DEE73F4B}" type="pres">
      <dgm:prSet presAssocID="{F33B9214-9764-406F-8F47-70B218A047F9}" presName="dummy3b" presStyleCnt="0"/>
      <dgm:spPr/>
    </dgm:pt>
    <dgm:pt modelId="{55084094-94D4-47EF-9B6A-85A23896F459}" type="pres">
      <dgm:prSet presAssocID="{F33B9214-9764-406F-8F47-70B218A047F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BF89A-B22F-4672-BF84-F431829B4D21}" type="pres">
      <dgm:prSet presAssocID="{325D631C-E87A-4579-B8AD-917DECFFCE68}" presName="arrowWedge1" presStyleLbl="fgSibTrans2D1" presStyleIdx="0" presStyleCnt="3" custLinFactNeighborY="-1065"/>
      <dgm:spPr/>
    </dgm:pt>
    <dgm:pt modelId="{D154B974-BFF6-41B2-8501-BE20B38AE029}" type="pres">
      <dgm:prSet presAssocID="{4FD8106D-7A79-49D5-9EF6-9523B86B68B6}" presName="arrowWedge2" presStyleLbl="fgSibTrans2D1" presStyleIdx="1" presStyleCnt="3"/>
      <dgm:spPr/>
    </dgm:pt>
    <dgm:pt modelId="{BF9DC7B0-78B9-4BF4-9914-665DDD208A9E}" type="pres">
      <dgm:prSet presAssocID="{94583681-48B6-4A38-AD95-14DEFA556716}" presName="arrowWedge3" presStyleLbl="fgSibTrans2D1" presStyleIdx="2" presStyleCnt="3"/>
      <dgm:spPr/>
    </dgm:pt>
  </dgm:ptLst>
  <dgm:cxnLst>
    <dgm:cxn modelId="{0753E05B-EB9A-4D7B-8AE1-7F473364622C}" type="presOf" srcId="{96311E14-373E-42BD-97E3-56B813280F36}" destId="{A2CAB5D6-86CE-4D63-B9FB-2CDEF83DA7EB}" srcOrd="0" destOrd="0" presId="urn:microsoft.com/office/officeart/2005/8/layout/cycle8"/>
    <dgm:cxn modelId="{257597B3-2EBE-41E1-AE70-DF47824E1E68}" type="presOf" srcId="{F33B9214-9764-406F-8F47-70B218A047F9}" destId="{D6EF94C3-A826-42CA-BA46-36FD9F575A72}" srcOrd="0" destOrd="0" presId="urn:microsoft.com/office/officeart/2005/8/layout/cycle8"/>
    <dgm:cxn modelId="{D17AE53B-F2CB-4CB3-A9B8-DB44A3C558B6}" srcId="{F33B9214-9764-406F-8F47-70B218A047F9}" destId="{96311E14-373E-42BD-97E3-56B813280F36}" srcOrd="2" destOrd="0" parTransId="{6FF4A8D5-2D51-4E63-914C-2A700C3245C6}" sibTransId="{94583681-48B6-4A38-AD95-14DEFA556716}"/>
    <dgm:cxn modelId="{4AA1D7AD-60CE-40AF-9D6C-56330A7FFA74}" type="presOf" srcId="{4DC52F44-D8F3-47B4-A0FE-93F1BC1B1C9B}" destId="{92B1657A-1119-4EA9-8402-D2E83B822930}" srcOrd="1" destOrd="0" presId="urn:microsoft.com/office/officeart/2005/8/layout/cycle8"/>
    <dgm:cxn modelId="{8F94DE6A-9F6F-4B7F-A088-6C7FB742E7E3}" srcId="{F33B9214-9764-406F-8F47-70B218A047F9}" destId="{4DC52F44-D8F3-47B4-A0FE-93F1BC1B1C9B}" srcOrd="1" destOrd="0" parTransId="{028A6304-9987-4B33-A6CF-6F1A35EE6734}" sibTransId="{4FD8106D-7A79-49D5-9EF6-9523B86B68B6}"/>
    <dgm:cxn modelId="{A71F5246-FF99-4C1B-B1A1-78985C506178}" type="presOf" srcId="{E130A892-39C7-4A71-A5E0-CF62AB1C52F5}" destId="{65887B79-CA96-4BF7-BDBF-F3163C6BA52C}" srcOrd="0" destOrd="0" presId="urn:microsoft.com/office/officeart/2005/8/layout/cycle8"/>
    <dgm:cxn modelId="{1144A387-2139-4D35-9225-244871CF0E9F}" type="presOf" srcId="{96311E14-373E-42BD-97E3-56B813280F36}" destId="{55084094-94D4-47EF-9B6A-85A23896F459}" srcOrd="1" destOrd="0" presId="urn:microsoft.com/office/officeart/2005/8/layout/cycle8"/>
    <dgm:cxn modelId="{C2679CEE-67F3-45DA-B117-A781FE82BC38}" type="presOf" srcId="{4DC52F44-D8F3-47B4-A0FE-93F1BC1B1C9B}" destId="{5EAF2656-A331-4C5F-B348-7FB19D76979B}" srcOrd="0" destOrd="0" presId="urn:microsoft.com/office/officeart/2005/8/layout/cycle8"/>
    <dgm:cxn modelId="{45FEB28F-1014-4D64-AA98-D4FCE529A050}" srcId="{F33B9214-9764-406F-8F47-70B218A047F9}" destId="{E130A892-39C7-4A71-A5E0-CF62AB1C52F5}" srcOrd="0" destOrd="0" parTransId="{204C55C4-BF15-45F2-8008-8EC31B47828C}" sibTransId="{325D631C-E87A-4579-B8AD-917DECFFCE68}"/>
    <dgm:cxn modelId="{00ED0380-80D5-4A90-9151-3C3A5B349BFC}" type="presOf" srcId="{E130A892-39C7-4A71-A5E0-CF62AB1C52F5}" destId="{609F2B05-BAA1-476A-93F3-A6DC61DD61F9}" srcOrd="1" destOrd="0" presId="urn:microsoft.com/office/officeart/2005/8/layout/cycle8"/>
    <dgm:cxn modelId="{F335DF63-C144-4894-A308-5D7E74FCA44A}" type="presParOf" srcId="{D6EF94C3-A826-42CA-BA46-36FD9F575A72}" destId="{65887B79-CA96-4BF7-BDBF-F3163C6BA52C}" srcOrd="0" destOrd="0" presId="urn:microsoft.com/office/officeart/2005/8/layout/cycle8"/>
    <dgm:cxn modelId="{1BFA9CBC-03B0-4C16-A58F-DAB5ED98CCDE}" type="presParOf" srcId="{D6EF94C3-A826-42CA-BA46-36FD9F575A72}" destId="{5C7D10F3-88F3-4780-8F4B-75316E6D779E}" srcOrd="1" destOrd="0" presId="urn:microsoft.com/office/officeart/2005/8/layout/cycle8"/>
    <dgm:cxn modelId="{864F738C-FF46-4920-B33C-1420EBAE1C0E}" type="presParOf" srcId="{D6EF94C3-A826-42CA-BA46-36FD9F575A72}" destId="{AA5CF25E-2FD7-4B37-B04D-1EEF242FC103}" srcOrd="2" destOrd="0" presId="urn:microsoft.com/office/officeart/2005/8/layout/cycle8"/>
    <dgm:cxn modelId="{A7E90178-BBD4-4F23-A0A3-197B0D1175EB}" type="presParOf" srcId="{D6EF94C3-A826-42CA-BA46-36FD9F575A72}" destId="{609F2B05-BAA1-476A-93F3-A6DC61DD61F9}" srcOrd="3" destOrd="0" presId="urn:microsoft.com/office/officeart/2005/8/layout/cycle8"/>
    <dgm:cxn modelId="{F33EFF30-3E3B-4A5A-9BDD-BBE598A5DAA6}" type="presParOf" srcId="{D6EF94C3-A826-42CA-BA46-36FD9F575A72}" destId="{5EAF2656-A331-4C5F-B348-7FB19D76979B}" srcOrd="4" destOrd="0" presId="urn:microsoft.com/office/officeart/2005/8/layout/cycle8"/>
    <dgm:cxn modelId="{84DB92F7-3BA6-4059-A83E-1708A0D67BBC}" type="presParOf" srcId="{D6EF94C3-A826-42CA-BA46-36FD9F575A72}" destId="{EDFFA683-D3D3-4051-A143-CE233FE30F09}" srcOrd="5" destOrd="0" presId="urn:microsoft.com/office/officeart/2005/8/layout/cycle8"/>
    <dgm:cxn modelId="{D8E16C0C-BD2A-4169-9D82-2246117AA16A}" type="presParOf" srcId="{D6EF94C3-A826-42CA-BA46-36FD9F575A72}" destId="{A460DF73-EEAC-40AE-8DC3-A39D238E566F}" srcOrd="6" destOrd="0" presId="urn:microsoft.com/office/officeart/2005/8/layout/cycle8"/>
    <dgm:cxn modelId="{3B9A8FEA-95A9-4CB3-A30D-B0C2DE7233D2}" type="presParOf" srcId="{D6EF94C3-A826-42CA-BA46-36FD9F575A72}" destId="{92B1657A-1119-4EA9-8402-D2E83B822930}" srcOrd="7" destOrd="0" presId="urn:microsoft.com/office/officeart/2005/8/layout/cycle8"/>
    <dgm:cxn modelId="{9530CB68-9935-46C9-8D8C-C84CCDD604A4}" type="presParOf" srcId="{D6EF94C3-A826-42CA-BA46-36FD9F575A72}" destId="{A2CAB5D6-86CE-4D63-B9FB-2CDEF83DA7EB}" srcOrd="8" destOrd="0" presId="urn:microsoft.com/office/officeart/2005/8/layout/cycle8"/>
    <dgm:cxn modelId="{A57FF99C-9738-4587-865E-F0778F4EE402}" type="presParOf" srcId="{D6EF94C3-A826-42CA-BA46-36FD9F575A72}" destId="{A016D3FF-58AC-4DFC-9E88-FC9CF1F75A5D}" srcOrd="9" destOrd="0" presId="urn:microsoft.com/office/officeart/2005/8/layout/cycle8"/>
    <dgm:cxn modelId="{E37B1468-AD33-4A60-AF5E-9B5C178FB84B}" type="presParOf" srcId="{D6EF94C3-A826-42CA-BA46-36FD9F575A72}" destId="{4DACF4D3-A793-4B6A-AA1C-4808DEE73F4B}" srcOrd="10" destOrd="0" presId="urn:microsoft.com/office/officeart/2005/8/layout/cycle8"/>
    <dgm:cxn modelId="{4180177C-C307-41D0-BB3A-C003EF7C19CD}" type="presParOf" srcId="{D6EF94C3-A826-42CA-BA46-36FD9F575A72}" destId="{55084094-94D4-47EF-9B6A-85A23896F459}" srcOrd="11" destOrd="0" presId="urn:microsoft.com/office/officeart/2005/8/layout/cycle8"/>
    <dgm:cxn modelId="{6D714945-ABBE-48BA-A5FC-993F4F91CA42}" type="presParOf" srcId="{D6EF94C3-A826-42CA-BA46-36FD9F575A72}" destId="{694BF89A-B22F-4672-BF84-F431829B4D21}" srcOrd="12" destOrd="0" presId="urn:microsoft.com/office/officeart/2005/8/layout/cycle8"/>
    <dgm:cxn modelId="{8978E770-F2AC-456C-853F-C506417152DA}" type="presParOf" srcId="{D6EF94C3-A826-42CA-BA46-36FD9F575A72}" destId="{D154B974-BFF6-41B2-8501-BE20B38AE029}" srcOrd="13" destOrd="0" presId="urn:microsoft.com/office/officeart/2005/8/layout/cycle8"/>
    <dgm:cxn modelId="{6EBD28F3-1DBD-44E8-92A4-F15EFA69D1BC}" type="presParOf" srcId="{D6EF94C3-A826-42CA-BA46-36FD9F575A72}" destId="{BF9DC7B0-78B9-4BF4-9914-665DDD208A9E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D45D5F-90FA-4D16-98AA-DD115ED06097}">
      <dsp:nvSpPr>
        <dsp:cNvPr id="0" name=""/>
        <dsp:cNvSpPr/>
      </dsp:nvSpPr>
      <dsp:spPr>
        <a:xfrm rot="16200000">
          <a:off x="310409" y="778402"/>
          <a:ext cx="2796893" cy="2853794"/>
        </a:xfrm>
        <a:prstGeom prst="round2SameRect">
          <a:avLst>
            <a:gd name="adj1" fmla="val 16670"/>
            <a:gd name="adj2" fmla="val 0"/>
          </a:avLst>
        </a:prstGeom>
        <a:solidFill>
          <a:srgbClr val="FFFF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114300" rIns="102870" bIns="11430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b="1" kern="1200" dirty="0" smtClean="0">
              <a:solidFill>
                <a:srgbClr val="FF0000"/>
              </a:solidFill>
            </a:rPr>
            <a:t>odgoj za knjigu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b="1" kern="1200" dirty="0" smtClean="0">
              <a:solidFill>
                <a:srgbClr val="FFFF00"/>
              </a:solidFill>
            </a:rPr>
            <a:t>Vzgoja h knjigi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1800" b="1" kern="1200" dirty="0" smtClean="0">
            <a:solidFill>
              <a:srgbClr val="FF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800" b="1" kern="1200" dirty="0" smtClean="0">
              <a:solidFill>
                <a:srgbClr val="002060"/>
              </a:solidFill>
            </a:rPr>
            <a:t>ODGOJ ZA MEDIJE (?)</a:t>
          </a:r>
        </a:p>
      </dsp:txBody>
      <dsp:txXfrm rot="5400000">
        <a:off x="418517" y="943410"/>
        <a:ext cx="2717236" cy="2523777"/>
      </dsp:txXfrm>
    </dsp:sp>
    <dsp:sp modelId="{DA7243EA-DAC9-41D1-BE79-62CA669FD28A}">
      <dsp:nvSpPr>
        <dsp:cNvPr id="0" name=""/>
        <dsp:cNvSpPr/>
      </dsp:nvSpPr>
      <dsp:spPr>
        <a:xfrm rot="5400000">
          <a:off x="4201853" y="697940"/>
          <a:ext cx="2781369" cy="2999222"/>
        </a:xfrm>
        <a:prstGeom prst="round2SameRect">
          <a:avLst>
            <a:gd name="adj1" fmla="val 16670"/>
            <a:gd name="adj2" fmla="val 0"/>
          </a:avLst>
        </a:prstGeom>
        <a:solidFill>
          <a:srgbClr val="FFFF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27000" rIns="76200" bIns="1270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b="1" kern="1200" dirty="0" smtClean="0">
              <a:solidFill>
                <a:srgbClr val="FF0000"/>
              </a:solidFill>
            </a:rPr>
            <a:t>odgoj uz knjigu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l-SI" sz="2000" b="1" kern="1200" dirty="0" smtClean="0">
            <a:solidFill>
              <a:srgbClr val="FF0000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2000" b="1" kern="1200" dirty="0" smtClean="0">
              <a:solidFill>
                <a:srgbClr val="002060"/>
              </a:solidFill>
            </a:rPr>
            <a:t>INFORMACIJSKA PISMENOST</a:t>
          </a:r>
          <a:endParaRPr lang="en-US" sz="2000" b="1" kern="1200" dirty="0">
            <a:solidFill>
              <a:srgbClr val="002060"/>
            </a:solidFill>
          </a:endParaRPr>
        </a:p>
      </dsp:txBody>
      <dsp:txXfrm rot="-5400000">
        <a:off x="4092927" y="942666"/>
        <a:ext cx="2863422" cy="2509769"/>
      </dsp:txXfrm>
    </dsp:sp>
    <dsp:sp modelId="{FEA9C307-A22F-4D6E-88F7-2ED41F92FC6F}">
      <dsp:nvSpPr>
        <dsp:cNvPr id="0" name=""/>
        <dsp:cNvSpPr/>
      </dsp:nvSpPr>
      <dsp:spPr>
        <a:xfrm>
          <a:off x="2700963" y="444142"/>
          <a:ext cx="1678054" cy="167797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FA98A3-E0EA-4CAF-A692-98AA78103CD9}">
      <dsp:nvSpPr>
        <dsp:cNvPr id="0" name=""/>
        <dsp:cNvSpPr/>
      </dsp:nvSpPr>
      <dsp:spPr>
        <a:xfrm rot="10800000">
          <a:off x="2778422" y="2407668"/>
          <a:ext cx="1678054" cy="1677973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1D6D0-7BD7-4C76-BD52-98D8D1083AEE}">
      <dsp:nvSpPr>
        <dsp:cNvPr id="0" name=""/>
        <dsp:cNvSpPr/>
      </dsp:nvSpPr>
      <dsp:spPr>
        <a:xfrm>
          <a:off x="2377433" y="35"/>
          <a:ext cx="1711246" cy="171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sudjelovanje</a:t>
          </a:r>
          <a:endParaRPr lang="en-US" sz="1400" kern="1200" dirty="0"/>
        </a:p>
      </dsp:txBody>
      <dsp:txXfrm>
        <a:off x="2628039" y="250641"/>
        <a:ext cx="1210034" cy="1210034"/>
      </dsp:txXfrm>
    </dsp:sp>
    <dsp:sp modelId="{8AAB3EE8-C02A-4118-901C-4F75F5449483}">
      <dsp:nvSpPr>
        <dsp:cNvPr id="0" name=""/>
        <dsp:cNvSpPr/>
      </dsp:nvSpPr>
      <dsp:spPr>
        <a:xfrm rot="2160000">
          <a:off x="3816354" y="1313990"/>
          <a:ext cx="890005" cy="5775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960740" y="1458376"/>
        <a:ext cx="601233" cy="288773"/>
      </dsp:txXfrm>
    </dsp:sp>
    <dsp:sp modelId="{FA518DA8-0E0B-40E1-9361-6B619BFD6590}">
      <dsp:nvSpPr>
        <dsp:cNvPr id="0" name=""/>
        <dsp:cNvSpPr/>
      </dsp:nvSpPr>
      <dsp:spPr>
        <a:xfrm>
          <a:off x="4454823" y="1509348"/>
          <a:ext cx="1711246" cy="171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širenje</a:t>
          </a:r>
          <a:endParaRPr lang="en-US" sz="1400" kern="1200" dirty="0"/>
        </a:p>
      </dsp:txBody>
      <dsp:txXfrm>
        <a:off x="4705429" y="1759954"/>
        <a:ext cx="1210034" cy="1210034"/>
      </dsp:txXfrm>
    </dsp:sp>
    <dsp:sp modelId="{D24D295B-D0B6-4F03-B050-9FDF5DF0F297}">
      <dsp:nvSpPr>
        <dsp:cNvPr id="0" name=""/>
        <dsp:cNvSpPr/>
      </dsp:nvSpPr>
      <dsp:spPr>
        <a:xfrm rot="6480000">
          <a:off x="4496887" y="3285038"/>
          <a:ext cx="841566" cy="5775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4610289" y="3318156"/>
        <a:ext cx="668303" cy="346527"/>
      </dsp:txXfrm>
    </dsp:sp>
    <dsp:sp modelId="{C759B3C2-5C1F-4062-94D0-4B9F69268CCE}">
      <dsp:nvSpPr>
        <dsp:cNvPr id="0" name=""/>
        <dsp:cNvSpPr/>
      </dsp:nvSpPr>
      <dsp:spPr>
        <a:xfrm>
          <a:off x="3661330" y="3951466"/>
          <a:ext cx="1711246" cy="171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200" kern="1200" dirty="0" smtClean="0"/>
            <a:t>i</a:t>
          </a:r>
          <a:r>
            <a:rPr lang="sl-SI" sz="1400" kern="1200" dirty="0" smtClean="0"/>
            <a:t>novativnost</a:t>
          </a:r>
          <a:endParaRPr lang="en-US" sz="1400" kern="1200" dirty="0"/>
        </a:p>
      </dsp:txBody>
      <dsp:txXfrm>
        <a:off x="3911936" y="4202072"/>
        <a:ext cx="1210034" cy="1210034"/>
      </dsp:txXfrm>
    </dsp:sp>
    <dsp:sp modelId="{46FC1C32-7B24-41F8-86C8-7CE4EEA59955}">
      <dsp:nvSpPr>
        <dsp:cNvPr id="0" name=""/>
        <dsp:cNvSpPr/>
      </dsp:nvSpPr>
      <dsp:spPr>
        <a:xfrm rot="10800000">
          <a:off x="2855662" y="4518317"/>
          <a:ext cx="834788" cy="5775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3028925" y="4633826"/>
        <a:ext cx="661525" cy="346527"/>
      </dsp:txXfrm>
    </dsp:sp>
    <dsp:sp modelId="{EABBF869-5475-4EAB-9554-E63B3D6DC80D}">
      <dsp:nvSpPr>
        <dsp:cNvPr id="0" name=""/>
        <dsp:cNvSpPr/>
      </dsp:nvSpPr>
      <dsp:spPr>
        <a:xfrm>
          <a:off x="1037552" y="3951466"/>
          <a:ext cx="1823213" cy="171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organiziranost</a:t>
          </a:r>
          <a:endParaRPr lang="en-US" sz="1400" kern="1200" dirty="0"/>
        </a:p>
      </dsp:txBody>
      <dsp:txXfrm>
        <a:off x="1304555" y="4202072"/>
        <a:ext cx="1289207" cy="1210034"/>
      </dsp:txXfrm>
    </dsp:sp>
    <dsp:sp modelId="{0D0EF25F-8065-44DD-92E4-EB685D17DB73}">
      <dsp:nvSpPr>
        <dsp:cNvPr id="0" name=""/>
        <dsp:cNvSpPr/>
      </dsp:nvSpPr>
      <dsp:spPr>
        <a:xfrm rot="15139157">
          <a:off x="1119760" y="3284249"/>
          <a:ext cx="872029" cy="5775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1232703" y="3482297"/>
        <a:ext cx="698766" cy="346527"/>
      </dsp:txXfrm>
    </dsp:sp>
    <dsp:sp modelId="{5CEE4CDF-7D8E-44AF-9335-C77E6693EB65}">
      <dsp:nvSpPr>
        <dsp:cNvPr id="0" name=""/>
        <dsp:cNvSpPr/>
      </dsp:nvSpPr>
      <dsp:spPr>
        <a:xfrm>
          <a:off x="300036" y="1462214"/>
          <a:ext cx="1711246" cy="1711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l-SI" sz="1400" kern="1200" dirty="0" smtClean="0"/>
            <a:t>prikupljanje</a:t>
          </a:r>
          <a:endParaRPr lang="en-US" sz="1400" kern="1200" dirty="0"/>
        </a:p>
      </dsp:txBody>
      <dsp:txXfrm>
        <a:off x="550642" y="1712820"/>
        <a:ext cx="1210034" cy="1210034"/>
      </dsp:txXfrm>
    </dsp:sp>
    <dsp:sp modelId="{0C005C39-A709-4810-8AE2-CB32BBF46B5D}">
      <dsp:nvSpPr>
        <dsp:cNvPr id="0" name=""/>
        <dsp:cNvSpPr/>
      </dsp:nvSpPr>
      <dsp:spPr>
        <a:xfrm rot="19491609">
          <a:off x="1798659" y="1305133"/>
          <a:ext cx="771057" cy="5775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1943045" y="1449519"/>
        <a:ext cx="482285" cy="2887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11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96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985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9279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88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9387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89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10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69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2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66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741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98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12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49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5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605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71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Proljetna%20&#353;kola/VID_20170330_105129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529" y="1762829"/>
            <a:ext cx="11220994" cy="2403565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     </a:t>
            </a: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>             </a:t>
            </a:r>
            <a:r>
              <a:rPr lang="sl-SI" sz="2700" b="1" i="1" cap="none" dirty="0" smtClean="0">
                <a:solidFill>
                  <a:srgbClr val="0070C0"/>
                </a:solidFill>
              </a:rPr>
              <a:t>Danila </a:t>
            </a:r>
            <a:r>
              <a:rPr lang="sl-SI" sz="2700" b="1" i="1" cap="none" dirty="0">
                <a:solidFill>
                  <a:srgbClr val="0070C0"/>
                </a:solidFill>
              </a:rPr>
              <a:t>K</a:t>
            </a:r>
            <a:r>
              <a:rPr lang="sl-SI" sz="2700" b="1" i="1" cap="none" dirty="0" smtClean="0">
                <a:solidFill>
                  <a:srgbClr val="0070C0"/>
                </a:solidFill>
              </a:rPr>
              <a:t>umar </a:t>
            </a:r>
            <a:r>
              <a:rPr lang="sl-SI" sz="2700" b="1" i="1" cap="none" dirty="0">
                <a:solidFill>
                  <a:srgbClr val="0070C0"/>
                </a:solidFill>
              </a:rPr>
              <a:t>I</a:t>
            </a:r>
            <a:r>
              <a:rPr lang="sl-SI" sz="2700" b="1" i="1" cap="none" dirty="0" smtClean="0">
                <a:solidFill>
                  <a:srgbClr val="0070C0"/>
                </a:solidFill>
              </a:rPr>
              <a:t>nternational </a:t>
            </a:r>
            <a:r>
              <a:rPr lang="sl-SI" sz="2700" b="1" i="1" cap="none" dirty="0">
                <a:solidFill>
                  <a:srgbClr val="0070C0"/>
                </a:solidFill>
              </a:rPr>
              <a:t>S</a:t>
            </a:r>
            <a:r>
              <a:rPr lang="sl-SI" sz="2700" b="1" i="1" cap="none" dirty="0" smtClean="0">
                <a:solidFill>
                  <a:srgbClr val="0070C0"/>
                </a:solidFill>
              </a:rPr>
              <a:t>chool</a:t>
            </a:r>
            <a:br>
              <a:rPr lang="sl-SI" sz="2700" b="1" i="1" cap="none" dirty="0" smtClean="0">
                <a:solidFill>
                  <a:srgbClr val="0070C0"/>
                </a:solidFill>
              </a:rPr>
            </a:br>
            <a:r>
              <a:rPr lang="sl-SI" sz="2700" b="1" i="1" cap="none" dirty="0" smtClean="0">
                <a:solidFill>
                  <a:srgbClr val="0070C0"/>
                </a:solidFill>
              </a:rPr>
              <a:t>                                      Ljubljana, Slovenia</a:t>
            </a:r>
            <a:r>
              <a:rPr lang="sl-SI" b="1" i="1" cap="non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b="1" i="1" cap="non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smjernica </a:t>
            </a:r>
            <a:r>
              <a:rPr lang="sl-SI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 </a:t>
            </a:r>
            <a:r>
              <a:rPr lang="hr-HR" i="1" dirty="0" smtClean="0">
                <a:solidFill>
                  <a:srgbClr val="FF0000"/>
                </a:solidFill>
              </a:rPr>
              <a:t>(</a:t>
            </a:r>
            <a:r>
              <a:rPr lang="hr-HR" i="1" dirty="0">
                <a:solidFill>
                  <a:srgbClr val="FF0000"/>
                </a:solidFill>
              </a:rPr>
              <a:t>International Baccalaureate)</a:t>
            </a:r>
            <a:r>
              <a:rPr lang="hr-HR" dirty="0">
                <a:solidFill>
                  <a:srgbClr val="FF0000"/>
                </a:solidFill>
              </a:rPr>
              <a:t> </a:t>
            </a:r>
            <a:r>
              <a:rPr lang="hr-H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filozofije </a:t>
            </a:r>
            <a:r>
              <a:rPr lang="sl-SI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njihove realizacije u Praksi</a:t>
            </a:r>
            <a:endParaRPr lang="sl-SI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984171"/>
            <a:ext cx="6400800" cy="2103120"/>
          </a:xfrm>
        </p:spPr>
        <p:txBody>
          <a:bodyPr>
            <a:normAutofit fontScale="92500"/>
          </a:bodyPr>
          <a:lstStyle/>
          <a:p>
            <a:pPr algn="ctr"/>
            <a:endParaRPr lang="sl-SI" sz="3600" dirty="0" smtClean="0"/>
          </a:p>
          <a:p>
            <a:pPr algn="ctr"/>
            <a:r>
              <a:rPr lang="sl-SI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l-SI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r.sc. Lidija Janeš</a:t>
            </a:r>
          </a:p>
          <a:p>
            <a:pPr algn="ctr"/>
            <a:r>
              <a:rPr lang="sl-SI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Leopoldina Poli Hočevar Eve</a:t>
            </a:r>
            <a:endParaRPr lang="sl-SI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3520" y="330066"/>
            <a:ext cx="1363704" cy="1327436"/>
          </a:xfrm>
          <a:prstGeom prst="rect">
            <a:avLst/>
          </a:prstGeom>
        </p:spPr>
      </p:pic>
      <p:pic>
        <p:nvPicPr>
          <p:cNvPr id="1028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52" y="330066"/>
            <a:ext cx="1349115" cy="12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Rezultat iskanja slik za osnovna šola danile kumar"/>
          <p:cNvSpPr>
            <a:spLocks noChangeAspect="1" noChangeArrowheads="1"/>
          </p:cNvSpPr>
          <p:nvPr/>
        </p:nvSpPr>
        <p:spPr bwMode="auto">
          <a:xfrm>
            <a:off x="175352" y="13355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AutoShape 8" descr="Rezultat iskanja slik za osnovna šola danile kum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4" name="PoljeZBesedilom 3"/>
          <p:cNvSpPr txBox="1"/>
          <p:nvPr/>
        </p:nvSpPr>
        <p:spPr>
          <a:xfrm>
            <a:off x="9850934" y="6314302"/>
            <a:ext cx="3435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err="1" smtClean="0">
                <a:hlinkClick r:id="rId4" action="ppaction://hlinkfile"/>
              </a:rPr>
              <a:t>Our</a:t>
            </a:r>
            <a:r>
              <a:rPr lang="sl-SI" dirty="0" smtClean="0">
                <a:hlinkClick r:id="rId4" action="ppaction://hlinkfile"/>
              </a:rPr>
              <a:t> </a:t>
            </a:r>
            <a:r>
              <a:rPr lang="sl-SI" dirty="0" err="1" smtClean="0">
                <a:hlinkClick r:id="rId4" action="ppaction://hlinkfile"/>
              </a:rPr>
              <a:t>library</a:t>
            </a:r>
            <a:r>
              <a:rPr lang="sl-SI" dirty="0" smtClean="0">
                <a:hlinkClick r:id="rId4" action="ppaction://hlinkfile"/>
              </a:rPr>
              <a:t> </a:t>
            </a:r>
            <a:r>
              <a:rPr lang="sl-SI" dirty="0" err="1" smtClean="0">
                <a:hlinkClick r:id="rId4" action="ppaction://hlinkfile"/>
              </a:rPr>
              <a:t>lesson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1390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22812" y="253999"/>
            <a:ext cx="6019800" cy="843281"/>
          </a:xfrm>
        </p:spPr>
        <p:txBody>
          <a:bodyPr>
            <a:normAutofit/>
          </a:bodyPr>
          <a:lstStyle/>
          <a:p>
            <a:r>
              <a:rPr lang="sl-SI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 Program</a:t>
            </a:r>
            <a:endParaRPr lang="sl-SI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154494" y="1287901"/>
            <a:ext cx="6824145" cy="319266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0070C0"/>
                </a:solidFill>
              </a:rPr>
              <a:t>s</a:t>
            </a:r>
            <a:r>
              <a:rPr lang="hr-HR" b="1" dirty="0" smtClean="0">
                <a:solidFill>
                  <a:srgbClr val="0070C0"/>
                </a:solidFill>
              </a:rPr>
              <a:t>trategije </a:t>
            </a:r>
            <a:r>
              <a:rPr lang="hr-HR" b="1" dirty="0">
                <a:solidFill>
                  <a:srgbClr val="0070C0"/>
                </a:solidFill>
              </a:rPr>
              <a:t>učenja i poučavanja </a:t>
            </a:r>
            <a:r>
              <a:rPr lang="hr-HR" b="1" dirty="0" smtClean="0">
                <a:solidFill>
                  <a:srgbClr val="0070C0"/>
                </a:solidFill>
              </a:rPr>
              <a:t>usmjerene </a:t>
            </a:r>
            <a:r>
              <a:rPr lang="hr-HR" b="1" dirty="0">
                <a:solidFill>
                  <a:srgbClr val="0070C0"/>
                </a:solidFill>
              </a:rPr>
              <a:t>su na </a:t>
            </a:r>
            <a:r>
              <a:rPr lang="hr-HR" b="1" dirty="0" smtClean="0">
                <a:solidFill>
                  <a:srgbClr val="0070C0"/>
                </a:solidFill>
              </a:rPr>
              <a:t>učenika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0070C0"/>
                </a:solidFill>
              </a:rPr>
              <a:t>istraživački </a:t>
            </a:r>
            <a:r>
              <a:rPr lang="hr-HR" b="1" dirty="0" smtClean="0">
                <a:solidFill>
                  <a:srgbClr val="0070C0"/>
                </a:solidFill>
              </a:rPr>
              <a:t>pristup rada: </a:t>
            </a:r>
            <a:r>
              <a:rPr lang="hr-HR" i="1" dirty="0" smtClean="0">
                <a:solidFill>
                  <a:srgbClr val="0070C0"/>
                </a:solidFill>
              </a:rPr>
              <a:t>učenici postavljaju </a:t>
            </a:r>
            <a:r>
              <a:rPr lang="hr-HR" i="1" dirty="0">
                <a:solidFill>
                  <a:srgbClr val="0070C0"/>
                </a:solidFill>
              </a:rPr>
              <a:t>pitanja o gradivu te traže odgovore na </a:t>
            </a:r>
            <a:r>
              <a:rPr lang="hr-HR" i="1" dirty="0" smtClean="0">
                <a:solidFill>
                  <a:srgbClr val="0070C0"/>
                </a:solidFill>
              </a:rPr>
              <a:t>njih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0070C0"/>
                </a:solidFill>
              </a:rPr>
              <a:t>n</a:t>
            </a:r>
            <a:r>
              <a:rPr lang="hr-HR" b="1" dirty="0" smtClean="0">
                <a:solidFill>
                  <a:srgbClr val="0070C0"/>
                </a:solidFill>
              </a:rPr>
              <a:t>astava je bogata informacijama, fleksibilna je i ima životni značaj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rgbClr val="0070C0"/>
                </a:solidFill>
              </a:rPr>
              <a:t>k</a:t>
            </a:r>
            <a:r>
              <a:rPr lang="sl-SI" b="1" dirty="0" smtClean="0">
                <a:solidFill>
                  <a:srgbClr val="0070C0"/>
                </a:solidFill>
              </a:rPr>
              <a:t>njižnica ima vitalnu ulogu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rgbClr val="0070C0"/>
                </a:solidFill>
              </a:rPr>
              <a:t>odgoj znatiželjnih, brižnih, misaonih </a:t>
            </a:r>
            <a:r>
              <a:rPr lang="hr-HR" b="1" dirty="0">
                <a:solidFill>
                  <a:srgbClr val="0070C0"/>
                </a:solidFill>
              </a:rPr>
              <a:t>i neprestano </a:t>
            </a:r>
            <a:r>
              <a:rPr lang="hr-HR" b="1" dirty="0" smtClean="0">
                <a:solidFill>
                  <a:srgbClr val="0070C0"/>
                </a:solidFill>
              </a:rPr>
              <a:t>učenih članova </a:t>
            </a:r>
            <a:r>
              <a:rPr lang="hr-HR" b="1" dirty="0">
                <a:solidFill>
                  <a:srgbClr val="0070C0"/>
                </a:solidFill>
              </a:rPr>
              <a:t>šire zajednice, </a:t>
            </a:r>
            <a:r>
              <a:rPr lang="hr-HR" b="1" dirty="0" smtClean="0">
                <a:solidFill>
                  <a:srgbClr val="0070C0"/>
                </a:solidFill>
              </a:rPr>
              <a:t>pripremljenih </a:t>
            </a:r>
            <a:r>
              <a:rPr lang="hr-HR" b="1" dirty="0">
                <a:solidFill>
                  <a:srgbClr val="0070C0"/>
                </a:solidFill>
              </a:rPr>
              <a:t>na izazove suvremenog </a:t>
            </a:r>
            <a:r>
              <a:rPr lang="hr-HR" b="1" dirty="0" smtClean="0">
                <a:solidFill>
                  <a:srgbClr val="0070C0"/>
                </a:solidFill>
              </a:rPr>
              <a:t>vremena</a:t>
            </a:r>
            <a:endParaRPr lang="sl-SI" b="1" dirty="0">
              <a:solidFill>
                <a:srgbClr val="0070C0"/>
              </a:solidFill>
            </a:endParaRPr>
          </a:p>
        </p:txBody>
      </p:sp>
      <p:sp>
        <p:nvSpPr>
          <p:cNvPr id="7" name="Striped Right Arrow 6"/>
          <p:cNvSpPr/>
          <p:nvPr/>
        </p:nvSpPr>
        <p:spPr>
          <a:xfrm rot="5400000">
            <a:off x="7935686" y="4441372"/>
            <a:ext cx="1352004" cy="816429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Rectangle 7"/>
          <p:cNvSpPr/>
          <p:nvPr/>
        </p:nvSpPr>
        <p:spPr>
          <a:xfrm>
            <a:off x="4354285" y="5545184"/>
            <a:ext cx="7058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hr-HR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ut do </a:t>
            </a:r>
            <a:r>
              <a:rPr lang="hr-HR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kreativnog i kritičkog mišljenja te </a:t>
            </a:r>
            <a:r>
              <a:rPr lang="hr-HR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 </a:t>
            </a:r>
            <a:r>
              <a:rPr lang="hr-HR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osobnog razvoja</a:t>
            </a:r>
            <a:endParaRPr lang="sl-SI" sz="2400" b="1" u="sng" dirty="0">
              <a:solidFill>
                <a:srgbClr val="002060"/>
              </a:solidFill>
            </a:endParaRPr>
          </a:p>
        </p:txBody>
      </p:sp>
      <p:pic>
        <p:nvPicPr>
          <p:cNvPr id="10" name="Picture 9" descr="http://www.os-danilekumar.si/files/2016/04/solskacbdvo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" y="675639"/>
            <a:ext cx="4493623" cy="4275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373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56755"/>
            <a:ext cx="10058400" cy="720207"/>
          </a:xfrm>
        </p:spPr>
        <p:txBody>
          <a:bodyPr>
            <a:normAutofit/>
          </a:bodyPr>
          <a:lstStyle/>
          <a:p>
            <a:pPr algn="ctr"/>
            <a:r>
              <a:rPr lang="sl-SI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Školska knjižnica U Praksi</a:t>
            </a:r>
            <a:endParaRPr lang="sl-SI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1332" y="1227909"/>
            <a:ext cx="8535988" cy="20900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dirty="0"/>
              <a:t>n</a:t>
            </a:r>
            <a:r>
              <a:rPr lang="sl-SI" b="1" dirty="0" smtClean="0"/>
              <a:t>ovo znanje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dirty="0"/>
              <a:t>i</a:t>
            </a:r>
            <a:r>
              <a:rPr lang="sl-SI" b="1" dirty="0" smtClean="0"/>
              <a:t>straživanje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dirty="0"/>
              <a:t>a</a:t>
            </a:r>
            <a:r>
              <a:rPr lang="sl-SI" b="1" dirty="0" smtClean="0"/>
              <a:t>ktualizacija školskog gradiva i ciljeva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dirty="0" smtClean="0"/>
              <a:t>diferencijacija i individualizacija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4" name="Notched Right Arrow 3"/>
          <p:cNvSpPr/>
          <p:nvPr/>
        </p:nvSpPr>
        <p:spPr>
          <a:xfrm>
            <a:off x="6141584" y="1521823"/>
            <a:ext cx="1293223" cy="5486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06759615"/>
              </p:ext>
            </p:extLst>
          </p:nvPr>
        </p:nvGraphicFramePr>
        <p:xfrm>
          <a:off x="2032000" y="2772358"/>
          <a:ext cx="7307943" cy="4085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136339" y="1344193"/>
            <a:ext cx="29279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3200" b="1" i="1" dirty="0" smtClean="0">
                <a:solidFill>
                  <a:srgbClr val="FF0000"/>
                </a:solidFill>
              </a:rPr>
              <a:t>doživotno učenje</a:t>
            </a:r>
            <a:endParaRPr lang="sl-SI" sz="32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Books Graphics and Animated Gifs. Book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676503"/>
            <a:ext cx="1699350" cy="204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8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4213" y="209006"/>
            <a:ext cx="10058400" cy="1005840"/>
          </a:xfrm>
        </p:spPr>
        <p:txBody>
          <a:bodyPr>
            <a:normAutofit fontScale="90000"/>
          </a:bodyPr>
          <a:lstStyle/>
          <a:p>
            <a:pPr algn="ctr"/>
            <a:r>
              <a:rPr lang="sl-SI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Smjernice</a:t>
            </a:r>
            <a:br>
              <a:rPr lang="sl-SI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l-SI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684212" y="1031966"/>
            <a:ext cx="10863354" cy="5342708"/>
          </a:xfrm>
        </p:spPr>
        <p:txBody>
          <a:bodyPr>
            <a:normAutofit fontScale="92500" lnSpcReduction="20000"/>
          </a:bodyPr>
          <a:lstStyle/>
          <a:p>
            <a:r>
              <a:rPr lang="sl-SI" sz="2000" b="1" cap="none" dirty="0" smtClean="0">
                <a:solidFill>
                  <a:srgbClr val="002060"/>
                </a:solidFill>
              </a:rPr>
              <a:t>Dokument: </a:t>
            </a:r>
            <a:r>
              <a:rPr lang="sl-SI" sz="2000" b="1" i="1" u="sng" cap="none" dirty="0" smtClean="0">
                <a:solidFill>
                  <a:srgbClr val="002060"/>
                </a:solidFill>
              </a:rPr>
              <a:t>I</a:t>
            </a:r>
            <a:r>
              <a:rPr lang="sl-SI" sz="2000" b="1" i="1" u="sng" cap="none" dirty="0">
                <a:solidFill>
                  <a:srgbClr val="002060"/>
                </a:solidFill>
              </a:rPr>
              <a:t>B</a:t>
            </a:r>
            <a:r>
              <a:rPr lang="sl-SI" sz="2000" b="1" i="1" u="sng" cap="none" dirty="0" smtClean="0">
                <a:solidFill>
                  <a:srgbClr val="002060"/>
                </a:solidFill>
              </a:rPr>
              <a:t> </a:t>
            </a:r>
            <a:r>
              <a:rPr lang="sl-SI" sz="2000" b="1" i="1" u="sng" cap="none" dirty="0">
                <a:solidFill>
                  <a:srgbClr val="002060"/>
                </a:solidFill>
              </a:rPr>
              <a:t>P</a:t>
            </a:r>
            <a:r>
              <a:rPr lang="sl-SI" sz="2000" b="1" i="1" u="sng" cap="none" dirty="0" smtClean="0">
                <a:solidFill>
                  <a:srgbClr val="002060"/>
                </a:solidFill>
              </a:rPr>
              <a:t>rogramme </a:t>
            </a:r>
            <a:r>
              <a:rPr lang="sl-SI" sz="2000" b="1" i="1" u="sng" cap="none" dirty="0">
                <a:solidFill>
                  <a:srgbClr val="002060"/>
                </a:solidFill>
              </a:rPr>
              <a:t>S</a:t>
            </a:r>
            <a:r>
              <a:rPr lang="sl-SI" sz="2000" b="1" i="1" u="sng" cap="none" dirty="0" smtClean="0">
                <a:solidFill>
                  <a:srgbClr val="002060"/>
                </a:solidFill>
              </a:rPr>
              <a:t>tandards and Practices (2014)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sl-SI" u="sng" cap="none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l-SI" sz="2000" b="1" u="sng" cap="none" dirty="0" smtClean="0">
                <a:solidFill>
                  <a:schemeClr val="bg1"/>
                </a:solidFill>
              </a:rPr>
              <a:t>filozofija (standard A: Philosophy) </a:t>
            </a:r>
          </a:p>
          <a:p>
            <a:pPr marL="0" lvl="0" indent="0"/>
            <a:r>
              <a:rPr lang="sl-SI" sz="1800" i="1" cap="none" dirty="0" smtClean="0">
                <a:solidFill>
                  <a:schemeClr val="bg1"/>
                </a:solidFill>
              </a:rPr>
              <a:t>     </a:t>
            </a:r>
            <a:r>
              <a:rPr lang="sl-SI" sz="1700" i="1" cap="none" dirty="0" smtClean="0">
                <a:solidFill>
                  <a:schemeClr val="bg1"/>
                </a:solidFill>
              </a:rPr>
              <a:t>istraživački pristup poučavanja i učenja → razvoj kritičkog mišljenja</a:t>
            </a:r>
          </a:p>
          <a:p>
            <a:pPr marL="0" lvl="0" indent="0"/>
            <a:endParaRPr lang="sl-SI" sz="1700" i="1" cap="none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b="1" u="sng" cap="none" dirty="0" smtClean="0">
                <a:solidFill>
                  <a:schemeClr val="bg1"/>
                </a:solidFill>
              </a:rPr>
              <a:t>izvori in podpora (standard B 2: Recourses and support)</a:t>
            </a:r>
          </a:p>
          <a:p>
            <a:pPr marL="0" lvl="0" indent="0"/>
            <a:r>
              <a:rPr lang="sl-SI" sz="2000" cap="none" dirty="0">
                <a:solidFill>
                  <a:schemeClr val="bg1"/>
                </a:solidFill>
              </a:rPr>
              <a:t> </a:t>
            </a:r>
            <a:r>
              <a:rPr lang="sl-SI" sz="2000" cap="none" dirty="0" smtClean="0">
                <a:solidFill>
                  <a:schemeClr val="bg1"/>
                </a:solidFill>
              </a:rPr>
              <a:t>   </a:t>
            </a:r>
            <a:r>
              <a:rPr lang="sl-SI" sz="1700" i="1" cap="none" dirty="0" smtClean="0">
                <a:solidFill>
                  <a:schemeClr val="bg1"/>
                </a:solidFill>
              </a:rPr>
              <a:t>fizička in virtualna sredina  → materijali, izvori i specijalizirana oprema podupiru kurikulum</a:t>
            </a:r>
          </a:p>
          <a:p>
            <a:pPr marL="0" lvl="0" indent="0"/>
            <a:r>
              <a:rPr lang="sl-SI" sz="1700" i="1" cap="none" dirty="0">
                <a:solidFill>
                  <a:schemeClr val="bg1"/>
                </a:solidFill>
              </a:rPr>
              <a:t> </a:t>
            </a:r>
            <a:r>
              <a:rPr lang="sl-SI" sz="1700" i="1" cap="none" dirty="0" smtClean="0">
                <a:solidFill>
                  <a:schemeClr val="bg1"/>
                </a:solidFill>
              </a:rPr>
              <a:t>    dostup do informacija globalnog značaja više perspektiva</a:t>
            </a:r>
          </a:p>
          <a:p>
            <a:pPr marL="0" indent="0"/>
            <a:endParaRPr lang="sl-SI" sz="2000" u="sng" cap="none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l-SI" sz="2000" b="1" u="sng" cap="none" dirty="0" smtClean="0">
                <a:solidFill>
                  <a:schemeClr val="bg1"/>
                </a:solidFill>
              </a:rPr>
              <a:t>zajedničko planiranje (standard C 1: Collaborative planning)</a:t>
            </a:r>
          </a:p>
          <a:p>
            <a:pPr marL="0" lvl="0" indent="0"/>
            <a:r>
              <a:rPr lang="sl-SI" sz="1900" i="1" cap="none" dirty="0">
                <a:solidFill>
                  <a:schemeClr val="bg1"/>
                </a:solidFill>
              </a:rPr>
              <a:t> </a:t>
            </a:r>
            <a:r>
              <a:rPr lang="sl-SI" sz="1900" i="1" cap="none" dirty="0" smtClean="0">
                <a:solidFill>
                  <a:schemeClr val="bg1"/>
                </a:solidFill>
              </a:rPr>
              <a:t>    </a:t>
            </a:r>
            <a:r>
              <a:rPr lang="sl-SI" sz="1700" i="1" cap="none" dirty="0" smtClean="0">
                <a:solidFill>
                  <a:schemeClr val="bg1"/>
                </a:solidFill>
              </a:rPr>
              <a:t>u planiranje nastave uključeni profesori i knjižničari</a:t>
            </a:r>
            <a:endParaRPr lang="sl-SI" sz="1700" i="1" u="sng" cap="none" dirty="0" smtClean="0">
              <a:solidFill>
                <a:schemeClr val="bg1"/>
              </a:solidFill>
            </a:endParaRPr>
          </a:p>
          <a:p>
            <a:pPr marL="0" lvl="0" indent="0"/>
            <a:endParaRPr lang="sl-SI" sz="2000" u="sng" cap="none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b="1" u="sng" cap="none" dirty="0" smtClean="0">
                <a:solidFill>
                  <a:schemeClr val="bg1"/>
                </a:solidFill>
              </a:rPr>
              <a:t>poučavanje i učenje (standard C 3: Teaching and learning)</a:t>
            </a:r>
          </a:p>
          <a:p>
            <a:pPr marL="0" indent="0"/>
            <a:r>
              <a:rPr lang="sl-SI" sz="1700" cap="none" dirty="0">
                <a:solidFill>
                  <a:schemeClr val="bg1"/>
                </a:solidFill>
              </a:rPr>
              <a:t> </a:t>
            </a:r>
            <a:r>
              <a:rPr lang="sl-SI" sz="1700" cap="none" dirty="0" smtClean="0">
                <a:solidFill>
                  <a:schemeClr val="bg1"/>
                </a:solidFill>
              </a:rPr>
              <a:t>    </a:t>
            </a:r>
            <a:r>
              <a:rPr lang="sl-SI" sz="1700" i="1" cap="none" dirty="0" smtClean="0">
                <a:solidFill>
                  <a:schemeClr val="bg1"/>
                </a:solidFill>
              </a:rPr>
              <a:t>uključenje raznolike literature i gradiva, upotreba suvremene tehnologije</a:t>
            </a:r>
          </a:p>
          <a:p>
            <a:pPr marL="0" indent="0"/>
            <a:r>
              <a:rPr lang="sl-SI" sz="1700" i="1" cap="none" dirty="0">
                <a:solidFill>
                  <a:schemeClr val="bg1"/>
                </a:solidFill>
              </a:rPr>
              <a:t> </a:t>
            </a:r>
            <a:r>
              <a:rPr lang="sl-SI" sz="1700" i="1" cap="none" dirty="0" smtClean="0">
                <a:solidFill>
                  <a:schemeClr val="bg1"/>
                </a:solidFill>
              </a:rPr>
              <a:t>    zaštita autorskog prava</a:t>
            </a:r>
            <a:endParaRPr lang="sl-SI" sz="1700" cap="none" dirty="0" smtClean="0">
              <a:solidFill>
                <a:schemeClr val="bg1"/>
              </a:solidFill>
            </a:endParaRPr>
          </a:p>
          <a:p>
            <a:endParaRPr lang="sl-SI" sz="1600" b="1" i="1" u="sng" cap="non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Uloga knjižnice</a:t>
            </a:r>
            <a:endParaRPr lang="sl-SI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206912"/>
              </p:ext>
            </p:extLst>
          </p:nvPr>
        </p:nvGraphicFramePr>
        <p:xfrm>
          <a:off x="391886" y="685800"/>
          <a:ext cx="6466113" cy="5662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7085012" y="2389358"/>
            <a:ext cx="4175172" cy="1709058"/>
          </a:xfrm>
        </p:spPr>
        <p:txBody>
          <a:bodyPr/>
          <a:lstStyle/>
          <a:p>
            <a:pPr algn="ctr"/>
            <a:r>
              <a:rPr lang="sl-SI" b="1" dirty="0">
                <a:solidFill>
                  <a:srgbClr val="002060"/>
                </a:solidFill>
              </a:rPr>
              <a:t>Međutim, školska knjižnica </a:t>
            </a:r>
            <a:r>
              <a:rPr lang="sl-SI" b="1" dirty="0" smtClean="0">
                <a:solidFill>
                  <a:srgbClr val="002060"/>
                </a:solidFill>
              </a:rPr>
              <a:t>je više </a:t>
            </a:r>
            <a:r>
              <a:rPr lang="sl-SI" b="1" dirty="0">
                <a:solidFill>
                  <a:srgbClr val="002060"/>
                </a:solidFill>
              </a:rPr>
              <a:t>od </a:t>
            </a:r>
            <a:r>
              <a:rPr lang="sl-SI" b="1" dirty="0" smtClean="0">
                <a:solidFill>
                  <a:srgbClr val="002060"/>
                </a:solidFill>
              </a:rPr>
              <a:t>ponude gradiva, </a:t>
            </a:r>
          </a:p>
          <a:p>
            <a:pPr algn="ctr"/>
            <a:r>
              <a:rPr lang="sl-SI" b="1" dirty="0">
                <a:solidFill>
                  <a:srgbClr val="002060"/>
                </a:solidFill>
              </a:rPr>
              <a:t>t</a:t>
            </a:r>
            <a:r>
              <a:rPr lang="sl-SI" b="1" dirty="0" smtClean="0">
                <a:solidFill>
                  <a:srgbClr val="002060"/>
                </a:solidFill>
              </a:rPr>
              <a:t>o </a:t>
            </a:r>
            <a:r>
              <a:rPr lang="sl-SI" b="1" dirty="0">
                <a:solidFill>
                  <a:srgbClr val="002060"/>
                </a:solidFill>
              </a:rPr>
              <a:t>je također mjesto za učenje </a:t>
            </a:r>
          </a:p>
          <a:p>
            <a:pPr algn="ctr"/>
            <a:r>
              <a:rPr lang="sl-SI" b="1" dirty="0">
                <a:solidFill>
                  <a:srgbClr val="002060"/>
                </a:solidFill>
              </a:rPr>
              <a:t>i</a:t>
            </a:r>
            <a:r>
              <a:rPr lang="sl-SI" b="1" dirty="0" smtClean="0">
                <a:solidFill>
                  <a:srgbClr val="002060"/>
                </a:solidFill>
              </a:rPr>
              <a:t> usvajanje novog znanja.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2331" y="5083518"/>
            <a:ext cx="55405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>
                <a:solidFill>
                  <a:srgbClr val="FF0000"/>
                </a:solidFill>
              </a:rPr>
              <a:t>U </a:t>
            </a:r>
            <a:r>
              <a:rPr lang="sl-SI" b="1" dirty="0" smtClean="0">
                <a:solidFill>
                  <a:srgbClr val="FF0000"/>
                </a:solidFill>
              </a:rPr>
              <a:t>knjižnici brinemo o </a:t>
            </a:r>
            <a:r>
              <a:rPr lang="sl-SI" b="1" dirty="0">
                <a:solidFill>
                  <a:srgbClr val="FF0000"/>
                </a:solidFill>
              </a:rPr>
              <a:t>cjelokupnom napretku i razvoju učenika: </a:t>
            </a:r>
            <a:r>
              <a:rPr lang="sl-SI" b="1" dirty="0" smtClean="0">
                <a:solidFill>
                  <a:srgbClr val="FF0000"/>
                </a:solidFill>
              </a:rPr>
              <a:t>intelektualnom, socijalnom </a:t>
            </a:r>
            <a:r>
              <a:rPr lang="sl-SI" b="1" dirty="0">
                <a:solidFill>
                  <a:srgbClr val="FF0000"/>
                </a:solidFill>
              </a:rPr>
              <a:t>i </a:t>
            </a:r>
            <a:r>
              <a:rPr lang="sl-SI" b="1" dirty="0" smtClean="0">
                <a:solidFill>
                  <a:srgbClr val="FF0000"/>
                </a:solidFill>
              </a:rPr>
              <a:t>emocionalnom.</a:t>
            </a:r>
          </a:p>
          <a:p>
            <a:endParaRPr lang="sl-SI" b="1" dirty="0">
              <a:solidFill>
                <a:srgbClr val="FF0000"/>
              </a:solidFill>
            </a:endParaRPr>
          </a:p>
          <a:p>
            <a:pPr algn="ctr"/>
            <a:r>
              <a:rPr lang="sl-SI" sz="2800" b="1" dirty="0" smtClean="0">
                <a:solidFill>
                  <a:srgbClr val="FFFF00"/>
                </a:solidFill>
              </a:rPr>
              <a:t>PORTFOLIO</a:t>
            </a:r>
            <a:endParaRPr lang="sl-SI" sz="2800" b="1" dirty="0">
              <a:solidFill>
                <a:srgbClr val="FFFF00"/>
              </a:solidFill>
            </a:endParaRPr>
          </a:p>
        </p:txBody>
      </p:sp>
      <p:sp>
        <p:nvSpPr>
          <p:cNvPr id="11" name="Up-Down Arrow 10"/>
          <p:cNvSpPr/>
          <p:nvPr/>
        </p:nvSpPr>
        <p:spPr>
          <a:xfrm rot="1633705">
            <a:off x="8953000" y="3877602"/>
            <a:ext cx="439194" cy="864215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cxnSp>
        <p:nvCxnSpPr>
          <p:cNvPr id="3" name="Elbow Connector 2"/>
          <p:cNvCxnSpPr/>
          <p:nvPr/>
        </p:nvCxnSpPr>
        <p:spPr>
          <a:xfrm rot="10800000" flipV="1">
            <a:off x="10175966" y="5826033"/>
            <a:ext cx="914400" cy="5225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2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841" y="209006"/>
            <a:ext cx="8001000" cy="627017"/>
          </a:xfrm>
        </p:spPr>
        <p:txBody>
          <a:bodyPr>
            <a:normAutofit fontScale="90000"/>
          </a:bodyPr>
          <a:lstStyle/>
          <a:p>
            <a:r>
              <a:rPr lang="sl-SI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promicanje čitanja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943" y="1058091"/>
            <a:ext cx="11769634" cy="549946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Story lessons </a:t>
            </a:r>
            <a:r>
              <a:rPr lang="sl-SI" b="1" dirty="0" smtClean="0">
                <a:solidFill>
                  <a:srgbClr val="002060"/>
                </a:solidFill>
              </a:rPr>
              <a:t>(bajkoviti sati nastave) : </a:t>
            </a:r>
            <a:r>
              <a:rPr lang="sl-SI" b="1" u="sng" dirty="0" smtClean="0">
                <a:solidFill>
                  <a:srgbClr val="002060"/>
                </a:solidFill>
              </a:rPr>
              <a:t>Library lessons </a:t>
            </a:r>
            <a:r>
              <a:rPr lang="sl-SI" b="1" dirty="0" smtClean="0">
                <a:solidFill>
                  <a:srgbClr val="002060"/>
                </a:solidFill>
              </a:rPr>
              <a:t>(knjižnično-informacijska znanja)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Reading backpack </a:t>
            </a:r>
            <a:r>
              <a:rPr lang="sl-SI" b="1" dirty="0" smtClean="0">
                <a:solidFill>
                  <a:srgbClr val="002060"/>
                </a:solidFill>
              </a:rPr>
              <a:t>(ruksak za čitanje)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Reading badge </a:t>
            </a:r>
            <a:r>
              <a:rPr lang="sl-SI" b="1" dirty="0" smtClean="0">
                <a:solidFill>
                  <a:srgbClr val="002060"/>
                </a:solidFill>
              </a:rPr>
              <a:t>(značka za čitanje)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Scary Reading Night </a:t>
            </a:r>
            <a:r>
              <a:rPr lang="sl-SI" b="1" dirty="0" smtClean="0">
                <a:solidFill>
                  <a:srgbClr val="002060"/>
                </a:solidFill>
              </a:rPr>
              <a:t>(čitanje strašnih priča)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Library under trees </a:t>
            </a:r>
            <a:r>
              <a:rPr lang="sl-SI" b="1" dirty="0" smtClean="0">
                <a:solidFill>
                  <a:srgbClr val="002060"/>
                </a:solidFill>
              </a:rPr>
              <a:t>(čitanje pod krošnjama)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Story club</a:t>
            </a:r>
            <a:r>
              <a:rPr lang="sl-SI" b="1" i="1" dirty="0" smtClean="0">
                <a:solidFill>
                  <a:srgbClr val="002060"/>
                </a:solidFill>
              </a:rPr>
              <a:t> </a:t>
            </a:r>
            <a:r>
              <a:rPr lang="sl-SI" b="1" dirty="0" smtClean="0">
                <a:solidFill>
                  <a:srgbClr val="002060"/>
                </a:solidFill>
              </a:rPr>
              <a:t>(vrtić, 1. i 2. razred)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International Children`s </a:t>
            </a:r>
            <a:r>
              <a:rPr lang="sl-SI" b="1" i="1" u="sng" dirty="0">
                <a:solidFill>
                  <a:srgbClr val="002060"/>
                </a:solidFill>
              </a:rPr>
              <a:t>Book Day </a:t>
            </a:r>
            <a:r>
              <a:rPr lang="sl-SI" b="1" dirty="0">
                <a:solidFill>
                  <a:srgbClr val="002060"/>
                </a:solidFill>
              </a:rPr>
              <a:t>(Međunarodni dan dječje </a:t>
            </a:r>
            <a:r>
              <a:rPr lang="sl-SI" b="1" dirty="0" smtClean="0">
                <a:solidFill>
                  <a:srgbClr val="002060"/>
                </a:solidFill>
              </a:rPr>
              <a:t>knjige)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smtClean="0">
                <a:solidFill>
                  <a:srgbClr val="002060"/>
                </a:solidFill>
              </a:rPr>
              <a:t>˝</a:t>
            </a:r>
            <a:r>
              <a:rPr lang="sl-SI" b="1" i="1" u="sng" dirty="0" smtClean="0">
                <a:solidFill>
                  <a:srgbClr val="002060"/>
                </a:solidFill>
              </a:rPr>
              <a:t>Razredne knjižnice</a:t>
            </a:r>
            <a:r>
              <a:rPr lang="sl-SI" b="1" i="1" dirty="0" smtClean="0">
                <a:solidFill>
                  <a:srgbClr val="002060"/>
                </a:solidFill>
              </a:rPr>
              <a:t>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Tiho čitanje (10 min) na satima nastave iz jezika</a:t>
            </a:r>
            <a:r>
              <a:rPr lang="sl-SI" b="1" i="1" dirty="0">
                <a:solidFill>
                  <a:srgbClr val="002060"/>
                </a:solidFill>
              </a:rPr>
              <a:t> (od 2. razreda </a:t>
            </a:r>
            <a:r>
              <a:rPr lang="sl-SI" b="1" i="1" dirty="0" smtClean="0">
                <a:solidFill>
                  <a:srgbClr val="002060"/>
                </a:solidFill>
              </a:rPr>
              <a:t>dalje)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Međugeneracijsko čitanje</a:t>
            </a:r>
            <a:r>
              <a:rPr lang="sl-SI" b="1" i="1" dirty="0" smtClean="0">
                <a:solidFill>
                  <a:srgbClr val="002060"/>
                </a:solidFill>
              </a:rPr>
              <a:t> (1. do 5. razred)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Izložbe u knjižnici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Knjižni sajmovi/ mjenjačnice knjiga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b="1" i="1" u="sng" dirty="0" smtClean="0">
                <a:solidFill>
                  <a:srgbClr val="002060"/>
                </a:solidFill>
              </a:rPr>
              <a:t>Knjižne zagonetke za svaki mjesec u godini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b="1" i="1" u="sng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b="1" i="1" u="sng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l-SI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Rezultat iskanja slik za books, animation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1339" y="4957354"/>
            <a:ext cx="18764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8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90" y="1473200"/>
            <a:ext cx="9348061" cy="5123543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Units of Inquiry</a:t>
            </a:r>
            <a:r>
              <a:rPr lang="en-US" sz="2800" b="1" i="1" dirty="0" smtClean="0">
                <a:solidFill>
                  <a:srgbClr val="002060"/>
                </a:solidFill>
              </a:rPr>
              <a:t>, </a:t>
            </a: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 smtClean="0">
                <a:solidFill>
                  <a:srgbClr val="002060"/>
                </a:solidFill>
              </a:rPr>
              <a:t>pYP </a:t>
            </a:r>
            <a:r>
              <a:rPr lang="en-US" sz="2800" b="1" i="1" dirty="0" smtClean="0">
                <a:solidFill>
                  <a:srgbClr val="002060"/>
                </a:solidFill>
              </a:rPr>
              <a:t>Exhibition, </a:t>
            </a: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en-US" sz="2800" b="1" i="1" dirty="0" err="1" smtClean="0">
                <a:solidFill>
                  <a:srgbClr val="002060"/>
                </a:solidFill>
              </a:rPr>
              <a:t>Transdi</a:t>
            </a:r>
            <a:r>
              <a:rPr lang="sl-SI" sz="2800" b="1" i="1" dirty="0" smtClean="0">
                <a:solidFill>
                  <a:srgbClr val="002060"/>
                </a:solidFill>
              </a:rPr>
              <a:t>s</a:t>
            </a:r>
            <a:r>
              <a:rPr lang="en-US" sz="2800" b="1" i="1" dirty="0" err="1" smtClean="0">
                <a:solidFill>
                  <a:srgbClr val="002060"/>
                </a:solidFill>
              </a:rPr>
              <a:t>ciplinary</a:t>
            </a:r>
            <a:r>
              <a:rPr lang="en-US" sz="2800" b="1" i="1" dirty="0" smtClean="0">
                <a:solidFill>
                  <a:srgbClr val="002060"/>
                </a:solidFill>
              </a:rPr>
              <a:t> </a:t>
            </a:r>
            <a:r>
              <a:rPr lang="en-US" sz="2800" b="1" i="1" dirty="0">
                <a:solidFill>
                  <a:srgbClr val="002060"/>
                </a:solidFill>
              </a:rPr>
              <a:t>Themes</a:t>
            </a:r>
            <a:r>
              <a:rPr lang="en-US" sz="2800" b="1" i="1" dirty="0" smtClean="0">
                <a:solidFill>
                  <a:srgbClr val="002060"/>
                </a:solidFill>
              </a:rPr>
              <a:t>, </a:t>
            </a: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en-US" sz="2800" b="1" i="1" dirty="0" smtClean="0">
                <a:solidFill>
                  <a:srgbClr val="002060"/>
                </a:solidFill>
              </a:rPr>
              <a:t>Challenge </a:t>
            </a:r>
            <a:r>
              <a:rPr lang="en-US" sz="2800" b="1" i="1" dirty="0">
                <a:solidFill>
                  <a:srgbClr val="002060"/>
                </a:solidFill>
              </a:rPr>
              <a:t>of Inquiry</a:t>
            </a:r>
            <a:r>
              <a:rPr lang="en-US" sz="2800" b="1" i="1" dirty="0" smtClean="0">
                <a:solidFill>
                  <a:srgbClr val="002060"/>
                </a:solidFill>
              </a:rPr>
              <a:t>,</a:t>
            </a: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en-US" sz="2800" b="1" i="1" dirty="0" smtClean="0">
                <a:solidFill>
                  <a:srgbClr val="002060"/>
                </a:solidFill>
              </a:rPr>
              <a:t> Research </a:t>
            </a:r>
            <a:r>
              <a:rPr lang="en-US" sz="2800" b="1" i="1" dirty="0">
                <a:solidFill>
                  <a:srgbClr val="002060"/>
                </a:solidFill>
              </a:rPr>
              <a:t>Projects</a:t>
            </a:r>
            <a:r>
              <a:rPr lang="en-US" sz="2800" b="1" i="1" dirty="0" smtClean="0">
                <a:solidFill>
                  <a:srgbClr val="002060"/>
                </a:solidFill>
              </a:rPr>
              <a:t>,</a:t>
            </a:r>
            <a:r>
              <a:rPr lang="sl-SI" sz="2800" b="1" i="1" dirty="0" smtClean="0">
                <a:solidFill>
                  <a:srgbClr val="002060"/>
                </a:solidFill>
              </a:rPr>
              <a:t/>
            </a:r>
            <a:br>
              <a:rPr lang="sl-SI" sz="2800" b="1" i="1" dirty="0" smtClean="0">
                <a:solidFill>
                  <a:srgbClr val="002060"/>
                </a:solidFill>
              </a:rPr>
            </a:br>
            <a:r>
              <a:rPr lang="sl-SI" sz="2800" b="1" i="1" dirty="0">
                <a:solidFill>
                  <a:srgbClr val="002060"/>
                </a:solidFill>
              </a:rPr>
              <a:t/>
            </a:r>
            <a:br>
              <a:rPr lang="sl-SI" sz="2800" b="1" i="1" dirty="0">
                <a:solidFill>
                  <a:srgbClr val="002060"/>
                </a:solidFill>
              </a:rPr>
            </a:br>
            <a:r>
              <a:rPr lang="en-US" sz="2800" b="1" i="1" dirty="0" smtClean="0">
                <a:solidFill>
                  <a:srgbClr val="002060"/>
                </a:solidFill>
              </a:rPr>
              <a:t> </a:t>
            </a:r>
            <a:r>
              <a:rPr lang="en-US" sz="2800" b="1" i="1" dirty="0">
                <a:solidFill>
                  <a:srgbClr val="002060"/>
                </a:solidFill>
              </a:rPr>
              <a:t>Community </a:t>
            </a:r>
            <a:r>
              <a:rPr lang="en-US" sz="2800" b="1" i="1" dirty="0" smtClean="0">
                <a:solidFill>
                  <a:srgbClr val="002060"/>
                </a:solidFill>
              </a:rPr>
              <a:t>Projects</a:t>
            </a:r>
            <a:r>
              <a:rPr lang="sl-SI" sz="2800" b="1" i="1" dirty="0">
                <a:solidFill>
                  <a:srgbClr val="002060"/>
                </a:solidFill>
              </a:rPr>
              <a:t> </a:t>
            </a:r>
            <a:r>
              <a:rPr lang="sl-SI" sz="2800" b="1" i="1" dirty="0" smtClean="0">
                <a:solidFill>
                  <a:srgbClr val="002060"/>
                </a:solidFill>
              </a:rPr>
              <a:t>...                   </a:t>
            </a:r>
            <a:r>
              <a:rPr lang="sl-SI" sz="2800" b="1" i="1" dirty="0" smtClean="0">
                <a:solidFill>
                  <a:srgbClr val="FFFF00"/>
                </a:solidFill>
              </a:rPr>
              <a:t>Inquiry cycle      </a:t>
            </a:r>
            <a:endParaRPr lang="sl-SI" sz="2800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391887"/>
            <a:ext cx="9896702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ISTRAŽIVAČKI PRISTUP POUČAVANJA I UČENJA</a:t>
            </a:r>
            <a:endParaRPr lang="sl-SI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55286534"/>
              </p:ext>
            </p:extLst>
          </p:nvPr>
        </p:nvGraphicFramePr>
        <p:xfrm>
          <a:off x="6577874" y="1342573"/>
          <a:ext cx="5505269" cy="4810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Povezana slika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16" y="1835571"/>
            <a:ext cx="1582058" cy="124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rved Left Arrow 6"/>
          <p:cNvSpPr/>
          <p:nvPr/>
        </p:nvSpPr>
        <p:spPr>
          <a:xfrm rot="2438309">
            <a:off x="5991495" y="4619983"/>
            <a:ext cx="1172758" cy="1635294"/>
          </a:xfrm>
          <a:prstGeom prst="curvedLeftArrow">
            <a:avLst>
              <a:gd name="adj1" fmla="val 25000"/>
              <a:gd name="adj2" fmla="val 50000"/>
              <a:gd name="adj3" fmla="val 54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02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94" y="190863"/>
            <a:ext cx="8534401" cy="919480"/>
          </a:xfrm>
        </p:spPr>
        <p:txBody>
          <a:bodyPr/>
          <a:lstStyle/>
          <a:p>
            <a:pPr algn="ctr"/>
            <a:r>
              <a:rPr lang="sl-SI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Nekoliko činjenica</a:t>
            </a:r>
            <a:endParaRPr lang="sl-SI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319349"/>
            <a:ext cx="10889478" cy="5133702"/>
          </a:xfrm>
        </p:spPr>
        <p:txBody>
          <a:bodyPr>
            <a:normAutofit/>
          </a:bodyPr>
          <a:lstStyle/>
          <a:p>
            <a:r>
              <a:rPr lang="sl-SI" b="1" dirty="0" smtClean="0">
                <a:solidFill>
                  <a:srgbClr val="002060"/>
                </a:solidFill>
              </a:rPr>
              <a:t>Knjižnica živi skladno s razvojom tehnologije.</a:t>
            </a:r>
          </a:p>
          <a:p>
            <a:endParaRPr lang="sl-SI" b="1" dirty="0" smtClean="0">
              <a:solidFill>
                <a:srgbClr val="002060"/>
              </a:solidFill>
            </a:endParaRPr>
          </a:p>
          <a:p>
            <a:r>
              <a:rPr lang="sl-SI" b="1" dirty="0" smtClean="0">
                <a:solidFill>
                  <a:srgbClr val="002060"/>
                </a:solidFill>
              </a:rPr>
              <a:t>Percepcija knjižnice se promjenila: pomak od čitanja do učinkovitog poučavanja.</a:t>
            </a:r>
          </a:p>
          <a:p>
            <a:endParaRPr lang="sl-SI" b="1" dirty="0" smtClean="0">
              <a:solidFill>
                <a:srgbClr val="002060"/>
              </a:solidFill>
            </a:endParaRPr>
          </a:p>
          <a:p>
            <a:r>
              <a:rPr lang="sl-SI" b="1" dirty="0">
                <a:solidFill>
                  <a:srgbClr val="002060"/>
                </a:solidFill>
              </a:rPr>
              <a:t>Interkulturalna svijest (Intercultural Awareness) i </a:t>
            </a:r>
            <a:r>
              <a:rPr lang="sl-SI" b="1" dirty="0" smtClean="0">
                <a:solidFill>
                  <a:srgbClr val="002060"/>
                </a:solidFill>
              </a:rPr>
              <a:t>međunarodno </a:t>
            </a:r>
            <a:r>
              <a:rPr lang="sl-SI" b="1" dirty="0">
                <a:solidFill>
                  <a:srgbClr val="002060"/>
                </a:solidFill>
              </a:rPr>
              <a:t>razmišljanje (International </a:t>
            </a:r>
            <a:r>
              <a:rPr lang="sl-SI" b="1" dirty="0" smtClean="0">
                <a:solidFill>
                  <a:srgbClr val="002060"/>
                </a:solidFill>
              </a:rPr>
              <a:t>Mindedness) imaju važno mjesto u knjižnici.</a:t>
            </a:r>
          </a:p>
          <a:p>
            <a:endParaRPr lang="sl-SI" b="1" dirty="0" smtClean="0">
              <a:solidFill>
                <a:srgbClr val="002060"/>
              </a:solidFill>
            </a:endParaRPr>
          </a:p>
          <a:p>
            <a:r>
              <a:rPr lang="sl-SI" b="1" dirty="0" smtClean="0">
                <a:solidFill>
                  <a:srgbClr val="002060"/>
                </a:solidFill>
              </a:rPr>
              <a:t>Grupni</a:t>
            </a:r>
            <a:r>
              <a:rPr lang="nn-NO" b="1" dirty="0" smtClean="0">
                <a:solidFill>
                  <a:srgbClr val="002060"/>
                </a:solidFill>
              </a:rPr>
              <a:t> rad </a:t>
            </a:r>
            <a:r>
              <a:rPr lang="nn-NO" b="1" dirty="0">
                <a:solidFill>
                  <a:srgbClr val="002060"/>
                </a:solidFill>
              </a:rPr>
              <a:t>doprinosi kvalitetne </a:t>
            </a:r>
            <a:r>
              <a:rPr lang="nn-NO" b="1" dirty="0" smtClean="0">
                <a:solidFill>
                  <a:srgbClr val="002060"/>
                </a:solidFill>
              </a:rPr>
              <a:t>rezultate</a:t>
            </a:r>
            <a:r>
              <a:rPr lang="sl-SI" b="1" dirty="0" smtClean="0">
                <a:solidFill>
                  <a:srgbClr val="002060"/>
                </a:solidFill>
              </a:rPr>
              <a:t>.</a:t>
            </a:r>
          </a:p>
          <a:p>
            <a:endParaRPr lang="sl-SI" b="1" dirty="0" smtClean="0">
              <a:solidFill>
                <a:srgbClr val="002060"/>
              </a:solidFill>
            </a:endParaRPr>
          </a:p>
          <a:p>
            <a:r>
              <a:rPr lang="sl-SI" b="1" dirty="0" smtClean="0">
                <a:solidFill>
                  <a:srgbClr val="002060"/>
                </a:solidFill>
              </a:rPr>
              <a:t>Učenici u </a:t>
            </a:r>
            <a:r>
              <a:rPr lang="sl-SI" b="1" dirty="0">
                <a:solidFill>
                  <a:srgbClr val="002060"/>
                </a:solidFill>
              </a:rPr>
              <a:t>knjižnici </a:t>
            </a:r>
            <a:r>
              <a:rPr lang="sl-SI" b="1" dirty="0" smtClean="0">
                <a:solidFill>
                  <a:srgbClr val="002060"/>
                </a:solidFill>
              </a:rPr>
              <a:t>čitaju i literarnoestetsko doživljavaju fikciju ili prikupljaju, </a:t>
            </a:r>
            <a:r>
              <a:rPr lang="sl-SI" b="1" dirty="0">
                <a:solidFill>
                  <a:srgbClr val="002060"/>
                </a:solidFill>
              </a:rPr>
              <a:t>kritički </a:t>
            </a:r>
            <a:r>
              <a:rPr lang="sl-SI" b="1" dirty="0" smtClean="0">
                <a:solidFill>
                  <a:srgbClr val="002060"/>
                </a:solidFill>
              </a:rPr>
              <a:t>analiziraju </a:t>
            </a:r>
            <a:r>
              <a:rPr lang="sl-SI" b="1" dirty="0">
                <a:solidFill>
                  <a:srgbClr val="002060"/>
                </a:solidFill>
              </a:rPr>
              <a:t>i </a:t>
            </a:r>
            <a:r>
              <a:rPr lang="sl-SI" b="1" dirty="0" smtClean="0">
                <a:solidFill>
                  <a:srgbClr val="002060"/>
                </a:solidFill>
              </a:rPr>
              <a:t>organiziraju </a:t>
            </a:r>
            <a:r>
              <a:rPr lang="sl-SI" b="1" dirty="0">
                <a:solidFill>
                  <a:srgbClr val="002060"/>
                </a:solidFill>
              </a:rPr>
              <a:t>podatke </a:t>
            </a:r>
            <a:r>
              <a:rPr lang="sl-SI" b="1" dirty="0" smtClean="0">
                <a:solidFill>
                  <a:srgbClr val="002060"/>
                </a:solidFill>
              </a:rPr>
              <a:t>dobivene</a:t>
            </a: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smtClean="0">
                <a:solidFill>
                  <a:srgbClr val="002060"/>
                </a:solidFill>
              </a:rPr>
              <a:t>uz rješavanje </a:t>
            </a:r>
            <a:r>
              <a:rPr lang="sl-SI" b="1" dirty="0">
                <a:solidFill>
                  <a:srgbClr val="002060"/>
                </a:solidFill>
              </a:rPr>
              <a:t>raznih problema, što znači da </a:t>
            </a:r>
            <a:r>
              <a:rPr lang="sl-SI" b="1" dirty="0" smtClean="0">
                <a:solidFill>
                  <a:srgbClr val="002060"/>
                </a:solidFill>
              </a:rPr>
              <a:t>čitaju i edukativnu literaturu.</a:t>
            </a:r>
          </a:p>
          <a:p>
            <a:r>
              <a:rPr lang="sl-SI" b="1" dirty="0">
                <a:solidFill>
                  <a:srgbClr val="002060"/>
                </a:solidFill>
              </a:rPr>
              <a:t>Oni dijele svoja </a:t>
            </a:r>
            <a:r>
              <a:rPr lang="sl-SI" b="1" dirty="0" smtClean="0">
                <a:solidFill>
                  <a:srgbClr val="002060"/>
                </a:solidFill>
              </a:rPr>
              <a:t>otkrića, tako </a:t>
            </a:r>
            <a:r>
              <a:rPr lang="sl-SI" b="1" dirty="0">
                <a:solidFill>
                  <a:srgbClr val="002060"/>
                </a:solidFill>
              </a:rPr>
              <a:t>sebe i svakog člana uže ili šire zajednice </a:t>
            </a:r>
            <a:r>
              <a:rPr lang="sl-SI" b="1" dirty="0" smtClean="0">
                <a:solidFill>
                  <a:srgbClr val="002060"/>
                </a:solidFill>
              </a:rPr>
              <a:t>obogaćuju.</a:t>
            </a:r>
            <a:endParaRPr lang="sl-SI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16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257</TotalTime>
  <Words>490</Words>
  <Application>Microsoft Office PowerPoint</Application>
  <PresentationFormat>Širokozaslonsko</PresentationFormat>
  <Paragraphs>88</Paragraphs>
  <Slides>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Slice</vt:lpstr>
      <vt:lpstr>                   Danila Kumar International School                                       Ljubljana, Slovenia  Od smjernica IB (International Baccalaureate) filozofije  do njihove realizacije u Praksi</vt:lpstr>
      <vt:lpstr>IB Program</vt:lpstr>
      <vt:lpstr>Školska knjižnica U Praksi</vt:lpstr>
      <vt:lpstr>Smjernice </vt:lpstr>
      <vt:lpstr>Uloga knjižnice</vt:lpstr>
      <vt:lpstr>promicanje čitanja</vt:lpstr>
      <vt:lpstr>Units of Inquiry,   pYP Exhibition,   Transdisciplinary Themes,   Challenge of Inquiry,   Research Projects,   Community Projects ...                   Inquiry cycle      </vt:lpstr>
      <vt:lpstr>Nekoliko činjenica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 IB smjernica (International Baccalaureate)  do Prakse</dc:title>
  <dc:creator>Lidija</dc:creator>
  <cp:lastModifiedBy>KNJIZNICA DK 2</cp:lastModifiedBy>
  <cp:revision>39</cp:revision>
  <dcterms:created xsi:type="dcterms:W3CDTF">2017-03-27T14:23:24Z</dcterms:created>
  <dcterms:modified xsi:type="dcterms:W3CDTF">2017-04-03T09:03:38Z</dcterms:modified>
</cp:coreProperties>
</file>