
<file path=[Content_Types].xml><?xml version="1.0" encoding="utf-8"?>
<Types xmlns="http://schemas.openxmlformats.org/package/2006/content-types">
  <Override PartName="/customXml/itemProps3.xml" ContentType="application/vnd.openxmlformats-officedocument.customXmlProperties+xml"/>
  <Override PartName="/ppt/slideMasters/slideMaster3.xml" ContentType="application/vnd.openxmlformats-officedocument.presentationml.slideMaster+xml"/>
  <Override PartName="/ppt/slides/slide6.xml" ContentType="application/vnd.openxmlformats-officedocument.presentationml.slide+xml"/>
  <Override PartName="/ppt/tags/tag6.xml" ContentType="application/vnd.openxmlformats-officedocument.presentationml.tags+xml"/>
  <Override PartName="/ppt/tags/tag8.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15.xml" ContentType="application/vnd.openxmlformats-officedocument.presentationml.tags+xml"/>
  <Override PartName="/ppt/tags/tag24.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4" r:id="rId6"/>
    <p:sldMasterId id="2147483728" r:id="rId7"/>
    <p:sldMasterId id="2147483736" r:id="rId8"/>
    <p:sldMasterId id="2147483738" r:id="rId9"/>
  </p:sldMasterIdLst>
  <p:notesMasterIdLst>
    <p:notesMasterId r:id="rId28"/>
  </p:notesMasterIdLst>
  <p:handoutMasterIdLst>
    <p:handoutMasterId r:id="rId29"/>
  </p:handoutMasterIdLst>
  <p:sldIdLst>
    <p:sldId id="576" r:id="rId10"/>
    <p:sldId id="586" r:id="rId11"/>
    <p:sldId id="595" r:id="rId12"/>
    <p:sldId id="596" r:id="rId13"/>
    <p:sldId id="597" r:id="rId14"/>
    <p:sldId id="590" r:id="rId15"/>
    <p:sldId id="598" r:id="rId16"/>
    <p:sldId id="600" r:id="rId17"/>
    <p:sldId id="605" r:id="rId18"/>
    <p:sldId id="606" r:id="rId19"/>
    <p:sldId id="601" r:id="rId20"/>
    <p:sldId id="607" r:id="rId21"/>
    <p:sldId id="602" r:id="rId22"/>
    <p:sldId id="603" r:id="rId23"/>
    <p:sldId id="604" r:id="rId24"/>
    <p:sldId id="599" r:id="rId25"/>
    <p:sldId id="593" r:id="rId26"/>
    <p:sldId id="608" r:id="rId27"/>
  </p:sldIdLst>
  <p:sldSz cx="9144000" cy="6858000" type="screen4x3"/>
  <p:notesSz cx="7099300" cy="10234613"/>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864">
          <p15:clr>
            <a:srgbClr val="A4A3A4"/>
          </p15:clr>
        </p15:guide>
        <p15:guide id="3" orient="horz" pos="816">
          <p15:clr>
            <a:srgbClr val="A4A3A4"/>
          </p15:clr>
        </p15:guide>
        <p15:guide id="4" orient="horz" pos="3744">
          <p15:clr>
            <a:srgbClr val="A4A3A4"/>
          </p15:clr>
        </p15:guide>
        <p15:guide id="5" orient="horz" pos="258">
          <p15:clr>
            <a:srgbClr val="A4A3A4"/>
          </p15:clr>
        </p15:guide>
        <p15:guide id="6" pos="2880">
          <p15:clr>
            <a:srgbClr val="A4A3A4"/>
          </p15:clr>
        </p15:guide>
        <p15:guide id="7" pos="288">
          <p15:clr>
            <a:srgbClr val="A4A3A4"/>
          </p15:clr>
        </p15:guide>
        <p15:guide id="8" pos="5472">
          <p15:clr>
            <a:srgbClr val="A4A3A4"/>
          </p15:clr>
        </p15:guide>
      </p15:sldGuideLst>
    </p:ext>
    <p:ext uri="{2D200454-40CA-4A62-9FC3-DE9A4176ACB9}">
      <p15:notesGuideLst xmlns:p15="http://schemas.microsoft.com/office/powerpoint/2012/main" xmlns="">
        <p15:guide id="1" orient="horz" pos="3223">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mma Bluck"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DA0D4"/>
    <a:srgbClr val="0071C5"/>
    <a:srgbClr val="10B2E0"/>
    <a:srgbClr val="FFFF99"/>
    <a:srgbClr val="C2D6EF"/>
    <a:srgbClr val="B90202"/>
    <a:srgbClr val="D00000"/>
    <a:srgbClr val="38DCD6"/>
    <a:srgbClr val="2BBBE0"/>
    <a:srgbClr val="00EBA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0" autoAdjust="0"/>
    <p:restoredTop sz="91203" autoAdjust="0"/>
  </p:normalViewPr>
  <p:slideViewPr>
    <p:cSldViewPr snapToGrid="0" showGuides="1">
      <p:cViewPr varScale="1">
        <p:scale>
          <a:sx n="66" d="100"/>
          <a:sy n="66" d="100"/>
        </p:scale>
        <p:origin x="-606" y="-108"/>
      </p:cViewPr>
      <p:guideLst>
        <p:guide orient="horz" pos="2160"/>
        <p:guide orient="horz" pos="864"/>
        <p:guide orient="horz" pos="816"/>
        <p:guide orient="horz" pos="3744"/>
        <p:guide orient="horz" pos="258"/>
        <p:guide pos="2880"/>
        <p:guide pos="288"/>
        <p:guide pos="5472"/>
      </p:guideLst>
    </p:cSldViewPr>
  </p:slideViewPr>
  <p:outlineViewPr>
    <p:cViewPr>
      <p:scale>
        <a:sx n="33" d="100"/>
        <a:sy n="33" d="100"/>
      </p:scale>
      <p:origin x="0" y="1518"/>
    </p:cViewPr>
  </p:outlineViewPr>
  <p:notesTextViewPr>
    <p:cViewPr>
      <p:scale>
        <a:sx n="3" d="2"/>
        <a:sy n="3" d="2"/>
      </p:scale>
      <p:origin x="0" y="0"/>
    </p:cViewPr>
  </p:notesTextViewPr>
  <p:sorterViewPr>
    <p:cViewPr>
      <p:scale>
        <a:sx n="71" d="100"/>
        <a:sy n="71" d="100"/>
      </p:scale>
      <p:origin x="0" y="-6402"/>
    </p:cViewPr>
  </p:sorterViewPr>
  <p:notesViewPr>
    <p:cSldViewPr snapToGrid="0">
      <p:cViewPr varScale="1">
        <p:scale>
          <a:sx n="51" d="100"/>
          <a:sy n="51" d="100"/>
        </p:scale>
        <p:origin x="2928" y="78"/>
      </p:cViewPr>
      <p:guideLst>
        <p:guide orient="horz" pos="3223"/>
        <p:guide pos="2236"/>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theme" Target="theme/theme1.xml"/><Relationship Id="rId7" Type="http://schemas.openxmlformats.org/officeDocument/2006/relationships/slideMaster" Target="slideMasters/slideMaster2.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tags" Target="tags/tag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a:defRPr sz="1200"/>
            </a:lvl1pPr>
          </a:lstStyle>
          <a:p>
            <a:fld id="{2034BCDA-7DC9-4A24-9373-C83566AA19F2}" type="datetimeFigureOut">
              <a:rPr lang="hr-HR" smtClean="0"/>
              <a:pPr/>
              <a:t>27.6.2017.</a:t>
            </a:fld>
            <a:endParaRPr lang="hr-HR"/>
          </a:p>
        </p:txBody>
      </p:sp>
      <p:sp>
        <p:nvSpPr>
          <p:cNvPr id="4" name="Footer Placeholder 3"/>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a:defRPr sz="1200"/>
            </a:lvl1pPr>
          </a:lstStyle>
          <a:p>
            <a:endParaRPr lang="hr-HR"/>
          </a:p>
        </p:txBody>
      </p:sp>
      <p:sp>
        <p:nvSpPr>
          <p:cNvPr id="5" name="Slide Number Placeholder 4"/>
          <p:cNvSpPr>
            <a:spLocks noGrp="1"/>
          </p:cNvSpPr>
          <p:nvPr>
            <p:ph type="sldNum" sz="quarter" idx="3"/>
          </p:nvPr>
        </p:nvSpPr>
        <p:spPr>
          <a:xfrm>
            <a:off x="4021138" y="9721850"/>
            <a:ext cx="3076575" cy="512763"/>
          </a:xfrm>
          <a:prstGeom prst="rect">
            <a:avLst/>
          </a:prstGeom>
        </p:spPr>
        <p:txBody>
          <a:bodyPr vert="horz" lIns="91440" tIns="45720" rIns="91440" bIns="45720" rtlCol="0" anchor="b"/>
          <a:lstStyle>
            <a:lvl1pPr algn="r">
              <a:defRPr sz="1200"/>
            </a:lvl1pPr>
          </a:lstStyle>
          <a:p>
            <a:fld id="{4D5BD468-B481-48A9-9934-A01C1A3B4436}" type="slidenum">
              <a:rPr lang="hr-HR" smtClean="0"/>
              <a:pPr/>
              <a:t>‹#›</a:t>
            </a:fld>
            <a:endParaRPr lang="hr-HR"/>
          </a:p>
        </p:txBody>
      </p:sp>
    </p:spTree>
    <p:extLst>
      <p:ext uri="{BB962C8B-B14F-4D97-AF65-F5344CB8AC3E}">
        <p14:creationId xmlns:p14="http://schemas.microsoft.com/office/powerpoint/2010/main" xmlns="" val="249029998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3" tIns="49521" rIns="99043" bIns="49521" rtlCol="0"/>
          <a:lstStyle>
            <a:lvl1pPr algn="l">
              <a:defRPr sz="1300"/>
            </a:lvl1pPr>
          </a:lstStyle>
          <a:p>
            <a:endParaRPr lang="en-US" dirty="0"/>
          </a:p>
        </p:txBody>
      </p:sp>
      <p:sp>
        <p:nvSpPr>
          <p:cNvPr id="3" name="Date Placeholder 2"/>
          <p:cNvSpPr>
            <a:spLocks noGrp="1"/>
          </p:cNvSpPr>
          <p:nvPr>
            <p:ph type="dt" idx="1"/>
          </p:nvPr>
        </p:nvSpPr>
        <p:spPr>
          <a:xfrm>
            <a:off x="4021294" y="0"/>
            <a:ext cx="3076363" cy="511731"/>
          </a:xfrm>
          <a:prstGeom prst="rect">
            <a:avLst/>
          </a:prstGeom>
        </p:spPr>
        <p:txBody>
          <a:bodyPr vert="horz" lIns="99043" tIns="49521" rIns="99043" bIns="49521" rtlCol="0"/>
          <a:lstStyle>
            <a:lvl1pPr algn="r">
              <a:defRPr sz="1300"/>
            </a:lvl1pPr>
          </a:lstStyle>
          <a:p>
            <a:fld id="{3D41FB95-A9B9-4B18-9622-01AF6211B2AD}" type="datetimeFigureOut">
              <a:rPr lang="en-US" smtClean="0"/>
              <a:pPr/>
              <a:t>6/27/2017</a:t>
            </a:fld>
            <a:endParaRPr lang="en-US" dirty="0"/>
          </a:p>
        </p:txBody>
      </p:sp>
      <p:sp>
        <p:nvSpPr>
          <p:cNvPr id="4" name="Slide Image Placeholder 3"/>
          <p:cNvSpPr>
            <a:spLocks noGrp="1" noRot="1" noChangeAspect="1"/>
          </p:cNvSpPr>
          <p:nvPr>
            <p:ph type="sldImg" idx="2"/>
          </p:nvPr>
        </p:nvSpPr>
        <p:spPr>
          <a:xfrm>
            <a:off x="990600" y="766763"/>
            <a:ext cx="5118100" cy="3838575"/>
          </a:xfrm>
          <a:prstGeom prst="rect">
            <a:avLst/>
          </a:prstGeom>
          <a:noFill/>
          <a:ln w="12700">
            <a:solidFill>
              <a:prstClr val="black"/>
            </a:solidFill>
          </a:ln>
        </p:spPr>
        <p:txBody>
          <a:bodyPr vert="horz" lIns="99043" tIns="49521" rIns="99043" bIns="49521" rtlCol="0" anchor="ctr"/>
          <a:lstStyle/>
          <a:p>
            <a:endParaRPr lang="en-US" dirty="0"/>
          </a:p>
        </p:txBody>
      </p:sp>
      <p:sp>
        <p:nvSpPr>
          <p:cNvPr id="5" name="Notes Placeholder 4"/>
          <p:cNvSpPr>
            <a:spLocks noGrp="1"/>
          </p:cNvSpPr>
          <p:nvPr>
            <p:ph type="body" sz="quarter" idx="3"/>
          </p:nvPr>
        </p:nvSpPr>
        <p:spPr>
          <a:xfrm>
            <a:off x="709930" y="4861442"/>
            <a:ext cx="5679440" cy="4605576"/>
          </a:xfrm>
          <a:prstGeom prst="rect">
            <a:avLst/>
          </a:prstGeom>
        </p:spPr>
        <p:txBody>
          <a:bodyPr vert="horz" lIns="99043" tIns="49521" rIns="99043" bIns="4952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721107"/>
            <a:ext cx="3076363" cy="511731"/>
          </a:xfrm>
          <a:prstGeom prst="rect">
            <a:avLst/>
          </a:prstGeom>
        </p:spPr>
        <p:txBody>
          <a:bodyPr vert="horz" lIns="99043" tIns="49521" rIns="99043" bIns="4952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1294" y="9721107"/>
            <a:ext cx="3076363" cy="511731"/>
          </a:xfrm>
          <a:prstGeom prst="rect">
            <a:avLst/>
          </a:prstGeom>
        </p:spPr>
        <p:txBody>
          <a:bodyPr vert="horz" lIns="99043" tIns="49521" rIns="99043" bIns="49521" rtlCol="0" anchor="b"/>
          <a:lstStyle>
            <a:lvl1pPr algn="r">
              <a:defRPr sz="1300"/>
            </a:lvl1pPr>
          </a:lstStyle>
          <a:p>
            <a:fld id="{B1D41364-15E5-4D19-9F44-7E52E8E6B660}" type="slidenum">
              <a:rPr lang="en-US" smtClean="0"/>
              <a:pPr/>
              <a:t>‹#›</a:t>
            </a:fld>
            <a:endParaRPr lang="en-US" dirty="0"/>
          </a:p>
        </p:txBody>
      </p:sp>
    </p:spTree>
    <p:extLst>
      <p:ext uri="{BB962C8B-B14F-4D97-AF65-F5344CB8AC3E}">
        <p14:creationId xmlns:p14="http://schemas.microsoft.com/office/powerpoint/2010/main" xmlns="" val="654286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4021446" y="9721271"/>
            <a:ext cx="3073008" cy="508103"/>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7488" tIns="50694" rIns="97488" bIns="50694" anchor="b" anchorCtr="0" compatLnSpc="1"/>
          <a:lstStyle/>
          <a:p>
            <a:pPr algn="r">
              <a:tabLst>
                <a:tab pos="0" algn="l"/>
                <a:tab pos="486269" algn="l"/>
                <a:tab pos="972929" algn="l"/>
                <a:tab pos="1459590" algn="l"/>
                <a:tab pos="1946250" algn="l"/>
                <a:tab pos="2432911" algn="l"/>
                <a:tab pos="2919571" algn="l"/>
                <a:tab pos="3406231" algn="l"/>
                <a:tab pos="3892891" algn="l"/>
                <a:tab pos="4379550" algn="l"/>
                <a:tab pos="4866211" algn="l"/>
                <a:tab pos="5352870" algn="l"/>
                <a:tab pos="5839531" algn="l"/>
                <a:tab pos="6326191" algn="l"/>
                <a:tab pos="6812851" algn="l"/>
                <a:tab pos="7299511" algn="l"/>
                <a:tab pos="7786172" algn="l"/>
                <a:tab pos="8272832" algn="l"/>
                <a:tab pos="8759491" algn="l"/>
                <a:tab pos="9246152" algn="l"/>
                <a:tab pos="9732812" algn="l"/>
              </a:tabLst>
            </a:pPr>
            <a:fld id="{9F8E32D4-6FA5-42E2-967B-D2FD4B4B4CCB}" type="slidenum">
              <a:rPr>
                <a:solidFill>
                  <a:prstClr val="black"/>
                </a:solidFill>
              </a:rPr>
              <a:pPr algn="r">
                <a:tabLst>
                  <a:tab pos="0" algn="l"/>
                  <a:tab pos="486269" algn="l"/>
                  <a:tab pos="972929" algn="l"/>
                  <a:tab pos="1459590" algn="l"/>
                  <a:tab pos="1946250" algn="l"/>
                  <a:tab pos="2432911" algn="l"/>
                  <a:tab pos="2919571" algn="l"/>
                  <a:tab pos="3406231" algn="l"/>
                  <a:tab pos="3892891" algn="l"/>
                  <a:tab pos="4379550" algn="l"/>
                  <a:tab pos="4866211" algn="l"/>
                  <a:tab pos="5352870" algn="l"/>
                  <a:tab pos="5839531" algn="l"/>
                  <a:tab pos="6326191" algn="l"/>
                  <a:tab pos="6812851" algn="l"/>
                  <a:tab pos="7299511" algn="l"/>
                  <a:tab pos="7786172" algn="l"/>
                  <a:tab pos="8272832" algn="l"/>
                  <a:tab pos="8759491" algn="l"/>
                  <a:tab pos="9246152" algn="l"/>
                  <a:tab pos="9732812" algn="l"/>
                </a:tabLst>
              </a:pPr>
              <a:t>1</a:t>
            </a:fld>
            <a:endParaRPr lang="fr-FR" sz="1300">
              <a:solidFill>
                <a:srgbClr val="000000"/>
              </a:solidFill>
              <a:latin typeface="Arial" pitchFamily="18"/>
              <a:ea typeface="ヒラギノ角ゴ ProN W3" pitchFamily="2"/>
              <a:cs typeface="ヒラギノ角ゴ ProN W3" pitchFamily="2"/>
            </a:endParaRPr>
          </a:p>
        </p:txBody>
      </p:sp>
      <p:sp>
        <p:nvSpPr>
          <p:cNvPr id="3" name="Slide Image Placeholder 2"/>
          <p:cNvSpPr>
            <a:spLocks noGrp="1" noRot="1" noChangeAspect="1" noResize="1"/>
          </p:cNvSpPr>
          <p:nvPr>
            <p:ph type="sldImg"/>
          </p:nvPr>
        </p:nvSpPr>
        <p:spPr>
          <a:xfrm>
            <a:off x="992188" y="768350"/>
            <a:ext cx="5114925" cy="3836988"/>
          </a:xfrm>
          <a:solidFill>
            <a:schemeClr val="accent1"/>
          </a:solidFill>
          <a:ln w="25400">
            <a:solidFill>
              <a:schemeClr val="accent1">
                <a:shade val="50000"/>
              </a:schemeClr>
            </a:solidFill>
            <a:prstDash val="solid"/>
          </a:ln>
        </p:spPr>
      </p:sp>
      <p:sp>
        <p:nvSpPr>
          <p:cNvPr id="4" name="Notes Placeholder 3"/>
          <p:cNvSpPr txBox="1">
            <a:spLocks noGrp="1"/>
          </p:cNvSpPr>
          <p:nvPr>
            <p:ph type="body" sz="quarter" idx="1"/>
          </p:nvPr>
        </p:nvSpPr>
        <p:spPr>
          <a:xfrm>
            <a:off x="709558" y="4861038"/>
            <a:ext cx="5674594" cy="284675"/>
          </a:xfrm>
        </p:spPr>
        <p:txBody>
          <a:bodyPr>
            <a:spAutoFit/>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en-GB"/>
          </a:p>
        </p:txBody>
      </p:sp>
    </p:spTree>
    <p:extLst>
      <p:ext uri="{BB962C8B-B14F-4D97-AF65-F5344CB8AC3E}">
        <p14:creationId xmlns:p14="http://schemas.microsoft.com/office/powerpoint/2010/main" xmlns="" val="2348788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a:p>
        </p:txBody>
      </p:sp>
    </p:spTree>
    <p:extLst>
      <p:ext uri="{BB962C8B-B14F-4D97-AF65-F5344CB8AC3E}">
        <p14:creationId xmlns:p14="http://schemas.microsoft.com/office/powerpoint/2010/main" xmlns="" val="4148834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a:p>
        </p:txBody>
      </p:sp>
    </p:spTree>
    <p:extLst>
      <p:ext uri="{BB962C8B-B14F-4D97-AF65-F5344CB8AC3E}">
        <p14:creationId xmlns:p14="http://schemas.microsoft.com/office/powerpoint/2010/main" xmlns="" val="1569744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a:p>
        </p:txBody>
      </p:sp>
    </p:spTree>
    <p:extLst>
      <p:ext uri="{BB962C8B-B14F-4D97-AF65-F5344CB8AC3E}">
        <p14:creationId xmlns:p14="http://schemas.microsoft.com/office/powerpoint/2010/main" xmlns="" val="23159838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7246" y="169954"/>
            <a:ext cx="6857954" cy="914400"/>
          </a:xfrm>
        </p:spPr>
        <p:txBody>
          <a:bodyPr/>
          <a:lstStyle>
            <a:lvl1pPr>
              <a:defRPr sz="4000" b="1">
                <a:solidFill>
                  <a:srgbClr val="002060"/>
                </a:solidFill>
                <a:effectLst>
                  <a:outerShdw blurRad="38100" dist="38100" dir="2700000" algn="tl">
                    <a:srgbClr val="000000">
                      <a:alpha val="43137"/>
                    </a:srgbClr>
                  </a:outerShdw>
                </a:effectLst>
              </a:defRPr>
            </a:lvl1pPr>
          </a:lstStyle>
          <a:p>
            <a:pPr lvl="0"/>
            <a:r>
              <a:rPr lang="en-US" dirty="0" smtClean="0"/>
              <a:t>Click to edit Master text styles</a:t>
            </a:r>
          </a:p>
        </p:txBody>
      </p:sp>
      <p:sp>
        <p:nvSpPr>
          <p:cNvPr id="5" name="Text Placeholder 4"/>
          <p:cNvSpPr>
            <a:spLocks noGrp="1"/>
          </p:cNvSpPr>
          <p:nvPr>
            <p:ph type="body" sz="quarter" idx="11"/>
          </p:nvPr>
        </p:nvSpPr>
        <p:spPr>
          <a:xfrm>
            <a:off x="457246" y="1084353"/>
            <a:ext cx="4545828" cy="4258355"/>
          </a:xfrm>
        </p:spPr>
        <p:txBody>
          <a:bodyPr/>
          <a:lstStyle>
            <a:lvl1pPr>
              <a:defRPr sz="3200" b="0">
                <a:solidFill>
                  <a:srgbClr val="0070C0"/>
                </a:solidFill>
              </a:defRPr>
            </a:lvl1pPr>
            <a:lvl2pPr>
              <a:defRPr sz="3200" b="0">
                <a:solidFill>
                  <a:srgbClr val="0070C0"/>
                </a:solidFill>
              </a:defRPr>
            </a:lvl2pPr>
            <a:lvl3pPr>
              <a:defRPr sz="3200" b="0">
                <a:solidFill>
                  <a:srgbClr val="0070C0"/>
                </a:solidFill>
              </a:defRPr>
            </a:lvl3pPr>
            <a:lvl4pPr>
              <a:defRPr sz="3200" b="0">
                <a:solidFill>
                  <a:srgbClr val="0070C0"/>
                </a:solidFill>
              </a:defRPr>
            </a:lvl4pPr>
            <a:lvl5pPr>
              <a:defRPr sz="3200" b="0">
                <a:solidFill>
                  <a:srgbClr val="0070C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hr-HR" dirty="0"/>
          </a:p>
        </p:txBody>
      </p:sp>
      <p:sp>
        <p:nvSpPr>
          <p:cNvPr id="6" name="Freeform 5"/>
          <p:cNvSpPr/>
          <p:nvPr userDrawn="1"/>
        </p:nvSpPr>
        <p:spPr>
          <a:xfrm>
            <a:off x="3429023" y="6300319"/>
            <a:ext cx="5069255" cy="4320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0" tIns="0" rIns="0" bIns="0" anchor="ctr" anchorCtr="0" compatLnSpc="1"/>
          <a:lstStyle/>
          <a:p>
            <a:pPr algn="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en-US" sz="1100" dirty="0">
              <a:solidFill>
                <a:srgbClr val="5096D0"/>
              </a:solidFill>
              <a:latin typeface="Times New Roman" pitchFamily="18"/>
              <a:ea typeface="ヒラギノ角ゴ ProN W3" pitchFamily="2"/>
              <a:cs typeface="ヒラギノ角ゴ ProN W3" pitchFamily="2"/>
            </a:endParaRPr>
          </a:p>
        </p:txBody>
      </p:sp>
    </p:spTree>
    <p:custDataLst>
      <p:tags r:id="rId1"/>
    </p:custDataLst>
    <p:extLst>
      <p:ext uri="{BB962C8B-B14F-4D97-AF65-F5344CB8AC3E}">
        <p14:creationId xmlns:p14="http://schemas.microsoft.com/office/powerpoint/2010/main" xmlns="" val="389203061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19966558"/>
      </p:ext>
    </p:extLst>
  </p:cSld>
  <p:clrMapOvr>
    <a:masterClrMapping/>
  </p:clrMapOvr>
  <p:transition spd="slow"/>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65351" y="731519"/>
            <a:ext cx="7459300" cy="1267097"/>
          </a:xfrm>
        </p:spPr>
        <p:txBody>
          <a:bodyPr/>
          <a:lstStyle>
            <a:lvl1pPr>
              <a:defRPr sz="4000" b="1" cap="none" spc="0">
                <a:ln w="76200"/>
                <a:solidFill>
                  <a:srgbClr val="002060"/>
                </a:solidFill>
                <a:effectLst>
                  <a:outerShdw blurRad="38100" dist="19050" dir="2700000" algn="tl" rotWithShape="0">
                    <a:schemeClr val="dk1">
                      <a:alpha val="40000"/>
                    </a:schemeClr>
                  </a:outerShdw>
                </a:effectLst>
              </a:defRPr>
            </a:lvl1pPr>
          </a:lstStyle>
          <a:p>
            <a:pPr lvl="0"/>
            <a:r>
              <a:rPr lang="en-US" dirty="0" smtClean="0"/>
              <a:t>Click to edit Master text styles</a:t>
            </a:r>
          </a:p>
        </p:txBody>
      </p:sp>
      <p:sp>
        <p:nvSpPr>
          <p:cNvPr id="5" name="Text Placeholder 4"/>
          <p:cNvSpPr>
            <a:spLocks noGrp="1"/>
          </p:cNvSpPr>
          <p:nvPr>
            <p:ph type="body" sz="quarter" idx="11"/>
          </p:nvPr>
        </p:nvSpPr>
        <p:spPr>
          <a:xfrm>
            <a:off x="365351" y="2246810"/>
            <a:ext cx="7459300" cy="3422469"/>
          </a:xfrm>
        </p:spPr>
        <p:txBody>
          <a:bodyPr/>
          <a:lstStyle>
            <a:lvl1pPr>
              <a:defRPr sz="3200" b="0">
                <a:solidFill>
                  <a:srgbClr val="0070C0"/>
                </a:solidFill>
              </a:defRPr>
            </a:lvl1pPr>
            <a:lvl2pPr>
              <a:defRPr sz="3200" b="0">
                <a:solidFill>
                  <a:srgbClr val="0070C0"/>
                </a:solidFill>
              </a:defRPr>
            </a:lvl2pPr>
            <a:lvl3pPr>
              <a:defRPr sz="3200" b="0">
                <a:solidFill>
                  <a:srgbClr val="0070C0"/>
                </a:solidFill>
              </a:defRPr>
            </a:lvl3pPr>
            <a:lvl4pPr>
              <a:defRPr sz="3200" b="0">
                <a:solidFill>
                  <a:srgbClr val="0070C0"/>
                </a:solidFill>
              </a:defRPr>
            </a:lvl4pPr>
            <a:lvl5pPr>
              <a:defRPr sz="3200" b="0">
                <a:solidFill>
                  <a:srgbClr val="0070C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hr-HR" dirty="0"/>
          </a:p>
        </p:txBody>
      </p:sp>
    </p:spTree>
    <p:custDataLst>
      <p:tags r:id="rId1"/>
    </p:custDataLst>
    <p:extLst>
      <p:ext uri="{BB962C8B-B14F-4D97-AF65-F5344CB8AC3E}">
        <p14:creationId xmlns:p14="http://schemas.microsoft.com/office/powerpoint/2010/main" xmlns="" val="185629206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85919368"/>
      </p:ext>
    </p:extLst>
  </p:cSld>
  <p:clrMapOvr>
    <a:masterClrMapping/>
  </p:clrMapOvr>
  <p:transition spd="slow"/>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xmlns="" val="3193443328"/>
      </p:ext>
    </p:extLst>
  </p:cSld>
  <p:clrMapOvr>
    <a:masterClrMapping/>
  </p:clrMapOvr>
  <p:transition spd="slow"/>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xmlns="" val="3905959892"/>
      </p:ext>
    </p:extLst>
  </p:cSld>
  <p:clrMapOvr>
    <a:masterClrMapping/>
  </p:clrMapOvr>
  <p:transition spd="slow"/>
  <p:timing>
    <p:tnLst>
      <p:par>
        <p:cTn id="1" dur="indefinite" restart="never" nodeType="tmRoot"/>
      </p:par>
    </p:tnLst>
  </p:timing>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heme" Target="../theme/theme2.xml"/><Relationship Id="rId7" Type="http://schemas.openxmlformats.org/officeDocument/2006/relationships/image" Target="../media/image6.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image" Target="../media/image4.jpeg"/><Relationship Id="rId2" Type="http://schemas.openxmlformats.org/officeDocument/2006/relationships/theme" Target="../theme/theme3.xml"/><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4.jpeg"/><Relationship Id="rId2" Type="http://schemas.openxmlformats.org/officeDocument/2006/relationships/theme" Target="../theme/theme4.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4" cstate="prin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5" cstate="print">
            <a:lum/>
            <a:alphaModFix/>
          </a:blip>
          <a:srcRect/>
          <a:stretch>
            <a:fillRect/>
          </a:stretch>
        </p:blipFill>
        <p:spPr>
          <a:xfrm>
            <a:off x="6942575" y="5559043"/>
            <a:ext cx="1330374" cy="587161"/>
          </a:xfrm>
          <a:prstGeom prst="rect">
            <a:avLst/>
          </a:prstGeom>
          <a:noFill/>
          <a:ln>
            <a:noFill/>
          </a:ln>
        </p:spPr>
      </p:pic>
      <p:pic>
        <p:nvPicPr>
          <p:cNvPr id="5" name="Picture 4"/>
          <p:cNvPicPr>
            <a:picLocks noChangeAspect="1"/>
          </p:cNvPicPr>
          <p:nvPr/>
        </p:nvPicPr>
        <p:blipFill>
          <a:blip r:embed="rId6" cstate="print">
            <a:lum/>
            <a:alphaModFix/>
          </a:blip>
          <a:srcRect/>
          <a:stretch>
            <a:fillRect/>
          </a:stretch>
        </p:blipFill>
        <p:spPr>
          <a:xfrm>
            <a:off x="4902120" y="985680"/>
            <a:ext cx="3441960" cy="1808280"/>
          </a:xfrm>
          <a:prstGeom prst="rect">
            <a:avLst/>
          </a:prstGeom>
          <a:noFill/>
          <a:ln>
            <a:noFill/>
          </a:ln>
        </p:spPr>
      </p:pic>
      <p:sp>
        <p:nvSpPr>
          <p:cNvPr id="7" name="Title Placeholder 6"/>
          <p:cNvSpPr txBox="1">
            <a:spLocks noGrp="1"/>
          </p:cNvSpPr>
          <p:nvPr>
            <p:ph type="title"/>
          </p:nvPr>
        </p:nvSpPr>
        <p:spPr>
          <a:xfrm>
            <a:off x="456839" y="272520"/>
            <a:ext cx="8226360" cy="1141920"/>
          </a:xfrm>
          <a:prstGeom prst="rect">
            <a:avLst/>
          </a:prstGeom>
          <a:noFill/>
          <a:ln>
            <a:noFill/>
          </a:ln>
        </p:spPr>
        <p:txBody>
          <a:bodyPr vert="horz" lIns="0" tIns="0" rIns="0" bIns="0" anchor="ctr" anchorCtr="0" compatLnSpc="1"/>
          <a:lstStyle>
            <a:defPPr lvl="0">
              <a:buNone/>
            </a:defPPr>
            <a:lvl1pPr lvl="0">
              <a:buNone/>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en-GB" dirty="0"/>
          </a:p>
        </p:txBody>
      </p:sp>
      <p:sp>
        <p:nvSpPr>
          <p:cNvPr id="8" name="Text Placeholder 7"/>
          <p:cNvSpPr txBox="1">
            <a:spLocks noGrp="1"/>
          </p:cNvSpPr>
          <p:nvPr>
            <p:ph type="body" idx="1"/>
          </p:nvPr>
        </p:nvSpPr>
        <p:spPr>
          <a:xfrm>
            <a:off x="456839" y="1604880"/>
            <a:ext cx="8226360" cy="4523400"/>
          </a:xfrm>
          <a:prstGeom prst="rect">
            <a:avLst/>
          </a:prstGeom>
          <a:noFill/>
          <a:ln>
            <a:noFill/>
          </a:ln>
        </p:spPr>
        <p:txBody>
          <a:bodyPr vert="horz" lIns="0" tIns="0" rIns="0" bIns="0" anchor="t" anchorCtr="0" compatLnSpc="1"/>
          <a:lstStyle>
            <a:defPPr marL="342720" marR="0" lvl="0" indent="-342720" algn="l" rtl="0" hangingPunct="0">
              <a:lnSpc>
                <a:spcPct val="100000"/>
              </a:lnSpc>
              <a:spcBef>
                <a:spcPts val="799"/>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baseline="0">
                <a:ln>
                  <a:noFill/>
                </a:ln>
                <a:solidFill>
                  <a:srgbClr val="000000"/>
                </a:solidFill>
                <a:latin typeface="Calibri" pitchFamily="34"/>
                <a:ea typeface="SimSun" pitchFamily="2"/>
                <a:cs typeface="SimSun" pitchFamily="2"/>
              </a:defRPr>
            </a:defPPr>
            <a:lvl1pPr marL="342720" marR="0" lvl="0" indent="-342720" algn="l" rtl="0" hangingPunct="0">
              <a:lnSpc>
                <a:spcPct val="100000"/>
              </a:lnSpc>
              <a:spcBef>
                <a:spcPts val="799"/>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baseline="0">
                <a:ln>
                  <a:noFill/>
                </a:ln>
                <a:solidFill>
                  <a:srgbClr val="000000"/>
                </a:solidFill>
                <a:latin typeface="Calibri" pitchFamily="34"/>
                <a:ea typeface="SimSun" pitchFamily="2"/>
                <a:cs typeface="SimSun" pitchFamily="2"/>
              </a:defRPr>
            </a:lvl1pPr>
            <a:lvl2pPr marL="742680" marR="0" lvl="1" indent="-285480" algn="l" rtl="0" hangingPunct="0">
              <a:lnSpc>
                <a:spcPct val="100000"/>
              </a:lnSpc>
              <a:spcBef>
                <a:spcPts val="697"/>
              </a:spcBef>
              <a:spcAft>
                <a:spcPts val="0"/>
              </a:spcAft>
              <a:buClr>
                <a:srgbClr val="000000"/>
              </a:buClr>
              <a:buSzPct val="100000"/>
              <a:buFont typeface="Times New Roman" pitchFamily="18"/>
              <a:buChar char="–"/>
              <a:tabLst>
                <a:tab pos="742680" algn="l"/>
                <a:tab pos="898200" algn="l"/>
                <a:tab pos="1347480" algn="l"/>
                <a:tab pos="1796760" algn="l"/>
                <a:tab pos="2246040" algn="l"/>
                <a:tab pos="2694960" algn="l"/>
                <a:tab pos="3144240" algn="l"/>
                <a:tab pos="3593520" algn="l"/>
                <a:tab pos="4042800" algn="l"/>
                <a:tab pos="4492080" algn="l"/>
                <a:tab pos="4941360" algn="l"/>
                <a:tab pos="5390640" algn="l"/>
                <a:tab pos="5839920" algn="l"/>
                <a:tab pos="6289200" algn="l"/>
                <a:tab pos="6738480" algn="l"/>
                <a:tab pos="7187759" algn="l"/>
                <a:tab pos="7637040" algn="l"/>
                <a:tab pos="8086320" algn="l"/>
                <a:tab pos="8535600" algn="l"/>
                <a:tab pos="8984880" algn="l"/>
                <a:tab pos="9434160" algn="l"/>
              </a:tabLst>
              <a:defRPr lang="en-GB" sz="2800" b="0" i="0" u="none" strike="noStrike" baseline="0">
                <a:ln>
                  <a:noFill/>
                </a:ln>
                <a:solidFill>
                  <a:srgbClr val="000000"/>
                </a:solidFill>
                <a:latin typeface="Calibri" pitchFamily="34"/>
                <a:ea typeface="SimSun" pitchFamily="2"/>
                <a:cs typeface="SimSun" pitchFamily="2"/>
              </a:defRPr>
            </a:lvl2pPr>
            <a:lvl3pPr marL="1143000" marR="0" lvl="2" indent="-228600" algn="l" rtl="0" hangingPunct="0">
              <a:lnSpc>
                <a:spcPct val="100000"/>
              </a:lnSpc>
              <a:spcBef>
                <a:spcPts val="598"/>
              </a:spcBef>
              <a:spcAft>
                <a:spcPts val="0"/>
              </a:spcAft>
              <a:buClr>
                <a:srgbClr val="000000"/>
              </a:buClr>
              <a:buSzPct val="100000"/>
              <a:buFont typeface="Times New Roman" pitchFamily="18"/>
              <a:buChar char="•"/>
              <a:tabLst>
                <a:tab pos="1143000" algn="l"/>
                <a:tab pos="1347480" algn="l"/>
                <a:tab pos="1796760" algn="l"/>
                <a:tab pos="2246040" algn="l"/>
                <a:tab pos="2695319" algn="l"/>
                <a:tab pos="3144599" algn="l"/>
                <a:tab pos="3593880" algn="l"/>
                <a:tab pos="4043160" algn="l"/>
                <a:tab pos="4492440" algn="l"/>
                <a:tab pos="4941720" algn="l"/>
                <a:tab pos="5391000" algn="l"/>
                <a:tab pos="5840279" algn="l"/>
                <a:tab pos="6289560" algn="l"/>
                <a:tab pos="6738840" algn="l"/>
                <a:tab pos="7188119" algn="l"/>
                <a:tab pos="7637400" algn="l"/>
                <a:tab pos="8086679" algn="l"/>
                <a:tab pos="8535960" algn="l"/>
                <a:tab pos="8985240" algn="l"/>
                <a:tab pos="9434160" algn="l"/>
                <a:tab pos="9883440" algn="l"/>
              </a:tabLst>
              <a:defRPr lang="en-GB" sz="2400" b="0" i="0" u="none" strike="noStrike" baseline="0">
                <a:ln>
                  <a:noFill/>
                </a:ln>
                <a:solidFill>
                  <a:srgbClr val="000000"/>
                </a:solidFill>
                <a:latin typeface="Calibri" pitchFamily="34"/>
                <a:ea typeface="SimSun" pitchFamily="2"/>
                <a:cs typeface="SimSun" pitchFamily="2"/>
              </a:defRPr>
            </a:lvl3pPr>
            <a:lvl4pPr marL="1600199" marR="0" lvl="3" indent="-228600" algn="l" rtl="0" hangingPunct="0">
              <a:lnSpc>
                <a:spcPct val="100000"/>
              </a:lnSpc>
              <a:spcBef>
                <a:spcPts val="499"/>
              </a:spcBef>
              <a:spcAft>
                <a:spcPts val="0"/>
              </a:spcAft>
              <a:buClr>
                <a:srgbClr val="000000"/>
              </a:buClr>
              <a:buSzPct val="100000"/>
              <a:buFont typeface="Times New Roman" pitchFamily="18"/>
              <a:buChar char="–"/>
              <a:tabLst>
                <a:tab pos="1600200" algn="l"/>
                <a:tab pos="179676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80" algn="l"/>
                <a:tab pos="8535959" algn="l"/>
                <a:tab pos="8985240" algn="l"/>
                <a:tab pos="9434160" algn="l"/>
                <a:tab pos="9883440" algn="l"/>
                <a:tab pos="10332720" algn="l"/>
              </a:tabLst>
              <a:defRPr lang="en-GB" sz="2000" b="0" i="0" u="none" strike="noStrike" baseline="0">
                <a:ln>
                  <a:noFill/>
                </a:ln>
                <a:solidFill>
                  <a:srgbClr val="000000"/>
                </a:solidFill>
                <a:latin typeface="Calibri" pitchFamily="34"/>
                <a:ea typeface="SimSun" pitchFamily="2"/>
                <a:cs typeface="SimSun" pitchFamily="2"/>
              </a:defRPr>
            </a:lvl4pPr>
            <a:lvl5pPr marL="2057400" marR="0" lvl="4" indent="-228600" algn="l" rtl="0" hangingPunct="0">
              <a:lnSpc>
                <a:spcPct val="100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baseline="0">
                <a:ln>
                  <a:noFill/>
                </a:ln>
                <a:solidFill>
                  <a:srgbClr val="000000"/>
                </a:solidFill>
                <a:latin typeface="Calibri" pitchFamily="34"/>
                <a:ea typeface="SimSun" pitchFamily="2"/>
                <a:cs typeface="SimSun" pitchFamily="2"/>
              </a:defRPr>
            </a:lvl5pPr>
            <a:lvl6pPr marL="2057400" marR="0" lvl="5" indent="-228600" algn="l" rtl="0" hangingPunct="0">
              <a:lnSpc>
                <a:spcPct val="100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baseline="0">
                <a:ln>
                  <a:noFill/>
                </a:ln>
                <a:solidFill>
                  <a:srgbClr val="000000"/>
                </a:solidFill>
                <a:latin typeface="Calibri" pitchFamily="34"/>
                <a:ea typeface="SimSun" pitchFamily="2"/>
                <a:cs typeface="SimSun" pitchFamily="2"/>
              </a:defRPr>
            </a:lvl6pPr>
            <a:lvl7pPr marL="2057400" marR="0" lvl="6" indent="-228600" algn="l" rtl="0" hangingPunct="0">
              <a:lnSpc>
                <a:spcPct val="100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baseline="0">
                <a:ln>
                  <a:noFill/>
                </a:ln>
                <a:solidFill>
                  <a:srgbClr val="000000"/>
                </a:solidFill>
                <a:latin typeface="Calibri" pitchFamily="34"/>
                <a:ea typeface="SimSun" pitchFamily="2"/>
                <a:cs typeface="SimSun" pitchFamily="2"/>
              </a:defRPr>
            </a:lvl7pPr>
            <a:lvl8pPr marL="2057400" marR="0" lvl="7" indent="-228600" algn="l" rtl="0" hangingPunct="0">
              <a:lnSpc>
                <a:spcPct val="100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baseline="0">
                <a:ln>
                  <a:noFill/>
                </a:ln>
                <a:solidFill>
                  <a:srgbClr val="000000"/>
                </a:solidFill>
                <a:latin typeface="Calibri" pitchFamily="34"/>
                <a:ea typeface="SimSun" pitchFamily="2"/>
                <a:cs typeface="SimSun" pitchFamily="2"/>
              </a:defRPr>
            </a:lvl8pPr>
            <a:lvl9pPr marL="2057400" marR="0" lvl="8" indent="-228600" algn="l" rtl="0" hangingPunct="0">
              <a:lnSpc>
                <a:spcPct val="100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baseline="0">
                <a:ln>
                  <a:noFill/>
                </a:ln>
                <a:solidFill>
                  <a:srgbClr val="000000"/>
                </a:solidFill>
                <a:latin typeface="Calibri" pitchFamily="34"/>
                <a:ea typeface="SimSun" pitchFamily="2"/>
                <a:cs typeface="SimSun" pitchFamily="2"/>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pic>
        <p:nvPicPr>
          <p:cNvPr id="4" name="Picture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844991" y="5519054"/>
            <a:ext cx="977220" cy="667140"/>
          </a:xfrm>
          <a:prstGeom prst="rect">
            <a:avLst/>
          </a:prstGeom>
        </p:spPr>
      </p:pic>
      <p:sp>
        <p:nvSpPr>
          <p:cNvPr id="9" name="Text Box 2"/>
          <p:cNvSpPr txBox="1">
            <a:spLocks noChangeArrowheads="1"/>
          </p:cNvSpPr>
          <p:nvPr userDrawn="1"/>
        </p:nvSpPr>
        <p:spPr bwMode="auto">
          <a:xfrm>
            <a:off x="615042" y="5422785"/>
            <a:ext cx="4136251" cy="928589"/>
          </a:xfrm>
          <a:prstGeom prst="rect">
            <a:avLst/>
          </a:prstGeom>
          <a:noFill/>
          <a:ln w="9525">
            <a:noFill/>
            <a:miter lim="800000"/>
            <a:headEnd/>
            <a:tailEnd/>
          </a:ln>
        </p:spPr>
        <p:txBody>
          <a:bodyPr rot="0" vert="horz" wrap="square" lIns="91440" tIns="45720" rIns="91440" bIns="45720" anchor="t" anchorCtr="0">
            <a:noAutofit/>
          </a:bodyPr>
          <a:lstStyle/>
          <a:p>
            <a:pPr algn="just">
              <a:spcAft>
                <a:spcPts val="0"/>
              </a:spcAft>
            </a:pPr>
            <a:r>
              <a:rPr lang="en-GB" sz="900" dirty="0" smtClean="0">
                <a:solidFill>
                  <a:srgbClr val="808080"/>
                </a:solidFill>
                <a:latin typeface="Arial" panose="020B0604020202020204" pitchFamily="34" charset="0"/>
                <a:ea typeface="MS Mincho" panose="02020609040205080304" pitchFamily="49" charset="-128"/>
                <a:cs typeface="Times New Roman" panose="02020603050405020304" pitchFamily="18" charset="0"/>
              </a:rPr>
              <a:t>Scientix has received funding from the European Union’s H2020 research and innovation programme – project Scientix 3 (Grant agreement N. 730009), coordinated by European Schoolnet (EUN). The content of the presentation is the sole responsibility of the presenter and it does not represent the opinion of the European Commission (EC)</a:t>
            </a:r>
            <a:r>
              <a:rPr lang="en-GB" sz="900" baseline="0" dirty="0" smtClean="0">
                <a:solidFill>
                  <a:srgbClr val="808080"/>
                </a:solidFill>
                <a:latin typeface="Arial" panose="020B0604020202020204" pitchFamily="34" charset="0"/>
                <a:ea typeface="MS Mincho" panose="02020609040205080304" pitchFamily="49" charset="-128"/>
                <a:cs typeface="Times New Roman" panose="02020603050405020304" pitchFamily="18" charset="0"/>
              </a:rPr>
              <a:t> nor European Schoolnet (EUN) </a:t>
            </a:r>
            <a:r>
              <a:rPr lang="en-GB" sz="900" dirty="0" smtClean="0">
                <a:solidFill>
                  <a:srgbClr val="808080"/>
                </a:solidFill>
                <a:latin typeface="Arial" panose="020B0604020202020204" pitchFamily="34" charset="0"/>
                <a:ea typeface="MS Mincho" panose="02020609040205080304" pitchFamily="49" charset="-128"/>
                <a:cs typeface="Times New Roman" panose="02020603050405020304" pitchFamily="18" charset="0"/>
              </a:rPr>
              <a:t>and neither the EC nor EUN are responsible for any use that might be made of information contained.</a:t>
            </a:r>
            <a:endParaRPr lang="en-IE" sz="1100" dirty="0">
              <a:solidFill>
                <a:srgbClr val="808080"/>
              </a:solidFill>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xmlns="" val="510865894"/>
      </p:ext>
    </p:extLst>
  </p:cSld>
  <p:clrMap bg1="lt1" tx1="dk1" bg2="lt2" tx2="dk2" accent1="accent1" accent2="accent2" accent3="accent3" accent4="accent4" accent5="accent5" accent6="accent6" hlink="hlink" folHlink="folHlink"/>
  <p:sldLayoutIdLst>
    <p:sldLayoutId id="2147483711" r:id="rId1"/>
    <p:sldLayoutId id="2147483740" r:id="rId2"/>
  </p:sldLayoutIdLst>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hf hdr="0" ftr="0"/>
  <p:txStyles>
    <p:titleStyle>
      <a:lvl1pPr marL="0" marR="0" indent="0" algn="ctr" rtl="0" hangingPunct="0">
        <a:lnSpc>
          <a:spcPct val="100000"/>
        </a:lnSpc>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lang="en-GB" sz="4400" b="1" i="0" u="none" strike="noStrike" baseline="0">
          <a:ln>
            <a:noFill/>
          </a:ln>
          <a:solidFill>
            <a:srgbClr val="000000"/>
          </a:solidFill>
          <a:effectLst>
            <a:outerShdw blurRad="38100" dist="38100" dir="2700000" algn="tl">
              <a:srgbClr val="000000">
                <a:alpha val="43137"/>
              </a:srgbClr>
            </a:outerShdw>
          </a:effectLst>
          <a:latin typeface="Calibri" pitchFamily="34"/>
          <a:ea typeface="SimSun" pitchFamily="2"/>
        </a:defRPr>
      </a:lvl1pPr>
    </p:titleStyle>
    <p:bodyStyle>
      <a:lvl1pPr marL="342720" marR="0" indent="-342720" algn="l" rtl="0" hangingPunct="0">
        <a:lnSpc>
          <a:spcPct val="100000"/>
        </a:lnSpc>
        <a:spcBef>
          <a:spcPts val="799"/>
        </a:spcBef>
        <a:spcAft>
          <a:spcPts val="0"/>
        </a:spcAft>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baseline="0">
          <a:ln>
            <a:noFill/>
          </a:ln>
          <a:solidFill>
            <a:srgbClr val="000000"/>
          </a:solidFill>
          <a:latin typeface="Calibri" pitchFamily="34"/>
          <a:ea typeface="SimSun" pitchFamily="2"/>
        </a:defRPr>
      </a:lvl1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5" cstate="print"/>
          <a:stretch>
            <a:fillRect/>
          </a:stretch>
        </a:blipFill>
        <a:effectLst/>
      </p:bgPr>
    </p:bg>
    <p:spTree>
      <p:nvGrpSpPr>
        <p:cNvPr id="1" name=""/>
        <p:cNvGrpSpPr/>
        <p:nvPr/>
      </p:nvGrpSpPr>
      <p:grpSpPr>
        <a:xfrm>
          <a:off x="0" y="0"/>
          <a:ext cx="0" cy="0"/>
          <a:chOff x="0" y="0"/>
          <a:chExt cx="0" cy="0"/>
        </a:xfrm>
      </p:grpSpPr>
      <p:sp>
        <p:nvSpPr>
          <p:cNvPr id="2" name="Title Placeholder 1"/>
          <p:cNvSpPr txBox="1">
            <a:spLocks noGrp="1"/>
          </p:cNvSpPr>
          <p:nvPr>
            <p:ph type="title"/>
          </p:nvPr>
        </p:nvSpPr>
        <p:spPr>
          <a:xfrm>
            <a:off x="685440" y="380880"/>
            <a:ext cx="7767720" cy="1595880"/>
          </a:xfrm>
          <a:prstGeom prst="rect">
            <a:avLst/>
          </a:prstGeom>
          <a:noFill/>
          <a:ln>
            <a:noFill/>
          </a:ln>
        </p:spPr>
        <p:txBody>
          <a:bodyPr vert="horz" lIns="50760" tIns="50760" rIns="90000" bIns="50760" anchor="ctr" anchorCtr="0" compatLnSpc="1"/>
          <a:lstStyle>
            <a:defPPr lvl="0">
              <a:buNone/>
            </a:defPPr>
            <a:lvl1pPr lvl="0">
              <a:buNone/>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en-GB" dirty="0"/>
          </a:p>
        </p:txBody>
      </p:sp>
      <p:sp>
        <p:nvSpPr>
          <p:cNvPr id="3" name="Text Placeholder 2"/>
          <p:cNvSpPr txBox="1">
            <a:spLocks noGrp="1"/>
          </p:cNvSpPr>
          <p:nvPr>
            <p:ph type="body" idx="1"/>
          </p:nvPr>
        </p:nvSpPr>
        <p:spPr>
          <a:xfrm>
            <a:off x="685440" y="1981080"/>
            <a:ext cx="7767720" cy="4872600"/>
          </a:xfrm>
          <a:prstGeom prst="rect">
            <a:avLst/>
          </a:prstGeom>
          <a:noFill/>
          <a:ln>
            <a:noFill/>
          </a:ln>
        </p:spPr>
        <p:txBody>
          <a:bodyPr vert="horz" lIns="50760" tIns="50760" rIns="90000" bIns="50760" anchor="t" anchorCtr="0" compatLnSpc="1"/>
          <a:lstStyle>
            <a:defPPr marL="342720" marR="0" lvl="0" indent="-342720" algn="l" rtl="0" hangingPunct="0">
              <a:lnSpc>
                <a:spcPct val="100000"/>
              </a:lnSpc>
              <a:spcBef>
                <a:spcPts val="697"/>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kern="1200" baseline="0">
                <a:ln>
                  <a:noFill/>
                </a:ln>
                <a:solidFill>
                  <a:srgbClr val="646464"/>
                </a:solidFill>
                <a:latin typeface="Arial" pitchFamily="2"/>
                <a:ea typeface="ヒラギノ角ゴ ProN W3" pitchFamily="2"/>
                <a:cs typeface="ヒラギノ角ゴ ProN W3" pitchFamily="2"/>
              </a:defRPr>
            </a:defPPr>
            <a:lvl1pPr marL="342720" marR="0" lvl="0" indent="-342720" algn="l" rtl="0" hangingPunct="0">
              <a:lnSpc>
                <a:spcPct val="100000"/>
              </a:lnSpc>
              <a:spcBef>
                <a:spcPts val="697"/>
              </a:spcBef>
              <a:spcAft>
                <a:spcPts val="0"/>
              </a:spcAft>
              <a:buNone/>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kern="1200" baseline="0">
                <a:ln>
                  <a:noFill/>
                </a:ln>
                <a:solidFill>
                  <a:srgbClr val="646464"/>
                </a:solidFill>
                <a:latin typeface="Arial" pitchFamily="2"/>
                <a:ea typeface="ヒラギノ角ゴ ProN W3" pitchFamily="2"/>
                <a:cs typeface="ヒラギノ角ゴ ProN W3" pitchFamily="2"/>
              </a:defRPr>
            </a:lvl1pPr>
            <a:lvl2pPr marL="742680" marR="0" lvl="1" indent="-285480" algn="l" rtl="0" hangingPunct="0">
              <a:lnSpc>
                <a:spcPct val="100000"/>
              </a:lnSpc>
              <a:spcBef>
                <a:spcPts val="598"/>
              </a:spcBef>
              <a:spcAft>
                <a:spcPts val="0"/>
              </a:spcAft>
              <a:buClr>
                <a:srgbClr val="000000"/>
              </a:buClr>
              <a:buSzPct val="100000"/>
              <a:buFont typeface="Times New Roman" pitchFamily="18"/>
              <a:buChar char="–"/>
              <a:tabLst>
                <a:tab pos="742680" algn="l"/>
                <a:tab pos="898200" algn="l"/>
                <a:tab pos="1347480" algn="l"/>
                <a:tab pos="1796760" algn="l"/>
                <a:tab pos="2246040" algn="l"/>
                <a:tab pos="2694960" algn="l"/>
                <a:tab pos="3144240" algn="l"/>
                <a:tab pos="3593520" algn="l"/>
                <a:tab pos="4042800" algn="l"/>
                <a:tab pos="4492080" algn="l"/>
                <a:tab pos="4941360" algn="l"/>
                <a:tab pos="5390640" algn="l"/>
                <a:tab pos="5839920" algn="l"/>
                <a:tab pos="6289200" algn="l"/>
                <a:tab pos="6738480" algn="l"/>
                <a:tab pos="7187759" algn="l"/>
                <a:tab pos="7637040" algn="l"/>
                <a:tab pos="8086320" algn="l"/>
                <a:tab pos="8535600" algn="l"/>
                <a:tab pos="8984880" algn="l"/>
                <a:tab pos="9434160" algn="l"/>
              </a:tabLst>
              <a:defRPr lang="en-GB" sz="2800" b="0" i="0" u="none" strike="noStrike" kern="1200" baseline="0">
                <a:ln>
                  <a:noFill/>
                </a:ln>
                <a:solidFill>
                  <a:srgbClr val="646464"/>
                </a:solidFill>
                <a:latin typeface="Arial" pitchFamily="2"/>
                <a:ea typeface="ヒラギノ角ゴ ProN W3" pitchFamily="2"/>
                <a:cs typeface="ヒラギノ角ゴ ProN W3" pitchFamily="2"/>
              </a:defRPr>
            </a:lvl2pPr>
            <a:lvl3pPr marL="1143000" marR="0" lvl="2" indent="-228600" algn="l" rtl="0" hangingPunct="0">
              <a:lnSpc>
                <a:spcPct val="100000"/>
              </a:lnSpc>
              <a:spcBef>
                <a:spcPts val="598"/>
              </a:spcBef>
              <a:spcAft>
                <a:spcPts val="0"/>
              </a:spcAft>
              <a:buClr>
                <a:srgbClr val="000000"/>
              </a:buClr>
              <a:buSzPct val="100000"/>
              <a:buFont typeface="Times New Roman" pitchFamily="18"/>
              <a:buChar char="•"/>
              <a:tabLst>
                <a:tab pos="1143000" algn="l"/>
                <a:tab pos="1347480" algn="l"/>
                <a:tab pos="1796760" algn="l"/>
                <a:tab pos="2246040" algn="l"/>
                <a:tab pos="2695319" algn="l"/>
                <a:tab pos="3144599" algn="l"/>
                <a:tab pos="3593880" algn="l"/>
                <a:tab pos="4043160" algn="l"/>
                <a:tab pos="4492440" algn="l"/>
                <a:tab pos="4941720" algn="l"/>
                <a:tab pos="5391000" algn="l"/>
                <a:tab pos="5840279" algn="l"/>
                <a:tab pos="6289560" algn="l"/>
                <a:tab pos="6738840" algn="l"/>
                <a:tab pos="7188119" algn="l"/>
                <a:tab pos="7637400" algn="l"/>
                <a:tab pos="8086679" algn="l"/>
                <a:tab pos="8535960" algn="l"/>
                <a:tab pos="8985240" algn="l"/>
                <a:tab pos="9434160" algn="l"/>
                <a:tab pos="9883440" algn="l"/>
              </a:tabLst>
              <a:defRPr lang="en-GB" sz="2400" b="0" i="0" u="none" strike="noStrike" kern="1200" baseline="0">
                <a:ln>
                  <a:noFill/>
                </a:ln>
                <a:solidFill>
                  <a:srgbClr val="646464"/>
                </a:solidFill>
                <a:latin typeface="Arial" pitchFamily="2"/>
                <a:ea typeface="ヒラギノ角ゴ ProN W3" pitchFamily="2"/>
                <a:cs typeface="ヒラギノ角ゴ ProN W3" pitchFamily="2"/>
              </a:defRPr>
            </a:lvl3pPr>
            <a:lvl4pPr marL="1600199" marR="0" lvl="3" indent="-228600" algn="l" rtl="0" hangingPunct="0">
              <a:lnSpc>
                <a:spcPct val="100000"/>
              </a:lnSpc>
              <a:spcBef>
                <a:spcPts val="499"/>
              </a:spcBef>
              <a:spcAft>
                <a:spcPts val="0"/>
              </a:spcAft>
              <a:buClr>
                <a:srgbClr val="000000"/>
              </a:buClr>
              <a:buSzPct val="100000"/>
              <a:buFont typeface="Times New Roman" pitchFamily="18"/>
              <a:buChar char="–"/>
              <a:tabLst>
                <a:tab pos="1600200" algn="l"/>
                <a:tab pos="179676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80" algn="l"/>
                <a:tab pos="8535959" algn="l"/>
                <a:tab pos="8985240" algn="l"/>
                <a:tab pos="9434160" algn="l"/>
                <a:tab pos="9883440" algn="l"/>
                <a:tab pos="10332720" algn="l"/>
              </a:tabLst>
              <a:defRPr lang="en-GB" sz="2000" b="0" i="0" u="none" strike="noStrike" kern="1200" baseline="0">
                <a:ln>
                  <a:noFill/>
                </a:ln>
                <a:solidFill>
                  <a:srgbClr val="646464"/>
                </a:solidFill>
                <a:latin typeface="Arial" pitchFamily="2"/>
                <a:ea typeface="ヒラギノ角ゴ ProN W3" pitchFamily="2"/>
                <a:cs typeface="ヒラギノ角ゴ ProN W3" pitchFamily="2"/>
              </a:defRPr>
            </a:lvl4pPr>
            <a:lvl5pPr marL="2057400" marR="0" lvl="4" indent="-228600" algn="l" rtl="0" hangingPunct="0">
              <a:lnSpc>
                <a:spcPct val="100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646464"/>
                </a:solidFill>
                <a:latin typeface="Arial" pitchFamily="2"/>
                <a:ea typeface="ヒラギノ角ゴ ProN W3" pitchFamily="2"/>
                <a:cs typeface="ヒラギノ角ゴ ProN W3" pitchFamily="2"/>
              </a:defRPr>
            </a:lvl5pPr>
            <a:lvl6pPr marL="2057400" marR="0" lvl="5" indent="-228600" algn="l" rtl="0" hangingPunct="0">
              <a:lnSpc>
                <a:spcPct val="100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646464"/>
                </a:solidFill>
                <a:latin typeface="Arial" pitchFamily="2"/>
                <a:ea typeface="ヒラギノ角ゴ ProN W3" pitchFamily="2"/>
                <a:cs typeface="ヒラギノ角ゴ ProN W3" pitchFamily="2"/>
              </a:defRPr>
            </a:lvl6pPr>
            <a:lvl7pPr marL="2057400" marR="0" lvl="6" indent="-228600" algn="l" rtl="0" hangingPunct="0">
              <a:lnSpc>
                <a:spcPct val="100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646464"/>
                </a:solidFill>
                <a:latin typeface="Arial" pitchFamily="2"/>
                <a:ea typeface="ヒラギノ角ゴ ProN W3" pitchFamily="2"/>
                <a:cs typeface="ヒラギノ角ゴ ProN W3" pitchFamily="2"/>
              </a:defRPr>
            </a:lvl7pPr>
            <a:lvl8pPr marL="2057400" marR="0" lvl="7" indent="-228600" algn="l" rtl="0" hangingPunct="0">
              <a:lnSpc>
                <a:spcPct val="100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646464"/>
                </a:solidFill>
                <a:latin typeface="Arial" pitchFamily="2"/>
                <a:ea typeface="ヒラギノ角ゴ ProN W3" pitchFamily="2"/>
                <a:cs typeface="ヒラギノ角ゴ ProN W3" pitchFamily="2"/>
              </a:defRPr>
            </a:lvl8pPr>
            <a:lvl9pPr marL="2057400" marR="0" lvl="8" indent="-228600" algn="l" rtl="0" hangingPunct="0">
              <a:lnSpc>
                <a:spcPct val="100000"/>
              </a:lnSpc>
              <a:spcBef>
                <a:spcPts val="499"/>
              </a:spcBef>
              <a:spcAft>
                <a:spcPts val="0"/>
              </a:spcAft>
              <a:buClr>
                <a:srgbClr val="000000"/>
              </a:buClr>
              <a:buSzPct val="100000"/>
              <a:buFont typeface="Times New Roman" pitchFamily="18"/>
              <a:buChar char="»"/>
              <a:tabLst>
                <a:tab pos="2057400" algn="l"/>
                <a:tab pos="2246040" algn="l"/>
                <a:tab pos="2695320" algn="l"/>
                <a:tab pos="3144600" algn="l"/>
                <a:tab pos="3593880" algn="l"/>
                <a:tab pos="4043160" algn="l"/>
                <a:tab pos="4492439" algn="l"/>
                <a:tab pos="4941720" algn="l"/>
                <a:tab pos="5391000" algn="l"/>
                <a:tab pos="5840279" algn="l"/>
                <a:tab pos="6289560" algn="l"/>
                <a:tab pos="6738840" algn="l"/>
                <a:tab pos="7188120" algn="l"/>
                <a:tab pos="7637400" algn="l"/>
                <a:tab pos="8086679" algn="l"/>
                <a:tab pos="8535959" algn="l"/>
                <a:tab pos="8985240" algn="l"/>
                <a:tab pos="9434160" algn="l"/>
                <a:tab pos="9883440" algn="l"/>
                <a:tab pos="10332719" algn="l"/>
                <a:tab pos="10782000" algn="l"/>
              </a:tabLst>
              <a:defRPr lang="en-GB" sz="2000" b="0" i="0" u="none" strike="noStrike" kern="1200" baseline="0">
                <a:ln>
                  <a:noFill/>
                </a:ln>
                <a:solidFill>
                  <a:srgbClr val="646464"/>
                </a:solidFill>
                <a:latin typeface="Arial" pitchFamily="2"/>
                <a:ea typeface="ヒラギノ角ゴ ProN W3" pitchFamily="2"/>
                <a:cs typeface="ヒラギノ角ゴ ProN W3" pitchFamily="2"/>
              </a:defRPr>
            </a:lvl9pPr>
          </a:lstStyle>
          <a:p>
            <a:pPr lvl="0"/>
            <a:r>
              <a:rPr lang="en-US" dirty="0" smtClean="0"/>
              <a:t>Click to edit Master text styles</a:t>
            </a:r>
          </a:p>
          <a:p>
            <a:pPr lvl="0"/>
            <a:r>
              <a:rPr lang="en-US" dirty="0" smtClean="0"/>
              <a:t>Second level</a:t>
            </a:r>
          </a:p>
          <a:p>
            <a:pPr lvl="1"/>
            <a:r>
              <a:rPr lang="en-US" dirty="0" smtClean="0"/>
              <a:t>Third level</a:t>
            </a:r>
          </a:p>
          <a:p>
            <a:pPr lvl="2"/>
            <a:r>
              <a:rPr lang="en-US" dirty="0" smtClean="0"/>
              <a:t>Fourth level</a:t>
            </a:r>
          </a:p>
          <a:p>
            <a:pPr lvl="3"/>
            <a:r>
              <a:rPr lang="en-US" dirty="0" smtClean="0"/>
              <a:t>Fifth level</a:t>
            </a:r>
            <a:endParaRPr lang="en-GB" dirty="0"/>
          </a:p>
        </p:txBody>
      </p:sp>
      <p:sp>
        <p:nvSpPr>
          <p:cNvPr id="6" name="Freeform 5"/>
          <p:cNvSpPr/>
          <p:nvPr/>
        </p:nvSpPr>
        <p:spPr>
          <a:xfrm>
            <a:off x="3563819" y="6026000"/>
            <a:ext cx="5069255" cy="43200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0" tIns="0" rIns="0" bIns="0" anchor="ctr" anchorCtr="0" compatLnSpc="1"/>
          <a:lstStyle/>
          <a:p>
            <a:pPr algn="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hr-HR" sz="1100" dirty="0" smtClean="0">
                <a:solidFill>
                  <a:srgbClr val="5096D0"/>
                </a:solidFill>
                <a:latin typeface="Times New Roman" pitchFamily="18"/>
                <a:ea typeface="ヒラギノ角ゴ ProN W3" pitchFamily="2"/>
                <a:cs typeface="ヒラギノ角ゴ ProN W3" pitchFamily="2"/>
              </a:rPr>
              <a:t>What</a:t>
            </a:r>
            <a:r>
              <a:rPr lang="hr-HR" sz="1100" baseline="0" dirty="0" smtClean="0">
                <a:solidFill>
                  <a:srgbClr val="5096D0"/>
                </a:solidFill>
                <a:latin typeface="Times New Roman" pitchFamily="18"/>
                <a:ea typeface="ヒラギノ角ゴ ProN W3" pitchFamily="2"/>
                <a:cs typeface="ヒラギノ角ゴ ProN W3" pitchFamily="2"/>
              </a:rPr>
              <a:t> is Scientix?</a:t>
            </a:r>
            <a:r>
              <a:rPr lang="en-US" sz="1100" dirty="0" smtClean="0">
                <a:solidFill>
                  <a:srgbClr val="5096D0"/>
                </a:solidFill>
                <a:latin typeface="Times New Roman" pitchFamily="18"/>
                <a:ea typeface="ヒラギノ角ゴ ProN W3" pitchFamily="2"/>
                <a:cs typeface="ヒラギノ角ゴ ProN W3" pitchFamily="2"/>
              </a:rPr>
              <a:t> </a:t>
            </a:r>
            <a:endParaRPr lang="en-US" sz="1100" dirty="0">
              <a:solidFill>
                <a:srgbClr val="5096D0"/>
              </a:solidFill>
              <a:latin typeface="Times New Roman" pitchFamily="18"/>
              <a:ea typeface="ヒラギノ角ゴ ProN W3" pitchFamily="2"/>
              <a:cs typeface="ヒラギノ角ゴ ProN W3" pitchFamily="2"/>
            </a:endParaRPr>
          </a:p>
        </p:txBody>
      </p:sp>
      <p:sp>
        <p:nvSpPr>
          <p:cNvPr id="7" name="Freeform 6"/>
          <p:cNvSpPr/>
          <p:nvPr/>
        </p:nvSpPr>
        <p:spPr>
          <a:xfrm>
            <a:off x="7884900" y="6542040"/>
            <a:ext cx="503280" cy="2858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0" tIns="0" rIns="0" bIns="0" anchor="ctr" anchorCtr="0" compatLnSpc="1"/>
          <a:lstStyle/>
          <a:p>
            <a:pPr algn="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fld id="{501BAFDD-8BED-4A7E-8A1F-C3EA4DA7459F}" type="slidenum">
              <a:rPr sz="1200">
                <a:solidFill>
                  <a:srgbClr val="4DA0D4"/>
                </a:solidFill>
              </a:rPr>
              <a:pPr algn="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t>‹#›</a:t>
            </a:fld>
            <a:endParaRPr lang="en-US" sz="1100" dirty="0">
              <a:solidFill>
                <a:srgbClr val="4DA0D4"/>
              </a:solidFill>
              <a:latin typeface="Arial" pitchFamily="18"/>
              <a:ea typeface="ヒラギノ角ゴ ProN W3" pitchFamily="2"/>
              <a:cs typeface="ヒラギノ角ゴ ProN W3" pitchFamily="2"/>
            </a:endParaRPr>
          </a:p>
        </p:txBody>
      </p:sp>
      <p:pic>
        <p:nvPicPr>
          <p:cNvPr id="8" name="Picture 7"/>
          <p:cNvPicPr>
            <a:picLocks noChangeAspect="1"/>
          </p:cNvPicPr>
          <p:nvPr/>
        </p:nvPicPr>
        <p:blipFill>
          <a:blip r:embed="rId6" cstate="print">
            <a:lum/>
            <a:alphaModFix/>
          </a:blip>
          <a:srcRect/>
          <a:stretch>
            <a:fillRect/>
          </a:stretch>
        </p:blipFill>
        <p:spPr>
          <a:xfrm>
            <a:off x="185605" y="162181"/>
            <a:ext cx="1152360" cy="433079"/>
          </a:xfrm>
          <a:prstGeom prst="rect">
            <a:avLst/>
          </a:prstGeom>
          <a:noFill/>
          <a:ln>
            <a:noFill/>
          </a:ln>
        </p:spPr>
      </p:pic>
      <p:grpSp>
        <p:nvGrpSpPr>
          <p:cNvPr id="18" name="Group 17"/>
          <p:cNvGrpSpPr/>
          <p:nvPr userDrawn="1"/>
        </p:nvGrpSpPr>
        <p:grpSpPr>
          <a:xfrm>
            <a:off x="297242" y="6013456"/>
            <a:ext cx="1976058" cy="504000"/>
            <a:chOff x="297242" y="6013456"/>
            <a:chExt cx="1976058" cy="504000"/>
          </a:xfrm>
        </p:grpSpPr>
        <p:sp>
          <p:nvSpPr>
            <p:cNvPr id="17" name="Rectangle 16"/>
            <p:cNvSpPr/>
            <p:nvPr userDrawn="1"/>
          </p:nvSpPr>
          <p:spPr>
            <a:xfrm>
              <a:off x="1191732" y="6013456"/>
              <a:ext cx="1081568" cy="504000"/>
            </a:xfrm>
            <a:prstGeom prst="rect">
              <a:avLst/>
            </a:prstGeom>
            <a:solidFill>
              <a:srgbClr val="C2D6EF"/>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5" name="Picture 4"/>
            <p:cNvPicPr>
              <a:picLocks noChangeAspect="1"/>
            </p:cNvPicPr>
            <p:nvPr/>
          </p:nvPicPr>
          <p:blipFill>
            <a:blip r:embed="rId7" cstate="print">
              <a:lum/>
              <a:alphaModFix/>
            </a:blip>
            <a:srcRect/>
            <a:stretch>
              <a:fillRect/>
            </a:stretch>
          </p:blipFill>
          <p:spPr>
            <a:xfrm>
              <a:off x="1229832" y="6051400"/>
              <a:ext cx="977561" cy="432000"/>
            </a:xfrm>
            <a:prstGeom prst="rect">
              <a:avLst/>
            </a:prstGeom>
            <a:noFill/>
            <a:ln>
              <a:noFill/>
            </a:ln>
          </p:spPr>
        </p:pic>
        <p:pic>
          <p:nvPicPr>
            <p:cNvPr id="16" name="Picture 15"/>
            <p:cNvPicPr>
              <a:picLocks noChangeAspect="1"/>
            </p:cNvPicPr>
            <p:nvPr userDrawn="1"/>
          </p:nvPicPr>
          <p:blipFill>
            <a:blip r:embed="rId8" cstate="print">
              <a:extLst>
                <a:ext uri="{28A0092B-C50C-407E-A947-70E740481C1C}">
                  <a14:useLocalDpi xmlns:a14="http://schemas.microsoft.com/office/drawing/2010/main" xmlns="" val="0"/>
                </a:ext>
              </a:extLst>
            </a:blip>
            <a:stretch>
              <a:fillRect/>
            </a:stretch>
          </p:blipFill>
          <p:spPr>
            <a:xfrm>
              <a:off x="297242" y="6013457"/>
              <a:ext cx="714575" cy="487835"/>
            </a:xfrm>
            <a:prstGeom prst="rect">
              <a:avLst/>
            </a:prstGeom>
          </p:spPr>
        </p:pic>
      </p:grpSp>
    </p:spTree>
    <p:custDataLst>
      <p:tags r:id="rId4"/>
    </p:custDataLst>
    <p:extLst>
      <p:ext uri="{BB962C8B-B14F-4D97-AF65-F5344CB8AC3E}">
        <p14:creationId xmlns:p14="http://schemas.microsoft.com/office/powerpoint/2010/main" xmlns="" val="12781114"/>
      </p:ext>
    </p:extLst>
  </p:cSld>
  <p:clrMap bg1="lt1" tx1="dk1" bg2="lt2" tx2="dk2" accent1="accent1" accent2="accent2" accent3="accent3" accent4="accent4" accent5="accent5" accent6="accent6" hlink="hlink" folHlink="folHlink"/>
  <p:sldLayoutIdLst>
    <p:sldLayoutId id="2147483735" r:id="rId1"/>
    <p:sldLayoutId id="2147483741" r:id="rId2"/>
  </p:sldLayoutIdLst>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hf hdr="0" ftr="0"/>
  <p:txStyles>
    <p:titleStyle>
      <a:lvl1pPr marL="0" marR="0" indent="0" algn="l" rtl="0" hangingPunct="0">
        <a:lnSpc>
          <a:spcPct val="100000"/>
        </a:lnSpc>
        <a:spcBef>
          <a:spcPts val="0"/>
        </a:spcBef>
        <a:spcAft>
          <a:spcPts val="0"/>
        </a:spcAft>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defRPr lang="en-GB" sz="3600" b="0" i="0" u="none" strike="noStrike" kern="1200" baseline="0">
          <a:ln>
            <a:noFill/>
          </a:ln>
          <a:solidFill>
            <a:srgbClr val="011D33"/>
          </a:solidFill>
          <a:latin typeface="Arial Bold" pitchFamily="18"/>
        </a:defRPr>
      </a:lvl1pPr>
    </p:titleStyle>
    <p:bodyStyle>
      <a:lvl1pPr marL="342720" marR="0" indent="-342720" algn="l" rtl="0" hangingPunct="0">
        <a:lnSpc>
          <a:spcPct val="100000"/>
        </a:lnSpc>
        <a:spcBef>
          <a:spcPts val="697"/>
        </a:spcBef>
        <a:spcAft>
          <a:spcPts val="0"/>
        </a:spcAft>
        <a:tabLst>
          <a:tab pos="342720" algn="l"/>
          <a:tab pos="448920" algn="l"/>
          <a:tab pos="898200" algn="l"/>
          <a:tab pos="1347480" algn="l"/>
          <a:tab pos="1796760" algn="l"/>
          <a:tab pos="2246040" algn="l"/>
          <a:tab pos="2695320" algn="l"/>
          <a:tab pos="3144600" algn="l"/>
          <a:tab pos="3593879" algn="l"/>
          <a:tab pos="4043160" algn="l"/>
          <a:tab pos="4492439" algn="l"/>
          <a:tab pos="4941360" algn="l"/>
          <a:tab pos="5390640" algn="l"/>
          <a:tab pos="5839920" algn="l"/>
          <a:tab pos="6289200" algn="l"/>
          <a:tab pos="6738479" algn="l"/>
          <a:tab pos="7187760" algn="l"/>
          <a:tab pos="7637039" algn="l"/>
          <a:tab pos="8086320" algn="l"/>
          <a:tab pos="8535600" algn="l"/>
          <a:tab pos="8984880" algn="l"/>
        </a:tabLst>
        <a:defRPr lang="en-GB" sz="3200" b="0" i="0" u="none" strike="noStrike" kern="1200" baseline="0">
          <a:ln>
            <a:noFill/>
          </a:ln>
          <a:solidFill>
            <a:srgbClr val="646464"/>
          </a:solidFill>
          <a:latin typeface="Arial" pitchFamily="18"/>
        </a:defRPr>
      </a:lvl1pPr>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2050" name="Title Placeholder 1"/>
          <p:cNvSpPr txBox="1">
            <a:spLocks noGrp="1"/>
          </p:cNvSpPr>
          <p:nvPr>
            <p:ph type="title"/>
          </p:nvPr>
        </p:nvSpPr>
        <p:spPr bwMode="auto">
          <a:xfrm>
            <a:off x="685800" y="381000"/>
            <a:ext cx="7767638" cy="1595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0760" tIns="50760" rIns="90000" bIns="50760" numCol="1" anchor="ctr" anchorCtr="0" compatLnSpc="1">
            <a:prstTxWarp prst="textNoShape">
              <a:avLst/>
            </a:prstTxWarp>
          </a:bodyPr>
          <a:lstStyle/>
          <a:p>
            <a:pPr lvl="0"/>
            <a:endParaRPr lang="en-GB" altLang="pt-PT" smtClean="0"/>
          </a:p>
        </p:txBody>
      </p:sp>
      <p:sp>
        <p:nvSpPr>
          <p:cNvPr id="2051" name="Text Placeholder 2"/>
          <p:cNvSpPr txBox="1">
            <a:spLocks noGrp="1"/>
          </p:cNvSpPr>
          <p:nvPr>
            <p:ph type="body" idx="1"/>
          </p:nvPr>
        </p:nvSpPr>
        <p:spPr bwMode="auto">
          <a:xfrm>
            <a:off x="685800" y="1981200"/>
            <a:ext cx="8101013" cy="4872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0760" tIns="50760" rIns="90000" bIns="50760" numCol="1" anchor="t" anchorCtr="0" compatLnSpc="1">
            <a:prstTxWarp prst="textNoShape">
              <a:avLst/>
            </a:prstTxWarp>
          </a:bodyPr>
          <a:lstStyle/>
          <a:p>
            <a:pPr lvl="0"/>
            <a:r>
              <a:rPr lang="en-US" altLang="pt-PT" smtClean="0"/>
              <a:t>Second level</a:t>
            </a:r>
          </a:p>
          <a:p>
            <a:pPr lvl="2"/>
            <a:r>
              <a:rPr lang="en-US" altLang="pt-PT" smtClean="0"/>
              <a:t>Third level</a:t>
            </a:r>
          </a:p>
          <a:p>
            <a:pPr lvl="3"/>
            <a:r>
              <a:rPr lang="en-US" altLang="pt-PT" smtClean="0"/>
              <a:t>Fourth level</a:t>
            </a:r>
          </a:p>
          <a:p>
            <a:pPr lvl="4"/>
            <a:r>
              <a:rPr lang="en-US" altLang="pt-PT" smtClean="0"/>
              <a:t>Fifth level</a:t>
            </a:r>
            <a:endParaRPr lang="en-GB" altLang="pt-PT" smtClean="0"/>
          </a:p>
        </p:txBody>
      </p:sp>
      <p:sp>
        <p:nvSpPr>
          <p:cNvPr id="7" name="Freeform 6"/>
          <p:cNvSpPr/>
          <p:nvPr/>
        </p:nvSpPr>
        <p:spPr>
          <a:xfrm>
            <a:off x="7885113" y="6542088"/>
            <a:ext cx="503237" cy="28575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lIns="0" tIns="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gn="r" fontAlgn="base">
              <a:spcBef>
                <a:spcPct val="0"/>
              </a:spcBef>
              <a:spcAft>
                <a:spcPct val="0"/>
              </a:spcAft>
              <a:defRPr/>
            </a:pPr>
            <a:fld id="{F8B8B875-A301-45C0-B87A-AAAC81DF7A6D}" type="slidenum">
              <a:rPr lang="pt-PT" altLang="pt-PT" sz="1200" smtClean="0">
                <a:solidFill>
                  <a:srgbClr val="4DA0D4"/>
                </a:solidFill>
                <a:latin typeface="Calibri" panose="020F0502020204030204" pitchFamily="34" charset="0"/>
              </a:rPr>
              <a:pPr algn="r" fontAlgn="base">
                <a:spcBef>
                  <a:spcPct val="0"/>
                </a:spcBef>
                <a:spcAft>
                  <a:spcPct val="0"/>
                </a:spcAft>
                <a:defRPr/>
              </a:pPr>
              <a:t>‹#›</a:t>
            </a:fld>
            <a:endParaRPr lang="en-US" altLang="pt-PT" sz="1100" smtClean="0">
              <a:solidFill>
                <a:srgbClr val="4DA0D4"/>
              </a:solidFill>
              <a:ea typeface="ヒラギノ角ゴ ProN W3"/>
              <a:cs typeface="ヒラギノ角ゴ ProN W3"/>
            </a:endParaRPr>
          </a:p>
        </p:txBody>
      </p:sp>
      <p:pic>
        <p:nvPicPr>
          <p:cNvPr id="2054" name="Picture 7"/>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85738" y="161925"/>
            <a:ext cx="1152525" cy="433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055" name="Group 17"/>
          <p:cNvGrpSpPr>
            <a:grpSpLocks/>
          </p:cNvGrpSpPr>
          <p:nvPr userDrawn="1"/>
        </p:nvGrpSpPr>
        <p:grpSpPr bwMode="auto">
          <a:xfrm>
            <a:off x="296863" y="6013450"/>
            <a:ext cx="1976437" cy="503238"/>
            <a:chOff x="297242" y="6013456"/>
            <a:chExt cx="1976058" cy="504000"/>
          </a:xfrm>
        </p:grpSpPr>
        <p:sp>
          <p:nvSpPr>
            <p:cNvPr id="17" name="Rectangle 16"/>
            <p:cNvSpPr/>
            <p:nvPr userDrawn="1"/>
          </p:nvSpPr>
          <p:spPr>
            <a:xfrm>
              <a:off x="1192420" y="6013456"/>
              <a:ext cx="1080880" cy="504000"/>
            </a:xfrm>
            <a:prstGeom prst="rect">
              <a:avLst/>
            </a:prstGeom>
            <a:solidFill>
              <a:srgbClr val="C2D6EF"/>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solidFill>
                  <a:prstClr val="white"/>
                </a:solidFill>
              </a:endParaRPr>
            </a:p>
          </p:txBody>
        </p:sp>
        <p:pic>
          <p:nvPicPr>
            <p:cNvPr id="2057" name="Picture 4"/>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229832" y="6051400"/>
              <a:ext cx="977561" cy="43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8" name="Picture 15"/>
            <p:cNvPicPr>
              <a:picLocks noChangeAspect="1"/>
            </p:cNvPicPr>
            <p:nvPr userDrawn="1"/>
          </p:nvPicPr>
          <p:blipFill>
            <a:blip r:embed="rId7" cstate="print">
              <a:extLst>
                <a:ext uri="{28A0092B-C50C-407E-A947-70E740481C1C}">
                  <a14:useLocalDpi xmlns:a14="http://schemas.microsoft.com/office/drawing/2010/main" xmlns="" val="0"/>
                </a:ext>
              </a:extLst>
            </a:blip>
            <a:srcRect/>
            <a:stretch>
              <a:fillRect/>
            </a:stretch>
          </p:blipFill>
          <p:spPr bwMode="auto">
            <a:xfrm>
              <a:off x="297242" y="6013457"/>
              <a:ext cx="714575" cy="4878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custDataLst>
      <p:tags r:id="rId3"/>
    </p:custDataLst>
    <p:extLst>
      <p:ext uri="{BB962C8B-B14F-4D97-AF65-F5344CB8AC3E}">
        <p14:creationId xmlns:p14="http://schemas.microsoft.com/office/powerpoint/2010/main" xmlns="" val="3534373408"/>
      </p:ext>
    </p:extLst>
  </p:cSld>
  <p:clrMap bg1="lt1" tx1="dk1" bg2="lt2" tx2="dk2" accent1="accent1" accent2="accent2" accent3="accent3" accent4="accent4" accent5="accent5" accent6="accent6" hlink="hlink" folHlink="folHlink"/>
  <p:sldLayoutIdLst>
    <p:sldLayoutId id="2147483737" r:id="rId1"/>
  </p:sldLayoutIdLst>
  <p:transition spd="slow"/>
  <p:timing>
    <p:tnLst>
      <p:par>
        <p:cTn id="1" dur="indefinite" restart="never" nodeType="tmRoot"/>
      </p:par>
    </p:tnLst>
  </p:timing>
  <p:hf hdr="0" ftr="0"/>
  <p:txStyles>
    <p:titleStyle>
      <a:lvl1pPr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lang="en-GB" sz="3600" kern="1200">
          <a:solidFill>
            <a:srgbClr val="011D33"/>
          </a:solidFill>
          <a:latin typeface="Arial Bold" pitchFamily="18"/>
        </a:defRPr>
      </a:lvl1pPr>
      <a:lvl2pPr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2pPr>
      <a:lvl3pPr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3pPr>
      <a:lvl4pPr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4pPr>
      <a:lvl5pPr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5pPr>
      <a:lvl6pPr marL="457200"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6pPr>
      <a:lvl7pPr marL="914400"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7pPr>
      <a:lvl8pPr marL="1371600"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8pPr>
      <a:lvl9pPr marL="1828800"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9pPr>
    </p:titleStyle>
    <p:bodyStyle>
      <a:lvl1pPr marL="341313" indent="-341313" algn="l" rtl="0" eaLnBrk="0" fontAlgn="base" hangingPunct="0">
        <a:spcBef>
          <a:spcPts val="700"/>
        </a:spcBef>
        <a:spcAft>
          <a:spcPct val="0"/>
        </a:spcAft>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lang="en-GB" sz="3200" kern="1200">
          <a:solidFill>
            <a:srgbClr val="646464"/>
          </a:solidFill>
          <a:latin typeface="Arial" pitchFamily="18"/>
        </a:defRPr>
      </a:lvl1pPr>
      <a:lvl2pPr marL="742950" indent="-285750" algn="l" rtl="0" eaLnBrk="0" fontAlgn="base" hangingPunct="0">
        <a:spcBef>
          <a:spcPct val="20000"/>
        </a:spcBef>
        <a:spcAft>
          <a:spcPct val="0"/>
        </a:spcAft>
        <a:buChar char="–"/>
        <a:defRPr sz="2800">
          <a:solidFill>
            <a:schemeClr val="tx1"/>
          </a:solidFill>
          <a:latin typeface="Arial" panose="020B0604020202020204" pitchFamily="34" charset="0"/>
        </a:defRPr>
      </a:lvl2pPr>
      <a:lvl3pPr marL="1143000" indent="-228600" algn="l" rtl="0" eaLnBrk="0" fontAlgn="base" hangingPunct="0">
        <a:spcBef>
          <a:spcPct val="20000"/>
        </a:spcBef>
        <a:spcAft>
          <a:spcPct val="0"/>
        </a:spcAft>
        <a:buChar char="•"/>
        <a:defRPr sz="24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p:bodyStyle>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2050" name="Title Placeholder 1"/>
          <p:cNvSpPr txBox="1">
            <a:spLocks noGrp="1"/>
          </p:cNvSpPr>
          <p:nvPr>
            <p:ph type="title"/>
          </p:nvPr>
        </p:nvSpPr>
        <p:spPr bwMode="auto">
          <a:xfrm>
            <a:off x="685800" y="381000"/>
            <a:ext cx="7767638" cy="1595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0760" tIns="50760" rIns="90000" bIns="50760" numCol="1" anchor="ctr" anchorCtr="0" compatLnSpc="1">
            <a:prstTxWarp prst="textNoShape">
              <a:avLst/>
            </a:prstTxWarp>
          </a:bodyPr>
          <a:lstStyle/>
          <a:p>
            <a:pPr lvl="0"/>
            <a:endParaRPr lang="en-GB" altLang="pt-PT" smtClean="0"/>
          </a:p>
        </p:txBody>
      </p:sp>
      <p:sp>
        <p:nvSpPr>
          <p:cNvPr id="2051" name="Text Placeholder 2"/>
          <p:cNvSpPr txBox="1">
            <a:spLocks noGrp="1"/>
          </p:cNvSpPr>
          <p:nvPr>
            <p:ph type="body" idx="1"/>
          </p:nvPr>
        </p:nvSpPr>
        <p:spPr bwMode="auto">
          <a:xfrm>
            <a:off x="685800" y="1981200"/>
            <a:ext cx="8101013" cy="4872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0760" tIns="50760" rIns="90000" bIns="50760" numCol="1" anchor="t" anchorCtr="0" compatLnSpc="1">
            <a:prstTxWarp prst="textNoShape">
              <a:avLst/>
            </a:prstTxWarp>
          </a:bodyPr>
          <a:lstStyle/>
          <a:p>
            <a:pPr lvl="0"/>
            <a:r>
              <a:rPr lang="en-US" altLang="pt-PT" dirty="0" smtClean="0"/>
              <a:t>Second level</a:t>
            </a:r>
          </a:p>
          <a:p>
            <a:pPr lvl="2"/>
            <a:r>
              <a:rPr lang="en-US" altLang="pt-PT" dirty="0" smtClean="0"/>
              <a:t>Third level</a:t>
            </a:r>
          </a:p>
          <a:p>
            <a:pPr lvl="3"/>
            <a:r>
              <a:rPr lang="en-US" altLang="pt-PT" dirty="0" smtClean="0"/>
              <a:t>Fourth level</a:t>
            </a:r>
          </a:p>
          <a:p>
            <a:pPr lvl="4"/>
            <a:r>
              <a:rPr lang="en-US" altLang="pt-PT" dirty="0" smtClean="0"/>
              <a:t>Fifth level</a:t>
            </a:r>
            <a:endParaRPr lang="en-GB" altLang="pt-PT" dirty="0" smtClean="0"/>
          </a:p>
        </p:txBody>
      </p:sp>
      <p:sp>
        <p:nvSpPr>
          <p:cNvPr id="2052" name="Freeform 5"/>
          <p:cNvSpPr>
            <a:spLocks/>
          </p:cNvSpPr>
          <p:nvPr/>
        </p:nvSpPr>
        <p:spPr bwMode="auto">
          <a:xfrm>
            <a:off x="3829050" y="5829300"/>
            <a:ext cx="4824413" cy="654050"/>
          </a:xfrm>
          <a:custGeom>
            <a:avLst/>
            <a:gdLst>
              <a:gd name="T0" fmla="*/ 2412207 w 21600"/>
              <a:gd name="T1" fmla="*/ 0 h 21600"/>
              <a:gd name="T2" fmla="*/ 4824413 w 21600"/>
              <a:gd name="T3" fmla="*/ 327025 h 21600"/>
              <a:gd name="T4" fmla="*/ 2412207 w 21600"/>
              <a:gd name="T5" fmla="*/ 654050 h 21600"/>
              <a:gd name="T6" fmla="*/ 0 w 21600"/>
              <a:gd name="T7" fmla="*/ 327025 h 21600"/>
              <a:gd name="T8" fmla="*/ 17694720 60000 65536"/>
              <a:gd name="T9" fmla="*/ 0 60000 65536"/>
              <a:gd name="T10" fmla="*/ 5898240 60000 65536"/>
              <a:gd name="T11" fmla="*/ 1179648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gn="r" fontAlgn="base">
              <a:spcBef>
                <a:spcPct val="0"/>
              </a:spcBef>
              <a:spcAft>
                <a:spcPct val="0"/>
              </a:spcAft>
              <a:defRPr/>
            </a:pPr>
            <a:r>
              <a:rPr lang="hr-HR" altLang="pt-PT" sz="1100" dirty="0" err="1" smtClean="0">
                <a:solidFill>
                  <a:srgbClr val="5096D0"/>
                </a:solidFill>
                <a:latin typeface="Times New Roman" panose="02020603050405020304" pitchFamily="18" charset="0"/>
                <a:ea typeface="ヒラギノ角ゴ ProN W3"/>
                <a:cs typeface="ヒラギノ角ゴ ProN W3"/>
              </a:rPr>
              <a:t>What</a:t>
            </a:r>
            <a:r>
              <a:rPr lang="hr-HR" altLang="pt-PT" sz="1100" baseline="0" dirty="0" smtClean="0">
                <a:solidFill>
                  <a:srgbClr val="5096D0"/>
                </a:solidFill>
                <a:latin typeface="Times New Roman" panose="02020603050405020304" pitchFamily="18" charset="0"/>
                <a:ea typeface="ヒラギノ角ゴ ProN W3"/>
                <a:cs typeface="ヒラギノ角ゴ ProN W3"/>
              </a:rPr>
              <a:t> </a:t>
            </a:r>
            <a:r>
              <a:rPr lang="hr-HR" altLang="pt-PT" sz="1100" baseline="0" dirty="0" err="1" smtClean="0">
                <a:solidFill>
                  <a:srgbClr val="5096D0"/>
                </a:solidFill>
                <a:latin typeface="Times New Roman" panose="02020603050405020304" pitchFamily="18" charset="0"/>
                <a:ea typeface="ヒラギノ角ゴ ProN W3"/>
                <a:cs typeface="ヒラギノ角ゴ ProN W3"/>
              </a:rPr>
              <a:t>is</a:t>
            </a:r>
            <a:r>
              <a:rPr lang="hr-HR" altLang="pt-PT" sz="1100" baseline="0" dirty="0" smtClean="0">
                <a:solidFill>
                  <a:srgbClr val="5096D0"/>
                </a:solidFill>
                <a:latin typeface="Times New Roman" panose="02020603050405020304" pitchFamily="18" charset="0"/>
                <a:ea typeface="ヒラギノ角ゴ ProN W3"/>
                <a:cs typeface="ヒラギノ角ゴ ProN W3"/>
              </a:rPr>
              <a:t> </a:t>
            </a:r>
            <a:r>
              <a:rPr lang="hr-HR" altLang="pt-PT" sz="1100" baseline="0" dirty="0" err="1" smtClean="0">
                <a:solidFill>
                  <a:srgbClr val="5096D0"/>
                </a:solidFill>
                <a:latin typeface="Times New Roman" panose="02020603050405020304" pitchFamily="18" charset="0"/>
                <a:ea typeface="ヒラギノ角ゴ ProN W3"/>
                <a:cs typeface="ヒラギノ角ゴ ProN W3"/>
              </a:rPr>
              <a:t>Scientix</a:t>
            </a:r>
            <a:r>
              <a:rPr lang="hr-HR" altLang="pt-PT" sz="1100" baseline="0" dirty="0" smtClean="0">
                <a:solidFill>
                  <a:srgbClr val="5096D0"/>
                </a:solidFill>
                <a:latin typeface="Times New Roman" panose="02020603050405020304" pitchFamily="18" charset="0"/>
                <a:ea typeface="ヒラギノ角ゴ ProN W3"/>
                <a:cs typeface="ヒラギノ角ゴ ProN W3"/>
              </a:rPr>
              <a:t>?</a:t>
            </a:r>
            <a:endParaRPr lang="en-US" altLang="pt-PT" sz="1100" dirty="0" smtClean="0">
              <a:solidFill>
                <a:srgbClr val="5096D0"/>
              </a:solidFill>
              <a:latin typeface="Times New Roman" panose="02020603050405020304" pitchFamily="18" charset="0"/>
              <a:ea typeface="ヒラギノ角ゴ ProN W3"/>
              <a:cs typeface="ヒラギノ角ゴ ProN W3"/>
            </a:endParaRPr>
          </a:p>
        </p:txBody>
      </p:sp>
      <p:sp>
        <p:nvSpPr>
          <p:cNvPr id="7" name="Freeform 6"/>
          <p:cNvSpPr/>
          <p:nvPr/>
        </p:nvSpPr>
        <p:spPr>
          <a:xfrm>
            <a:off x="7885113" y="6542088"/>
            <a:ext cx="503237" cy="28575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lIns="0" tIns="0" rIns="0" bIns="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gn="r" fontAlgn="base">
              <a:spcBef>
                <a:spcPct val="0"/>
              </a:spcBef>
              <a:spcAft>
                <a:spcPct val="0"/>
              </a:spcAft>
              <a:defRPr/>
            </a:pPr>
            <a:fld id="{F8B8B875-A301-45C0-B87A-AAAC81DF7A6D}" type="slidenum">
              <a:rPr lang="pt-PT" altLang="pt-PT" sz="1200" smtClean="0">
                <a:solidFill>
                  <a:srgbClr val="4DA0D4"/>
                </a:solidFill>
                <a:latin typeface="Calibri" panose="020F0502020204030204" pitchFamily="34" charset="0"/>
              </a:rPr>
              <a:pPr algn="r" fontAlgn="base">
                <a:spcBef>
                  <a:spcPct val="0"/>
                </a:spcBef>
                <a:spcAft>
                  <a:spcPct val="0"/>
                </a:spcAft>
                <a:defRPr/>
              </a:pPr>
              <a:t>‹#›</a:t>
            </a:fld>
            <a:endParaRPr lang="en-US" altLang="pt-PT" sz="1100" smtClean="0">
              <a:solidFill>
                <a:srgbClr val="4DA0D4"/>
              </a:solidFill>
              <a:ea typeface="ヒラギノ角ゴ ProN W3"/>
              <a:cs typeface="ヒラギノ角ゴ ProN W3"/>
            </a:endParaRPr>
          </a:p>
        </p:txBody>
      </p:sp>
      <p:pic>
        <p:nvPicPr>
          <p:cNvPr id="2054" name="Picture 7"/>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85738" y="161925"/>
            <a:ext cx="1152525" cy="433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055" name="Group 17"/>
          <p:cNvGrpSpPr>
            <a:grpSpLocks/>
          </p:cNvGrpSpPr>
          <p:nvPr userDrawn="1"/>
        </p:nvGrpSpPr>
        <p:grpSpPr bwMode="auto">
          <a:xfrm>
            <a:off x="296863" y="6013450"/>
            <a:ext cx="1976437" cy="503238"/>
            <a:chOff x="297242" y="6013456"/>
            <a:chExt cx="1976058" cy="504000"/>
          </a:xfrm>
        </p:grpSpPr>
        <p:sp>
          <p:nvSpPr>
            <p:cNvPr id="17" name="Rectangle 16"/>
            <p:cNvSpPr/>
            <p:nvPr userDrawn="1"/>
          </p:nvSpPr>
          <p:spPr>
            <a:xfrm>
              <a:off x="1192420" y="6013456"/>
              <a:ext cx="1080880" cy="504000"/>
            </a:xfrm>
            <a:prstGeom prst="rect">
              <a:avLst/>
            </a:prstGeom>
            <a:solidFill>
              <a:srgbClr val="C2D6EF"/>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solidFill>
                  <a:prstClr val="white"/>
                </a:solidFill>
              </a:endParaRPr>
            </a:p>
          </p:txBody>
        </p:sp>
        <p:pic>
          <p:nvPicPr>
            <p:cNvPr id="2057" name="Picture 4"/>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229832" y="6051400"/>
              <a:ext cx="977561" cy="43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8" name="Picture 15"/>
            <p:cNvPicPr>
              <a:picLocks noChangeAspect="1"/>
            </p:cNvPicPr>
            <p:nvPr userDrawn="1"/>
          </p:nvPicPr>
          <p:blipFill>
            <a:blip r:embed="rId7" cstate="print">
              <a:extLst>
                <a:ext uri="{28A0092B-C50C-407E-A947-70E740481C1C}">
                  <a14:useLocalDpi xmlns:a14="http://schemas.microsoft.com/office/drawing/2010/main" xmlns="" val="0"/>
                </a:ext>
              </a:extLst>
            </a:blip>
            <a:srcRect/>
            <a:stretch>
              <a:fillRect/>
            </a:stretch>
          </p:blipFill>
          <p:spPr bwMode="auto">
            <a:xfrm>
              <a:off x="297242" y="6013457"/>
              <a:ext cx="714575" cy="4878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custDataLst>
      <p:tags r:id="rId3"/>
    </p:custDataLst>
    <p:extLst>
      <p:ext uri="{BB962C8B-B14F-4D97-AF65-F5344CB8AC3E}">
        <p14:creationId xmlns:p14="http://schemas.microsoft.com/office/powerpoint/2010/main" xmlns="" val="253368653"/>
      </p:ext>
    </p:extLst>
  </p:cSld>
  <p:clrMap bg1="lt1" tx1="dk1" bg2="lt2" tx2="dk2" accent1="accent1" accent2="accent2" accent3="accent3" accent4="accent4" accent5="accent5" accent6="accent6" hlink="hlink" folHlink="folHlink"/>
  <p:sldLayoutIdLst>
    <p:sldLayoutId id="2147483739" r:id="rId1"/>
  </p:sldLayoutIdLst>
  <p:transition spd="slow"/>
  <p:timing>
    <p:tnLst>
      <p:par>
        <p:cTn id="1" dur="indefinite" restart="never" nodeType="tmRoot"/>
      </p:par>
    </p:tnLst>
  </p:timing>
  <p:txStyles>
    <p:titleStyle>
      <a:lvl1pPr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lang="en-GB" sz="3600" kern="1200">
          <a:solidFill>
            <a:srgbClr val="011D33"/>
          </a:solidFill>
          <a:latin typeface="Arial Bold" pitchFamily="18"/>
        </a:defRPr>
      </a:lvl1pPr>
      <a:lvl2pPr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2pPr>
      <a:lvl3pPr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3pPr>
      <a:lvl4pPr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4pPr>
      <a:lvl5pPr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5pPr>
      <a:lvl6pPr marL="457200"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6pPr>
      <a:lvl7pPr marL="914400"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7pPr>
      <a:lvl8pPr marL="1371600"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8pPr>
      <a:lvl9pPr marL="1828800" algn="l" rtl="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600">
          <a:solidFill>
            <a:srgbClr val="011D33"/>
          </a:solidFill>
          <a:latin typeface="Arial Bold"/>
        </a:defRPr>
      </a:lvl9pPr>
    </p:titleStyle>
    <p:bodyStyle>
      <a:lvl1pPr marL="341313" indent="-341313" algn="l" rtl="0" eaLnBrk="0" fontAlgn="base" hangingPunct="0">
        <a:spcBef>
          <a:spcPts val="700"/>
        </a:spcBef>
        <a:spcAft>
          <a:spcPct val="0"/>
        </a:spcAft>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lang="en-GB" sz="3200" kern="1200">
          <a:solidFill>
            <a:srgbClr val="646464"/>
          </a:solidFill>
          <a:latin typeface="Arial" pitchFamily="18"/>
        </a:defRPr>
      </a:lvl1pPr>
      <a:lvl2pPr marL="742950" indent="-285750" algn="l" rtl="0" eaLnBrk="0" fontAlgn="base" hangingPunct="0">
        <a:spcBef>
          <a:spcPct val="20000"/>
        </a:spcBef>
        <a:spcAft>
          <a:spcPct val="0"/>
        </a:spcAft>
        <a:buChar char="–"/>
        <a:defRPr sz="2800">
          <a:solidFill>
            <a:schemeClr val="tx1"/>
          </a:solidFill>
          <a:latin typeface="Arial" panose="020B0604020202020204" pitchFamily="34" charset="0"/>
        </a:defRPr>
      </a:lvl2pPr>
      <a:lvl3pPr marL="1143000" indent="-228600" algn="l" rtl="0" eaLnBrk="0" fontAlgn="base" hangingPunct="0">
        <a:spcBef>
          <a:spcPct val="20000"/>
        </a:spcBef>
        <a:spcAft>
          <a:spcPct val="0"/>
        </a:spcAft>
        <a:buChar char="•"/>
        <a:defRPr sz="2400">
          <a:solidFill>
            <a:schemeClr val="tx1"/>
          </a:solidFill>
          <a:latin typeface="Arial" panose="020B0604020202020204" pitchFamily="34" charset="0"/>
        </a:defRPr>
      </a:lvl3pPr>
      <a:lvl4pPr marL="1600200" indent="-228600" algn="l" rtl="0" eaLnBrk="0" fontAlgn="base" hangingPunct="0">
        <a:spcBef>
          <a:spcPct val="20000"/>
        </a:spcBef>
        <a:spcAft>
          <a:spcPct val="0"/>
        </a:spcAft>
        <a:buChar char="–"/>
        <a:defRPr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hyperlink" Target="https://twitter.com/scientix_eu" TargetMode="External"/><Relationship Id="rId4" Type="http://schemas.openxmlformats.org/officeDocument/2006/relationships/hyperlink" Target="http://www.scientix.eu/community"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creativecommons.org/licenses" TargetMode="Externa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hyperlink" Target="http://www.scientix.eu/resources/uploa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xml"/><Relationship Id="rId1" Type="http://schemas.openxmlformats.org/officeDocument/2006/relationships/tags" Target="../tags/tag21.xml"/><Relationship Id="rId4" Type="http://schemas.openxmlformats.org/officeDocument/2006/relationships/hyperlink" Target="http://www.scientix.eu/event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1.xml"/><Relationship Id="rId1" Type="http://schemas.openxmlformats.org/officeDocument/2006/relationships/tags" Target="../tags/tag22.xml"/><Relationship Id="rId4" Type="http://schemas.openxmlformats.org/officeDocument/2006/relationships/hyperlink" Target="http://www.scientix.eu/project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tEslQRSFDCg" TargetMode="External"/><Relationship Id="rId2" Type="http://schemas.openxmlformats.org/officeDocument/2006/relationships/slideLayout" Target="../slideLayouts/slideLayout3.xml"/><Relationship Id="rId1" Type="http://schemas.openxmlformats.org/officeDocument/2006/relationships/tags" Target="../tags/tag24.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11.xml"/><Relationship Id="rId5" Type="http://schemas.openxmlformats.org/officeDocument/2006/relationships/image" Target="../media/image8.png"/><Relationship Id="rId4" Type="http://schemas.openxmlformats.org/officeDocument/2006/relationships/hyperlink" Target="https://www.youtube.com/watch?v=J2Wl101Y11o"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14.xml"/><Relationship Id="rId5" Type="http://schemas.openxmlformats.org/officeDocument/2006/relationships/image" Target="../media/image9.png"/><Relationship Id="rId4" Type="http://schemas.openxmlformats.org/officeDocument/2006/relationships/hyperlink" Target="http://www.scientix.eu/"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scientix.eu/live" TargetMode="External"/><Relationship Id="rId2" Type="http://schemas.openxmlformats.org/officeDocument/2006/relationships/slideLayout" Target="../slideLayouts/slideLayout1.xml"/><Relationship Id="rId1" Type="http://schemas.openxmlformats.org/officeDocument/2006/relationships/tags" Target="../tags/tag15.xml"/><Relationship Id="rId5" Type="http://schemas.openxmlformats.org/officeDocument/2006/relationships/image" Target="../media/image10.png"/><Relationship Id="rId4" Type="http://schemas.openxmlformats.org/officeDocument/2006/relationships/hyperlink" Target="http://moodle.scientix.eu/course/view.php?id=824"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scientix.eu/resources" TargetMode="Externa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0" y="2709728"/>
            <a:ext cx="8243999" cy="16920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lstStyle/>
          <a:p>
            <a:pPr marL="342720" indent="-338040" algn="r">
              <a:spcBef>
                <a:spcPts val="899"/>
              </a:spcBef>
              <a:tabLst>
                <a:tab pos="342720" algn="l"/>
                <a:tab pos="791639" algn="l"/>
                <a:tab pos="1240919" algn="l"/>
                <a:tab pos="1690200" algn="l"/>
                <a:tab pos="2139480" algn="l"/>
                <a:tab pos="2588760" algn="l"/>
                <a:tab pos="3038040" algn="l"/>
                <a:tab pos="3487320" algn="l"/>
                <a:tab pos="3936600" algn="l"/>
                <a:tab pos="4385879" algn="l"/>
                <a:tab pos="4835160" algn="l"/>
                <a:tab pos="5284439" algn="l"/>
                <a:tab pos="5733720" algn="l"/>
                <a:tab pos="6183000" algn="l"/>
                <a:tab pos="6632280" algn="l"/>
                <a:tab pos="7081560" algn="l"/>
                <a:tab pos="7530840" algn="l"/>
                <a:tab pos="7980120" algn="l"/>
                <a:tab pos="8429399" algn="l"/>
                <a:tab pos="8878680" algn="l"/>
                <a:tab pos="9327960" algn="l"/>
              </a:tabLst>
            </a:pPr>
            <a:r>
              <a:rPr lang="hr-HR" sz="7200" b="1" dirty="0" smtClean="0">
                <a:solidFill>
                  <a:srgbClr val="002060"/>
                </a:solidFill>
                <a:latin typeface="+mj-lt"/>
                <a:ea typeface="Arial" pitchFamily="2"/>
                <a:cs typeface="Arial" pitchFamily="2"/>
              </a:rPr>
              <a:t>Što je </a:t>
            </a:r>
            <a:r>
              <a:rPr lang="en-GB" sz="7200" b="1" dirty="0" smtClean="0">
                <a:solidFill>
                  <a:srgbClr val="002060"/>
                </a:solidFill>
                <a:latin typeface="+mj-lt"/>
                <a:ea typeface="Arial" pitchFamily="2"/>
                <a:cs typeface="Arial" pitchFamily="2"/>
              </a:rPr>
              <a:t>Scientix</a:t>
            </a:r>
            <a:r>
              <a:rPr lang="hr-HR" sz="7200" b="1" dirty="0">
                <a:solidFill>
                  <a:srgbClr val="002060"/>
                </a:solidFill>
                <a:latin typeface="+mj-lt"/>
                <a:ea typeface="Arial" pitchFamily="2"/>
                <a:cs typeface="Arial" pitchFamily="2"/>
              </a:rPr>
              <a:t>?</a:t>
            </a:r>
            <a:endParaRPr lang="en-GB" sz="7200" b="1" dirty="0">
              <a:solidFill>
                <a:srgbClr val="002060"/>
              </a:solidFill>
              <a:latin typeface="+mj-lt"/>
              <a:ea typeface="Arial" pitchFamily="2"/>
              <a:cs typeface="Arial" pitchFamily="2"/>
            </a:endParaRPr>
          </a:p>
          <a:p>
            <a:pPr marL="342720" indent="-338040" algn="r">
              <a:spcBef>
                <a:spcPts val="899"/>
              </a:spcBef>
              <a:tabLst>
                <a:tab pos="342720" algn="l"/>
                <a:tab pos="791639" algn="l"/>
                <a:tab pos="1240919" algn="l"/>
                <a:tab pos="1690200" algn="l"/>
                <a:tab pos="2139480" algn="l"/>
                <a:tab pos="2588760" algn="l"/>
                <a:tab pos="3038040" algn="l"/>
                <a:tab pos="3487320" algn="l"/>
                <a:tab pos="3936600" algn="l"/>
                <a:tab pos="4385879" algn="l"/>
                <a:tab pos="4835160" algn="l"/>
                <a:tab pos="5284439" algn="l"/>
                <a:tab pos="5733720" algn="l"/>
                <a:tab pos="6183000" algn="l"/>
                <a:tab pos="6632280" algn="l"/>
                <a:tab pos="7081560" algn="l"/>
                <a:tab pos="7530840" algn="l"/>
                <a:tab pos="7980120" algn="l"/>
                <a:tab pos="8429399" algn="l"/>
                <a:tab pos="8878680" algn="l"/>
                <a:tab pos="9327960" algn="l"/>
              </a:tabLst>
            </a:pPr>
            <a:r>
              <a:rPr lang="hr-HR" sz="3200" b="1" dirty="0" smtClean="0">
                <a:solidFill>
                  <a:srgbClr val="0070C0"/>
                </a:solidFill>
                <a:ea typeface="Arial" pitchFamily="2"/>
                <a:cs typeface="Arial" pitchFamily="2"/>
              </a:rPr>
              <a:t>Karolina Brleković</a:t>
            </a:r>
            <a:endParaRPr lang="en-IE" sz="3200" b="1" dirty="0">
              <a:solidFill>
                <a:srgbClr val="0070C0"/>
              </a:solidFill>
              <a:ea typeface="Arial" pitchFamily="2"/>
              <a:cs typeface="Arial" pitchFamily="2"/>
            </a:endParaRPr>
          </a:p>
        </p:txBody>
      </p:sp>
      <p:sp>
        <p:nvSpPr>
          <p:cNvPr id="3" name="Freeform 2"/>
          <p:cNvSpPr/>
          <p:nvPr/>
        </p:nvSpPr>
        <p:spPr>
          <a:xfrm>
            <a:off x="2268360" y="3789360"/>
            <a:ext cx="5975640" cy="64764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none" lIns="90000" tIns="46800" rIns="90000" bIns="46800" anchor="ctr" anchorCtr="0" compatLnSpc="1"/>
          <a:lstStyle/>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en-GB" sz="1200">
              <a:solidFill>
                <a:srgbClr val="FFFFFF"/>
              </a:solidFill>
              <a:latin typeface="Arial" pitchFamily="18"/>
              <a:ea typeface="SimSun" pitchFamily="2"/>
              <a:cs typeface="SimSun" pitchFamily="2"/>
            </a:endParaRPr>
          </a:p>
        </p:txBody>
      </p:sp>
    </p:spTree>
    <p:custDataLst>
      <p:tags r:id="rId1"/>
    </p:custDataLst>
    <p:extLst>
      <p:ext uri="{BB962C8B-B14F-4D97-AF65-F5344CB8AC3E}">
        <p14:creationId xmlns:p14="http://schemas.microsoft.com/office/powerpoint/2010/main" xmlns="" val="126230781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2605088" y="423863"/>
            <a:ext cx="3978275" cy="1169551"/>
          </a:xfrm>
          <a:prstGeom prst="rect">
            <a:avLst/>
          </a:prstGeom>
        </p:spPr>
        <p:txBody>
          <a:bodyPr>
            <a:spAutoFit/>
          </a:bodyPr>
          <a:lstStyle/>
          <a:p>
            <a:pPr eaLnBrk="1" fontAlgn="auto" hangingPunct="1">
              <a:spcBef>
                <a:spcPts val="0"/>
              </a:spcBef>
              <a:spcAft>
                <a:spcPts val="0"/>
              </a:spcAft>
              <a:defRPr/>
            </a:pPr>
            <a:r>
              <a:rPr lang="hr-HR" sz="3500" b="1" dirty="0" smtClean="0">
                <a:solidFill>
                  <a:schemeClr val="tx2">
                    <a:lumMod val="60000"/>
                    <a:lumOff val="40000"/>
                  </a:schemeClr>
                </a:solidFill>
                <a:latin typeface="+mn-lt"/>
              </a:rPr>
              <a:t>Prevoditeljski servis</a:t>
            </a:r>
            <a:endParaRPr lang="pt-PT" sz="3500" b="1" dirty="0">
              <a:solidFill>
                <a:schemeClr val="tx2">
                  <a:lumMod val="60000"/>
                  <a:lumOff val="40000"/>
                </a:schemeClr>
              </a:solidFill>
              <a:latin typeface="+mn-lt"/>
            </a:endParaRPr>
          </a:p>
        </p:txBody>
      </p:sp>
      <p:pic>
        <p:nvPicPr>
          <p:cNvPr id="4" name="Imagem 3"/>
          <p:cNvPicPr/>
          <p:nvPr/>
        </p:nvPicPr>
        <p:blipFill rotWithShape="1">
          <a:blip r:embed="rId3" cstate="print"/>
          <a:srcRect l="70471" t="47500" r="12886" b="22214"/>
          <a:stretch/>
        </p:blipFill>
        <p:spPr bwMode="auto">
          <a:xfrm>
            <a:off x="2484438" y="1687513"/>
            <a:ext cx="3009900" cy="2951162"/>
          </a:xfrm>
          <a:prstGeom prst="rect">
            <a:avLst/>
          </a:prstGeom>
          <a:ln>
            <a:noFill/>
          </a:ln>
          <a:effectLst>
            <a:outerShdw blurRad="292100" dist="139700" dir="2700000" algn="tl" rotWithShape="0">
              <a:srgbClr val="333333">
                <a:alpha val="65000"/>
              </a:srgbClr>
            </a:outerShdw>
          </a:effectLst>
          <a:extLst/>
        </p:spPr>
      </p:pic>
      <p:sp>
        <p:nvSpPr>
          <p:cNvPr id="6" name="Retângulo arredondado 5"/>
          <p:cNvSpPr/>
          <p:nvPr/>
        </p:nvSpPr>
        <p:spPr>
          <a:xfrm>
            <a:off x="6053138" y="1841500"/>
            <a:ext cx="2292350" cy="2797175"/>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hr-HR" dirty="0" smtClean="0"/>
              <a:t>Kada zahtjevi za prevođenje dosegnu broj tri za određeni jezik, </a:t>
            </a:r>
            <a:r>
              <a:rPr lang="hr-HR" dirty="0" err="1" smtClean="0"/>
              <a:t>Scientix</a:t>
            </a:r>
            <a:r>
              <a:rPr lang="hr-HR" dirty="0" smtClean="0"/>
              <a:t> tim provjeri zahtjeve i ako ih prihvati oni se prevode</a:t>
            </a:r>
            <a:r>
              <a:rPr lang="en-GB" dirty="0" smtClean="0"/>
              <a:t>.</a:t>
            </a:r>
            <a:endParaRPr lang="en-GB" dirty="0"/>
          </a:p>
        </p:txBody>
      </p:sp>
    </p:spTree>
    <p:custDataLst>
      <p:tags r:id="rId1"/>
    </p:custDataLst>
    <p:extLst>
      <p:ext uri="{BB962C8B-B14F-4D97-AF65-F5344CB8AC3E}">
        <p14:creationId xmlns:p14="http://schemas.microsoft.com/office/powerpoint/2010/main" xmlns="" val="321006762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srcRect l="15562" t="9620" r="16439" b="-336"/>
          <a:stretch/>
        </p:blipFill>
        <p:spPr>
          <a:xfrm>
            <a:off x="4783766" y="2337848"/>
            <a:ext cx="4184158" cy="3139846"/>
          </a:xfrm>
          <a:prstGeom prst="rect">
            <a:avLst/>
          </a:prstGeom>
        </p:spPr>
      </p:pic>
      <p:sp>
        <p:nvSpPr>
          <p:cNvPr id="3" name="Text Placeholder 2"/>
          <p:cNvSpPr>
            <a:spLocks noGrp="1"/>
          </p:cNvSpPr>
          <p:nvPr>
            <p:ph type="body" sz="quarter" idx="11"/>
          </p:nvPr>
        </p:nvSpPr>
        <p:spPr>
          <a:xfrm>
            <a:off x="4602931" y="1291933"/>
            <a:ext cx="4545828" cy="4258355"/>
          </a:xfrm>
        </p:spPr>
        <p:txBody>
          <a:bodyPr/>
          <a:lstStyle/>
          <a:p>
            <a:endParaRPr lang="hr-HR" dirty="0"/>
          </a:p>
        </p:txBody>
      </p:sp>
      <p:sp>
        <p:nvSpPr>
          <p:cNvPr id="4" name="Retângulo arredondado 2"/>
          <p:cNvSpPr>
            <a:spLocks noGrp="1"/>
          </p:cNvSpPr>
          <p:nvPr>
            <p:ph type="body" sz="quarter" idx="10"/>
          </p:nvPr>
        </p:nvSpPr>
        <p:spPr>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spcBef>
                <a:spcPts val="0"/>
              </a:spcBef>
              <a:defRPr/>
            </a:pPr>
            <a:endParaRPr lang="hr-HR" sz="2800" dirty="0" smtClean="0"/>
          </a:p>
          <a:p>
            <a:pPr algn="ctr" hangingPunct="1">
              <a:spcBef>
                <a:spcPts val="0"/>
              </a:spcBef>
              <a:defRPr/>
            </a:pPr>
            <a:r>
              <a:rPr lang="pt-PT" sz="2800" dirty="0" smtClean="0">
                <a:hlinkClick r:id="rId4"/>
              </a:rPr>
              <a:t>Scientix </a:t>
            </a:r>
            <a:r>
              <a:rPr lang="hr-HR" sz="2800" dirty="0" err="1">
                <a:hlinkClick r:id="rId4"/>
              </a:rPr>
              <a:t>Community</a:t>
            </a:r>
            <a:endParaRPr lang="hr-HR" sz="2800" dirty="0"/>
          </a:p>
          <a:p>
            <a:pPr algn="ctr" eaLnBrk="1" fontAlgn="auto" hangingPunct="1">
              <a:spcBef>
                <a:spcPts val="0"/>
              </a:spcBef>
              <a:spcAft>
                <a:spcPts val="0"/>
              </a:spcAft>
              <a:defRPr/>
            </a:pPr>
            <a:endParaRPr lang="pt-PT" sz="2800" dirty="0"/>
          </a:p>
        </p:txBody>
      </p:sp>
      <p:sp>
        <p:nvSpPr>
          <p:cNvPr id="7" name="Retângulo arredondado 2"/>
          <p:cNvSpPr/>
          <p:nvPr/>
        </p:nvSpPr>
        <p:spPr>
          <a:xfrm>
            <a:off x="0" y="1160020"/>
            <a:ext cx="4602931" cy="4562050"/>
          </a:xfrm>
          <a:prstGeom prst="round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anchor="ctr"/>
          <a:lstStyle/>
          <a:p>
            <a:pPr marL="285750" marR="0" lvl="0" indent="-285750" defTabSz="91440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GB" sz="1800" b="0" i="0" u="none" strike="noStrike" kern="0" cap="none" spc="0" normalizeH="0" baseline="0" noProof="0" dirty="0">
              <a:ln>
                <a:noFill/>
              </a:ln>
              <a:solidFill>
                <a:prstClr val="black"/>
              </a:solidFill>
              <a:effectLst/>
              <a:uLnTx/>
              <a:uFillTx/>
              <a:latin typeface="Calibri"/>
              <a:ea typeface="+mn-ea"/>
              <a:cs typeface="+mn-cs"/>
            </a:endParaRPr>
          </a:p>
          <a:p>
            <a:pPr marL="285750" marR="0" lvl="0" indent="-285750" defTabSz="914400" eaLnBrk="0" fontAlgn="base" latinLnBrk="0" hangingPunct="0">
              <a:lnSpc>
                <a:spcPct val="100000"/>
              </a:lnSpc>
              <a:spcBef>
                <a:spcPct val="0"/>
              </a:spcBef>
              <a:spcAft>
                <a:spcPct val="0"/>
              </a:spcAft>
              <a:buClrTx/>
              <a:buSzTx/>
              <a:buFont typeface="Arial" panose="020B0604020202020204" pitchFamily="34" charset="0"/>
              <a:buChar char="•"/>
              <a:tabLst/>
              <a:defRPr/>
            </a:pPr>
            <a:r>
              <a:rPr lang="hr-HR" kern="0" dirty="0" smtClean="0">
                <a:solidFill>
                  <a:prstClr val="black"/>
                </a:solidFill>
                <a:latin typeface="Calibri"/>
              </a:rPr>
              <a:t>Zajednice praktičara</a:t>
            </a:r>
            <a:r>
              <a:rPr kumimoji="0" lang="en-GB" sz="1800" b="0" i="0" u="none" strike="noStrike" kern="0" cap="none" spc="0" normalizeH="0" baseline="0" noProof="0" dirty="0" smtClean="0">
                <a:ln>
                  <a:noFill/>
                </a:ln>
                <a:solidFill>
                  <a:prstClr val="black"/>
                </a:solidFill>
                <a:effectLst/>
                <a:uLnTx/>
                <a:uFillTx/>
                <a:latin typeface="Calibri"/>
                <a:ea typeface="+mn-ea"/>
                <a:cs typeface="+mn-cs"/>
              </a:rPr>
              <a:t> (</a:t>
            </a:r>
            <a:r>
              <a:rPr kumimoji="0" lang="hr-HR" sz="1800" b="0" i="0" u="none" strike="noStrike" kern="0" cap="none" spc="0" normalizeH="0" baseline="0" noProof="0" dirty="0" smtClean="0">
                <a:ln>
                  <a:noFill/>
                </a:ln>
                <a:solidFill>
                  <a:prstClr val="black"/>
                </a:solidFill>
                <a:effectLst/>
                <a:uLnTx/>
                <a:uFillTx/>
                <a:latin typeface="Calibri"/>
                <a:ea typeface="+mn-ea"/>
                <a:cs typeface="+mn-cs"/>
              </a:rPr>
              <a:t>moderirani online</a:t>
            </a:r>
            <a:r>
              <a:rPr kumimoji="0" lang="hr-HR" sz="1800" b="0" i="0" u="none" strike="noStrike" kern="0" cap="none" spc="0" normalizeH="0" noProof="0" dirty="0" smtClean="0">
                <a:ln>
                  <a:noFill/>
                </a:ln>
                <a:solidFill>
                  <a:prstClr val="black"/>
                </a:solidFill>
                <a:effectLst/>
                <a:uLnTx/>
                <a:uFillTx/>
                <a:latin typeface="Calibri"/>
                <a:ea typeface="+mn-ea"/>
                <a:cs typeface="+mn-cs"/>
              </a:rPr>
              <a:t> forumi)</a:t>
            </a:r>
            <a:endParaRPr kumimoji="0" lang="en-GB" sz="1050" b="0" i="0" u="none" strike="noStrike" kern="0" cap="none" spc="0" normalizeH="0" baseline="0" noProof="0" dirty="0">
              <a:ln>
                <a:noFill/>
              </a:ln>
              <a:solidFill>
                <a:prstClr val="black"/>
              </a:solidFill>
              <a:effectLst/>
              <a:uLnTx/>
              <a:uFillTx/>
              <a:latin typeface="Calibri"/>
              <a:ea typeface="+mn-ea"/>
              <a:cs typeface="+mn-cs"/>
            </a:endParaRPr>
          </a:p>
          <a:p>
            <a:pPr marL="285750" marR="0" lvl="0" indent="-285750" defTabSz="91440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GB" sz="1800" b="0" i="1" u="none" strike="noStrike" kern="0" cap="none" spc="0" normalizeH="0" baseline="0" noProof="0" dirty="0">
                <a:ln>
                  <a:noFill/>
                </a:ln>
                <a:solidFill>
                  <a:prstClr val="black"/>
                </a:solidFill>
                <a:effectLst/>
                <a:uLnTx/>
                <a:uFillTx/>
                <a:latin typeface="Calibri"/>
                <a:ea typeface="+mn-ea"/>
                <a:cs typeface="+mn-cs"/>
              </a:rPr>
              <a:t>Online </a:t>
            </a:r>
            <a:r>
              <a:rPr kumimoji="0" lang="hr-HR" sz="1800" b="0" i="1" u="none" strike="noStrike" kern="0" cap="none" spc="0" normalizeH="0" baseline="0" noProof="0" dirty="0" smtClean="0">
                <a:ln>
                  <a:noFill/>
                </a:ln>
                <a:solidFill>
                  <a:prstClr val="black"/>
                </a:solidFill>
                <a:effectLst/>
                <a:uLnTx/>
                <a:uFillTx/>
                <a:latin typeface="Calibri"/>
                <a:ea typeface="+mn-ea"/>
                <a:cs typeface="+mn-cs"/>
              </a:rPr>
              <a:t>Sobe</a:t>
            </a:r>
            <a:r>
              <a:rPr kumimoji="0" lang="en-GB" sz="1800" b="0" i="0" u="none" strike="noStrike" kern="0" cap="none" spc="0" normalizeH="0" baseline="0" noProof="0" dirty="0" smtClean="0">
                <a:ln>
                  <a:noFill/>
                </a:ln>
                <a:solidFill>
                  <a:prstClr val="black"/>
                </a:solidFill>
                <a:effectLst/>
                <a:uLnTx/>
                <a:uFillTx/>
                <a:latin typeface="Calibri"/>
                <a:ea typeface="+mn-ea"/>
                <a:cs typeface="+mn-cs"/>
              </a:rPr>
              <a:t> (</a:t>
            </a:r>
            <a:r>
              <a:rPr kumimoji="0" lang="hr-HR" sz="1800" b="0" i="0" u="none" strike="noStrike" kern="0" cap="none" spc="0" normalizeH="0" baseline="0" noProof="0" dirty="0" smtClean="0">
                <a:ln>
                  <a:noFill/>
                </a:ln>
                <a:solidFill>
                  <a:prstClr val="black"/>
                </a:solidFill>
                <a:effectLst/>
                <a:uLnTx/>
                <a:uFillTx/>
                <a:latin typeface="Calibri"/>
                <a:ea typeface="+mn-ea"/>
                <a:cs typeface="+mn-cs"/>
              </a:rPr>
              <a:t>kratki online</a:t>
            </a:r>
            <a:r>
              <a:rPr kumimoji="0" lang="hr-HR" sz="1800" b="0" i="0" u="none" strike="noStrike" kern="0" cap="none" spc="0" normalizeH="0" noProof="0" dirty="0" smtClean="0">
                <a:ln>
                  <a:noFill/>
                </a:ln>
                <a:solidFill>
                  <a:prstClr val="black"/>
                </a:solidFill>
                <a:effectLst/>
                <a:uLnTx/>
                <a:uFillTx/>
                <a:latin typeface="Calibri"/>
                <a:ea typeface="+mn-ea"/>
                <a:cs typeface="+mn-cs"/>
              </a:rPr>
              <a:t> tečajevi</a:t>
            </a:r>
            <a:r>
              <a:rPr kumimoji="0" lang="en-GB" sz="1800" b="0" i="0" u="none" strike="noStrike" kern="0" cap="none" spc="0" normalizeH="0" baseline="0" noProof="0" dirty="0" smtClean="0">
                <a:ln>
                  <a:noFill/>
                </a:ln>
                <a:solidFill>
                  <a:prstClr val="black"/>
                </a:solidFill>
                <a:effectLst/>
                <a:uLnTx/>
                <a:uFillTx/>
                <a:latin typeface="Calibri"/>
                <a:ea typeface="+mn-ea"/>
                <a:cs typeface="+mn-cs"/>
              </a:rPr>
              <a:t>)</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a:p>
            <a:pPr marL="0" marR="0" lvl="0" indent="0" defTabSz="914400" eaLnBrk="0" fontAlgn="base" latinLnBrk="0" hangingPunct="0">
              <a:lnSpc>
                <a:spcPct val="100000"/>
              </a:lnSpc>
              <a:spcBef>
                <a:spcPct val="0"/>
              </a:spcBef>
              <a:spcAft>
                <a:spcPct val="0"/>
              </a:spcAft>
              <a:buClrTx/>
              <a:buSzTx/>
              <a:buFontTx/>
              <a:buNone/>
              <a:tabLst/>
              <a:defRPr/>
            </a:pPr>
            <a:endParaRPr kumimoji="0" lang="en-GB" sz="800" b="0" i="0" u="none" strike="noStrike" kern="0" cap="none" spc="0" normalizeH="0" baseline="0" noProof="0" dirty="0">
              <a:ln>
                <a:noFill/>
              </a:ln>
              <a:solidFill>
                <a:prstClr val="black"/>
              </a:solidFill>
              <a:effectLst/>
              <a:uLnTx/>
              <a:uFillTx/>
              <a:latin typeface="Calibri"/>
              <a:ea typeface="+mn-ea"/>
              <a:cs typeface="+mn-cs"/>
            </a:endParaRPr>
          </a:p>
          <a:p>
            <a:pPr marL="285750" marR="0" lvl="0" indent="-285750" defTabSz="91440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GB" sz="1800" b="0" i="1" u="none" strike="noStrike" kern="0" cap="none" spc="0" normalizeH="0" baseline="0" noProof="0" dirty="0" smtClean="0">
                <a:ln>
                  <a:noFill/>
                </a:ln>
                <a:solidFill>
                  <a:prstClr val="black"/>
                </a:solidFill>
                <a:effectLst/>
                <a:uLnTx/>
                <a:uFillTx/>
                <a:latin typeface="Calibri"/>
                <a:ea typeface="+mn-ea"/>
                <a:cs typeface="+mn-cs"/>
              </a:rPr>
              <a:t>Di</a:t>
            </a:r>
            <a:r>
              <a:rPr kumimoji="0" lang="hr-HR" sz="1800" b="0" i="1" u="none" strike="noStrike" kern="0" cap="none" spc="0" normalizeH="0" baseline="0" noProof="0" dirty="0" err="1" smtClean="0">
                <a:ln>
                  <a:noFill/>
                </a:ln>
                <a:solidFill>
                  <a:prstClr val="black"/>
                </a:solidFill>
                <a:effectLst/>
                <a:uLnTx/>
                <a:uFillTx/>
                <a:latin typeface="Calibri"/>
                <a:ea typeface="+mn-ea"/>
                <a:cs typeface="+mn-cs"/>
              </a:rPr>
              <a:t>skusijski</a:t>
            </a:r>
            <a:r>
              <a:rPr kumimoji="0" lang="hr-HR" sz="1800" b="0" i="1" u="none" strike="noStrike" kern="0" cap="none" spc="0" normalizeH="0" noProof="0" dirty="0" smtClean="0">
                <a:ln>
                  <a:noFill/>
                </a:ln>
                <a:solidFill>
                  <a:prstClr val="black"/>
                </a:solidFill>
                <a:effectLst/>
                <a:uLnTx/>
                <a:uFillTx/>
                <a:latin typeface="Calibri"/>
                <a:ea typeface="+mn-ea"/>
                <a:cs typeface="+mn-cs"/>
              </a:rPr>
              <a:t> forumi</a:t>
            </a:r>
            <a:endParaRPr kumimoji="0" lang="en-GB" sz="1800" b="0" i="0" u="none" strike="noStrike" kern="0" cap="none" spc="0" normalizeH="0" baseline="0" noProof="0" dirty="0">
              <a:ln>
                <a:noFill/>
              </a:ln>
              <a:solidFill>
                <a:prstClr val="black"/>
              </a:solidFill>
              <a:effectLst/>
              <a:uLnTx/>
              <a:uFillTx/>
              <a:latin typeface="Calibri"/>
              <a:ea typeface="+mn-ea"/>
              <a:cs typeface="+mn-cs"/>
            </a:endParaRPr>
          </a:p>
          <a:p>
            <a:pPr marL="285750" marR="0" lvl="0" indent="-28575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pt-PT" sz="1800" b="0" i="0" u="none" strike="noStrike" kern="0" cap="none" spc="0" normalizeH="0" baseline="0" noProof="0" dirty="0" err="1">
                <a:ln>
                  <a:noFill/>
                </a:ln>
                <a:solidFill>
                  <a:prstClr val="black"/>
                </a:solidFill>
                <a:effectLst/>
                <a:uLnTx/>
                <a:uFillTx/>
                <a:latin typeface="Calibri"/>
                <a:ea typeface="+mn-ea"/>
                <a:cs typeface="+mn-cs"/>
              </a:rPr>
              <a:t>Scientix</a:t>
            </a:r>
            <a:r>
              <a:rPr kumimoji="0" lang="pt-PT" sz="1800" b="0" i="0" u="none" strike="noStrike" kern="0" cap="none" spc="0" normalizeH="0" baseline="0" noProof="0" dirty="0">
                <a:ln>
                  <a:noFill/>
                </a:ln>
                <a:solidFill>
                  <a:prstClr val="black"/>
                </a:solidFill>
                <a:effectLst/>
                <a:uLnTx/>
                <a:uFillTx/>
                <a:latin typeface="Calibri"/>
                <a:ea typeface="+mn-ea"/>
                <a:cs typeface="+mn-cs"/>
              </a:rPr>
              <a:t> Chat</a:t>
            </a:r>
          </a:p>
          <a:p>
            <a:pPr marL="285750" marR="0" lvl="0" indent="-28575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pt-PT" sz="1800" b="0" i="0" u="none" strike="noStrike" kern="0" cap="none" spc="0" normalizeH="0" baseline="0" noProof="0" dirty="0" err="1">
                <a:ln>
                  <a:noFill/>
                </a:ln>
                <a:solidFill>
                  <a:prstClr val="black"/>
                </a:solidFill>
                <a:effectLst/>
                <a:uLnTx/>
                <a:uFillTx/>
                <a:latin typeface="Calibri"/>
                <a:ea typeface="+mn-ea"/>
                <a:cs typeface="+mn-cs"/>
              </a:rPr>
              <a:t>Scientix</a:t>
            </a:r>
            <a:r>
              <a:rPr kumimoji="0" lang="pt-PT" sz="1800" b="0" i="0" u="none" strike="noStrike" kern="0" cap="none" spc="0" normalizeH="0" baseline="0" noProof="0" dirty="0">
                <a:ln>
                  <a:noFill/>
                </a:ln>
                <a:solidFill>
                  <a:prstClr val="black"/>
                </a:solidFill>
                <a:effectLst/>
                <a:uLnTx/>
                <a:uFillTx/>
                <a:latin typeface="Calibri"/>
                <a:ea typeface="+mn-ea"/>
                <a:cs typeface="+mn-cs"/>
              </a:rPr>
              <a:t> Blog</a:t>
            </a:r>
          </a:p>
          <a:p>
            <a:pPr marL="285750" marR="0" lvl="0" indent="-28575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pt-PT" sz="1800" b="0" i="0" u="none" strike="noStrike" kern="0" cap="none" spc="0" normalizeH="0" baseline="0" noProof="0" dirty="0">
                <a:ln>
                  <a:noFill/>
                </a:ln>
                <a:solidFill>
                  <a:prstClr val="black"/>
                </a:solidFill>
                <a:effectLst/>
                <a:uLnTx/>
                <a:uFillTx/>
                <a:latin typeface="Calibri"/>
                <a:ea typeface="+mn-ea"/>
                <a:cs typeface="+mn-cs"/>
              </a:rPr>
              <a:t>Newsletters / </a:t>
            </a:r>
            <a:r>
              <a:rPr kumimoji="0" lang="pt-PT" sz="1800" b="0" i="0" u="none" strike="noStrike" kern="0" cap="none" spc="0" normalizeH="0" baseline="0" noProof="0" dirty="0" err="1">
                <a:ln>
                  <a:noFill/>
                </a:ln>
                <a:solidFill>
                  <a:prstClr val="black"/>
                </a:solidFill>
                <a:effectLst/>
                <a:uLnTx/>
                <a:uFillTx/>
                <a:latin typeface="Calibri"/>
                <a:ea typeface="+mn-ea"/>
                <a:cs typeface="+mn-cs"/>
              </a:rPr>
              <a:t>Scientix</a:t>
            </a:r>
            <a:r>
              <a:rPr kumimoji="0" lang="pt-PT" sz="1800" b="0" i="0" u="none" strike="noStrike" kern="0" cap="none" spc="0" normalizeH="0" baseline="0" noProof="0" dirty="0">
                <a:ln>
                  <a:noFill/>
                </a:ln>
                <a:solidFill>
                  <a:prstClr val="black"/>
                </a:solidFill>
                <a:effectLst/>
                <a:uLnTx/>
                <a:uFillTx/>
                <a:latin typeface="Calibri"/>
                <a:ea typeface="+mn-ea"/>
                <a:cs typeface="+mn-cs"/>
              </a:rPr>
              <a:t> </a:t>
            </a:r>
            <a:r>
              <a:rPr kumimoji="0" lang="pt-PT" sz="1800" b="0" i="0" u="none" strike="noStrike" kern="0" cap="none" spc="0" normalizeH="0" baseline="0" noProof="0" dirty="0" err="1">
                <a:ln>
                  <a:noFill/>
                </a:ln>
                <a:solidFill>
                  <a:prstClr val="black"/>
                </a:solidFill>
                <a:effectLst/>
                <a:uLnTx/>
                <a:uFillTx/>
                <a:latin typeface="Calibri"/>
                <a:ea typeface="+mn-ea"/>
                <a:cs typeface="+mn-cs"/>
              </a:rPr>
              <a:t>Digest</a:t>
            </a:r>
            <a:r>
              <a:rPr kumimoji="0" lang="pt-PT" sz="1800" b="0" i="0" u="none" strike="noStrike" kern="0" cap="none" spc="0" normalizeH="0" baseline="0" noProof="0" dirty="0">
                <a:ln>
                  <a:noFill/>
                </a:ln>
                <a:solidFill>
                  <a:prstClr val="black"/>
                </a:solidFill>
                <a:effectLst/>
                <a:uLnTx/>
                <a:uFillTx/>
                <a:latin typeface="Calibri"/>
                <a:ea typeface="+mn-ea"/>
                <a:cs typeface="+mn-cs"/>
              </a:rPr>
              <a:t> (/web/</a:t>
            </a:r>
            <a:r>
              <a:rPr kumimoji="0" lang="pt-PT" sz="1800" b="0" i="0" u="none" strike="noStrike" kern="0" cap="none" spc="0" normalizeH="0" baseline="0" noProof="0" dirty="0" err="1">
                <a:ln>
                  <a:noFill/>
                </a:ln>
                <a:solidFill>
                  <a:prstClr val="black"/>
                </a:solidFill>
                <a:effectLst/>
                <a:uLnTx/>
                <a:uFillTx/>
                <a:latin typeface="Calibri"/>
                <a:ea typeface="+mn-ea"/>
                <a:cs typeface="+mn-cs"/>
              </a:rPr>
              <a:t>guest</a:t>
            </a:r>
            <a:r>
              <a:rPr kumimoji="0" lang="pt-PT" sz="1800" b="0" i="0" u="none" strike="noStrike" kern="0" cap="none" spc="0" normalizeH="0" baseline="0" noProof="0" dirty="0">
                <a:ln>
                  <a:noFill/>
                </a:ln>
                <a:solidFill>
                  <a:prstClr val="black"/>
                </a:solidFill>
                <a:effectLst/>
                <a:uLnTx/>
                <a:uFillTx/>
                <a:latin typeface="Calibri"/>
                <a:ea typeface="+mn-ea"/>
                <a:cs typeface="+mn-cs"/>
              </a:rPr>
              <a:t>/newsletter)</a:t>
            </a:r>
          </a:p>
          <a:p>
            <a:pPr marL="285750" marR="0" lvl="0" indent="-28575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pt-PT" sz="1800" b="0" i="0" u="none" strike="noStrike" kern="0" cap="none" spc="0" normalizeH="0" baseline="0" noProof="0" dirty="0" err="1">
                <a:ln>
                  <a:noFill/>
                </a:ln>
                <a:solidFill>
                  <a:prstClr val="black"/>
                </a:solidFill>
                <a:effectLst/>
                <a:uLnTx/>
                <a:uFillTx/>
                <a:latin typeface="Calibri"/>
                <a:ea typeface="+mn-ea"/>
                <a:cs typeface="+mn-cs"/>
              </a:rPr>
              <a:t>Twitter</a:t>
            </a:r>
            <a:r>
              <a:rPr kumimoji="0" lang="pt-PT" sz="1800" b="0" i="0" u="none" strike="noStrike" kern="0" cap="none" spc="0" normalizeH="0" baseline="0" noProof="0" dirty="0">
                <a:ln>
                  <a:noFill/>
                </a:ln>
                <a:solidFill>
                  <a:prstClr val="black"/>
                </a:solidFill>
                <a:effectLst/>
                <a:uLnTx/>
                <a:uFillTx/>
                <a:latin typeface="Calibri"/>
                <a:ea typeface="+mn-ea"/>
                <a:cs typeface="+mn-cs"/>
              </a:rPr>
              <a:t> (</a:t>
            </a:r>
            <a:r>
              <a:rPr kumimoji="0" lang="pt-PT" sz="1800" b="0" i="0" u="none" strike="noStrike" kern="0" cap="none" spc="0" normalizeH="0" baseline="0" noProof="0" dirty="0">
                <a:ln>
                  <a:noFill/>
                </a:ln>
                <a:solidFill>
                  <a:prstClr val="black"/>
                </a:solidFill>
                <a:effectLst/>
                <a:uLnTx/>
                <a:uFillTx/>
                <a:latin typeface="Calibri"/>
                <a:ea typeface="+mn-ea"/>
                <a:cs typeface="+mn-cs"/>
                <a:hlinkClick r:id="rId5"/>
              </a:rPr>
              <a:t>@</a:t>
            </a:r>
            <a:r>
              <a:rPr kumimoji="0" lang="pt-PT" sz="1800" b="0" i="0" u="none" strike="noStrike" kern="0" cap="none" spc="0" normalizeH="0" baseline="0" noProof="0" dirty="0" err="1">
                <a:ln>
                  <a:noFill/>
                </a:ln>
                <a:solidFill>
                  <a:prstClr val="black"/>
                </a:solidFill>
                <a:effectLst/>
                <a:uLnTx/>
                <a:uFillTx/>
                <a:latin typeface="Calibri"/>
                <a:ea typeface="+mn-ea"/>
                <a:cs typeface="+mn-cs"/>
                <a:hlinkClick r:id="rId5"/>
              </a:rPr>
              <a:t>scientix_eu</a:t>
            </a:r>
            <a:r>
              <a:rPr kumimoji="0" lang="pt-PT" sz="1800" b="0" i="0" u="none" strike="noStrike" kern="0" cap="none" spc="0" normalizeH="0" baseline="0" noProof="0" dirty="0">
                <a:ln>
                  <a:noFill/>
                </a:ln>
                <a:solidFill>
                  <a:prstClr val="black"/>
                </a:solidFill>
                <a:effectLst/>
                <a:uLnTx/>
                <a:uFillTx/>
                <a:latin typeface="Calibri"/>
                <a:ea typeface="+mn-ea"/>
                <a:cs typeface="+mn-cs"/>
                <a:hlinkClick r:id="rId5"/>
              </a:rPr>
              <a:t> </a:t>
            </a:r>
            <a:r>
              <a:rPr kumimoji="0" lang="pt-PT" sz="1800" b="0" i="0" u="none" strike="noStrike" kern="0" cap="none" spc="0" normalizeH="0" baseline="0" noProof="0" dirty="0">
                <a:ln>
                  <a:noFill/>
                </a:ln>
                <a:solidFill>
                  <a:prstClr val="black"/>
                </a:solidFill>
                <a:effectLst/>
                <a:uLnTx/>
                <a:uFillTx/>
                <a:latin typeface="Calibri"/>
                <a:ea typeface="+mn-ea"/>
                <a:cs typeface="+mn-cs"/>
              </a:rPr>
              <a:t>)</a:t>
            </a:r>
          </a:p>
          <a:p>
            <a:pPr marL="285750" marR="0" lvl="0" indent="-28575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pt-PT" sz="1800" b="0" i="0" u="none" strike="noStrike" kern="0" cap="none" spc="0" normalizeH="0" baseline="0" noProof="0" dirty="0" err="1">
                <a:ln>
                  <a:noFill/>
                </a:ln>
                <a:solidFill>
                  <a:prstClr val="black"/>
                </a:solidFill>
                <a:effectLst/>
                <a:uLnTx/>
                <a:uFillTx/>
                <a:latin typeface="Calibri"/>
                <a:ea typeface="+mn-ea"/>
                <a:cs typeface="+mn-cs"/>
              </a:rPr>
              <a:t>Facebook</a:t>
            </a:r>
            <a:r>
              <a:rPr kumimoji="0" lang="pt-PT" sz="1800" b="0" i="0" u="none" strike="noStrike" kern="0" cap="none" spc="0" normalizeH="0" baseline="0" noProof="0" dirty="0">
                <a:ln>
                  <a:noFill/>
                </a:ln>
                <a:solidFill>
                  <a:prstClr val="black"/>
                </a:solidFill>
                <a:effectLst/>
                <a:uLnTx/>
                <a:uFillTx/>
                <a:latin typeface="Calibri"/>
                <a:ea typeface="+mn-ea"/>
                <a:cs typeface="+mn-cs"/>
              </a:rPr>
              <a:t> (</a:t>
            </a:r>
            <a:r>
              <a:rPr kumimoji="0" lang="pt-PT" sz="1800" b="0" i="0" u="none" strike="noStrike" kern="0" cap="none" spc="0" normalizeH="0" baseline="0" noProof="0" dirty="0" err="1">
                <a:ln>
                  <a:noFill/>
                </a:ln>
                <a:solidFill>
                  <a:srgbClr val="0033CC"/>
                </a:solidFill>
                <a:effectLst/>
                <a:uLnTx/>
                <a:uFillTx/>
                <a:latin typeface="Calibri"/>
                <a:ea typeface="+mn-ea"/>
                <a:cs typeface="+mn-cs"/>
              </a:rPr>
              <a:t>Science</a:t>
            </a:r>
            <a:r>
              <a:rPr kumimoji="0" lang="pt-PT" sz="1800" b="0" i="0" u="none" strike="noStrike" kern="0" cap="none" spc="0" normalizeH="0" baseline="0" noProof="0" dirty="0">
                <a:ln>
                  <a:noFill/>
                </a:ln>
                <a:solidFill>
                  <a:srgbClr val="0033CC"/>
                </a:solidFill>
                <a:effectLst/>
                <a:uLnTx/>
                <a:uFillTx/>
                <a:latin typeface="Calibri"/>
                <a:ea typeface="+mn-ea"/>
                <a:cs typeface="+mn-cs"/>
              </a:rPr>
              <a:t> </a:t>
            </a:r>
            <a:r>
              <a:rPr kumimoji="0" lang="pt-PT" sz="1800" b="0" i="0" u="none" strike="noStrike" kern="0" cap="none" spc="0" normalizeH="0" baseline="0" noProof="0" dirty="0" err="1">
                <a:ln>
                  <a:noFill/>
                </a:ln>
                <a:solidFill>
                  <a:srgbClr val="0033CC"/>
                </a:solidFill>
                <a:effectLst/>
                <a:uLnTx/>
                <a:uFillTx/>
                <a:latin typeface="Calibri"/>
                <a:ea typeface="+mn-ea"/>
                <a:cs typeface="+mn-cs"/>
              </a:rPr>
              <a:t>Teachers</a:t>
            </a:r>
            <a:r>
              <a:rPr kumimoji="0" lang="pt-PT" sz="1800" b="0" i="0" u="none" strike="noStrike" kern="0" cap="none" spc="0" normalizeH="0" baseline="0" noProof="0" dirty="0">
                <a:ln>
                  <a:noFill/>
                </a:ln>
                <a:solidFill>
                  <a:srgbClr val="0033CC"/>
                </a:solidFill>
                <a:effectLst/>
                <a:uLnTx/>
                <a:uFillTx/>
                <a:latin typeface="Calibri"/>
                <a:ea typeface="+mn-ea"/>
                <a:cs typeface="+mn-cs"/>
              </a:rPr>
              <a:t> in </a:t>
            </a:r>
            <a:r>
              <a:rPr kumimoji="0" lang="pt-PT" sz="1800" b="0" i="0" u="none" strike="noStrike" kern="0" cap="none" spc="0" normalizeH="0" baseline="0" noProof="0" dirty="0" err="1">
                <a:ln>
                  <a:noFill/>
                </a:ln>
                <a:solidFill>
                  <a:srgbClr val="0033CC"/>
                </a:solidFill>
                <a:effectLst/>
                <a:uLnTx/>
                <a:uFillTx/>
                <a:latin typeface="Calibri"/>
                <a:ea typeface="+mn-ea"/>
                <a:cs typeface="+mn-cs"/>
              </a:rPr>
              <a:t>Europe</a:t>
            </a:r>
            <a:r>
              <a:rPr kumimoji="0" lang="pt-PT" sz="1800" b="0" i="0" u="none" strike="noStrike" kern="0" cap="none" spc="0" normalizeH="0" baseline="0" noProof="0" dirty="0">
                <a:ln>
                  <a:noFill/>
                </a:ln>
                <a:solidFill>
                  <a:prstClr val="black"/>
                </a:solidFill>
                <a:effectLst/>
                <a:uLnTx/>
                <a:uFillTx/>
                <a:latin typeface="Calibri"/>
                <a:ea typeface="+mn-ea"/>
                <a:cs typeface="+mn-cs"/>
              </a:rPr>
              <a:t>)</a:t>
            </a:r>
          </a:p>
          <a:p>
            <a:pPr marL="285750" marR="0" lvl="0" indent="-28575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pt-PT" sz="1800" b="0" i="0" u="none" strike="noStrike" kern="0" cap="none" spc="0" normalizeH="0" baseline="0" noProof="0" dirty="0">
              <a:ln>
                <a:noFill/>
              </a:ln>
              <a:solidFill>
                <a:prstClr val="black"/>
              </a:solidFill>
              <a:effectLst/>
              <a:uLnTx/>
              <a:uFillTx/>
              <a:latin typeface="Calibri"/>
              <a:ea typeface="+mn-ea"/>
              <a:cs typeface="+mn-cs"/>
            </a:endParaRPr>
          </a:p>
        </p:txBody>
      </p:sp>
    </p:spTree>
    <p:custDataLst>
      <p:tags r:id="rId1"/>
    </p:custDataLst>
    <p:extLst>
      <p:ext uri="{BB962C8B-B14F-4D97-AF65-F5344CB8AC3E}">
        <p14:creationId xmlns:p14="http://schemas.microsoft.com/office/powerpoint/2010/main" xmlns="" val="20258675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arredondado 1"/>
          <p:cNvSpPr/>
          <p:nvPr/>
        </p:nvSpPr>
        <p:spPr>
          <a:xfrm>
            <a:off x="1016000" y="619125"/>
            <a:ext cx="7902575" cy="495141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eaLnBrk="1" fontAlgn="auto" hangingPunct="1">
              <a:spcBef>
                <a:spcPts val="0"/>
              </a:spcBef>
              <a:spcAft>
                <a:spcPts val="0"/>
              </a:spcAft>
              <a:defRPr/>
            </a:pPr>
            <a:r>
              <a:rPr lang="hr-HR" sz="2800" dirty="0" smtClean="0"/>
              <a:t>Prijevod sadržaja na</a:t>
            </a:r>
            <a:r>
              <a:rPr lang="en-GB" sz="2800" dirty="0" smtClean="0"/>
              <a:t> </a:t>
            </a:r>
            <a:r>
              <a:rPr lang="pt-PT" sz="2800" b="1" dirty="0" err="1">
                <a:solidFill>
                  <a:srgbClr val="FFC000"/>
                </a:solidFill>
              </a:rPr>
              <a:t>Scientix</a:t>
            </a:r>
            <a:r>
              <a:rPr lang="pt-PT" sz="2800" b="1" dirty="0">
                <a:solidFill>
                  <a:srgbClr val="FFC000"/>
                </a:solidFill>
              </a:rPr>
              <a:t> Website</a:t>
            </a:r>
          </a:p>
          <a:p>
            <a:pPr algn="just" eaLnBrk="1" fontAlgn="auto" hangingPunct="1">
              <a:spcBef>
                <a:spcPts val="0"/>
              </a:spcBef>
              <a:spcAft>
                <a:spcPts val="0"/>
              </a:spcAft>
              <a:defRPr/>
            </a:pPr>
            <a:endParaRPr lang="pt-PT" dirty="0"/>
          </a:p>
          <a:p>
            <a:pPr>
              <a:defRPr/>
            </a:pPr>
            <a:r>
              <a:rPr lang="hr-HR" dirty="0" smtClean="0"/>
              <a:t>Ako je materijal na raspolaganju za prijevod na dnu stranice nalazi se „</a:t>
            </a:r>
            <a:r>
              <a:rPr lang="hr-HR" dirty="0" err="1" smtClean="0"/>
              <a:t>Request</a:t>
            </a:r>
            <a:r>
              <a:rPr lang="hr-HR" dirty="0" smtClean="0"/>
              <a:t> </a:t>
            </a:r>
            <a:r>
              <a:rPr lang="hr-HR" dirty="0" err="1" smtClean="0"/>
              <a:t>translation</a:t>
            </a:r>
            <a:r>
              <a:rPr lang="hr-HR" dirty="0" smtClean="0"/>
              <a:t>”</a:t>
            </a:r>
            <a:r>
              <a:rPr lang="en-GB" dirty="0" smtClean="0"/>
              <a:t>. </a:t>
            </a:r>
            <a:endParaRPr lang="en-GB" dirty="0"/>
          </a:p>
          <a:p>
            <a:pPr>
              <a:defRPr/>
            </a:pPr>
            <a:endParaRPr lang="en-GB" dirty="0"/>
          </a:p>
          <a:p>
            <a:pPr>
              <a:defRPr/>
            </a:pPr>
            <a:r>
              <a:rPr lang="hr-HR" dirty="0" smtClean="0"/>
              <a:t>Kriteriji za prijevod</a:t>
            </a:r>
            <a:r>
              <a:rPr lang="en-GB" dirty="0" smtClean="0"/>
              <a:t>:</a:t>
            </a:r>
            <a:endParaRPr lang="en-GB" dirty="0"/>
          </a:p>
          <a:p>
            <a:pPr>
              <a:defRPr/>
            </a:pPr>
            <a:r>
              <a:rPr lang="en-GB" dirty="0"/>
              <a:t>1) </a:t>
            </a:r>
            <a:r>
              <a:rPr lang="hr-HR" dirty="0" smtClean="0"/>
              <a:t>Mora biti za direktnu upotrebu u učionici;</a:t>
            </a:r>
            <a:endParaRPr lang="en-GB" dirty="0"/>
          </a:p>
          <a:p>
            <a:pPr>
              <a:defRPr/>
            </a:pPr>
            <a:r>
              <a:rPr lang="en-GB" dirty="0"/>
              <a:t>2) </a:t>
            </a:r>
            <a:r>
              <a:rPr lang="hr-HR" dirty="0" smtClean="0"/>
              <a:t>Licenca mora dozvoljavati promjene i dijeljenje rada. Više detalja o tome na </a:t>
            </a:r>
            <a:r>
              <a:rPr lang="en-GB" u="sng" dirty="0" smtClean="0">
                <a:hlinkClick r:id="rId3"/>
              </a:rPr>
              <a:t>http</a:t>
            </a:r>
            <a:r>
              <a:rPr lang="en-GB" u="sng" dirty="0">
                <a:hlinkClick r:id="rId3"/>
              </a:rPr>
              <a:t>://creativecommons.org/licenses</a:t>
            </a:r>
            <a:r>
              <a:rPr lang="en-GB" dirty="0"/>
              <a:t>;</a:t>
            </a:r>
          </a:p>
          <a:p>
            <a:pPr>
              <a:defRPr/>
            </a:pPr>
            <a:r>
              <a:rPr lang="en-GB" dirty="0"/>
              <a:t>3) </a:t>
            </a:r>
            <a:r>
              <a:rPr lang="hr-HR" dirty="0" smtClean="0"/>
              <a:t>Autori sadržaja moraju dati na materijale koji se mogu uređivati kada popunjavaju </a:t>
            </a:r>
            <a:r>
              <a:rPr lang="en-GB" u="sng" dirty="0" smtClean="0">
                <a:hlinkClick r:id="rId4"/>
              </a:rPr>
              <a:t>upload </a:t>
            </a:r>
            <a:r>
              <a:rPr lang="en-GB" u="sng" dirty="0">
                <a:hlinkClick r:id="rId4"/>
              </a:rPr>
              <a:t>form</a:t>
            </a:r>
            <a:r>
              <a:rPr lang="en-GB" dirty="0"/>
              <a:t>.</a:t>
            </a:r>
          </a:p>
          <a:p>
            <a:pPr>
              <a:defRPr/>
            </a:pPr>
            <a:endParaRPr lang="en-GB" dirty="0"/>
          </a:p>
          <a:p>
            <a:pPr>
              <a:defRPr/>
            </a:pPr>
            <a:r>
              <a:rPr lang="hr-HR" dirty="0" smtClean="0"/>
              <a:t>Korisnik servisa prevoditelj izabire jezik na koji želi da materijali budu prevedeni.</a:t>
            </a:r>
            <a:endParaRPr lang="en-GB" dirty="0"/>
          </a:p>
        </p:txBody>
      </p:sp>
    </p:spTree>
    <p:custDataLst>
      <p:tags r:id="rId1"/>
    </p:custDataLst>
    <p:extLst>
      <p:ext uri="{BB962C8B-B14F-4D97-AF65-F5344CB8AC3E}">
        <p14:creationId xmlns:p14="http://schemas.microsoft.com/office/powerpoint/2010/main" xmlns="" val="2349222682"/>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srcRect l="15529" t="8004" r="16186" b="3950"/>
          <a:stretch/>
        </p:blipFill>
        <p:spPr>
          <a:xfrm>
            <a:off x="0" y="1225174"/>
            <a:ext cx="5420412" cy="3931289"/>
          </a:xfrm>
          <a:prstGeom prst="rect">
            <a:avLst/>
          </a:prstGeom>
        </p:spPr>
      </p:pic>
      <p:sp>
        <p:nvSpPr>
          <p:cNvPr id="3" name="Text Placeholder 2"/>
          <p:cNvSpPr>
            <a:spLocks noGrp="1"/>
          </p:cNvSpPr>
          <p:nvPr>
            <p:ph type="body" sz="quarter" idx="11"/>
          </p:nvPr>
        </p:nvSpPr>
        <p:spPr>
          <a:xfrm>
            <a:off x="5420412" y="2754336"/>
            <a:ext cx="3431357" cy="1996774"/>
          </a:xfrm>
        </p:spPr>
        <p:txBody>
          <a:bodyPr/>
          <a:lstStyle/>
          <a:p>
            <a:r>
              <a:rPr lang="hr-HR" sz="2800" dirty="0" smtClean="0"/>
              <a:t>Kalendar u kojem se nalazi najava svih događaja, </a:t>
            </a:r>
            <a:r>
              <a:rPr lang="hr-HR" sz="2800" dirty="0" err="1" smtClean="0"/>
              <a:t>webinara</a:t>
            </a:r>
            <a:r>
              <a:rPr lang="hr-HR" sz="2800" dirty="0" smtClean="0"/>
              <a:t>, seminara,…</a:t>
            </a:r>
            <a:endParaRPr lang="hr-HR" sz="2800" dirty="0"/>
          </a:p>
        </p:txBody>
      </p:sp>
      <p:sp>
        <p:nvSpPr>
          <p:cNvPr id="4" name="Retângulo arredondado 2"/>
          <p:cNvSpPr>
            <a:spLocks noGrp="1"/>
          </p:cNvSpPr>
          <p:nvPr>
            <p:ph type="body" sz="quarter" idx="10"/>
          </p:nvPr>
        </p:nvSpPr>
        <p:spPr>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spcBef>
                <a:spcPts val="0"/>
              </a:spcBef>
              <a:defRPr/>
            </a:pPr>
            <a:endParaRPr lang="hr-HR" sz="2800" dirty="0" smtClean="0"/>
          </a:p>
          <a:p>
            <a:pPr algn="ctr" hangingPunct="1">
              <a:spcBef>
                <a:spcPts val="0"/>
              </a:spcBef>
              <a:defRPr/>
            </a:pPr>
            <a:r>
              <a:rPr lang="pt-PT" sz="2800" dirty="0" smtClean="0">
                <a:hlinkClick r:id="rId4"/>
              </a:rPr>
              <a:t>Scientix </a:t>
            </a:r>
            <a:r>
              <a:rPr lang="hr-HR" sz="2800" dirty="0" err="1" smtClean="0">
                <a:hlinkClick r:id="rId4"/>
              </a:rPr>
              <a:t>Events</a:t>
            </a:r>
            <a:endParaRPr lang="hr-HR" sz="2800" dirty="0"/>
          </a:p>
          <a:p>
            <a:pPr algn="ctr" eaLnBrk="1" fontAlgn="auto" hangingPunct="1">
              <a:spcBef>
                <a:spcPts val="0"/>
              </a:spcBef>
              <a:spcAft>
                <a:spcPts val="0"/>
              </a:spcAft>
              <a:defRPr/>
            </a:pPr>
            <a:endParaRPr lang="pt-PT" sz="2800" dirty="0"/>
          </a:p>
        </p:txBody>
      </p:sp>
    </p:spTree>
    <p:custDataLst>
      <p:tags r:id="rId1"/>
    </p:custDataLst>
    <p:extLst>
      <p:ext uri="{BB962C8B-B14F-4D97-AF65-F5344CB8AC3E}">
        <p14:creationId xmlns:p14="http://schemas.microsoft.com/office/powerpoint/2010/main" xmlns="" val="165112330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srcRect l="15532" t="7022" r="17074" b="4586"/>
          <a:stretch/>
        </p:blipFill>
        <p:spPr>
          <a:xfrm>
            <a:off x="103694" y="1117805"/>
            <a:ext cx="5726686" cy="4224903"/>
          </a:xfrm>
          <a:prstGeom prst="rect">
            <a:avLst/>
          </a:prstGeom>
        </p:spPr>
      </p:pic>
      <p:sp>
        <p:nvSpPr>
          <p:cNvPr id="3" name="Text Placeholder 2"/>
          <p:cNvSpPr>
            <a:spLocks noGrp="1"/>
          </p:cNvSpPr>
          <p:nvPr>
            <p:ph type="body" sz="quarter" idx="11"/>
          </p:nvPr>
        </p:nvSpPr>
        <p:spPr>
          <a:xfrm>
            <a:off x="5830380" y="2771481"/>
            <a:ext cx="3190928" cy="1741669"/>
          </a:xfrm>
        </p:spPr>
        <p:txBody>
          <a:bodyPr/>
          <a:lstStyle/>
          <a:p>
            <a:r>
              <a:rPr lang="hr-HR" sz="2800" dirty="0" smtClean="0"/>
              <a:t>Izvješća o provedenim ili projektima u provedbi</a:t>
            </a:r>
            <a:endParaRPr lang="hr-HR" sz="2800" dirty="0"/>
          </a:p>
        </p:txBody>
      </p:sp>
      <p:sp>
        <p:nvSpPr>
          <p:cNvPr id="4" name="Retângulo arredondado 2"/>
          <p:cNvSpPr>
            <a:spLocks noGrp="1"/>
          </p:cNvSpPr>
          <p:nvPr>
            <p:ph type="body" sz="quarter" idx="10"/>
          </p:nvPr>
        </p:nvSpPr>
        <p:spPr>
          <a:xfrm>
            <a:off x="353551" y="132247"/>
            <a:ext cx="6857954"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spcBef>
                <a:spcPts val="0"/>
              </a:spcBef>
              <a:defRPr/>
            </a:pPr>
            <a:endParaRPr lang="hr-HR" sz="2800" dirty="0" smtClean="0"/>
          </a:p>
          <a:p>
            <a:pPr algn="ctr" hangingPunct="1">
              <a:spcBef>
                <a:spcPts val="0"/>
              </a:spcBef>
              <a:defRPr/>
            </a:pPr>
            <a:r>
              <a:rPr lang="pt-PT" sz="2800" dirty="0" smtClean="0">
                <a:hlinkClick r:id="rId4"/>
              </a:rPr>
              <a:t>Scientix </a:t>
            </a:r>
            <a:r>
              <a:rPr lang="hr-HR" sz="2800" dirty="0" err="1" smtClean="0">
                <a:hlinkClick r:id="rId4"/>
              </a:rPr>
              <a:t>Projects</a:t>
            </a:r>
            <a:endParaRPr lang="hr-HR" sz="2800" dirty="0"/>
          </a:p>
          <a:p>
            <a:pPr algn="ctr" eaLnBrk="1" fontAlgn="auto" hangingPunct="1">
              <a:spcBef>
                <a:spcPts val="0"/>
              </a:spcBef>
              <a:spcAft>
                <a:spcPts val="0"/>
              </a:spcAft>
              <a:defRPr/>
            </a:pPr>
            <a:endParaRPr lang="pt-PT" sz="2800" dirty="0"/>
          </a:p>
        </p:txBody>
      </p:sp>
    </p:spTree>
    <p:custDataLst>
      <p:tags r:id="rId1"/>
    </p:custDataLst>
    <p:extLst>
      <p:ext uri="{BB962C8B-B14F-4D97-AF65-F5344CB8AC3E}">
        <p14:creationId xmlns:p14="http://schemas.microsoft.com/office/powerpoint/2010/main" xmlns="" val="151317195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srcRect l="15596" t="7329" r="16446" b="4790"/>
          <a:stretch/>
        </p:blipFill>
        <p:spPr>
          <a:xfrm>
            <a:off x="0" y="1015940"/>
            <a:ext cx="5844117" cy="4251006"/>
          </a:xfrm>
          <a:prstGeom prst="rect">
            <a:avLst/>
          </a:prstGeom>
        </p:spPr>
      </p:pic>
      <p:sp>
        <p:nvSpPr>
          <p:cNvPr id="6" name="Retângulo arredondado 2"/>
          <p:cNvSpPr>
            <a:spLocks noGrp="1"/>
          </p:cNvSpPr>
          <p:nvPr>
            <p:ph type="body" sz="quarter" idx="10"/>
          </p:nvPr>
        </p:nvSpPr>
        <p:spPr>
          <a:xfrm>
            <a:off x="379425" y="169953"/>
            <a:ext cx="6857954"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1">
              <a:spcBef>
                <a:spcPts val="0"/>
              </a:spcBef>
              <a:defRPr/>
            </a:pPr>
            <a:endParaRPr lang="hr-HR" sz="2800" dirty="0" smtClean="0"/>
          </a:p>
          <a:p>
            <a:pPr algn="ctr" hangingPunct="1">
              <a:spcBef>
                <a:spcPts val="0"/>
              </a:spcBef>
              <a:defRPr/>
            </a:pPr>
            <a:r>
              <a:rPr lang="pt-PT" sz="2800" dirty="0" smtClean="0"/>
              <a:t>Scientix </a:t>
            </a:r>
            <a:r>
              <a:rPr lang="hr-HR" sz="2800" dirty="0" smtClean="0"/>
              <a:t>News</a:t>
            </a:r>
            <a:endParaRPr lang="hr-HR" sz="2800" dirty="0"/>
          </a:p>
          <a:p>
            <a:pPr algn="ctr" eaLnBrk="1" fontAlgn="auto" hangingPunct="1">
              <a:spcBef>
                <a:spcPts val="0"/>
              </a:spcBef>
              <a:spcAft>
                <a:spcPts val="0"/>
              </a:spcAft>
              <a:defRPr/>
            </a:pPr>
            <a:endParaRPr lang="pt-PT" sz="2800" dirty="0"/>
          </a:p>
        </p:txBody>
      </p:sp>
    </p:spTree>
    <p:custDataLst>
      <p:tags r:id="rId1"/>
    </p:custDataLst>
    <p:extLst>
      <p:ext uri="{BB962C8B-B14F-4D97-AF65-F5344CB8AC3E}">
        <p14:creationId xmlns:p14="http://schemas.microsoft.com/office/powerpoint/2010/main" xmlns="" val="360667369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hr-HR" dirty="0" smtClean="0"/>
              <a:t>GLOBAL MATH WEEK</a:t>
            </a:r>
          </a:p>
          <a:p>
            <a:endParaRPr lang="hr-HR" dirty="0"/>
          </a:p>
        </p:txBody>
      </p:sp>
      <p:sp>
        <p:nvSpPr>
          <p:cNvPr id="3" name="Text Placeholder 2"/>
          <p:cNvSpPr>
            <a:spLocks noGrp="1"/>
          </p:cNvSpPr>
          <p:nvPr>
            <p:ph type="body" sz="quarter" idx="11"/>
          </p:nvPr>
        </p:nvSpPr>
        <p:spPr/>
        <p:txBody>
          <a:bodyPr/>
          <a:lstStyle/>
          <a:p>
            <a:r>
              <a:rPr lang="hr-HR" dirty="0">
                <a:hlinkClick r:id="rId3"/>
              </a:rPr>
              <a:t>https://</a:t>
            </a:r>
            <a:r>
              <a:rPr lang="hr-HR" dirty="0" smtClean="0">
                <a:hlinkClick r:id="rId3"/>
              </a:rPr>
              <a:t>youtu.be/tEslQRSFDCg</a:t>
            </a:r>
            <a:endParaRPr lang="hr-HR" dirty="0" smtClean="0"/>
          </a:p>
          <a:p>
            <a:endParaRPr lang="hr-HR" dirty="0" smtClean="0"/>
          </a:p>
          <a:p>
            <a:endParaRPr lang="hr-HR" dirty="0"/>
          </a:p>
        </p:txBody>
      </p:sp>
      <p:pic>
        <p:nvPicPr>
          <p:cNvPr id="4" name="Picture 3">
            <a:hlinkClick r:id="rId3"/>
          </p:cNvPr>
          <p:cNvPicPr>
            <a:picLocks noChangeAspect="1"/>
          </p:cNvPicPr>
          <p:nvPr/>
        </p:nvPicPr>
        <p:blipFill>
          <a:blip r:embed="rId4" cstate="print"/>
          <a:stretch>
            <a:fillRect/>
          </a:stretch>
        </p:blipFill>
        <p:spPr>
          <a:xfrm>
            <a:off x="365351" y="1531348"/>
            <a:ext cx="7124094" cy="4007303"/>
          </a:xfrm>
          <a:prstGeom prst="rect">
            <a:avLst/>
          </a:prstGeom>
        </p:spPr>
      </p:pic>
    </p:spTree>
    <p:custDataLst>
      <p:tags r:id="rId1"/>
    </p:custDataLst>
    <p:extLst>
      <p:ext uri="{BB962C8B-B14F-4D97-AF65-F5344CB8AC3E}">
        <p14:creationId xmlns:p14="http://schemas.microsoft.com/office/powerpoint/2010/main" xmlns="" val="89927032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0" y="731519"/>
            <a:ext cx="2728686" cy="1267097"/>
          </a:xfrm>
        </p:spPr>
        <p:txBody>
          <a:bodyPr/>
          <a:lstStyle/>
          <a:p>
            <a:r>
              <a:rPr lang="hr-HR" dirty="0" smtClean="0"/>
              <a:t>Go Scientix!</a:t>
            </a:r>
            <a:endParaRPr lang="hr-HR" dirty="0"/>
          </a:p>
        </p:txBody>
      </p:sp>
      <p:sp>
        <p:nvSpPr>
          <p:cNvPr id="3" name="Text Placeholder 2"/>
          <p:cNvSpPr>
            <a:spLocks noGrp="1"/>
          </p:cNvSpPr>
          <p:nvPr>
            <p:ph type="body" sz="quarter" idx="11"/>
          </p:nvPr>
        </p:nvSpPr>
        <p:spPr/>
        <p:txBody>
          <a:bodyPr/>
          <a:lstStyle/>
          <a:p>
            <a:endParaRPr lang="hr-HR"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xmlns="" val="0"/>
              </a:ext>
            </a:extLst>
          </a:blip>
          <a:srcRect l="19841" t="14373" r="35715" b="18184"/>
          <a:stretch/>
        </p:blipFill>
        <p:spPr>
          <a:xfrm>
            <a:off x="2598057" y="179091"/>
            <a:ext cx="6545943" cy="5587433"/>
          </a:xfrm>
          <a:prstGeom prst="rect">
            <a:avLst/>
          </a:prstGeom>
        </p:spPr>
      </p:pic>
    </p:spTree>
    <p:custDataLst>
      <p:tags r:id="rId1"/>
    </p:custDataLst>
    <p:extLst>
      <p:ext uri="{BB962C8B-B14F-4D97-AF65-F5344CB8AC3E}">
        <p14:creationId xmlns:p14="http://schemas.microsoft.com/office/powerpoint/2010/main" xmlns="" val="251083215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962025" y="673100"/>
            <a:ext cx="6931025" cy="585788"/>
          </a:xfrm>
          <a:prstGeom prst="rect">
            <a:avLst/>
          </a:prstGeom>
          <a:noFill/>
        </p:spPr>
        <p:txBody>
          <a:bodyPr>
            <a:spAutoFit/>
          </a:bodyPr>
          <a:lstStyle/>
          <a:p>
            <a:pPr algn="ctr" eaLnBrk="1" fontAlgn="auto" hangingPunct="1">
              <a:spcBef>
                <a:spcPts val="0"/>
              </a:spcBef>
              <a:spcAft>
                <a:spcPts val="0"/>
              </a:spcAft>
              <a:defRPr/>
            </a:pPr>
            <a:r>
              <a:rPr lang="pt-PT" sz="3200" b="1" dirty="0">
                <a:solidFill>
                  <a:schemeClr val="tx2">
                    <a:lumMod val="75000"/>
                  </a:schemeClr>
                </a:solidFill>
                <a:latin typeface="+mn-lt"/>
              </a:rPr>
              <a:t>PAGES/LINKS</a:t>
            </a:r>
          </a:p>
        </p:txBody>
      </p:sp>
      <p:cxnSp>
        <p:nvCxnSpPr>
          <p:cNvPr id="3" name="Conexão recta 2"/>
          <p:cNvCxnSpPr/>
          <p:nvPr/>
        </p:nvCxnSpPr>
        <p:spPr>
          <a:xfrm>
            <a:off x="962025" y="1300163"/>
            <a:ext cx="7364413"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Rectângulo arredondado 4"/>
          <p:cNvSpPr/>
          <p:nvPr/>
        </p:nvSpPr>
        <p:spPr>
          <a:xfrm>
            <a:off x="962025" y="1439863"/>
            <a:ext cx="2395538" cy="612775"/>
          </a:xfrm>
          <a:prstGeom prst="roundRect">
            <a:avLst/>
          </a:prstGeom>
        </p:spPr>
        <p:style>
          <a:lnRef idx="1">
            <a:schemeClr val="accent6"/>
          </a:lnRef>
          <a:fillRef idx="3">
            <a:schemeClr val="accent6"/>
          </a:fillRef>
          <a:effectRef idx="2">
            <a:schemeClr val="accent6"/>
          </a:effectRef>
          <a:fontRef idx="minor">
            <a:schemeClr val="lt1"/>
          </a:fontRef>
        </p:style>
        <p:txBody>
          <a:bodyPr anchor="ctr"/>
          <a:lstStyle/>
          <a:p>
            <a:pPr algn="ctr" eaLnBrk="1" fontAlgn="auto" hangingPunct="1">
              <a:spcBef>
                <a:spcPts val="0"/>
              </a:spcBef>
              <a:spcAft>
                <a:spcPts val="0"/>
              </a:spcAft>
              <a:defRPr/>
            </a:pPr>
            <a:r>
              <a:rPr lang="pt-PT" dirty="0"/>
              <a:t>SCIENTIX PORTAL </a:t>
            </a:r>
          </a:p>
        </p:txBody>
      </p:sp>
      <p:sp>
        <p:nvSpPr>
          <p:cNvPr id="7" name="Rectângulo arredondado 6"/>
          <p:cNvSpPr/>
          <p:nvPr/>
        </p:nvSpPr>
        <p:spPr>
          <a:xfrm>
            <a:off x="3778250" y="1460500"/>
            <a:ext cx="4548188" cy="614363"/>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just" eaLnBrk="1" fontAlgn="auto" hangingPunct="1">
              <a:spcBef>
                <a:spcPts val="0"/>
              </a:spcBef>
              <a:spcAft>
                <a:spcPts val="0"/>
              </a:spcAft>
              <a:defRPr/>
            </a:pPr>
            <a:r>
              <a:rPr lang="pt-PT" sz="2000" dirty="0">
                <a:solidFill>
                  <a:schemeClr val="tx2">
                    <a:lumMod val="50000"/>
                  </a:schemeClr>
                </a:solidFill>
              </a:rPr>
              <a:t>http://www.scientix.eu/</a:t>
            </a:r>
          </a:p>
        </p:txBody>
      </p:sp>
      <p:sp>
        <p:nvSpPr>
          <p:cNvPr id="8" name="Rectângulo arredondado 7"/>
          <p:cNvSpPr/>
          <p:nvPr/>
        </p:nvSpPr>
        <p:spPr>
          <a:xfrm>
            <a:off x="962510" y="2254222"/>
            <a:ext cx="2394284" cy="613611"/>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pt-PT" dirty="0"/>
              <a:t>SCIENTIX MOODLE</a:t>
            </a:r>
          </a:p>
        </p:txBody>
      </p:sp>
      <p:sp>
        <p:nvSpPr>
          <p:cNvPr id="9" name="Rectângulo arredondado 8"/>
          <p:cNvSpPr/>
          <p:nvPr/>
        </p:nvSpPr>
        <p:spPr>
          <a:xfrm>
            <a:off x="3778250" y="2333625"/>
            <a:ext cx="4548188" cy="612775"/>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just" eaLnBrk="1" fontAlgn="auto" hangingPunct="1">
              <a:spcBef>
                <a:spcPts val="0"/>
              </a:spcBef>
              <a:spcAft>
                <a:spcPts val="0"/>
              </a:spcAft>
              <a:defRPr/>
            </a:pPr>
            <a:r>
              <a:rPr lang="pt-PT" sz="2000" dirty="0">
                <a:solidFill>
                  <a:schemeClr val="tx2">
                    <a:lumMod val="50000"/>
                  </a:schemeClr>
                </a:solidFill>
              </a:rPr>
              <a:t>http://moodle.scientix.eu/</a:t>
            </a:r>
          </a:p>
        </p:txBody>
      </p:sp>
      <p:sp>
        <p:nvSpPr>
          <p:cNvPr id="10" name="Rectângulo arredondado 9"/>
          <p:cNvSpPr/>
          <p:nvPr/>
        </p:nvSpPr>
        <p:spPr>
          <a:xfrm>
            <a:off x="950913" y="3048000"/>
            <a:ext cx="2393950" cy="61436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pt-PT" dirty="0"/>
              <a:t>TWITTER</a:t>
            </a:r>
          </a:p>
        </p:txBody>
      </p:sp>
      <p:sp>
        <p:nvSpPr>
          <p:cNvPr id="11" name="Rectângulo arredondado 10"/>
          <p:cNvSpPr/>
          <p:nvPr/>
        </p:nvSpPr>
        <p:spPr>
          <a:xfrm>
            <a:off x="3778250" y="3108325"/>
            <a:ext cx="4548188" cy="612775"/>
          </a:xfrm>
          <a:prstGeom prst="roundRect">
            <a:avLst/>
          </a:prstGeom>
        </p:spPr>
        <p:style>
          <a:lnRef idx="2">
            <a:schemeClr val="accent5"/>
          </a:lnRef>
          <a:fillRef idx="1">
            <a:schemeClr val="lt1"/>
          </a:fillRef>
          <a:effectRef idx="0">
            <a:schemeClr val="accent5"/>
          </a:effectRef>
          <a:fontRef idx="minor">
            <a:schemeClr val="dk1"/>
          </a:fontRef>
        </p:style>
        <p:txBody>
          <a:bodyPr anchor="ctr"/>
          <a:lstStyle/>
          <a:p>
            <a:pPr algn="just" eaLnBrk="1" fontAlgn="auto" hangingPunct="1">
              <a:spcBef>
                <a:spcPts val="0"/>
              </a:spcBef>
              <a:spcAft>
                <a:spcPts val="0"/>
              </a:spcAft>
              <a:defRPr/>
            </a:pPr>
            <a:r>
              <a:rPr lang="pt-PT" sz="2000" dirty="0">
                <a:solidFill>
                  <a:schemeClr val="tx2">
                    <a:lumMod val="50000"/>
                  </a:schemeClr>
                </a:solidFill>
              </a:rPr>
              <a:t>@scientix_eu</a:t>
            </a:r>
          </a:p>
        </p:txBody>
      </p:sp>
      <p:sp>
        <p:nvSpPr>
          <p:cNvPr id="12" name="Rectângulo arredondado 11"/>
          <p:cNvSpPr/>
          <p:nvPr/>
        </p:nvSpPr>
        <p:spPr>
          <a:xfrm>
            <a:off x="950913" y="3838575"/>
            <a:ext cx="2393950" cy="61436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eaLnBrk="1" fontAlgn="auto" hangingPunct="1">
              <a:spcBef>
                <a:spcPts val="0"/>
              </a:spcBef>
              <a:spcAft>
                <a:spcPts val="0"/>
              </a:spcAft>
              <a:defRPr/>
            </a:pPr>
            <a:r>
              <a:rPr lang="pt-PT" dirty="0"/>
              <a:t>FACEBOOK</a:t>
            </a:r>
          </a:p>
        </p:txBody>
      </p:sp>
      <p:sp>
        <p:nvSpPr>
          <p:cNvPr id="13" name="Rectângulo arredondado 12"/>
          <p:cNvSpPr/>
          <p:nvPr/>
        </p:nvSpPr>
        <p:spPr>
          <a:xfrm>
            <a:off x="3778250" y="3816350"/>
            <a:ext cx="4548188" cy="614363"/>
          </a:xfrm>
          <a:prstGeom prst="roundRect">
            <a:avLst/>
          </a:prstGeom>
        </p:spPr>
        <p:style>
          <a:lnRef idx="2">
            <a:schemeClr val="accent5"/>
          </a:lnRef>
          <a:fillRef idx="1">
            <a:schemeClr val="lt1"/>
          </a:fillRef>
          <a:effectRef idx="0">
            <a:schemeClr val="accent5"/>
          </a:effectRef>
          <a:fontRef idx="minor">
            <a:schemeClr val="dk1"/>
          </a:fontRef>
        </p:style>
        <p:txBody>
          <a:bodyPr anchor="ctr"/>
          <a:lstStyle/>
          <a:p>
            <a:pPr algn="just" eaLnBrk="1" fontAlgn="auto" hangingPunct="1">
              <a:spcBef>
                <a:spcPts val="0"/>
              </a:spcBef>
              <a:spcAft>
                <a:spcPts val="0"/>
              </a:spcAft>
              <a:defRPr/>
            </a:pPr>
            <a:r>
              <a:rPr lang="pt-PT" sz="2000" dirty="0" err="1">
                <a:solidFill>
                  <a:schemeClr val="tx2">
                    <a:lumMod val="50000"/>
                  </a:schemeClr>
                </a:solidFill>
              </a:rPr>
              <a:t>groups</a:t>
            </a:r>
            <a:r>
              <a:rPr lang="pt-PT" sz="2000" dirty="0">
                <a:solidFill>
                  <a:schemeClr val="tx2">
                    <a:lumMod val="50000"/>
                  </a:schemeClr>
                </a:solidFill>
              </a:rPr>
              <a:t>/</a:t>
            </a:r>
            <a:r>
              <a:rPr lang="pt-PT" sz="2000" dirty="0" err="1">
                <a:solidFill>
                  <a:schemeClr val="tx2">
                    <a:lumMod val="50000"/>
                  </a:schemeClr>
                </a:solidFill>
              </a:rPr>
              <a:t>ScienceTeachersEurope</a:t>
            </a:r>
            <a:endParaRPr lang="pt-PT" sz="2000" dirty="0">
              <a:solidFill>
                <a:schemeClr val="tx2">
                  <a:lumMod val="50000"/>
                </a:schemeClr>
              </a:solidFill>
            </a:endParaRPr>
          </a:p>
        </p:txBody>
      </p:sp>
      <p:sp>
        <p:nvSpPr>
          <p:cNvPr id="14" name="Rectângulo arredondado 12"/>
          <p:cNvSpPr/>
          <p:nvPr/>
        </p:nvSpPr>
        <p:spPr>
          <a:xfrm>
            <a:off x="950913" y="4694238"/>
            <a:ext cx="7375525" cy="835025"/>
          </a:xfrm>
          <a:prstGeom prst="roundRect">
            <a:avLst/>
          </a:prstGeom>
        </p:spPr>
        <p:style>
          <a:lnRef idx="2">
            <a:schemeClr val="accent5"/>
          </a:lnRef>
          <a:fillRef idx="1">
            <a:schemeClr val="lt1"/>
          </a:fillRef>
          <a:effectRef idx="0">
            <a:schemeClr val="accent5"/>
          </a:effectRef>
          <a:fontRef idx="minor">
            <a:schemeClr val="dk1"/>
          </a:fontRef>
        </p:style>
        <p:txBody>
          <a:bodyPr anchor="ctr"/>
          <a:lstStyle/>
          <a:p>
            <a:pPr algn="ctr" eaLnBrk="1" fontAlgn="auto" hangingPunct="1">
              <a:spcBef>
                <a:spcPts val="0"/>
              </a:spcBef>
              <a:spcAft>
                <a:spcPts val="0"/>
              </a:spcAft>
              <a:defRPr/>
            </a:pPr>
            <a:endParaRPr lang="pt-PT" sz="2000" dirty="0">
              <a:solidFill>
                <a:schemeClr val="tx2">
                  <a:lumMod val="50000"/>
                </a:schemeClr>
              </a:solidFill>
            </a:endParaRPr>
          </a:p>
        </p:txBody>
      </p:sp>
      <p:sp>
        <p:nvSpPr>
          <p:cNvPr id="26639" name="Retângulo 3"/>
          <p:cNvSpPr>
            <a:spLocks noChangeArrowheads="1"/>
          </p:cNvSpPr>
          <p:nvPr/>
        </p:nvSpPr>
        <p:spPr bwMode="auto">
          <a:xfrm>
            <a:off x="1062038" y="4735513"/>
            <a:ext cx="7164387" cy="769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ts val="700"/>
              </a:spcBef>
              <a:tabLst>
                <a:tab pos="3413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646464"/>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pPr>
            <a:r>
              <a:rPr lang="pt-PT" altLang="pt-PT" sz="2200" b="1">
                <a:solidFill>
                  <a:srgbClr val="FFC000"/>
                </a:solidFill>
                <a:latin typeface="Calibri" panose="020F0502020204030204" pitchFamily="34" charset="0"/>
              </a:rPr>
              <a:t>European Schoonet Academy, Teacher Academy, Inspire Science Education, Go-Lab/Next-Lab e STEM Alliance.</a:t>
            </a:r>
          </a:p>
        </p:txBody>
      </p:sp>
    </p:spTree>
    <p:custDataLst>
      <p:tags r:id="rId1"/>
    </p:custDataLst>
    <p:extLst>
      <p:ext uri="{BB962C8B-B14F-4D97-AF65-F5344CB8AC3E}">
        <p14:creationId xmlns:p14="http://schemas.microsoft.com/office/powerpoint/2010/main" xmlns="" val="2368937830"/>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7713" y="1008668"/>
            <a:ext cx="8926286" cy="4401205"/>
          </a:xfrm>
          <a:prstGeom prst="rect">
            <a:avLst/>
          </a:prstGeom>
        </p:spPr>
        <p:txBody>
          <a:bodyPr wrap="square">
            <a:spAutoFit/>
          </a:bodyPr>
          <a:lstStyle/>
          <a:p>
            <a:r>
              <a:rPr lang="en-US" sz="2800" b="1" dirty="0" err="1">
                <a:solidFill>
                  <a:srgbClr val="002060"/>
                </a:solidFill>
              </a:rPr>
              <a:t>Scientix</a:t>
            </a:r>
            <a:r>
              <a:rPr lang="en-US" sz="2800" dirty="0">
                <a:solidFill>
                  <a:srgbClr val="002060"/>
                </a:solidFill>
              </a:rPr>
              <a:t> </a:t>
            </a:r>
            <a:r>
              <a:rPr lang="hr-HR" sz="2800" dirty="0" smtClean="0">
                <a:solidFill>
                  <a:srgbClr val="002060"/>
                </a:solidFill>
              </a:rPr>
              <a:t>je projekt financiran od strane Europske komisije koji promovira i podržava</a:t>
            </a:r>
            <a:r>
              <a:rPr lang="hr-HR" sz="2800" b="1" dirty="0">
                <a:solidFill>
                  <a:srgbClr val="002060"/>
                </a:solidFill>
              </a:rPr>
              <a:t> </a:t>
            </a:r>
            <a:r>
              <a:rPr lang="hr-HR" sz="2800" b="1" dirty="0" smtClean="0">
                <a:solidFill>
                  <a:srgbClr val="002060"/>
                </a:solidFill>
              </a:rPr>
              <a:t>Europsku suradnju u području STEM-a</a:t>
            </a:r>
          </a:p>
          <a:p>
            <a:r>
              <a:rPr lang="hr-HR" sz="2800" dirty="0" smtClean="0">
                <a:solidFill>
                  <a:srgbClr val="0070C0"/>
                </a:solidFill>
              </a:rPr>
              <a:t>(Znanost</a:t>
            </a:r>
            <a:r>
              <a:rPr lang="hr-HR" sz="2800" dirty="0">
                <a:solidFill>
                  <a:srgbClr val="0070C0"/>
                </a:solidFill>
              </a:rPr>
              <a:t>, tehnologija</a:t>
            </a:r>
            <a:r>
              <a:rPr lang="hr-HR" sz="2800" dirty="0" smtClean="0">
                <a:solidFill>
                  <a:srgbClr val="0070C0"/>
                </a:solidFill>
              </a:rPr>
              <a:t>,</a:t>
            </a:r>
          </a:p>
          <a:p>
            <a:r>
              <a:rPr lang="hr-HR" sz="2800" dirty="0" smtClean="0">
                <a:solidFill>
                  <a:srgbClr val="0070C0"/>
                </a:solidFill>
              </a:rPr>
              <a:t> inžinjering </a:t>
            </a:r>
            <a:r>
              <a:rPr lang="hr-HR" sz="2800" dirty="0">
                <a:solidFill>
                  <a:srgbClr val="0070C0"/>
                </a:solidFill>
              </a:rPr>
              <a:t>i </a:t>
            </a:r>
            <a:endParaRPr lang="hr-HR" sz="2800" dirty="0" smtClean="0">
              <a:solidFill>
                <a:srgbClr val="0070C0"/>
              </a:solidFill>
            </a:endParaRPr>
          </a:p>
          <a:p>
            <a:r>
              <a:rPr lang="hr-HR" sz="2800" dirty="0" smtClean="0">
                <a:solidFill>
                  <a:srgbClr val="0070C0"/>
                </a:solidFill>
              </a:rPr>
              <a:t>matematika </a:t>
            </a:r>
            <a:r>
              <a:rPr lang="hr-HR" sz="2800" dirty="0">
                <a:solidFill>
                  <a:srgbClr val="0070C0"/>
                </a:solidFill>
              </a:rPr>
              <a:t>) </a:t>
            </a:r>
            <a:endParaRPr lang="hr-HR" sz="2800" dirty="0" smtClean="0">
              <a:solidFill>
                <a:srgbClr val="0070C0"/>
              </a:solidFill>
            </a:endParaRPr>
          </a:p>
          <a:p>
            <a:r>
              <a:rPr lang="hr-HR" sz="2800" dirty="0" smtClean="0">
                <a:solidFill>
                  <a:srgbClr val="0070C0"/>
                </a:solidFill>
              </a:rPr>
              <a:t>između </a:t>
            </a:r>
            <a:r>
              <a:rPr lang="hr-HR" sz="2800" dirty="0">
                <a:solidFill>
                  <a:srgbClr val="0070C0"/>
                </a:solidFill>
              </a:rPr>
              <a:t>nastavnika, </a:t>
            </a:r>
            <a:endParaRPr lang="hr-HR" sz="2800" dirty="0" smtClean="0">
              <a:solidFill>
                <a:srgbClr val="0070C0"/>
              </a:solidFill>
            </a:endParaRPr>
          </a:p>
          <a:p>
            <a:r>
              <a:rPr lang="hr-HR" sz="2800" dirty="0" smtClean="0">
                <a:solidFill>
                  <a:srgbClr val="0070C0"/>
                </a:solidFill>
              </a:rPr>
              <a:t>istraživača</a:t>
            </a:r>
            <a:r>
              <a:rPr lang="hr-HR" sz="2800" dirty="0">
                <a:solidFill>
                  <a:srgbClr val="0070C0"/>
                </a:solidFill>
              </a:rPr>
              <a:t>, i ostalih </a:t>
            </a:r>
            <a:endParaRPr lang="hr-HR" sz="2800" dirty="0" smtClean="0">
              <a:solidFill>
                <a:srgbClr val="0070C0"/>
              </a:solidFill>
            </a:endParaRPr>
          </a:p>
          <a:p>
            <a:r>
              <a:rPr lang="hr-HR" sz="2800" dirty="0" smtClean="0">
                <a:solidFill>
                  <a:srgbClr val="0070C0"/>
                </a:solidFill>
              </a:rPr>
              <a:t>profesionalaca </a:t>
            </a:r>
            <a:r>
              <a:rPr lang="hr-HR" sz="2800" dirty="0">
                <a:solidFill>
                  <a:srgbClr val="0070C0"/>
                </a:solidFill>
              </a:rPr>
              <a:t>u </a:t>
            </a:r>
            <a:endParaRPr lang="hr-HR" sz="2800" dirty="0" smtClean="0">
              <a:solidFill>
                <a:srgbClr val="0070C0"/>
              </a:solidFill>
            </a:endParaRPr>
          </a:p>
          <a:p>
            <a:r>
              <a:rPr lang="hr-HR" sz="2800" dirty="0" smtClean="0">
                <a:solidFill>
                  <a:srgbClr val="0070C0"/>
                </a:solidFill>
              </a:rPr>
              <a:t>području </a:t>
            </a:r>
            <a:r>
              <a:rPr lang="hr-HR" sz="2800" dirty="0">
                <a:solidFill>
                  <a:srgbClr val="0070C0"/>
                </a:solidFill>
              </a:rPr>
              <a:t>STEM-a.</a:t>
            </a:r>
          </a:p>
        </p:txBody>
      </p:sp>
      <p:pic>
        <p:nvPicPr>
          <p:cNvPr id="3" name="Picture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15438" y="3346849"/>
            <a:ext cx="4628561" cy="2570780"/>
          </a:xfrm>
          <a:prstGeom prst="rect">
            <a:avLst/>
          </a:prstGeom>
        </p:spPr>
      </p:pic>
    </p:spTree>
    <p:custDataLst>
      <p:tags r:id="rId1"/>
    </p:custDataLst>
    <p:extLst>
      <p:ext uri="{BB962C8B-B14F-4D97-AF65-F5344CB8AC3E}">
        <p14:creationId xmlns:p14="http://schemas.microsoft.com/office/powerpoint/2010/main" xmlns="" val="4890196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p:cNvSpPr/>
          <p:nvPr/>
        </p:nvSpPr>
        <p:spPr>
          <a:xfrm>
            <a:off x="1477963" y="114300"/>
            <a:ext cx="6757987" cy="908050"/>
          </a:xfrm>
          <a:prstGeom prst="rect">
            <a:avLst/>
          </a:prstGeom>
        </p:spPr>
        <p:txBody>
          <a:bodyPr>
            <a:spAutoFit/>
          </a:bodyPr>
          <a:lstStyle/>
          <a:p>
            <a:pPr>
              <a:defRPr/>
            </a:pPr>
            <a:endParaRPr lang="pt-PT" dirty="0">
              <a:solidFill>
                <a:prstClr val="black"/>
              </a:solidFill>
            </a:endParaRPr>
          </a:p>
          <a:p>
            <a:pPr algn="ctr">
              <a:defRPr/>
            </a:pPr>
            <a:r>
              <a:rPr lang="pt-PT" sz="3500" b="1" dirty="0" err="1">
                <a:solidFill>
                  <a:srgbClr val="1F497D">
                    <a:lumMod val="60000"/>
                    <a:lumOff val="40000"/>
                  </a:srgbClr>
                </a:solidFill>
              </a:rPr>
              <a:t>Video</a:t>
            </a:r>
            <a:r>
              <a:rPr lang="pt-PT" sz="3500" b="1" dirty="0">
                <a:solidFill>
                  <a:srgbClr val="1F497D">
                    <a:lumMod val="60000"/>
                    <a:lumOff val="40000"/>
                  </a:srgbClr>
                </a:solidFill>
              </a:rPr>
              <a:t> </a:t>
            </a:r>
            <a:r>
              <a:rPr lang="pt-PT" sz="3500" b="1" dirty="0" err="1">
                <a:solidFill>
                  <a:srgbClr val="1F497D">
                    <a:lumMod val="60000"/>
                    <a:lumOff val="40000"/>
                  </a:srgbClr>
                </a:solidFill>
              </a:rPr>
              <a:t>Presentation</a:t>
            </a:r>
            <a:endParaRPr lang="pt-PT" sz="3500" b="1" dirty="0">
              <a:solidFill>
                <a:srgbClr val="1F497D">
                  <a:lumMod val="60000"/>
                  <a:lumOff val="40000"/>
                </a:srgbClr>
              </a:solidFill>
            </a:endParaRPr>
          </a:p>
        </p:txBody>
      </p:sp>
      <p:pic>
        <p:nvPicPr>
          <p:cNvPr id="10243" name="Imagem 3">
            <a:hlinkClick r:id="rId4"/>
          </p:cNvPr>
          <p:cNvPicPr>
            <a:picLocks noChangeAspect="1"/>
          </p:cNvPicPr>
          <p:nvPr/>
        </p:nvPicPr>
        <p:blipFill>
          <a:blip r:embed="rId5" cstate="print">
            <a:extLst>
              <a:ext uri="{28A0092B-C50C-407E-A947-70E740481C1C}">
                <a14:useLocalDpi xmlns:a14="http://schemas.microsoft.com/office/drawing/2010/main" xmlns="" val="0"/>
              </a:ext>
            </a:extLst>
          </a:blip>
          <a:srcRect l="482" t="11586" r="35512" b="5338"/>
          <a:stretch>
            <a:fillRect/>
          </a:stretch>
        </p:blipFill>
        <p:spPr bwMode="auto">
          <a:xfrm>
            <a:off x="1914525" y="1098550"/>
            <a:ext cx="6089650" cy="444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xmlns="" val="1670265219"/>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2371725" y="195263"/>
            <a:ext cx="4171950" cy="631825"/>
          </a:xfrm>
          <a:prstGeom prst="rect">
            <a:avLst/>
          </a:prstGeom>
          <a:noFill/>
          <a:ln>
            <a:noFill/>
          </a:ln>
        </p:spPr>
        <p:txBody>
          <a:bodyPr>
            <a:spAutoFit/>
          </a:bodyPr>
          <a:lstStyle/>
          <a:p>
            <a:pPr algn="ctr">
              <a:defRPr/>
            </a:pPr>
            <a:r>
              <a:rPr lang="hr-HR" sz="3500" b="1" dirty="0" smtClean="0">
                <a:solidFill>
                  <a:srgbClr val="1F497D">
                    <a:lumMod val="60000"/>
                    <a:lumOff val="40000"/>
                  </a:srgbClr>
                </a:solidFill>
              </a:rPr>
              <a:t>Faze projekta</a:t>
            </a:r>
            <a:endParaRPr lang="en-GB" sz="3500" b="1" dirty="0">
              <a:solidFill>
                <a:srgbClr val="1F497D">
                  <a:lumMod val="60000"/>
                  <a:lumOff val="40000"/>
                </a:srgbClr>
              </a:solidFill>
            </a:endParaRPr>
          </a:p>
        </p:txBody>
      </p:sp>
      <p:sp>
        <p:nvSpPr>
          <p:cNvPr id="4" name="Retângulo arredondado 3"/>
          <p:cNvSpPr/>
          <p:nvPr/>
        </p:nvSpPr>
        <p:spPr>
          <a:xfrm>
            <a:off x="431800" y="827088"/>
            <a:ext cx="8320088" cy="22637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pt-PT" dirty="0">
                <a:solidFill>
                  <a:prstClr val="white"/>
                </a:solidFill>
              </a:rPr>
              <a:t>2009-2012</a:t>
            </a:r>
            <a:r>
              <a:rPr lang="pt-PT" dirty="0" smtClean="0">
                <a:solidFill>
                  <a:prstClr val="white"/>
                </a:solidFill>
              </a:rPr>
              <a:t>:</a:t>
            </a:r>
            <a:endParaRPr lang="hr-HR" dirty="0" smtClean="0">
              <a:solidFill>
                <a:prstClr val="white"/>
              </a:solidFill>
            </a:endParaRPr>
          </a:p>
          <a:p>
            <a:pPr marL="285750" indent="-285750" algn="just">
              <a:buFont typeface="Wingdings" panose="05000000000000000000" pitchFamily="2" charset="2"/>
              <a:buChar char="ü"/>
              <a:defRPr/>
            </a:pPr>
            <a:r>
              <a:rPr lang="hr-HR" dirty="0" smtClean="0">
                <a:solidFill>
                  <a:prstClr val="white"/>
                </a:solidFill>
              </a:rPr>
              <a:t>Izrada on line portala za prikupljanje i prezentiranje EU STEM ( znanost, tehnologija, </a:t>
            </a:r>
            <a:r>
              <a:rPr lang="hr-HR" dirty="0" err="1" smtClean="0">
                <a:solidFill>
                  <a:prstClr val="white"/>
                </a:solidFill>
              </a:rPr>
              <a:t>inžinjering</a:t>
            </a:r>
            <a:r>
              <a:rPr lang="hr-HR" dirty="0" smtClean="0">
                <a:solidFill>
                  <a:prstClr val="white"/>
                </a:solidFill>
              </a:rPr>
              <a:t> i </a:t>
            </a:r>
            <a:r>
              <a:rPr lang="hr-HR" dirty="0" err="1" smtClean="0">
                <a:solidFill>
                  <a:prstClr val="white"/>
                </a:solidFill>
              </a:rPr>
              <a:t>matematka</a:t>
            </a:r>
            <a:r>
              <a:rPr lang="hr-HR" dirty="0" smtClean="0">
                <a:solidFill>
                  <a:prstClr val="white"/>
                </a:solidFill>
              </a:rPr>
              <a:t> ) edukacijskih projekata;</a:t>
            </a:r>
          </a:p>
          <a:p>
            <a:pPr marL="285750" indent="-285750" algn="just">
              <a:buFont typeface="Wingdings" panose="05000000000000000000" pitchFamily="2" charset="2"/>
              <a:buChar char="ü"/>
              <a:defRPr/>
            </a:pPr>
            <a:r>
              <a:rPr lang="hr-HR" dirty="0" smtClean="0">
                <a:solidFill>
                  <a:prstClr val="white"/>
                </a:solidFill>
              </a:rPr>
              <a:t>Organizacija nekoliko radionica za nastavnike;</a:t>
            </a:r>
          </a:p>
          <a:p>
            <a:pPr marL="285750" indent="-285750" algn="just">
              <a:buFont typeface="Wingdings" panose="05000000000000000000" pitchFamily="2" charset="2"/>
              <a:buChar char="ü"/>
              <a:defRPr/>
            </a:pPr>
            <a:r>
              <a:rPr lang="hr-HR" dirty="0" smtClean="0">
                <a:solidFill>
                  <a:prstClr val="white"/>
                </a:solidFill>
              </a:rPr>
              <a:t>Prva </a:t>
            </a:r>
            <a:r>
              <a:rPr lang="hr-HR" dirty="0" err="1" smtClean="0">
                <a:solidFill>
                  <a:prstClr val="white"/>
                </a:solidFill>
              </a:rPr>
              <a:t>Scientix</a:t>
            </a:r>
            <a:r>
              <a:rPr lang="hr-HR" dirty="0" smtClean="0">
                <a:solidFill>
                  <a:prstClr val="white"/>
                </a:solidFill>
              </a:rPr>
              <a:t> Konferencija, održana u svibnju 2011 u </a:t>
            </a:r>
            <a:r>
              <a:rPr lang="hr-HR" dirty="0" err="1" smtClean="0">
                <a:solidFill>
                  <a:prstClr val="white"/>
                </a:solidFill>
              </a:rPr>
              <a:t>Brusselu</a:t>
            </a:r>
            <a:r>
              <a:rPr lang="hr-HR" dirty="0" smtClean="0">
                <a:solidFill>
                  <a:prstClr val="white"/>
                </a:solidFill>
              </a:rPr>
              <a:t>.</a:t>
            </a:r>
            <a:r>
              <a:rPr lang="en-GB" dirty="0">
                <a:solidFill>
                  <a:prstClr val="white"/>
                </a:solidFill>
              </a:rPr>
              <a:t>	</a:t>
            </a:r>
            <a:endParaRPr lang="pt-PT" dirty="0">
              <a:solidFill>
                <a:prstClr val="white"/>
              </a:solidFill>
            </a:endParaRPr>
          </a:p>
        </p:txBody>
      </p:sp>
      <p:sp>
        <p:nvSpPr>
          <p:cNvPr id="5" name="Retângulo arredondado 4"/>
          <p:cNvSpPr/>
          <p:nvPr/>
        </p:nvSpPr>
        <p:spPr>
          <a:xfrm>
            <a:off x="431800" y="3376613"/>
            <a:ext cx="8264525" cy="1058862"/>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0" fontAlgn="base" hangingPunct="0">
              <a:spcBef>
                <a:spcPct val="0"/>
              </a:spcBef>
              <a:spcAft>
                <a:spcPct val="0"/>
              </a:spcAft>
              <a:defRPr/>
            </a:pPr>
            <a:r>
              <a:rPr lang="pt-PT" altLang="pt-PT" dirty="0" smtClean="0">
                <a:solidFill>
                  <a:srgbClr val="000000"/>
                </a:solidFill>
              </a:rPr>
              <a:t>2013-2015:</a:t>
            </a:r>
            <a:endParaRPr lang="hr-HR" altLang="pt-PT" dirty="0" smtClean="0">
              <a:solidFill>
                <a:srgbClr val="000000"/>
              </a:solidFill>
            </a:endParaRPr>
          </a:p>
          <a:p>
            <a:pPr marL="285750" indent="-285750" eaLnBrk="0" fontAlgn="base" hangingPunct="0">
              <a:spcBef>
                <a:spcPct val="0"/>
              </a:spcBef>
              <a:spcAft>
                <a:spcPct val="0"/>
              </a:spcAft>
              <a:buFont typeface="Wingdings" panose="05000000000000000000" pitchFamily="2" charset="2"/>
              <a:buChar char="ü"/>
              <a:defRPr/>
            </a:pPr>
            <a:r>
              <a:rPr lang="hr-HR" dirty="0" smtClean="0">
                <a:solidFill>
                  <a:srgbClr val="000000"/>
                </a:solidFill>
              </a:rPr>
              <a:t>Razvoj projekta na nacionalnom nivou kroz Nacionalne Kontaktne Točke ( NCP);</a:t>
            </a:r>
          </a:p>
          <a:p>
            <a:pPr marL="285750" indent="-285750" eaLnBrk="0" fontAlgn="base" hangingPunct="0">
              <a:spcBef>
                <a:spcPct val="0"/>
              </a:spcBef>
              <a:spcAft>
                <a:spcPct val="0"/>
              </a:spcAft>
              <a:buFont typeface="Wingdings" panose="05000000000000000000" pitchFamily="2" charset="2"/>
              <a:buChar char="ü"/>
              <a:defRPr/>
            </a:pPr>
            <a:r>
              <a:rPr lang="hr-HR" dirty="0" smtClean="0">
                <a:solidFill>
                  <a:srgbClr val="000000"/>
                </a:solidFill>
              </a:rPr>
              <a:t>Druga </a:t>
            </a:r>
            <a:r>
              <a:rPr lang="hr-HR" dirty="0" err="1" smtClean="0">
                <a:solidFill>
                  <a:srgbClr val="000000"/>
                </a:solidFill>
              </a:rPr>
              <a:t>Scientix</a:t>
            </a:r>
            <a:r>
              <a:rPr lang="hr-HR" dirty="0" smtClean="0">
                <a:solidFill>
                  <a:srgbClr val="000000"/>
                </a:solidFill>
              </a:rPr>
              <a:t> Konferencija, održana u listopadu 2014 u </a:t>
            </a:r>
            <a:r>
              <a:rPr lang="hr-HR" dirty="0" err="1" smtClean="0">
                <a:solidFill>
                  <a:srgbClr val="000000"/>
                </a:solidFill>
              </a:rPr>
              <a:t>Brusselu</a:t>
            </a:r>
            <a:r>
              <a:rPr lang="hr-HR" dirty="0" smtClean="0">
                <a:solidFill>
                  <a:srgbClr val="000000"/>
                </a:solidFill>
              </a:rPr>
              <a:t>.</a:t>
            </a:r>
            <a:endParaRPr lang="en-GB" dirty="0">
              <a:solidFill>
                <a:prstClr val="black"/>
              </a:solidFill>
            </a:endParaRPr>
          </a:p>
        </p:txBody>
      </p:sp>
      <p:sp>
        <p:nvSpPr>
          <p:cNvPr id="6" name="Retângulo arredondado 5"/>
          <p:cNvSpPr/>
          <p:nvPr/>
        </p:nvSpPr>
        <p:spPr>
          <a:xfrm>
            <a:off x="487363" y="4721225"/>
            <a:ext cx="8264525" cy="8683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dirty="0">
                <a:solidFill>
                  <a:prstClr val="white"/>
                </a:solidFill>
              </a:rPr>
              <a:t>2016-2019 </a:t>
            </a:r>
            <a:r>
              <a:rPr lang="en-GB" dirty="0" smtClean="0">
                <a:solidFill>
                  <a:prstClr val="white"/>
                </a:solidFill>
              </a:rPr>
              <a:t>(</a:t>
            </a:r>
            <a:r>
              <a:rPr lang="hr-HR" dirty="0" smtClean="0">
                <a:solidFill>
                  <a:prstClr val="white"/>
                </a:solidFill>
              </a:rPr>
              <a:t>financiran iz </a:t>
            </a:r>
            <a:r>
              <a:rPr lang="hr-HR" dirty="0" err="1" smtClean="0">
                <a:solidFill>
                  <a:prstClr val="white"/>
                </a:solidFill>
              </a:rPr>
              <a:t>Horizon</a:t>
            </a:r>
            <a:r>
              <a:rPr lang="hr-HR" dirty="0" smtClean="0">
                <a:solidFill>
                  <a:prstClr val="white"/>
                </a:solidFill>
              </a:rPr>
              <a:t> 2020 programa EU za razvoj i inovacije): nastavak projekta.</a:t>
            </a:r>
            <a:endParaRPr lang="pt-PT" dirty="0">
              <a:solidFill>
                <a:prstClr val="white"/>
              </a:solidFill>
            </a:endParaRPr>
          </a:p>
        </p:txBody>
      </p:sp>
    </p:spTree>
    <p:custDataLst>
      <p:tags r:id="rId1"/>
    </p:custDataLst>
    <p:extLst>
      <p:ext uri="{BB962C8B-B14F-4D97-AF65-F5344CB8AC3E}">
        <p14:creationId xmlns:p14="http://schemas.microsoft.com/office/powerpoint/2010/main" xmlns="" val="2228982817"/>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arredondado 2"/>
          <p:cNvSpPr/>
          <p:nvPr/>
        </p:nvSpPr>
        <p:spPr>
          <a:xfrm>
            <a:off x="2659063" y="660400"/>
            <a:ext cx="5133975" cy="10271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hr-HR" sz="2800" dirty="0" smtClean="0"/>
              <a:t>Prednosti za nastavnike</a:t>
            </a:r>
            <a:r>
              <a:rPr lang="pt-PT" sz="2800" dirty="0" smtClean="0"/>
              <a:t>:</a:t>
            </a:r>
            <a:endParaRPr lang="pt-PT" sz="2800" dirty="0"/>
          </a:p>
        </p:txBody>
      </p:sp>
      <p:sp>
        <p:nvSpPr>
          <p:cNvPr id="4" name="Retângulo arredondado 3"/>
          <p:cNvSpPr/>
          <p:nvPr/>
        </p:nvSpPr>
        <p:spPr>
          <a:xfrm>
            <a:off x="2420938" y="1687513"/>
            <a:ext cx="5880100" cy="4065587"/>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marL="285750" indent="-285750" algn="just" eaLnBrk="1" fontAlgn="auto" hangingPunct="1">
              <a:lnSpc>
                <a:spcPct val="150000"/>
              </a:lnSpc>
              <a:spcBef>
                <a:spcPts val="0"/>
              </a:spcBef>
              <a:spcAft>
                <a:spcPts val="0"/>
              </a:spcAft>
              <a:buFont typeface="Arial" panose="020B0604020202020204" pitchFamily="34" charset="0"/>
              <a:buChar char="•"/>
              <a:defRPr/>
            </a:pPr>
            <a:endParaRPr lang="en-GB" dirty="0"/>
          </a:p>
          <a:p>
            <a:pPr marL="285750" indent="-285750" algn="just" eaLnBrk="1" fontAlgn="auto" hangingPunct="1">
              <a:lnSpc>
                <a:spcPct val="150000"/>
              </a:lnSpc>
              <a:spcBef>
                <a:spcPts val="0"/>
              </a:spcBef>
              <a:spcAft>
                <a:spcPts val="0"/>
              </a:spcAft>
              <a:buFont typeface="Arial" panose="020B0604020202020204" pitchFamily="34" charset="0"/>
              <a:buChar char="•"/>
              <a:defRPr/>
            </a:pPr>
            <a:r>
              <a:rPr lang="hr-HR" dirty="0" smtClean="0"/>
              <a:t>Pregledajte </a:t>
            </a:r>
            <a:r>
              <a:rPr lang="hr-HR" dirty="0" err="1" smtClean="0"/>
              <a:t>Scientix</a:t>
            </a:r>
            <a:r>
              <a:rPr lang="hr-HR" dirty="0" smtClean="0"/>
              <a:t> skladište resursa i pronađite inspiraciju za svoje sate</a:t>
            </a:r>
            <a:r>
              <a:rPr lang="en-GB" dirty="0" smtClean="0"/>
              <a:t>;</a:t>
            </a:r>
            <a:endParaRPr lang="pt-PT" dirty="0"/>
          </a:p>
          <a:p>
            <a:pPr marL="285750" indent="-285750" algn="just" eaLnBrk="1" fontAlgn="auto" hangingPunct="1">
              <a:lnSpc>
                <a:spcPct val="150000"/>
              </a:lnSpc>
              <a:spcBef>
                <a:spcPts val="0"/>
              </a:spcBef>
              <a:spcAft>
                <a:spcPts val="0"/>
              </a:spcAft>
              <a:buFont typeface="Arial" panose="020B0604020202020204" pitchFamily="34" charset="0"/>
              <a:buChar char="•"/>
              <a:defRPr/>
            </a:pPr>
            <a:r>
              <a:rPr lang="hr-HR" dirty="0" smtClean="0"/>
              <a:t>Upustite se u provedbu EU STEM obrazovnih projekata;</a:t>
            </a:r>
          </a:p>
          <a:p>
            <a:pPr marL="285750" indent="-285750" algn="just" eaLnBrk="1" fontAlgn="auto" hangingPunct="1">
              <a:lnSpc>
                <a:spcPct val="150000"/>
              </a:lnSpc>
              <a:spcBef>
                <a:spcPts val="0"/>
              </a:spcBef>
              <a:spcAft>
                <a:spcPts val="0"/>
              </a:spcAft>
              <a:buFont typeface="Arial" panose="020B0604020202020204" pitchFamily="34" charset="0"/>
              <a:buChar char="•"/>
              <a:defRPr/>
            </a:pPr>
            <a:r>
              <a:rPr lang="hr-HR" dirty="0" smtClean="0"/>
              <a:t>Sudjelujte u EU radionicama za profesionalni razvoj;</a:t>
            </a:r>
          </a:p>
          <a:p>
            <a:pPr marL="285750" indent="-285750" algn="just" eaLnBrk="1" fontAlgn="auto" hangingPunct="1">
              <a:lnSpc>
                <a:spcPct val="150000"/>
              </a:lnSpc>
              <a:spcBef>
                <a:spcPts val="0"/>
              </a:spcBef>
              <a:spcAft>
                <a:spcPts val="0"/>
              </a:spcAft>
              <a:buFont typeface="Arial" panose="020B0604020202020204" pitchFamily="34" charset="0"/>
              <a:buChar char="•"/>
              <a:defRPr/>
            </a:pPr>
            <a:r>
              <a:rPr lang="hr-HR" dirty="0"/>
              <a:t>P</a:t>
            </a:r>
            <a:r>
              <a:rPr lang="hr-HR" dirty="0" smtClean="0"/>
              <a:t>reuzmite sve prezentacije, videozapise i materijale s konferencija</a:t>
            </a:r>
            <a:r>
              <a:rPr lang="en-GB" dirty="0" smtClean="0"/>
              <a:t>;</a:t>
            </a:r>
            <a:endParaRPr lang="en-GB" dirty="0"/>
          </a:p>
          <a:p>
            <a:pPr marL="285750" indent="-285750" algn="just" eaLnBrk="1" fontAlgn="auto" hangingPunct="1">
              <a:lnSpc>
                <a:spcPct val="150000"/>
              </a:lnSpc>
              <a:spcBef>
                <a:spcPts val="0"/>
              </a:spcBef>
              <a:spcAft>
                <a:spcPts val="0"/>
              </a:spcAft>
              <a:buFont typeface="Arial" panose="020B0604020202020204" pitchFamily="34" charset="0"/>
              <a:buChar char="•"/>
              <a:defRPr/>
            </a:pPr>
            <a:r>
              <a:rPr lang="hr-HR" dirty="0" smtClean="0"/>
              <a:t>Sudjelujte u online treninzima, </a:t>
            </a:r>
            <a:r>
              <a:rPr lang="hr-HR" dirty="0" err="1" smtClean="0"/>
              <a:t>webinarima</a:t>
            </a:r>
            <a:r>
              <a:rPr lang="hr-HR" dirty="0" smtClean="0"/>
              <a:t> ili aktivnostima zajednica praktičara</a:t>
            </a:r>
            <a:r>
              <a:rPr lang="en-GB" dirty="0" smtClean="0"/>
              <a:t>;…</a:t>
            </a:r>
            <a:endParaRPr lang="en-GB" dirty="0"/>
          </a:p>
        </p:txBody>
      </p:sp>
    </p:spTree>
    <p:custDataLst>
      <p:tags r:id="rId1"/>
    </p:custDataLst>
    <p:extLst>
      <p:ext uri="{BB962C8B-B14F-4D97-AF65-F5344CB8AC3E}">
        <p14:creationId xmlns:p14="http://schemas.microsoft.com/office/powerpoint/2010/main" xmlns="" val="1520375021"/>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2857" y="-1"/>
            <a:ext cx="8441778" cy="1319753"/>
          </a:xfrm>
        </p:spPr>
        <p:txBody>
          <a:bodyPr/>
          <a:lstStyle/>
          <a:p>
            <a:r>
              <a:rPr lang="hr-HR" dirty="0" err="1">
                <a:latin typeface="+mj-lt"/>
              </a:rPr>
              <a:t>Scientix</a:t>
            </a:r>
            <a:r>
              <a:rPr lang="hr-HR" dirty="0">
                <a:latin typeface="+mj-lt"/>
              </a:rPr>
              <a:t> </a:t>
            </a:r>
            <a:r>
              <a:rPr lang="hr-HR" dirty="0" smtClean="0">
                <a:latin typeface="+mj-lt"/>
              </a:rPr>
              <a:t>portal </a:t>
            </a:r>
            <a:r>
              <a:rPr lang="hr-HR" dirty="0">
                <a:latin typeface="+mj-lt"/>
              </a:rPr>
              <a:t>-</a:t>
            </a:r>
            <a:r>
              <a:rPr lang="hr-HR" sz="3200" dirty="0" smtClean="0">
                <a:latin typeface="+mj-lt"/>
                <a:hlinkClick r:id="rId4"/>
              </a:rPr>
              <a:t>http</a:t>
            </a:r>
            <a:r>
              <a:rPr lang="hr-HR" sz="3200" dirty="0">
                <a:latin typeface="+mj-lt"/>
                <a:hlinkClick r:id="rId4"/>
              </a:rPr>
              <a:t>://www.scientix.eu/</a:t>
            </a:r>
            <a:endParaRPr lang="hr-HR" sz="3200" dirty="0">
              <a:latin typeface="+mj-lt"/>
            </a:endParaRPr>
          </a:p>
          <a:p>
            <a:endParaRPr lang="hr-HR" dirty="0"/>
          </a:p>
        </p:txBody>
      </p:sp>
      <p:sp>
        <p:nvSpPr>
          <p:cNvPr id="3" name="Text Placeholder 2"/>
          <p:cNvSpPr>
            <a:spLocks noGrp="1"/>
          </p:cNvSpPr>
          <p:nvPr>
            <p:ph type="body" sz="quarter" idx="11"/>
          </p:nvPr>
        </p:nvSpPr>
        <p:spPr>
          <a:xfrm>
            <a:off x="152446" y="1843313"/>
            <a:ext cx="4545828" cy="4153763"/>
          </a:xfrm>
        </p:spPr>
        <p:txBody>
          <a:bodyPr/>
          <a:lstStyle/>
          <a:p>
            <a:endParaRPr lang="hr-HR" dirty="0"/>
          </a:p>
        </p:txBody>
      </p:sp>
      <p:pic>
        <p:nvPicPr>
          <p:cNvPr id="5" name="Picture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1165360"/>
            <a:ext cx="8633335" cy="4240237"/>
          </a:xfrm>
          <a:prstGeom prst="rect">
            <a:avLst/>
          </a:prstGeom>
        </p:spPr>
      </p:pic>
    </p:spTree>
    <p:custDataLst>
      <p:tags r:id="rId1"/>
    </p:custDataLst>
    <p:extLst>
      <p:ext uri="{BB962C8B-B14F-4D97-AF65-F5344CB8AC3E}">
        <p14:creationId xmlns:p14="http://schemas.microsoft.com/office/powerpoint/2010/main" xmlns="" val="19885622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arredondado 8"/>
          <p:cNvSpPr>
            <a:spLocks noGrp="1"/>
          </p:cNvSpPr>
          <p:nvPr>
            <p:ph type="body" sz="quarter" idx="10"/>
          </p:nvPr>
        </p:nvSpPr>
        <p:spPr>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pt-PT" sz="4800" dirty="0" err="1">
                <a:hlinkClick r:id="rId3"/>
              </a:rPr>
              <a:t>Scientix</a:t>
            </a:r>
            <a:r>
              <a:rPr lang="pt-PT" sz="4800" dirty="0">
                <a:hlinkClick r:id="rId3"/>
              </a:rPr>
              <a:t> live</a:t>
            </a:r>
            <a:endParaRPr lang="pt-PT" sz="4800" dirty="0"/>
          </a:p>
        </p:txBody>
      </p:sp>
      <p:sp>
        <p:nvSpPr>
          <p:cNvPr id="5" name="Retângulo arredondado 9"/>
          <p:cNvSpPr>
            <a:spLocks noGrp="1"/>
          </p:cNvSpPr>
          <p:nvPr>
            <p:ph type="body" sz="quarter" idx="11"/>
          </p:nvPr>
        </p:nvSpPr>
        <p:spPr>
          <a:xfrm>
            <a:off x="457200" y="1593130"/>
            <a:ext cx="3607280" cy="3748808"/>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marL="285750" indent="-285750" algn="just" eaLnBrk="1" fontAlgn="auto" hangingPunct="1">
              <a:lnSpc>
                <a:spcPct val="150000"/>
              </a:lnSpc>
              <a:spcBef>
                <a:spcPts val="0"/>
              </a:spcBef>
              <a:spcAft>
                <a:spcPts val="0"/>
              </a:spcAft>
              <a:buFont typeface="Arial" panose="020B0604020202020204" pitchFamily="34" charset="0"/>
              <a:buChar char="•"/>
              <a:defRPr/>
            </a:pPr>
            <a:r>
              <a:rPr lang="pt-PT" sz="2400" dirty="0"/>
              <a:t>Moodle </a:t>
            </a:r>
            <a:r>
              <a:rPr lang="pt-PT" sz="2400" dirty="0" smtClean="0"/>
              <a:t>(</a:t>
            </a:r>
            <a:r>
              <a:rPr lang="hr-HR" sz="2400" i="1" dirty="0" smtClean="0"/>
              <a:t>Online tečajevi</a:t>
            </a:r>
            <a:r>
              <a:rPr lang="pt-PT" sz="2400" dirty="0" smtClean="0"/>
              <a:t> </a:t>
            </a:r>
            <a:r>
              <a:rPr lang="pt-PT" altLang="pt-PT" sz="2400" b="1" dirty="0">
                <a:solidFill>
                  <a:srgbClr val="0076B3"/>
                </a:solidFill>
                <a:latin typeface="inherit"/>
                <a:cs typeface="Arial" panose="020B0604020202020204" pitchFamily="34" charset="0"/>
                <a:hlinkClick r:id="rId4"/>
              </a:rPr>
              <a:t>Doing math as researchers do it</a:t>
            </a:r>
            <a:r>
              <a:rPr lang="pt-PT" sz="2400" dirty="0"/>
              <a:t>)</a:t>
            </a:r>
          </a:p>
          <a:p>
            <a:pPr marL="285750" indent="-285750" algn="just" eaLnBrk="1" fontAlgn="auto" hangingPunct="1">
              <a:lnSpc>
                <a:spcPct val="150000"/>
              </a:lnSpc>
              <a:spcBef>
                <a:spcPts val="0"/>
              </a:spcBef>
              <a:spcAft>
                <a:spcPts val="0"/>
              </a:spcAft>
              <a:buFont typeface="Arial" panose="020B0604020202020204" pitchFamily="34" charset="0"/>
              <a:buChar char="•"/>
              <a:defRPr/>
            </a:pPr>
            <a:r>
              <a:rPr lang="pt-PT" sz="2400" dirty="0" smtClean="0"/>
              <a:t>Webinar</a:t>
            </a:r>
            <a:r>
              <a:rPr lang="hr-HR" sz="2400" dirty="0" smtClean="0"/>
              <a:t>i</a:t>
            </a:r>
            <a:r>
              <a:rPr lang="pt-PT" sz="2400" dirty="0" smtClean="0"/>
              <a:t> (</a:t>
            </a:r>
            <a:r>
              <a:rPr lang="hr-HR" sz="2400" dirty="0" smtClean="0"/>
              <a:t>kratka online predavanja</a:t>
            </a:r>
            <a:r>
              <a:rPr lang="pt-PT" sz="2400" dirty="0" smtClean="0"/>
              <a:t>)</a:t>
            </a:r>
            <a:endParaRPr lang="pt-PT" sz="2400" dirty="0"/>
          </a:p>
          <a:p>
            <a:pPr marL="285750" indent="-285750" algn="just" eaLnBrk="1" fontAlgn="auto" hangingPunct="1">
              <a:lnSpc>
                <a:spcPct val="150000"/>
              </a:lnSpc>
              <a:spcBef>
                <a:spcPts val="0"/>
              </a:spcBef>
              <a:spcAft>
                <a:spcPts val="0"/>
              </a:spcAft>
              <a:buFont typeface="Arial" panose="020B0604020202020204" pitchFamily="34" charset="0"/>
              <a:buChar char="•"/>
              <a:defRPr/>
            </a:pPr>
            <a:r>
              <a:rPr lang="hr-HR" sz="2400" dirty="0" smtClean="0"/>
              <a:t>Radionice i prezentacije</a:t>
            </a:r>
          </a:p>
          <a:p>
            <a:pPr marL="285750" indent="-285750" algn="just" eaLnBrk="1" fontAlgn="auto" hangingPunct="1">
              <a:lnSpc>
                <a:spcPct val="150000"/>
              </a:lnSpc>
              <a:spcBef>
                <a:spcPts val="0"/>
              </a:spcBef>
              <a:spcAft>
                <a:spcPts val="0"/>
              </a:spcAft>
              <a:buFont typeface="Arial" panose="020B0604020202020204" pitchFamily="34" charset="0"/>
              <a:buChar char="•"/>
              <a:defRPr/>
            </a:pPr>
            <a:r>
              <a:rPr lang="hr-HR" sz="2400" dirty="0" smtClean="0"/>
              <a:t>MOOC tečajevi</a:t>
            </a:r>
            <a:endParaRPr lang="pt-PT" dirty="0"/>
          </a:p>
        </p:txBody>
      </p:sp>
      <p:pic>
        <p:nvPicPr>
          <p:cNvPr id="6" name="Picture 5"/>
          <p:cNvPicPr>
            <a:picLocks noChangeAspect="1"/>
          </p:cNvPicPr>
          <p:nvPr/>
        </p:nvPicPr>
        <p:blipFill rotWithShape="1">
          <a:blip r:embed="rId5" cstate="print"/>
          <a:srcRect l="30693" t="15401" r="11138" b="7591"/>
          <a:stretch/>
        </p:blipFill>
        <p:spPr>
          <a:xfrm>
            <a:off x="4064481" y="1470582"/>
            <a:ext cx="5079519" cy="3782622"/>
          </a:xfrm>
          <a:prstGeom prst="rect">
            <a:avLst/>
          </a:prstGeom>
        </p:spPr>
      </p:pic>
    </p:spTree>
    <p:custDataLst>
      <p:tags r:id="rId1"/>
    </p:custDataLst>
    <p:extLst>
      <p:ext uri="{BB962C8B-B14F-4D97-AF65-F5344CB8AC3E}">
        <p14:creationId xmlns:p14="http://schemas.microsoft.com/office/powerpoint/2010/main" xmlns="" val="257606059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arredondado 2"/>
          <p:cNvSpPr>
            <a:spLocks noGrp="1"/>
          </p:cNvSpPr>
          <p:nvPr>
            <p:ph type="body" sz="quarter" idx="10"/>
          </p:nvPr>
        </p:nvSpPr>
        <p:spPr>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pt-PT" sz="2800" dirty="0">
                <a:hlinkClick r:id="rId3"/>
              </a:rPr>
              <a:t>Scientix </a:t>
            </a:r>
            <a:r>
              <a:rPr lang="hr-HR" sz="2800" dirty="0" smtClean="0">
                <a:hlinkClick r:id="rId3"/>
              </a:rPr>
              <a:t>Resources</a:t>
            </a:r>
            <a:endParaRPr lang="pt-PT" sz="2800" dirty="0"/>
          </a:p>
        </p:txBody>
      </p:sp>
      <p:sp>
        <p:nvSpPr>
          <p:cNvPr id="5" name="Retângulo arredondado 3"/>
          <p:cNvSpPr>
            <a:spLocks noGrp="1"/>
          </p:cNvSpPr>
          <p:nvPr>
            <p:ph type="body" sz="quarter" idx="11"/>
          </p:nvPr>
        </p:nvSpPr>
        <p:spPr>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marL="285750" indent="-285750">
              <a:buFont typeface="Arial" panose="020B0604020202020204" pitchFamily="34" charset="0"/>
              <a:buChar char="•"/>
              <a:defRPr/>
            </a:pPr>
            <a:r>
              <a:rPr lang="hr-HR" dirty="0" smtClean="0"/>
              <a:t>Knjižnica projektnih izvješća</a:t>
            </a:r>
          </a:p>
          <a:p>
            <a:pPr marL="285750" indent="-285750">
              <a:buFont typeface="Arial" panose="020B0604020202020204" pitchFamily="34" charset="0"/>
              <a:buChar char="•"/>
              <a:defRPr/>
            </a:pPr>
            <a:r>
              <a:rPr lang="hr-HR" dirty="0" smtClean="0"/>
              <a:t>„Skladište„ materijala za pripremu sata</a:t>
            </a:r>
          </a:p>
          <a:p>
            <a:pPr marL="285750" indent="-285750">
              <a:buFont typeface="Arial" panose="020B0604020202020204" pitchFamily="34" charset="0"/>
              <a:buChar char="•"/>
              <a:defRPr/>
            </a:pPr>
            <a:r>
              <a:rPr lang="hr-HR" dirty="0" smtClean="0"/>
              <a:t>Pretraživač tečajeva</a:t>
            </a:r>
          </a:p>
          <a:p>
            <a:pPr marL="285750" indent="-285750">
              <a:buFont typeface="Arial" panose="020B0604020202020204" pitchFamily="34" charset="0"/>
              <a:buChar char="•"/>
              <a:defRPr/>
            </a:pPr>
            <a:endParaRPr lang="en-GB" dirty="0"/>
          </a:p>
        </p:txBody>
      </p:sp>
      <p:sp>
        <p:nvSpPr>
          <p:cNvPr id="6" name="TextBox 5"/>
          <p:cNvSpPr txBox="1"/>
          <p:nvPr/>
        </p:nvSpPr>
        <p:spPr>
          <a:xfrm>
            <a:off x="5279010" y="2686638"/>
            <a:ext cx="2969443" cy="2585323"/>
          </a:xfrm>
          <a:prstGeom prst="rect">
            <a:avLst/>
          </a:prstGeom>
          <a:noFill/>
        </p:spPr>
        <p:txBody>
          <a:bodyPr wrap="square" rtlCol="0">
            <a:spAutoFit/>
          </a:bodyPr>
          <a:lstStyle/>
          <a:p>
            <a:pPr marL="457200" indent="-457200">
              <a:buFont typeface="Arial" panose="020B0604020202020204" pitchFamily="34" charset="0"/>
              <a:buChar char="•"/>
            </a:pPr>
            <a:r>
              <a:rPr lang="hr-HR"/>
              <a:t>Preko 400 projekata</a:t>
            </a:r>
          </a:p>
          <a:p>
            <a:pPr marL="457200" indent="-457200">
              <a:buFont typeface="Arial" panose="020B0604020202020204" pitchFamily="34" charset="0"/>
              <a:buChar char="•"/>
            </a:pPr>
            <a:r>
              <a:rPr lang="hr-HR"/>
              <a:t>Na engleskom, njemačkom, francuskom, talijanskom</a:t>
            </a:r>
            <a:r>
              <a:rPr lang="en-US"/>
              <a:t>, </a:t>
            </a:r>
            <a:r>
              <a:rPr lang="hr-HR"/>
              <a:t>španjolskom, poljskom</a:t>
            </a:r>
            <a:r>
              <a:rPr lang="en-US"/>
              <a:t>, </a:t>
            </a:r>
            <a:r>
              <a:rPr lang="hr-HR"/>
              <a:t>rumunjskom i nizozemskom</a:t>
            </a:r>
            <a:endParaRPr lang="hr-HR" dirty="0"/>
          </a:p>
        </p:txBody>
      </p:sp>
    </p:spTree>
    <p:custDataLst>
      <p:tags r:id="rId1"/>
    </p:custDataLst>
    <p:extLst>
      <p:ext uri="{BB962C8B-B14F-4D97-AF65-F5344CB8AC3E}">
        <p14:creationId xmlns:p14="http://schemas.microsoft.com/office/powerpoint/2010/main" xmlns="" val="182972947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hr-HR"/>
          </a:p>
        </p:txBody>
      </p:sp>
      <p:pic>
        <p:nvPicPr>
          <p:cNvPr id="4" name="Picture 3"/>
          <p:cNvPicPr>
            <a:picLocks noChangeAspect="1"/>
          </p:cNvPicPr>
          <p:nvPr/>
        </p:nvPicPr>
        <p:blipFill rotWithShape="1">
          <a:blip r:embed="rId3" cstate="print"/>
          <a:srcRect l="15248" t="4482" r="16335" b="4741"/>
          <a:stretch/>
        </p:blipFill>
        <p:spPr>
          <a:xfrm>
            <a:off x="457246" y="-174411"/>
            <a:ext cx="7711126" cy="5755079"/>
          </a:xfrm>
          <a:prstGeom prst="rect">
            <a:avLst/>
          </a:prstGeom>
        </p:spPr>
      </p:pic>
      <p:sp>
        <p:nvSpPr>
          <p:cNvPr id="3" name="Text Placeholder 2"/>
          <p:cNvSpPr>
            <a:spLocks noGrp="1"/>
          </p:cNvSpPr>
          <p:nvPr>
            <p:ph type="body" sz="quarter" idx="11"/>
          </p:nvPr>
        </p:nvSpPr>
        <p:spPr/>
        <p:txBody>
          <a:bodyPr/>
          <a:lstStyle/>
          <a:p>
            <a:endParaRPr lang="hr-HR" dirty="0"/>
          </a:p>
        </p:txBody>
      </p:sp>
    </p:spTree>
    <p:custDataLst>
      <p:tags r:id="rId1"/>
    </p:custDataLst>
    <p:extLst>
      <p:ext uri="{BB962C8B-B14F-4D97-AF65-F5344CB8AC3E}">
        <p14:creationId xmlns:p14="http://schemas.microsoft.com/office/powerpoint/2010/main" xmlns="" val="285029957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DESIGN_ID_TITLE1" val="XghiGojd"/>
  <p:tag name="ARTICULATE_DESIGN_ID_DEFAULT" val="t4nEjmFO"/>
  <p:tag name="ARTICULATE_DESIGN_ID_1_TITLE1" val="6rZ1a629"/>
  <p:tag name="ARTICULATE_DESIGN_ID_2_TITLE1" val="CuqJrKmJ"/>
  <p:tag name="ARTICULATE_SLIDE_COUNT" val="18"/>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efault">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1">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itl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Titl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Update_x0020_Schedule xmlns="f71a82e9-6e7c-42e0-9e82-8aeef2368e32">Annual</Update_x0020_Schedule>
    <Expiration_x0020_Date0 xmlns="f71a82e9-6e7c-42e0-9e82-8aeef2368e32">2014-01-07T08:00:00+00:00</Expiration_x0020_Date0>
    <Document_x0020_Owner xmlns="f71a82e9-6e7c-42e0-9e82-8aeef2368e32">
      <UserInfo>
        <DisplayName>Parikh, Jyoti N</DisplayName>
        <AccountId>21</AccountId>
        <AccountType/>
      </UserInfo>
    </Document_x0020_Owner>
    <Link xmlns="f71a82e9-6e7c-42e0-9e82-8aeef2368e32">
      <Url xsi:nil="true"/>
      <Description xsi:nil="true"/>
    </Link>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404A80D44CF8E4CA6523EF81EDB643B" ma:contentTypeVersion="45" ma:contentTypeDescription="Create a new document." ma:contentTypeScope="" ma:versionID="32585736bd81ab7687b04990653f11b8">
  <xsd:schema xmlns:xsd="http://www.w3.org/2001/XMLSchema" xmlns:xs="http://www.w3.org/2001/XMLSchema" xmlns:p="http://schemas.microsoft.com/office/2006/metadata/properties" xmlns:ns1="http://schemas.microsoft.com/sharepoint/v3" xmlns:ns2="f71a82e9-6e7c-42e0-9e82-8aeef2368e32" targetNamespace="http://schemas.microsoft.com/office/2006/metadata/properties" ma:root="true" ma:fieldsID="ce0207e53f1f299c44c6f13a1dd38318" ns1:_="" ns2:_="">
    <xsd:import namespace="http://schemas.microsoft.com/sharepoint/v3"/>
    <xsd:import namespace="f71a82e9-6e7c-42e0-9e82-8aeef2368e32"/>
    <xsd:element name="properties">
      <xsd:complexType>
        <xsd:sequence>
          <xsd:element name="documentManagement">
            <xsd:complexType>
              <xsd:all>
                <xsd:element ref="ns2:Update_x0020_Schedule" minOccurs="0"/>
                <xsd:element ref="ns2:Document_x0020_Owner" minOccurs="0"/>
                <xsd:element ref="ns2:Expiration_x0020_Date0" minOccurs="0"/>
                <xsd:element ref="ns2:Link"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2" nillable="true" ma:displayName="Scheduling Start Date" ma:description="" ma:hidden="true" ma:internalName="PublishingStartDate">
      <xsd:simpleType>
        <xsd:restriction base="dms:Unknown"/>
      </xsd:simpleType>
    </xsd:element>
    <xsd:element name="PublishingExpirationDate" ma:index="13"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71a82e9-6e7c-42e0-9e82-8aeef2368e32" elementFormDefault="qualified">
    <xsd:import namespace="http://schemas.microsoft.com/office/2006/documentManagement/types"/>
    <xsd:import namespace="http://schemas.microsoft.com/office/infopath/2007/PartnerControls"/>
    <xsd:element name="Update_x0020_Schedule" ma:index="8" nillable="true" ma:displayName="Update Schedule" ma:default="Select:" ma:format="Dropdown" ma:internalName="Update_x0020_Schedule">
      <xsd:simpleType>
        <xsd:restriction base="dms:Choice">
          <xsd:enumeration value="Select:"/>
          <xsd:enumeration value="Quarterly"/>
          <xsd:enumeration value="Semi-annual"/>
          <xsd:enumeration value="Annual"/>
        </xsd:restriction>
      </xsd:simpleType>
    </xsd:element>
    <xsd:element name="Document_x0020_Owner" ma:index="9" nillable="true" ma:displayName="Document Owner" ma:list="UserInfo" ma:SharePointGroup="0" ma:internalName="Document_x0020_Owner" ma:showField="EMail">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piration_x0020_Date0" ma:index="10" nillable="true" ma:displayName="Expiration Date" ma:format="DateOnly" ma:internalName="Expiration_x0020_Date0">
      <xsd:simpleType>
        <xsd:restriction base="dms:DateTime"/>
      </xsd:simpleType>
    </xsd:element>
    <xsd:element name="Link" ma:index="11" nillable="true" ma:displayName="Link" ma:format="Hyperlink" ma:internalName="Link">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PolicyDirtyBag xmlns="microsoft.office.server.policy.changes">
  <Microsoft.Office.RecordsManagement.PolicyFeatures.Expiration op="Delete"/>
</PolicyDirtyBag>
</file>

<file path=customXml/itemProps1.xml><?xml version="1.0" encoding="utf-8"?>
<ds:datastoreItem xmlns:ds="http://schemas.openxmlformats.org/officeDocument/2006/customXml" ds:itemID="{4A2721DF-2BB7-4C2B-8CBA-FA83B9C9AC70}">
  <ds:schemaRefs>
    <ds:schemaRef ds:uri="http://purl.org/dc/elements/1.1/"/>
    <ds:schemaRef ds:uri="http://schemas.microsoft.com/office/2006/metadata/properties"/>
    <ds:schemaRef ds:uri="f71a82e9-6e7c-42e0-9e82-8aeef2368e32"/>
    <ds:schemaRef ds:uri="http://schemas.microsoft.com/sharepoint/v3"/>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4D287433-EA0C-4F36-9535-9D4F35EC5A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f71a82e9-6e7c-42e0-9e82-8aeef2368e3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D1EBD37-B39F-4123-BE21-D58D3621F1E9}">
  <ds:schemaRefs>
    <ds:schemaRef ds:uri="http://schemas.microsoft.com/sharepoint/events"/>
  </ds:schemaRefs>
</ds:datastoreItem>
</file>

<file path=customXml/itemProps4.xml><?xml version="1.0" encoding="utf-8"?>
<ds:datastoreItem xmlns:ds="http://schemas.openxmlformats.org/officeDocument/2006/customXml" ds:itemID="{5F022738-F492-4B85-B63E-2E16042E086C}">
  <ds:schemaRefs>
    <ds:schemaRef ds:uri="http://schemas.microsoft.com/sharepoint/v3/contenttype/forms"/>
  </ds:schemaRefs>
</ds:datastoreItem>
</file>

<file path=customXml/itemProps5.xml><?xml version="1.0" encoding="utf-8"?>
<ds:datastoreItem xmlns:ds="http://schemas.openxmlformats.org/officeDocument/2006/customXml" ds:itemID="{531080F7-1CAE-4267-B58C-51C414AD59EA}">
  <ds:schemaRefs>
    <ds:schemaRef ds:uri="microsoft.office.server.policy.changes"/>
  </ds:schemaRefs>
</ds:datastoreItem>
</file>

<file path=docProps/app.xml><?xml version="1.0" encoding="utf-8"?>
<Properties xmlns="http://schemas.openxmlformats.org/officeDocument/2006/extended-properties" xmlns:vt="http://schemas.openxmlformats.org/officeDocument/2006/docPropsVTypes">
  <Template/>
  <TotalTime>5431</TotalTime>
  <Words>470</Words>
  <Application>Microsoft Office PowerPoint</Application>
  <PresentationFormat>On-screen Show (4:3)</PresentationFormat>
  <Paragraphs>86</Paragraphs>
  <Slides>18</Slides>
  <Notes>4</Notes>
  <HiddenSlides>0</HiddenSlides>
  <MMClips>0</MMClips>
  <ScaleCrop>false</ScaleCrop>
  <HeadingPairs>
    <vt:vector size="4" baseType="variant">
      <vt:variant>
        <vt:lpstr>Theme</vt:lpstr>
      </vt:variant>
      <vt:variant>
        <vt:i4>4</vt:i4>
      </vt:variant>
      <vt:variant>
        <vt:lpstr>Slide Titles</vt:lpstr>
      </vt:variant>
      <vt:variant>
        <vt:i4>18</vt:i4>
      </vt:variant>
    </vt:vector>
  </HeadingPairs>
  <TitlesOfParts>
    <vt:vector size="22" baseType="lpstr">
      <vt:lpstr>Default</vt:lpstr>
      <vt:lpstr>Title1</vt:lpstr>
      <vt:lpstr>1_Title1</vt:lpstr>
      <vt:lpstr>2_Title1</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Editable Intel® Education powerpoint template</dc:title>
  <dc:creator>Peter</dc:creator>
  <cp:lastModifiedBy>notebook</cp:lastModifiedBy>
  <cp:revision>474</cp:revision>
  <cp:lastPrinted>2012-12-19T19:03:25Z</cp:lastPrinted>
  <dcterms:created xsi:type="dcterms:W3CDTF">2011-09-21T21:32:16Z</dcterms:created>
  <dcterms:modified xsi:type="dcterms:W3CDTF">2017-06-27T08:43:42Z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0x0101007404A80D44CF8E4CA6523EF81EDB643B</vt:lpwstr>
  </property>
  <property fmtid="{D5CDD505-2E9C-101B-9397-08002B2CF9AE}" pid="3" name="ItemRetentionFormula">
    <vt:lpwstr/>
  </property>
  <property fmtid="{D5CDD505-2E9C-101B-9397-08002B2CF9AE}" pid="4" name="_dlc_policyId">
    <vt:lpwstr/>
  </property>
  <property fmtid="{D5CDD505-2E9C-101B-9397-08002B2CF9AE}" pid="5" name="_dlc_DocIdItemGuid">
    <vt:lpwstr>ae7fac2a-9446-419c-a5c3-e772b28455d3</vt:lpwstr>
  </property>
  <property fmtid="{D5CDD505-2E9C-101B-9397-08002B2CF9AE}" pid="6" name="_dlc_DocId">
    <vt:lpwstr>4E32A3N3VKVZ-5-569</vt:lpwstr>
  </property>
  <property fmtid="{D5CDD505-2E9C-101B-9397-08002B2CF9AE}" pid="7" name="_dlc_DocIdUrl">
    <vt:lpwstr>https://sharepoint.amr.ith.intel.com/sites/MrktToolkit/_layouts/DocIdRedir.aspx?ID=4E32A3N3VKVZ-5-569, 4E32A3N3VKVZ-5-569</vt:lpwstr>
  </property>
  <property fmtid="{D5CDD505-2E9C-101B-9397-08002B2CF9AE}" pid="8" name="ArticulateGUID">
    <vt:lpwstr>10F45FC2-EC77-4581-8A45-1DB4F01D9DCE</vt:lpwstr>
  </property>
  <property fmtid="{D5CDD505-2E9C-101B-9397-08002B2CF9AE}" pid="9" name="ArticulatePath">
    <vt:lpwstr>Scientix</vt:lpwstr>
  </property>
</Properties>
</file>