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/>
    <p:restoredTop sz="94609"/>
  </p:normalViewPr>
  <p:slideViewPr>
    <p:cSldViewPr snapToGrid="0" snapToObjects="1">
      <p:cViewPr>
        <p:scale>
          <a:sx n="97" d="100"/>
          <a:sy n="97" d="100"/>
        </p:scale>
        <p:origin x="1520" y="2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presProps" Target="presProps.xml"/><Relationship Id="rId83" Type="http://schemas.openxmlformats.org/officeDocument/2006/relationships/viewProps" Target="viewProps.xml"/><Relationship Id="rId84" Type="http://schemas.openxmlformats.org/officeDocument/2006/relationships/theme" Target="theme/theme1.xml"/><Relationship Id="rId85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760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672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6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173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59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690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25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8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184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28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74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919FD-9240-F049-B389-15AB67645711}" type="datetimeFigureOut">
              <a:rPr lang="en-US" smtClean="0"/>
              <a:t>9/3/17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5EA8C-C3F8-CB4F-BF51-6EE1408A7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457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8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1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4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5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6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7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8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76300"/>
            <a:ext cx="9144000" cy="509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2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82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2345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2201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845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23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798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826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3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946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5733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71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76300"/>
            <a:ext cx="9144000" cy="509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1492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324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19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413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433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34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3549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580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02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50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391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7367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3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99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301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9317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4006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2573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1500187" y="1500187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33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3489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9724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086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97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2132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6470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807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204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899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985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8402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712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7452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9523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0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4046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965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5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334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8676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541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819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21319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6981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6440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35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963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7564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5233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46428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107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36232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4358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71478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79838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5211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7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4674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46571" y="1500187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284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9063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63621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4439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15171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1164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3458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9887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22096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230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4294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23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06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Macintosh PowerPoint</Application>
  <PresentationFormat>On-screen Show (4:3)</PresentationFormat>
  <Paragraphs>0</Paragraphs>
  <Slides>80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</cp:revision>
  <dcterms:created xsi:type="dcterms:W3CDTF">2017-09-03T16:41:50Z</dcterms:created>
  <dcterms:modified xsi:type="dcterms:W3CDTF">2017-09-03T16:51:45Z</dcterms:modified>
</cp:coreProperties>
</file>