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107.xml" ContentType="application/vnd.openxmlformats-officedocument.presentationml.slideLayout+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90.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Layouts/slideLayout8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Default Extension="fntdata" ContentType="application/x-fontdata"/>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notesSlides/notesSlide3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slideLayouts/slideLayout50.xml" ContentType="application/vnd.openxmlformats-officedocument.presentationml.slideLayout+xml"/>
  <Override PartName="/ppt/notesSlides/notesSlide4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72" r:id="rId1"/>
    <p:sldMasterId id="2147483773" r:id="rId2"/>
    <p:sldMasterId id="2147483774" r:id="rId3"/>
    <p:sldMasterId id="2147483775" r:id="rId4"/>
    <p:sldMasterId id="2147483776" r:id="rId5"/>
  </p:sldMasterIdLst>
  <p:notesMasterIdLst>
    <p:notesMasterId r:id="rId66"/>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Lst>
  <p:sldSz cx="12192000" cy="6858000"/>
  <p:notesSz cx="6858000" cy="9144000"/>
  <p:embeddedFontLst>
    <p:embeddedFont>
      <p:font typeface="Roboto" charset="0"/>
      <p:regular r:id="rId67"/>
      <p:bold r:id="rId68"/>
      <p:italic r:id="rId69"/>
      <p:boldItalic r:id="rId70"/>
    </p:embeddedFont>
    <p:embeddedFont>
      <p:font typeface="Trebuchet MS" pitchFamily="34" charset="0"/>
      <p:regular r:id="rId71"/>
      <p:bold r:id="rId72"/>
      <p:italic r:id="rId73"/>
      <p:boldItalic r:id="rId74"/>
    </p:embeddedFont>
    <p:embeddedFont>
      <p:font typeface="Open Sans" charset="0"/>
      <p:regular r:id="rId75"/>
      <p:bold r:id="rId76"/>
      <p:italic r:id="rId77"/>
      <p:boldItalic r:id="rId78"/>
    </p:embeddedFont>
    <p:embeddedFont>
      <p:font typeface="Georgia" pitchFamily="18" charset="0"/>
      <p:regular r:id="rId79"/>
      <p:bold r:id="rId80"/>
      <p:italic r:id="rId81"/>
      <p:boldItalic r:id="rId82"/>
    </p:embeddedFont>
    <p:embeddedFont>
      <p:font typeface="Calibri" pitchFamily="34"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64C23822-4CBE-4D96-B12E-194EC1D3F795}">
  <a:tblStyle styleId="{64C23822-4CBE-4D96-B12E-194EC1D3F79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537" autoAdjust="0"/>
  </p:normalViewPr>
  <p:slideViewPr>
    <p:cSldViewPr snapToGrid="0">
      <p:cViewPr varScale="1">
        <p:scale>
          <a:sx n="53" d="100"/>
          <a:sy n="53" d="100"/>
        </p:scale>
        <p:origin x="-1242" y="-8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font" Target="fonts/font2.fntdata"/><Relationship Id="rId76" Type="http://schemas.openxmlformats.org/officeDocument/2006/relationships/font" Target="fonts/font10.fntdata"/><Relationship Id="rId84" Type="http://schemas.openxmlformats.org/officeDocument/2006/relationships/font" Target="fonts/font18.fntdata"/><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notesMaster" Target="notesMasters/notesMaster1.xml"/><Relationship Id="rId74" Type="http://schemas.openxmlformats.org/officeDocument/2006/relationships/font" Target="fonts/font8.fntdata"/><Relationship Id="rId79" Type="http://schemas.openxmlformats.org/officeDocument/2006/relationships/font" Target="fonts/font13.fntdata"/><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font" Target="fonts/font16.fntdata"/><Relationship Id="rId90"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font" Target="fonts/font19.fntdata"/><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font" Target="fonts/font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font" Target="fonts/font17.fntdata"/><Relationship Id="rId88" Type="http://schemas.openxmlformats.org/officeDocument/2006/relationships/viewProps" Target="viewProps.xml"/><Relationship Id="rId9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font" Target="fonts/font20.fntdata"/><Relationship Id="rId4" Type="http://schemas.openxmlformats.org/officeDocument/2006/relationships/slideMaster" Target="slideMasters/slideMaster4.xml"/><Relationship Id="rId9"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400"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b="0" i="0" u="none" strike="noStrike" cap="none">
                <a:solidFill>
                  <a:schemeClr val="dk1"/>
                </a:solidFill>
                <a:latin typeface="Calibri"/>
                <a:ea typeface="Calibri"/>
                <a:cs typeface="Calibri"/>
                <a:sym typeface="Calibri"/>
              </a:rPr>
              <a:pPr marL="0" marR="0" lvl="0" indent="0" algn="r" rtl="0">
                <a:spcBef>
                  <a:spcPts val="0"/>
                </a:spcBef>
                <a:buSzPct val="25000"/>
                <a:buNone/>
              </a:pPr>
              <a:t>‹#›</a:t>
            </a:fld>
            <a:endParaRPr lang="hr-H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pewinternet.org/2015/08/19/the-demographics-of-social-media-users/"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statista.com/statistics/282087/number-of-monthly-active-twitter-users/"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Shape 7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92" name="Shape 792"/>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793" name="Shape 793"/>
          <p:cNvSpPr txBox="1">
            <a:spLocks noGrp="1"/>
          </p:cNvSpPr>
          <p:nvPr>
            <p:ph type="sldNum" idx="12"/>
          </p:nvPr>
        </p:nvSpPr>
        <p:spPr>
          <a:xfrm>
            <a:off x="3884613"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hr-HR"/>
              <a:pPr lvl="0">
                <a:spcBef>
                  <a:spcPts val="0"/>
                </a:spcBef>
                <a:buClr>
                  <a:srgbClr val="000000"/>
                </a:buClr>
                <a:buSzPct val="25000"/>
                <a:buFont typeface="Arial"/>
                <a:buNone/>
              </a:pPr>
              <a:t>1</a:t>
            </a:fld>
            <a:endParaRPr lang="hr-H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6"/>
        <p:cNvGrpSpPr/>
        <p:nvPr/>
      </p:nvGrpSpPr>
      <p:grpSpPr>
        <a:xfrm>
          <a:off x="0" y="0"/>
          <a:ext cx="0" cy="0"/>
          <a:chOff x="0" y="0"/>
          <a:chExt cx="0" cy="0"/>
        </a:xfrm>
      </p:grpSpPr>
      <p:sp>
        <p:nvSpPr>
          <p:cNvPr id="1047" name="Shape 10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8" name="Shape 104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Postaviti pitanje polaznicima – kao uvod</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Što je web stranica? – odgovor na idućem prikazu </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Shape 10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053" name="Shape 105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Web je centralno mjesto digitalnog marketinga i trebali bi ga koristi kao poslovni alat.</a:t>
            </a:r>
          </a:p>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Objasniti važnost toga da nam je web u potpunosti prilagođen mobilnim uređajima.</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U ovom trenutku samo spomenuti termin „Mobile first”</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054" name="Shape 105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11</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Shape 111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15" name="Shape 111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Prvi korak kod izrade, naručivanja web stranice je svakako definiranje ciljeva koje želim postići s našim web-om. Kako kada kupujemo nove cipele; Za što su nam cipele? Za planinarenje ili izlazak van?</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Ovo su osnovne grupe ciljeva u koje možemo svrstati web stranice.. Tek nakon definiranja cilja možemo razmišljati o marketinškoj strategiji s kojom ćemo ciljeve najlakše postići.</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16" name="Shape 111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12</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Shape 112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26" name="Shape 112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Cilj: Informacija / edukacija</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Objasniti reciprocitet kao marketinšku strategiju.</a:t>
            </a:r>
          </a:p>
        </p:txBody>
      </p:sp>
      <p:sp>
        <p:nvSpPr>
          <p:cNvPr id="1127" name="Shape 112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13</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5"/>
        <p:cNvGrpSpPr/>
        <p:nvPr/>
      </p:nvGrpSpPr>
      <p:grpSpPr>
        <a:xfrm>
          <a:off x="0" y="0"/>
          <a:ext cx="0" cy="0"/>
          <a:chOff x="0" y="0"/>
          <a:chExt cx="0" cy="0"/>
        </a:xfrm>
      </p:grpSpPr>
      <p:sp>
        <p:nvSpPr>
          <p:cNvPr id="1136" name="Shape 11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37" name="Shape 113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Cilj: Prodaja, jedan od najčešćih ciljeva web stranica.</a:t>
            </a:r>
          </a:p>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38" name="Shape 113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14</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9"/>
        <p:cNvGrpSpPr/>
        <p:nvPr/>
      </p:nvGrpSpPr>
      <p:grpSpPr>
        <a:xfrm>
          <a:off x="0" y="0"/>
          <a:ext cx="0" cy="0"/>
          <a:chOff x="0" y="0"/>
          <a:chExt cx="0" cy="0"/>
        </a:xfrm>
      </p:grpSpPr>
      <p:sp>
        <p:nvSpPr>
          <p:cNvPr id="1150" name="Shape 11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51" name="Shape 1151"/>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Na primjeru prodajne stranice objasniti; limitiranost kupnje i CTA</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52" name="Shape 1152"/>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15</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0"/>
        <p:cNvGrpSpPr/>
        <p:nvPr/>
      </p:nvGrpSpPr>
      <p:grpSpPr>
        <a:xfrm>
          <a:off x="0" y="0"/>
          <a:ext cx="0" cy="0"/>
          <a:chOff x="0" y="0"/>
          <a:chExt cx="0" cy="0"/>
        </a:xfrm>
      </p:grpSpPr>
      <p:sp>
        <p:nvSpPr>
          <p:cNvPr id="1161" name="Shape 11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62" name="Shape 116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Cilj: Izgradnja lojalnosti potrošača – Branding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63" name="Shape 116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16</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8"/>
        <p:cNvGrpSpPr/>
        <p:nvPr/>
      </p:nvGrpSpPr>
      <p:grpSpPr>
        <a:xfrm>
          <a:off x="0" y="0"/>
          <a:ext cx="0" cy="0"/>
          <a:chOff x="0" y="0"/>
          <a:chExt cx="0" cy="0"/>
        </a:xfrm>
      </p:grpSpPr>
      <p:sp>
        <p:nvSpPr>
          <p:cNvPr id="1169" name="Shape 11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70" name="Shape 117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Na primjeru pokazati jedan od načina kako angažirati korisnika i zašto je to važno.</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71" name="Shape 117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17</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0"/>
        <p:cNvGrpSpPr/>
        <p:nvPr/>
      </p:nvGrpSpPr>
      <p:grpSpPr>
        <a:xfrm>
          <a:off x="0" y="0"/>
          <a:ext cx="0" cy="0"/>
          <a:chOff x="0" y="0"/>
          <a:chExt cx="0" cy="0"/>
        </a:xfrm>
      </p:grpSpPr>
      <p:sp>
        <p:nvSpPr>
          <p:cNvPr id="1181" name="Shape 1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182" name="Shape 118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183" name="Shape 118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18</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8"/>
        <p:cNvGrpSpPr/>
        <p:nvPr/>
      </p:nvGrpSpPr>
      <p:grpSpPr>
        <a:xfrm>
          <a:off x="0" y="0"/>
          <a:ext cx="0" cy="0"/>
          <a:chOff x="0" y="0"/>
          <a:chExt cx="0" cy="0"/>
        </a:xfrm>
      </p:grpSpPr>
      <p:sp>
        <p:nvSpPr>
          <p:cNvPr id="1189" name="Shape 1189"/>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190" name="Shape 119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Shape 80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1" name="Shape 80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latin typeface="Calibri"/>
                <a:ea typeface="Calibri"/>
                <a:cs typeface="Calibri"/>
                <a:sym typeface="Calibri"/>
              </a:rPr>
              <a:t>Pozdrav i predstavljanje…</a:t>
            </a:r>
          </a:p>
          <a:p>
            <a:pPr marL="457200" lvl="0" indent="-254000" rtl="0">
              <a:spcBef>
                <a:spcPts val="0"/>
              </a:spcBef>
              <a:buClr>
                <a:schemeClr val="accent1"/>
              </a:buClr>
              <a:buSzPct val="100000"/>
              <a:buChar char="•"/>
            </a:pPr>
            <a:r>
              <a:rPr lang="hr-HR" sz="1000">
                <a:solidFill>
                  <a:schemeClr val="accent1"/>
                </a:solidFill>
                <a:latin typeface="Roboto"/>
                <a:ea typeface="Roboto"/>
                <a:cs typeface="Roboto"/>
                <a:sym typeface="Roboto"/>
              </a:rPr>
              <a:t>U nastojanju da pomognemo svim zainteresiranima da razviju odgovarajuće digitalne vještine, Google je predstavio online platforme za digitalnu edukaciju diljem Europe</a:t>
            </a:r>
          </a:p>
          <a:p>
            <a:pPr marL="457200" lvl="0" indent="-254000" rtl="0">
              <a:spcBef>
                <a:spcPts val="0"/>
              </a:spcBef>
              <a:buClr>
                <a:schemeClr val="accent2"/>
              </a:buClr>
              <a:buSzPct val="100000"/>
              <a:buChar char="•"/>
            </a:pPr>
            <a:r>
              <a:rPr lang="hr-HR" sz="1000">
                <a:solidFill>
                  <a:schemeClr val="accent1"/>
                </a:solidFill>
                <a:latin typeface="Roboto"/>
                <a:ea typeface="Roboto"/>
                <a:cs typeface="Roboto"/>
                <a:sym typeface="Roboto"/>
              </a:rPr>
              <a:t>U proteklih 2 godine kroz programe Digitalne radionice educiralo se više od 2 milijuna Europljana u digitalnim vještinama u: Španjolskoj, Italiji, UK, Grčkoj, Danskoj, Francuskoj, Njemačkoj, Švedskoj, Nizozemskoj, Poljskoj i u </a:t>
            </a:r>
            <a:r>
              <a:rPr lang="hr-HR" sz="1000" b="1">
                <a:solidFill>
                  <a:schemeClr val="accent1"/>
                </a:solidFill>
                <a:latin typeface="Roboto"/>
                <a:ea typeface="Roboto"/>
                <a:cs typeface="Roboto"/>
                <a:sym typeface="Roboto"/>
              </a:rPr>
              <a:t>Hrvatskoj</a:t>
            </a:r>
            <a:r>
              <a:rPr lang="hr-HR" sz="1000">
                <a:solidFill>
                  <a:schemeClr val="accent1"/>
                </a:solidFill>
                <a:latin typeface="Roboto"/>
                <a:ea typeface="Roboto"/>
                <a:cs typeface="Roboto"/>
                <a:sym typeface="Roboto"/>
              </a:rPr>
              <a:t> </a:t>
            </a:r>
          </a:p>
          <a:p>
            <a:pPr marL="457200" lvl="0" indent="-254000" rtl="0">
              <a:spcBef>
                <a:spcPts val="0"/>
              </a:spcBef>
              <a:buClr>
                <a:schemeClr val="accent1"/>
              </a:buClr>
              <a:buSzPct val="100000"/>
              <a:buChar char="•"/>
            </a:pPr>
            <a:r>
              <a:rPr lang="hr-HR" sz="1000">
                <a:solidFill>
                  <a:schemeClr val="accent1"/>
                </a:solidFill>
                <a:latin typeface="Roboto"/>
                <a:ea typeface="Roboto"/>
                <a:cs typeface="Roboto"/>
                <a:sym typeface="Roboto"/>
              </a:rPr>
              <a:t>prilika za građane i poduzetnike za osnaživanje njihovih digitalnih vještina  kao i za male i srednje tvrtke za povećanje korištenja digitalnih alata, kako bi iskoristili puni potencijal interneta u svrhu ubrzanja kreiranja poslova i ekonomskog rasta</a:t>
            </a:r>
          </a:p>
          <a:p>
            <a:pPr marL="457200" lvl="0" indent="-254000" rtl="0">
              <a:spcBef>
                <a:spcPts val="0"/>
              </a:spcBef>
              <a:buClr>
                <a:schemeClr val="accent1"/>
              </a:buClr>
              <a:buSzPct val="100000"/>
              <a:buFont typeface="Roboto"/>
              <a:buChar char="•"/>
            </a:pPr>
            <a:r>
              <a:rPr lang="hr-HR" sz="1000">
                <a:solidFill>
                  <a:schemeClr val="accent1"/>
                </a:solidFill>
                <a:latin typeface="Roboto"/>
                <a:ea typeface="Roboto"/>
                <a:cs typeface="Roboto"/>
                <a:sym typeface="Roboto"/>
              </a:rPr>
              <a:t>g.co/digitalnagaraza - za stjecanje certifikata potrebno je proci online treninge na portalu</a:t>
            </a:r>
          </a:p>
          <a:p>
            <a:pPr lvl="0" rtl="0">
              <a:spcBef>
                <a:spcPts val="0"/>
              </a:spcBef>
              <a:buClr>
                <a:schemeClr val="accent2"/>
              </a:buClr>
              <a:buFont typeface="Arial"/>
              <a:buNone/>
            </a:pPr>
            <a:endParaRPr sz="1000">
              <a:solidFill>
                <a:schemeClr val="accent1"/>
              </a:solidFill>
              <a:latin typeface="Roboto"/>
              <a:ea typeface="Roboto"/>
              <a:cs typeface="Roboto"/>
              <a:sym typeface="Roboto"/>
            </a:endParaRPr>
          </a:p>
          <a:p>
            <a:pPr lvl="0" rtl="0">
              <a:spcBef>
                <a:spcPts val="0"/>
              </a:spcBef>
              <a:buClr>
                <a:schemeClr val="accent2"/>
              </a:buClr>
              <a:buFont typeface="Arial"/>
              <a:buNone/>
            </a:pPr>
            <a:endParaRPr sz="1000">
              <a:solidFill>
                <a:schemeClr val="accent2"/>
              </a:solidFill>
              <a:latin typeface="Calibri"/>
              <a:ea typeface="Calibri"/>
              <a:cs typeface="Calibri"/>
              <a:sym typeface="Calibri"/>
            </a:endParaRPr>
          </a:p>
          <a:p>
            <a:pPr lvl="0" rtl="0">
              <a:spcBef>
                <a:spcPts val="0"/>
              </a:spcBef>
              <a:buClr>
                <a:schemeClr val="accent2"/>
              </a:buClr>
              <a:buFont typeface="Arial"/>
              <a:buNone/>
            </a:pPr>
            <a:endParaRPr>
              <a:solidFill>
                <a:schemeClr val="accent2"/>
              </a:solidFill>
            </a:endParaRPr>
          </a:p>
          <a:p>
            <a:pPr lvl="0" rtl="0">
              <a:spcBef>
                <a:spcPts val="0"/>
              </a:spcBef>
              <a:buClr>
                <a:schemeClr val="accent2"/>
              </a:buClr>
              <a:buFont typeface="Calibri"/>
              <a:buNone/>
            </a:pPr>
            <a:endParaRPr sz="1200">
              <a:latin typeface="Calibri"/>
              <a:ea typeface="Calibri"/>
              <a:cs typeface="Calibri"/>
              <a:sym typeface="Calibri"/>
            </a:endParaRPr>
          </a:p>
          <a:p>
            <a:pPr lvl="0" rtl="0">
              <a:spcBef>
                <a:spcPts val="0"/>
              </a:spcBef>
              <a:buClr>
                <a:schemeClr val="accent2"/>
              </a:buClr>
              <a:buFont typeface="Calibri"/>
              <a:buNone/>
            </a:pPr>
            <a:endParaRPr sz="1200">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8"/>
        <p:cNvGrpSpPr/>
        <p:nvPr/>
      </p:nvGrpSpPr>
      <p:grpSpPr>
        <a:xfrm>
          <a:off x="0" y="0"/>
          <a:ext cx="0" cy="0"/>
          <a:chOff x="0" y="0"/>
          <a:chExt cx="0" cy="0"/>
        </a:xfrm>
      </p:grpSpPr>
      <p:sp>
        <p:nvSpPr>
          <p:cNvPr id="1199" name="Shape 11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00" name="Shape 120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S polaznicima definirat cilj i nakon toga pripadajuću strategiju.</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Primjer je servis bicikala</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01" name="Shape 120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20</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0"/>
        <p:cNvGrpSpPr/>
        <p:nvPr/>
      </p:nvGrpSpPr>
      <p:grpSpPr>
        <a:xfrm>
          <a:off x="0" y="0"/>
          <a:ext cx="0" cy="0"/>
          <a:chOff x="0" y="0"/>
          <a:chExt cx="0" cy="0"/>
        </a:xfrm>
      </p:grpSpPr>
      <p:sp>
        <p:nvSpPr>
          <p:cNvPr id="1211" name="Shape 12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12" name="Shape 121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Još jedna od ključnih faza izrade web stranica (možda i najvažnija) je definiranje ciljne skupine.</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Tko su naši korisnici prema pretraživanjima ključnih riječi i lokacijama na kojima se korisnici nalaze.</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13" name="Shape 121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21</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Shape 12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22" name="Shape 122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Korisnici iz Njemačke pretražuju određene lokacije – destinacije u Hrvatskoj. Broj upita kroz vrijeme je gotovo isti.</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23" name="Shape 122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22</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Shape 123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32" name="Shape 1232"/>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Međutim regije se bitno razlikuju. Objasniti bitnost uskog targetiranja ciljne skupine; koliko se njihova obilježja razlikuju.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33" name="Shape 1233"/>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23</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3"/>
        <p:cNvGrpSpPr/>
        <p:nvPr/>
      </p:nvGrpSpPr>
      <p:grpSpPr>
        <a:xfrm>
          <a:off x="0" y="0"/>
          <a:ext cx="0" cy="0"/>
          <a:chOff x="0" y="0"/>
          <a:chExt cx="0" cy="0"/>
        </a:xfrm>
      </p:grpSpPr>
      <p:sp>
        <p:nvSpPr>
          <p:cNvPr id="1244" name="Shape 12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45" name="Shape 124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Zajedno s polaznicima korak po korak izraditi personu.</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46" name="Shape 124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24</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Shape 127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8" name="Shape 127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r>
              <a:rPr lang="hr-HR" sz="1200">
                <a:solidFill>
                  <a:schemeClr val="accent2"/>
                </a:solidFill>
                <a:latin typeface="Calibri"/>
                <a:ea typeface="Calibri"/>
                <a:cs typeface="Calibri"/>
                <a:sym typeface="Calibri"/>
              </a:rPr>
              <a:t>Postaviti pitanje polaznicima – kao uvod</a:t>
            </a:r>
          </a:p>
          <a:p>
            <a:pPr lvl="0" rtl="0">
              <a:spcBef>
                <a:spcPts val="0"/>
              </a:spcBef>
              <a:buNone/>
            </a:pPr>
            <a:r>
              <a:rPr lang="hr-HR" sz="1200">
                <a:solidFill>
                  <a:schemeClr val="accent2"/>
                </a:solidFill>
                <a:latin typeface="Calibri"/>
                <a:ea typeface="Calibri"/>
                <a:cs typeface="Calibri"/>
                <a:sym typeface="Calibri"/>
              </a:rPr>
              <a:t>Što je web stranica? – odgovor na idućem prikazu </a:t>
            </a:r>
          </a:p>
          <a:p>
            <a:pPr lvl="0" rtl="0">
              <a:spcBef>
                <a:spcPts val="0"/>
              </a:spcBef>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1"/>
        <p:cNvGrpSpPr/>
        <p:nvPr/>
      </p:nvGrpSpPr>
      <p:grpSpPr>
        <a:xfrm>
          <a:off x="0" y="0"/>
          <a:ext cx="0" cy="0"/>
          <a:chOff x="0" y="0"/>
          <a:chExt cx="0" cy="0"/>
        </a:xfrm>
      </p:grpSpPr>
      <p:sp>
        <p:nvSpPr>
          <p:cNvPr id="1282" name="Shape 128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283" name="Shape 128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Nakon što smo definirali ciljeve web stranice, koristimo razne komunikacijske kanale (SEM, društvene mreže, newsletter i sl) kako bismo privukli </a:t>
            </a:r>
            <a:r>
              <a:rPr lang="hr-HR" sz="1200" b="1" i="0" u="none" strike="noStrike" cap="none">
                <a:solidFill>
                  <a:schemeClr val="dk1"/>
                </a:solidFill>
                <a:latin typeface="Calibri"/>
                <a:ea typeface="Calibri"/>
                <a:cs typeface="Calibri"/>
                <a:sym typeface="Calibri"/>
              </a:rPr>
              <a:t>odgovarajuće potrošače </a:t>
            </a:r>
            <a:r>
              <a:rPr lang="hr-HR" sz="1200" b="0" i="0" u="none" strike="noStrike" cap="none">
                <a:solidFill>
                  <a:schemeClr val="dk1"/>
                </a:solidFill>
                <a:latin typeface="Calibri"/>
                <a:ea typeface="Calibri"/>
                <a:cs typeface="Calibri"/>
                <a:sym typeface="Calibri"/>
              </a:rPr>
              <a:t>na web stranicu te ostvarili definirane ciljeve</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284" name="Shape 128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26</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Shape 13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08" name="Shape 1308"/>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Različiti komunikacijski kanali utječu na potrošače u različitim dijelovima AIDA modela. Prema tome, od različitih komunikacijskih kanala možemo očekivati i različite rezultate (podizanje svijesti != konverzija)</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309" name="Shape 1309"/>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27</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0"/>
        <p:cNvGrpSpPr/>
        <p:nvPr/>
      </p:nvGrpSpPr>
      <p:grpSpPr>
        <a:xfrm>
          <a:off x="0" y="0"/>
          <a:ext cx="0" cy="0"/>
          <a:chOff x="0" y="0"/>
          <a:chExt cx="0" cy="0"/>
        </a:xfrm>
      </p:grpSpPr>
      <p:sp>
        <p:nvSpPr>
          <p:cNvPr id="1341" name="Shape 134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2" name="Shape 134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r>
              <a:rPr lang="hr-HR" sz="1200">
                <a:solidFill>
                  <a:schemeClr val="accent2"/>
                </a:solidFill>
                <a:latin typeface="Calibri"/>
                <a:ea typeface="Calibri"/>
                <a:cs typeface="Calibri"/>
                <a:sym typeface="Calibri"/>
              </a:rPr>
              <a:t>Postaviti pitanje polaznicima – kao uvod</a:t>
            </a:r>
          </a:p>
          <a:p>
            <a:pPr lvl="0" rtl="0">
              <a:spcBef>
                <a:spcPts val="0"/>
              </a:spcBef>
              <a:buNone/>
            </a:pPr>
            <a:r>
              <a:rPr lang="hr-HR" sz="1200">
                <a:solidFill>
                  <a:schemeClr val="accent2"/>
                </a:solidFill>
                <a:latin typeface="Calibri"/>
                <a:ea typeface="Calibri"/>
                <a:cs typeface="Calibri"/>
                <a:sym typeface="Calibri"/>
              </a:rPr>
              <a:t>Što je web stranica? – odgovor na idućem prikazu </a:t>
            </a:r>
          </a:p>
          <a:p>
            <a:pPr lvl="0" rtl="0">
              <a:spcBef>
                <a:spcPts val="0"/>
              </a:spcBef>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5"/>
        <p:cNvGrpSpPr/>
        <p:nvPr/>
      </p:nvGrpSpPr>
      <p:grpSpPr>
        <a:xfrm>
          <a:off x="0" y="0"/>
          <a:ext cx="0" cy="0"/>
          <a:chOff x="0" y="0"/>
          <a:chExt cx="0" cy="0"/>
        </a:xfrm>
      </p:grpSpPr>
      <p:sp>
        <p:nvSpPr>
          <p:cNvPr id="1346" name="Shape 13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47" name="Shape 134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Uvod u SEO i objašnjenje SEO faza.</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Ako je riječ o već postojećem (aktivnom) webu, tada je prva faza analiza. U slučaju da smo tek u fazi izrade, tada krećemo od SEO faze - planiranje</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348" name="Shape 134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29</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Shape 8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2" name="Shape 81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2"/>
        <p:cNvGrpSpPr/>
        <p:nvPr/>
      </p:nvGrpSpPr>
      <p:grpSpPr>
        <a:xfrm>
          <a:off x="0" y="0"/>
          <a:ext cx="0" cy="0"/>
          <a:chOff x="0" y="0"/>
          <a:chExt cx="0" cy="0"/>
        </a:xfrm>
      </p:grpSpPr>
      <p:sp>
        <p:nvSpPr>
          <p:cNvPr id="1373" name="Shape 1373"/>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374" name="Shape 137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2"/>
        <p:cNvGrpSpPr/>
        <p:nvPr/>
      </p:nvGrpSpPr>
      <p:grpSpPr>
        <a:xfrm>
          <a:off x="0" y="0"/>
          <a:ext cx="0" cy="0"/>
          <a:chOff x="0" y="0"/>
          <a:chExt cx="0" cy="0"/>
        </a:xfrm>
      </p:grpSpPr>
      <p:sp>
        <p:nvSpPr>
          <p:cNvPr id="1383" name="Shape 1383"/>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384" name="Shape 13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2"/>
        <p:cNvGrpSpPr/>
        <p:nvPr/>
      </p:nvGrpSpPr>
      <p:grpSpPr>
        <a:xfrm>
          <a:off x="0" y="0"/>
          <a:ext cx="0" cy="0"/>
          <a:chOff x="0" y="0"/>
          <a:chExt cx="0" cy="0"/>
        </a:xfrm>
      </p:grpSpPr>
      <p:sp>
        <p:nvSpPr>
          <p:cNvPr id="1393" name="Shape 13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394" name="Shape 139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Objasniti razliku između On Pege i Off Page SEO-a</a:t>
            </a: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Link building je važan za Off page SEO, a najbolji linkovi su oni iz visoko rangiranih web stranica. Veze na vašu web stranicu nazivaju se povratne veze. Dobara preporuka (review) je idealna. No, društvene mreže i sposobnost povezivanja preko web mjesta kao što je Reddit također su vrijedne.</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395" name="Shape 139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32</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Shape 141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19" name="Shape 141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Objasnite da smo sada pokrili osnove On Page i Off Page SEO.</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Objasnite da poveznice - linkovi od i do stranice, moraju biti relevantne i visoke kvalitete. Tražilice traže web stranice kojima ljudi vjeruju.</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20" name="Shape 142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33</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Shape 14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44" name="Shape 1444"/>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Na primjeru SERP -a, objasnite da su </a:t>
            </a:r>
            <a:r>
              <a:rPr lang="hr-HR" sz="1200" b="1" i="0" u="none" strike="noStrike" cap="none">
                <a:solidFill>
                  <a:schemeClr val="dk1"/>
                </a:solidFill>
                <a:latin typeface="Calibri"/>
                <a:ea typeface="Calibri"/>
                <a:cs typeface="Calibri"/>
                <a:sym typeface="Calibri"/>
              </a:rPr>
              <a:t>organski rezultati </a:t>
            </a:r>
            <a:r>
              <a:rPr lang="hr-HR" sz="1200" b="0" i="0" u="none" strike="noStrike" cap="none">
                <a:solidFill>
                  <a:schemeClr val="dk1"/>
                </a:solidFill>
                <a:latin typeface="Calibri"/>
                <a:ea typeface="Calibri"/>
                <a:cs typeface="Calibri"/>
                <a:sym typeface="Calibri"/>
              </a:rPr>
              <a:t>označeni žutom bojom, da karata besplatne ali je potrebno registrirati se na Google My Business. </a:t>
            </a:r>
          </a:p>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Gornja zona dijeli rezultate u vertikalnu kategorije kao što su: kupovina, vijesti, slike, video i tako dalje.</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45" name="Shape 1445"/>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34</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4"/>
        <p:cNvGrpSpPr/>
        <p:nvPr/>
      </p:nvGrpSpPr>
      <p:grpSpPr>
        <a:xfrm>
          <a:off x="0" y="0"/>
          <a:ext cx="0" cy="0"/>
          <a:chOff x="0" y="0"/>
          <a:chExt cx="0" cy="0"/>
        </a:xfrm>
      </p:grpSpPr>
      <p:sp>
        <p:nvSpPr>
          <p:cNvPr id="1455" name="Shape 14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56" name="Shape 145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Google AdWords sustav je pomoću kojega se možemo oglašavati na stranicama rezultata pretrage na Google tražilici, stranicama rezultata pretraga na stranicama rezultata partnerskih stranica (search partners) te na Google prikazivačkoj mreži (čiji je dio i YouTube).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57" name="Shape 145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35</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4"/>
        <p:cNvGrpSpPr/>
        <p:nvPr/>
      </p:nvGrpSpPr>
      <p:grpSpPr>
        <a:xfrm>
          <a:off x="0" y="0"/>
          <a:ext cx="0" cy="0"/>
          <a:chOff x="0" y="0"/>
          <a:chExt cx="0" cy="0"/>
        </a:xfrm>
      </p:grpSpPr>
      <p:sp>
        <p:nvSpPr>
          <p:cNvPr id="1465" name="Shape 14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66" name="Shape 146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hr-HR" sz="1200" b="1" i="0" u="none" strike="noStrike" cap="none">
                <a:solidFill>
                  <a:schemeClr val="dk1"/>
                </a:solidFill>
                <a:latin typeface="Arial"/>
                <a:ea typeface="Arial"/>
                <a:cs typeface="Arial"/>
                <a:sym typeface="Arial"/>
              </a:rPr>
              <a:t>Pretraživačka mreža</a:t>
            </a:r>
          </a:p>
          <a:p>
            <a:pPr marL="0" marR="0" lvl="0" indent="0" algn="l" rtl="0">
              <a:spcBef>
                <a:spcPts val="0"/>
              </a:spcBef>
              <a:spcAft>
                <a:spcPts val="0"/>
              </a:spcAft>
              <a:buClr>
                <a:schemeClr val="dk1"/>
              </a:buClr>
              <a:buSzPct val="25000"/>
              <a:buFont typeface="Arial"/>
              <a:buNone/>
            </a:pPr>
            <a:r>
              <a:rPr lang="hr-HR" sz="1200" b="0" i="0" u="none" strike="noStrike" cap="none">
                <a:solidFill>
                  <a:schemeClr val="dk1"/>
                </a:solidFill>
                <a:latin typeface="Arial"/>
                <a:ea typeface="Arial"/>
                <a:cs typeface="Arial"/>
                <a:sym typeface="Arial"/>
              </a:rPr>
              <a:t>Ako oglase ciljate pomoću ključnih riječi, znači da odabirete skup ključnih riječi povezanih s proizvodom ili uslugom koju želite oglašavati. Kada korisnici pretražuju pomoću riječi ili izraza koje ste odabrali vaši se tekstni oglasi mogu prikazati uz rezultate pretraživanja ili iznad njih.</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SzPct val="25000"/>
              <a:buFont typeface="Arial"/>
              <a:buNone/>
            </a:pPr>
            <a:r>
              <a:rPr lang="hr-HR" sz="1200" b="0" i="0" u="none" strike="noStrike" cap="none">
                <a:solidFill>
                  <a:schemeClr val="dk1"/>
                </a:solidFill>
                <a:latin typeface="Arial"/>
                <a:ea typeface="Arial"/>
                <a:cs typeface="Arial"/>
                <a:sym typeface="Arial"/>
              </a:rPr>
              <a:t>Na Googleovim web-lokacijama za pretraživanje: vaši se oglasi mogu prikazati na Google pretraživanju, usluzi Shopping, Karte i Grupe kad netko pretražuje vaše ključne riječi.</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SzPct val="25000"/>
              <a:buFont typeface="Arial"/>
              <a:buNone/>
            </a:pPr>
            <a:r>
              <a:rPr lang="hr-HR" sz="1200" b="0" i="0" u="none" strike="noStrike" cap="none">
                <a:solidFill>
                  <a:schemeClr val="dk1"/>
                </a:solidFill>
                <a:latin typeface="Arial"/>
                <a:ea typeface="Arial"/>
                <a:cs typeface="Arial"/>
                <a:sym typeface="Arial"/>
              </a:rPr>
              <a:t>Na drugim web-lokacijama za pretraživanje koje su dio pretraživačke mreže: Kada netko pretražuje na web-lokacijama za pretraživanje koje su se udružile s Googleom radi prikazivanja AdWords oglasa, kao što je AOL, vaši se oglasi mogu prikazivati uz rezultate pretraživanja, iznad njih ili na drugim relevantnim stranicama za pretraživanje.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SzPct val="25000"/>
              <a:buFont typeface="Arial"/>
              <a:buNone/>
            </a:pPr>
            <a:r>
              <a:rPr lang="hr-HR" sz="1200" b="1" i="0" u="none" strike="noStrike" cap="none">
                <a:solidFill>
                  <a:schemeClr val="dk1"/>
                </a:solidFill>
                <a:latin typeface="Arial"/>
                <a:ea typeface="Arial"/>
                <a:cs typeface="Arial"/>
                <a:sym typeface="Arial"/>
              </a:rPr>
              <a:t>Prikazivačka mreža</a:t>
            </a:r>
          </a:p>
          <a:p>
            <a:pPr marL="0" marR="0" lvl="0" indent="0" algn="l" rtl="0">
              <a:spcBef>
                <a:spcPts val="0"/>
              </a:spcBef>
              <a:spcAft>
                <a:spcPts val="0"/>
              </a:spcAft>
              <a:buClr>
                <a:schemeClr val="dk1"/>
              </a:buClr>
              <a:buSzPct val="25000"/>
              <a:buFont typeface="Arial"/>
              <a:buNone/>
            </a:pPr>
            <a:r>
              <a:rPr lang="hr-HR" sz="1200" b="0" i="0" u="none" strike="noStrike" cap="none">
                <a:solidFill>
                  <a:schemeClr val="dk1"/>
                </a:solidFill>
                <a:latin typeface="Arial"/>
                <a:ea typeface="Arial"/>
                <a:cs typeface="Arial"/>
                <a:sym typeface="Arial"/>
              </a:rPr>
              <a:t>Prikazivačka mreža predstavlja zbirku partnerskih web-lokacija i određenih Googleovih web-lokacija – uključujući Google Finance, Gmail, Blogger i YouTube – na kojima se prikazuju AdWords oglasi.  Ta mreža uključuje i mobilne web-lokacije i aplikacije. Ako ste ikad primijetili neki AdWords oglas na omiljenoj web-lokaciji s vijestima ili na svom Gmail računu i zapitali se kako je tamo dospio, sada znate: takve web-lokacije dio su Google prikazivačke mreže.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Arial"/>
              <a:ea typeface="Arial"/>
              <a:cs typeface="Arial"/>
              <a:sym typeface="Arial"/>
            </a:endParaRPr>
          </a:p>
          <a:p>
            <a:pPr marL="0" marR="0" lvl="0" indent="0" algn="l" rtl="0">
              <a:spcBef>
                <a:spcPts val="0"/>
              </a:spcBef>
              <a:spcAft>
                <a:spcPts val="0"/>
              </a:spcAft>
              <a:buClr>
                <a:schemeClr val="dk1"/>
              </a:buClr>
              <a:buSzPct val="25000"/>
              <a:buFont typeface="Arial"/>
              <a:buNone/>
            </a:pPr>
            <a:r>
              <a:rPr lang="hr-HR" sz="1200" b="0" i="0" u="none" strike="noStrike" cap="none">
                <a:solidFill>
                  <a:schemeClr val="dk1"/>
                </a:solidFill>
                <a:latin typeface="Arial"/>
                <a:ea typeface="Arial"/>
                <a:cs typeface="Arial"/>
                <a:sym typeface="Arial"/>
              </a:rPr>
              <a:t>Prikazivačka mreža doseže 83% SVJETSKIH internetskih korisnika.</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67" name="Shape 146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36</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7"/>
        <p:cNvGrpSpPr/>
        <p:nvPr/>
      </p:nvGrpSpPr>
      <p:grpSpPr>
        <a:xfrm>
          <a:off x="0" y="0"/>
          <a:ext cx="0" cy="0"/>
          <a:chOff x="0" y="0"/>
          <a:chExt cx="0" cy="0"/>
        </a:xfrm>
      </p:grpSpPr>
      <p:sp>
        <p:nvSpPr>
          <p:cNvPr id="1478" name="Shape 147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79" name="Shape 147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AdWords – Display (prikazno oglašavanje). </a:t>
            </a:r>
          </a:p>
          <a:p>
            <a:pPr marL="0" marR="0" lvl="0" indent="0" algn="l" rtl="0">
              <a:spcBef>
                <a:spcPts val="0"/>
              </a:spcBef>
              <a:buSzPct val="25000"/>
              <a:buNone/>
            </a:pPr>
            <a:r>
              <a:rPr lang="hr-HR" sz="1200" b="0" i="0" u="none" strike="noStrike" cap="none">
                <a:solidFill>
                  <a:schemeClr val="dk1"/>
                </a:solidFill>
                <a:latin typeface="Calibri"/>
                <a:ea typeface="Calibri"/>
                <a:cs typeface="Calibri"/>
                <a:sym typeface="Calibri"/>
              </a:rPr>
              <a:t>Za razliku od search oglašavanja, prikaznim oglašavanjem ciljamo potrošače za vrijeme svakodnevnog korištenja interneta te raznih internetskih servisa. Primjerice, svoje poruke u vidu tekstualnih, slikovnih, animiranih ili video oglasa možemo prikazivati čitateljima nekog portala, korisnicima neke mobilne aplikacije ili gledatelju videa na YouTube servisu</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80" name="Shape 148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37</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7"/>
        <p:cNvGrpSpPr/>
        <p:nvPr/>
      </p:nvGrpSpPr>
      <p:grpSpPr>
        <a:xfrm>
          <a:off x="0" y="0"/>
          <a:ext cx="0" cy="0"/>
          <a:chOff x="0" y="0"/>
          <a:chExt cx="0" cy="0"/>
        </a:xfrm>
      </p:grpSpPr>
      <p:sp>
        <p:nvSpPr>
          <p:cNvPr id="1488" name="Shape 14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89" name="Shape 148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Pomoću Google AdWords servisa moguće je vrlo precizno odrediti ciljnu skupinu kojoj želimo komunicirati poruku., Kod pretraživačkog oglašavanja, sami određujemo za koji korisnički upit želimo prikazati tekstualni oglas na stranici rezultata pretrage, a kod prikazivačkog oglašavanja u mogućnosti smo ciljati publiku na nekoliko različitih načina (primjerice prema demografiji ili psihografiji), na temelju sadržaja kojeg konzumiraju ili na temelju nekih ranijih akcija na internetu (remarketing). Sve ove načine ciljanja moguće je i kombinirati!</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490" name="Shape 149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38</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1"/>
        <p:cNvGrpSpPr/>
        <p:nvPr/>
      </p:nvGrpSpPr>
      <p:grpSpPr>
        <a:xfrm>
          <a:off x="0" y="0"/>
          <a:ext cx="0" cy="0"/>
          <a:chOff x="0" y="0"/>
          <a:chExt cx="0" cy="0"/>
        </a:xfrm>
      </p:grpSpPr>
      <p:sp>
        <p:nvSpPr>
          <p:cNvPr id="1502" name="Shape 15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03" name="Shape 1503"/>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Remarketing je poseban način ciljanja korisnika u kojemu poruku prikazujemo samo onim potrošačima koji su već upoznati s našim brendom, odnosno samo s onim potrošačima koji su u prošlosti posjetili naše web sjedište te su na istom napravili (ili nisu napravili) neku akciju.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504" name="Shape 1504"/>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39</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Shape 8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9" name="Shape 81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1"/>
        <p:cNvGrpSpPr/>
        <p:nvPr/>
      </p:nvGrpSpPr>
      <p:grpSpPr>
        <a:xfrm>
          <a:off x="0" y="0"/>
          <a:ext cx="0" cy="0"/>
          <a:chOff x="0" y="0"/>
          <a:chExt cx="0" cy="0"/>
        </a:xfrm>
      </p:grpSpPr>
      <p:sp>
        <p:nvSpPr>
          <p:cNvPr id="1512" name="Shape 1512"/>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513" name="Shape 15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9"/>
        <p:cNvGrpSpPr/>
        <p:nvPr/>
      </p:nvGrpSpPr>
      <p:grpSpPr>
        <a:xfrm>
          <a:off x="0" y="0"/>
          <a:ext cx="0" cy="0"/>
          <a:chOff x="0" y="0"/>
          <a:chExt cx="0" cy="0"/>
        </a:xfrm>
      </p:grpSpPr>
      <p:sp>
        <p:nvSpPr>
          <p:cNvPr id="1540" name="Shape 15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1" name="Shape 154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Postaviti pitanje polaznicima – kao uvod</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Što je web stranica? – odgovor na idućem prikazu </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4"/>
        <p:cNvGrpSpPr/>
        <p:nvPr/>
      </p:nvGrpSpPr>
      <p:grpSpPr>
        <a:xfrm>
          <a:off x="0" y="0"/>
          <a:ext cx="0" cy="0"/>
          <a:chOff x="0" y="0"/>
          <a:chExt cx="0" cy="0"/>
        </a:xfrm>
      </p:grpSpPr>
      <p:sp>
        <p:nvSpPr>
          <p:cNvPr id="1545" name="Shape 154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6" name="Shape 154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1"/>
        <p:cNvGrpSpPr/>
        <p:nvPr/>
      </p:nvGrpSpPr>
      <p:grpSpPr>
        <a:xfrm>
          <a:off x="0" y="0"/>
          <a:ext cx="0" cy="0"/>
          <a:chOff x="0" y="0"/>
          <a:chExt cx="0" cy="0"/>
        </a:xfrm>
      </p:grpSpPr>
      <p:sp>
        <p:nvSpPr>
          <p:cNvPr id="1552" name="Shape 1552"/>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553" name="Shape 15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1"/>
        <p:cNvGrpSpPr/>
        <p:nvPr/>
      </p:nvGrpSpPr>
      <p:grpSpPr>
        <a:xfrm>
          <a:off x="0" y="0"/>
          <a:ext cx="0" cy="0"/>
          <a:chOff x="0" y="0"/>
          <a:chExt cx="0" cy="0"/>
        </a:xfrm>
      </p:grpSpPr>
      <p:sp>
        <p:nvSpPr>
          <p:cNvPr id="1562" name="Shape 1562"/>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563" name="Shape 15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1"/>
        <p:cNvGrpSpPr/>
        <p:nvPr/>
      </p:nvGrpSpPr>
      <p:grpSpPr>
        <a:xfrm>
          <a:off x="0" y="0"/>
          <a:ext cx="0" cy="0"/>
          <a:chOff x="0" y="0"/>
          <a:chExt cx="0" cy="0"/>
        </a:xfrm>
      </p:grpSpPr>
      <p:sp>
        <p:nvSpPr>
          <p:cNvPr id="1572" name="Shape 1572"/>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573" name="Shape 15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2"/>
        <p:cNvGrpSpPr/>
        <p:nvPr/>
      </p:nvGrpSpPr>
      <p:grpSpPr>
        <a:xfrm>
          <a:off x="0" y="0"/>
          <a:ext cx="0" cy="0"/>
          <a:chOff x="0" y="0"/>
          <a:chExt cx="0" cy="0"/>
        </a:xfrm>
      </p:grpSpPr>
      <p:sp>
        <p:nvSpPr>
          <p:cNvPr id="1583" name="Shape 1583"/>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584" name="Shape 15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7"/>
        <p:cNvGrpSpPr/>
        <p:nvPr/>
      </p:nvGrpSpPr>
      <p:grpSpPr>
        <a:xfrm>
          <a:off x="0" y="0"/>
          <a:ext cx="0" cy="0"/>
          <a:chOff x="0" y="0"/>
          <a:chExt cx="0" cy="0"/>
        </a:xfrm>
      </p:grpSpPr>
      <p:sp>
        <p:nvSpPr>
          <p:cNvPr id="1598" name="Shape 15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9" name="Shape 159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Postaviti pitanje polaznicima – kao uvod</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Što je web stranica? – odgovor na idućem prikazu </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2"/>
        <p:cNvGrpSpPr/>
        <p:nvPr/>
      </p:nvGrpSpPr>
      <p:grpSpPr>
        <a:xfrm>
          <a:off x="0" y="0"/>
          <a:ext cx="0" cy="0"/>
          <a:chOff x="0" y="0"/>
          <a:chExt cx="0" cy="0"/>
        </a:xfrm>
      </p:grpSpPr>
      <p:sp>
        <p:nvSpPr>
          <p:cNvPr id="1603" name="Shape 1603"/>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604" name="Shape 16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8"/>
        <p:cNvGrpSpPr/>
        <p:nvPr/>
      </p:nvGrpSpPr>
      <p:grpSpPr>
        <a:xfrm>
          <a:off x="0" y="0"/>
          <a:ext cx="0" cy="0"/>
          <a:chOff x="0" y="0"/>
          <a:chExt cx="0" cy="0"/>
        </a:xfrm>
      </p:grpSpPr>
      <p:sp>
        <p:nvSpPr>
          <p:cNvPr id="1629" name="Shape 16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630" name="Shape 1630"/>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Source: </a:t>
            </a:r>
            <a:r>
              <a:rPr lang="hr-HR" sz="1200" b="0" i="0" u="sng" strike="noStrike" cap="none">
                <a:solidFill>
                  <a:schemeClr val="hlink"/>
                </a:solidFill>
                <a:latin typeface="Calibri"/>
                <a:ea typeface="Calibri"/>
                <a:cs typeface="Calibri"/>
                <a:sym typeface="Calibri"/>
                <a:hlinkClick r:id="rId3"/>
              </a:rPr>
              <a:t>http://www.pewinternet.org/2015/08/19/the-demographics-of-social-media-users/</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631" name="Shape 1631"/>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49</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Shape 8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6" name="Shape 82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4"/>
        <p:cNvGrpSpPr/>
        <p:nvPr/>
      </p:nvGrpSpPr>
      <p:grpSpPr>
        <a:xfrm>
          <a:off x="0" y="0"/>
          <a:ext cx="0" cy="0"/>
          <a:chOff x="0" y="0"/>
          <a:chExt cx="0" cy="0"/>
        </a:xfrm>
      </p:grpSpPr>
      <p:sp>
        <p:nvSpPr>
          <p:cNvPr id="1715" name="Shape 17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6" name="Shape 1716"/>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Postaviti pitanje polaznicima – kao uvod</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Što je web stranica? – odgovor na idućem prikazu </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9"/>
        <p:cNvGrpSpPr/>
        <p:nvPr/>
      </p:nvGrpSpPr>
      <p:grpSpPr>
        <a:xfrm>
          <a:off x="0" y="0"/>
          <a:ext cx="0" cy="0"/>
          <a:chOff x="0" y="0"/>
          <a:chExt cx="0" cy="0"/>
        </a:xfrm>
      </p:grpSpPr>
      <p:sp>
        <p:nvSpPr>
          <p:cNvPr id="1720" name="Shape 17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21" name="Shape 1721"/>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Pojasniti koliko dugo je Facebook prisutan i kako je evoluirao.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722" name="Shape 1722"/>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51</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3"/>
        <p:cNvGrpSpPr/>
        <p:nvPr/>
      </p:nvGrpSpPr>
      <p:grpSpPr>
        <a:xfrm>
          <a:off x="0" y="0"/>
          <a:ext cx="0" cy="0"/>
          <a:chOff x="0" y="0"/>
          <a:chExt cx="0" cy="0"/>
        </a:xfrm>
      </p:grpSpPr>
      <p:sp>
        <p:nvSpPr>
          <p:cNvPr id="1734" name="Shape 17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35" name="Shape 1735"/>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Pojasniti kako oglašavanje na Facebooku može biti vrlo efektivno zato jer omogućava detaljno ciljanje korisnika. Navesti koliko je bitna kreativa (foto/video) i mogućnosti kako bi se korisnik odveo na stranicu koja prodaje.</a:t>
            </a:r>
          </a:p>
          <a:p>
            <a:pPr marL="0" marR="0" lvl="0" indent="0" algn="l" rtl="0">
              <a:spcBef>
                <a:spcPts val="0"/>
              </a:spcBef>
              <a:spcAft>
                <a:spcPts val="0"/>
              </a:spcAft>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0"/>
              </a:spcBef>
              <a:buClr>
                <a:schemeClr val="dk1"/>
              </a:buClr>
              <a:buSzPct val="25000"/>
              <a:buFont typeface="Calibri"/>
              <a:buNone/>
            </a:pPr>
            <a:r>
              <a:rPr lang="hr-HR" sz="1200" b="0" i="0" u="none" strike="noStrike" cap="none">
                <a:solidFill>
                  <a:schemeClr val="dk1"/>
                </a:solidFill>
                <a:latin typeface="Calibri"/>
                <a:ea typeface="Calibri"/>
                <a:cs typeface="Calibri"/>
                <a:sym typeface="Calibri"/>
              </a:rPr>
              <a:t>Naglasiti kako Facebook raspolaže s velikom bazom podataka o interesima korisnika. Ta baza podataka u stalnom je porastu a jednako tako mijenjanju se i mogućnosti ciljanja korisnika koje svakim danom postaju detaljnije i zanimljivije oglašivačima.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736" name="Shape 1736"/>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52</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5"/>
        <p:cNvGrpSpPr/>
        <p:nvPr/>
      </p:nvGrpSpPr>
      <p:grpSpPr>
        <a:xfrm>
          <a:off x="0" y="0"/>
          <a:ext cx="0" cy="0"/>
          <a:chOff x="0" y="0"/>
          <a:chExt cx="0" cy="0"/>
        </a:xfrm>
      </p:grpSpPr>
      <p:sp>
        <p:nvSpPr>
          <p:cNvPr id="1746" name="Shape 17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47" name="Shape 174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Ponoviti/pojasniti taj fokus na foto i video sadržaj u aplikaciji. Naglasiti kako mobilni uređaji predstavljaju glavni alat, ali i da postoje rješenja za PC/Mac (emulatori, aplikacije) koje je potrebno downloadati na računalo. Takva rješenja ne otvaraju sve mogućnosti na Instagramu ali olakšavaju osnovni rad.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748" name="Shape 174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53</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7"/>
        <p:cNvGrpSpPr/>
        <p:nvPr/>
      </p:nvGrpSpPr>
      <p:grpSpPr>
        <a:xfrm>
          <a:off x="0" y="0"/>
          <a:ext cx="0" cy="0"/>
          <a:chOff x="0" y="0"/>
          <a:chExt cx="0" cy="0"/>
        </a:xfrm>
      </p:grpSpPr>
      <p:sp>
        <p:nvSpPr>
          <p:cNvPr id="1758" name="Shape 17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59" name="Shape 1759"/>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Data source: </a:t>
            </a:r>
            <a:r>
              <a:rPr lang="hr-HR" sz="1200" b="0" i="0" u="sng" strike="noStrike" cap="none">
                <a:solidFill>
                  <a:schemeClr val="hlink"/>
                </a:solidFill>
                <a:latin typeface="Calibri"/>
                <a:ea typeface="Calibri"/>
                <a:cs typeface="Calibri"/>
                <a:sym typeface="Calibri"/>
                <a:hlinkClick r:id="rId3"/>
              </a:rPr>
              <a:t>http://www.statista.com/statistics/282087/number-of-monthly-active-twitter-users/</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760" name="Shape 1760"/>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54</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9"/>
        <p:cNvGrpSpPr/>
        <p:nvPr/>
      </p:nvGrpSpPr>
      <p:grpSpPr>
        <a:xfrm>
          <a:off x="0" y="0"/>
          <a:ext cx="0" cy="0"/>
          <a:chOff x="0" y="0"/>
          <a:chExt cx="0" cy="0"/>
        </a:xfrm>
      </p:grpSpPr>
      <p:sp>
        <p:nvSpPr>
          <p:cNvPr id="1770" name="Shape 1770"/>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771" name="Shape 177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0"/>
        <p:cNvGrpSpPr/>
        <p:nvPr/>
      </p:nvGrpSpPr>
      <p:grpSpPr>
        <a:xfrm>
          <a:off x="0" y="0"/>
          <a:ext cx="0" cy="0"/>
          <a:chOff x="0" y="0"/>
          <a:chExt cx="0" cy="0"/>
        </a:xfrm>
      </p:grpSpPr>
      <p:sp>
        <p:nvSpPr>
          <p:cNvPr id="1781" name="Shape 17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2" name="Shape 178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5"/>
        <p:cNvGrpSpPr/>
        <p:nvPr/>
      </p:nvGrpSpPr>
      <p:grpSpPr>
        <a:xfrm>
          <a:off x="0" y="0"/>
          <a:ext cx="0" cy="0"/>
          <a:chOff x="0" y="0"/>
          <a:chExt cx="0" cy="0"/>
        </a:xfrm>
      </p:grpSpPr>
      <p:sp>
        <p:nvSpPr>
          <p:cNvPr id="1786" name="Shape 17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787" name="Shape 1787"/>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hr-HR" sz="1200" b="0" i="0" u="none" strike="noStrike" cap="none">
                <a:solidFill>
                  <a:schemeClr val="dk1"/>
                </a:solidFill>
                <a:latin typeface="Calibri"/>
                <a:ea typeface="Calibri"/>
                <a:cs typeface="Calibri"/>
                <a:sym typeface="Calibri"/>
              </a:rPr>
              <a:t>Kratki pregled prikazanog. Istaknuti kako organizacija (pojedinac, tvrtka…) trebaju prvo definirati svoje ciljeve i potom odlučiti koju društvenu mrežu koristiti. Facebook je cool za sve tipove sadržaja. Za Instagram su u pravilu potrebne kvalitetne fotografije. WhatsApp je odličan za pokretanje direktne komunikacije s korisnicima </a:t>
            </a:r>
            <a:r>
              <a:rPr lang="hr-HR" sz="1200" b="1" i="0" u="none" strike="noStrike" cap="none">
                <a:solidFill>
                  <a:schemeClr val="dk1"/>
                </a:solidFill>
                <a:latin typeface="Calibri"/>
                <a:ea typeface="Calibri"/>
                <a:cs typeface="Calibri"/>
                <a:sym typeface="Calibri"/>
              </a:rPr>
              <a:t>(Napomena: Zašto onda nismo ništa rekli o Whatsapu?, mislim otvaramo si samo pitanja a što je WP… I tako redom ☺ )</a:t>
            </a:r>
            <a:r>
              <a:rPr lang="hr-HR" sz="1200" b="0" i="0" u="none" strike="noStrike" cap="none">
                <a:solidFill>
                  <a:schemeClr val="dk1"/>
                </a:solidFill>
                <a:latin typeface="Calibri"/>
                <a:ea typeface="Calibri"/>
                <a:cs typeface="Calibri"/>
                <a:sym typeface="Calibri"/>
              </a:rPr>
              <a:t>Twitter je brz i odličan za širenje informacija. Google+ također posjeduje brojne alate i doseže publiku zahvaljujući integriranoj tražilici. LinkedIn je dobar za doseg nešto starije ali i bogatije publike… </a:t>
            </a:r>
          </a:p>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1788" name="Shape 1788"/>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57</a:t>
            </a:fld>
            <a:endParaRPr lang="hr-HR" sz="1200">
              <a:solidFill>
                <a:schemeClr val="dk1"/>
              </a:solidFill>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4"/>
        <p:cNvGrpSpPr/>
        <p:nvPr/>
      </p:nvGrpSpPr>
      <p:grpSpPr>
        <a:xfrm>
          <a:off x="0" y="0"/>
          <a:ext cx="0" cy="0"/>
          <a:chOff x="0" y="0"/>
          <a:chExt cx="0" cy="0"/>
        </a:xfrm>
      </p:grpSpPr>
      <p:sp>
        <p:nvSpPr>
          <p:cNvPr id="1805" name="Shape 1805"/>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806" name="Shape 180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5"/>
        <p:cNvGrpSpPr/>
        <p:nvPr/>
      </p:nvGrpSpPr>
      <p:grpSpPr>
        <a:xfrm>
          <a:off x="0" y="0"/>
          <a:ext cx="0" cy="0"/>
          <a:chOff x="0" y="0"/>
          <a:chExt cx="0" cy="0"/>
        </a:xfrm>
      </p:grpSpPr>
      <p:sp>
        <p:nvSpPr>
          <p:cNvPr id="1816" name="Shape 18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17" name="Shape 1817"/>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a:spcBef>
                <a:spcPts val="0"/>
              </a:spcBef>
              <a:buNone/>
            </a:pPr>
            <a:endParaRPr/>
          </a:p>
        </p:txBody>
      </p:sp>
      <p:sp>
        <p:nvSpPr>
          <p:cNvPr id="1818" name="Shape 1818"/>
          <p:cNvSpPr txBox="1">
            <a:spLocks noGrp="1"/>
          </p:cNvSpPr>
          <p:nvPr>
            <p:ph type="sldNum" idx="12"/>
          </p:nvPr>
        </p:nvSpPr>
        <p:spPr>
          <a:xfrm>
            <a:off x="3884613" y="8685213"/>
            <a:ext cx="2971800" cy="458700"/>
          </a:xfrm>
          <a:prstGeom prst="rect">
            <a:avLst/>
          </a:prstGeom>
        </p:spPr>
        <p:txBody>
          <a:bodyPr wrap="square" lIns="91425" tIns="45700" rIns="91425" bIns="45700" anchor="b" anchorCtr="0">
            <a:noAutofit/>
          </a:bodyPr>
          <a:lstStyle/>
          <a:p>
            <a:pPr lvl="0">
              <a:spcBef>
                <a:spcPts val="0"/>
              </a:spcBef>
              <a:buClr>
                <a:srgbClr val="000000"/>
              </a:buClr>
              <a:buSzPct val="25000"/>
              <a:buFont typeface="Arial"/>
              <a:buNone/>
            </a:pPr>
            <a:fld id="{00000000-1234-1234-1234-123412341234}" type="slidenum">
              <a:rPr lang="hr-HR"/>
              <a:pPr lvl="0">
                <a:spcBef>
                  <a:spcPts val="0"/>
                </a:spcBef>
                <a:buClr>
                  <a:srgbClr val="000000"/>
                </a:buClr>
                <a:buSzPct val="25000"/>
                <a:buFont typeface="Arial"/>
                <a:buNone/>
              </a:pPr>
              <a:t>59</a:t>
            </a:fld>
            <a:endParaRPr lang="hr-H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Shape 8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1" name="Shape 831"/>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Uvod u digitalni marketing. Objasniti osnovnu razliku između tradicionalnog i digitalnog marketinga.</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Osnovne prednosti digitalnog marketinga su: Doseg, Ciljanje, Mjerljivost, Optimizacija</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U nastavku ćemo pojasniti svaku od prednosti.</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5"/>
        <p:cNvGrpSpPr/>
        <p:nvPr/>
      </p:nvGrpSpPr>
      <p:grpSpPr>
        <a:xfrm>
          <a:off x="0" y="0"/>
          <a:ext cx="0" cy="0"/>
          <a:chOff x="0" y="0"/>
          <a:chExt cx="0" cy="0"/>
        </a:xfrm>
      </p:grpSpPr>
      <p:sp>
        <p:nvSpPr>
          <p:cNvPr id="1826" name="Shape 1826"/>
          <p:cNvSpPr txBox="1">
            <a:spLocks noGrp="1"/>
          </p:cNvSpPr>
          <p:nvPr>
            <p:ph type="body" idx="1"/>
          </p:nvPr>
        </p:nvSpPr>
        <p:spPr>
          <a:xfrm>
            <a:off x="685800" y="4400550"/>
            <a:ext cx="5486400" cy="3600450"/>
          </a:xfrm>
          <a:prstGeom prst="rect">
            <a:avLst/>
          </a:prstGeom>
        </p:spPr>
        <p:txBody>
          <a:bodyPr wrap="square" lIns="91425" tIns="91425" rIns="91425" bIns="91425" anchor="t" anchorCtr="0">
            <a:noAutofit/>
          </a:bodyPr>
          <a:lstStyle/>
          <a:p>
            <a:pPr lvl="0">
              <a:spcBef>
                <a:spcPts val="0"/>
              </a:spcBef>
              <a:buNone/>
            </a:pPr>
            <a:endParaRPr/>
          </a:p>
        </p:txBody>
      </p:sp>
      <p:sp>
        <p:nvSpPr>
          <p:cNvPr id="1827" name="Shape 18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Shape 83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37" name="Shape 837"/>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Zašto je bitno biti prisutan online?</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Danas živimo drugačije. Ne koristimo se internetom samo povremeno i samo kada nam nešto treba.. Prosječno pogledamo naš mobitel 150 puta na dan. Pa čak i kada se vozimo na biciklu ili u autu tražimo nečiju adresu. To uvelike utječe na neke naše odluke koje donosimo.  </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lnSpc>
                <a:spcPct val="115000"/>
              </a:lnSpc>
              <a:spcBef>
                <a:spcPts val="0"/>
              </a:spcBef>
              <a:buNone/>
            </a:pPr>
            <a:endParaRPr sz="1000">
              <a:solidFill>
                <a:srgbClr val="666666"/>
              </a:solidFill>
              <a:latin typeface="Roboto"/>
              <a:ea typeface="Roboto"/>
              <a:cs typeface="Roboto"/>
              <a:sym typeface="Roboto"/>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Shape 84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48" name="Shape 84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ctr" anchorCtr="0">
            <a:noAutofit/>
          </a:bodyPr>
          <a:lstStyle/>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Uz nove tehnologije, uređaje, analitiku, podatke, postoji još jedan korak u procesu kupnje. </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Korak koji gotovo svaka osoba prolazi kad kupuje nešto, i taj korak često zanemarujemo. No dugoročno tako gubimo novac. </a:t>
            </a:r>
          </a:p>
          <a:p>
            <a:pPr lvl="0" rtl="0">
              <a:spcBef>
                <a:spcPts val="0"/>
              </a:spcBef>
              <a:buClr>
                <a:schemeClr val="accent2"/>
              </a:buClr>
              <a:buFont typeface="Calibri"/>
              <a:buNone/>
            </a:pPr>
            <a:endParaRPr sz="1200">
              <a:solidFill>
                <a:schemeClr val="accent2"/>
              </a:solidFill>
              <a:latin typeface="Calibri"/>
              <a:ea typeface="Calibri"/>
              <a:cs typeface="Calibri"/>
              <a:sym typeface="Calibri"/>
            </a:endParaRP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Prije su ljudi nešto vidjeli, otišli u trgovinu, kupili ili naručili telefonom dostavu ili su to sami pokupili u trgovini.</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Sada (jer je dostupno više informacija), postoji još jedan korak u tom procesu; ljudi prikupljaju informacije i uspoređuju ih.</a:t>
            </a:r>
          </a:p>
          <a:p>
            <a:pPr lvl="0" rtl="0">
              <a:spcBef>
                <a:spcPts val="0"/>
              </a:spcBef>
              <a:buClr>
                <a:schemeClr val="accent2"/>
              </a:buClr>
              <a:buFont typeface="Calibri"/>
              <a:buNone/>
            </a:pPr>
            <a:endParaRPr sz="1200">
              <a:solidFill>
                <a:schemeClr val="accent2"/>
              </a:solidFill>
              <a:latin typeface="Calibri"/>
              <a:ea typeface="Calibri"/>
              <a:cs typeface="Calibri"/>
              <a:sym typeface="Calibri"/>
            </a:endParaRP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Ta faza prikupljanja informacija je ključna točka za nas. </a:t>
            </a:r>
          </a:p>
          <a:p>
            <a:pPr lvl="0" rtl="0">
              <a:spcBef>
                <a:spcPts val="0"/>
              </a:spcBef>
              <a:buClr>
                <a:schemeClr val="accent2"/>
              </a:buClr>
              <a:buSzPct val="25000"/>
              <a:buFont typeface="Calibri"/>
              <a:buNone/>
            </a:pPr>
            <a:r>
              <a:rPr lang="hr-HR" sz="1200">
                <a:solidFill>
                  <a:schemeClr val="accent2"/>
                </a:solidFill>
                <a:latin typeface="Calibri"/>
                <a:ea typeface="Calibri"/>
                <a:cs typeface="Calibri"/>
                <a:sym typeface="Calibri"/>
              </a:rPr>
              <a:t>Točka koja bi treba biti važan dio našeg posla, a to je pravovremeno (u što kraćem roku) i konstantno odgovaranje na korisničke upite o našim proizvodima ili uslugama.</a:t>
            </a:r>
          </a:p>
          <a:p>
            <a:pPr lvl="0" rtl="0">
              <a:spcBef>
                <a:spcPts val="0"/>
              </a:spcBef>
              <a:buClr>
                <a:schemeClr val="accent2"/>
              </a:buClr>
              <a:buFont typeface="Arial"/>
              <a:buNone/>
            </a:pPr>
            <a:endParaRPr sz="1200">
              <a:solidFill>
                <a:schemeClr val="accent2"/>
              </a:solidFill>
              <a:latin typeface="Calibri"/>
              <a:ea typeface="Calibri"/>
              <a:cs typeface="Calibri"/>
              <a:sym typeface="Calibri"/>
            </a:endParaRPr>
          </a:p>
          <a:p>
            <a:pPr lvl="0" rt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5" name="Shape 96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966" name="Shape 966"/>
          <p:cNvSpPr txBox="1">
            <a:spLocks noGrp="1"/>
          </p:cNvSpPr>
          <p:nvPr>
            <p:ph type="body" idx="1"/>
          </p:nvPr>
        </p:nvSpPr>
        <p:spPr>
          <a:xfrm>
            <a:off x="685800" y="4400550"/>
            <a:ext cx="5486400" cy="3600450"/>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Clr>
                <a:schemeClr val="dk1"/>
              </a:buClr>
              <a:buSzPct val="25000"/>
              <a:buFont typeface="Calibri"/>
              <a:buNone/>
            </a:pPr>
            <a:r>
              <a:rPr lang="hr-HR" sz="1200" b="0" i="0" u="none" strike="noStrike" cap="none" dirty="0">
                <a:solidFill>
                  <a:schemeClr val="dk1"/>
                </a:solidFill>
                <a:latin typeface="Calibri"/>
                <a:ea typeface="Calibri"/>
                <a:cs typeface="Calibri"/>
                <a:sym typeface="Calibri"/>
              </a:rPr>
              <a:t>Kada razmišljate o svojoj strategiji, trebate imati na umu da se vaša online prisutnost treba odnositi na sve četiri faze:</a:t>
            </a:r>
          </a:p>
          <a:p>
            <a:pPr marL="0" marR="0" lvl="0" indent="0" algn="l" rtl="0">
              <a:spcBef>
                <a:spcPts val="0"/>
              </a:spcBef>
              <a:spcAft>
                <a:spcPts val="0"/>
              </a:spcAft>
              <a:buClr>
                <a:schemeClr val="dk1"/>
              </a:buClr>
              <a:buSzPct val="250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ct val="25000"/>
              <a:buFont typeface="Calibri"/>
              <a:buNone/>
            </a:pPr>
            <a:r>
              <a:rPr lang="hr-HR" sz="1200" b="0" i="0" u="none" strike="noStrike" cap="none" dirty="0">
                <a:solidFill>
                  <a:schemeClr val="dk1"/>
                </a:solidFill>
                <a:latin typeface="Calibri"/>
                <a:ea typeface="Calibri"/>
                <a:cs typeface="Calibri"/>
                <a:sym typeface="Calibri"/>
              </a:rPr>
              <a:t>VIDI: kako ćete prikazivati svoje proizvode, usluge ili vještine?</a:t>
            </a:r>
          </a:p>
          <a:p>
            <a:pPr marL="0" marR="0" lvl="0" indent="0" algn="l" rtl="0">
              <a:spcBef>
                <a:spcPts val="0"/>
              </a:spcBef>
              <a:spcAft>
                <a:spcPts val="0"/>
              </a:spcAft>
              <a:buClr>
                <a:schemeClr val="dk1"/>
              </a:buClr>
              <a:buSzPct val="25000"/>
              <a:buFont typeface="Calibri"/>
              <a:buNone/>
            </a:pPr>
            <a:r>
              <a:rPr lang="hr-HR" sz="1200" b="0" i="0" u="none" strike="noStrike" cap="none" dirty="0">
                <a:solidFill>
                  <a:schemeClr val="dk1"/>
                </a:solidFill>
                <a:latin typeface="Calibri"/>
                <a:ea typeface="Calibri"/>
                <a:cs typeface="Calibri"/>
                <a:sym typeface="Calibri"/>
              </a:rPr>
              <a:t>MISLI: trebaju li ljudi saznati više informacija ako su zainteresirani? Koje bi im informacije trebale?</a:t>
            </a:r>
          </a:p>
          <a:p>
            <a:pPr marL="0" marR="0" lvl="0" indent="0" algn="l" rtl="0">
              <a:spcBef>
                <a:spcPts val="0"/>
              </a:spcBef>
              <a:spcAft>
                <a:spcPts val="0"/>
              </a:spcAft>
              <a:buClr>
                <a:schemeClr val="dk1"/>
              </a:buClr>
              <a:buSzPct val="25000"/>
              <a:buFont typeface="Calibri"/>
              <a:buNone/>
            </a:pPr>
            <a:r>
              <a:rPr lang="hr-HR" sz="1200" b="0" i="0" u="none" strike="noStrike" cap="none" dirty="0">
                <a:solidFill>
                  <a:schemeClr val="dk1"/>
                </a:solidFill>
                <a:latin typeface="Calibri"/>
                <a:ea typeface="Calibri"/>
                <a:cs typeface="Calibri"/>
                <a:sym typeface="Calibri"/>
              </a:rPr>
              <a:t>UČINI: Koliko je lako uspostaviti kontakt? Registrirajte se za novosti, kupite nešto, rezervirate hotelsku sobu?</a:t>
            </a:r>
          </a:p>
          <a:p>
            <a:pPr marL="0" marR="0" lvl="0" indent="0" algn="l" rtl="0">
              <a:spcBef>
                <a:spcPts val="0"/>
              </a:spcBef>
              <a:buClr>
                <a:schemeClr val="dk1"/>
              </a:buClr>
              <a:buSzPct val="25000"/>
              <a:buFont typeface="Calibri"/>
              <a:buNone/>
            </a:pPr>
            <a:r>
              <a:rPr lang="hr-HR" sz="1200" b="0" i="0" u="none" strike="noStrike" cap="none" dirty="0">
                <a:solidFill>
                  <a:schemeClr val="dk1"/>
                </a:solidFill>
                <a:latin typeface="Calibri"/>
                <a:ea typeface="Calibri"/>
                <a:cs typeface="Calibri"/>
                <a:sym typeface="Calibri"/>
              </a:rPr>
              <a:t>BRINI: što kupac želi nakon što kupi nešto? Hvala ti? Bonus shema? Vijesti o ponudama?</a:t>
            </a:r>
          </a:p>
          <a:p>
            <a:pPr marL="0" marR="0" lvl="0" indent="0" algn="l" rtl="0">
              <a:spcBef>
                <a:spcPts val="0"/>
              </a:spcBef>
              <a:buSzPct val="25000"/>
              <a:buNone/>
            </a:pPr>
            <a:endParaRPr sz="1200" b="0" i="0" u="none" strike="noStrike" cap="none" dirty="0">
              <a:solidFill>
                <a:schemeClr val="dk1"/>
              </a:solidFill>
              <a:latin typeface="Calibri"/>
              <a:ea typeface="Calibri"/>
              <a:cs typeface="Calibri"/>
              <a:sym typeface="Calibri"/>
            </a:endParaRPr>
          </a:p>
        </p:txBody>
      </p:sp>
      <p:sp>
        <p:nvSpPr>
          <p:cNvPr id="967" name="Shape 967"/>
          <p:cNvSpPr txBox="1">
            <a:spLocks noGrp="1"/>
          </p:cNvSpPr>
          <p:nvPr>
            <p:ph type="sldNum" idx="12"/>
          </p:nvPr>
        </p:nvSpPr>
        <p:spPr>
          <a:xfrm>
            <a:off x="3884613" y="8685213"/>
            <a:ext cx="2971800" cy="458787"/>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hr-HR" sz="1200">
                <a:solidFill>
                  <a:schemeClr val="dk1"/>
                </a:solidFill>
                <a:latin typeface="Calibri"/>
                <a:ea typeface="Calibri"/>
                <a:cs typeface="Calibri"/>
                <a:sym typeface="Calibri"/>
              </a:rPr>
              <a:pPr marL="0" marR="0" lvl="0" indent="0" algn="r" rtl="0">
                <a:spcBef>
                  <a:spcPts val="0"/>
                </a:spcBef>
                <a:buSzPct val="25000"/>
                <a:buNone/>
              </a:pPr>
              <a:t>9</a:t>
            </a:fld>
            <a:endParaRPr lang="hr-H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Blank Blue Footer">
    <p:spTree>
      <p:nvGrpSpPr>
        <p:cNvPr id="1" name="Shape 12"/>
        <p:cNvGrpSpPr/>
        <p:nvPr/>
      </p:nvGrpSpPr>
      <p:grpSpPr>
        <a:xfrm>
          <a:off x="0" y="0"/>
          <a:ext cx="0" cy="0"/>
          <a:chOff x="0" y="0"/>
          <a:chExt cx="0" cy="0"/>
        </a:xfrm>
      </p:grpSpPr>
      <p:pic>
        <p:nvPicPr>
          <p:cNvPr id="13" name="Shape 13" descr="Google_Logo_2015_gr.png"/>
          <p:cNvPicPr preferRelativeResize="0"/>
          <p:nvPr/>
        </p:nvPicPr>
        <p:blipFill rotWithShape="1">
          <a:blip r:embed="rId2" cstate="email">
            <a:alphaModFix/>
          </a:blip>
          <a:srcRect/>
          <a:stretch/>
        </p:blipFill>
        <p:spPr>
          <a:xfrm>
            <a:off x="234959" y="6455686"/>
            <a:ext cx="737455" cy="22795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lank Blue Footer">
    <p:spTree>
      <p:nvGrpSpPr>
        <p:cNvPr id="1" name="Shape 64"/>
        <p:cNvGrpSpPr/>
        <p:nvPr/>
      </p:nvGrpSpPr>
      <p:grpSpPr>
        <a:xfrm>
          <a:off x="0" y="0"/>
          <a:ext cx="0" cy="0"/>
          <a:chOff x="0" y="0"/>
          <a:chExt cx="0" cy="0"/>
        </a:xfrm>
      </p:grpSpPr>
      <p:sp>
        <p:nvSpPr>
          <p:cNvPr id="65" name="Shape 65"/>
          <p:cNvSpPr txBox="1"/>
          <p:nvPr/>
        </p:nvSpPr>
        <p:spPr>
          <a:xfrm>
            <a:off x="6264033" y="6387267"/>
            <a:ext cx="5794500" cy="500700"/>
          </a:xfrm>
          <a:prstGeom prst="rect">
            <a:avLst/>
          </a:prstGeom>
          <a:noFill/>
          <a:ln>
            <a:noFill/>
          </a:ln>
        </p:spPr>
        <p:txBody>
          <a:bodyPr wrap="square" lIns="121900" tIns="121900" rIns="121900" bIns="121900" anchor="t" anchorCtr="0">
            <a:noAutofit/>
          </a:bodyPr>
          <a:lstStyle/>
          <a:p>
            <a:pPr lvl="0" algn="r" rtl="0">
              <a:spcBef>
                <a:spcPts val="0"/>
              </a:spcBef>
              <a:buNone/>
            </a:pPr>
            <a:r>
              <a:rPr lang="hr-HR" sz="800">
                <a:solidFill>
                  <a:srgbClr val="FFFFFF"/>
                </a:solidFill>
                <a:latin typeface="Roboto"/>
                <a:ea typeface="Roboto"/>
                <a:cs typeface="Roboto"/>
                <a:sym typeface="Roboto"/>
              </a:rPr>
              <a:t>Source:  Lorem ipsum dolor sit amet, consectetur adipiscing elit. Duis non erat sem</a:t>
            </a:r>
          </a:p>
        </p:txBody>
      </p:sp>
      <p:sp>
        <p:nvSpPr>
          <p:cNvPr id="66" name="Shape 66"/>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grpSp>
        <p:nvGrpSpPr>
          <p:cNvPr id="67" name="Shape 67"/>
          <p:cNvGrpSpPr/>
          <p:nvPr/>
        </p:nvGrpSpPr>
        <p:grpSpPr>
          <a:xfrm>
            <a:off x="-25490" y="6168857"/>
            <a:ext cx="12242675" cy="731152"/>
            <a:chOff x="-19118" y="4617750"/>
            <a:chExt cx="9182236" cy="548378"/>
          </a:xfrm>
        </p:grpSpPr>
        <p:sp>
          <p:nvSpPr>
            <p:cNvPr id="68" name="Shape 68"/>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69" name="Shape 69"/>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cSld name="Green Footer - Title &amp; Body">
    <p:spTree>
      <p:nvGrpSpPr>
        <p:cNvPr id="1" name="Shape 636"/>
        <p:cNvGrpSpPr/>
        <p:nvPr/>
      </p:nvGrpSpPr>
      <p:grpSpPr>
        <a:xfrm>
          <a:off x="0" y="0"/>
          <a:ext cx="0" cy="0"/>
          <a:chOff x="0" y="0"/>
          <a:chExt cx="0" cy="0"/>
        </a:xfrm>
      </p:grpSpPr>
      <p:sp>
        <p:nvSpPr>
          <p:cNvPr id="637" name="Shape 63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38" name="Shape 638"/>
          <p:cNvSpPr/>
          <p:nvPr/>
        </p:nvSpPr>
        <p:spPr>
          <a:xfrm>
            <a:off x="108100" y="6157000"/>
            <a:ext cx="12117864" cy="731148"/>
          </a:xfrm>
          <a:custGeom>
            <a:avLst/>
            <a:gdLst/>
            <a:ahLst/>
            <a:cxnLst/>
            <a:rect l="0" t="0" r="0" b="0"/>
            <a:pathLst>
              <a:path w="363545" h="21935" extrusionOk="0">
                <a:moveTo>
                  <a:pt x="363545" y="21935"/>
                </a:moveTo>
                <a:lnTo>
                  <a:pt x="363036" y="0"/>
                </a:lnTo>
                <a:lnTo>
                  <a:pt x="0" y="12743"/>
                </a:lnTo>
                <a:lnTo>
                  <a:pt x="869" y="20673"/>
                </a:lnTo>
                <a:close/>
              </a:path>
            </a:pathLst>
          </a:custGeom>
          <a:solidFill>
            <a:srgbClr val="349351"/>
          </a:solidFill>
          <a:ln>
            <a:noFill/>
          </a:ln>
        </p:spPr>
      </p:sp>
      <p:sp>
        <p:nvSpPr>
          <p:cNvPr id="639" name="Shape 639"/>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pic>
        <p:nvPicPr>
          <p:cNvPr id="640" name="Shape 64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41" name="Shape 641"/>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642" name="Shape 64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Gray Footer - Title &amp; Body">
    <p:spTree>
      <p:nvGrpSpPr>
        <p:cNvPr id="1" name="Shape 643"/>
        <p:cNvGrpSpPr/>
        <p:nvPr/>
      </p:nvGrpSpPr>
      <p:grpSpPr>
        <a:xfrm>
          <a:off x="0" y="0"/>
          <a:ext cx="0" cy="0"/>
          <a:chOff x="0" y="0"/>
          <a:chExt cx="0" cy="0"/>
        </a:xfrm>
      </p:grpSpPr>
      <p:sp>
        <p:nvSpPr>
          <p:cNvPr id="644" name="Shape 644"/>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645" name="Shape 64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pic>
        <p:nvPicPr>
          <p:cNvPr id="646" name="Shape 64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47" name="Shape 64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48" name="Shape 648"/>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649" name="Shape 64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cSld name="Blank Blue Footer">
    <p:spTree>
      <p:nvGrpSpPr>
        <p:cNvPr id="1" name="Shape 650"/>
        <p:cNvGrpSpPr/>
        <p:nvPr/>
      </p:nvGrpSpPr>
      <p:grpSpPr>
        <a:xfrm>
          <a:off x="0" y="0"/>
          <a:ext cx="0" cy="0"/>
          <a:chOff x="0" y="0"/>
          <a:chExt cx="0" cy="0"/>
        </a:xfrm>
      </p:grpSpPr>
      <p:sp>
        <p:nvSpPr>
          <p:cNvPr id="651" name="Shape 651"/>
          <p:cNvSpPr txBox="1"/>
          <p:nvPr/>
        </p:nvSpPr>
        <p:spPr>
          <a:xfrm>
            <a:off x="6264033" y="6387267"/>
            <a:ext cx="5794500" cy="500700"/>
          </a:xfrm>
          <a:prstGeom prst="rect">
            <a:avLst/>
          </a:prstGeom>
          <a:noFill/>
          <a:ln>
            <a:noFill/>
          </a:ln>
        </p:spPr>
        <p:txBody>
          <a:bodyPr wrap="square" lIns="121900" tIns="121900" rIns="121900" bIns="121900" anchor="t" anchorCtr="0">
            <a:noAutofit/>
          </a:bodyPr>
          <a:lstStyle/>
          <a:p>
            <a:pPr lvl="0" algn="r" rtl="0">
              <a:spcBef>
                <a:spcPts val="0"/>
              </a:spcBef>
              <a:buNone/>
            </a:pPr>
            <a:r>
              <a:rPr lang="hr-HR" sz="800">
                <a:solidFill>
                  <a:srgbClr val="FFFFFF"/>
                </a:solidFill>
                <a:latin typeface="Roboto"/>
                <a:ea typeface="Roboto"/>
                <a:cs typeface="Roboto"/>
                <a:sym typeface="Roboto"/>
              </a:rPr>
              <a:t>Source:  Lorem ipsum dolor sit amet, consectetur adipiscing elit. Duis non erat sem</a:t>
            </a:r>
          </a:p>
        </p:txBody>
      </p:sp>
      <p:sp>
        <p:nvSpPr>
          <p:cNvPr id="652" name="Shape 652"/>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53" name="Shape 65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grpSp>
        <p:nvGrpSpPr>
          <p:cNvPr id="654" name="Shape 654"/>
          <p:cNvGrpSpPr/>
          <p:nvPr/>
        </p:nvGrpSpPr>
        <p:grpSpPr>
          <a:xfrm>
            <a:off x="-25490" y="6168857"/>
            <a:ext cx="12242675" cy="731152"/>
            <a:chOff x="-19118" y="4617750"/>
            <a:chExt cx="9182236" cy="548378"/>
          </a:xfrm>
        </p:grpSpPr>
        <p:sp>
          <p:nvSpPr>
            <p:cNvPr id="655" name="Shape 655"/>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656" name="Shape 656"/>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657" name="Shape 657"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cSld name="Blank Red Footer">
    <p:spTree>
      <p:nvGrpSpPr>
        <p:cNvPr id="1" name="Shape 658"/>
        <p:cNvGrpSpPr/>
        <p:nvPr/>
      </p:nvGrpSpPr>
      <p:grpSpPr>
        <a:xfrm>
          <a:off x="0" y="0"/>
          <a:ext cx="0" cy="0"/>
          <a:chOff x="0" y="0"/>
          <a:chExt cx="0" cy="0"/>
        </a:xfrm>
      </p:grpSpPr>
      <p:sp>
        <p:nvSpPr>
          <p:cNvPr id="659" name="Shape 659"/>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660" name="Shape 660"/>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61" name="Shape 661"/>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662" name="Shape 66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663" name="Shape 663"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cSld name="Blank Yellow Footer">
    <p:spTree>
      <p:nvGrpSpPr>
        <p:cNvPr id="1" name="Shape 664"/>
        <p:cNvGrpSpPr/>
        <p:nvPr/>
      </p:nvGrpSpPr>
      <p:grpSpPr>
        <a:xfrm>
          <a:off x="0" y="0"/>
          <a:ext cx="0" cy="0"/>
          <a:chOff x="0" y="0"/>
          <a:chExt cx="0" cy="0"/>
        </a:xfrm>
      </p:grpSpPr>
      <p:sp>
        <p:nvSpPr>
          <p:cNvPr id="665" name="Shape 665"/>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66" name="Shape 666"/>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667" name="Shape 667"/>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sp>
        <p:nvSpPr>
          <p:cNvPr id="668" name="Shape 66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669" name="Shape 669"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cSld name="Blank Green Footer">
    <p:spTree>
      <p:nvGrpSpPr>
        <p:cNvPr id="1" name="Shape 670"/>
        <p:cNvGrpSpPr/>
        <p:nvPr/>
      </p:nvGrpSpPr>
      <p:grpSpPr>
        <a:xfrm>
          <a:off x="0" y="0"/>
          <a:ext cx="0" cy="0"/>
          <a:chOff x="0" y="0"/>
          <a:chExt cx="0" cy="0"/>
        </a:xfrm>
      </p:grpSpPr>
      <p:sp>
        <p:nvSpPr>
          <p:cNvPr id="671" name="Shape 67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72" name="Shape 672"/>
          <p:cNvSpPr/>
          <p:nvPr/>
        </p:nvSpPr>
        <p:spPr>
          <a:xfrm flipH="1">
            <a:off x="96000" y="6157000"/>
            <a:ext cx="12130267"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349351"/>
          </a:solidFill>
          <a:ln>
            <a:noFill/>
          </a:ln>
        </p:spPr>
      </p:sp>
      <p:sp>
        <p:nvSpPr>
          <p:cNvPr id="673" name="Shape 673"/>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sp>
        <p:nvSpPr>
          <p:cNvPr id="674" name="Shape 67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675" name="Shape 675"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cSld name="Blank Gray Footer">
    <p:spTree>
      <p:nvGrpSpPr>
        <p:cNvPr id="1" name="Shape 676"/>
        <p:cNvGrpSpPr/>
        <p:nvPr/>
      </p:nvGrpSpPr>
      <p:grpSpPr>
        <a:xfrm>
          <a:off x="0" y="0"/>
          <a:ext cx="0" cy="0"/>
          <a:chOff x="0" y="0"/>
          <a:chExt cx="0" cy="0"/>
        </a:xfrm>
      </p:grpSpPr>
      <p:sp>
        <p:nvSpPr>
          <p:cNvPr id="677" name="Shape 677"/>
          <p:cNvSpPr/>
          <p:nvPr/>
        </p:nvSpPr>
        <p:spPr>
          <a:xfrm flipH="1">
            <a:off x="84973" y="6157000"/>
            <a:ext cx="12141294"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678" name="Shape 678"/>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sp>
        <p:nvSpPr>
          <p:cNvPr id="679" name="Shape 679"/>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80" name="Shape 68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681" name="Shape 681"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cSld name="Blank">
    <p:spTree>
      <p:nvGrpSpPr>
        <p:cNvPr id="1" name="Shape 682"/>
        <p:cNvGrpSpPr/>
        <p:nvPr/>
      </p:nvGrpSpPr>
      <p:grpSpPr>
        <a:xfrm>
          <a:off x="0" y="0"/>
          <a:ext cx="0" cy="0"/>
          <a:chOff x="0" y="0"/>
          <a:chExt cx="0" cy="0"/>
        </a:xfrm>
      </p:grpSpPr>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Half Color Blue">
    <p:spTree>
      <p:nvGrpSpPr>
        <p:cNvPr id="1" name="Shape 683"/>
        <p:cNvGrpSpPr/>
        <p:nvPr/>
      </p:nvGrpSpPr>
      <p:grpSpPr>
        <a:xfrm>
          <a:off x="0" y="0"/>
          <a:ext cx="0" cy="0"/>
          <a:chOff x="0" y="0"/>
          <a:chExt cx="0" cy="0"/>
        </a:xfrm>
      </p:grpSpPr>
      <p:sp>
        <p:nvSpPr>
          <p:cNvPr id="684" name="Shape 684"/>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685" name="Shape 685"/>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buFont typeface="Roboto"/>
              <a:defRPr>
                <a:latin typeface="Roboto"/>
                <a:ea typeface="Roboto"/>
                <a:cs typeface="Roboto"/>
                <a:sym typeface="Roboto"/>
              </a:defRPr>
            </a:lvl2pPr>
            <a:lvl3pPr lvl="2" rtl="0">
              <a:spcBef>
                <a:spcPts val="0"/>
              </a:spcBef>
              <a:buFont typeface="Roboto"/>
              <a:defRPr>
                <a:latin typeface="Roboto"/>
                <a:ea typeface="Roboto"/>
                <a:cs typeface="Roboto"/>
                <a:sym typeface="Roboto"/>
              </a:defRPr>
            </a:lvl3pPr>
            <a:lvl4pPr lvl="3" rtl="0">
              <a:spcBef>
                <a:spcPts val="0"/>
              </a:spcBef>
              <a:buFont typeface="Roboto"/>
              <a:defRPr>
                <a:latin typeface="Roboto"/>
                <a:ea typeface="Roboto"/>
                <a:cs typeface="Roboto"/>
                <a:sym typeface="Roboto"/>
              </a:defRPr>
            </a:lvl4pPr>
            <a:lvl5pPr lvl="4" rtl="0">
              <a:spcBef>
                <a:spcPts val="0"/>
              </a:spcBef>
              <a:buFont typeface="Roboto"/>
              <a:defRPr>
                <a:latin typeface="Roboto"/>
                <a:ea typeface="Roboto"/>
                <a:cs typeface="Roboto"/>
                <a:sym typeface="Roboto"/>
              </a:defRPr>
            </a:lvl5pPr>
            <a:lvl6pPr lvl="5" rtl="0">
              <a:spcBef>
                <a:spcPts val="0"/>
              </a:spcBef>
              <a:buFont typeface="Roboto"/>
              <a:defRPr>
                <a:latin typeface="Roboto"/>
                <a:ea typeface="Roboto"/>
                <a:cs typeface="Roboto"/>
                <a:sym typeface="Roboto"/>
              </a:defRPr>
            </a:lvl6pPr>
            <a:lvl7pPr lvl="6" rtl="0">
              <a:spcBef>
                <a:spcPts val="0"/>
              </a:spcBef>
              <a:buFont typeface="Roboto"/>
              <a:defRPr>
                <a:latin typeface="Roboto"/>
                <a:ea typeface="Roboto"/>
                <a:cs typeface="Roboto"/>
                <a:sym typeface="Roboto"/>
              </a:defRPr>
            </a:lvl7pPr>
            <a:lvl8pPr lvl="7" rtl="0">
              <a:spcBef>
                <a:spcPts val="0"/>
              </a:spcBef>
              <a:buFont typeface="Roboto"/>
              <a:defRPr>
                <a:latin typeface="Roboto"/>
                <a:ea typeface="Roboto"/>
                <a:cs typeface="Roboto"/>
                <a:sym typeface="Roboto"/>
              </a:defRPr>
            </a:lvl8pPr>
            <a:lvl9pPr lvl="8" rtl="0">
              <a:spcBef>
                <a:spcPts val="0"/>
              </a:spcBef>
              <a:buFont typeface="Roboto"/>
              <a:defRPr>
                <a:latin typeface="Roboto"/>
                <a:ea typeface="Roboto"/>
                <a:cs typeface="Roboto"/>
                <a:sym typeface="Roboto"/>
              </a:defRPr>
            </a:lvl9pPr>
          </a:lstStyle>
          <a:p>
            <a:endParaRPr/>
          </a:p>
        </p:txBody>
      </p:sp>
      <p:sp>
        <p:nvSpPr>
          <p:cNvPr id="686" name="Shape 68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687" name="Shape 687"/>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cSld name="Half Color Blue &amp; 1 Text">
    <p:spTree>
      <p:nvGrpSpPr>
        <p:cNvPr id="1" name="Shape 688"/>
        <p:cNvGrpSpPr/>
        <p:nvPr/>
      </p:nvGrpSpPr>
      <p:grpSpPr>
        <a:xfrm>
          <a:off x="0" y="0"/>
          <a:ext cx="0" cy="0"/>
          <a:chOff x="0" y="0"/>
          <a:chExt cx="0" cy="0"/>
        </a:xfrm>
      </p:grpSpPr>
      <p:sp>
        <p:nvSpPr>
          <p:cNvPr id="689" name="Shape 689"/>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690" name="Shape 690"/>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91" name="Shape 691"/>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692" name="Shape 69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693" name="Shape 69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Blank Red Footer">
    <p:spTree>
      <p:nvGrpSpPr>
        <p:cNvPr id="1" name="Shape 70"/>
        <p:cNvGrpSpPr/>
        <p:nvPr/>
      </p:nvGrpSpPr>
      <p:grpSpPr>
        <a:xfrm>
          <a:off x="0" y="0"/>
          <a:ext cx="0" cy="0"/>
          <a:chOff x="0" y="0"/>
          <a:chExt cx="0" cy="0"/>
        </a:xfrm>
      </p:grpSpPr>
      <p:sp>
        <p:nvSpPr>
          <p:cNvPr id="71" name="Shape 71"/>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72" name="Shape 72"/>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3" name="Shape 73"/>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74" name="Shape 7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75" name="Shape 75"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Half Color Blue &amp; 3 Text">
    <p:spTree>
      <p:nvGrpSpPr>
        <p:cNvPr id="1" name="Shape 694"/>
        <p:cNvGrpSpPr/>
        <p:nvPr/>
      </p:nvGrpSpPr>
      <p:grpSpPr>
        <a:xfrm>
          <a:off x="0" y="0"/>
          <a:ext cx="0" cy="0"/>
          <a:chOff x="0" y="0"/>
          <a:chExt cx="0" cy="0"/>
        </a:xfrm>
      </p:grpSpPr>
      <p:sp>
        <p:nvSpPr>
          <p:cNvPr id="695" name="Shape 695"/>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696" name="Shape 696"/>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97" name="Shape 697"/>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698" name="Shape 698"/>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699" name="Shape 699"/>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00" name="Shape 70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01" name="Shape 701"/>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Half Color Red">
    <p:spTree>
      <p:nvGrpSpPr>
        <p:cNvPr id="1" name="Shape 702"/>
        <p:cNvGrpSpPr/>
        <p:nvPr/>
      </p:nvGrpSpPr>
      <p:grpSpPr>
        <a:xfrm>
          <a:off x="0" y="0"/>
          <a:ext cx="0" cy="0"/>
          <a:chOff x="0" y="0"/>
          <a:chExt cx="0" cy="0"/>
        </a:xfrm>
      </p:grpSpPr>
      <p:sp>
        <p:nvSpPr>
          <p:cNvPr id="703" name="Shape 703"/>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04" name="Shape 704"/>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05" name="Shape 70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06" name="Shape 706"/>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Half Color Red &amp; 1 Text">
    <p:spTree>
      <p:nvGrpSpPr>
        <p:cNvPr id="1" name="Shape 707"/>
        <p:cNvGrpSpPr/>
        <p:nvPr/>
      </p:nvGrpSpPr>
      <p:grpSpPr>
        <a:xfrm>
          <a:off x="0" y="0"/>
          <a:ext cx="0" cy="0"/>
          <a:chOff x="0" y="0"/>
          <a:chExt cx="0" cy="0"/>
        </a:xfrm>
      </p:grpSpPr>
      <p:sp>
        <p:nvSpPr>
          <p:cNvPr id="708" name="Shape 708"/>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09" name="Shape 709"/>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10" name="Shape 710"/>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11" name="Shape 71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12" name="Shape 712"/>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Half Color Red &amp; 3 Text">
    <p:spTree>
      <p:nvGrpSpPr>
        <p:cNvPr id="1" name="Shape 713"/>
        <p:cNvGrpSpPr/>
        <p:nvPr/>
      </p:nvGrpSpPr>
      <p:grpSpPr>
        <a:xfrm>
          <a:off x="0" y="0"/>
          <a:ext cx="0" cy="0"/>
          <a:chOff x="0" y="0"/>
          <a:chExt cx="0" cy="0"/>
        </a:xfrm>
      </p:grpSpPr>
      <p:sp>
        <p:nvSpPr>
          <p:cNvPr id="714" name="Shape 714"/>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15" name="Shape 715"/>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16" name="Shape 716"/>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17" name="Shape 717"/>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18" name="Shape 718"/>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19" name="Shape 71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20" name="Shape 720"/>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cSld name="Half Color Yellow">
    <p:spTree>
      <p:nvGrpSpPr>
        <p:cNvPr id="1" name="Shape 721"/>
        <p:cNvGrpSpPr/>
        <p:nvPr/>
      </p:nvGrpSpPr>
      <p:grpSpPr>
        <a:xfrm>
          <a:off x="0" y="0"/>
          <a:ext cx="0" cy="0"/>
          <a:chOff x="0" y="0"/>
          <a:chExt cx="0" cy="0"/>
        </a:xfrm>
      </p:grpSpPr>
      <p:sp>
        <p:nvSpPr>
          <p:cNvPr id="722" name="Shape 722"/>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23" name="Shape 723"/>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24" name="Shape 72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25" name="Shape 725"/>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Half Color Yellow &amp; 1 Text">
    <p:spTree>
      <p:nvGrpSpPr>
        <p:cNvPr id="1" name="Shape 726"/>
        <p:cNvGrpSpPr/>
        <p:nvPr/>
      </p:nvGrpSpPr>
      <p:grpSpPr>
        <a:xfrm>
          <a:off x="0" y="0"/>
          <a:ext cx="0" cy="0"/>
          <a:chOff x="0" y="0"/>
          <a:chExt cx="0" cy="0"/>
        </a:xfrm>
      </p:grpSpPr>
      <p:sp>
        <p:nvSpPr>
          <p:cNvPr id="727" name="Shape 727"/>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28" name="Shape 728"/>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29" name="Shape 729"/>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30" name="Shape 73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31" name="Shape 731"/>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Half Color Yellow &amp; 3 Text">
    <p:spTree>
      <p:nvGrpSpPr>
        <p:cNvPr id="1" name="Shape 732"/>
        <p:cNvGrpSpPr/>
        <p:nvPr/>
      </p:nvGrpSpPr>
      <p:grpSpPr>
        <a:xfrm>
          <a:off x="0" y="0"/>
          <a:ext cx="0" cy="0"/>
          <a:chOff x="0" y="0"/>
          <a:chExt cx="0" cy="0"/>
        </a:xfrm>
      </p:grpSpPr>
      <p:sp>
        <p:nvSpPr>
          <p:cNvPr id="733" name="Shape 733"/>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34" name="Shape 734"/>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35" name="Shape 735"/>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36" name="Shape 736"/>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37" name="Shape 737"/>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38" name="Shape 73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39" name="Shape 739"/>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cSld name="Half Color Green">
    <p:spTree>
      <p:nvGrpSpPr>
        <p:cNvPr id="1" name="Shape 740"/>
        <p:cNvGrpSpPr/>
        <p:nvPr/>
      </p:nvGrpSpPr>
      <p:grpSpPr>
        <a:xfrm>
          <a:off x="0" y="0"/>
          <a:ext cx="0" cy="0"/>
          <a:chOff x="0" y="0"/>
          <a:chExt cx="0" cy="0"/>
        </a:xfrm>
      </p:grpSpPr>
      <p:sp>
        <p:nvSpPr>
          <p:cNvPr id="741" name="Shape 741"/>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42" name="Shape 742"/>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43" name="Shape 74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44" name="Shape 744"/>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cSld name="Half Color Green &amp; 1 Text">
    <p:spTree>
      <p:nvGrpSpPr>
        <p:cNvPr id="1" name="Shape 745"/>
        <p:cNvGrpSpPr/>
        <p:nvPr/>
      </p:nvGrpSpPr>
      <p:grpSpPr>
        <a:xfrm>
          <a:off x="0" y="0"/>
          <a:ext cx="0" cy="0"/>
          <a:chOff x="0" y="0"/>
          <a:chExt cx="0" cy="0"/>
        </a:xfrm>
      </p:grpSpPr>
      <p:sp>
        <p:nvSpPr>
          <p:cNvPr id="746" name="Shape 746"/>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47" name="Shape 74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48" name="Shape 748"/>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49" name="Shape 74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50" name="Shape 750"/>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cSld name="Half Color Green &amp; 3 Text">
    <p:spTree>
      <p:nvGrpSpPr>
        <p:cNvPr id="1" name="Shape 751"/>
        <p:cNvGrpSpPr/>
        <p:nvPr/>
      </p:nvGrpSpPr>
      <p:grpSpPr>
        <a:xfrm>
          <a:off x="0" y="0"/>
          <a:ext cx="0" cy="0"/>
          <a:chOff x="0" y="0"/>
          <a:chExt cx="0" cy="0"/>
        </a:xfrm>
      </p:grpSpPr>
      <p:sp>
        <p:nvSpPr>
          <p:cNvPr id="752" name="Shape 752"/>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753" name="Shape 753"/>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54" name="Shape 754"/>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55" name="Shape 755"/>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56" name="Shape 756"/>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757" name="Shape 75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758" name="Shape 758"/>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lank Red Footer 1">
    <p:spTree>
      <p:nvGrpSpPr>
        <p:cNvPr id="1" name="Shape 76"/>
        <p:cNvGrpSpPr/>
        <p:nvPr/>
      </p:nvGrpSpPr>
      <p:grpSpPr>
        <a:xfrm>
          <a:off x="0" y="0"/>
          <a:ext cx="0" cy="0"/>
          <a:chOff x="0" y="0"/>
          <a:chExt cx="0" cy="0"/>
        </a:xfrm>
      </p:grpSpPr>
      <p:sp>
        <p:nvSpPr>
          <p:cNvPr id="77" name="Shape 77"/>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78" name="Shape 78"/>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79" name="Shape 79"/>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80" name="Shape 8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81" name="Shape 81"/>
          <p:cNvPicPr preferRelativeResize="0"/>
          <p:nvPr/>
        </p:nvPicPr>
        <p:blipFill>
          <a:blip r:embed="rId2" cstate="email">
            <a:alphaModFix/>
          </a:blip>
          <a:stretch>
            <a:fillRect/>
          </a:stretch>
        </p:blipFill>
        <p:spPr>
          <a:xfrm>
            <a:off x="127067" y="6360900"/>
            <a:ext cx="1563467" cy="429433"/>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cSld name="Section Header Blue">
    <p:bg>
      <p:bgPr>
        <a:solidFill>
          <a:srgbClr val="4285F4"/>
        </a:solidFill>
        <a:effectLst/>
      </p:bgPr>
    </p:bg>
    <p:spTree>
      <p:nvGrpSpPr>
        <p:cNvPr id="1" name="Shape 759"/>
        <p:cNvGrpSpPr/>
        <p:nvPr/>
      </p:nvGrpSpPr>
      <p:grpSpPr>
        <a:xfrm>
          <a:off x="0" y="0"/>
          <a:ext cx="0" cy="0"/>
          <a:chOff x="0" y="0"/>
          <a:chExt cx="0" cy="0"/>
        </a:xfrm>
      </p:grpSpPr>
      <p:sp>
        <p:nvSpPr>
          <p:cNvPr id="760" name="Shape 760"/>
          <p:cNvSpPr/>
          <p:nvPr/>
        </p:nvSpPr>
        <p:spPr>
          <a:xfrm flipH="1">
            <a:off x="4600567" y="1023933"/>
            <a:ext cx="7591500" cy="5834100"/>
          </a:xfrm>
          <a:prstGeom prst="rtTriangle">
            <a:avLst/>
          </a:prstGeom>
          <a:solidFill>
            <a:srgbClr val="7BAAF7"/>
          </a:solidFill>
          <a:ln>
            <a:noFill/>
          </a:ln>
        </p:spPr>
        <p:txBody>
          <a:bodyPr wrap="square" lIns="121900" tIns="121900" rIns="121900" bIns="121900" anchor="ctr" anchorCtr="0">
            <a:noAutofit/>
          </a:bodyPr>
          <a:lstStyle/>
          <a:p>
            <a:pPr lvl="0">
              <a:spcBef>
                <a:spcPts val="0"/>
              </a:spcBef>
              <a:buNone/>
            </a:pPr>
            <a:endParaRPr/>
          </a:p>
        </p:txBody>
      </p:sp>
      <p:sp>
        <p:nvSpPr>
          <p:cNvPr id="761" name="Shape 76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762" name="Shape 762"/>
          <p:cNvSpPr/>
          <p:nvPr/>
        </p:nvSpPr>
        <p:spPr>
          <a:xfrm rot="10800000">
            <a:off x="4351567" y="-100"/>
            <a:ext cx="7840500" cy="3993300"/>
          </a:xfrm>
          <a:prstGeom prst="rtTriangle">
            <a:avLst/>
          </a:prstGeom>
          <a:solidFill>
            <a:srgbClr val="3367D6"/>
          </a:solidFill>
          <a:ln>
            <a:noFill/>
          </a:ln>
        </p:spPr>
        <p:txBody>
          <a:bodyPr wrap="square" lIns="121900" tIns="121900" rIns="121900" bIns="121900" anchor="ctr" anchorCtr="0">
            <a:noAutofit/>
          </a:bodyPr>
          <a:lstStyle/>
          <a:p>
            <a:pPr lvl="0">
              <a:spcBef>
                <a:spcPts val="0"/>
              </a:spcBef>
              <a:buNone/>
            </a:pPr>
            <a:endParaRPr/>
          </a:p>
        </p:txBody>
      </p:sp>
      <p:sp>
        <p:nvSpPr>
          <p:cNvPr id="763" name="Shape 763"/>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cSld name="Section Header Red">
    <p:bg>
      <p:bgPr>
        <a:solidFill>
          <a:srgbClr val="EA4335"/>
        </a:solidFill>
        <a:effectLst/>
      </p:bgPr>
    </p:bg>
    <p:spTree>
      <p:nvGrpSpPr>
        <p:cNvPr id="1" name="Shape 764"/>
        <p:cNvGrpSpPr/>
        <p:nvPr/>
      </p:nvGrpSpPr>
      <p:grpSpPr>
        <a:xfrm>
          <a:off x="0" y="0"/>
          <a:ext cx="0" cy="0"/>
          <a:chOff x="0" y="0"/>
          <a:chExt cx="0" cy="0"/>
        </a:xfrm>
      </p:grpSpPr>
      <p:sp>
        <p:nvSpPr>
          <p:cNvPr id="765" name="Shape 765"/>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766" name="Shape 766"/>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767" name="Shape 767"/>
          <p:cNvSpPr/>
          <p:nvPr/>
        </p:nvSpPr>
        <p:spPr>
          <a:xfrm flipH="1">
            <a:off x="4600567" y="1023933"/>
            <a:ext cx="7591500" cy="5834100"/>
          </a:xfrm>
          <a:prstGeom prst="rtTriangle">
            <a:avLst/>
          </a:prstGeom>
          <a:solidFill>
            <a:srgbClr val="FF5252"/>
          </a:solidFill>
          <a:ln>
            <a:noFill/>
          </a:ln>
        </p:spPr>
        <p:txBody>
          <a:bodyPr wrap="square" lIns="121900" tIns="121900" rIns="121900" bIns="121900" anchor="ctr" anchorCtr="0">
            <a:noAutofit/>
          </a:bodyPr>
          <a:lstStyle/>
          <a:p>
            <a:pPr lvl="0">
              <a:spcBef>
                <a:spcPts val="0"/>
              </a:spcBef>
              <a:buNone/>
            </a:pPr>
            <a:endParaRPr/>
          </a:p>
        </p:txBody>
      </p:sp>
      <p:sp>
        <p:nvSpPr>
          <p:cNvPr id="768" name="Shape 768"/>
          <p:cNvSpPr/>
          <p:nvPr/>
        </p:nvSpPr>
        <p:spPr>
          <a:xfrm rot="10800000">
            <a:off x="4351567" y="-100"/>
            <a:ext cx="7840500" cy="3993300"/>
          </a:xfrm>
          <a:prstGeom prst="rtTriangle">
            <a:avLst/>
          </a:prstGeom>
          <a:solidFill>
            <a:srgbClr val="980000"/>
          </a:solidFill>
          <a:ln>
            <a:noFill/>
          </a:ln>
        </p:spPr>
        <p:txBody>
          <a:bodyPr wrap="square" lIns="121900" tIns="121900" rIns="121900" bIns="121900" anchor="ctr" anchorCtr="0">
            <a:noAutofit/>
          </a:bodyPr>
          <a:lstStyle/>
          <a:p>
            <a:pPr lvl="0">
              <a:spcBef>
                <a:spcPts val="0"/>
              </a:spcBef>
              <a:buNone/>
            </a:pPr>
            <a:endParaRPr/>
          </a:p>
        </p:txBody>
      </p:sp>
      <p:sp>
        <p:nvSpPr>
          <p:cNvPr id="769" name="Shape 769"/>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770" name="Shape 77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771" name="Shape 77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Section Header Yellow">
    <p:bg>
      <p:bgPr>
        <a:solidFill>
          <a:srgbClr val="F4B400"/>
        </a:solidFill>
        <a:effectLst/>
      </p:bgPr>
    </p:bg>
    <p:spTree>
      <p:nvGrpSpPr>
        <p:cNvPr id="1" name="Shape 772"/>
        <p:cNvGrpSpPr/>
        <p:nvPr/>
      </p:nvGrpSpPr>
      <p:grpSpPr>
        <a:xfrm>
          <a:off x="0" y="0"/>
          <a:ext cx="0" cy="0"/>
          <a:chOff x="0" y="0"/>
          <a:chExt cx="0" cy="0"/>
        </a:xfrm>
      </p:grpSpPr>
      <p:sp>
        <p:nvSpPr>
          <p:cNvPr id="773" name="Shape 773"/>
          <p:cNvSpPr/>
          <p:nvPr/>
        </p:nvSpPr>
        <p:spPr>
          <a:xfrm flipH="1">
            <a:off x="4600567" y="1023933"/>
            <a:ext cx="7591500" cy="5834100"/>
          </a:xfrm>
          <a:prstGeom prst="rtTriangle">
            <a:avLst/>
          </a:prstGeom>
          <a:solidFill>
            <a:srgbClr val="FFCC50"/>
          </a:solidFill>
          <a:ln>
            <a:noFill/>
          </a:ln>
        </p:spPr>
        <p:txBody>
          <a:bodyPr wrap="square" lIns="121900" tIns="121900" rIns="121900" bIns="121900" anchor="ctr" anchorCtr="0">
            <a:noAutofit/>
          </a:bodyPr>
          <a:lstStyle/>
          <a:p>
            <a:pPr lvl="0">
              <a:spcBef>
                <a:spcPts val="0"/>
              </a:spcBef>
              <a:buNone/>
            </a:pPr>
            <a:endParaRPr/>
          </a:p>
        </p:txBody>
      </p:sp>
      <p:sp>
        <p:nvSpPr>
          <p:cNvPr id="774" name="Shape 774"/>
          <p:cNvSpPr/>
          <p:nvPr/>
        </p:nvSpPr>
        <p:spPr>
          <a:xfrm rot="10800000">
            <a:off x="4351567" y="-100"/>
            <a:ext cx="7840500" cy="3993300"/>
          </a:xfrm>
          <a:prstGeom prst="rtTriangle">
            <a:avLst/>
          </a:prstGeom>
          <a:solidFill>
            <a:srgbClr val="BF9000"/>
          </a:solidFill>
          <a:ln>
            <a:noFill/>
          </a:ln>
        </p:spPr>
        <p:txBody>
          <a:bodyPr wrap="square" lIns="121900" tIns="121900" rIns="121900" bIns="121900" anchor="ctr" anchorCtr="0">
            <a:noAutofit/>
          </a:bodyPr>
          <a:lstStyle/>
          <a:p>
            <a:pPr lvl="0">
              <a:spcBef>
                <a:spcPts val="0"/>
              </a:spcBef>
              <a:buNone/>
            </a:pPr>
            <a:endParaRPr/>
          </a:p>
        </p:txBody>
      </p:sp>
      <p:sp>
        <p:nvSpPr>
          <p:cNvPr id="775" name="Shape 775"/>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776" name="Shape 77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777" name="Shape 77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Section Header Green">
    <p:bg>
      <p:bgPr>
        <a:solidFill>
          <a:srgbClr val="34A853"/>
        </a:solidFill>
        <a:effectLst/>
      </p:bgPr>
    </p:bg>
    <p:spTree>
      <p:nvGrpSpPr>
        <p:cNvPr id="1" name="Shape 778"/>
        <p:cNvGrpSpPr/>
        <p:nvPr/>
      </p:nvGrpSpPr>
      <p:grpSpPr>
        <a:xfrm>
          <a:off x="0" y="0"/>
          <a:ext cx="0" cy="0"/>
          <a:chOff x="0" y="0"/>
          <a:chExt cx="0" cy="0"/>
        </a:xfrm>
      </p:grpSpPr>
      <p:sp>
        <p:nvSpPr>
          <p:cNvPr id="779" name="Shape 779"/>
          <p:cNvSpPr/>
          <p:nvPr/>
        </p:nvSpPr>
        <p:spPr>
          <a:xfrm flipH="1">
            <a:off x="4600567" y="1023933"/>
            <a:ext cx="7591500" cy="5834100"/>
          </a:xfrm>
          <a:prstGeom prst="rtTriangle">
            <a:avLst/>
          </a:prstGeom>
          <a:solidFill>
            <a:srgbClr val="57BB8A"/>
          </a:solidFill>
          <a:ln>
            <a:noFill/>
          </a:ln>
        </p:spPr>
        <p:txBody>
          <a:bodyPr wrap="square" lIns="121900" tIns="121900" rIns="121900" bIns="121900" anchor="ctr" anchorCtr="0">
            <a:noAutofit/>
          </a:bodyPr>
          <a:lstStyle/>
          <a:p>
            <a:pPr lvl="0">
              <a:spcBef>
                <a:spcPts val="0"/>
              </a:spcBef>
              <a:buNone/>
            </a:pPr>
            <a:endParaRPr/>
          </a:p>
        </p:txBody>
      </p:sp>
      <p:sp>
        <p:nvSpPr>
          <p:cNvPr id="780" name="Shape 780"/>
          <p:cNvSpPr/>
          <p:nvPr/>
        </p:nvSpPr>
        <p:spPr>
          <a:xfrm rot="10800000">
            <a:off x="4351567" y="-100"/>
            <a:ext cx="7840500" cy="3993300"/>
          </a:xfrm>
          <a:prstGeom prst="rtTriangle">
            <a:avLst/>
          </a:prstGeom>
          <a:solidFill>
            <a:srgbClr val="349351"/>
          </a:solidFill>
          <a:ln>
            <a:noFill/>
          </a:ln>
        </p:spPr>
        <p:txBody>
          <a:bodyPr wrap="square" lIns="121900" tIns="121900" rIns="121900" bIns="121900" anchor="ctr" anchorCtr="0">
            <a:noAutofit/>
          </a:bodyPr>
          <a:lstStyle/>
          <a:p>
            <a:pPr lvl="0">
              <a:spcBef>
                <a:spcPts val="0"/>
              </a:spcBef>
              <a:buNone/>
            </a:pPr>
            <a:endParaRPr/>
          </a:p>
        </p:txBody>
      </p:sp>
      <p:sp>
        <p:nvSpPr>
          <p:cNvPr id="781" name="Shape 781"/>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782" name="Shape 78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783" name="Shape 78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cSld name="Section Header Gray">
    <p:bg>
      <p:bgPr>
        <a:solidFill>
          <a:srgbClr val="999999"/>
        </a:solidFill>
        <a:effectLst/>
      </p:bgPr>
    </p:bg>
    <p:spTree>
      <p:nvGrpSpPr>
        <p:cNvPr id="1" name="Shape 784"/>
        <p:cNvGrpSpPr/>
        <p:nvPr/>
      </p:nvGrpSpPr>
      <p:grpSpPr>
        <a:xfrm>
          <a:off x="0" y="0"/>
          <a:ext cx="0" cy="0"/>
          <a:chOff x="0" y="0"/>
          <a:chExt cx="0" cy="0"/>
        </a:xfrm>
      </p:grpSpPr>
      <p:sp>
        <p:nvSpPr>
          <p:cNvPr id="785" name="Shape 785"/>
          <p:cNvSpPr/>
          <p:nvPr/>
        </p:nvSpPr>
        <p:spPr>
          <a:xfrm flipH="1">
            <a:off x="4600567" y="1023933"/>
            <a:ext cx="7591500" cy="5834100"/>
          </a:xfrm>
          <a:prstGeom prst="rtTriangle">
            <a:avLst/>
          </a:prstGeom>
          <a:solidFill>
            <a:srgbClr val="D9D9D9"/>
          </a:solidFill>
          <a:ln>
            <a:noFill/>
          </a:ln>
        </p:spPr>
        <p:txBody>
          <a:bodyPr wrap="square" lIns="121900" tIns="121900" rIns="121900" bIns="121900" anchor="ctr" anchorCtr="0">
            <a:noAutofit/>
          </a:bodyPr>
          <a:lstStyle/>
          <a:p>
            <a:pPr lvl="0">
              <a:spcBef>
                <a:spcPts val="0"/>
              </a:spcBef>
              <a:buNone/>
            </a:pPr>
            <a:endParaRPr/>
          </a:p>
        </p:txBody>
      </p:sp>
      <p:sp>
        <p:nvSpPr>
          <p:cNvPr id="786" name="Shape 786"/>
          <p:cNvSpPr/>
          <p:nvPr/>
        </p:nvSpPr>
        <p:spPr>
          <a:xfrm rot="10800000">
            <a:off x="4351567" y="-100"/>
            <a:ext cx="7840500" cy="3993300"/>
          </a:xfrm>
          <a:prstGeom prst="rtTriangle">
            <a:avLst/>
          </a:prstGeom>
          <a:solidFill>
            <a:srgbClr val="666666"/>
          </a:solidFill>
          <a:ln>
            <a:noFill/>
          </a:ln>
        </p:spPr>
        <p:txBody>
          <a:bodyPr wrap="square" lIns="121900" tIns="121900" rIns="121900" bIns="121900" anchor="ctr" anchorCtr="0">
            <a:noAutofit/>
          </a:bodyPr>
          <a:lstStyle/>
          <a:p>
            <a:pPr lvl="0">
              <a:spcBef>
                <a:spcPts val="0"/>
              </a:spcBef>
              <a:buNone/>
            </a:pPr>
            <a:endParaRPr/>
          </a:p>
        </p:txBody>
      </p:sp>
      <p:sp>
        <p:nvSpPr>
          <p:cNvPr id="787" name="Shape 787"/>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788" name="Shape 78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789" name="Shape 78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Blank Yellow Footer">
    <p:spTree>
      <p:nvGrpSpPr>
        <p:cNvPr id="1" name="Shape 82"/>
        <p:cNvGrpSpPr/>
        <p:nvPr/>
      </p:nvGrpSpPr>
      <p:grpSpPr>
        <a:xfrm>
          <a:off x="0" y="0"/>
          <a:ext cx="0" cy="0"/>
          <a:chOff x="0" y="0"/>
          <a:chExt cx="0" cy="0"/>
        </a:xfrm>
      </p:grpSpPr>
      <p:sp>
        <p:nvSpPr>
          <p:cNvPr id="83" name="Shape 8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84" name="Shape 84"/>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85" name="Shape 8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sp>
        <p:nvSpPr>
          <p:cNvPr id="86" name="Shape 8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87" name="Shape 87"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Blank Green Footer">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0" name="Shape 90"/>
          <p:cNvSpPr/>
          <p:nvPr/>
        </p:nvSpPr>
        <p:spPr>
          <a:xfrm flipH="1">
            <a:off x="96000" y="6157000"/>
            <a:ext cx="12130267"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349351"/>
          </a:solidFill>
          <a:ln>
            <a:noFill/>
          </a:ln>
        </p:spPr>
      </p:sp>
      <p:sp>
        <p:nvSpPr>
          <p:cNvPr id="91" name="Shape 91"/>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sp>
        <p:nvSpPr>
          <p:cNvPr id="92" name="Shape 9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93" name="Shape 93"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Blank Gray Footer">
    <p:spTree>
      <p:nvGrpSpPr>
        <p:cNvPr id="1" name="Shape 94"/>
        <p:cNvGrpSpPr/>
        <p:nvPr/>
      </p:nvGrpSpPr>
      <p:grpSpPr>
        <a:xfrm>
          <a:off x="0" y="0"/>
          <a:ext cx="0" cy="0"/>
          <a:chOff x="0" y="0"/>
          <a:chExt cx="0" cy="0"/>
        </a:xfrm>
      </p:grpSpPr>
      <p:sp>
        <p:nvSpPr>
          <p:cNvPr id="95" name="Shape 95"/>
          <p:cNvSpPr/>
          <p:nvPr/>
        </p:nvSpPr>
        <p:spPr>
          <a:xfrm flipH="1">
            <a:off x="84973" y="6157000"/>
            <a:ext cx="12141294"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96" name="Shape 96"/>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sp>
        <p:nvSpPr>
          <p:cNvPr id="97" name="Shape 9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98" name="Shape 9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99" name="Shape 99"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Blank">
    <p:spTree>
      <p:nvGrpSpPr>
        <p:cNvPr id="1" name="Shape 100"/>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Half Color Blue">
    <p:spTree>
      <p:nvGrpSpPr>
        <p:cNvPr id="1" name="Shape 101"/>
        <p:cNvGrpSpPr/>
        <p:nvPr/>
      </p:nvGrpSpPr>
      <p:grpSpPr>
        <a:xfrm>
          <a:off x="0" y="0"/>
          <a:ext cx="0" cy="0"/>
          <a:chOff x="0" y="0"/>
          <a:chExt cx="0" cy="0"/>
        </a:xfrm>
      </p:grpSpPr>
      <p:sp>
        <p:nvSpPr>
          <p:cNvPr id="102" name="Shape 102"/>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03" name="Shape 103"/>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buFont typeface="Roboto"/>
              <a:defRPr>
                <a:latin typeface="Roboto"/>
                <a:ea typeface="Roboto"/>
                <a:cs typeface="Roboto"/>
                <a:sym typeface="Roboto"/>
              </a:defRPr>
            </a:lvl2pPr>
            <a:lvl3pPr lvl="2" rtl="0">
              <a:spcBef>
                <a:spcPts val="0"/>
              </a:spcBef>
              <a:buFont typeface="Roboto"/>
              <a:defRPr>
                <a:latin typeface="Roboto"/>
                <a:ea typeface="Roboto"/>
                <a:cs typeface="Roboto"/>
                <a:sym typeface="Roboto"/>
              </a:defRPr>
            </a:lvl3pPr>
            <a:lvl4pPr lvl="3" rtl="0">
              <a:spcBef>
                <a:spcPts val="0"/>
              </a:spcBef>
              <a:buFont typeface="Roboto"/>
              <a:defRPr>
                <a:latin typeface="Roboto"/>
                <a:ea typeface="Roboto"/>
                <a:cs typeface="Roboto"/>
                <a:sym typeface="Roboto"/>
              </a:defRPr>
            </a:lvl4pPr>
            <a:lvl5pPr lvl="4" rtl="0">
              <a:spcBef>
                <a:spcPts val="0"/>
              </a:spcBef>
              <a:buFont typeface="Roboto"/>
              <a:defRPr>
                <a:latin typeface="Roboto"/>
                <a:ea typeface="Roboto"/>
                <a:cs typeface="Roboto"/>
                <a:sym typeface="Roboto"/>
              </a:defRPr>
            </a:lvl5pPr>
            <a:lvl6pPr lvl="5" rtl="0">
              <a:spcBef>
                <a:spcPts val="0"/>
              </a:spcBef>
              <a:buFont typeface="Roboto"/>
              <a:defRPr>
                <a:latin typeface="Roboto"/>
                <a:ea typeface="Roboto"/>
                <a:cs typeface="Roboto"/>
                <a:sym typeface="Roboto"/>
              </a:defRPr>
            </a:lvl6pPr>
            <a:lvl7pPr lvl="6" rtl="0">
              <a:spcBef>
                <a:spcPts val="0"/>
              </a:spcBef>
              <a:buFont typeface="Roboto"/>
              <a:defRPr>
                <a:latin typeface="Roboto"/>
                <a:ea typeface="Roboto"/>
                <a:cs typeface="Roboto"/>
                <a:sym typeface="Roboto"/>
              </a:defRPr>
            </a:lvl7pPr>
            <a:lvl8pPr lvl="7" rtl="0">
              <a:spcBef>
                <a:spcPts val="0"/>
              </a:spcBef>
              <a:buFont typeface="Roboto"/>
              <a:defRPr>
                <a:latin typeface="Roboto"/>
                <a:ea typeface="Roboto"/>
                <a:cs typeface="Roboto"/>
                <a:sym typeface="Roboto"/>
              </a:defRPr>
            </a:lvl8pPr>
            <a:lvl9pPr lvl="8" rtl="0">
              <a:spcBef>
                <a:spcPts val="0"/>
              </a:spcBef>
              <a:buFont typeface="Roboto"/>
              <a:defRPr>
                <a:latin typeface="Roboto"/>
                <a:ea typeface="Roboto"/>
                <a:cs typeface="Roboto"/>
                <a:sym typeface="Roboto"/>
              </a:defRPr>
            </a:lvl9pPr>
          </a:lstStyle>
          <a:p>
            <a:endParaRPr/>
          </a:p>
        </p:txBody>
      </p:sp>
      <p:sp>
        <p:nvSpPr>
          <p:cNvPr id="104" name="Shape 10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05" name="Shape 105"/>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Half Color Blue &amp; 1 Text">
    <p:spTree>
      <p:nvGrpSpPr>
        <p:cNvPr id="1" name="Shape 106"/>
        <p:cNvGrpSpPr/>
        <p:nvPr/>
      </p:nvGrpSpPr>
      <p:grpSpPr>
        <a:xfrm>
          <a:off x="0" y="0"/>
          <a:ext cx="0" cy="0"/>
          <a:chOff x="0" y="0"/>
          <a:chExt cx="0" cy="0"/>
        </a:xfrm>
      </p:grpSpPr>
      <p:sp>
        <p:nvSpPr>
          <p:cNvPr id="107" name="Shape 107"/>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08" name="Shape 108"/>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09" name="Shape 109"/>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10" name="Shape 11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11" name="Shape 111"/>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Half Color Blue &amp; 3 Text">
    <p:spTree>
      <p:nvGrpSpPr>
        <p:cNvPr id="1" name="Shape 112"/>
        <p:cNvGrpSpPr/>
        <p:nvPr/>
      </p:nvGrpSpPr>
      <p:grpSpPr>
        <a:xfrm>
          <a:off x="0" y="0"/>
          <a:ext cx="0" cy="0"/>
          <a:chOff x="0" y="0"/>
          <a:chExt cx="0" cy="0"/>
        </a:xfrm>
      </p:grpSpPr>
      <p:sp>
        <p:nvSpPr>
          <p:cNvPr id="113" name="Shape 113"/>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14" name="Shape 114"/>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15" name="Shape 115"/>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16" name="Shape 116"/>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17" name="Shape 117"/>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18" name="Shape 11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19" name="Shape 119"/>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Blue Footer - Title &amp; Body">
    <p:spTree>
      <p:nvGrpSpPr>
        <p:cNvPr id="1" name="Shape 14"/>
        <p:cNvGrpSpPr/>
        <p:nvPr/>
      </p:nvGrpSpPr>
      <p:grpSpPr>
        <a:xfrm>
          <a:off x="0" y="0"/>
          <a:ext cx="0" cy="0"/>
          <a:chOff x="0" y="0"/>
          <a:chExt cx="0" cy="0"/>
        </a:xfrm>
      </p:grpSpPr>
      <p:pic>
        <p:nvPicPr>
          <p:cNvPr id="15" name="Shape 15" descr="Google_Logo_2015_gr.png"/>
          <p:cNvPicPr preferRelativeResize="0"/>
          <p:nvPr/>
        </p:nvPicPr>
        <p:blipFill rotWithShape="1">
          <a:blip r:embed="rId2" cstate="email">
            <a:alphaModFix/>
          </a:blip>
          <a:srcRect/>
          <a:stretch/>
        </p:blipFill>
        <p:spPr>
          <a:xfrm>
            <a:off x="234959" y="6455686"/>
            <a:ext cx="737455" cy="22795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Half Color Red">
    <p:spTree>
      <p:nvGrpSpPr>
        <p:cNvPr id="1" name="Shape 120"/>
        <p:cNvGrpSpPr/>
        <p:nvPr/>
      </p:nvGrpSpPr>
      <p:grpSpPr>
        <a:xfrm>
          <a:off x="0" y="0"/>
          <a:ext cx="0" cy="0"/>
          <a:chOff x="0" y="0"/>
          <a:chExt cx="0" cy="0"/>
        </a:xfrm>
      </p:grpSpPr>
      <p:sp>
        <p:nvSpPr>
          <p:cNvPr id="121" name="Shape 121"/>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22" name="Shape 122"/>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23" name="Shape 12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24" name="Shape 124"/>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Half Color Red &amp; 1 Text">
    <p:spTree>
      <p:nvGrpSpPr>
        <p:cNvPr id="1" name="Shape 125"/>
        <p:cNvGrpSpPr/>
        <p:nvPr/>
      </p:nvGrpSpPr>
      <p:grpSpPr>
        <a:xfrm>
          <a:off x="0" y="0"/>
          <a:ext cx="0" cy="0"/>
          <a:chOff x="0" y="0"/>
          <a:chExt cx="0" cy="0"/>
        </a:xfrm>
      </p:grpSpPr>
      <p:sp>
        <p:nvSpPr>
          <p:cNvPr id="126" name="Shape 126"/>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27" name="Shape 12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28" name="Shape 128"/>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29" name="Shape 12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30" name="Shape 130"/>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Half Color Red &amp; 3 Text">
    <p:spTree>
      <p:nvGrpSpPr>
        <p:cNvPr id="1" name="Shape 131"/>
        <p:cNvGrpSpPr/>
        <p:nvPr/>
      </p:nvGrpSpPr>
      <p:grpSpPr>
        <a:xfrm>
          <a:off x="0" y="0"/>
          <a:ext cx="0" cy="0"/>
          <a:chOff x="0" y="0"/>
          <a:chExt cx="0" cy="0"/>
        </a:xfrm>
      </p:grpSpPr>
      <p:sp>
        <p:nvSpPr>
          <p:cNvPr id="132" name="Shape 132"/>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33" name="Shape 133"/>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34" name="Shape 134"/>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35" name="Shape 135"/>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36" name="Shape 136"/>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37" name="Shape 13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38" name="Shape 138"/>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Half Color Yellow">
    <p:spTree>
      <p:nvGrpSpPr>
        <p:cNvPr id="1" name="Shape 139"/>
        <p:cNvGrpSpPr/>
        <p:nvPr/>
      </p:nvGrpSpPr>
      <p:grpSpPr>
        <a:xfrm>
          <a:off x="0" y="0"/>
          <a:ext cx="0" cy="0"/>
          <a:chOff x="0" y="0"/>
          <a:chExt cx="0" cy="0"/>
        </a:xfrm>
      </p:grpSpPr>
      <p:sp>
        <p:nvSpPr>
          <p:cNvPr id="140" name="Shape 140"/>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41" name="Shape 141"/>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2" name="Shape 14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43" name="Shape 14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Half Color Yellow &amp; 1 Text">
    <p:spTree>
      <p:nvGrpSpPr>
        <p:cNvPr id="1" name="Shape 144"/>
        <p:cNvGrpSpPr/>
        <p:nvPr/>
      </p:nvGrpSpPr>
      <p:grpSpPr>
        <a:xfrm>
          <a:off x="0" y="0"/>
          <a:ext cx="0" cy="0"/>
          <a:chOff x="0" y="0"/>
          <a:chExt cx="0" cy="0"/>
        </a:xfrm>
      </p:grpSpPr>
      <p:sp>
        <p:nvSpPr>
          <p:cNvPr id="145" name="Shape 145"/>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46" name="Shape 146"/>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47" name="Shape 147"/>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48" name="Shape 14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49" name="Shape 149"/>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Half Color Yellow &amp; 3 Text">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52" name="Shape 152"/>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53" name="Shape 153"/>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54" name="Shape 154"/>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55" name="Shape 155"/>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56" name="Shape 15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57" name="Shape 157"/>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Half Color Green">
    <p:spTree>
      <p:nvGrpSpPr>
        <p:cNvPr id="1" name="Shape 158"/>
        <p:cNvGrpSpPr/>
        <p:nvPr/>
      </p:nvGrpSpPr>
      <p:grpSpPr>
        <a:xfrm>
          <a:off x="0" y="0"/>
          <a:ext cx="0" cy="0"/>
          <a:chOff x="0" y="0"/>
          <a:chExt cx="0" cy="0"/>
        </a:xfrm>
      </p:grpSpPr>
      <p:sp>
        <p:nvSpPr>
          <p:cNvPr id="159" name="Shape 159"/>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60" name="Shape 160"/>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1" name="Shape 16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62" name="Shape 162"/>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Half Color Green &amp; 1 Text">
    <p:spTree>
      <p:nvGrpSpPr>
        <p:cNvPr id="1" name="Shape 163"/>
        <p:cNvGrpSpPr/>
        <p:nvPr/>
      </p:nvGrpSpPr>
      <p:grpSpPr>
        <a:xfrm>
          <a:off x="0" y="0"/>
          <a:ext cx="0" cy="0"/>
          <a:chOff x="0" y="0"/>
          <a:chExt cx="0" cy="0"/>
        </a:xfrm>
      </p:grpSpPr>
      <p:sp>
        <p:nvSpPr>
          <p:cNvPr id="164" name="Shape 164"/>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65" name="Shape 165"/>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66" name="Shape 166"/>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67" name="Shape 16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68" name="Shape 168"/>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Half Color Green &amp; 3 Text">
    <p:spTree>
      <p:nvGrpSpPr>
        <p:cNvPr id="1" name="Shape 169"/>
        <p:cNvGrpSpPr/>
        <p:nvPr/>
      </p:nvGrpSpPr>
      <p:grpSpPr>
        <a:xfrm>
          <a:off x="0" y="0"/>
          <a:ext cx="0" cy="0"/>
          <a:chOff x="0" y="0"/>
          <a:chExt cx="0" cy="0"/>
        </a:xfrm>
      </p:grpSpPr>
      <p:sp>
        <p:nvSpPr>
          <p:cNvPr id="170" name="Shape 170"/>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171" name="Shape 171"/>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72" name="Shape 172"/>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73" name="Shape 173"/>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74" name="Shape 174"/>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175" name="Shape 17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76" name="Shape 176"/>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Section Header Blue">
    <p:bg>
      <p:bgPr>
        <a:solidFill>
          <a:srgbClr val="4285F4"/>
        </a:solidFill>
        <a:effectLst/>
      </p:bgPr>
    </p:bg>
    <p:spTree>
      <p:nvGrpSpPr>
        <p:cNvPr id="1" name="Shape 177"/>
        <p:cNvGrpSpPr/>
        <p:nvPr/>
      </p:nvGrpSpPr>
      <p:grpSpPr>
        <a:xfrm>
          <a:off x="0" y="0"/>
          <a:ext cx="0" cy="0"/>
          <a:chOff x="0" y="0"/>
          <a:chExt cx="0" cy="0"/>
        </a:xfrm>
      </p:grpSpPr>
      <p:sp>
        <p:nvSpPr>
          <p:cNvPr id="178" name="Shape 178"/>
          <p:cNvSpPr/>
          <p:nvPr/>
        </p:nvSpPr>
        <p:spPr>
          <a:xfrm flipH="1">
            <a:off x="4600567" y="1023933"/>
            <a:ext cx="7591500" cy="5834100"/>
          </a:xfrm>
          <a:prstGeom prst="rtTriangle">
            <a:avLst/>
          </a:prstGeom>
          <a:solidFill>
            <a:srgbClr val="7BAAF7"/>
          </a:solidFill>
          <a:ln>
            <a:noFill/>
          </a:ln>
        </p:spPr>
        <p:txBody>
          <a:bodyPr wrap="square" lIns="121900" tIns="121900" rIns="121900" bIns="121900" anchor="ctr" anchorCtr="0">
            <a:noAutofit/>
          </a:bodyPr>
          <a:lstStyle/>
          <a:p>
            <a:pPr lvl="0">
              <a:spcBef>
                <a:spcPts val="0"/>
              </a:spcBef>
              <a:buNone/>
            </a:pPr>
            <a:endParaRPr/>
          </a:p>
        </p:txBody>
      </p:sp>
      <p:sp>
        <p:nvSpPr>
          <p:cNvPr id="179" name="Shape 179"/>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180" name="Shape 180"/>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181" name="Shape 181"/>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182" name="Shape 18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183" name="Shape 18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184" name="Shape 184"/>
          <p:cNvSpPr/>
          <p:nvPr/>
        </p:nvSpPr>
        <p:spPr>
          <a:xfrm rot="10800000">
            <a:off x="4351567" y="-100"/>
            <a:ext cx="7840500" cy="3993300"/>
          </a:xfrm>
          <a:prstGeom prst="rtTriangle">
            <a:avLst/>
          </a:prstGeom>
          <a:solidFill>
            <a:srgbClr val="3367D6"/>
          </a:solidFill>
          <a:ln>
            <a:noFill/>
          </a:ln>
        </p:spPr>
        <p:txBody>
          <a:bodyPr wrap="square" lIns="121900" tIns="121900" rIns="121900" bIns="121900" anchor="ctr" anchorCtr="0">
            <a:noAutofit/>
          </a:bodyPr>
          <a:lstStyle/>
          <a:p>
            <a:pPr lvl="0">
              <a:spcBef>
                <a:spcPts val="0"/>
              </a:spcBef>
              <a:buNone/>
            </a:pPr>
            <a:endParaRPr/>
          </a:p>
        </p:txBody>
      </p:sp>
      <p:sp>
        <p:nvSpPr>
          <p:cNvPr id="185" name="Shape 185"/>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Blank - Title">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2" name="Shape 2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3" name="Shape 2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Section Header Red">
    <p:bg>
      <p:bgPr>
        <a:solidFill>
          <a:srgbClr val="EA4335"/>
        </a:solidFill>
        <a:effectLst/>
      </p:bgPr>
    </p:bg>
    <p:spTree>
      <p:nvGrpSpPr>
        <p:cNvPr id="1" name="Shape 186"/>
        <p:cNvGrpSpPr/>
        <p:nvPr/>
      </p:nvGrpSpPr>
      <p:grpSpPr>
        <a:xfrm>
          <a:off x="0" y="0"/>
          <a:ext cx="0" cy="0"/>
          <a:chOff x="0" y="0"/>
          <a:chExt cx="0" cy="0"/>
        </a:xfrm>
      </p:grpSpPr>
      <p:sp>
        <p:nvSpPr>
          <p:cNvPr id="187" name="Shape 187"/>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188" name="Shape 188"/>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189" name="Shape 189"/>
          <p:cNvSpPr/>
          <p:nvPr/>
        </p:nvSpPr>
        <p:spPr>
          <a:xfrm flipH="1">
            <a:off x="4600567" y="1023933"/>
            <a:ext cx="7591500" cy="5834100"/>
          </a:xfrm>
          <a:prstGeom prst="rtTriangle">
            <a:avLst/>
          </a:prstGeom>
          <a:solidFill>
            <a:srgbClr val="FF5252"/>
          </a:solidFill>
          <a:ln>
            <a:noFill/>
          </a:ln>
        </p:spPr>
        <p:txBody>
          <a:bodyPr wrap="square" lIns="121900" tIns="121900" rIns="121900" bIns="121900" anchor="ctr" anchorCtr="0">
            <a:noAutofit/>
          </a:bodyPr>
          <a:lstStyle/>
          <a:p>
            <a:pPr lvl="0">
              <a:spcBef>
                <a:spcPts val="0"/>
              </a:spcBef>
              <a:buNone/>
            </a:pPr>
            <a:endParaRPr/>
          </a:p>
        </p:txBody>
      </p:sp>
      <p:sp>
        <p:nvSpPr>
          <p:cNvPr id="190" name="Shape 190"/>
          <p:cNvSpPr/>
          <p:nvPr/>
        </p:nvSpPr>
        <p:spPr>
          <a:xfrm rot="10800000">
            <a:off x="4351567" y="-100"/>
            <a:ext cx="7840500" cy="3993300"/>
          </a:xfrm>
          <a:prstGeom prst="rtTriangle">
            <a:avLst/>
          </a:prstGeom>
          <a:solidFill>
            <a:srgbClr val="980000"/>
          </a:solidFill>
          <a:ln>
            <a:noFill/>
          </a:ln>
        </p:spPr>
        <p:txBody>
          <a:bodyPr wrap="square" lIns="121900" tIns="121900" rIns="121900" bIns="121900" anchor="ctr" anchorCtr="0">
            <a:noAutofit/>
          </a:bodyPr>
          <a:lstStyle/>
          <a:p>
            <a:pPr lvl="0">
              <a:spcBef>
                <a:spcPts val="0"/>
              </a:spcBef>
              <a:buNone/>
            </a:pPr>
            <a:endParaRPr/>
          </a:p>
        </p:txBody>
      </p:sp>
      <p:sp>
        <p:nvSpPr>
          <p:cNvPr id="191" name="Shape 191"/>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192" name="Shape 19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193" name="Shape 19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Section Header Yellow">
    <p:bg>
      <p:bgPr>
        <a:solidFill>
          <a:srgbClr val="F4B400"/>
        </a:solidFill>
        <a:effectLst/>
      </p:bgPr>
    </p:bg>
    <p:spTree>
      <p:nvGrpSpPr>
        <p:cNvPr id="1" name="Shape 194"/>
        <p:cNvGrpSpPr/>
        <p:nvPr/>
      </p:nvGrpSpPr>
      <p:grpSpPr>
        <a:xfrm>
          <a:off x="0" y="0"/>
          <a:ext cx="0" cy="0"/>
          <a:chOff x="0" y="0"/>
          <a:chExt cx="0" cy="0"/>
        </a:xfrm>
      </p:grpSpPr>
      <p:sp>
        <p:nvSpPr>
          <p:cNvPr id="195" name="Shape 195"/>
          <p:cNvSpPr/>
          <p:nvPr/>
        </p:nvSpPr>
        <p:spPr>
          <a:xfrm flipH="1">
            <a:off x="4600567" y="1023933"/>
            <a:ext cx="7591500" cy="5834100"/>
          </a:xfrm>
          <a:prstGeom prst="rtTriangle">
            <a:avLst/>
          </a:prstGeom>
          <a:solidFill>
            <a:srgbClr val="FFCC50"/>
          </a:solidFill>
          <a:ln>
            <a:noFill/>
          </a:ln>
        </p:spPr>
        <p:txBody>
          <a:bodyPr wrap="square" lIns="121900" tIns="121900" rIns="121900" bIns="121900" anchor="ctr" anchorCtr="0">
            <a:noAutofit/>
          </a:bodyPr>
          <a:lstStyle/>
          <a:p>
            <a:pPr lvl="0">
              <a:spcBef>
                <a:spcPts val="0"/>
              </a:spcBef>
              <a:buNone/>
            </a:pPr>
            <a:endParaRPr/>
          </a:p>
        </p:txBody>
      </p:sp>
      <p:sp>
        <p:nvSpPr>
          <p:cNvPr id="196" name="Shape 196"/>
          <p:cNvSpPr/>
          <p:nvPr/>
        </p:nvSpPr>
        <p:spPr>
          <a:xfrm rot="10800000">
            <a:off x="4351567" y="-100"/>
            <a:ext cx="7840500" cy="3993300"/>
          </a:xfrm>
          <a:prstGeom prst="rtTriangle">
            <a:avLst/>
          </a:prstGeom>
          <a:solidFill>
            <a:srgbClr val="BF9000"/>
          </a:solidFill>
          <a:ln>
            <a:noFill/>
          </a:ln>
        </p:spPr>
        <p:txBody>
          <a:bodyPr wrap="square" lIns="121900" tIns="121900" rIns="121900" bIns="121900" anchor="ctr" anchorCtr="0">
            <a:noAutofit/>
          </a:bodyPr>
          <a:lstStyle/>
          <a:p>
            <a:pPr lvl="0">
              <a:spcBef>
                <a:spcPts val="0"/>
              </a:spcBef>
              <a:buNone/>
            </a:pPr>
            <a:endParaRPr/>
          </a:p>
        </p:txBody>
      </p:sp>
      <p:sp>
        <p:nvSpPr>
          <p:cNvPr id="197" name="Shape 197"/>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198" name="Shape 19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199" name="Shape 19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Section Header Green">
    <p:bg>
      <p:bgPr>
        <a:solidFill>
          <a:srgbClr val="34A853"/>
        </a:solidFill>
        <a:effectLst/>
      </p:bgPr>
    </p:bg>
    <p:spTree>
      <p:nvGrpSpPr>
        <p:cNvPr id="1" name="Shape 200"/>
        <p:cNvGrpSpPr/>
        <p:nvPr/>
      </p:nvGrpSpPr>
      <p:grpSpPr>
        <a:xfrm>
          <a:off x="0" y="0"/>
          <a:ext cx="0" cy="0"/>
          <a:chOff x="0" y="0"/>
          <a:chExt cx="0" cy="0"/>
        </a:xfrm>
      </p:grpSpPr>
      <p:sp>
        <p:nvSpPr>
          <p:cNvPr id="201" name="Shape 201"/>
          <p:cNvSpPr/>
          <p:nvPr/>
        </p:nvSpPr>
        <p:spPr>
          <a:xfrm flipH="1">
            <a:off x="4600567" y="1023933"/>
            <a:ext cx="7591500" cy="5834100"/>
          </a:xfrm>
          <a:prstGeom prst="rtTriangle">
            <a:avLst/>
          </a:prstGeom>
          <a:solidFill>
            <a:srgbClr val="57BB8A"/>
          </a:solidFill>
          <a:ln>
            <a:noFill/>
          </a:ln>
        </p:spPr>
        <p:txBody>
          <a:bodyPr wrap="square" lIns="121900" tIns="121900" rIns="121900" bIns="121900" anchor="ctr" anchorCtr="0">
            <a:noAutofit/>
          </a:bodyPr>
          <a:lstStyle/>
          <a:p>
            <a:pPr lvl="0">
              <a:spcBef>
                <a:spcPts val="0"/>
              </a:spcBef>
              <a:buNone/>
            </a:pPr>
            <a:endParaRPr/>
          </a:p>
        </p:txBody>
      </p:sp>
      <p:sp>
        <p:nvSpPr>
          <p:cNvPr id="202" name="Shape 202"/>
          <p:cNvSpPr/>
          <p:nvPr/>
        </p:nvSpPr>
        <p:spPr>
          <a:xfrm rot="10800000">
            <a:off x="4351567" y="-100"/>
            <a:ext cx="7840500" cy="3993300"/>
          </a:xfrm>
          <a:prstGeom prst="rtTriangle">
            <a:avLst/>
          </a:prstGeom>
          <a:solidFill>
            <a:srgbClr val="349351"/>
          </a:solidFill>
          <a:ln>
            <a:noFill/>
          </a:ln>
        </p:spPr>
        <p:txBody>
          <a:bodyPr wrap="square" lIns="121900" tIns="121900" rIns="121900" bIns="121900" anchor="ctr" anchorCtr="0">
            <a:noAutofit/>
          </a:bodyPr>
          <a:lstStyle/>
          <a:p>
            <a:pPr lvl="0">
              <a:spcBef>
                <a:spcPts val="0"/>
              </a:spcBef>
              <a:buNone/>
            </a:pPr>
            <a:endParaRPr/>
          </a:p>
        </p:txBody>
      </p:sp>
      <p:sp>
        <p:nvSpPr>
          <p:cNvPr id="203" name="Shape 203"/>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204" name="Shape 20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05" name="Shape 20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Section Header Gray">
    <p:bg>
      <p:bgPr>
        <a:solidFill>
          <a:srgbClr val="999999"/>
        </a:solidFill>
        <a:effectLst/>
      </p:bgPr>
    </p:bg>
    <p:spTree>
      <p:nvGrpSpPr>
        <p:cNvPr id="1" name="Shape 206"/>
        <p:cNvGrpSpPr/>
        <p:nvPr/>
      </p:nvGrpSpPr>
      <p:grpSpPr>
        <a:xfrm>
          <a:off x="0" y="0"/>
          <a:ext cx="0" cy="0"/>
          <a:chOff x="0" y="0"/>
          <a:chExt cx="0" cy="0"/>
        </a:xfrm>
      </p:grpSpPr>
      <p:sp>
        <p:nvSpPr>
          <p:cNvPr id="207" name="Shape 207"/>
          <p:cNvSpPr/>
          <p:nvPr/>
        </p:nvSpPr>
        <p:spPr>
          <a:xfrm flipH="1">
            <a:off x="4600567" y="1023933"/>
            <a:ext cx="7591500" cy="5834100"/>
          </a:xfrm>
          <a:prstGeom prst="rtTriangle">
            <a:avLst/>
          </a:prstGeom>
          <a:solidFill>
            <a:srgbClr val="D9D9D9"/>
          </a:solidFill>
          <a:ln>
            <a:noFill/>
          </a:ln>
        </p:spPr>
        <p:txBody>
          <a:bodyPr wrap="square" lIns="121900" tIns="121900" rIns="121900" bIns="121900" anchor="ctr" anchorCtr="0">
            <a:noAutofit/>
          </a:bodyPr>
          <a:lstStyle/>
          <a:p>
            <a:pPr lvl="0">
              <a:spcBef>
                <a:spcPts val="0"/>
              </a:spcBef>
              <a:buNone/>
            </a:pPr>
            <a:endParaRPr/>
          </a:p>
        </p:txBody>
      </p:sp>
      <p:sp>
        <p:nvSpPr>
          <p:cNvPr id="208" name="Shape 208"/>
          <p:cNvSpPr/>
          <p:nvPr/>
        </p:nvSpPr>
        <p:spPr>
          <a:xfrm rot="10800000">
            <a:off x="4351567" y="-100"/>
            <a:ext cx="7840500" cy="3993300"/>
          </a:xfrm>
          <a:prstGeom prst="rtTriangle">
            <a:avLst/>
          </a:prstGeom>
          <a:solidFill>
            <a:srgbClr val="666666"/>
          </a:solidFill>
          <a:ln>
            <a:noFill/>
          </a:ln>
        </p:spPr>
        <p:txBody>
          <a:bodyPr wrap="square" lIns="121900" tIns="121900" rIns="121900" bIns="121900" anchor="ctr" anchorCtr="0">
            <a:noAutofit/>
          </a:bodyPr>
          <a:lstStyle/>
          <a:p>
            <a:pPr lvl="0">
              <a:spcBef>
                <a:spcPts val="0"/>
              </a:spcBef>
              <a:buNone/>
            </a:pPr>
            <a:endParaRPr/>
          </a:p>
        </p:txBody>
      </p:sp>
      <p:sp>
        <p:nvSpPr>
          <p:cNvPr id="209" name="Shape 209"/>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210" name="Shape 21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11" name="Shape 21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Blank - Title">
    <p:spTree>
      <p:nvGrpSpPr>
        <p:cNvPr id="1" name="Shape 216"/>
        <p:cNvGrpSpPr/>
        <p:nvPr/>
      </p:nvGrpSpPr>
      <p:grpSpPr>
        <a:xfrm>
          <a:off x="0" y="0"/>
          <a:ext cx="0" cy="0"/>
          <a:chOff x="0" y="0"/>
          <a:chExt cx="0" cy="0"/>
        </a:xfrm>
      </p:grpSpPr>
      <p:sp>
        <p:nvSpPr>
          <p:cNvPr id="217" name="Shape 21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18" name="Shape 21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19" name="Shape 219"/>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Blank - Title 1">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22" name="Shape 22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23" name="Shape 223"/>
          <p:cNvPicPr preferRelativeResize="0"/>
          <p:nvPr/>
        </p:nvPicPr>
        <p:blipFill>
          <a:blip r:embed="rId2" cstate="email">
            <a:alphaModFix/>
          </a:blip>
          <a:stretch>
            <a:fillRect/>
          </a:stretch>
        </p:blipFill>
        <p:spPr>
          <a:xfrm>
            <a:off x="123942" y="6353726"/>
            <a:ext cx="1573633" cy="432233"/>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Blue Footer - Title &amp; Body">
    <p:spTree>
      <p:nvGrpSpPr>
        <p:cNvPr id="1" name="Shape 224"/>
        <p:cNvGrpSpPr/>
        <p:nvPr/>
      </p:nvGrpSpPr>
      <p:grpSpPr>
        <a:xfrm>
          <a:off x="0" y="0"/>
          <a:ext cx="0" cy="0"/>
          <a:chOff x="0" y="0"/>
          <a:chExt cx="0" cy="0"/>
        </a:xfrm>
      </p:grpSpPr>
      <p:grpSp>
        <p:nvGrpSpPr>
          <p:cNvPr id="225" name="Shape 225"/>
          <p:cNvGrpSpPr/>
          <p:nvPr/>
        </p:nvGrpSpPr>
        <p:grpSpPr>
          <a:xfrm>
            <a:off x="-25490" y="6168857"/>
            <a:ext cx="12242675" cy="731152"/>
            <a:chOff x="-19118" y="4617750"/>
            <a:chExt cx="9182236" cy="548378"/>
          </a:xfrm>
        </p:grpSpPr>
        <p:sp>
          <p:nvSpPr>
            <p:cNvPr id="226" name="Shape 226"/>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227" name="Shape 227"/>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228" name="Shape 22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29" name="Shape 229"/>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30" name="Shape 230"/>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231" name="Shape 23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Red Footer - Title &amp; Body">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34" name="Shape 234"/>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235" name="Shape 23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pic>
        <p:nvPicPr>
          <p:cNvPr id="236" name="Shape 23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37" name="Shape 237"/>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238" name="Shape 23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Yellow Footer - Title &amp; Body">
    <p:spTree>
      <p:nvGrpSpPr>
        <p:cNvPr id="1" name="Shape 239"/>
        <p:cNvGrpSpPr/>
        <p:nvPr/>
      </p:nvGrpSpPr>
      <p:grpSpPr>
        <a:xfrm>
          <a:off x="0" y="0"/>
          <a:ext cx="0" cy="0"/>
          <a:chOff x="0" y="0"/>
          <a:chExt cx="0" cy="0"/>
        </a:xfrm>
      </p:grpSpPr>
      <p:sp>
        <p:nvSpPr>
          <p:cNvPr id="240" name="Shape 240"/>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41" name="Shape 241"/>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242" name="Shape 242"/>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243" name="Shape 243"/>
          <p:cNvSpPr/>
          <p:nvPr/>
        </p:nvSpPr>
        <p:spPr>
          <a:xfrm flipH="1">
            <a:off x="-16714" y="623710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pic>
        <p:nvPicPr>
          <p:cNvPr id="244" name="Shape 24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45" name="Shape 24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Green Footer - Title &amp; Body">
    <p:spTree>
      <p:nvGrpSpPr>
        <p:cNvPr id="1" name="Shape 246"/>
        <p:cNvGrpSpPr/>
        <p:nvPr/>
      </p:nvGrpSpPr>
      <p:grpSpPr>
        <a:xfrm>
          <a:off x="0" y="0"/>
          <a:ext cx="0" cy="0"/>
          <a:chOff x="0" y="0"/>
          <a:chExt cx="0" cy="0"/>
        </a:xfrm>
      </p:grpSpPr>
      <p:sp>
        <p:nvSpPr>
          <p:cNvPr id="247" name="Shape 24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48" name="Shape 248"/>
          <p:cNvSpPr/>
          <p:nvPr/>
        </p:nvSpPr>
        <p:spPr>
          <a:xfrm>
            <a:off x="108100" y="6157000"/>
            <a:ext cx="12117864" cy="731148"/>
          </a:xfrm>
          <a:custGeom>
            <a:avLst/>
            <a:gdLst/>
            <a:ahLst/>
            <a:cxnLst/>
            <a:rect l="0" t="0" r="0" b="0"/>
            <a:pathLst>
              <a:path w="363545" h="21935" extrusionOk="0">
                <a:moveTo>
                  <a:pt x="363545" y="21935"/>
                </a:moveTo>
                <a:lnTo>
                  <a:pt x="363036" y="0"/>
                </a:lnTo>
                <a:lnTo>
                  <a:pt x="0" y="12743"/>
                </a:lnTo>
                <a:lnTo>
                  <a:pt x="869" y="20673"/>
                </a:lnTo>
                <a:close/>
              </a:path>
            </a:pathLst>
          </a:custGeom>
          <a:solidFill>
            <a:srgbClr val="349351"/>
          </a:solidFill>
          <a:ln>
            <a:noFill/>
          </a:ln>
        </p:spPr>
      </p:sp>
      <p:sp>
        <p:nvSpPr>
          <p:cNvPr id="249" name="Shape 249"/>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pic>
        <p:nvPicPr>
          <p:cNvPr id="250" name="Shape 25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51" name="Shape 251"/>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252" name="Shape 25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lank - Title 1">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6" name="Shape 2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7" name="Shape 27"/>
          <p:cNvPicPr preferRelativeResize="0"/>
          <p:nvPr/>
        </p:nvPicPr>
        <p:blipFill>
          <a:blip r:embed="rId2" cstate="email">
            <a:alphaModFix/>
          </a:blip>
          <a:stretch>
            <a:fillRect/>
          </a:stretch>
        </p:blipFill>
        <p:spPr>
          <a:xfrm>
            <a:off x="123942" y="6353726"/>
            <a:ext cx="1573633" cy="43223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Gray Footer - Title &amp; Body">
    <p:spTree>
      <p:nvGrpSpPr>
        <p:cNvPr id="1" name="Shape 253"/>
        <p:cNvGrpSpPr/>
        <p:nvPr/>
      </p:nvGrpSpPr>
      <p:grpSpPr>
        <a:xfrm>
          <a:off x="0" y="0"/>
          <a:ext cx="0" cy="0"/>
          <a:chOff x="0" y="0"/>
          <a:chExt cx="0" cy="0"/>
        </a:xfrm>
      </p:grpSpPr>
      <p:sp>
        <p:nvSpPr>
          <p:cNvPr id="254" name="Shape 254"/>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255" name="Shape 25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pic>
        <p:nvPicPr>
          <p:cNvPr id="256" name="Shape 25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257" name="Shape 25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58" name="Shape 258"/>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259" name="Shape 25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Blank Blue Footer">
    <p:spTree>
      <p:nvGrpSpPr>
        <p:cNvPr id="1" name="Shape 260"/>
        <p:cNvGrpSpPr/>
        <p:nvPr/>
      </p:nvGrpSpPr>
      <p:grpSpPr>
        <a:xfrm>
          <a:off x="0" y="0"/>
          <a:ext cx="0" cy="0"/>
          <a:chOff x="0" y="0"/>
          <a:chExt cx="0" cy="0"/>
        </a:xfrm>
      </p:grpSpPr>
      <p:sp>
        <p:nvSpPr>
          <p:cNvPr id="261" name="Shape 261"/>
          <p:cNvSpPr txBox="1"/>
          <p:nvPr/>
        </p:nvSpPr>
        <p:spPr>
          <a:xfrm>
            <a:off x="6264033" y="6387267"/>
            <a:ext cx="5794500" cy="500700"/>
          </a:xfrm>
          <a:prstGeom prst="rect">
            <a:avLst/>
          </a:prstGeom>
          <a:noFill/>
          <a:ln>
            <a:noFill/>
          </a:ln>
        </p:spPr>
        <p:txBody>
          <a:bodyPr wrap="square" lIns="121900" tIns="121900" rIns="121900" bIns="121900" anchor="t" anchorCtr="0">
            <a:noAutofit/>
          </a:bodyPr>
          <a:lstStyle/>
          <a:p>
            <a:pPr lvl="0" algn="r" rtl="0">
              <a:spcBef>
                <a:spcPts val="0"/>
              </a:spcBef>
              <a:buNone/>
            </a:pPr>
            <a:r>
              <a:rPr lang="hr-HR" sz="800">
                <a:solidFill>
                  <a:srgbClr val="FFFFFF"/>
                </a:solidFill>
                <a:latin typeface="Roboto"/>
                <a:ea typeface="Roboto"/>
                <a:cs typeface="Roboto"/>
                <a:sym typeface="Roboto"/>
              </a:rPr>
              <a:t>Source:  Lorem ipsum dolor sit amet, consectetur adipiscing elit. Duis non erat sem</a:t>
            </a:r>
          </a:p>
        </p:txBody>
      </p:sp>
      <p:sp>
        <p:nvSpPr>
          <p:cNvPr id="262" name="Shape 262"/>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63" name="Shape 26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grpSp>
        <p:nvGrpSpPr>
          <p:cNvPr id="264" name="Shape 264"/>
          <p:cNvGrpSpPr/>
          <p:nvPr/>
        </p:nvGrpSpPr>
        <p:grpSpPr>
          <a:xfrm>
            <a:off x="-25490" y="6168857"/>
            <a:ext cx="12242675" cy="731152"/>
            <a:chOff x="-19118" y="4617750"/>
            <a:chExt cx="9182236" cy="548378"/>
          </a:xfrm>
        </p:grpSpPr>
        <p:sp>
          <p:nvSpPr>
            <p:cNvPr id="265" name="Shape 265"/>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266" name="Shape 266"/>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267" name="Shape 267"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Blank Red Footer">
    <p:spTree>
      <p:nvGrpSpPr>
        <p:cNvPr id="1" name="Shape 268"/>
        <p:cNvGrpSpPr/>
        <p:nvPr/>
      </p:nvGrpSpPr>
      <p:grpSpPr>
        <a:xfrm>
          <a:off x="0" y="0"/>
          <a:ext cx="0" cy="0"/>
          <a:chOff x="0" y="0"/>
          <a:chExt cx="0" cy="0"/>
        </a:xfrm>
      </p:grpSpPr>
      <p:sp>
        <p:nvSpPr>
          <p:cNvPr id="269" name="Shape 269"/>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270" name="Shape 270"/>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1" name="Shape 271"/>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272" name="Shape 27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73" name="Shape 273"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Blank Red Footer 1">
    <p:spTree>
      <p:nvGrpSpPr>
        <p:cNvPr id="1" name="Shape 274"/>
        <p:cNvGrpSpPr/>
        <p:nvPr/>
      </p:nvGrpSpPr>
      <p:grpSpPr>
        <a:xfrm>
          <a:off x="0" y="0"/>
          <a:ext cx="0" cy="0"/>
          <a:chOff x="0" y="0"/>
          <a:chExt cx="0" cy="0"/>
        </a:xfrm>
      </p:grpSpPr>
      <p:sp>
        <p:nvSpPr>
          <p:cNvPr id="275" name="Shape 275"/>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276" name="Shape 276"/>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77" name="Shape 277"/>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278" name="Shape 27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79" name="Shape 279"/>
          <p:cNvPicPr preferRelativeResize="0"/>
          <p:nvPr/>
        </p:nvPicPr>
        <p:blipFill>
          <a:blip r:embed="rId2" cstate="email">
            <a:alphaModFix/>
          </a:blip>
          <a:stretch>
            <a:fillRect/>
          </a:stretch>
        </p:blipFill>
        <p:spPr>
          <a:xfrm>
            <a:off x="127067" y="6360900"/>
            <a:ext cx="1563467" cy="429433"/>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cSld name="Blank Yellow Footer">
    <p:spTree>
      <p:nvGrpSpPr>
        <p:cNvPr id="1" name="Shape 280"/>
        <p:cNvGrpSpPr/>
        <p:nvPr/>
      </p:nvGrpSpPr>
      <p:grpSpPr>
        <a:xfrm>
          <a:off x="0" y="0"/>
          <a:ext cx="0" cy="0"/>
          <a:chOff x="0" y="0"/>
          <a:chExt cx="0" cy="0"/>
        </a:xfrm>
      </p:grpSpPr>
      <p:sp>
        <p:nvSpPr>
          <p:cNvPr id="281" name="Shape 28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2" name="Shape 282"/>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283" name="Shape 283"/>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sp>
        <p:nvSpPr>
          <p:cNvPr id="284" name="Shape 28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85" name="Shape 285"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Blank Green Footer">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88" name="Shape 288"/>
          <p:cNvSpPr/>
          <p:nvPr/>
        </p:nvSpPr>
        <p:spPr>
          <a:xfrm flipH="1">
            <a:off x="96000" y="6157000"/>
            <a:ext cx="12130267"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349351"/>
          </a:solidFill>
          <a:ln>
            <a:noFill/>
          </a:ln>
        </p:spPr>
      </p:sp>
      <p:sp>
        <p:nvSpPr>
          <p:cNvPr id="289" name="Shape 289"/>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sp>
        <p:nvSpPr>
          <p:cNvPr id="290" name="Shape 29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91" name="Shape 291"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Blank Gray Footer">
    <p:spTree>
      <p:nvGrpSpPr>
        <p:cNvPr id="1" name="Shape 292"/>
        <p:cNvGrpSpPr/>
        <p:nvPr/>
      </p:nvGrpSpPr>
      <p:grpSpPr>
        <a:xfrm>
          <a:off x="0" y="0"/>
          <a:ext cx="0" cy="0"/>
          <a:chOff x="0" y="0"/>
          <a:chExt cx="0" cy="0"/>
        </a:xfrm>
      </p:grpSpPr>
      <p:sp>
        <p:nvSpPr>
          <p:cNvPr id="293" name="Shape 293"/>
          <p:cNvSpPr/>
          <p:nvPr/>
        </p:nvSpPr>
        <p:spPr>
          <a:xfrm flipH="1">
            <a:off x="84973" y="6157000"/>
            <a:ext cx="12141294"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294" name="Shape 294"/>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sp>
        <p:nvSpPr>
          <p:cNvPr id="295" name="Shape 295"/>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296" name="Shape 29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297" name="Shape 297"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cSld name="Blank">
    <p:spTree>
      <p:nvGrpSpPr>
        <p:cNvPr id="1" name="Shape 298"/>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cSld name="Half Color Blue">
    <p:spTree>
      <p:nvGrpSpPr>
        <p:cNvPr id="1" name="Shape 299"/>
        <p:cNvGrpSpPr/>
        <p:nvPr/>
      </p:nvGrpSpPr>
      <p:grpSpPr>
        <a:xfrm>
          <a:off x="0" y="0"/>
          <a:ext cx="0" cy="0"/>
          <a:chOff x="0" y="0"/>
          <a:chExt cx="0" cy="0"/>
        </a:xfrm>
      </p:grpSpPr>
      <p:sp>
        <p:nvSpPr>
          <p:cNvPr id="300" name="Shape 300"/>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01" name="Shape 301"/>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buFont typeface="Roboto"/>
              <a:defRPr>
                <a:latin typeface="Roboto"/>
                <a:ea typeface="Roboto"/>
                <a:cs typeface="Roboto"/>
                <a:sym typeface="Roboto"/>
              </a:defRPr>
            </a:lvl2pPr>
            <a:lvl3pPr lvl="2" rtl="0">
              <a:spcBef>
                <a:spcPts val="0"/>
              </a:spcBef>
              <a:buFont typeface="Roboto"/>
              <a:defRPr>
                <a:latin typeface="Roboto"/>
                <a:ea typeface="Roboto"/>
                <a:cs typeface="Roboto"/>
                <a:sym typeface="Roboto"/>
              </a:defRPr>
            </a:lvl3pPr>
            <a:lvl4pPr lvl="3" rtl="0">
              <a:spcBef>
                <a:spcPts val="0"/>
              </a:spcBef>
              <a:buFont typeface="Roboto"/>
              <a:defRPr>
                <a:latin typeface="Roboto"/>
                <a:ea typeface="Roboto"/>
                <a:cs typeface="Roboto"/>
                <a:sym typeface="Roboto"/>
              </a:defRPr>
            </a:lvl4pPr>
            <a:lvl5pPr lvl="4" rtl="0">
              <a:spcBef>
                <a:spcPts val="0"/>
              </a:spcBef>
              <a:buFont typeface="Roboto"/>
              <a:defRPr>
                <a:latin typeface="Roboto"/>
                <a:ea typeface="Roboto"/>
                <a:cs typeface="Roboto"/>
                <a:sym typeface="Roboto"/>
              </a:defRPr>
            </a:lvl5pPr>
            <a:lvl6pPr lvl="5" rtl="0">
              <a:spcBef>
                <a:spcPts val="0"/>
              </a:spcBef>
              <a:buFont typeface="Roboto"/>
              <a:defRPr>
                <a:latin typeface="Roboto"/>
                <a:ea typeface="Roboto"/>
                <a:cs typeface="Roboto"/>
                <a:sym typeface="Roboto"/>
              </a:defRPr>
            </a:lvl6pPr>
            <a:lvl7pPr lvl="6" rtl="0">
              <a:spcBef>
                <a:spcPts val="0"/>
              </a:spcBef>
              <a:buFont typeface="Roboto"/>
              <a:defRPr>
                <a:latin typeface="Roboto"/>
                <a:ea typeface="Roboto"/>
                <a:cs typeface="Roboto"/>
                <a:sym typeface="Roboto"/>
              </a:defRPr>
            </a:lvl7pPr>
            <a:lvl8pPr lvl="7" rtl="0">
              <a:spcBef>
                <a:spcPts val="0"/>
              </a:spcBef>
              <a:buFont typeface="Roboto"/>
              <a:defRPr>
                <a:latin typeface="Roboto"/>
                <a:ea typeface="Roboto"/>
                <a:cs typeface="Roboto"/>
                <a:sym typeface="Roboto"/>
              </a:defRPr>
            </a:lvl8pPr>
            <a:lvl9pPr lvl="8" rtl="0">
              <a:spcBef>
                <a:spcPts val="0"/>
              </a:spcBef>
              <a:buFont typeface="Roboto"/>
              <a:defRPr>
                <a:latin typeface="Roboto"/>
                <a:ea typeface="Roboto"/>
                <a:cs typeface="Roboto"/>
                <a:sym typeface="Roboto"/>
              </a:defRPr>
            </a:lvl9pPr>
          </a:lstStyle>
          <a:p>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cSld name="Half Color Blue &amp; 1 Text">
    <p:spTree>
      <p:nvGrpSpPr>
        <p:cNvPr id="1" name="Shape 302"/>
        <p:cNvGrpSpPr/>
        <p:nvPr/>
      </p:nvGrpSpPr>
      <p:grpSpPr>
        <a:xfrm>
          <a:off x="0" y="0"/>
          <a:ext cx="0" cy="0"/>
          <a:chOff x="0" y="0"/>
          <a:chExt cx="0" cy="0"/>
        </a:xfrm>
      </p:grpSpPr>
      <p:sp>
        <p:nvSpPr>
          <p:cNvPr id="303" name="Shape 303"/>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04" name="Shape 304"/>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05" name="Shape 305"/>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06" name="Shape 30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07" name="Shape 307"/>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lue Footer - Title &amp; Body">
    <p:spTree>
      <p:nvGrpSpPr>
        <p:cNvPr id="1" name="Shape 28"/>
        <p:cNvGrpSpPr/>
        <p:nvPr/>
      </p:nvGrpSpPr>
      <p:grpSpPr>
        <a:xfrm>
          <a:off x="0" y="0"/>
          <a:ext cx="0" cy="0"/>
          <a:chOff x="0" y="0"/>
          <a:chExt cx="0" cy="0"/>
        </a:xfrm>
      </p:grpSpPr>
      <p:grpSp>
        <p:nvGrpSpPr>
          <p:cNvPr id="29" name="Shape 29"/>
          <p:cNvGrpSpPr/>
          <p:nvPr/>
        </p:nvGrpSpPr>
        <p:grpSpPr>
          <a:xfrm>
            <a:off x="-25490" y="6168857"/>
            <a:ext cx="12242675" cy="731152"/>
            <a:chOff x="-19118" y="4617750"/>
            <a:chExt cx="9182236" cy="548378"/>
          </a:xfrm>
        </p:grpSpPr>
        <p:sp>
          <p:nvSpPr>
            <p:cNvPr id="30" name="Shape 30"/>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31" name="Shape 31"/>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32" name="Shape 3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33" name="Shape 3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4" name="Shape 34"/>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35" name="Shape 3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cSld name="Half Color Blue &amp; 3 Text">
    <p:spTree>
      <p:nvGrpSpPr>
        <p:cNvPr id="1" name="Shape 308"/>
        <p:cNvGrpSpPr/>
        <p:nvPr/>
      </p:nvGrpSpPr>
      <p:grpSpPr>
        <a:xfrm>
          <a:off x="0" y="0"/>
          <a:ext cx="0" cy="0"/>
          <a:chOff x="0" y="0"/>
          <a:chExt cx="0" cy="0"/>
        </a:xfrm>
      </p:grpSpPr>
      <p:sp>
        <p:nvSpPr>
          <p:cNvPr id="309" name="Shape 309"/>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10" name="Shape 310"/>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1" name="Shape 311"/>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12" name="Shape 312"/>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13" name="Shape 313"/>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14" name="Shape 31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15" name="Shape 315"/>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cSld name="Half Color Red">
    <p:spTree>
      <p:nvGrpSpPr>
        <p:cNvPr id="1" name="Shape 316"/>
        <p:cNvGrpSpPr/>
        <p:nvPr/>
      </p:nvGrpSpPr>
      <p:grpSpPr>
        <a:xfrm>
          <a:off x="0" y="0"/>
          <a:ext cx="0" cy="0"/>
          <a:chOff x="0" y="0"/>
          <a:chExt cx="0" cy="0"/>
        </a:xfrm>
      </p:grpSpPr>
      <p:sp>
        <p:nvSpPr>
          <p:cNvPr id="317" name="Shape 317"/>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18" name="Shape 318"/>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19" name="Shape 31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20" name="Shape 320"/>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Half Color Red &amp; 1 Text">
    <p:spTree>
      <p:nvGrpSpPr>
        <p:cNvPr id="1" name="Shape 321"/>
        <p:cNvGrpSpPr/>
        <p:nvPr/>
      </p:nvGrpSpPr>
      <p:grpSpPr>
        <a:xfrm>
          <a:off x="0" y="0"/>
          <a:ext cx="0" cy="0"/>
          <a:chOff x="0" y="0"/>
          <a:chExt cx="0" cy="0"/>
        </a:xfrm>
      </p:grpSpPr>
      <p:sp>
        <p:nvSpPr>
          <p:cNvPr id="322" name="Shape 322"/>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23" name="Shape 323"/>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24" name="Shape 324"/>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25" name="Shape 32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26" name="Shape 326"/>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cSld name="Half Color Red &amp; 3 Text">
    <p:spTree>
      <p:nvGrpSpPr>
        <p:cNvPr id="1" name="Shape 327"/>
        <p:cNvGrpSpPr/>
        <p:nvPr/>
      </p:nvGrpSpPr>
      <p:grpSpPr>
        <a:xfrm>
          <a:off x="0" y="0"/>
          <a:ext cx="0" cy="0"/>
          <a:chOff x="0" y="0"/>
          <a:chExt cx="0" cy="0"/>
        </a:xfrm>
      </p:grpSpPr>
      <p:sp>
        <p:nvSpPr>
          <p:cNvPr id="328" name="Shape 328"/>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29" name="Shape 329"/>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30" name="Shape 330"/>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31" name="Shape 331"/>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32" name="Shape 332"/>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33" name="Shape 33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34" name="Shape 334"/>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cSld name="Half Color Yellow">
    <p:spTree>
      <p:nvGrpSpPr>
        <p:cNvPr id="1" name="Shape 335"/>
        <p:cNvGrpSpPr/>
        <p:nvPr/>
      </p:nvGrpSpPr>
      <p:grpSpPr>
        <a:xfrm>
          <a:off x="0" y="0"/>
          <a:ext cx="0" cy="0"/>
          <a:chOff x="0" y="0"/>
          <a:chExt cx="0" cy="0"/>
        </a:xfrm>
      </p:grpSpPr>
      <p:sp>
        <p:nvSpPr>
          <p:cNvPr id="336" name="Shape 336"/>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37" name="Shape 33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38" name="Shape 33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39" name="Shape 339"/>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Half Color Yellow &amp; 1 Text">
    <p:spTree>
      <p:nvGrpSpPr>
        <p:cNvPr id="1" name="Shape 340"/>
        <p:cNvGrpSpPr/>
        <p:nvPr/>
      </p:nvGrpSpPr>
      <p:grpSpPr>
        <a:xfrm>
          <a:off x="0" y="0"/>
          <a:ext cx="0" cy="0"/>
          <a:chOff x="0" y="0"/>
          <a:chExt cx="0" cy="0"/>
        </a:xfrm>
      </p:grpSpPr>
      <p:sp>
        <p:nvSpPr>
          <p:cNvPr id="341" name="Shape 341"/>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42" name="Shape 342"/>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43" name="Shape 343"/>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44" name="Shape 34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45" name="Shape 345"/>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Half Color Yellow &amp; 3 Text">
    <p:spTree>
      <p:nvGrpSpPr>
        <p:cNvPr id="1" name="Shape 346"/>
        <p:cNvGrpSpPr/>
        <p:nvPr/>
      </p:nvGrpSpPr>
      <p:grpSpPr>
        <a:xfrm>
          <a:off x="0" y="0"/>
          <a:ext cx="0" cy="0"/>
          <a:chOff x="0" y="0"/>
          <a:chExt cx="0" cy="0"/>
        </a:xfrm>
      </p:grpSpPr>
      <p:sp>
        <p:nvSpPr>
          <p:cNvPr id="347" name="Shape 347"/>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48" name="Shape 348"/>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49" name="Shape 349"/>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50" name="Shape 350"/>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51" name="Shape 351"/>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52" name="Shape 35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53" name="Shape 35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cSld name="Half Color Green">
    <p:spTree>
      <p:nvGrpSpPr>
        <p:cNvPr id="1" name="Shape 354"/>
        <p:cNvGrpSpPr/>
        <p:nvPr/>
      </p:nvGrpSpPr>
      <p:grpSpPr>
        <a:xfrm>
          <a:off x="0" y="0"/>
          <a:ext cx="0" cy="0"/>
          <a:chOff x="0" y="0"/>
          <a:chExt cx="0" cy="0"/>
        </a:xfrm>
      </p:grpSpPr>
      <p:sp>
        <p:nvSpPr>
          <p:cNvPr id="355" name="Shape 355"/>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56" name="Shape 356"/>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57" name="Shape 35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58" name="Shape 358"/>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Half Color Green &amp; 1 Text">
    <p:spTree>
      <p:nvGrpSpPr>
        <p:cNvPr id="1" name="Shape 359"/>
        <p:cNvGrpSpPr/>
        <p:nvPr/>
      </p:nvGrpSpPr>
      <p:grpSpPr>
        <a:xfrm>
          <a:off x="0" y="0"/>
          <a:ext cx="0" cy="0"/>
          <a:chOff x="0" y="0"/>
          <a:chExt cx="0" cy="0"/>
        </a:xfrm>
      </p:grpSpPr>
      <p:sp>
        <p:nvSpPr>
          <p:cNvPr id="360" name="Shape 360"/>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61" name="Shape 361"/>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62" name="Shape 362"/>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63" name="Shape 36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64" name="Shape 364"/>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Half Color Green &amp; 3 Text">
    <p:spTree>
      <p:nvGrpSpPr>
        <p:cNvPr id="1" name="Shape 365"/>
        <p:cNvGrpSpPr/>
        <p:nvPr/>
      </p:nvGrpSpPr>
      <p:grpSpPr>
        <a:xfrm>
          <a:off x="0" y="0"/>
          <a:ext cx="0" cy="0"/>
          <a:chOff x="0" y="0"/>
          <a:chExt cx="0" cy="0"/>
        </a:xfrm>
      </p:grpSpPr>
      <p:sp>
        <p:nvSpPr>
          <p:cNvPr id="366" name="Shape 366"/>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367" name="Shape 36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68" name="Shape 368"/>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69" name="Shape 369"/>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70" name="Shape 370"/>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371" name="Shape 37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72" name="Shape 372"/>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Red Footer - Title &amp; Body">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8" name="Shape 38"/>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39" name="Shape 39"/>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pic>
        <p:nvPicPr>
          <p:cNvPr id="40" name="Shape 4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1" name="Shape 41"/>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2" name="Shape 4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cSld name="Section Header Blue">
    <p:bg>
      <p:bgPr>
        <a:solidFill>
          <a:srgbClr val="4285F4"/>
        </a:solidFill>
        <a:effectLst/>
      </p:bgPr>
    </p:bg>
    <p:spTree>
      <p:nvGrpSpPr>
        <p:cNvPr id="1" name="Shape 373"/>
        <p:cNvGrpSpPr/>
        <p:nvPr/>
      </p:nvGrpSpPr>
      <p:grpSpPr>
        <a:xfrm>
          <a:off x="0" y="0"/>
          <a:ext cx="0" cy="0"/>
          <a:chOff x="0" y="0"/>
          <a:chExt cx="0" cy="0"/>
        </a:xfrm>
      </p:grpSpPr>
      <p:sp>
        <p:nvSpPr>
          <p:cNvPr id="374" name="Shape 374"/>
          <p:cNvSpPr/>
          <p:nvPr/>
        </p:nvSpPr>
        <p:spPr>
          <a:xfrm flipH="1">
            <a:off x="4600567" y="1023933"/>
            <a:ext cx="7591500" cy="5834100"/>
          </a:xfrm>
          <a:prstGeom prst="rtTriangle">
            <a:avLst/>
          </a:prstGeom>
          <a:solidFill>
            <a:srgbClr val="7BAAF7"/>
          </a:solidFill>
          <a:ln>
            <a:noFill/>
          </a:ln>
        </p:spPr>
        <p:txBody>
          <a:bodyPr wrap="square" lIns="121900" tIns="121900" rIns="121900" bIns="121900" anchor="ctr" anchorCtr="0">
            <a:noAutofit/>
          </a:bodyPr>
          <a:lstStyle/>
          <a:p>
            <a:pPr lvl="0">
              <a:spcBef>
                <a:spcPts val="0"/>
              </a:spcBef>
              <a:buNone/>
            </a:pPr>
            <a:endParaRPr/>
          </a:p>
        </p:txBody>
      </p:sp>
      <p:sp>
        <p:nvSpPr>
          <p:cNvPr id="375" name="Shape 375"/>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376" name="Shape 376"/>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377" name="Shape 377"/>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378" name="Shape 37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379" name="Shape 37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380" name="Shape 380"/>
          <p:cNvSpPr/>
          <p:nvPr/>
        </p:nvSpPr>
        <p:spPr>
          <a:xfrm rot="10800000">
            <a:off x="4351567" y="-100"/>
            <a:ext cx="7840500" cy="3993300"/>
          </a:xfrm>
          <a:prstGeom prst="rtTriangle">
            <a:avLst/>
          </a:prstGeom>
          <a:solidFill>
            <a:srgbClr val="3367D6"/>
          </a:solidFill>
          <a:ln>
            <a:noFill/>
          </a:ln>
        </p:spPr>
        <p:txBody>
          <a:bodyPr wrap="square" lIns="121900" tIns="121900" rIns="121900" bIns="121900" anchor="ctr" anchorCtr="0">
            <a:noAutofit/>
          </a:bodyPr>
          <a:lstStyle/>
          <a:p>
            <a:pPr lvl="0">
              <a:spcBef>
                <a:spcPts val="0"/>
              </a:spcBef>
              <a:buNone/>
            </a:pPr>
            <a:endParaRPr/>
          </a:p>
        </p:txBody>
      </p:sp>
      <p:sp>
        <p:nvSpPr>
          <p:cNvPr id="381" name="Shape 381"/>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Section Header Red">
    <p:bg>
      <p:bgPr>
        <a:solidFill>
          <a:srgbClr val="EA4335"/>
        </a:solidFill>
        <a:effectLst/>
      </p:bgPr>
    </p:bg>
    <p:spTree>
      <p:nvGrpSpPr>
        <p:cNvPr id="1" name="Shape 382"/>
        <p:cNvGrpSpPr/>
        <p:nvPr/>
      </p:nvGrpSpPr>
      <p:grpSpPr>
        <a:xfrm>
          <a:off x="0" y="0"/>
          <a:ext cx="0" cy="0"/>
          <a:chOff x="0" y="0"/>
          <a:chExt cx="0" cy="0"/>
        </a:xfrm>
      </p:grpSpPr>
      <p:sp>
        <p:nvSpPr>
          <p:cNvPr id="383" name="Shape 383"/>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384" name="Shape 384"/>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385" name="Shape 385"/>
          <p:cNvSpPr/>
          <p:nvPr/>
        </p:nvSpPr>
        <p:spPr>
          <a:xfrm flipH="1">
            <a:off x="4600567" y="1023933"/>
            <a:ext cx="7591500" cy="5834100"/>
          </a:xfrm>
          <a:prstGeom prst="rtTriangle">
            <a:avLst/>
          </a:prstGeom>
          <a:solidFill>
            <a:srgbClr val="FF5252"/>
          </a:solidFill>
          <a:ln>
            <a:noFill/>
          </a:ln>
        </p:spPr>
        <p:txBody>
          <a:bodyPr wrap="square" lIns="121900" tIns="121900" rIns="121900" bIns="121900" anchor="ctr" anchorCtr="0">
            <a:noAutofit/>
          </a:bodyPr>
          <a:lstStyle/>
          <a:p>
            <a:pPr lvl="0">
              <a:spcBef>
                <a:spcPts val="0"/>
              </a:spcBef>
              <a:buNone/>
            </a:pPr>
            <a:endParaRPr/>
          </a:p>
        </p:txBody>
      </p:sp>
      <p:sp>
        <p:nvSpPr>
          <p:cNvPr id="386" name="Shape 386"/>
          <p:cNvSpPr/>
          <p:nvPr/>
        </p:nvSpPr>
        <p:spPr>
          <a:xfrm rot="10800000">
            <a:off x="4351567" y="-100"/>
            <a:ext cx="7840500" cy="3993300"/>
          </a:xfrm>
          <a:prstGeom prst="rtTriangle">
            <a:avLst/>
          </a:prstGeom>
          <a:solidFill>
            <a:srgbClr val="980000"/>
          </a:solidFill>
          <a:ln>
            <a:noFill/>
          </a:ln>
        </p:spPr>
        <p:txBody>
          <a:bodyPr wrap="square" lIns="121900" tIns="121900" rIns="121900" bIns="121900" anchor="ctr" anchorCtr="0">
            <a:noAutofit/>
          </a:bodyPr>
          <a:lstStyle/>
          <a:p>
            <a:pPr lvl="0">
              <a:spcBef>
                <a:spcPts val="0"/>
              </a:spcBef>
              <a:buNone/>
            </a:pPr>
            <a:endParaRPr/>
          </a:p>
        </p:txBody>
      </p:sp>
      <p:sp>
        <p:nvSpPr>
          <p:cNvPr id="387" name="Shape 387"/>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388" name="Shape 38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389" name="Shape 38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cSld name="Section Header Yellow">
    <p:bg>
      <p:bgPr>
        <a:solidFill>
          <a:srgbClr val="F4B400"/>
        </a:solidFill>
        <a:effectLst/>
      </p:bgPr>
    </p:bg>
    <p:spTree>
      <p:nvGrpSpPr>
        <p:cNvPr id="1" name="Shape 390"/>
        <p:cNvGrpSpPr/>
        <p:nvPr/>
      </p:nvGrpSpPr>
      <p:grpSpPr>
        <a:xfrm>
          <a:off x="0" y="0"/>
          <a:ext cx="0" cy="0"/>
          <a:chOff x="0" y="0"/>
          <a:chExt cx="0" cy="0"/>
        </a:xfrm>
      </p:grpSpPr>
      <p:sp>
        <p:nvSpPr>
          <p:cNvPr id="391" name="Shape 391"/>
          <p:cNvSpPr/>
          <p:nvPr/>
        </p:nvSpPr>
        <p:spPr>
          <a:xfrm flipH="1">
            <a:off x="4600567" y="1023933"/>
            <a:ext cx="7591500" cy="5834100"/>
          </a:xfrm>
          <a:prstGeom prst="rtTriangle">
            <a:avLst/>
          </a:prstGeom>
          <a:solidFill>
            <a:srgbClr val="FFCC50"/>
          </a:solidFill>
          <a:ln>
            <a:noFill/>
          </a:ln>
        </p:spPr>
        <p:txBody>
          <a:bodyPr wrap="square" lIns="121900" tIns="121900" rIns="121900" bIns="121900" anchor="ctr" anchorCtr="0">
            <a:noAutofit/>
          </a:bodyPr>
          <a:lstStyle/>
          <a:p>
            <a:pPr lvl="0">
              <a:spcBef>
                <a:spcPts val="0"/>
              </a:spcBef>
              <a:buNone/>
            </a:pPr>
            <a:endParaRPr/>
          </a:p>
        </p:txBody>
      </p:sp>
      <p:sp>
        <p:nvSpPr>
          <p:cNvPr id="392" name="Shape 392"/>
          <p:cNvSpPr/>
          <p:nvPr/>
        </p:nvSpPr>
        <p:spPr>
          <a:xfrm rot="10800000">
            <a:off x="4351567" y="-100"/>
            <a:ext cx="7840500" cy="3993300"/>
          </a:xfrm>
          <a:prstGeom prst="rtTriangle">
            <a:avLst/>
          </a:prstGeom>
          <a:solidFill>
            <a:srgbClr val="BF9000"/>
          </a:solidFill>
          <a:ln>
            <a:noFill/>
          </a:ln>
        </p:spPr>
        <p:txBody>
          <a:bodyPr wrap="square" lIns="121900" tIns="121900" rIns="121900" bIns="121900" anchor="ctr" anchorCtr="0">
            <a:noAutofit/>
          </a:bodyPr>
          <a:lstStyle/>
          <a:p>
            <a:pPr lvl="0">
              <a:spcBef>
                <a:spcPts val="0"/>
              </a:spcBef>
              <a:buNone/>
            </a:pPr>
            <a:endParaRPr/>
          </a:p>
        </p:txBody>
      </p:sp>
      <p:sp>
        <p:nvSpPr>
          <p:cNvPr id="393" name="Shape 393"/>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394" name="Shape 39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395" name="Shape 39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Section Header Green">
    <p:bg>
      <p:bgPr>
        <a:solidFill>
          <a:srgbClr val="34A853"/>
        </a:solidFill>
        <a:effectLst/>
      </p:bgPr>
    </p:bg>
    <p:spTree>
      <p:nvGrpSpPr>
        <p:cNvPr id="1" name="Shape 396"/>
        <p:cNvGrpSpPr/>
        <p:nvPr/>
      </p:nvGrpSpPr>
      <p:grpSpPr>
        <a:xfrm>
          <a:off x="0" y="0"/>
          <a:ext cx="0" cy="0"/>
          <a:chOff x="0" y="0"/>
          <a:chExt cx="0" cy="0"/>
        </a:xfrm>
      </p:grpSpPr>
      <p:sp>
        <p:nvSpPr>
          <p:cNvPr id="397" name="Shape 397"/>
          <p:cNvSpPr/>
          <p:nvPr/>
        </p:nvSpPr>
        <p:spPr>
          <a:xfrm flipH="1">
            <a:off x="4600567" y="1023933"/>
            <a:ext cx="7591500" cy="5834100"/>
          </a:xfrm>
          <a:prstGeom prst="rtTriangle">
            <a:avLst/>
          </a:prstGeom>
          <a:solidFill>
            <a:srgbClr val="57BB8A"/>
          </a:solidFill>
          <a:ln>
            <a:noFill/>
          </a:ln>
        </p:spPr>
        <p:txBody>
          <a:bodyPr wrap="square" lIns="121900" tIns="121900" rIns="121900" bIns="121900" anchor="ctr" anchorCtr="0">
            <a:noAutofit/>
          </a:bodyPr>
          <a:lstStyle/>
          <a:p>
            <a:pPr lvl="0">
              <a:spcBef>
                <a:spcPts val="0"/>
              </a:spcBef>
              <a:buNone/>
            </a:pPr>
            <a:endParaRPr/>
          </a:p>
        </p:txBody>
      </p:sp>
      <p:sp>
        <p:nvSpPr>
          <p:cNvPr id="398" name="Shape 398"/>
          <p:cNvSpPr/>
          <p:nvPr/>
        </p:nvSpPr>
        <p:spPr>
          <a:xfrm rot="10800000">
            <a:off x="4351567" y="-100"/>
            <a:ext cx="7840500" cy="3993300"/>
          </a:xfrm>
          <a:prstGeom prst="rtTriangle">
            <a:avLst/>
          </a:prstGeom>
          <a:solidFill>
            <a:srgbClr val="349351"/>
          </a:solidFill>
          <a:ln>
            <a:noFill/>
          </a:ln>
        </p:spPr>
        <p:txBody>
          <a:bodyPr wrap="square" lIns="121900" tIns="121900" rIns="121900" bIns="121900" anchor="ctr" anchorCtr="0">
            <a:noAutofit/>
          </a:bodyPr>
          <a:lstStyle/>
          <a:p>
            <a:pPr lvl="0">
              <a:spcBef>
                <a:spcPts val="0"/>
              </a:spcBef>
              <a:buNone/>
            </a:pPr>
            <a:endParaRPr/>
          </a:p>
        </p:txBody>
      </p:sp>
      <p:sp>
        <p:nvSpPr>
          <p:cNvPr id="399" name="Shape 399"/>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400" name="Shape 40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01" name="Shape 40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cSld name="Section Header Gray">
    <p:bg>
      <p:bgPr>
        <a:solidFill>
          <a:srgbClr val="999999"/>
        </a:solidFill>
        <a:effectLst/>
      </p:bgPr>
    </p:bg>
    <p:spTree>
      <p:nvGrpSpPr>
        <p:cNvPr id="1" name="Shape 402"/>
        <p:cNvGrpSpPr/>
        <p:nvPr/>
      </p:nvGrpSpPr>
      <p:grpSpPr>
        <a:xfrm>
          <a:off x="0" y="0"/>
          <a:ext cx="0" cy="0"/>
          <a:chOff x="0" y="0"/>
          <a:chExt cx="0" cy="0"/>
        </a:xfrm>
      </p:grpSpPr>
      <p:sp>
        <p:nvSpPr>
          <p:cNvPr id="403" name="Shape 403"/>
          <p:cNvSpPr/>
          <p:nvPr/>
        </p:nvSpPr>
        <p:spPr>
          <a:xfrm flipH="1">
            <a:off x="4600567" y="1023933"/>
            <a:ext cx="7591500" cy="5834100"/>
          </a:xfrm>
          <a:prstGeom prst="rtTriangle">
            <a:avLst/>
          </a:prstGeom>
          <a:solidFill>
            <a:srgbClr val="D9D9D9"/>
          </a:solidFill>
          <a:ln>
            <a:noFill/>
          </a:ln>
        </p:spPr>
        <p:txBody>
          <a:bodyPr wrap="square" lIns="121900" tIns="121900" rIns="121900" bIns="121900" anchor="ctr" anchorCtr="0">
            <a:noAutofit/>
          </a:bodyPr>
          <a:lstStyle/>
          <a:p>
            <a:pPr lvl="0">
              <a:spcBef>
                <a:spcPts val="0"/>
              </a:spcBef>
              <a:buNone/>
            </a:pPr>
            <a:endParaRPr/>
          </a:p>
        </p:txBody>
      </p:sp>
      <p:sp>
        <p:nvSpPr>
          <p:cNvPr id="404" name="Shape 404"/>
          <p:cNvSpPr/>
          <p:nvPr/>
        </p:nvSpPr>
        <p:spPr>
          <a:xfrm rot="10800000">
            <a:off x="4351567" y="-100"/>
            <a:ext cx="7840500" cy="3993300"/>
          </a:xfrm>
          <a:prstGeom prst="rtTriangle">
            <a:avLst/>
          </a:prstGeom>
          <a:solidFill>
            <a:srgbClr val="666666"/>
          </a:solidFill>
          <a:ln>
            <a:noFill/>
          </a:ln>
        </p:spPr>
        <p:txBody>
          <a:bodyPr wrap="square" lIns="121900" tIns="121900" rIns="121900" bIns="121900" anchor="ctr" anchorCtr="0">
            <a:noAutofit/>
          </a:bodyPr>
          <a:lstStyle/>
          <a:p>
            <a:pPr lvl="0">
              <a:spcBef>
                <a:spcPts val="0"/>
              </a:spcBef>
              <a:buNone/>
            </a:pPr>
            <a:endParaRPr/>
          </a:p>
        </p:txBody>
      </p:sp>
      <p:sp>
        <p:nvSpPr>
          <p:cNvPr id="405" name="Shape 405"/>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406" name="Shape 40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07" name="Shape 40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cSld name="Blank - Title">
    <p:spTree>
      <p:nvGrpSpPr>
        <p:cNvPr id="1" name="Shape 412"/>
        <p:cNvGrpSpPr/>
        <p:nvPr/>
      </p:nvGrpSpPr>
      <p:grpSpPr>
        <a:xfrm>
          <a:off x="0" y="0"/>
          <a:ext cx="0" cy="0"/>
          <a:chOff x="0" y="0"/>
          <a:chExt cx="0" cy="0"/>
        </a:xfrm>
      </p:grpSpPr>
      <p:sp>
        <p:nvSpPr>
          <p:cNvPr id="413" name="Shape 41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14" name="Shape 41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15" name="Shape 415"/>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cSld name="Blank - Title 1">
    <p:spTree>
      <p:nvGrpSpPr>
        <p:cNvPr id="1" name="Shape 416"/>
        <p:cNvGrpSpPr/>
        <p:nvPr/>
      </p:nvGrpSpPr>
      <p:grpSpPr>
        <a:xfrm>
          <a:off x="0" y="0"/>
          <a:ext cx="0" cy="0"/>
          <a:chOff x="0" y="0"/>
          <a:chExt cx="0" cy="0"/>
        </a:xfrm>
      </p:grpSpPr>
      <p:sp>
        <p:nvSpPr>
          <p:cNvPr id="417" name="Shape 41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18" name="Shape 41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19" name="Shape 419"/>
          <p:cNvPicPr preferRelativeResize="0"/>
          <p:nvPr/>
        </p:nvPicPr>
        <p:blipFill>
          <a:blip r:embed="rId2" cstate="email">
            <a:alphaModFix/>
          </a:blip>
          <a:stretch>
            <a:fillRect/>
          </a:stretch>
        </p:blipFill>
        <p:spPr>
          <a:xfrm>
            <a:off x="123942" y="6353726"/>
            <a:ext cx="1573633" cy="432233"/>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cSld name="Blue Footer - Title &amp; Body">
    <p:spTree>
      <p:nvGrpSpPr>
        <p:cNvPr id="1" name="Shape 420"/>
        <p:cNvGrpSpPr/>
        <p:nvPr/>
      </p:nvGrpSpPr>
      <p:grpSpPr>
        <a:xfrm>
          <a:off x="0" y="0"/>
          <a:ext cx="0" cy="0"/>
          <a:chOff x="0" y="0"/>
          <a:chExt cx="0" cy="0"/>
        </a:xfrm>
      </p:grpSpPr>
      <p:grpSp>
        <p:nvGrpSpPr>
          <p:cNvPr id="421" name="Shape 421"/>
          <p:cNvGrpSpPr/>
          <p:nvPr/>
        </p:nvGrpSpPr>
        <p:grpSpPr>
          <a:xfrm>
            <a:off x="-25490" y="6168857"/>
            <a:ext cx="12242675" cy="731152"/>
            <a:chOff x="-19118" y="4617750"/>
            <a:chExt cx="9182236" cy="548378"/>
          </a:xfrm>
        </p:grpSpPr>
        <p:sp>
          <p:nvSpPr>
            <p:cNvPr id="422" name="Shape 42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423" name="Shape 42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424" name="Shape 42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25" name="Shape 425"/>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26" name="Shape 426"/>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27" name="Shape 42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cSld name="Red Footer - Title &amp; Body">
    <p:spTree>
      <p:nvGrpSpPr>
        <p:cNvPr id="1" name="Shape 428"/>
        <p:cNvGrpSpPr/>
        <p:nvPr/>
      </p:nvGrpSpPr>
      <p:grpSpPr>
        <a:xfrm>
          <a:off x="0" y="0"/>
          <a:ext cx="0" cy="0"/>
          <a:chOff x="0" y="0"/>
          <a:chExt cx="0" cy="0"/>
        </a:xfrm>
      </p:grpSpPr>
      <p:sp>
        <p:nvSpPr>
          <p:cNvPr id="429" name="Shape 429"/>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30" name="Shape 430"/>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431" name="Shape 431"/>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pic>
        <p:nvPicPr>
          <p:cNvPr id="432" name="Shape 43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33" name="Shape 433"/>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34" name="Shape 43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Yellow Footer - Title &amp; Body">
    <p:spTree>
      <p:nvGrpSpPr>
        <p:cNvPr id="1" name="Shape 435"/>
        <p:cNvGrpSpPr/>
        <p:nvPr/>
      </p:nvGrpSpPr>
      <p:grpSpPr>
        <a:xfrm>
          <a:off x="0" y="0"/>
          <a:ext cx="0" cy="0"/>
          <a:chOff x="0" y="0"/>
          <a:chExt cx="0" cy="0"/>
        </a:xfrm>
      </p:grpSpPr>
      <p:sp>
        <p:nvSpPr>
          <p:cNvPr id="436" name="Shape 436"/>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37" name="Shape 437"/>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438" name="Shape 438"/>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39" name="Shape 439"/>
          <p:cNvSpPr/>
          <p:nvPr/>
        </p:nvSpPr>
        <p:spPr>
          <a:xfrm flipH="1">
            <a:off x="-16714" y="623710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pic>
        <p:nvPicPr>
          <p:cNvPr id="440" name="Shape 44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41" name="Shape 44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Yellow Footer - Title &amp; Body">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5" name="Shape 45"/>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46" name="Shape 46"/>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7" name="Shape 47"/>
          <p:cNvSpPr/>
          <p:nvPr/>
        </p:nvSpPr>
        <p:spPr>
          <a:xfrm flipH="1">
            <a:off x="-16714" y="623710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pic>
        <p:nvPicPr>
          <p:cNvPr id="48" name="Shape 4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9" name="Shape 4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cSld name="Green Footer - Title &amp; Body">
    <p:spTree>
      <p:nvGrpSpPr>
        <p:cNvPr id="1" name="Shape 442"/>
        <p:cNvGrpSpPr/>
        <p:nvPr/>
      </p:nvGrpSpPr>
      <p:grpSpPr>
        <a:xfrm>
          <a:off x="0" y="0"/>
          <a:ext cx="0" cy="0"/>
          <a:chOff x="0" y="0"/>
          <a:chExt cx="0" cy="0"/>
        </a:xfrm>
      </p:grpSpPr>
      <p:sp>
        <p:nvSpPr>
          <p:cNvPr id="443" name="Shape 44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44" name="Shape 444"/>
          <p:cNvSpPr/>
          <p:nvPr/>
        </p:nvSpPr>
        <p:spPr>
          <a:xfrm>
            <a:off x="108100" y="6157000"/>
            <a:ext cx="12117864" cy="731148"/>
          </a:xfrm>
          <a:custGeom>
            <a:avLst/>
            <a:gdLst/>
            <a:ahLst/>
            <a:cxnLst/>
            <a:rect l="0" t="0" r="0" b="0"/>
            <a:pathLst>
              <a:path w="363545" h="21935" extrusionOk="0">
                <a:moveTo>
                  <a:pt x="363545" y="21935"/>
                </a:moveTo>
                <a:lnTo>
                  <a:pt x="363036" y="0"/>
                </a:lnTo>
                <a:lnTo>
                  <a:pt x="0" y="12743"/>
                </a:lnTo>
                <a:lnTo>
                  <a:pt x="869" y="20673"/>
                </a:lnTo>
                <a:close/>
              </a:path>
            </a:pathLst>
          </a:custGeom>
          <a:solidFill>
            <a:srgbClr val="349351"/>
          </a:solidFill>
          <a:ln>
            <a:noFill/>
          </a:ln>
        </p:spPr>
      </p:sp>
      <p:sp>
        <p:nvSpPr>
          <p:cNvPr id="445" name="Shape 44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pic>
        <p:nvPicPr>
          <p:cNvPr id="446" name="Shape 44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47" name="Shape 447"/>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48" name="Shape 44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cSld name="Gray Footer - Title &amp; Body">
    <p:spTree>
      <p:nvGrpSpPr>
        <p:cNvPr id="1" name="Shape 449"/>
        <p:cNvGrpSpPr/>
        <p:nvPr/>
      </p:nvGrpSpPr>
      <p:grpSpPr>
        <a:xfrm>
          <a:off x="0" y="0"/>
          <a:ext cx="0" cy="0"/>
          <a:chOff x="0" y="0"/>
          <a:chExt cx="0" cy="0"/>
        </a:xfrm>
      </p:grpSpPr>
      <p:sp>
        <p:nvSpPr>
          <p:cNvPr id="450" name="Shape 450"/>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451" name="Shape 451"/>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pic>
        <p:nvPicPr>
          <p:cNvPr id="452" name="Shape 45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453" name="Shape 45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54" name="Shape 454"/>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455" name="Shape 45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Blank Blue Footer">
    <p:spTree>
      <p:nvGrpSpPr>
        <p:cNvPr id="1" name="Shape 456"/>
        <p:cNvGrpSpPr/>
        <p:nvPr/>
      </p:nvGrpSpPr>
      <p:grpSpPr>
        <a:xfrm>
          <a:off x="0" y="0"/>
          <a:ext cx="0" cy="0"/>
          <a:chOff x="0" y="0"/>
          <a:chExt cx="0" cy="0"/>
        </a:xfrm>
      </p:grpSpPr>
      <p:sp>
        <p:nvSpPr>
          <p:cNvPr id="457" name="Shape 457"/>
          <p:cNvSpPr txBox="1"/>
          <p:nvPr/>
        </p:nvSpPr>
        <p:spPr>
          <a:xfrm>
            <a:off x="6264033" y="6387267"/>
            <a:ext cx="5794500" cy="500700"/>
          </a:xfrm>
          <a:prstGeom prst="rect">
            <a:avLst/>
          </a:prstGeom>
          <a:noFill/>
          <a:ln>
            <a:noFill/>
          </a:ln>
        </p:spPr>
        <p:txBody>
          <a:bodyPr wrap="square" lIns="121900" tIns="121900" rIns="121900" bIns="121900" anchor="t" anchorCtr="0">
            <a:noAutofit/>
          </a:bodyPr>
          <a:lstStyle/>
          <a:p>
            <a:pPr lvl="0" algn="r" rtl="0">
              <a:spcBef>
                <a:spcPts val="0"/>
              </a:spcBef>
              <a:buNone/>
            </a:pPr>
            <a:r>
              <a:rPr lang="hr-HR" sz="800">
                <a:solidFill>
                  <a:srgbClr val="FFFFFF"/>
                </a:solidFill>
                <a:latin typeface="Roboto"/>
                <a:ea typeface="Roboto"/>
                <a:cs typeface="Roboto"/>
                <a:sym typeface="Roboto"/>
              </a:rPr>
              <a:t>Source:  Lorem ipsum dolor sit amet, consectetur adipiscing elit. Duis non erat sem</a:t>
            </a:r>
          </a:p>
        </p:txBody>
      </p:sp>
      <p:sp>
        <p:nvSpPr>
          <p:cNvPr id="458" name="Shape 458"/>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59" name="Shape 45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grpSp>
        <p:nvGrpSpPr>
          <p:cNvPr id="460" name="Shape 460"/>
          <p:cNvGrpSpPr/>
          <p:nvPr/>
        </p:nvGrpSpPr>
        <p:grpSpPr>
          <a:xfrm>
            <a:off x="-25490" y="6168857"/>
            <a:ext cx="12242675" cy="731152"/>
            <a:chOff x="-19118" y="4617750"/>
            <a:chExt cx="9182236" cy="548378"/>
          </a:xfrm>
        </p:grpSpPr>
        <p:sp>
          <p:nvSpPr>
            <p:cNvPr id="461" name="Shape 461"/>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462" name="Shape 462"/>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463" name="Shape 463"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Blank Red Footer">
    <p:spTree>
      <p:nvGrpSpPr>
        <p:cNvPr id="1" name="Shape 464"/>
        <p:cNvGrpSpPr/>
        <p:nvPr/>
      </p:nvGrpSpPr>
      <p:grpSpPr>
        <a:xfrm>
          <a:off x="0" y="0"/>
          <a:ext cx="0" cy="0"/>
          <a:chOff x="0" y="0"/>
          <a:chExt cx="0" cy="0"/>
        </a:xfrm>
      </p:grpSpPr>
      <p:sp>
        <p:nvSpPr>
          <p:cNvPr id="465" name="Shape 465"/>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466" name="Shape 466"/>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67" name="Shape 467"/>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468" name="Shape 46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69" name="Shape 469"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cSld name="Blank Red Footer 1">
    <p:spTree>
      <p:nvGrpSpPr>
        <p:cNvPr id="1" name="Shape 470"/>
        <p:cNvGrpSpPr/>
        <p:nvPr/>
      </p:nvGrpSpPr>
      <p:grpSpPr>
        <a:xfrm>
          <a:off x="0" y="0"/>
          <a:ext cx="0" cy="0"/>
          <a:chOff x="0" y="0"/>
          <a:chExt cx="0" cy="0"/>
        </a:xfrm>
      </p:grpSpPr>
      <p:sp>
        <p:nvSpPr>
          <p:cNvPr id="471" name="Shape 471"/>
          <p:cNvSpPr/>
          <p:nvPr/>
        </p:nvSpPr>
        <p:spPr>
          <a:xfrm flipH="1">
            <a:off x="-25294" y="6157000"/>
            <a:ext cx="12251560"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472" name="Shape 472"/>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73" name="Shape 473"/>
          <p:cNvSpPr/>
          <p:nvPr/>
        </p:nvSpPr>
        <p:spPr>
          <a:xfrm flipH="1">
            <a:off x="-2872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sp>
        <p:nvSpPr>
          <p:cNvPr id="474" name="Shape 47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75" name="Shape 475"/>
          <p:cNvPicPr preferRelativeResize="0"/>
          <p:nvPr/>
        </p:nvPicPr>
        <p:blipFill>
          <a:blip r:embed="rId2" cstate="email">
            <a:alphaModFix/>
          </a:blip>
          <a:stretch>
            <a:fillRect/>
          </a:stretch>
        </p:blipFill>
        <p:spPr>
          <a:xfrm>
            <a:off x="127067" y="6360900"/>
            <a:ext cx="1563467" cy="429433"/>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Blank Yellow Footer">
    <p:spTree>
      <p:nvGrpSpPr>
        <p:cNvPr id="1" name="Shape 476"/>
        <p:cNvGrpSpPr/>
        <p:nvPr/>
      </p:nvGrpSpPr>
      <p:grpSpPr>
        <a:xfrm>
          <a:off x="0" y="0"/>
          <a:ext cx="0" cy="0"/>
          <a:chOff x="0" y="0"/>
          <a:chExt cx="0" cy="0"/>
        </a:xfrm>
      </p:grpSpPr>
      <p:sp>
        <p:nvSpPr>
          <p:cNvPr id="477" name="Shape 477"/>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78" name="Shape 478"/>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479" name="Shape 479"/>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sp>
        <p:nvSpPr>
          <p:cNvPr id="480" name="Shape 48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81" name="Shape 481"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name="Blank Green Footer">
    <p:spTree>
      <p:nvGrpSpPr>
        <p:cNvPr id="1" name="Shape 482"/>
        <p:cNvGrpSpPr/>
        <p:nvPr/>
      </p:nvGrpSpPr>
      <p:grpSpPr>
        <a:xfrm>
          <a:off x="0" y="0"/>
          <a:ext cx="0" cy="0"/>
          <a:chOff x="0" y="0"/>
          <a:chExt cx="0" cy="0"/>
        </a:xfrm>
      </p:grpSpPr>
      <p:sp>
        <p:nvSpPr>
          <p:cNvPr id="483" name="Shape 48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84" name="Shape 484"/>
          <p:cNvSpPr/>
          <p:nvPr/>
        </p:nvSpPr>
        <p:spPr>
          <a:xfrm flipH="1">
            <a:off x="96000" y="6157000"/>
            <a:ext cx="12130267"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349351"/>
          </a:solidFill>
          <a:ln>
            <a:noFill/>
          </a:ln>
        </p:spPr>
      </p:sp>
      <p:sp>
        <p:nvSpPr>
          <p:cNvPr id="485" name="Shape 48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sp>
        <p:nvSpPr>
          <p:cNvPr id="486" name="Shape 48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87" name="Shape 487"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cSld name="Blank Gray Footer">
    <p:spTree>
      <p:nvGrpSpPr>
        <p:cNvPr id="1" name="Shape 488"/>
        <p:cNvGrpSpPr/>
        <p:nvPr/>
      </p:nvGrpSpPr>
      <p:grpSpPr>
        <a:xfrm>
          <a:off x="0" y="0"/>
          <a:ext cx="0" cy="0"/>
          <a:chOff x="0" y="0"/>
          <a:chExt cx="0" cy="0"/>
        </a:xfrm>
      </p:grpSpPr>
      <p:sp>
        <p:nvSpPr>
          <p:cNvPr id="489" name="Shape 489"/>
          <p:cNvSpPr/>
          <p:nvPr/>
        </p:nvSpPr>
        <p:spPr>
          <a:xfrm flipH="1">
            <a:off x="84973" y="6157000"/>
            <a:ext cx="12141294"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490" name="Shape 490"/>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sp>
        <p:nvSpPr>
          <p:cNvPr id="491" name="Shape 49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92" name="Shape 49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493" name="Shape 493"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cSld name="Blank">
    <p:spTree>
      <p:nvGrpSpPr>
        <p:cNvPr id="1" name="Shape 494"/>
        <p:cNvGrpSpPr/>
        <p:nvPr/>
      </p:nvGrpSpPr>
      <p:grpSpPr>
        <a:xfrm>
          <a:off x="0" y="0"/>
          <a:ext cx="0" cy="0"/>
          <a:chOff x="0" y="0"/>
          <a:chExt cx="0" cy="0"/>
        </a:xfrm>
      </p:grpSpPr>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cSld name="Half Color Blue">
    <p:spTree>
      <p:nvGrpSpPr>
        <p:cNvPr id="1" name="Shape 495"/>
        <p:cNvGrpSpPr/>
        <p:nvPr/>
      </p:nvGrpSpPr>
      <p:grpSpPr>
        <a:xfrm>
          <a:off x="0" y="0"/>
          <a:ext cx="0" cy="0"/>
          <a:chOff x="0" y="0"/>
          <a:chExt cx="0" cy="0"/>
        </a:xfrm>
      </p:grpSpPr>
      <p:sp>
        <p:nvSpPr>
          <p:cNvPr id="496" name="Shape 496"/>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497" name="Shape 49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buFont typeface="Roboto"/>
              <a:defRPr>
                <a:latin typeface="Roboto"/>
                <a:ea typeface="Roboto"/>
                <a:cs typeface="Roboto"/>
                <a:sym typeface="Roboto"/>
              </a:defRPr>
            </a:lvl2pPr>
            <a:lvl3pPr lvl="2" rtl="0">
              <a:spcBef>
                <a:spcPts val="0"/>
              </a:spcBef>
              <a:buFont typeface="Roboto"/>
              <a:defRPr>
                <a:latin typeface="Roboto"/>
                <a:ea typeface="Roboto"/>
                <a:cs typeface="Roboto"/>
                <a:sym typeface="Roboto"/>
              </a:defRPr>
            </a:lvl3pPr>
            <a:lvl4pPr lvl="3" rtl="0">
              <a:spcBef>
                <a:spcPts val="0"/>
              </a:spcBef>
              <a:buFont typeface="Roboto"/>
              <a:defRPr>
                <a:latin typeface="Roboto"/>
                <a:ea typeface="Roboto"/>
                <a:cs typeface="Roboto"/>
                <a:sym typeface="Roboto"/>
              </a:defRPr>
            </a:lvl4pPr>
            <a:lvl5pPr lvl="4" rtl="0">
              <a:spcBef>
                <a:spcPts val="0"/>
              </a:spcBef>
              <a:buFont typeface="Roboto"/>
              <a:defRPr>
                <a:latin typeface="Roboto"/>
                <a:ea typeface="Roboto"/>
                <a:cs typeface="Roboto"/>
                <a:sym typeface="Roboto"/>
              </a:defRPr>
            </a:lvl5pPr>
            <a:lvl6pPr lvl="5" rtl="0">
              <a:spcBef>
                <a:spcPts val="0"/>
              </a:spcBef>
              <a:buFont typeface="Roboto"/>
              <a:defRPr>
                <a:latin typeface="Roboto"/>
                <a:ea typeface="Roboto"/>
                <a:cs typeface="Roboto"/>
                <a:sym typeface="Roboto"/>
              </a:defRPr>
            </a:lvl6pPr>
            <a:lvl7pPr lvl="6" rtl="0">
              <a:spcBef>
                <a:spcPts val="0"/>
              </a:spcBef>
              <a:buFont typeface="Roboto"/>
              <a:defRPr>
                <a:latin typeface="Roboto"/>
                <a:ea typeface="Roboto"/>
                <a:cs typeface="Roboto"/>
                <a:sym typeface="Roboto"/>
              </a:defRPr>
            </a:lvl7pPr>
            <a:lvl8pPr lvl="7" rtl="0">
              <a:spcBef>
                <a:spcPts val="0"/>
              </a:spcBef>
              <a:buFont typeface="Roboto"/>
              <a:defRPr>
                <a:latin typeface="Roboto"/>
                <a:ea typeface="Roboto"/>
                <a:cs typeface="Roboto"/>
                <a:sym typeface="Roboto"/>
              </a:defRPr>
            </a:lvl8pPr>
            <a:lvl9pPr lvl="8" rtl="0">
              <a:spcBef>
                <a:spcPts val="0"/>
              </a:spcBef>
              <a:buFont typeface="Roboto"/>
              <a:defRPr>
                <a:latin typeface="Roboto"/>
                <a:ea typeface="Roboto"/>
                <a:cs typeface="Roboto"/>
                <a:sym typeface="Roboto"/>
              </a:defRPr>
            </a:lvl9pPr>
          </a:lstStyle>
          <a:p>
            <a:endParaRPr/>
          </a:p>
        </p:txBody>
      </p:sp>
      <p:sp>
        <p:nvSpPr>
          <p:cNvPr id="498" name="Shape 49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499" name="Shape 499"/>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Green Footer - Title &amp; Body">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2" name="Shape 52"/>
          <p:cNvSpPr/>
          <p:nvPr/>
        </p:nvSpPr>
        <p:spPr>
          <a:xfrm>
            <a:off x="108100" y="6157000"/>
            <a:ext cx="12117864" cy="731148"/>
          </a:xfrm>
          <a:custGeom>
            <a:avLst/>
            <a:gdLst/>
            <a:ahLst/>
            <a:cxnLst/>
            <a:rect l="0" t="0" r="0" b="0"/>
            <a:pathLst>
              <a:path w="363545" h="21935" extrusionOk="0">
                <a:moveTo>
                  <a:pt x="363545" y="21935"/>
                </a:moveTo>
                <a:lnTo>
                  <a:pt x="363036" y="0"/>
                </a:lnTo>
                <a:lnTo>
                  <a:pt x="0" y="12743"/>
                </a:lnTo>
                <a:lnTo>
                  <a:pt x="869" y="20673"/>
                </a:lnTo>
                <a:close/>
              </a:path>
            </a:pathLst>
          </a:custGeom>
          <a:solidFill>
            <a:srgbClr val="349351"/>
          </a:solidFill>
          <a:ln>
            <a:noFill/>
          </a:ln>
        </p:spPr>
      </p:sp>
      <p:sp>
        <p:nvSpPr>
          <p:cNvPr id="53" name="Shape 53"/>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34A853"/>
          </a:solidFill>
          <a:ln>
            <a:noFill/>
          </a:ln>
        </p:spPr>
      </p:sp>
      <p:pic>
        <p:nvPicPr>
          <p:cNvPr id="54" name="Shape 5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55" name="Shape 55"/>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56" name="Shape 5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cSld name="Half Color Blue &amp; 1 Text">
    <p:spTree>
      <p:nvGrpSpPr>
        <p:cNvPr id="1" name="Shape 500"/>
        <p:cNvGrpSpPr/>
        <p:nvPr/>
      </p:nvGrpSpPr>
      <p:grpSpPr>
        <a:xfrm>
          <a:off x="0" y="0"/>
          <a:ext cx="0" cy="0"/>
          <a:chOff x="0" y="0"/>
          <a:chExt cx="0" cy="0"/>
        </a:xfrm>
      </p:grpSpPr>
      <p:sp>
        <p:nvSpPr>
          <p:cNvPr id="501" name="Shape 501"/>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02" name="Shape 502"/>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03" name="Shape 503"/>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04" name="Shape 504"/>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05" name="Shape 505"/>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cSld name="Half Color Blue &amp; 3 Text">
    <p:spTree>
      <p:nvGrpSpPr>
        <p:cNvPr id="1" name="Shape 506"/>
        <p:cNvGrpSpPr/>
        <p:nvPr/>
      </p:nvGrpSpPr>
      <p:grpSpPr>
        <a:xfrm>
          <a:off x="0" y="0"/>
          <a:ext cx="0" cy="0"/>
          <a:chOff x="0" y="0"/>
          <a:chExt cx="0" cy="0"/>
        </a:xfrm>
      </p:grpSpPr>
      <p:sp>
        <p:nvSpPr>
          <p:cNvPr id="507" name="Shape 507"/>
          <p:cNvSpPr/>
          <p:nvPr/>
        </p:nvSpPr>
        <p:spPr>
          <a:xfrm>
            <a:off x="5882233" y="0"/>
            <a:ext cx="6309600" cy="6858000"/>
          </a:xfrm>
          <a:prstGeom prst="rect">
            <a:avLst/>
          </a:prstGeom>
          <a:solidFill>
            <a:srgbClr val="4285F4"/>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08" name="Shape 508"/>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09" name="Shape 509"/>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10" name="Shape 510"/>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11" name="Shape 511"/>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12" name="Shape 51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13" name="Shape 51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Half Color Red">
    <p:spTree>
      <p:nvGrpSpPr>
        <p:cNvPr id="1" name="Shape 514"/>
        <p:cNvGrpSpPr/>
        <p:nvPr/>
      </p:nvGrpSpPr>
      <p:grpSpPr>
        <a:xfrm>
          <a:off x="0" y="0"/>
          <a:ext cx="0" cy="0"/>
          <a:chOff x="0" y="0"/>
          <a:chExt cx="0" cy="0"/>
        </a:xfrm>
      </p:grpSpPr>
      <p:sp>
        <p:nvSpPr>
          <p:cNvPr id="515" name="Shape 515"/>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16" name="Shape 516"/>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17" name="Shape 51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18" name="Shape 518"/>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cSld name="Half Color Red &amp; 1 Text">
    <p:spTree>
      <p:nvGrpSpPr>
        <p:cNvPr id="1" name="Shape 519"/>
        <p:cNvGrpSpPr/>
        <p:nvPr/>
      </p:nvGrpSpPr>
      <p:grpSpPr>
        <a:xfrm>
          <a:off x="0" y="0"/>
          <a:ext cx="0" cy="0"/>
          <a:chOff x="0" y="0"/>
          <a:chExt cx="0" cy="0"/>
        </a:xfrm>
      </p:grpSpPr>
      <p:sp>
        <p:nvSpPr>
          <p:cNvPr id="520" name="Shape 520"/>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21" name="Shape 521"/>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22" name="Shape 522"/>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23" name="Shape 52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24" name="Shape 524"/>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cSld name="Half Color Red &amp; 3 Text">
    <p:spTree>
      <p:nvGrpSpPr>
        <p:cNvPr id="1" name="Shape 525"/>
        <p:cNvGrpSpPr/>
        <p:nvPr/>
      </p:nvGrpSpPr>
      <p:grpSpPr>
        <a:xfrm>
          <a:off x="0" y="0"/>
          <a:ext cx="0" cy="0"/>
          <a:chOff x="0" y="0"/>
          <a:chExt cx="0" cy="0"/>
        </a:xfrm>
      </p:grpSpPr>
      <p:sp>
        <p:nvSpPr>
          <p:cNvPr id="526" name="Shape 526"/>
          <p:cNvSpPr/>
          <p:nvPr/>
        </p:nvSpPr>
        <p:spPr>
          <a:xfrm>
            <a:off x="5882233" y="0"/>
            <a:ext cx="6309600" cy="6858000"/>
          </a:xfrm>
          <a:prstGeom prst="rect">
            <a:avLst/>
          </a:prstGeom>
          <a:solidFill>
            <a:srgbClr val="EA433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27" name="Shape 52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28" name="Shape 528"/>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29" name="Shape 529"/>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30" name="Shape 530"/>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31" name="Shape 53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32" name="Shape 532"/>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Half Color Yellow">
    <p:spTree>
      <p:nvGrpSpPr>
        <p:cNvPr id="1" name="Shape 533"/>
        <p:cNvGrpSpPr/>
        <p:nvPr/>
      </p:nvGrpSpPr>
      <p:grpSpPr>
        <a:xfrm>
          <a:off x="0" y="0"/>
          <a:ext cx="0" cy="0"/>
          <a:chOff x="0" y="0"/>
          <a:chExt cx="0" cy="0"/>
        </a:xfrm>
      </p:grpSpPr>
      <p:sp>
        <p:nvSpPr>
          <p:cNvPr id="534" name="Shape 534"/>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35" name="Shape 535"/>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36" name="Shape 536"/>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37" name="Shape 537"/>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Half Color Yellow &amp; 1 Text">
    <p:spTree>
      <p:nvGrpSpPr>
        <p:cNvPr id="1" name="Shape 538"/>
        <p:cNvGrpSpPr/>
        <p:nvPr/>
      </p:nvGrpSpPr>
      <p:grpSpPr>
        <a:xfrm>
          <a:off x="0" y="0"/>
          <a:ext cx="0" cy="0"/>
          <a:chOff x="0" y="0"/>
          <a:chExt cx="0" cy="0"/>
        </a:xfrm>
      </p:grpSpPr>
      <p:sp>
        <p:nvSpPr>
          <p:cNvPr id="539" name="Shape 539"/>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40" name="Shape 540"/>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41" name="Shape 541"/>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42" name="Shape 54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43" name="Shape 54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cSld name="Half Color Yellow &amp; 3 Text">
    <p:spTree>
      <p:nvGrpSpPr>
        <p:cNvPr id="1" name="Shape 544"/>
        <p:cNvGrpSpPr/>
        <p:nvPr/>
      </p:nvGrpSpPr>
      <p:grpSpPr>
        <a:xfrm>
          <a:off x="0" y="0"/>
          <a:ext cx="0" cy="0"/>
          <a:chOff x="0" y="0"/>
          <a:chExt cx="0" cy="0"/>
        </a:xfrm>
      </p:grpSpPr>
      <p:sp>
        <p:nvSpPr>
          <p:cNvPr id="545" name="Shape 545"/>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46" name="Shape 546"/>
          <p:cNvSpPr/>
          <p:nvPr/>
        </p:nvSpPr>
        <p:spPr>
          <a:xfrm>
            <a:off x="5882233" y="0"/>
            <a:ext cx="6309600" cy="6858000"/>
          </a:xfrm>
          <a:prstGeom prst="rect">
            <a:avLst/>
          </a:prstGeom>
          <a:solidFill>
            <a:srgbClr val="FBBC05"/>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47" name="Shape 547"/>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48" name="Shape 548"/>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49" name="Shape 549"/>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50" name="Shape 550"/>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51" name="Shape 551"/>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Half Color Green">
    <p:spTree>
      <p:nvGrpSpPr>
        <p:cNvPr id="1" name="Shape 552"/>
        <p:cNvGrpSpPr/>
        <p:nvPr/>
      </p:nvGrpSpPr>
      <p:grpSpPr>
        <a:xfrm>
          <a:off x="0" y="0"/>
          <a:ext cx="0" cy="0"/>
          <a:chOff x="0" y="0"/>
          <a:chExt cx="0" cy="0"/>
        </a:xfrm>
      </p:grpSpPr>
      <p:sp>
        <p:nvSpPr>
          <p:cNvPr id="553" name="Shape 553"/>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54" name="Shape 554"/>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55" name="Shape 55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56" name="Shape 556"/>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cSld name="Half Color Green &amp; 1 Text">
    <p:spTree>
      <p:nvGrpSpPr>
        <p:cNvPr id="1" name="Shape 557"/>
        <p:cNvGrpSpPr/>
        <p:nvPr/>
      </p:nvGrpSpPr>
      <p:grpSpPr>
        <a:xfrm>
          <a:off x="0" y="0"/>
          <a:ext cx="0" cy="0"/>
          <a:chOff x="0" y="0"/>
          <a:chExt cx="0" cy="0"/>
        </a:xfrm>
      </p:grpSpPr>
      <p:sp>
        <p:nvSpPr>
          <p:cNvPr id="558" name="Shape 558"/>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59" name="Shape 559"/>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60" name="Shape 560"/>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61" name="Shape 56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62" name="Shape 562"/>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Gray Footer - Title &amp; Body">
    <p:spTree>
      <p:nvGrpSpPr>
        <p:cNvPr id="1" name="Shape 57"/>
        <p:cNvGrpSpPr/>
        <p:nvPr/>
      </p:nvGrpSpPr>
      <p:grpSpPr>
        <a:xfrm>
          <a:off x="0" y="0"/>
          <a:ext cx="0" cy="0"/>
          <a:chOff x="0" y="0"/>
          <a:chExt cx="0" cy="0"/>
        </a:xfrm>
      </p:grpSpPr>
      <p:sp>
        <p:nvSpPr>
          <p:cNvPr id="58" name="Shape 58"/>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666666"/>
          </a:solidFill>
          <a:ln>
            <a:noFill/>
          </a:ln>
        </p:spPr>
      </p:sp>
      <p:sp>
        <p:nvSpPr>
          <p:cNvPr id="59" name="Shape 59"/>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999999"/>
          </a:solidFill>
          <a:ln>
            <a:noFill/>
          </a:ln>
        </p:spPr>
      </p:sp>
      <p:pic>
        <p:nvPicPr>
          <p:cNvPr id="60" name="Shape 60"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1" name="Shape 6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2" name="Shape 62"/>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63" name="Shape 6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cSld name="Half Color Green &amp; 3 Text">
    <p:spTree>
      <p:nvGrpSpPr>
        <p:cNvPr id="1" name="Shape 563"/>
        <p:cNvGrpSpPr/>
        <p:nvPr/>
      </p:nvGrpSpPr>
      <p:grpSpPr>
        <a:xfrm>
          <a:off x="0" y="0"/>
          <a:ext cx="0" cy="0"/>
          <a:chOff x="0" y="0"/>
          <a:chExt cx="0" cy="0"/>
        </a:xfrm>
      </p:grpSpPr>
      <p:sp>
        <p:nvSpPr>
          <p:cNvPr id="564" name="Shape 564"/>
          <p:cNvSpPr/>
          <p:nvPr/>
        </p:nvSpPr>
        <p:spPr>
          <a:xfrm>
            <a:off x="5882233" y="0"/>
            <a:ext cx="6309600" cy="6858000"/>
          </a:xfrm>
          <a:prstGeom prst="rect">
            <a:avLst/>
          </a:prstGeom>
          <a:solidFill>
            <a:srgbClr val="34A853"/>
          </a:solidFill>
          <a:ln>
            <a:noFill/>
          </a:ln>
        </p:spPr>
        <p:txBody>
          <a:bodyPr wrap="square" lIns="121900" tIns="121900" rIns="121900" bIns="121900" anchor="ctr" anchorCtr="0">
            <a:noAutofit/>
          </a:bodyPr>
          <a:lstStyle/>
          <a:p>
            <a:pPr marL="0" marR="0" lvl="0" indent="0" algn="l" rtl="0">
              <a:lnSpc>
                <a:spcPct val="100000"/>
              </a:lnSpc>
              <a:spcBef>
                <a:spcPts val="0"/>
              </a:spcBef>
              <a:spcAft>
                <a:spcPts val="0"/>
              </a:spcAft>
              <a:buNone/>
            </a:pPr>
            <a:endParaRPr sz="1900"/>
          </a:p>
        </p:txBody>
      </p:sp>
      <p:sp>
        <p:nvSpPr>
          <p:cNvPr id="565" name="Shape 565"/>
          <p:cNvSpPr txBox="1">
            <a:spLocks noGrp="1"/>
          </p:cNvSpPr>
          <p:nvPr>
            <p:ph type="title"/>
          </p:nvPr>
        </p:nvSpPr>
        <p:spPr>
          <a:xfrm>
            <a:off x="222800" y="696500"/>
            <a:ext cx="51903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66" name="Shape 566"/>
          <p:cNvSpPr txBox="1">
            <a:spLocks noGrp="1"/>
          </p:cNvSpPr>
          <p:nvPr>
            <p:ph type="body" idx="1"/>
          </p:nvPr>
        </p:nvSpPr>
        <p:spPr>
          <a:xfrm>
            <a:off x="240200" y="2053800"/>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67" name="Shape 567"/>
          <p:cNvSpPr txBox="1">
            <a:spLocks noGrp="1"/>
          </p:cNvSpPr>
          <p:nvPr>
            <p:ph type="body" idx="2"/>
          </p:nvPr>
        </p:nvSpPr>
        <p:spPr>
          <a:xfrm>
            <a:off x="252233" y="32548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68" name="Shape 568"/>
          <p:cNvSpPr txBox="1">
            <a:spLocks noGrp="1"/>
          </p:cNvSpPr>
          <p:nvPr>
            <p:ph type="body" idx="3"/>
          </p:nvPr>
        </p:nvSpPr>
        <p:spPr>
          <a:xfrm>
            <a:off x="264233" y="4600033"/>
            <a:ext cx="4419900" cy="1141200"/>
          </a:xfrm>
          <a:prstGeom prst="rect">
            <a:avLst/>
          </a:prstGeom>
        </p:spPr>
        <p:txBody>
          <a:bodyPr wrap="square" lIns="121900" tIns="121900" rIns="121900" bIns="121900" anchor="t" anchorCtr="0"/>
          <a:lstStyle>
            <a:lvl1pPr lvl="0" rtl="0">
              <a:spcBef>
                <a:spcPts val="0"/>
              </a:spcBef>
              <a:buSzPct val="100000"/>
              <a:buFont typeface="Roboto"/>
              <a:defRPr sz="1600">
                <a:latin typeface="Roboto"/>
                <a:ea typeface="Roboto"/>
                <a:cs typeface="Roboto"/>
                <a:sym typeface="Roboto"/>
              </a:defRPr>
            </a:lvl1pPr>
            <a:lvl2pPr lvl="1" rtl="0">
              <a:spcBef>
                <a:spcPts val="0"/>
              </a:spcBef>
              <a:buSzPct val="100000"/>
              <a:buFont typeface="Roboto"/>
              <a:defRPr sz="1600">
                <a:latin typeface="Roboto"/>
                <a:ea typeface="Roboto"/>
                <a:cs typeface="Roboto"/>
                <a:sym typeface="Roboto"/>
              </a:defRPr>
            </a:lvl2pPr>
            <a:lvl3pPr lvl="2" rtl="0">
              <a:spcBef>
                <a:spcPts val="0"/>
              </a:spcBef>
              <a:buSzPct val="100000"/>
              <a:buFont typeface="Roboto"/>
              <a:defRPr sz="1600">
                <a:latin typeface="Roboto"/>
                <a:ea typeface="Roboto"/>
                <a:cs typeface="Roboto"/>
                <a:sym typeface="Roboto"/>
              </a:defRPr>
            </a:lvl3pPr>
            <a:lvl4pPr lvl="3" rtl="0">
              <a:spcBef>
                <a:spcPts val="0"/>
              </a:spcBef>
              <a:buSzPct val="100000"/>
              <a:buFont typeface="Roboto"/>
              <a:defRPr sz="1600">
                <a:latin typeface="Roboto"/>
                <a:ea typeface="Roboto"/>
                <a:cs typeface="Roboto"/>
                <a:sym typeface="Roboto"/>
              </a:defRPr>
            </a:lvl4pPr>
            <a:lvl5pPr lvl="4" rtl="0">
              <a:spcBef>
                <a:spcPts val="0"/>
              </a:spcBef>
              <a:buSzPct val="100000"/>
              <a:buFont typeface="Roboto"/>
              <a:defRPr sz="1600">
                <a:latin typeface="Roboto"/>
                <a:ea typeface="Roboto"/>
                <a:cs typeface="Roboto"/>
                <a:sym typeface="Roboto"/>
              </a:defRPr>
            </a:lvl5pPr>
            <a:lvl6pPr lvl="5" rtl="0">
              <a:spcBef>
                <a:spcPts val="0"/>
              </a:spcBef>
              <a:buSzPct val="100000"/>
              <a:buFont typeface="Roboto"/>
              <a:defRPr sz="1600">
                <a:latin typeface="Roboto"/>
                <a:ea typeface="Roboto"/>
                <a:cs typeface="Roboto"/>
                <a:sym typeface="Roboto"/>
              </a:defRPr>
            </a:lvl6pPr>
            <a:lvl7pPr lvl="6" rtl="0">
              <a:spcBef>
                <a:spcPts val="0"/>
              </a:spcBef>
              <a:buSzPct val="100000"/>
              <a:buFont typeface="Roboto"/>
              <a:defRPr sz="1600">
                <a:latin typeface="Roboto"/>
                <a:ea typeface="Roboto"/>
                <a:cs typeface="Roboto"/>
                <a:sym typeface="Roboto"/>
              </a:defRPr>
            </a:lvl7pPr>
            <a:lvl8pPr lvl="7" rtl="0">
              <a:spcBef>
                <a:spcPts val="0"/>
              </a:spcBef>
              <a:buSzPct val="100000"/>
              <a:buFont typeface="Roboto"/>
              <a:defRPr sz="1600">
                <a:latin typeface="Roboto"/>
                <a:ea typeface="Roboto"/>
                <a:cs typeface="Roboto"/>
                <a:sym typeface="Roboto"/>
              </a:defRPr>
            </a:lvl8pPr>
            <a:lvl9pPr lvl="8" rtl="0">
              <a:spcBef>
                <a:spcPts val="0"/>
              </a:spcBef>
              <a:buSzPct val="100000"/>
              <a:buFont typeface="Roboto"/>
              <a:defRPr sz="1600">
                <a:latin typeface="Roboto"/>
                <a:ea typeface="Roboto"/>
                <a:cs typeface="Roboto"/>
                <a:sym typeface="Roboto"/>
              </a:defRPr>
            </a:lvl9pPr>
          </a:lstStyle>
          <a:p>
            <a:endParaRPr/>
          </a:p>
        </p:txBody>
      </p:sp>
      <p:sp>
        <p:nvSpPr>
          <p:cNvPr id="569" name="Shape 56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70" name="Shape 570"/>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Section Header Blue">
    <p:bg>
      <p:bgPr>
        <a:solidFill>
          <a:srgbClr val="4285F4"/>
        </a:solidFill>
        <a:effectLst/>
      </p:bgPr>
    </p:bg>
    <p:spTree>
      <p:nvGrpSpPr>
        <p:cNvPr id="1" name="Shape 571"/>
        <p:cNvGrpSpPr/>
        <p:nvPr/>
      </p:nvGrpSpPr>
      <p:grpSpPr>
        <a:xfrm>
          <a:off x="0" y="0"/>
          <a:ext cx="0" cy="0"/>
          <a:chOff x="0" y="0"/>
          <a:chExt cx="0" cy="0"/>
        </a:xfrm>
      </p:grpSpPr>
      <p:sp>
        <p:nvSpPr>
          <p:cNvPr id="572" name="Shape 572"/>
          <p:cNvSpPr/>
          <p:nvPr/>
        </p:nvSpPr>
        <p:spPr>
          <a:xfrm flipH="1">
            <a:off x="4600567" y="1023933"/>
            <a:ext cx="7591500" cy="5834100"/>
          </a:xfrm>
          <a:prstGeom prst="rtTriangle">
            <a:avLst/>
          </a:prstGeom>
          <a:solidFill>
            <a:srgbClr val="7BAAF7"/>
          </a:solidFill>
          <a:ln>
            <a:noFill/>
          </a:ln>
        </p:spPr>
        <p:txBody>
          <a:bodyPr wrap="square" lIns="121900" tIns="121900" rIns="121900" bIns="121900" anchor="ctr" anchorCtr="0">
            <a:noAutofit/>
          </a:bodyPr>
          <a:lstStyle/>
          <a:p>
            <a:pPr lvl="0">
              <a:spcBef>
                <a:spcPts val="0"/>
              </a:spcBef>
              <a:buNone/>
            </a:pPr>
            <a:endParaRPr/>
          </a:p>
        </p:txBody>
      </p:sp>
      <p:sp>
        <p:nvSpPr>
          <p:cNvPr id="573" name="Shape 573"/>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574" name="Shape 574"/>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575" name="Shape 575"/>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pic>
        <p:nvPicPr>
          <p:cNvPr id="576" name="Shape 57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577" name="Shape 57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578" name="Shape 578"/>
          <p:cNvSpPr/>
          <p:nvPr/>
        </p:nvSpPr>
        <p:spPr>
          <a:xfrm rot="10800000">
            <a:off x="4351567" y="-100"/>
            <a:ext cx="7840500" cy="3993300"/>
          </a:xfrm>
          <a:prstGeom prst="rtTriangle">
            <a:avLst/>
          </a:prstGeom>
          <a:solidFill>
            <a:srgbClr val="3367D6"/>
          </a:solidFill>
          <a:ln>
            <a:noFill/>
          </a:ln>
        </p:spPr>
        <p:txBody>
          <a:bodyPr wrap="square" lIns="121900" tIns="121900" rIns="121900" bIns="121900" anchor="ctr" anchorCtr="0">
            <a:noAutofit/>
          </a:bodyPr>
          <a:lstStyle/>
          <a:p>
            <a:pPr lvl="0">
              <a:spcBef>
                <a:spcPts val="0"/>
              </a:spcBef>
              <a:buNone/>
            </a:pPr>
            <a:endParaRPr/>
          </a:p>
        </p:txBody>
      </p:sp>
      <p:sp>
        <p:nvSpPr>
          <p:cNvPr id="579" name="Shape 579"/>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cSld name="Section Header Red">
    <p:bg>
      <p:bgPr>
        <a:solidFill>
          <a:srgbClr val="EA4335"/>
        </a:solidFill>
        <a:effectLst/>
      </p:bgPr>
    </p:bg>
    <p:spTree>
      <p:nvGrpSpPr>
        <p:cNvPr id="1" name="Shape 580"/>
        <p:cNvGrpSpPr/>
        <p:nvPr/>
      </p:nvGrpSpPr>
      <p:grpSpPr>
        <a:xfrm>
          <a:off x="0" y="0"/>
          <a:ext cx="0" cy="0"/>
          <a:chOff x="0" y="0"/>
          <a:chExt cx="0" cy="0"/>
        </a:xfrm>
      </p:grpSpPr>
      <p:sp>
        <p:nvSpPr>
          <p:cNvPr id="581" name="Shape 581"/>
          <p:cNvSpPr txBox="1">
            <a:spLocks noGrp="1"/>
          </p:cNvSpPr>
          <p:nvPr>
            <p:ph type="sldNum" idx="12"/>
          </p:nvPr>
        </p:nvSpPr>
        <p:spPr>
          <a:xfrm>
            <a:off x="11296610" y="6217622"/>
            <a:ext cx="731700" cy="524700"/>
          </a:xfrm>
          <a:prstGeom prst="rect">
            <a:avLst/>
          </a:prstGeom>
        </p:spPr>
        <p:txBody>
          <a:bodyPr wrap="square" lIns="121900" tIns="121900" rIns="121900" bIns="121900" anchor="ctr" anchorCtr="0">
            <a:noAutofit/>
          </a:bodyPr>
          <a:lstStyle/>
          <a:p>
            <a:pPr lvl="0" rtl="0">
              <a:spcBef>
                <a:spcPts val="0"/>
              </a:spcBef>
              <a:buNone/>
            </a:pPr>
            <a:fld id="{00000000-1234-1234-1234-123412341234}" type="slidenum">
              <a:rPr lang="hr-HR"/>
              <a:pPr lvl="0" rtl="0">
                <a:spcBef>
                  <a:spcPts val="0"/>
                </a:spcBef>
                <a:buNone/>
              </a:pPr>
              <a:t>‹#›</a:t>
            </a:fld>
            <a:endParaRPr lang="hr-HR"/>
          </a:p>
        </p:txBody>
      </p:sp>
      <p:sp>
        <p:nvSpPr>
          <p:cNvPr id="582" name="Shape 582"/>
          <p:cNvSpPr txBox="1"/>
          <p:nvPr/>
        </p:nvSpPr>
        <p:spPr>
          <a:xfrm>
            <a:off x="10579600" y="62345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
        <p:nvSpPr>
          <p:cNvPr id="583" name="Shape 583"/>
          <p:cNvSpPr/>
          <p:nvPr/>
        </p:nvSpPr>
        <p:spPr>
          <a:xfrm flipH="1">
            <a:off x="4600567" y="1023933"/>
            <a:ext cx="7591500" cy="5834100"/>
          </a:xfrm>
          <a:prstGeom prst="rtTriangle">
            <a:avLst/>
          </a:prstGeom>
          <a:solidFill>
            <a:srgbClr val="FF5252"/>
          </a:solidFill>
          <a:ln>
            <a:noFill/>
          </a:ln>
        </p:spPr>
        <p:txBody>
          <a:bodyPr wrap="square" lIns="121900" tIns="121900" rIns="121900" bIns="121900" anchor="ctr" anchorCtr="0">
            <a:noAutofit/>
          </a:bodyPr>
          <a:lstStyle/>
          <a:p>
            <a:pPr lvl="0">
              <a:spcBef>
                <a:spcPts val="0"/>
              </a:spcBef>
              <a:buNone/>
            </a:pPr>
            <a:endParaRPr/>
          </a:p>
        </p:txBody>
      </p:sp>
      <p:sp>
        <p:nvSpPr>
          <p:cNvPr id="584" name="Shape 584"/>
          <p:cNvSpPr/>
          <p:nvPr/>
        </p:nvSpPr>
        <p:spPr>
          <a:xfrm rot="10800000">
            <a:off x="4351567" y="-100"/>
            <a:ext cx="7840500" cy="3993300"/>
          </a:xfrm>
          <a:prstGeom prst="rtTriangle">
            <a:avLst/>
          </a:prstGeom>
          <a:solidFill>
            <a:srgbClr val="980000"/>
          </a:solidFill>
          <a:ln>
            <a:noFill/>
          </a:ln>
        </p:spPr>
        <p:txBody>
          <a:bodyPr wrap="square" lIns="121900" tIns="121900" rIns="121900" bIns="121900" anchor="ctr" anchorCtr="0">
            <a:noAutofit/>
          </a:bodyPr>
          <a:lstStyle/>
          <a:p>
            <a:pPr lvl="0">
              <a:spcBef>
                <a:spcPts val="0"/>
              </a:spcBef>
              <a:buNone/>
            </a:pPr>
            <a:endParaRPr/>
          </a:p>
        </p:txBody>
      </p:sp>
      <p:sp>
        <p:nvSpPr>
          <p:cNvPr id="585" name="Shape 585"/>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586" name="Shape 58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587" name="Shape 587"/>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cSld name="Section Header Yellow">
    <p:bg>
      <p:bgPr>
        <a:solidFill>
          <a:srgbClr val="F4B400"/>
        </a:solidFill>
        <a:effectLst/>
      </p:bgPr>
    </p:bg>
    <p:spTree>
      <p:nvGrpSpPr>
        <p:cNvPr id="1" name="Shape 588"/>
        <p:cNvGrpSpPr/>
        <p:nvPr/>
      </p:nvGrpSpPr>
      <p:grpSpPr>
        <a:xfrm>
          <a:off x="0" y="0"/>
          <a:ext cx="0" cy="0"/>
          <a:chOff x="0" y="0"/>
          <a:chExt cx="0" cy="0"/>
        </a:xfrm>
      </p:grpSpPr>
      <p:sp>
        <p:nvSpPr>
          <p:cNvPr id="589" name="Shape 589"/>
          <p:cNvSpPr/>
          <p:nvPr/>
        </p:nvSpPr>
        <p:spPr>
          <a:xfrm flipH="1">
            <a:off x="4600567" y="1023933"/>
            <a:ext cx="7591500" cy="5834100"/>
          </a:xfrm>
          <a:prstGeom prst="rtTriangle">
            <a:avLst/>
          </a:prstGeom>
          <a:solidFill>
            <a:srgbClr val="FFCC50"/>
          </a:solidFill>
          <a:ln>
            <a:noFill/>
          </a:ln>
        </p:spPr>
        <p:txBody>
          <a:bodyPr wrap="square" lIns="121900" tIns="121900" rIns="121900" bIns="121900" anchor="ctr" anchorCtr="0">
            <a:noAutofit/>
          </a:bodyPr>
          <a:lstStyle/>
          <a:p>
            <a:pPr lvl="0">
              <a:spcBef>
                <a:spcPts val="0"/>
              </a:spcBef>
              <a:buNone/>
            </a:pPr>
            <a:endParaRPr/>
          </a:p>
        </p:txBody>
      </p:sp>
      <p:sp>
        <p:nvSpPr>
          <p:cNvPr id="590" name="Shape 590"/>
          <p:cNvSpPr/>
          <p:nvPr/>
        </p:nvSpPr>
        <p:spPr>
          <a:xfrm rot="10800000">
            <a:off x="4351567" y="-100"/>
            <a:ext cx="7840500" cy="3993300"/>
          </a:xfrm>
          <a:prstGeom prst="rtTriangle">
            <a:avLst/>
          </a:prstGeom>
          <a:solidFill>
            <a:srgbClr val="BF9000"/>
          </a:solidFill>
          <a:ln>
            <a:noFill/>
          </a:ln>
        </p:spPr>
        <p:txBody>
          <a:bodyPr wrap="square" lIns="121900" tIns="121900" rIns="121900" bIns="121900" anchor="ctr" anchorCtr="0">
            <a:noAutofit/>
          </a:bodyPr>
          <a:lstStyle/>
          <a:p>
            <a:pPr lvl="0">
              <a:spcBef>
                <a:spcPts val="0"/>
              </a:spcBef>
              <a:buNone/>
            </a:pPr>
            <a:endParaRPr/>
          </a:p>
        </p:txBody>
      </p:sp>
      <p:sp>
        <p:nvSpPr>
          <p:cNvPr id="591" name="Shape 591"/>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592" name="Shape 592"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593" name="Shape 593"/>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cSld name="Section Header Green">
    <p:bg>
      <p:bgPr>
        <a:solidFill>
          <a:srgbClr val="34A853"/>
        </a:solidFill>
        <a:effectLst/>
      </p:bgPr>
    </p:bg>
    <p:spTree>
      <p:nvGrpSpPr>
        <p:cNvPr id="1" name="Shape 594"/>
        <p:cNvGrpSpPr/>
        <p:nvPr/>
      </p:nvGrpSpPr>
      <p:grpSpPr>
        <a:xfrm>
          <a:off x="0" y="0"/>
          <a:ext cx="0" cy="0"/>
          <a:chOff x="0" y="0"/>
          <a:chExt cx="0" cy="0"/>
        </a:xfrm>
      </p:grpSpPr>
      <p:sp>
        <p:nvSpPr>
          <p:cNvPr id="595" name="Shape 595"/>
          <p:cNvSpPr/>
          <p:nvPr/>
        </p:nvSpPr>
        <p:spPr>
          <a:xfrm flipH="1">
            <a:off x="4600567" y="1023933"/>
            <a:ext cx="7591500" cy="5834100"/>
          </a:xfrm>
          <a:prstGeom prst="rtTriangle">
            <a:avLst/>
          </a:prstGeom>
          <a:solidFill>
            <a:srgbClr val="57BB8A"/>
          </a:solidFill>
          <a:ln>
            <a:noFill/>
          </a:ln>
        </p:spPr>
        <p:txBody>
          <a:bodyPr wrap="square" lIns="121900" tIns="121900" rIns="121900" bIns="121900" anchor="ctr" anchorCtr="0">
            <a:noAutofit/>
          </a:bodyPr>
          <a:lstStyle/>
          <a:p>
            <a:pPr lvl="0">
              <a:spcBef>
                <a:spcPts val="0"/>
              </a:spcBef>
              <a:buNone/>
            </a:pPr>
            <a:endParaRPr/>
          </a:p>
        </p:txBody>
      </p:sp>
      <p:sp>
        <p:nvSpPr>
          <p:cNvPr id="596" name="Shape 596"/>
          <p:cNvSpPr/>
          <p:nvPr/>
        </p:nvSpPr>
        <p:spPr>
          <a:xfrm rot="10800000">
            <a:off x="4351567" y="-100"/>
            <a:ext cx="7840500" cy="3993300"/>
          </a:xfrm>
          <a:prstGeom prst="rtTriangle">
            <a:avLst/>
          </a:prstGeom>
          <a:solidFill>
            <a:srgbClr val="349351"/>
          </a:solidFill>
          <a:ln>
            <a:noFill/>
          </a:ln>
        </p:spPr>
        <p:txBody>
          <a:bodyPr wrap="square" lIns="121900" tIns="121900" rIns="121900" bIns="121900" anchor="ctr" anchorCtr="0">
            <a:noAutofit/>
          </a:bodyPr>
          <a:lstStyle/>
          <a:p>
            <a:pPr lvl="0">
              <a:spcBef>
                <a:spcPts val="0"/>
              </a:spcBef>
              <a:buNone/>
            </a:pPr>
            <a:endParaRPr/>
          </a:p>
        </p:txBody>
      </p:sp>
      <p:sp>
        <p:nvSpPr>
          <p:cNvPr id="597" name="Shape 597"/>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598" name="Shape 59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599" name="Shape 599"/>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cSld name="Section Header Gray">
    <p:bg>
      <p:bgPr>
        <a:solidFill>
          <a:srgbClr val="999999"/>
        </a:solidFill>
        <a:effectLst/>
      </p:bgPr>
    </p:bg>
    <p:spTree>
      <p:nvGrpSpPr>
        <p:cNvPr id="1" name="Shape 600"/>
        <p:cNvGrpSpPr/>
        <p:nvPr/>
      </p:nvGrpSpPr>
      <p:grpSpPr>
        <a:xfrm>
          <a:off x="0" y="0"/>
          <a:ext cx="0" cy="0"/>
          <a:chOff x="0" y="0"/>
          <a:chExt cx="0" cy="0"/>
        </a:xfrm>
      </p:grpSpPr>
      <p:sp>
        <p:nvSpPr>
          <p:cNvPr id="601" name="Shape 601"/>
          <p:cNvSpPr/>
          <p:nvPr/>
        </p:nvSpPr>
        <p:spPr>
          <a:xfrm flipH="1">
            <a:off x="4600567" y="1023933"/>
            <a:ext cx="7591500" cy="5834100"/>
          </a:xfrm>
          <a:prstGeom prst="rtTriangle">
            <a:avLst/>
          </a:prstGeom>
          <a:solidFill>
            <a:srgbClr val="D9D9D9"/>
          </a:solidFill>
          <a:ln>
            <a:noFill/>
          </a:ln>
        </p:spPr>
        <p:txBody>
          <a:bodyPr wrap="square" lIns="121900" tIns="121900" rIns="121900" bIns="121900" anchor="ctr" anchorCtr="0">
            <a:noAutofit/>
          </a:bodyPr>
          <a:lstStyle/>
          <a:p>
            <a:pPr lvl="0">
              <a:spcBef>
                <a:spcPts val="0"/>
              </a:spcBef>
              <a:buNone/>
            </a:pPr>
            <a:endParaRPr/>
          </a:p>
        </p:txBody>
      </p:sp>
      <p:sp>
        <p:nvSpPr>
          <p:cNvPr id="602" name="Shape 602"/>
          <p:cNvSpPr/>
          <p:nvPr/>
        </p:nvSpPr>
        <p:spPr>
          <a:xfrm rot="10800000">
            <a:off x="4351567" y="-100"/>
            <a:ext cx="7840500" cy="3993300"/>
          </a:xfrm>
          <a:prstGeom prst="rtTriangle">
            <a:avLst/>
          </a:prstGeom>
          <a:solidFill>
            <a:srgbClr val="666666"/>
          </a:solidFill>
          <a:ln>
            <a:noFill/>
          </a:ln>
        </p:spPr>
        <p:txBody>
          <a:bodyPr wrap="square" lIns="121900" tIns="121900" rIns="121900" bIns="121900" anchor="ctr" anchorCtr="0">
            <a:noAutofit/>
          </a:bodyPr>
          <a:lstStyle/>
          <a:p>
            <a:pPr lvl="0">
              <a:spcBef>
                <a:spcPts val="0"/>
              </a:spcBef>
              <a:buNone/>
            </a:pPr>
            <a:endParaRPr/>
          </a:p>
        </p:txBody>
      </p:sp>
      <p:sp>
        <p:nvSpPr>
          <p:cNvPr id="603" name="Shape 603"/>
          <p:cNvSpPr txBox="1">
            <a:spLocks noGrp="1"/>
          </p:cNvSpPr>
          <p:nvPr>
            <p:ph type="title"/>
          </p:nvPr>
        </p:nvSpPr>
        <p:spPr>
          <a:xfrm>
            <a:off x="234967" y="989700"/>
            <a:ext cx="10962900" cy="13503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a:solidFill>
                  <a:srgbClr val="FFFFFF"/>
                </a:solidFill>
                <a:latin typeface="Roboto"/>
                <a:ea typeface="Roboto"/>
                <a:cs typeface="Roboto"/>
                <a:sym typeface="Roboto"/>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pic>
        <p:nvPicPr>
          <p:cNvPr id="604" name="Shape 60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05" name="Shape 60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FFFFFF"/>
                </a:solidFill>
                <a:latin typeface="Roboto"/>
                <a:ea typeface="Roboto"/>
                <a:cs typeface="Roboto"/>
                <a:sym typeface="Roboto"/>
              </a:rPr>
              <a:t>Proprietary + Confidential</a:t>
            </a: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cSld name="Blank - Title">
    <p:spTree>
      <p:nvGrpSpPr>
        <p:cNvPr id="1" name="Shape 610"/>
        <p:cNvGrpSpPr/>
        <p:nvPr/>
      </p:nvGrpSpPr>
      <p:grpSpPr>
        <a:xfrm>
          <a:off x="0" y="0"/>
          <a:ext cx="0" cy="0"/>
          <a:chOff x="0" y="0"/>
          <a:chExt cx="0" cy="0"/>
        </a:xfrm>
      </p:grpSpPr>
      <p:sp>
        <p:nvSpPr>
          <p:cNvPr id="611" name="Shape 611"/>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12" name="Shape 612"/>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pic>
        <p:nvPicPr>
          <p:cNvPr id="613" name="Shape 613"/>
          <p:cNvPicPr preferRelativeResize="0"/>
          <p:nvPr/>
        </p:nvPicPr>
        <p:blipFill>
          <a:blip r:embed="rId2" cstate="email">
            <a:alphaModFix/>
          </a:blip>
          <a:stretch>
            <a:fillRect/>
          </a:stretch>
        </p:blipFill>
        <p:spPr>
          <a:xfrm>
            <a:off x="234967" y="6455700"/>
            <a:ext cx="717710" cy="228136"/>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Blue Footer - Title &amp; Body">
    <p:spTree>
      <p:nvGrpSpPr>
        <p:cNvPr id="1" name="Shape 614"/>
        <p:cNvGrpSpPr/>
        <p:nvPr/>
      </p:nvGrpSpPr>
      <p:grpSpPr>
        <a:xfrm>
          <a:off x="0" y="0"/>
          <a:ext cx="0" cy="0"/>
          <a:chOff x="0" y="0"/>
          <a:chExt cx="0" cy="0"/>
        </a:xfrm>
      </p:grpSpPr>
      <p:grpSp>
        <p:nvGrpSpPr>
          <p:cNvPr id="615" name="Shape 615"/>
          <p:cNvGrpSpPr/>
          <p:nvPr/>
        </p:nvGrpSpPr>
        <p:grpSpPr>
          <a:xfrm>
            <a:off x="-25490" y="6168857"/>
            <a:ext cx="12242675" cy="731152"/>
            <a:chOff x="-19118" y="4617750"/>
            <a:chExt cx="9182236" cy="548378"/>
          </a:xfrm>
        </p:grpSpPr>
        <p:sp>
          <p:nvSpPr>
            <p:cNvPr id="616" name="Shape 616"/>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617" name="Shape 617"/>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618" name="Shape 618"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19" name="Shape 619"/>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20" name="Shape 620"/>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621" name="Shape 621"/>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cSld name="Red Footer - Title &amp; Body">
    <p:spTree>
      <p:nvGrpSpPr>
        <p:cNvPr id="1" name="Shape 622"/>
        <p:cNvGrpSpPr/>
        <p:nvPr/>
      </p:nvGrpSpPr>
      <p:grpSpPr>
        <a:xfrm>
          <a:off x="0" y="0"/>
          <a:ext cx="0" cy="0"/>
          <a:chOff x="0" y="0"/>
          <a:chExt cx="0" cy="0"/>
        </a:xfrm>
      </p:grpSpPr>
      <p:sp>
        <p:nvSpPr>
          <p:cNvPr id="623" name="Shape 623"/>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24" name="Shape 624"/>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800000"/>
          </a:solidFill>
          <a:ln>
            <a:noFill/>
          </a:ln>
        </p:spPr>
      </p:sp>
      <p:sp>
        <p:nvSpPr>
          <p:cNvPr id="625" name="Shape 625"/>
          <p:cNvSpPr/>
          <p:nvPr/>
        </p:nvSpPr>
        <p:spPr>
          <a:xfrm flipH="1">
            <a:off x="-16714" y="6249110"/>
            <a:ext cx="6359714" cy="631951"/>
          </a:xfrm>
          <a:custGeom>
            <a:avLst/>
            <a:gdLst/>
            <a:ahLst/>
            <a:cxnLst/>
            <a:rect l="0" t="0" r="0" b="0"/>
            <a:pathLst>
              <a:path w="366343" h="18959" extrusionOk="0">
                <a:moveTo>
                  <a:pt x="0" y="18521"/>
                </a:moveTo>
                <a:lnTo>
                  <a:pt x="366343" y="0"/>
                </a:lnTo>
                <a:lnTo>
                  <a:pt x="366052" y="18959"/>
                </a:lnTo>
                <a:close/>
              </a:path>
            </a:pathLst>
          </a:custGeom>
          <a:solidFill>
            <a:srgbClr val="EA4335"/>
          </a:solidFill>
          <a:ln>
            <a:noFill/>
          </a:ln>
        </p:spPr>
      </p:sp>
      <p:pic>
        <p:nvPicPr>
          <p:cNvPr id="626" name="Shape 626"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27" name="Shape 627"/>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628" name="Shape 628"/>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cSld name="Yellow Footer - Title &amp; Body">
    <p:spTree>
      <p:nvGrpSpPr>
        <p:cNvPr id="1" name="Shape 629"/>
        <p:cNvGrpSpPr/>
        <p:nvPr/>
      </p:nvGrpSpPr>
      <p:grpSpPr>
        <a:xfrm>
          <a:off x="0" y="0"/>
          <a:ext cx="0" cy="0"/>
          <a:chOff x="0" y="0"/>
          <a:chExt cx="0" cy="0"/>
        </a:xfrm>
      </p:grpSpPr>
      <p:sp>
        <p:nvSpPr>
          <p:cNvPr id="630" name="Shape 630"/>
          <p:cNvSpPr txBox="1">
            <a:spLocks noGrp="1"/>
          </p:cNvSpPr>
          <p:nvPr>
            <p:ph type="title"/>
          </p:nvPr>
        </p:nvSpPr>
        <p:spPr>
          <a:xfrm>
            <a:off x="222800" y="696500"/>
            <a:ext cx="8818800" cy="1007700"/>
          </a:xfrm>
          <a:prstGeom prst="rect">
            <a:avLst/>
          </a:prstGeom>
        </p:spPr>
        <p:txBody>
          <a:bodyPr wrap="square" lIns="121900" tIns="121900" rIns="121900" bIns="121900" anchor="t" anchorCtr="0"/>
          <a:lstStyle>
            <a:lvl1pPr marL="0" marR="0" lvl="0" indent="-95250" algn="l" rtl="0">
              <a:lnSpc>
                <a:spcPct val="100000"/>
              </a:lnSpc>
              <a:spcBef>
                <a:spcPts val="0"/>
              </a:spcBef>
              <a:spcAft>
                <a:spcPts val="0"/>
              </a:spcAft>
              <a:defRPr sz="3500">
                <a:solidFill>
                  <a:srgbClr val="666666"/>
                </a:solidFill>
                <a:latin typeface="Roboto"/>
                <a:ea typeface="Roboto"/>
                <a:cs typeface="Roboto"/>
                <a:sym typeface="Roboto"/>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31" name="Shape 631"/>
          <p:cNvSpPr/>
          <p:nvPr/>
        </p:nvSpPr>
        <p:spPr>
          <a:xfrm flipH="1">
            <a:off x="34434" y="6157000"/>
            <a:ext cx="12191833" cy="731154"/>
          </a:xfrm>
          <a:custGeom>
            <a:avLst/>
            <a:gdLst/>
            <a:ahLst/>
            <a:cxnLst/>
            <a:rect l="0" t="0" r="0" b="0"/>
            <a:pathLst>
              <a:path w="367556" h="19840" extrusionOk="0">
                <a:moveTo>
                  <a:pt x="0" y="19840"/>
                </a:moveTo>
                <a:lnTo>
                  <a:pt x="515" y="0"/>
                </a:lnTo>
                <a:lnTo>
                  <a:pt x="367556" y="11270"/>
                </a:lnTo>
                <a:lnTo>
                  <a:pt x="367044" y="18698"/>
                </a:lnTo>
                <a:close/>
              </a:path>
            </a:pathLst>
          </a:custGeom>
          <a:solidFill>
            <a:srgbClr val="FBBC05"/>
          </a:solidFill>
          <a:ln>
            <a:noFill/>
          </a:ln>
        </p:spPr>
      </p:sp>
      <p:sp>
        <p:nvSpPr>
          <p:cNvPr id="632" name="Shape 632"/>
          <p:cNvSpPr txBox="1">
            <a:spLocks noGrp="1"/>
          </p:cNvSpPr>
          <p:nvPr>
            <p:ph type="body" idx="1"/>
          </p:nvPr>
        </p:nvSpPr>
        <p:spPr>
          <a:xfrm>
            <a:off x="234967" y="1741167"/>
            <a:ext cx="6993300" cy="3475500"/>
          </a:xfrm>
          <a:prstGeom prst="rect">
            <a:avLst/>
          </a:prstGeom>
        </p:spPr>
        <p:txBody>
          <a:bodyPr wrap="square" lIns="121900" tIns="121900" rIns="121900" bIns="121900" anchor="t" anchorCtr="0"/>
          <a:lstStyle>
            <a:lvl1pPr lvl="0" rtl="0">
              <a:spcBef>
                <a:spcPts val="0"/>
              </a:spcBef>
              <a:buSzPct val="100000"/>
              <a:buFont typeface="Roboto"/>
              <a:buChar char="●"/>
              <a:defRPr sz="1900">
                <a:latin typeface="Roboto"/>
                <a:ea typeface="Roboto"/>
                <a:cs typeface="Roboto"/>
                <a:sym typeface="Roboto"/>
              </a:defRPr>
            </a:lvl1pPr>
            <a:lvl2pPr lvl="1" rtl="0">
              <a:spcBef>
                <a:spcPts val="0"/>
              </a:spcBef>
              <a:buFont typeface="Roboto"/>
              <a:buChar char="○"/>
              <a:defRPr>
                <a:latin typeface="Roboto"/>
                <a:ea typeface="Roboto"/>
                <a:cs typeface="Roboto"/>
                <a:sym typeface="Roboto"/>
              </a:defRPr>
            </a:lvl2pPr>
            <a:lvl3pPr lvl="2" rtl="0">
              <a:spcBef>
                <a:spcPts val="0"/>
              </a:spcBef>
              <a:buFont typeface="Roboto"/>
              <a:buChar char="■"/>
              <a:defRPr>
                <a:latin typeface="Roboto"/>
                <a:ea typeface="Roboto"/>
                <a:cs typeface="Roboto"/>
                <a:sym typeface="Roboto"/>
              </a:defRPr>
            </a:lvl3pPr>
            <a:lvl4pPr lvl="3" rtl="0">
              <a:spcBef>
                <a:spcPts val="0"/>
              </a:spcBef>
              <a:buFont typeface="Roboto"/>
              <a:buChar char="●"/>
              <a:defRPr>
                <a:latin typeface="Roboto"/>
                <a:ea typeface="Roboto"/>
                <a:cs typeface="Roboto"/>
                <a:sym typeface="Roboto"/>
              </a:defRPr>
            </a:lvl4pPr>
            <a:lvl5pPr lvl="4" rtl="0">
              <a:spcBef>
                <a:spcPts val="0"/>
              </a:spcBef>
              <a:buFont typeface="Roboto"/>
              <a:buChar char="○"/>
              <a:defRPr>
                <a:latin typeface="Roboto"/>
                <a:ea typeface="Roboto"/>
                <a:cs typeface="Roboto"/>
                <a:sym typeface="Roboto"/>
              </a:defRPr>
            </a:lvl5pPr>
            <a:lvl6pPr lvl="5" rtl="0">
              <a:spcBef>
                <a:spcPts val="0"/>
              </a:spcBef>
              <a:buFont typeface="Roboto"/>
              <a:buChar char="■"/>
              <a:defRPr>
                <a:latin typeface="Roboto"/>
                <a:ea typeface="Roboto"/>
                <a:cs typeface="Roboto"/>
                <a:sym typeface="Roboto"/>
              </a:defRPr>
            </a:lvl6pPr>
            <a:lvl7pPr lvl="6" rtl="0">
              <a:spcBef>
                <a:spcPts val="0"/>
              </a:spcBef>
              <a:buFont typeface="Roboto"/>
              <a:buChar char="●"/>
              <a:defRPr>
                <a:latin typeface="Roboto"/>
                <a:ea typeface="Roboto"/>
                <a:cs typeface="Roboto"/>
                <a:sym typeface="Roboto"/>
              </a:defRPr>
            </a:lvl7pPr>
            <a:lvl8pPr lvl="7" rtl="0">
              <a:spcBef>
                <a:spcPts val="0"/>
              </a:spcBef>
              <a:buFont typeface="Roboto"/>
              <a:buChar char="○"/>
              <a:defRPr>
                <a:latin typeface="Roboto"/>
                <a:ea typeface="Roboto"/>
                <a:cs typeface="Roboto"/>
                <a:sym typeface="Roboto"/>
              </a:defRPr>
            </a:lvl8pPr>
            <a:lvl9pPr lvl="8" rtl="0">
              <a:spcBef>
                <a:spcPts val="0"/>
              </a:spcBef>
              <a:buFont typeface="Roboto"/>
              <a:buChar char="■"/>
              <a:defRPr>
                <a:latin typeface="Roboto"/>
                <a:ea typeface="Roboto"/>
                <a:cs typeface="Roboto"/>
                <a:sym typeface="Roboto"/>
              </a:defRPr>
            </a:lvl9pPr>
          </a:lstStyle>
          <a:p>
            <a:endParaRPr/>
          </a:p>
        </p:txBody>
      </p:sp>
      <p:sp>
        <p:nvSpPr>
          <p:cNvPr id="633" name="Shape 633"/>
          <p:cNvSpPr/>
          <p:nvPr/>
        </p:nvSpPr>
        <p:spPr>
          <a:xfrm flipH="1">
            <a:off x="-16714" y="6237100"/>
            <a:ext cx="6359714" cy="631951"/>
          </a:xfrm>
          <a:custGeom>
            <a:avLst/>
            <a:gdLst/>
            <a:ahLst/>
            <a:cxnLst/>
            <a:rect l="0" t="0" r="0" b="0"/>
            <a:pathLst>
              <a:path w="366343" h="18959" extrusionOk="0">
                <a:moveTo>
                  <a:pt x="0" y="18521"/>
                </a:moveTo>
                <a:lnTo>
                  <a:pt x="366343" y="0"/>
                </a:lnTo>
                <a:lnTo>
                  <a:pt x="366052" y="18959"/>
                </a:lnTo>
                <a:close/>
              </a:path>
            </a:pathLst>
          </a:custGeom>
          <a:solidFill>
            <a:srgbClr val="FFCC50"/>
          </a:solidFill>
          <a:ln>
            <a:noFill/>
          </a:ln>
        </p:spPr>
      </p:sp>
      <p:pic>
        <p:nvPicPr>
          <p:cNvPr id="634" name="Shape 634" descr="Google_Logo_2015_gr.png"/>
          <p:cNvPicPr preferRelativeResize="0"/>
          <p:nvPr/>
        </p:nvPicPr>
        <p:blipFill>
          <a:blip r:embed="rId2" cstate="email">
            <a:alphaModFix/>
          </a:blip>
          <a:stretch>
            <a:fillRect/>
          </a:stretch>
        </p:blipFill>
        <p:spPr>
          <a:xfrm>
            <a:off x="234959" y="6455685"/>
            <a:ext cx="740567" cy="228163"/>
          </a:xfrm>
          <a:prstGeom prst="rect">
            <a:avLst/>
          </a:prstGeom>
          <a:noFill/>
          <a:ln>
            <a:noFill/>
          </a:ln>
        </p:spPr>
      </p:pic>
      <p:sp>
        <p:nvSpPr>
          <p:cNvPr id="635" name="Shape 635"/>
          <p:cNvSpPr txBox="1"/>
          <p:nvPr/>
        </p:nvSpPr>
        <p:spPr>
          <a:xfrm>
            <a:off x="10579600" y="291700"/>
            <a:ext cx="1612500" cy="404700"/>
          </a:xfrm>
          <a:prstGeom prst="rect">
            <a:avLst/>
          </a:prstGeom>
          <a:noFill/>
          <a:ln>
            <a:noFill/>
          </a:ln>
        </p:spPr>
        <p:txBody>
          <a:bodyPr wrap="square" lIns="121900" tIns="121900" rIns="121900" bIns="121900" anchor="t" anchorCtr="0">
            <a:noAutofit/>
          </a:bodyPr>
          <a:lstStyle/>
          <a:p>
            <a:pPr lvl="0" rtl="0">
              <a:spcBef>
                <a:spcPts val="0"/>
              </a:spcBef>
              <a:buNone/>
            </a:pPr>
            <a:r>
              <a:rPr lang="hr-HR" sz="800">
                <a:solidFill>
                  <a:srgbClr val="D9D9D9"/>
                </a:solidFill>
                <a:latin typeface="Roboto"/>
                <a:ea typeface="Roboto"/>
                <a:cs typeface="Roboto"/>
                <a:sym typeface="Roboto"/>
              </a:rPr>
              <a:t>Proprietary + Confidential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26" Type="http://schemas.openxmlformats.org/officeDocument/2006/relationships/slideLayout" Target="../slideLayouts/slideLayout28.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5" Type="http://schemas.openxmlformats.org/officeDocument/2006/relationships/slideLayout" Target="../slideLayouts/slideLayout27.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29" Type="http://schemas.openxmlformats.org/officeDocument/2006/relationships/slideLayout" Target="../slideLayouts/slideLayout31.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slideLayout" Target="../slideLayouts/slideLayout26.xml"/><Relationship Id="rId32" Type="http://schemas.openxmlformats.org/officeDocument/2006/relationships/theme" Target="../theme/theme2.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slideLayout" Target="../slideLayouts/slideLayout25.xml"/><Relationship Id="rId28" Type="http://schemas.openxmlformats.org/officeDocument/2006/relationships/slideLayout" Target="../slideLayouts/slideLayout30.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31" Type="http://schemas.openxmlformats.org/officeDocument/2006/relationships/slideLayout" Target="../slideLayouts/slideLayout33.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 Id="rId27" Type="http://schemas.openxmlformats.org/officeDocument/2006/relationships/slideLayout" Target="../slideLayouts/slideLayout29.xml"/><Relationship Id="rId30"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26" Type="http://schemas.openxmlformats.org/officeDocument/2006/relationships/slideLayout" Target="../slideLayouts/slideLayout90.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5" Type="http://schemas.openxmlformats.org/officeDocument/2006/relationships/slideLayout" Target="../slideLayouts/slideLayout89.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29" Type="http://schemas.openxmlformats.org/officeDocument/2006/relationships/slideLayout" Target="../slideLayouts/slideLayout93.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24" Type="http://schemas.openxmlformats.org/officeDocument/2006/relationships/slideLayout" Target="../slideLayouts/slideLayout88.xml"/><Relationship Id="rId32" Type="http://schemas.openxmlformats.org/officeDocument/2006/relationships/theme" Target="../theme/theme4.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23" Type="http://schemas.openxmlformats.org/officeDocument/2006/relationships/slideLayout" Target="../slideLayouts/slideLayout87.xml"/><Relationship Id="rId28" Type="http://schemas.openxmlformats.org/officeDocument/2006/relationships/slideLayout" Target="../slideLayouts/slideLayout92.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31" Type="http://schemas.openxmlformats.org/officeDocument/2006/relationships/slideLayout" Target="../slideLayouts/slideLayout95.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slideLayout" Target="../slideLayouts/slideLayout86.xml"/><Relationship Id="rId27" Type="http://schemas.openxmlformats.org/officeDocument/2006/relationships/slideLayout" Target="../slideLayouts/slideLayout91.xml"/><Relationship Id="rId30" Type="http://schemas.openxmlformats.org/officeDocument/2006/relationships/slideLayout" Target="../slideLayouts/slideLayout9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3.xml"/><Relationship Id="rId13" Type="http://schemas.openxmlformats.org/officeDocument/2006/relationships/slideLayout" Target="../slideLayouts/slideLayout108.xml"/><Relationship Id="rId18" Type="http://schemas.openxmlformats.org/officeDocument/2006/relationships/slideLayout" Target="../slideLayouts/slideLayout113.xml"/><Relationship Id="rId26" Type="http://schemas.openxmlformats.org/officeDocument/2006/relationships/slideLayout" Target="../slideLayouts/slideLayout121.xml"/><Relationship Id="rId3" Type="http://schemas.openxmlformats.org/officeDocument/2006/relationships/slideLayout" Target="../slideLayouts/slideLayout98.xml"/><Relationship Id="rId21" Type="http://schemas.openxmlformats.org/officeDocument/2006/relationships/slideLayout" Target="../slideLayouts/slideLayout116.xml"/><Relationship Id="rId7" Type="http://schemas.openxmlformats.org/officeDocument/2006/relationships/slideLayout" Target="../slideLayouts/slideLayout102.xml"/><Relationship Id="rId12" Type="http://schemas.openxmlformats.org/officeDocument/2006/relationships/slideLayout" Target="../slideLayouts/slideLayout107.xml"/><Relationship Id="rId17" Type="http://schemas.openxmlformats.org/officeDocument/2006/relationships/slideLayout" Target="../slideLayouts/slideLayout112.xml"/><Relationship Id="rId25" Type="http://schemas.openxmlformats.org/officeDocument/2006/relationships/slideLayout" Target="../slideLayouts/slideLayout120.xml"/><Relationship Id="rId2" Type="http://schemas.openxmlformats.org/officeDocument/2006/relationships/slideLayout" Target="../slideLayouts/slideLayout97.xml"/><Relationship Id="rId16" Type="http://schemas.openxmlformats.org/officeDocument/2006/relationships/slideLayout" Target="../slideLayouts/slideLayout111.xml"/><Relationship Id="rId20" Type="http://schemas.openxmlformats.org/officeDocument/2006/relationships/slideLayout" Target="../slideLayouts/slideLayout115.xml"/><Relationship Id="rId29" Type="http://schemas.openxmlformats.org/officeDocument/2006/relationships/slideLayout" Target="../slideLayouts/slideLayout124.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24" Type="http://schemas.openxmlformats.org/officeDocument/2006/relationships/slideLayout" Target="../slideLayouts/slideLayout119.xml"/><Relationship Id="rId5" Type="http://schemas.openxmlformats.org/officeDocument/2006/relationships/slideLayout" Target="../slideLayouts/slideLayout100.xml"/><Relationship Id="rId15" Type="http://schemas.openxmlformats.org/officeDocument/2006/relationships/slideLayout" Target="../slideLayouts/slideLayout110.xml"/><Relationship Id="rId23" Type="http://schemas.openxmlformats.org/officeDocument/2006/relationships/slideLayout" Target="../slideLayouts/slideLayout118.xml"/><Relationship Id="rId28" Type="http://schemas.openxmlformats.org/officeDocument/2006/relationships/slideLayout" Target="../slideLayouts/slideLayout123.xml"/><Relationship Id="rId10" Type="http://schemas.openxmlformats.org/officeDocument/2006/relationships/slideLayout" Target="../slideLayouts/slideLayout105.xml"/><Relationship Id="rId19" Type="http://schemas.openxmlformats.org/officeDocument/2006/relationships/slideLayout" Target="../slideLayouts/slideLayout114.xml"/><Relationship Id="rId4" Type="http://schemas.openxmlformats.org/officeDocument/2006/relationships/slideLayout" Target="../slideLayouts/slideLayout99.xml"/><Relationship Id="rId9" Type="http://schemas.openxmlformats.org/officeDocument/2006/relationships/slideLayout" Target="../slideLayouts/slideLayout104.xml"/><Relationship Id="rId14" Type="http://schemas.openxmlformats.org/officeDocument/2006/relationships/slideLayout" Target="../slideLayouts/slideLayout109.xml"/><Relationship Id="rId22" Type="http://schemas.openxmlformats.org/officeDocument/2006/relationships/slideLayout" Target="../slideLayouts/slideLayout117.xml"/><Relationship Id="rId27" Type="http://schemas.openxmlformats.org/officeDocument/2006/relationships/slideLayout" Target="../slideLayouts/slideLayout122.xml"/><Relationship Id="rId30"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7"/>
            <a:ext cx="10515600" cy="132556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dk1"/>
              </a:buClr>
              <a:buFont typeface="Roboto"/>
              <a:buNone/>
              <a:defRPr sz="3300" b="0" i="0" u="none" strike="noStrike" cap="none">
                <a:solidFill>
                  <a:schemeClr val="dk1"/>
                </a:solidFill>
                <a:latin typeface="Roboto"/>
                <a:ea typeface="Roboto"/>
                <a:cs typeface="Roboto"/>
                <a:sym typeface="Roboto"/>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buClr>
                <a:schemeClr val="dk1"/>
              </a:buClr>
              <a:buSzPct val="100000"/>
              <a:buFont typeface="Arial"/>
              <a:buChar char="•"/>
              <a:defRPr sz="2100" b="0" i="0" u="none" strike="noStrike" cap="none">
                <a:solidFill>
                  <a:schemeClr val="dk1"/>
                </a:solidFill>
                <a:latin typeface="Roboto"/>
                <a:ea typeface="Roboto"/>
                <a:cs typeface="Roboto"/>
                <a:sym typeface="Roboto"/>
              </a:defRPr>
            </a:lvl1pPr>
            <a:lvl2pPr marL="514350" marR="0" lvl="1" indent="-57150" algn="l" rtl="0">
              <a:lnSpc>
                <a:spcPct val="90000"/>
              </a:lnSpc>
              <a:spcBef>
                <a:spcPts val="375"/>
              </a:spcBef>
              <a:buClr>
                <a:schemeClr val="dk1"/>
              </a:buClr>
              <a:buSzPct val="100000"/>
              <a:buFont typeface="Arial"/>
              <a:buChar char="•"/>
              <a:defRPr sz="1800" b="0" i="0" u="none" strike="noStrike" cap="none">
                <a:solidFill>
                  <a:schemeClr val="dk1"/>
                </a:solidFill>
                <a:latin typeface="Roboto"/>
                <a:ea typeface="Roboto"/>
                <a:cs typeface="Roboto"/>
                <a:sym typeface="Roboto"/>
              </a:defRPr>
            </a:lvl2pPr>
            <a:lvl3pPr marL="857250" marR="0" lvl="2" indent="-76200" algn="l" rtl="0">
              <a:lnSpc>
                <a:spcPct val="90000"/>
              </a:lnSpc>
              <a:spcBef>
                <a:spcPts val="375"/>
              </a:spcBef>
              <a:buClr>
                <a:schemeClr val="dk1"/>
              </a:buClr>
              <a:buSzPct val="100000"/>
              <a:buFont typeface="Arial"/>
              <a:buChar char="•"/>
              <a:defRPr sz="1500" b="0" i="0" u="none" strike="noStrike" cap="none">
                <a:solidFill>
                  <a:schemeClr val="dk1"/>
                </a:solidFill>
                <a:latin typeface="Roboto"/>
                <a:ea typeface="Roboto"/>
                <a:cs typeface="Roboto"/>
                <a:sym typeface="Roboto"/>
              </a:defRPr>
            </a:lvl3pPr>
            <a:lvl4pPr marL="1200150" marR="0" lvl="3" indent="-85725" algn="l" rtl="0">
              <a:lnSpc>
                <a:spcPct val="90000"/>
              </a:lnSpc>
              <a:spcBef>
                <a:spcPts val="375"/>
              </a:spcBef>
              <a:buClr>
                <a:schemeClr val="dk1"/>
              </a:buClr>
              <a:buSzPct val="96428"/>
              <a:buFont typeface="Arial"/>
              <a:buChar char="•"/>
              <a:defRPr sz="1350" b="0" i="0" u="none" strike="noStrike" cap="none">
                <a:solidFill>
                  <a:schemeClr val="dk1"/>
                </a:solidFill>
                <a:latin typeface="Roboto"/>
                <a:ea typeface="Roboto"/>
                <a:cs typeface="Roboto"/>
                <a:sym typeface="Roboto"/>
              </a:defRPr>
            </a:lvl4pPr>
            <a:lvl5pPr marL="1543050" marR="0" lvl="4" indent="-85725" algn="l" rtl="0">
              <a:lnSpc>
                <a:spcPct val="90000"/>
              </a:lnSpc>
              <a:spcBef>
                <a:spcPts val="375"/>
              </a:spcBef>
              <a:buClr>
                <a:schemeClr val="dk1"/>
              </a:buClr>
              <a:buSzPct val="96428"/>
              <a:buFont typeface="Arial"/>
              <a:buChar char="•"/>
              <a:defRPr sz="1350" b="0" i="0" u="none" strike="noStrike" cap="none">
                <a:solidFill>
                  <a:schemeClr val="dk1"/>
                </a:solidFill>
                <a:latin typeface="Roboto"/>
                <a:ea typeface="Roboto"/>
                <a:cs typeface="Roboto"/>
                <a:sym typeface="Roboto"/>
              </a:defRPr>
            </a:lvl5pPr>
            <a:lvl6pPr marL="1885950" marR="0" lvl="5" indent="-85725" algn="l" rtl="0">
              <a:lnSpc>
                <a:spcPct val="90000"/>
              </a:lnSpc>
              <a:spcBef>
                <a:spcPts val="375"/>
              </a:spcBef>
              <a:buClr>
                <a:schemeClr val="dk1"/>
              </a:buClr>
              <a:buSzPct val="96428"/>
              <a:buFont typeface="Arial"/>
              <a:buChar char="•"/>
              <a:defRPr sz="1350" b="0" i="0" u="none" strike="noStrike" cap="none">
                <a:solidFill>
                  <a:schemeClr val="dk1"/>
                </a:solidFill>
                <a:latin typeface="Roboto"/>
                <a:ea typeface="Roboto"/>
                <a:cs typeface="Roboto"/>
                <a:sym typeface="Roboto"/>
              </a:defRPr>
            </a:lvl6pPr>
            <a:lvl7pPr marL="2228850" marR="0" lvl="6" indent="-85725" algn="l" rtl="0">
              <a:lnSpc>
                <a:spcPct val="90000"/>
              </a:lnSpc>
              <a:spcBef>
                <a:spcPts val="375"/>
              </a:spcBef>
              <a:buClr>
                <a:schemeClr val="dk1"/>
              </a:buClr>
              <a:buSzPct val="96428"/>
              <a:buFont typeface="Arial"/>
              <a:buChar char="•"/>
              <a:defRPr sz="1350" b="0" i="0" u="none" strike="noStrike" cap="none">
                <a:solidFill>
                  <a:schemeClr val="dk1"/>
                </a:solidFill>
                <a:latin typeface="Roboto"/>
                <a:ea typeface="Roboto"/>
                <a:cs typeface="Roboto"/>
                <a:sym typeface="Roboto"/>
              </a:defRPr>
            </a:lvl7pPr>
            <a:lvl8pPr marL="2571750" marR="0" lvl="7" indent="-85725" algn="l" rtl="0">
              <a:lnSpc>
                <a:spcPct val="90000"/>
              </a:lnSpc>
              <a:spcBef>
                <a:spcPts val="375"/>
              </a:spcBef>
              <a:buClr>
                <a:schemeClr val="dk1"/>
              </a:buClr>
              <a:buSzPct val="96428"/>
              <a:buFont typeface="Arial"/>
              <a:buChar char="•"/>
              <a:defRPr sz="1350" b="0" i="0" u="none" strike="noStrike" cap="none">
                <a:solidFill>
                  <a:schemeClr val="dk1"/>
                </a:solidFill>
                <a:latin typeface="Roboto"/>
                <a:ea typeface="Roboto"/>
                <a:cs typeface="Roboto"/>
                <a:sym typeface="Roboto"/>
              </a:defRPr>
            </a:lvl8pPr>
            <a:lvl9pPr marL="2914650" marR="0" lvl="8" indent="-85725" algn="l" rtl="0">
              <a:lnSpc>
                <a:spcPct val="90000"/>
              </a:lnSpc>
              <a:spcBef>
                <a:spcPts val="375"/>
              </a:spcBef>
              <a:buClr>
                <a:schemeClr val="dk1"/>
              </a:buClr>
              <a:buSzPct val="96428"/>
              <a:buFont typeface="Arial"/>
              <a:buChar char="•"/>
              <a:defRPr sz="1350" b="0" i="0" u="none" strike="noStrike" cap="none">
                <a:solidFill>
                  <a:schemeClr val="dk1"/>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629200" y="899700"/>
            <a:ext cx="10962900" cy="1007700"/>
          </a:xfrm>
          <a:prstGeom prst="rect">
            <a:avLst/>
          </a:prstGeom>
          <a:noFill/>
          <a:ln>
            <a:noFill/>
          </a:ln>
        </p:spPr>
        <p:txBody>
          <a:bodyPr wrap="square" lIns="121900" tIns="121900" rIns="121900" bIns="121900" anchor="b" anchorCtr="0"/>
          <a:lstStyle>
            <a:lvl1pPr lvl="0" rtl="0">
              <a:spcBef>
                <a:spcPts val="0"/>
              </a:spcBef>
              <a:buClr>
                <a:srgbClr val="666666"/>
              </a:buClr>
              <a:buSzPct val="100000"/>
              <a:buFont typeface="Roboto"/>
              <a:buNone/>
              <a:defRPr sz="4800">
                <a:solidFill>
                  <a:srgbClr val="666666"/>
                </a:solidFill>
                <a:latin typeface="Roboto"/>
                <a:ea typeface="Roboto"/>
                <a:cs typeface="Roboto"/>
                <a:sym typeface="Roboto"/>
              </a:defRPr>
            </a:lvl1pPr>
            <a:lvl2pPr lvl="1" rtl="0">
              <a:spcBef>
                <a:spcPts val="0"/>
              </a:spcBef>
              <a:buClr>
                <a:srgbClr val="666666"/>
              </a:buClr>
              <a:buSzPct val="100000"/>
              <a:buFont typeface="Roboto"/>
              <a:buNone/>
              <a:defRPr sz="4800">
                <a:solidFill>
                  <a:srgbClr val="666666"/>
                </a:solidFill>
                <a:latin typeface="Roboto"/>
                <a:ea typeface="Roboto"/>
                <a:cs typeface="Roboto"/>
                <a:sym typeface="Roboto"/>
              </a:defRPr>
            </a:lvl2pPr>
            <a:lvl3pPr lvl="2" rtl="0">
              <a:spcBef>
                <a:spcPts val="0"/>
              </a:spcBef>
              <a:buClr>
                <a:srgbClr val="666666"/>
              </a:buClr>
              <a:buSzPct val="100000"/>
              <a:buFont typeface="Roboto"/>
              <a:buNone/>
              <a:defRPr sz="4800">
                <a:solidFill>
                  <a:srgbClr val="666666"/>
                </a:solidFill>
                <a:latin typeface="Roboto"/>
                <a:ea typeface="Roboto"/>
                <a:cs typeface="Roboto"/>
                <a:sym typeface="Roboto"/>
              </a:defRPr>
            </a:lvl3pPr>
            <a:lvl4pPr lvl="3" rtl="0">
              <a:spcBef>
                <a:spcPts val="0"/>
              </a:spcBef>
              <a:buClr>
                <a:srgbClr val="666666"/>
              </a:buClr>
              <a:buSzPct val="100000"/>
              <a:buFont typeface="Roboto"/>
              <a:buNone/>
              <a:defRPr sz="4800">
                <a:solidFill>
                  <a:srgbClr val="666666"/>
                </a:solidFill>
                <a:latin typeface="Roboto"/>
                <a:ea typeface="Roboto"/>
                <a:cs typeface="Roboto"/>
                <a:sym typeface="Roboto"/>
              </a:defRPr>
            </a:lvl4pPr>
            <a:lvl5pPr lvl="4" rtl="0">
              <a:spcBef>
                <a:spcPts val="0"/>
              </a:spcBef>
              <a:buClr>
                <a:srgbClr val="666666"/>
              </a:buClr>
              <a:buSzPct val="100000"/>
              <a:buFont typeface="Roboto"/>
              <a:buNone/>
              <a:defRPr sz="4800">
                <a:solidFill>
                  <a:srgbClr val="666666"/>
                </a:solidFill>
                <a:latin typeface="Roboto"/>
                <a:ea typeface="Roboto"/>
                <a:cs typeface="Roboto"/>
                <a:sym typeface="Roboto"/>
              </a:defRPr>
            </a:lvl5pPr>
            <a:lvl6pPr lvl="5" rtl="0">
              <a:spcBef>
                <a:spcPts val="0"/>
              </a:spcBef>
              <a:buClr>
                <a:srgbClr val="666666"/>
              </a:buClr>
              <a:buSzPct val="100000"/>
              <a:buFont typeface="Roboto"/>
              <a:buNone/>
              <a:defRPr sz="4800">
                <a:solidFill>
                  <a:srgbClr val="666666"/>
                </a:solidFill>
                <a:latin typeface="Roboto"/>
                <a:ea typeface="Roboto"/>
                <a:cs typeface="Roboto"/>
                <a:sym typeface="Roboto"/>
              </a:defRPr>
            </a:lvl6pPr>
            <a:lvl7pPr lvl="6" rtl="0">
              <a:spcBef>
                <a:spcPts val="0"/>
              </a:spcBef>
              <a:buClr>
                <a:srgbClr val="666666"/>
              </a:buClr>
              <a:buSzPct val="100000"/>
              <a:buFont typeface="Roboto"/>
              <a:buNone/>
              <a:defRPr sz="4800">
                <a:solidFill>
                  <a:srgbClr val="666666"/>
                </a:solidFill>
                <a:latin typeface="Roboto"/>
                <a:ea typeface="Roboto"/>
                <a:cs typeface="Roboto"/>
                <a:sym typeface="Roboto"/>
              </a:defRPr>
            </a:lvl7pPr>
            <a:lvl8pPr lvl="7" rtl="0">
              <a:spcBef>
                <a:spcPts val="0"/>
              </a:spcBef>
              <a:buClr>
                <a:srgbClr val="666666"/>
              </a:buClr>
              <a:buSzPct val="100000"/>
              <a:buFont typeface="Roboto"/>
              <a:buNone/>
              <a:defRPr sz="4800">
                <a:solidFill>
                  <a:srgbClr val="666666"/>
                </a:solidFill>
                <a:latin typeface="Roboto"/>
                <a:ea typeface="Roboto"/>
                <a:cs typeface="Roboto"/>
                <a:sym typeface="Roboto"/>
              </a:defRPr>
            </a:lvl8pPr>
            <a:lvl9pPr lvl="8" rtl="0">
              <a:spcBef>
                <a:spcPts val="0"/>
              </a:spcBef>
              <a:buClr>
                <a:srgbClr val="666666"/>
              </a:buClr>
              <a:buSzPct val="100000"/>
              <a:buFont typeface="Roboto"/>
              <a:buNone/>
              <a:defRPr sz="4800">
                <a:solidFill>
                  <a:srgbClr val="666666"/>
                </a:solidFill>
                <a:latin typeface="Roboto"/>
                <a:ea typeface="Roboto"/>
                <a:cs typeface="Roboto"/>
                <a:sym typeface="Roboto"/>
              </a:defRPr>
            </a:lvl9pPr>
          </a:lstStyle>
          <a:p>
            <a:endParaRPr/>
          </a:p>
        </p:txBody>
      </p:sp>
      <p:sp>
        <p:nvSpPr>
          <p:cNvPr id="18" name="Shape 18"/>
          <p:cNvSpPr txBox="1">
            <a:spLocks noGrp="1"/>
          </p:cNvSpPr>
          <p:nvPr>
            <p:ph type="body" idx="1"/>
          </p:nvPr>
        </p:nvSpPr>
        <p:spPr>
          <a:xfrm>
            <a:off x="629200" y="2029567"/>
            <a:ext cx="10962900" cy="3779100"/>
          </a:xfrm>
          <a:prstGeom prst="rect">
            <a:avLst/>
          </a:prstGeom>
          <a:noFill/>
          <a:ln>
            <a:noFill/>
          </a:ln>
        </p:spPr>
        <p:txBody>
          <a:bodyPr wrap="square" lIns="121900" tIns="121900" rIns="121900" bIns="121900" anchor="t" anchorCtr="0"/>
          <a:lstStyle>
            <a:lvl1pPr lvl="0" rtl="0">
              <a:lnSpc>
                <a:spcPct val="115000"/>
              </a:lnSpc>
              <a:spcBef>
                <a:spcPts val="0"/>
              </a:spcBef>
              <a:spcAft>
                <a:spcPts val="1900"/>
              </a:spcAft>
              <a:buClr>
                <a:schemeClr val="accent1"/>
              </a:buClr>
              <a:buSzPct val="100000"/>
              <a:buFont typeface="Roboto"/>
              <a:buChar char="●"/>
              <a:defRPr sz="2400">
                <a:solidFill>
                  <a:schemeClr val="accent1"/>
                </a:solidFill>
                <a:latin typeface="Roboto"/>
                <a:ea typeface="Roboto"/>
                <a:cs typeface="Roboto"/>
                <a:sym typeface="Roboto"/>
              </a:defRPr>
            </a:lvl1pPr>
            <a:lvl2pPr lvl="1"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2pPr>
            <a:lvl3pPr lvl="2"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3pPr>
            <a:lvl4pPr lvl="3"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4pPr>
            <a:lvl5pPr lvl="4"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5pPr>
            <a:lvl6pPr lvl="5"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6pPr>
            <a:lvl7pPr lvl="6"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7pPr>
            <a:lvl8pPr lvl="7"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8pPr>
            <a:lvl9pPr lvl="8"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9pPr>
          </a:lstStyle>
          <a:p>
            <a:endParaRPr/>
          </a:p>
        </p:txBody>
      </p:sp>
      <p:sp>
        <p:nvSpPr>
          <p:cNvPr id="19" name="Shape 19"/>
          <p:cNvSpPr txBox="1">
            <a:spLocks noGrp="1"/>
          </p:cNvSpPr>
          <p:nvPr>
            <p:ph type="sldNum" idx="12"/>
          </p:nvPr>
        </p:nvSpPr>
        <p:spPr>
          <a:xfrm>
            <a:off x="11296610" y="6217622"/>
            <a:ext cx="731700" cy="524700"/>
          </a:xfrm>
          <a:prstGeom prst="rect">
            <a:avLst/>
          </a:prstGeom>
          <a:noFill/>
          <a:ln>
            <a:noFill/>
          </a:ln>
        </p:spPr>
        <p:txBody>
          <a:bodyPr wrap="square" lIns="121900" tIns="121900" rIns="121900" bIns="121900" anchor="ctr" anchorCtr="0">
            <a:noAutofit/>
          </a:bodyPr>
          <a:lstStyle/>
          <a:p>
            <a:pPr lvl="0" algn="r" rtl="0">
              <a:spcBef>
                <a:spcPts val="0"/>
              </a:spcBef>
              <a:buNone/>
            </a:pPr>
            <a:fld id="{00000000-1234-1234-1234-123412341234}" type="slidenum">
              <a:rPr lang="hr-HR" sz="1300">
                <a:solidFill>
                  <a:schemeClr val="accent1"/>
                </a:solidFill>
              </a:rPr>
              <a:pPr lvl="0" algn="r" rtl="0">
                <a:spcBef>
                  <a:spcPts val="0"/>
                </a:spcBef>
                <a:buNone/>
              </a:pPr>
              <a:t>‹#›</a:t>
            </a:fld>
            <a:endParaRPr lang="hr-HR" sz="1300">
              <a:solidFill>
                <a:schemeClr val="accent1"/>
              </a:solidFill>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0"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629200" y="899700"/>
            <a:ext cx="10962900" cy="1007700"/>
          </a:xfrm>
          <a:prstGeom prst="rect">
            <a:avLst/>
          </a:prstGeom>
          <a:noFill/>
          <a:ln>
            <a:noFill/>
          </a:ln>
        </p:spPr>
        <p:txBody>
          <a:bodyPr wrap="square" lIns="121900" tIns="121900" rIns="121900" bIns="121900" anchor="b" anchorCtr="0"/>
          <a:lstStyle>
            <a:lvl1pPr lvl="0" rtl="0">
              <a:spcBef>
                <a:spcPts val="0"/>
              </a:spcBef>
              <a:buClr>
                <a:srgbClr val="666666"/>
              </a:buClr>
              <a:buSzPct val="100000"/>
              <a:buFont typeface="Roboto"/>
              <a:buNone/>
              <a:defRPr sz="4800">
                <a:solidFill>
                  <a:srgbClr val="666666"/>
                </a:solidFill>
                <a:latin typeface="Roboto"/>
                <a:ea typeface="Roboto"/>
                <a:cs typeface="Roboto"/>
                <a:sym typeface="Roboto"/>
              </a:defRPr>
            </a:lvl1pPr>
            <a:lvl2pPr lvl="1" rtl="0">
              <a:spcBef>
                <a:spcPts val="0"/>
              </a:spcBef>
              <a:buClr>
                <a:srgbClr val="666666"/>
              </a:buClr>
              <a:buSzPct val="100000"/>
              <a:buFont typeface="Roboto"/>
              <a:buNone/>
              <a:defRPr sz="4800">
                <a:solidFill>
                  <a:srgbClr val="666666"/>
                </a:solidFill>
                <a:latin typeface="Roboto"/>
                <a:ea typeface="Roboto"/>
                <a:cs typeface="Roboto"/>
                <a:sym typeface="Roboto"/>
              </a:defRPr>
            </a:lvl2pPr>
            <a:lvl3pPr lvl="2" rtl="0">
              <a:spcBef>
                <a:spcPts val="0"/>
              </a:spcBef>
              <a:buClr>
                <a:srgbClr val="666666"/>
              </a:buClr>
              <a:buSzPct val="100000"/>
              <a:buFont typeface="Roboto"/>
              <a:buNone/>
              <a:defRPr sz="4800">
                <a:solidFill>
                  <a:srgbClr val="666666"/>
                </a:solidFill>
                <a:latin typeface="Roboto"/>
                <a:ea typeface="Roboto"/>
                <a:cs typeface="Roboto"/>
                <a:sym typeface="Roboto"/>
              </a:defRPr>
            </a:lvl3pPr>
            <a:lvl4pPr lvl="3" rtl="0">
              <a:spcBef>
                <a:spcPts val="0"/>
              </a:spcBef>
              <a:buClr>
                <a:srgbClr val="666666"/>
              </a:buClr>
              <a:buSzPct val="100000"/>
              <a:buFont typeface="Roboto"/>
              <a:buNone/>
              <a:defRPr sz="4800">
                <a:solidFill>
                  <a:srgbClr val="666666"/>
                </a:solidFill>
                <a:latin typeface="Roboto"/>
                <a:ea typeface="Roboto"/>
                <a:cs typeface="Roboto"/>
                <a:sym typeface="Roboto"/>
              </a:defRPr>
            </a:lvl4pPr>
            <a:lvl5pPr lvl="4" rtl="0">
              <a:spcBef>
                <a:spcPts val="0"/>
              </a:spcBef>
              <a:buClr>
                <a:srgbClr val="666666"/>
              </a:buClr>
              <a:buSzPct val="100000"/>
              <a:buFont typeface="Roboto"/>
              <a:buNone/>
              <a:defRPr sz="4800">
                <a:solidFill>
                  <a:srgbClr val="666666"/>
                </a:solidFill>
                <a:latin typeface="Roboto"/>
                <a:ea typeface="Roboto"/>
                <a:cs typeface="Roboto"/>
                <a:sym typeface="Roboto"/>
              </a:defRPr>
            </a:lvl5pPr>
            <a:lvl6pPr lvl="5" rtl="0">
              <a:spcBef>
                <a:spcPts val="0"/>
              </a:spcBef>
              <a:buClr>
                <a:srgbClr val="666666"/>
              </a:buClr>
              <a:buSzPct val="100000"/>
              <a:buFont typeface="Roboto"/>
              <a:buNone/>
              <a:defRPr sz="4800">
                <a:solidFill>
                  <a:srgbClr val="666666"/>
                </a:solidFill>
                <a:latin typeface="Roboto"/>
                <a:ea typeface="Roboto"/>
                <a:cs typeface="Roboto"/>
                <a:sym typeface="Roboto"/>
              </a:defRPr>
            </a:lvl6pPr>
            <a:lvl7pPr lvl="6" rtl="0">
              <a:spcBef>
                <a:spcPts val="0"/>
              </a:spcBef>
              <a:buClr>
                <a:srgbClr val="666666"/>
              </a:buClr>
              <a:buSzPct val="100000"/>
              <a:buFont typeface="Roboto"/>
              <a:buNone/>
              <a:defRPr sz="4800">
                <a:solidFill>
                  <a:srgbClr val="666666"/>
                </a:solidFill>
                <a:latin typeface="Roboto"/>
                <a:ea typeface="Roboto"/>
                <a:cs typeface="Roboto"/>
                <a:sym typeface="Roboto"/>
              </a:defRPr>
            </a:lvl7pPr>
            <a:lvl8pPr lvl="7" rtl="0">
              <a:spcBef>
                <a:spcPts val="0"/>
              </a:spcBef>
              <a:buClr>
                <a:srgbClr val="666666"/>
              </a:buClr>
              <a:buSzPct val="100000"/>
              <a:buFont typeface="Roboto"/>
              <a:buNone/>
              <a:defRPr sz="4800">
                <a:solidFill>
                  <a:srgbClr val="666666"/>
                </a:solidFill>
                <a:latin typeface="Roboto"/>
                <a:ea typeface="Roboto"/>
                <a:cs typeface="Roboto"/>
                <a:sym typeface="Roboto"/>
              </a:defRPr>
            </a:lvl8pPr>
            <a:lvl9pPr lvl="8" rtl="0">
              <a:spcBef>
                <a:spcPts val="0"/>
              </a:spcBef>
              <a:buClr>
                <a:srgbClr val="666666"/>
              </a:buClr>
              <a:buSzPct val="100000"/>
              <a:buFont typeface="Roboto"/>
              <a:buNone/>
              <a:defRPr sz="4800">
                <a:solidFill>
                  <a:srgbClr val="666666"/>
                </a:solidFill>
                <a:latin typeface="Roboto"/>
                <a:ea typeface="Roboto"/>
                <a:cs typeface="Roboto"/>
                <a:sym typeface="Roboto"/>
              </a:defRPr>
            </a:lvl9pPr>
          </a:lstStyle>
          <a:p>
            <a:endParaRPr/>
          </a:p>
        </p:txBody>
      </p:sp>
      <p:sp>
        <p:nvSpPr>
          <p:cNvPr id="214" name="Shape 214"/>
          <p:cNvSpPr txBox="1">
            <a:spLocks noGrp="1"/>
          </p:cNvSpPr>
          <p:nvPr>
            <p:ph type="body" idx="1"/>
          </p:nvPr>
        </p:nvSpPr>
        <p:spPr>
          <a:xfrm>
            <a:off x="629200" y="2029567"/>
            <a:ext cx="10962900" cy="3779100"/>
          </a:xfrm>
          <a:prstGeom prst="rect">
            <a:avLst/>
          </a:prstGeom>
          <a:noFill/>
          <a:ln>
            <a:noFill/>
          </a:ln>
        </p:spPr>
        <p:txBody>
          <a:bodyPr wrap="square" lIns="121900" tIns="121900" rIns="121900" bIns="121900" anchor="t" anchorCtr="0"/>
          <a:lstStyle>
            <a:lvl1pPr lvl="0" rtl="0">
              <a:lnSpc>
                <a:spcPct val="115000"/>
              </a:lnSpc>
              <a:spcBef>
                <a:spcPts val="0"/>
              </a:spcBef>
              <a:spcAft>
                <a:spcPts val="1900"/>
              </a:spcAft>
              <a:buClr>
                <a:schemeClr val="accent1"/>
              </a:buClr>
              <a:buSzPct val="100000"/>
              <a:buFont typeface="Roboto"/>
              <a:buChar char="●"/>
              <a:defRPr sz="2400">
                <a:solidFill>
                  <a:schemeClr val="accent1"/>
                </a:solidFill>
                <a:latin typeface="Roboto"/>
                <a:ea typeface="Roboto"/>
                <a:cs typeface="Roboto"/>
                <a:sym typeface="Roboto"/>
              </a:defRPr>
            </a:lvl1pPr>
            <a:lvl2pPr lvl="1"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2pPr>
            <a:lvl3pPr lvl="2"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3pPr>
            <a:lvl4pPr lvl="3"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4pPr>
            <a:lvl5pPr lvl="4"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5pPr>
            <a:lvl6pPr lvl="5"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6pPr>
            <a:lvl7pPr lvl="6"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7pPr>
            <a:lvl8pPr lvl="7"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8pPr>
            <a:lvl9pPr lvl="8"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9pPr>
          </a:lstStyle>
          <a:p>
            <a:endParaRPr/>
          </a:p>
        </p:txBody>
      </p:sp>
      <p:sp>
        <p:nvSpPr>
          <p:cNvPr id="215" name="Shape 215"/>
          <p:cNvSpPr txBox="1">
            <a:spLocks noGrp="1"/>
          </p:cNvSpPr>
          <p:nvPr>
            <p:ph type="sldNum" idx="12"/>
          </p:nvPr>
        </p:nvSpPr>
        <p:spPr>
          <a:xfrm>
            <a:off x="11296610" y="6217622"/>
            <a:ext cx="731700" cy="524700"/>
          </a:xfrm>
          <a:prstGeom prst="rect">
            <a:avLst/>
          </a:prstGeom>
          <a:noFill/>
          <a:ln>
            <a:noFill/>
          </a:ln>
        </p:spPr>
        <p:txBody>
          <a:bodyPr wrap="square" lIns="121900" tIns="121900" rIns="121900" bIns="121900" anchor="ctr" anchorCtr="0">
            <a:noAutofit/>
          </a:bodyPr>
          <a:lstStyle/>
          <a:p>
            <a:pPr lvl="0" algn="r" rtl="0">
              <a:spcBef>
                <a:spcPts val="0"/>
              </a:spcBef>
              <a:buNone/>
            </a:pPr>
            <a:fld id="{00000000-1234-1234-1234-123412341234}" type="slidenum">
              <a:rPr lang="hr-HR" sz="1300">
                <a:solidFill>
                  <a:schemeClr val="accent1"/>
                </a:solidFill>
              </a:rPr>
              <a:pPr lvl="0" algn="r" rtl="0">
                <a:spcBef>
                  <a:spcPts val="0"/>
                </a:spcBef>
                <a:buNone/>
              </a:pPr>
              <a:t>‹#›</a:t>
            </a:fld>
            <a:endParaRPr lang="hr-HR" sz="1300">
              <a:solidFill>
                <a:schemeClr val="accent1"/>
              </a:solidFill>
            </a:endParaRPr>
          </a:p>
        </p:txBody>
      </p:sp>
    </p:spTree>
  </p:cSld>
  <p:clrMap bg1="lt1" tx1="dk1" bg2="dk2" tx2="lt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0" r:id="rId30"/>
    <p:sldLayoutId id="2147483711"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408"/>
        <p:cNvGrpSpPr/>
        <p:nvPr/>
      </p:nvGrpSpPr>
      <p:grpSpPr>
        <a:xfrm>
          <a:off x="0" y="0"/>
          <a:ext cx="0" cy="0"/>
          <a:chOff x="0" y="0"/>
          <a:chExt cx="0" cy="0"/>
        </a:xfrm>
      </p:grpSpPr>
      <p:sp>
        <p:nvSpPr>
          <p:cNvPr id="409" name="Shape 409"/>
          <p:cNvSpPr txBox="1">
            <a:spLocks noGrp="1"/>
          </p:cNvSpPr>
          <p:nvPr>
            <p:ph type="title"/>
          </p:nvPr>
        </p:nvSpPr>
        <p:spPr>
          <a:xfrm>
            <a:off x="629200" y="899700"/>
            <a:ext cx="10962900" cy="1007700"/>
          </a:xfrm>
          <a:prstGeom prst="rect">
            <a:avLst/>
          </a:prstGeom>
          <a:noFill/>
          <a:ln>
            <a:noFill/>
          </a:ln>
        </p:spPr>
        <p:txBody>
          <a:bodyPr wrap="square" lIns="121900" tIns="121900" rIns="121900" bIns="121900" anchor="b" anchorCtr="0"/>
          <a:lstStyle>
            <a:lvl1pPr lvl="0" rtl="0">
              <a:spcBef>
                <a:spcPts val="0"/>
              </a:spcBef>
              <a:buClr>
                <a:srgbClr val="666666"/>
              </a:buClr>
              <a:buSzPct val="100000"/>
              <a:buFont typeface="Roboto"/>
              <a:buNone/>
              <a:defRPr sz="4800">
                <a:solidFill>
                  <a:srgbClr val="666666"/>
                </a:solidFill>
                <a:latin typeface="Roboto"/>
                <a:ea typeface="Roboto"/>
                <a:cs typeface="Roboto"/>
                <a:sym typeface="Roboto"/>
              </a:defRPr>
            </a:lvl1pPr>
            <a:lvl2pPr lvl="1" rtl="0">
              <a:spcBef>
                <a:spcPts val="0"/>
              </a:spcBef>
              <a:buClr>
                <a:srgbClr val="666666"/>
              </a:buClr>
              <a:buSzPct val="100000"/>
              <a:buFont typeface="Roboto"/>
              <a:buNone/>
              <a:defRPr sz="4800">
                <a:solidFill>
                  <a:srgbClr val="666666"/>
                </a:solidFill>
                <a:latin typeface="Roboto"/>
                <a:ea typeface="Roboto"/>
                <a:cs typeface="Roboto"/>
                <a:sym typeface="Roboto"/>
              </a:defRPr>
            </a:lvl2pPr>
            <a:lvl3pPr lvl="2" rtl="0">
              <a:spcBef>
                <a:spcPts val="0"/>
              </a:spcBef>
              <a:buClr>
                <a:srgbClr val="666666"/>
              </a:buClr>
              <a:buSzPct val="100000"/>
              <a:buFont typeface="Roboto"/>
              <a:buNone/>
              <a:defRPr sz="4800">
                <a:solidFill>
                  <a:srgbClr val="666666"/>
                </a:solidFill>
                <a:latin typeface="Roboto"/>
                <a:ea typeface="Roboto"/>
                <a:cs typeface="Roboto"/>
                <a:sym typeface="Roboto"/>
              </a:defRPr>
            </a:lvl3pPr>
            <a:lvl4pPr lvl="3" rtl="0">
              <a:spcBef>
                <a:spcPts val="0"/>
              </a:spcBef>
              <a:buClr>
                <a:srgbClr val="666666"/>
              </a:buClr>
              <a:buSzPct val="100000"/>
              <a:buFont typeface="Roboto"/>
              <a:buNone/>
              <a:defRPr sz="4800">
                <a:solidFill>
                  <a:srgbClr val="666666"/>
                </a:solidFill>
                <a:latin typeface="Roboto"/>
                <a:ea typeface="Roboto"/>
                <a:cs typeface="Roboto"/>
                <a:sym typeface="Roboto"/>
              </a:defRPr>
            </a:lvl4pPr>
            <a:lvl5pPr lvl="4" rtl="0">
              <a:spcBef>
                <a:spcPts val="0"/>
              </a:spcBef>
              <a:buClr>
                <a:srgbClr val="666666"/>
              </a:buClr>
              <a:buSzPct val="100000"/>
              <a:buFont typeface="Roboto"/>
              <a:buNone/>
              <a:defRPr sz="4800">
                <a:solidFill>
                  <a:srgbClr val="666666"/>
                </a:solidFill>
                <a:latin typeface="Roboto"/>
                <a:ea typeface="Roboto"/>
                <a:cs typeface="Roboto"/>
                <a:sym typeface="Roboto"/>
              </a:defRPr>
            </a:lvl5pPr>
            <a:lvl6pPr lvl="5" rtl="0">
              <a:spcBef>
                <a:spcPts val="0"/>
              </a:spcBef>
              <a:buClr>
                <a:srgbClr val="666666"/>
              </a:buClr>
              <a:buSzPct val="100000"/>
              <a:buFont typeface="Roboto"/>
              <a:buNone/>
              <a:defRPr sz="4800">
                <a:solidFill>
                  <a:srgbClr val="666666"/>
                </a:solidFill>
                <a:latin typeface="Roboto"/>
                <a:ea typeface="Roboto"/>
                <a:cs typeface="Roboto"/>
                <a:sym typeface="Roboto"/>
              </a:defRPr>
            </a:lvl6pPr>
            <a:lvl7pPr lvl="6" rtl="0">
              <a:spcBef>
                <a:spcPts val="0"/>
              </a:spcBef>
              <a:buClr>
                <a:srgbClr val="666666"/>
              </a:buClr>
              <a:buSzPct val="100000"/>
              <a:buFont typeface="Roboto"/>
              <a:buNone/>
              <a:defRPr sz="4800">
                <a:solidFill>
                  <a:srgbClr val="666666"/>
                </a:solidFill>
                <a:latin typeface="Roboto"/>
                <a:ea typeface="Roboto"/>
                <a:cs typeface="Roboto"/>
                <a:sym typeface="Roboto"/>
              </a:defRPr>
            </a:lvl7pPr>
            <a:lvl8pPr lvl="7" rtl="0">
              <a:spcBef>
                <a:spcPts val="0"/>
              </a:spcBef>
              <a:buClr>
                <a:srgbClr val="666666"/>
              </a:buClr>
              <a:buSzPct val="100000"/>
              <a:buFont typeface="Roboto"/>
              <a:buNone/>
              <a:defRPr sz="4800">
                <a:solidFill>
                  <a:srgbClr val="666666"/>
                </a:solidFill>
                <a:latin typeface="Roboto"/>
                <a:ea typeface="Roboto"/>
                <a:cs typeface="Roboto"/>
                <a:sym typeface="Roboto"/>
              </a:defRPr>
            </a:lvl8pPr>
            <a:lvl9pPr lvl="8" rtl="0">
              <a:spcBef>
                <a:spcPts val="0"/>
              </a:spcBef>
              <a:buClr>
                <a:srgbClr val="666666"/>
              </a:buClr>
              <a:buSzPct val="100000"/>
              <a:buFont typeface="Roboto"/>
              <a:buNone/>
              <a:defRPr sz="4800">
                <a:solidFill>
                  <a:srgbClr val="666666"/>
                </a:solidFill>
                <a:latin typeface="Roboto"/>
                <a:ea typeface="Roboto"/>
                <a:cs typeface="Roboto"/>
                <a:sym typeface="Roboto"/>
              </a:defRPr>
            </a:lvl9pPr>
          </a:lstStyle>
          <a:p>
            <a:endParaRPr/>
          </a:p>
        </p:txBody>
      </p:sp>
      <p:sp>
        <p:nvSpPr>
          <p:cNvPr id="410" name="Shape 410"/>
          <p:cNvSpPr txBox="1">
            <a:spLocks noGrp="1"/>
          </p:cNvSpPr>
          <p:nvPr>
            <p:ph type="body" idx="1"/>
          </p:nvPr>
        </p:nvSpPr>
        <p:spPr>
          <a:xfrm>
            <a:off x="629200" y="2029567"/>
            <a:ext cx="10962900" cy="3779100"/>
          </a:xfrm>
          <a:prstGeom prst="rect">
            <a:avLst/>
          </a:prstGeom>
          <a:noFill/>
          <a:ln>
            <a:noFill/>
          </a:ln>
        </p:spPr>
        <p:txBody>
          <a:bodyPr wrap="square" lIns="121900" tIns="121900" rIns="121900" bIns="121900" anchor="t" anchorCtr="0"/>
          <a:lstStyle>
            <a:lvl1pPr lvl="0" rtl="0">
              <a:lnSpc>
                <a:spcPct val="115000"/>
              </a:lnSpc>
              <a:spcBef>
                <a:spcPts val="0"/>
              </a:spcBef>
              <a:spcAft>
                <a:spcPts val="1900"/>
              </a:spcAft>
              <a:buClr>
                <a:schemeClr val="accent1"/>
              </a:buClr>
              <a:buSzPct val="100000"/>
              <a:buFont typeface="Roboto"/>
              <a:buChar char="●"/>
              <a:defRPr sz="2400">
                <a:solidFill>
                  <a:schemeClr val="accent1"/>
                </a:solidFill>
                <a:latin typeface="Roboto"/>
                <a:ea typeface="Roboto"/>
                <a:cs typeface="Roboto"/>
                <a:sym typeface="Roboto"/>
              </a:defRPr>
            </a:lvl1pPr>
            <a:lvl2pPr lvl="1"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2pPr>
            <a:lvl3pPr lvl="2"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3pPr>
            <a:lvl4pPr lvl="3"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4pPr>
            <a:lvl5pPr lvl="4"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5pPr>
            <a:lvl6pPr lvl="5"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6pPr>
            <a:lvl7pPr lvl="6"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7pPr>
            <a:lvl8pPr lvl="7"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8pPr>
            <a:lvl9pPr lvl="8" rtl="0">
              <a:lnSpc>
                <a:spcPct val="115000"/>
              </a:lnSpc>
              <a:spcBef>
                <a:spcPts val="0"/>
              </a:spcBef>
              <a:spcAft>
                <a:spcPts val="1900"/>
              </a:spcAft>
              <a:buClr>
                <a:schemeClr val="accent1"/>
              </a:buClr>
              <a:buSzPct val="100000"/>
              <a:buFont typeface="Roboto"/>
              <a:buChar char="■"/>
              <a:defRPr sz="1900">
                <a:solidFill>
                  <a:schemeClr val="accent1"/>
                </a:solidFill>
                <a:latin typeface="Roboto"/>
                <a:ea typeface="Roboto"/>
                <a:cs typeface="Roboto"/>
                <a:sym typeface="Roboto"/>
              </a:defRPr>
            </a:lvl9pPr>
          </a:lstStyle>
          <a:p>
            <a:endParaRPr/>
          </a:p>
        </p:txBody>
      </p:sp>
      <p:sp>
        <p:nvSpPr>
          <p:cNvPr id="411" name="Shape 411"/>
          <p:cNvSpPr txBox="1">
            <a:spLocks noGrp="1"/>
          </p:cNvSpPr>
          <p:nvPr>
            <p:ph type="sldNum" idx="12"/>
          </p:nvPr>
        </p:nvSpPr>
        <p:spPr>
          <a:xfrm>
            <a:off x="11296610" y="6217622"/>
            <a:ext cx="731700" cy="524700"/>
          </a:xfrm>
          <a:prstGeom prst="rect">
            <a:avLst/>
          </a:prstGeom>
          <a:noFill/>
          <a:ln>
            <a:noFill/>
          </a:ln>
        </p:spPr>
        <p:txBody>
          <a:bodyPr wrap="square" lIns="121900" tIns="121900" rIns="121900" bIns="121900" anchor="ctr" anchorCtr="0">
            <a:noAutofit/>
          </a:bodyPr>
          <a:lstStyle/>
          <a:p>
            <a:pPr lvl="0" algn="r" rtl="0">
              <a:spcBef>
                <a:spcPts val="0"/>
              </a:spcBef>
              <a:buNone/>
            </a:pPr>
            <a:fld id="{00000000-1234-1234-1234-123412341234}" type="slidenum">
              <a:rPr lang="hr-HR" sz="1300">
                <a:solidFill>
                  <a:schemeClr val="accent1"/>
                </a:solidFill>
              </a:rPr>
              <a:pPr lvl="0" algn="r" rtl="0">
                <a:spcBef>
                  <a:spcPts val="0"/>
                </a:spcBef>
                <a:buNone/>
              </a:pPr>
              <a:t>‹#›</a:t>
            </a:fld>
            <a:endParaRPr lang="hr-HR" sz="1300">
              <a:solidFill>
                <a:schemeClr val="accent1"/>
              </a:solidFill>
            </a:endParaRPr>
          </a:p>
        </p:txBody>
      </p:sp>
    </p:spTree>
  </p:cSld>
  <p:clrMap bg1="lt1" tx1="dk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 id="2147483734" r:id="rId23"/>
    <p:sldLayoutId id="2147483735" r:id="rId24"/>
    <p:sldLayoutId id="2147483736" r:id="rId25"/>
    <p:sldLayoutId id="2147483737" r:id="rId26"/>
    <p:sldLayoutId id="2147483738" r:id="rId27"/>
    <p:sldLayoutId id="2147483739" r:id="rId28"/>
    <p:sldLayoutId id="2147483740" r:id="rId29"/>
    <p:sldLayoutId id="2147483741" r:id="rId30"/>
    <p:sldLayoutId id="2147483742"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606"/>
        <p:cNvGrpSpPr/>
        <p:nvPr/>
      </p:nvGrpSpPr>
      <p:grpSpPr>
        <a:xfrm>
          <a:off x="0" y="0"/>
          <a:ext cx="0" cy="0"/>
          <a:chOff x="0" y="0"/>
          <a:chExt cx="0" cy="0"/>
        </a:xfrm>
      </p:grpSpPr>
      <p:sp>
        <p:nvSpPr>
          <p:cNvPr id="607" name="Shape 607"/>
          <p:cNvSpPr txBox="1">
            <a:spLocks noGrp="1"/>
          </p:cNvSpPr>
          <p:nvPr>
            <p:ph type="title"/>
          </p:nvPr>
        </p:nvSpPr>
        <p:spPr>
          <a:xfrm>
            <a:off x="629200" y="899700"/>
            <a:ext cx="10962900" cy="1007700"/>
          </a:xfrm>
          <a:prstGeom prst="rect">
            <a:avLst/>
          </a:prstGeom>
          <a:noFill/>
          <a:ln>
            <a:noFill/>
          </a:ln>
        </p:spPr>
        <p:txBody>
          <a:bodyPr wrap="square" lIns="121900" tIns="121900" rIns="121900" bIns="121900" anchor="b" anchorCtr="0"/>
          <a:lstStyle>
            <a:lvl1pPr lvl="0" rtl="0">
              <a:spcBef>
                <a:spcPts val="0"/>
              </a:spcBef>
              <a:buClr>
                <a:schemeClr val="accent2"/>
              </a:buClr>
              <a:buSzPct val="100000"/>
              <a:buNone/>
              <a:defRPr sz="4800">
                <a:solidFill>
                  <a:schemeClr val="accent2"/>
                </a:solidFill>
              </a:defRPr>
            </a:lvl1pPr>
            <a:lvl2pPr lvl="1" rtl="0">
              <a:spcBef>
                <a:spcPts val="0"/>
              </a:spcBef>
              <a:buClr>
                <a:schemeClr val="accent2"/>
              </a:buClr>
              <a:buSzPct val="100000"/>
              <a:buNone/>
              <a:defRPr sz="4800">
                <a:solidFill>
                  <a:schemeClr val="accent2"/>
                </a:solidFill>
              </a:defRPr>
            </a:lvl2pPr>
            <a:lvl3pPr lvl="2" rtl="0">
              <a:spcBef>
                <a:spcPts val="0"/>
              </a:spcBef>
              <a:buClr>
                <a:schemeClr val="accent2"/>
              </a:buClr>
              <a:buSzPct val="100000"/>
              <a:buNone/>
              <a:defRPr sz="4800">
                <a:solidFill>
                  <a:schemeClr val="accent2"/>
                </a:solidFill>
              </a:defRPr>
            </a:lvl3pPr>
            <a:lvl4pPr lvl="3" rtl="0">
              <a:spcBef>
                <a:spcPts val="0"/>
              </a:spcBef>
              <a:buClr>
                <a:schemeClr val="accent2"/>
              </a:buClr>
              <a:buSzPct val="100000"/>
              <a:buNone/>
              <a:defRPr sz="4800">
                <a:solidFill>
                  <a:schemeClr val="accent2"/>
                </a:solidFill>
              </a:defRPr>
            </a:lvl4pPr>
            <a:lvl5pPr lvl="4" rtl="0">
              <a:spcBef>
                <a:spcPts val="0"/>
              </a:spcBef>
              <a:buClr>
                <a:schemeClr val="accent2"/>
              </a:buClr>
              <a:buSzPct val="100000"/>
              <a:buNone/>
              <a:defRPr sz="4800">
                <a:solidFill>
                  <a:schemeClr val="accent2"/>
                </a:solidFill>
              </a:defRPr>
            </a:lvl5pPr>
            <a:lvl6pPr lvl="5" rtl="0">
              <a:spcBef>
                <a:spcPts val="0"/>
              </a:spcBef>
              <a:buClr>
                <a:schemeClr val="accent2"/>
              </a:buClr>
              <a:buSzPct val="100000"/>
              <a:buNone/>
              <a:defRPr sz="4800">
                <a:solidFill>
                  <a:schemeClr val="accent2"/>
                </a:solidFill>
              </a:defRPr>
            </a:lvl6pPr>
            <a:lvl7pPr lvl="6" rtl="0">
              <a:spcBef>
                <a:spcPts val="0"/>
              </a:spcBef>
              <a:buClr>
                <a:schemeClr val="accent2"/>
              </a:buClr>
              <a:buSzPct val="100000"/>
              <a:buNone/>
              <a:defRPr sz="4800">
                <a:solidFill>
                  <a:schemeClr val="accent2"/>
                </a:solidFill>
              </a:defRPr>
            </a:lvl7pPr>
            <a:lvl8pPr lvl="7" rtl="0">
              <a:spcBef>
                <a:spcPts val="0"/>
              </a:spcBef>
              <a:buClr>
                <a:schemeClr val="accent2"/>
              </a:buClr>
              <a:buSzPct val="100000"/>
              <a:buNone/>
              <a:defRPr sz="4800">
                <a:solidFill>
                  <a:schemeClr val="accent2"/>
                </a:solidFill>
              </a:defRPr>
            </a:lvl8pPr>
            <a:lvl9pPr lvl="8" rtl="0">
              <a:spcBef>
                <a:spcPts val="0"/>
              </a:spcBef>
              <a:buClr>
                <a:schemeClr val="accent2"/>
              </a:buClr>
              <a:buSzPct val="100000"/>
              <a:buNone/>
              <a:defRPr sz="4800">
                <a:solidFill>
                  <a:schemeClr val="accent2"/>
                </a:solidFill>
              </a:defRPr>
            </a:lvl9pPr>
          </a:lstStyle>
          <a:p>
            <a:endParaRPr/>
          </a:p>
        </p:txBody>
      </p:sp>
      <p:sp>
        <p:nvSpPr>
          <p:cNvPr id="608" name="Shape 608"/>
          <p:cNvSpPr txBox="1">
            <a:spLocks noGrp="1"/>
          </p:cNvSpPr>
          <p:nvPr>
            <p:ph type="body" idx="1"/>
          </p:nvPr>
        </p:nvSpPr>
        <p:spPr>
          <a:xfrm>
            <a:off x="629200" y="2029567"/>
            <a:ext cx="10962900" cy="3779100"/>
          </a:xfrm>
          <a:prstGeom prst="rect">
            <a:avLst/>
          </a:prstGeom>
          <a:noFill/>
          <a:ln>
            <a:noFill/>
          </a:ln>
        </p:spPr>
        <p:txBody>
          <a:bodyPr wrap="square" lIns="121900" tIns="121900" rIns="121900" bIns="121900" anchor="t" anchorCtr="0"/>
          <a:lstStyle>
            <a:lvl1pPr lvl="0" rtl="0">
              <a:lnSpc>
                <a:spcPct val="115000"/>
              </a:lnSpc>
              <a:spcBef>
                <a:spcPts val="0"/>
              </a:spcBef>
              <a:spcAft>
                <a:spcPts val="1900"/>
              </a:spcAft>
              <a:buClr>
                <a:schemeClr val="accent1"/>
              </a:buClr>
              <a:buSzPct val="100000"/>
              <a:buChar char="●"/>
              <a:defRPr sz="2400">
                <a:solidFill>
                  <a:schemeClr val="accent1"/>
                </a:solidFill>
              </a:defRPr>
            </a:lvl1pPr>
            <a:lvl2pPr lvl="1" rtl="0">
              <a:lnSpc>
                <a:spcPct val="115000"/>
              </a:lnSpc>
              <a:spcBef>
                <a:spcPts val="0"/>
              </a:spcBef>
              <a:spcAft>
                <a:spcPts val="1900"/>
              </a:spcAft>
              <a:buClr>
                <a:schemeClr val="accent1"/>
              </a:buClr>
              <a:buSzPct val="100000"/>
              <a:buChar char="○"/>
              <a:defRPr sz="1900">
                <a:solidFill>
                  <a:schemeClr val="accent1"/>
                </a:solidFill>
              </a:defRPr>
            </a:lvl2pPr>
            <a:lvl3pPr lvl="2" rtl="0">
              <a:lnSpc>
                <a:spcPct val="115000"/>
              </a:lnSpc>
              <a:spcBef>
                <a:spcPts val="0"/>
              </a:spcBef>
              <a:spcAft>
                <a:spcPts val="1900"/>
              </a:spcAft>
              <a:buClr>
                <a:schemeClr val="accent1"/>
              </a:buClr>
              <a:buSzPct val="100000"/>
              <a:buChar char="■"/>
              <a:defRPr sz="1900">
                <a:solidFill>
                  <a:schemeClr val="accent1"/>
                </a:solidFill>
              </a:defRPr>
            </a:lvl3pPr>
            <a:lvl4pPr lvl="3" rtl="0">
              <a:lnSpc>
                <a:spcPct val="115000"/>
              </a:lnSpc>
              <a:spcBef>
                <a:spcPts val="0"/>
              </a:spcBef>
              <a:spcAft>
                <a:spcPts val="1900"/>
              </a:spcAft>
              <a:buClr>
                <a:schemeClr val="accent1"/>
              </a:buClr>
              <a:buSzPct val="100000"/>
              <a:buChar char="●"/>
              <a:defRPr sz="1900">
                <a:solidFill>
                  <a:schemeClr val="accent1"/>
                </a:solidFill>
              </a:defRPr>
            </a:lvl4pPr>
            <a:lvl5pPr lvl="4" rtl="0">
              <a:lnSpc>
                <a:spcPct val="115000"/>
              </a:lnSpc>
              <a:spcBef>
                <a:spcPts val="0"/>
              </a:spcBef>
              <a:spcAft>
                <a:spcPts val="1900"/>
              </a:spcAft>
              <a:buClr>
                <a:schemeClr val="accent1"/>
              </a:buClr>
              <a:buSzPct val="100000"/>
              <a:buChar char="○"/>
              <a:defRPr sz="1900">
                <a:solidFill>
                  <a:schemeClr val="accent1"/>
                </a:solidFill>
              </a:defRPr>
            </a:lvl5pPr>
            <a:lvl6pPr lvl="5" rtl="0">
              <a:lnSpc>
                <a:spcPct val="115000"/>
              </a:lnSpc>
              <a:spcBef>
                <a:spcPts val="0"/>
              </a:spcBef>
              <a:spcAft>
                <a:spcPts val="1900"/>
              </a:spcAft>
              <a:buClr>
                <a:schemeClr val="accent1"/>
              </a:buClr>
              <a:buSzPct val="100000"/>
              <a:buChar char="■"/>
              <a:defRPr sz="1900">
                <a:solidFill>
                  <a:schemeClr val="accent1"/>
                </a:solidFill>
              </a:defRPr>
            </a:lvl6pPr>
            <a:lvl7pPr lvl="6" rtl="0">
              <a:lnSpc>
                <a:spcPct val="115000"/>
              </a:lnSpc>
              <a:spcBef>
                <a:spcPts val="0"/>
              </a:spcBef>
              <a:spcAft>
                <a:spcPts val="1900"/>
              </a:spcAft>
              <a:buClr>
                <a:schemeClr val="accent1"/>
              </a:buClr>
              <a:buSzPct val="100000"/>
              <a:buChar char="●"/>
              <a:defRPr sz="1900">
                <a:solidFill>
                  <a:schemeClr val="accent1"/>
                </a:solidFill>
              </a:defRPr>
            </a:lvl7pPr>
            <a:lvl8pPr lvl="7" rtl="0">
              <a:lnSpc>
                <a:spcPct val="115000"/>
              </a:lnSpc>
              <a:spcBef>
                <a:spcPts val="0"/>
              </a:spcBef>
              <a:spcAft>
                <a:spcPts val="1900"/>
              </a:spcAft>
              <a:buClr>
                <a:schemeClr val="accent1"/>
              </a:buClr>
              <a:buSzPct val="100000"/>
              <a:buChar char="○"/>
              <a:defRPr sz="1900">
                <a:solidFill>
                  <a:schemeClr val="accent1"/>
                </a:solidFill>
              </a:defRPr>
            </a:lvl8pPr>
            <a:lvl9pPr lvl="8" rtl="0">
              <a:lnSpc>
                <a:spcPct val="115000"/>
              </a:lnSpc>
              <a:spcBef>
                <a:spcPts val="0"/>
              </a:spcBef>
              <a:spcAft>
                <a:spcPts val="1900"/>
              </a:spcAft>
              <a:buClr>
                <a:schemeClr val="accent1"/>
              </a:buClr>
              <a:buSzPct val="100000"/>
              <a:buChar char="■"/>
              <a:defRPr sz="1900">
                <a:solidFill>
                  <a:schemeClr val="accent1"/>
                </a:solidFill>
              </a:defRPr>
            </a:lvl9pPr>
          </a:lstStyle>
          <a:p>
            <a:endParaRPr/>
          </a:p>
        </p:txBody>
      </p:sp>
      <p:sp>
        <p:nvSpPr>
          <p:cNvPr id="609" name="Shape 609"/>
          <p:cNvSpPr txBox="1">
            <a:spLocks noGrp="1"/>
          </p:cNvSpPr>
          <p:nvPr>
            <p:ph type="sldNum" idx="12"/>
          </p:nvPr>
        </p:nvSpPr>
        <p:spPr>
          <a:xfrm>
            <a:off x="11296610" y="6217622"/>
            <a:ext cx="731700" cy="524700"/>
          </a:xfrm>
          <a:prstGeom prst="rect">
            <a:avLst/>
          </a:prstGeom>
          <a:noFill/>
          <a:ln>
            <a:noFill/>
          </a:ln>
        </p:spPr>
        <p:txBody>
          <a:bodyPr wrap="square" lIns="121900" tIns="121900" rIns="121900" bIns="121900" anchor="ctr" anchorCtr="0">
            <a:noAutofit/>
          </a:bodyPr>
          <a:lstStyle/>
          <a:p>
            <a:pPr lvl="0" algn="r" rtl="0">
              <a:spcBef>
                <a:spcPts val="0"/>
              </a:spcBef>
              <a:buNone/>
            </a:pPr>
            <a:fld id="{00000000-1234-1234-1234-123412341234}" type="slidenum">
              <a:rPr lang="hr-HR" sz="1300">
                <a:solidFill>
                  <a:schemeClr val="accent1"/>
                </a:solidFill>
              </a:rPr>
              <a:pPr lvl="0" algn="r" rtl="0">
                <a:spcBef>
                  <a:spcPts val="0"/>
                </a:spcBef>
                <a:buNone/>
              </a:pPr>
              <a:t>‹#›</a:t>
            </a:fld>
            <a:endParaRPr lang="hr-HR" sz="1300">
              <a:solidFill>
                <a:schemeClr val="accent1"/>
              </a:solidFill>
            </a:endParaRPr>
          </a:p>
        </p:txBody>
      </p:sp>
    </p:spTree>
  </p:cSld>
  <p:clrMap bg1="lt1" tx1="dk1" bg2="dk2" tx2="lt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6" r:id="rId24"/>
    <p:sldLayoutId id="2147483767" r:id="rId25"/>
    <p:sldLayoutId id="2147483768" r:id="rId26"/>
    <p:sldLayoutId id="2147483769" r:id="rId27"/>
    <p:sldLayoutId id="2147483770" r:id="rId28"/>
    <p:sldLayoutId id="2147483771"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0.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0.xml"/></Relationships>
</file>

<file path=ppt/slides/_rels/slide2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8.xml"/></Relationships>
</file>

<file path=ppt/slides/_rels/slide3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0.xml"/></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48.xml"/></Relationships>
</file>

<file path=ppt/slides/_rels/slide4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0.xml"/></Relationships>
</file>

<file path=ppt/slides/_rels/slide48.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png"/><Relationship Id="rId18" Type="http://schemas.openxmlformats.org/officeDocument/2006/relationships/image" Target="../media/image89.png"/><Relationship Id="rId3" Type="http://schemas.openxmlformats.org/officeDocument/2006/relationships/image" Target="../media/image74.jpeg"/><Relationship Id="rId7" Type="http://schemas.openxmlformats.org/officeDocument/2006/relationships/image" Target="../media/image78.png"/><Relationship Id="rId12" Type="http://schemas.openxmlformats.org/officeDocument/2006/relationships/image" Target="../media/image83.png"/><Relationship Id="rId17" Type="http://schemas.openxmlformats.org/officeDocument/2006/relationships/image" Target="../media/image88.png"/><Relationship Id="rId2" Type="http://schemas.openxmlformats.org/officeDocument/2006/relationships/notesSlide" Target="../notesSlides/notesSlide48.xml"/><Relationship Id="rId16" Type="http://schemas.openxmlformats.org/officeDocument/2006/relationships/image" Target="../media/image87.jpeg"/><Relationship Id="rId1" Type="http://schemas.openxmlformats.org/officeDocument/2006/relationships/slideLayout" Target="../slideLayouts/slideLayout2.xml"/><Relationship Id="rId6" Type="http://schemas.openxmlformats.org/officeDocument/2006/relationships/image" Target="../media/image77.jpeg"/><Relationship Id="rId11" Type="http://schemas.openxmlformats.org/officeDocument/2006/relationships/image" Target="../media/image82.png"/><Relationship Id="rId5" Type="http://schemas.openxmlformats.org/officeDocument/2006/relationships/image" Target="../media/image76.jpeg"/><Relationship Id="rId15" Type="http://schemas.openxmlformats.org/officeDocument/2006/relationships/image" Target="../media/image86.png"/><Relationship Id="rId10" Type="http://schemas.openxmlformats.org/officeDocument/2006/relationships/image" Target="../media/image81.png"/><Relationship Id="rId19" Type="http://schemas.openxmlformats.org/officeDocument/2006/relationships/image" Target="../media/image90.png"/><Relationship Id="rId4" Type="http://schemas.openxmlformats.org/officeDocument/2006/relationships/image" Target="../media/image75.png"/><Relationship Id="rId9" Type="http://schemas.openxmlformats.org/officeDocument/2006/relationships/image" Target="../media/image80.jpeg"/><Relationship Id="rId14" Type="http://schemas.openxmlformats.org/officeDocument/2006/relationships/image" Target="../media/image85.png"/></Relationships>
</file>

<file path=ppt/slides/_rels/slide49.xml.rels><?xml version="1.0" encoding="UTF-8" standalone="yes"?>
<Relationships xmlns="http://schemas.openxmlformats.org/package/2006/relationships"><Relationship Id="rId3" Type="http://schemas.openxmlformats.org/officeDocument/2006/relationships/hyperlink" Target="http://www.pewinternet.org/2015/08/19/the-demographics-of-social-media-users/"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0.xml"/></Relationships>
</file>

<file path=ppt/slides/_rels/slide5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0.xml"/></Relationships>
</file>

<file path=ppt/slides/_rels/slide57.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 Id="rId9" Type="http://schemas.openxmlformats.org/officeDocument/2006/relationships/image" Target="../media/image103.png"/></Relationships>
</file>

<file path=ppt/slides/_rels/slide58.xml.rels><?xml version="1.0" encoding="UTF-8" standalone="yes"?>
<Relationships xmlns="http://schemas.openxmlformats.org/package/2006/relationships"><Relationship Id="rId3" Type="http://schemas.openxmlformats.org/officeDocument/2006/relationships/hyperlink" Target="https://learndigital.withgoogle.com/digitalnagaraza"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59.xml.rels><?xml version="1.0" encoding="UTF-8" standalone="yes"?>
<Relationships xmlns="http://schemas.openxmlformats.org/package/2006/relationships"><Relationship Id="rId3" Type="http://schemas.openxmlformats.org/officeDocument/2006/relationships/hyperlink" Target="https://goo.gl/BBv9Nv"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78.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pic>
        <p:nvPicPr>
          <p:cNvPr id="795" name="Shape 795" descr="splash.png"/>
          <p:cNvPicPr preferRelativeResize="0"/>
          <p:nvPr/>
        </p:nvPicPr>
        <p:blipFill rotWithShape="1">
          <a:blip r:embed="rId3" cstate="email">
            <a:alphaModFix/>
          </a:blip>
          <a:srcRect l="-683" t="-1132"/>
          <a:stretch/>
        </p:blipFill>
        <p:spPr>
          <a:xfrm>
            <a:off x="6321400" y="865050"/>
            <a:ext cx="5870596" cy="5992950"/>
          </a:xfrm>
          <a:prstGeom prst="rect">
            <a:avLst/>
          </a:prstGeom>
          <a:noFill/>
          <a:ln>
            <a:noFill/>
          </a:ln>
        </p:spPr>
      </p:pic>
      <p:pic>
        <p:nvPicPr>
          <p:cNvPr id="796" name="Shape 796"/>
          <p:cNvPicPr preferRelativeResize="0"/>
          <p:nvPr/>
        </p:nvPicPr>
        <p:blipFill rotWithShape="1">
          <a:blip r:embed="rId4" cstate="email">
            <a:alphaModFix/>
          </a:blip>
          <a:srcRect/>
          <a:stretch/>
        </p:blipFill>
        <p:spPr>
          <a:xfrm>
            <a:off x="477825" y="993175"/>
            <a:ext cx="6246651" cy="805200"/>
          </a:xfrm>
          <a:prstGeom prst="rect">
            <a:avLst/>
          </a:prstGeom>
          <a:noFill/>
          <a:ln>
            <a:noFill/>
          </a:ln>
        </p:spPr>
      </p:pic>
      <p:sp>
        <p:nvSpPr>
          <p:cNvPr id="797" name="Shape 797"/>
          <p:cNvSpPr txBox="1"/>
          <p:nvPr/>
        </p:nvSpPr>
        <p:spPr>
          <a:xfrm>
            <a:off x="696229" y="2119586"/>
            <a:ext cx="6246651" cy="2940039"/>
          </a:xfrm>
          <a:prstGeom prst="rect">
            <a:avLst/>
          </a:prstGeom>
          <a:noFill/>
          <a:ln>
            <a:noFill/>
          </a:ln>
        </p:spPr>
        <p:txBody>
          <a:bodyPr wrap="square" lIns="91425" tIns="91425" rIns="91425" bIns="91425" anchor="t" anchorCtr="0">
            <a:noAutofit/>
          </a:bodyPr>
          <a:lstStyle/>
          <a:p>
            <a:pPr lvl="0">
              <a:lnSpc>
                <a:spcPct val="150000"/>
              </a:lnSpc>
              <a:spcBef>
                <a:spcPts val="0"/>
              </a:spcBef>
              <a:buNone/>
            </a:pPr>
            <a:r>
              <a:rPr lang="hr-HR" sz="2200" dirty="0">
                <a:solidFill>
                  <a:srgbClr val="434343"/>
                </a:solidFill>
              </a:rPr>
              <a:t>Predavač:</a:t>
            </a:r>
          </a:p>
          <a:p>
            <a:pPr lvl="0" rtl="0">
              <a:lnSpc>
                <a:spcPct val="150000"/>
              </a:lnSpc>
              <a:spcBef>
                <a:spcPts val="0"/>
              </a:spcBef>
              <a:buNone/>
            </a:pPr>
            <a:r>
              <a:rPr lang="hr-HR" sz="2800" dirty="0">
                <a:solidFill>
                  <a:srgbClr val="434343"/>
                </a:solidFill>
              </a:rPr>
              <a:t>Claudio Kramarić</a:t>
            </a:r>
          </a:p>
          <a:p>
            <a:pPr lvl="0" rtl="0">
              <a:lnSpc>
                <a:spcPct val="150000"/>
              </a:lnSpc>
              <a:spcBef>
                <a:spcPts val="0"/>
              </a:spcBef>
              <a:buNone/>
            </a:pPr>
            <a:r>
              <a:rPr lang="hr-HR" sz="2400" dirty="0">
                <a:solidFill>
                  <a:srgbClr val="434343"/>
                </a:solidFill>
              </a:rPr>
              <a:t>Konzultant za digitalno poslovanje </a:t>
            </a:r>
          </a:p>
          <a:p>
            <a:pPr lvl="0" rtl="0">
              <a:lnSpc>
                <a:spcPct val="150000"/>
              </a:lnSpc>
              <a:spcBef>
                <a:spcPts val="0"/>
              </a:spcBef>
              <a:buNone/>
            </a:pPr>
            <a:r>
              <a:rPr lang="hr-HR" sz="2400" dirty="0">
                <a:solidFill>
                  <a:srgbClr val="434343"/>
                </a:solidFill>
              </a:rPr>
              <a:t>Stručni savjetnik u turizmu </a:t>
            </a:r>
          </a:p>
          <a:p>
            <a:pPr lvl="0" rtl="0">
              <a:lnSpc>
                <a:spcPct val="150000"/>
              </a:lnSpc>
              <a:spcBef>
                <a:spcPts val="0"/>
              </a:spcBef>
              <a:buNone/>
            </a:pPr>
            <a:r>
              <a:rPr lang="hr-HR" sz="2400" dirty="0">
                <a:solidFill>
                  <a:srgbClr val="434343"/>
                </a:solidFill>
              </a:rPr>
              <a:t>PR &amp; Internet oglašavanje, web… </a:t>
            </a:r>
            <a:endParaRPr lang="hr-HR" sz="2800" dirty="0">
              <a:solidFill>
                <a:srgbClr val="434343"/>
              </a:solidFill>
            </a:endParaRPr>
          </a:p>
          <a:p>
            <a:pPr lvl="0" rtl="0">
              <a:lnSpc>
                <a:spcPct val="150000"/>
              </a:lnSpc>
              <a:spcBef>
                <a:spcPts val="0"/>
              </a:spcBef>
              <a:buNone/>
            </a:pPr>
            <a:endParaRPr sz="2200" dirty="0">
              <a:solidFill>
                <a:srgbClr val="434343"/>
              </a:solidFill>
            </a:endParaRPr>
          </a:p>
          <a:p>
            <a:pPr lvl="0" rtl="0">
              <a:lnSpc>
                <a:spcPct val="150000"/>
              </a:lnSpc>
              <a:spcBef>
                <a:spcPts val="0"/>
              </a:spcBef>
              <a:buNone/>
            </a:pPr>
            <a:endParaRPr sz="2200" dirty="0">
              <a:solidFill>
                <a:srgbClr val="434343"/>
              </a:solidFill>
            </a:endParaRPr>
          </a:p>
          <a:p>
            <a:pPr lvl="0" rtl="0">
              <a:lnSpc>
                <a:spcPct val="150000"/>
              </a:lnSpc>
              <a:spcBef>
                <a:spcPts val="0"/>
              </a:spcBef>
              <a:buNone/>
            </a:pPr>
            <a:endParaRPr sz="2200" dirty="0">
              <a:solidFill>
                <a:srgbClr val="434343"/>
              </a:solidFill>
            </a:endParaRPr>
          </a:p>
        </p:txBody>
      </p:sp>
      <p:sp>
        <p:nvSpPr>
          <p:cNvPr id="798" name="Shape 798"/>
          <p:cNvSpPr txBox="1"/>
          <p:nvPr/>
        </p:nvSpPr>
        <p:spPr>
          <a:xfrm>
            <a:off x="755225" y="5296250"/>
            <a:ext cx="2501100" cy="901800"/>
          </a:xfrm>
          <a:prstGeom prst="rect">
            <a:avLst/>
          </a:prstGeom>
          <a:noFill/>
          <a:ln>
            <a:noFill/>
          </a:ln>
        </p:spPr>
        <p:txBody>
          <a:bodyPr wrap="square" lIns="91425" tIns="91425" rIns="91425" bIns="91425" anchor="t" anchorCtr="0">
            <a:noAutofit/>
          </a:bodyPr>
          <a:lstStyle/>
          <a:p>
            <a:pPr lvl="0">
              <a:spcBef>
                <a:spcPts val="0"/>
              </a:spcBef>
              <a:buNone/>
            </a:pPr>
            <a:r>
              <a:rPr lang="hr-HR" sz="2000" dirty="0">
                <a:solidFill>
                  <a:srgbClr val="434343"/>
                </a:solidFill>
              </a:rPr>
              <a:t>Zagreb</a:t>
            </a:r>
          </a:p>
          <a:p>
            <a:pPr lvl="0">
              <a:spcBef>
                <a:spcPts val="0"/>
              </a:spcBef>
              <a:buNone/>
            </a:pPr>
            <a:r>
              <a:rPr lang="hr-HR" sz="2000" dirty="0">
                <a:solidFill>
                  <a:srgbClr val="434343"/>
                </a:solidFill>
              </a:rPr>
              <a:t>15.12.2017.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9"/>
        <p:cNvGrpSpPr/>
        <p:nvPr/>
      </p:nvGrpSpPr>
      <p:grpSpPr>
        <a:xfrm>
          <a:off x="0" y="0"/>
          <a:ext cx="0" cy="0"/>
          <a:chOff x="0" y="0"/>
          <a:chExt cx="0" cy="0"/>
        </a:xfrm>
      </p:grpSpPr>
      <p:sp>
        <p:nvSpPr>
          <p:cNvPr id="1050" name="Shape 1050"/>
          <p:cNvSpPr txBox="1">
            <a:spLocks noGrp="1"/>
          </p:cNvSpPr>
          <p:nvPr>
            <p:ph type="title"/>
          </p:nvPr>
        </p:nvSpPr>
        <p:spPr>
          <a:xfrm>
            <a:off x="234967" y="989700"/>
            <a:ext cx="10962900" cy="1350300"/>
          </a:xfrm>
          <a:prstGeom prst="rect">
            <a:avLst/>
          </a:prstGeom>
        </p:spPr>
        <p:txBody>
          <a:bodyPr wrap="square" lIns="121900" tIns="121900" rIns="121900" bIns="121900" anchor="t" anchorCtr="0">
            <a:noAutofit/>
          </a:bodyPr>
          <a:lstStyle/>
          <a:p>
            <a:pPr lvl="0" rtl="0">
              <a:spcBef>
                <a:spcPts val="0"/>
              </a:spcBef>
              <a:buNone/>
            </a:pPr>
            <a:r>
              <a:rPr lang="hr-HR"/>
              <a:t>Web stranice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sp>
        <p:nvSpPr>
          <p:cNvPr id="1056" name="Shape 1056"/>
          <p:cNvSpPr txBox="1"/>
          <p:nvPr/>
        </p:nvSpPr>
        <p:spPr>
          <a:xfrm>
            <a:off x="2612834" y="504071"/>
            <a:ext cx="6885769" cy="2351520"/>
          </a:xfrm>
          <a:prstGeom prst="rect">
            <a:avLst/>
          </a:prstGeom>
          <a:noFill/>
          <a:ln>
            <a:noFill/>
          </a:ln>
        </p:spPr>
        <p:txBody>
          <a:bodyPr wrap="square" lIns="91425" tIns="45700" rIns="91425" bIns="45700" anchor="t" anchorCtr="0">
            <a:noAutofit/>
          </a:bodyPr>
          <a:lstStyle/>
          <a:p>
            <a:pPr marL="0" marR="0" lvl="0" indent="0" algn="ctr" rtl="0">
              <a:lnSpc>
                <a:spcPct val="90000"/>
              </a:lnSpc>
              <a:spcBef>
                <a:spcPts val="750"/>
              </a:spcBef>
              <a:buClr>
                <a:srgbClr val="595959"/>
              </a:buClr>
              <a:buFont typeface="Arial"/>
              <a:buNone/>
            </a:pPr>
            <a:endParaRPr sz="2800">
              <a:solidFill>
                <a:srgbClr val="595959"/>
              </a:solidFill>
              <a:latin typeface="Roboto"/>
              <a:ea typeface="Roboto"/>
              <a:cs typeface="Roboto"/>
              <a:sym typeface="Roboto"/>
            </a:endParaRPr>
          </a:p>
        </p:txBody>
      </p:sp>
      <p:grpSp>
        <p:nvGrpSpPr>
          <p:cNvPr id="1057" name="Shape 1057"/>
          <p:cNvGrpSpPr/>
          <p:nvPr/>
        </p:nvGrpSpPr>
        <p:grpSpPr>
          <a:xfrm>
            <a:off x="3109162" y="2489583"/>
            <a:ext cx="1310438" cy="2366150"/>
            <a:chOff x="1211699" y="1352199"/>
            <a:chExt cx="1548250" cy="2795546"/>
          </a:xfrm>
        </p:grpSpPr>
        <p:sp>
          <p:nvSpPr>
            <p:cNvPr id="1058" name="Shape 1058"/>
            <p:cNvSpPr/>
            <p:nvPr/>
          </p:nvSpPr>
          <p:spPr>
            <a:xfrm>
              <a:off x="1315875" y="3104100"/>
              <a:ext cx="1143600" cy="4539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59" name="Shape 1059"/>
            <p:cNvSpPr/>
            <p:nvPr/>
          </p:nvSpPr>
          <p:spPr>
            <a:xfrm>
              <a:off x="1315875" y="2630750"/>
              <a:ext cx="1143600" cy="4539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pic>
          <p:nvPicPr>
            <p:cNvPr id="1060" name="Shape 1060" descr="Displaying nexus-5-portrait_black.png"/>
            <p:cNvPicPr preferRelativeResize="0"/>
            <p:nvPr/>
          </p:nvPicPr>
          <p:blipFill rotWithShape="1">
            <a:blip r:embed="rId3" cstate="email">
              <a:alphaModFix/>
            </a:blip>
            <a:srcRect/>
            <a:stretch/>
          </p:blipFill>
          <p:spPr>
            <a:xfrm>
              <a:off x="1211699" y="1352199"/>
              <a:ext cx="1548250" cy="2795546"/>
            </a:xfrm>
            <a:prstGeom prst="rect">
              <a:avLst/>
            </a:prstGeom>
            <a:noFill/>
            <a:ln>
              <a:noFill/>
            </a:ln>
          </p:spPr>
        </p:pic>
        <p:sp>
          <p:nvSpPr>
            <p:cNvPr id="1061" name="Shape 1061"/>
            <p:cNvSpPr/>
            <p:nvPr/>
          </p:nvSpPr>
          <p:spPr>
            <a:xfrm>
              <a:off x="1315875" y="1723000"/>
              <a:ext cx="1149000" cy="888300"/>
            </a:xfrm>
            <a:prstGeom prst="rect">
              <a:avLst/>
            </a:prstGeom>
            <a:solidFill>
              <a:srgbClr val="F4B400"/>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2" name="Shape 1062"/>
            <p:cNvSpPr/>
            <p:nvPr/>
          </p:nvSpPr>
          <p:spPr>
            <a:xfrm>
              <a:off x="1315875" y="2630754"/>
              <a:ext cx="502200" cy="453900"/>
            </a:xfrm>
            <a:prstGeom prst="rect">
              <a:avLst/>
            </a:prstGeom>
            <a:solidFill>
              <a:srgbClr val="0F9D58"/>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3" name="Shape 1063"/>
            <p:cNvSpPr/>
            <p:nvPr/>
          </p:nvSpPr>
          <p:spPr>
            <a:xfrm>
              <a:off x="1315875" y="3104166"/>
              <a:ext cx="502200" cy="453899"/>
            </a:xfrm>
            <a:prstGeom prst="rect">
              <a:avLst/>
            </a:prstGeom>
            <a:solidFill>
              <a:srgbClr val="4285F4"/>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4" name="Shape 1064"/>
            <p:cNvSpPr/>
            <p:nvPr/>
          </p:nvSpPr>
          <p:spPr>
            <a:xfrm>
              <a:off x="1842181" y="2669372"/>
              <a:ext cx="5313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5" name="Shape 1065"/>
            <p:cNvSpPr/>
            <p:nvPr/>
          </p:nvSpPr>
          <p:spPr>
            <a:xfrm>
              <a:off x="1842181" y="2751453"/>
              <a:ext cx="5892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6" name="Shape 1066"/>
            <p:cNvSpPr/>
            <p:nvPr/>
          </p:nvSpPr>
          <p:spPr>
            <a:xfrm>
              <a:off x="1842181" y="3147368"/>
              <a:ext cx="5313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7" name="Shape 1067"/>
            <p:cNvSpPr/>
            <p:nvPr/>
          </p:nvSpPr>
          <p:spPr>
            <a:xfrm>
              <a:off x="1842181" y="3229449"/>
              <a:ext cx="589200" cy="57899"/>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8" name="Shape 1068"/>
            <p:cNvSpPr/>
            <p:nvPr/>
          </p:nvSpPr>
          <p:spPr>
            <a:xfrm>
              <a:off x="1842181" y="3026622"/>
              <a:ext cx="3381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69" name="Shape 1069"/>
            <p:cNvSpPr/>
            <p:nvPr/>
          </p:nvSpPr>
          <p:spPr>
            <a:xfrm>
              <a:off x="1842181" y="3504642"/>
              <a:ext cx="3381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0" name="Shape 1070"/>
            <p:cNvSpPr/>
            <p:nvPr/>
          </p:nvSpPr>
          <p:spPr>
            <a:xfrm>
              <a:off x="1394856" y="2394197"/>
              <a:ext cx="531299" cy="57900"/>
            </a:xfrm>
            <a:prstGeom prst="rect">
              <a:avLst/>
            </a:prstGeom>
            <a:solidFill>
              <a:schemeClr val="lt1"/>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1" name="Shape 1071"/>
            <p:cNvSpPr/>
            <p:nvPr/>
          </p:nvSpPr>
          <p:spPr>
            <a:xfrm>
              <a:off x="1394856" y="2476278"/>
              <a:ext cx="589199" cy="57900"/>
            </a:xfrm>
            <a:prstGeom prst="rect">
              <a:avLst/>
            </a:prstGeom>
            <a:solidFill>
              <a:schemeClr val="lt1"/>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grpSp>
      <p:grpSp>
        <p:nvGrpSpPr>
          <p:cNvPr id="1072" name="Shape 1072"/>
          <p:cNvGrpSpPr/>
          <p:nvPr/>
        </p:nvGrpSpPr>
        <p:grpSpPr>
          <a:xfrm>
            <a:off x="4943020" y="2487196"/>
            <a:ext cx="4660151" cy="3349633"/>
            <a:chOff x="3161400" y="1108375"/>
            <a:chExt cx="5505849" cy="3957505"/>
          </a:xfrm>
        </p:grpSpPr>
        <p:sp>
          <p:nvSpPr>
            <p:cNvPr id="1073" name="Shape 1073"/>
            <p:cNvSpPr/>
            <p:nvPr/>
          </p:nvSpPr>
          <p:spPr>
            <a:xfrm>
              <a:off x="5300500" y="1467900"/>
              <a:ext cx="1032300" cy="13164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4" name="Shape 1074"/>
            <p:cNvSpPr/>
            <p:nvPr/>
          </p:nvSpPr>
          <p:spPr>
            <a:xfrm>
              <a:off x="6403375" y="1467900"/>
              <a:ext cx="1032300" cy="13164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5" name="Shape 1075"/>
            <p:cNvSpPr/>
            <p:nvPr/>
          </p:nvSpPr>
          <p:spPr>
            <a:xfrm>
              <a:off x="5597525" y="3496899"/>
              <a:ext cx="1817700" cy="4029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6" name="Shape 1076"/>
            <p:cNvSpPr/>
            <p:nvPr/>
          </p:nvSpPr>
          <p:spPr>
            <a:xfrm>
              <a:off x="5597525" y="3068424"/>
              <a:ext cx="1817700" cy="4029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7" name="Shape 1077"/>
            <p:cNvSpPr/>
            <p:nvPr/>
          </p:nvSpPr>
          <p:spPr>
            <a:xfrm>
              <a:off x="3722125" y="3496899"/>
              <a:ext cx="1817700" cy="4029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78" name="Shape 1078"/>
            <p:cNvSpPr/>
            <p:nvPr/>
          </p:nvSpPr>
          <p:spPr>
            <a:xfrm>
              <a:off x="3722125" y="3068424"/>
              <a:ext cx="1817700" cy="402900"/>
            </a:xfrm>
            <a:prstGeom prst="rect">
              <a:avLst/>
            </a:prstGeom>
            <a:solidFill>
              <a:srgbClr val="EFEFE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pic>
          <p:nvPicPr>
            <p:cNvPr id="1079" name="Shape 1079" descr="Displaying nexus-9-landscape_black.png"/>
            <p:cNvPicPr preferRelativeResize="0"/>
            <p:nvPr/>
          </p:nvPicPr>
          <p:blipFill rotWithShape="1">
            <a:blip r:embed="rId4" cstate="email">
              <a:alphaModFix/>
            </a:blip>
            <a:srcRect/>
            <a:stretch/>
          </p:blipFill>
          <p:spPr>
            <a:xfrm>
              <a:off x="3161400" y="1108375"/>
              <a:ext cx="5505849" cy="3957505"/>
            </a:xfrm>
            <a:prstGeom prst="rect">
              <a:avLst/>
            </a:prstGeom>
            <a:noFill/>
            <a:ln>
              <a:noFill/>
            </a:ln>
          </p:spPr>
        </p:pic>
        <p:sp>
          <p:nvSpPr>
            <p:cNvPr id="1080" name="Shape 1080"/>
            <p:cNvSpPr/>
            <p:nvPr/>
          </p:nvSpPr>
          <p:spPr>
            <a:xfrm>
              <a:off x="3722125" y="1468800"/>
              <a:ext cx="1507800" cy="1316400"/>
            </a:xfrm>
            <a:prstGeom prst="rect">
              <a:avLst/>
            </a:prstGeom>
            <a:solidFill>
              <a:srgbClr val="F4B400"/>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1" name="Shape 1081"/>
            <p:cNvSpPr/>
            <p:nvPr/>
          </p:nvSpPr>
          <p:spPr>
            <a:xfrm>
              <a:off x="5300500" y="1468800"/>
              <a:ext cx="1032300" cy="755700"/>
            </a:xfrm>
            <a:prstGeom prst="rect">
              <a:avLst/>
            </a:prstGeom>
            <a:solidFill>
              <a:srgbClr val="DB4437"/>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2" name="Shape 1082"/>
            <p:cNvSpPr/>
            <p:nvPr/>
          </p:nvSpPr>
          <p:spPr>
            <a:xfrm>
              <a:off x="6403375" y="1468805"/>
              <a:ext cx="1032300" cy="755700"/>
            </a:xfrm>
            <a:prstGeom prst="rect">
              <a:avLst/>
            </a:prstGeom>
            <a:solidFill>
              <a:srgbClr val="4285F4"/>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3" name="Shape 1083"/>
            <p:cNvSpPr/>
            <p:nvPr/>
          </p:nvSpPr>
          <p:spPr>
            <a:xfrm>
              <a:off x="5354121" y="2312050"/>
              <a:ext cx="7725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4" name="Shape 1084"/>
            <p:cNvSpPr/>
            <p:nvPr/>
          </p:nvSpPr>
          <p:spPr>
            <a:xfrm>
              <a:off x="5354121" y="2394130"/>
              <a:ext cx="8568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5" name="Shape 1085"/>
            <p:cNvSpPr/>
            <p:nvPr/>
          </p:nvSpPr>
          <p:spPr>
            <a:xfrm>
              <a:off x="5354121" y="2669299"/>
              <a:ext cx="4917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6" name="Shape 1086"/>
            <p:cNvSpPr/>
            <p:nvPr/>
          </p:nvSpPr>
          <p:spPr>
            <a:xfrm>
              <a:off x="6457021" y="2312050"/>
              <a:ext cx="7725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7" name="Shape 1087"/>
            <p:cNvSpPr/>
            <p:nvPr/>
          </p:nvSpPr>
          <p:spPr>
            <a:xfrm>
              <a:off x="6457021" y="2394130"/>
              <a:ext cx="8568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8" name="Shape 1088"/>
            <p:cNvSpPr/>
            <p:nvPr/>
          </p:nvSpPr>
          <p:spPr>
            <a:xfrm>
              <a:off x="6457021" y="2669299"/>
              <a:ext cx="4917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89" name="Shape 1089"/>
            <p:cNvSpPr/>
            <p:nvPr/>
          </p:nvSpPr>
          <p:spPr>
            <a:xfrm>
              <a:off x="3722125" y="3084650"/>
              <a:ext cx="694500" cy="386700"/>
            </a:xfrm>
            <a:prstGeom prst="rect">
              <a:avLst/>
            </a:prstGeom>
            <a:solidFill>
              <a:srgbClr val="F4B400"/>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0" name="Shape 1090"/>
            <p:cNvSpPr/>
            <p:nvPr/>
          </p:nvSpPr>
          <p:spPr>
            <a:xfrm>
              <a:off x="4497321" y="3147375"/>
              <a:ext cx="7725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1" name="Shape 1091"/>
            <p:cNvSpPr/>
            <p:nvPr/>
          </p:nvSpPr>
          <p:spPr>
            <a:xfrm>
              <a:off x="4497321" y="3229455"/>
              <a:ext cx="8568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2" name="Shape 1092"/>
            <p:cNvSpPr/>
            <p:nvPr/>
          </p:nvSpPr>
          <p:spPr>
            <a:xfrm>
              <a:off x="4497321" y="3377574"/>
              <a:ext cx="4917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3" name="Shape 1093"/>
            <p:cNvSpPr/>
            <p:nvPr/>
          </p:nvSpPr>
          <p:spPr>
            <a:xfrm>
              <a:off x="3722125" y="3496900"/>
              <a:ext cx="694500" cy="386700"/>
            </a:xfrm>
            <a:prstGeom prst="rect">
              <a:avLst/>
            </a:prstGeom>
            <a:solidFill>
              <a:srgbClr val="4285F4"/>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4" name="Shape 1094"/>
            <p:cNvSpPr/>
            <p:nvPr/>
          </p:nvSpPr>
          <p:spPr>
            <a:xfrm>
              <a:off x="4497321" y="3559625"/>
              <a:ext cx="7725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5" name="Shape 1095"/>
            <p:cNvSpPr/>
            <p:nvPr/>
          </p:nvSpPr>
          <p:spPr>
            <a:xfrm>
              <a:off x="4497321" y="3641705"/>
              <a:ext cx="8568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6" name="Shape 1096"/>
            <p:cNvSpPr/>
            <p:nvPr/>
          </p:nvSpPr>
          <p:spPr>
            <a:xfrm>
              <a:off x="4731071" y="3866024"/>
              <a:ext cx="4917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7" name="Shape 1097"/>
            <p:cNvSpPr/>
            <p:nvPr/>
          </p:nvSpPr>
          <p:spPr>
            <a:xfrm>
              <a:off x="5597525" y="3084650"/>
              <a:ext cx="694500" cy="386700"/>
            </a:xfrm>
            <a:prstGeom prst="rect">
              <a:avLst/>
            </a:prstGeom>
            <a:solidFill>
              <a:srgbClr val="DB4437"/>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8" name="Shape 1098"/>
            <p:cNvSpPr/>
            <p:nvPr/>
          </p:nvSpPr>
          <p:spPr>
            <a:xfrm>
              <a:off x="6372721" y="3147375"/>
              <a:ext cx="7725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099" name="Shape 1099"/>
            <p:cNvSpPr/>
            <p:nvPr/>
          </p:nvSpPr>
          <p:spPr>
            <a:xfrm>
              <a:off x="6372721" y="3229455"/>
              <a:ext cx="8568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0" name="Shape 1100"/>
            <p:cNvSpPr/>
            <p:nvPr/>
          </p:nvSpPr>
          <p:spPr>
            <a:xfrm>
              <a:off x="6372721" y="3377574"/>
              <a:ext cx="4917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1" name="Shape 1101"/>
            <p:cNvSpPr/>
            <p:nvPr/>
          </p:nvSpPr>
          <p:spPr>
            <a:xfrm>
              <a:off x="5597525" y="3496900"/>
              <a:ext cx="694500" cy="386700"/>
            </a:xfrm>
            <a:prstGeom prst="rect">
              <a:avLst/>
            </a:prstGeom>
            <a:solidFill>
              <a:srgbClr val="0F9D58"/>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2" name="Shape 1102"/>
            <p:cNvSpPr/>
            <p:nvPr/>
          </p:nvSpPr>
          <p:spPr>
            <a:xfrm>
              <a:off x="6372721" y="3559625"/>
              <a:ext cx="7725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3" name="Shape 1103"/>
            <p:cNvSpPr/>
            <p:nvPr/>
          </p:nvSpPr>
          <p:spPr>
            <a:xfrm>
              <a:off x="6372721" y="3641705"/>
              <a:ext cx="856800" cy="579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4" name="Shape 1104"/>
            <p:cNvSpPr/>
            <p:nvPr/>
          </p:nvSpPr>
          <p:spPr>
            <a:xfrm>
              <a:off x="6606471" y="3866024"/>
              <a:ext cx="491700" cy="291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5" name="Shape 1105"/>
            <p:cNvSpPr/>
            <p:nvPr/>
          </p:nvSpPr>
          <p:spPr>
            <a:xfrm>
              <a:off x="5593775" y="2937225"/>
              <a:ext cx="641100" cy="894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6" name="Shape 1106"/>
            <p:cNvSpPr/>
            <p:nvPr/>
          </p:nvSpPr>
          <p:spPr>
            <a:xfrm>
              <a:off x="3748825" y="2937225"/>
              <a:ext cx="641100" cy="89400"/>
            </a:xfrm>
            <a:prstGeom prst="rect">
              <a:avLst/>
            </a:prstGeom>
            <a:solidFill>
              <a:srgbClr val="CCCCCC"/>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7" name="Shape 1107"/>
            <p:cNvSpPr/>
            <p:nvPr/>
          </p:nvSpPr>
          <p:spPr>
            <a:xfrm>
              <a:off x="3842944" y="2534175"/>
              <a:ext cx="930900" cy="57900"/>
            </a:xfrm>
            <a:prstGeom prst="rect">
              <a:avLst/>
            </a:prstGeom>
            <a:solidFill>
              <a:schemeClr val="lt1"/>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08" name="Shape 1108"/>
            <p:cNvSpPr/>
            <p:nvPr/>
          </p:nvSpPr>
          <p:spPr>
            <a:xfrm>
              <a:off x="3842944" y="2616252"/>
              <a:ext cx="1032300" cy="57900"/>
            </a:xfrm>
            <a:prstGeom prst="rect">
              <a:avLst/>
            </a:prstGeom>
            <a:solidFill>
              <a:schemeClr val="lt1"/>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grpSp>
      <p:grpSp>
        <p:nvGrpSpPr>
          <p:cNvPr id="1109" name="Shape 1109"/>
          <p:cNvGrpSpPr/>
          <p:nvPr/>
        </p:nvGrpSpPr>
        <p:grpSpPr>
          <a:xfrm>
            <a:off x="-25490" y="6168857"/>
            <a:ext cx="12242675" cy="731152"/>
            <a:chOff x="-19118" y="4617750"/>
            <a:chExt cx="9182236" cy="548378"/>
          </a:xfrm>
        </p:grpSpPr>
        <p:sp>
          <p:nvSpPr>
            <p:cNvPr id="1110" name="Shape 1110"/>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11" name="Shape 1111"/>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112" name="Shape 1112"/>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Web - temelj digitalnog marketinga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72"/>
                                        </p:tgtEl>
                                        <p:attrNameLst>
                                          <p:attrName>style.visibility</p:attrName>
                                        </p:attrNameLst>
                                      </p:cBhvr>
                                      <p:to>
                                        <p:strVal val="visible"/>
                                      </p:to>
                                    </p:set>
                                    <p:animEffect transition="in" filter="fade">
                                      <p:cBhvr>
                                        <p:cTn id="7" dur="500"/>
                                        <p:tgtEl>
                                          <p:spTgt spid="1072"/>
                                        </p:tgtEl>
                                      </p:cBhvr>
                                    </p:animEffect>
                                  </p:childTnLst>
                                </p:cTn>
                              </p:par>
                              <p:par>
                                <p:cTn id="8" presetID="10" presetClass="entr" presetSubtype="0" fill="hold" nodeType="withEffect">
                                  <p:stCondLst>
                                    <p:cond delay="0"/>
                                  </p:stCondLst>
                                  <p:childTnLst>
                                    <p:set>
                                      <p:cBhvr>
                                        <p:cTn id="9" dur="1" fill="hold">
                                          <p:stCondLst>
                                            <p:cond delay="0"/>
                                          </p:stCondLst>
                                        </p:cTn>
                                        <p:tgtEl>
                                          <p:spTgt spid="1057"/>
                                        </p:tgtEl>
                                        <p:attrNameLst>
                                          <p:attrName>style.visibility</p:attrName>
                                        </p:attrNameLst>
                                      </p:cBhvr>
                                      <p:to>
                                        <p:strVal val="visible"/>
                                      </p:to>
                                    </p:set>
                                    <p:animEffect transition="in" filter="fade">
                                      <p:cBhvr>
                                        <p:cTn id="10" dur="500"/>
                                        <p:tgtEl>
                                          <p:spTgt spid="1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7"/>
        <p:cNvGrpSpPr/>
        <p:nvPr/>
      </p:nvGrpSpPr>
      <p:grpSpPr>
        <a:xfrm>
          <a:off x="0" y="0"/>
          <a:ext cx="0" cy="0"/>
          <a:chOff x="0" y="0"/>
          <a:chExt cx="0" cy="0"/>
        </a:xfrm>
      </p:grpSpPr>
      <p:sp>
        <p:nvSpPr>
          <p:cNvPr id="1118" name="Shape 1118"/>
          <p:cNvSpPr txBox="1"/>
          <p:nvPr/>
        </p:nvSpPr>
        <p:spPr>
          <a:xfrm>
            <a:off x="418670" y="1897222"/>
            <a:ext cx="5488500" cy="4004700"/>
          </a:xfrm>
          <a:prstGeom prst="rect">
            <a:avLst/>
          </a:prstGeom>
          <a:noFill/>
          <a:ln>
            <a:noFill/>
          </a:ln>
        </p:spPr>
        <p:txBody>
          <a:bodyPr wrap="square" lIns="91425" tIns="45700" rIns="91425" bIns="45700" anchor="t" anchorCtr="0">
            <a:noAutofit/>
          </a:bodyPr>
          <a:lstStyle/>
          <a:p>
            <a:pPr marL="0" marR="0" lvl="0" indent="0" algn="l" rtl="0">
              <a:lnSpc>
                <a:spcPct val="115000"/>
              </a:lnSpc>
              <a:spcBef>
                <a:spcPts val="0"/>
              </a:spcBef>
              <a:spcAft>
                <a:spcPts val="0"/>
              </a:spcAft>
              <a:buClr>
                <a:srgbClr val="595959"/>
              </a:buClr>
              <a:buSzPct val="25000"/>
              <a:buFont typeface="Arial"/>
              <a:buNone/>
            </a:pPr>
            <a:r>
              <a:rPr lang="hr-HR" sz="1800" b="1">
                <a:solidFill>
                  <a:srgbClr val="595959"/>
                </a:solidFill>
                <a:latin typeface="Roboto"/>
                <a:ea typeface="Roboto"/>
                <a:cs typeface="Roboto"/>
                <a:sym typeface="Roboto"/>
              </a:rPr>
              <a:t>Ciljevi mogu biti:</a:t>
            </a:r>
          </a:p>
          <a:p>
            <a:pPr marL="342900" marR="0" lvl="0" indent="-342900" algn="l" rtl="0">
              <a:lnSpc>
                <a:spcPct val="115000"/>
              </a:lnSpc>
              <a:spcBef>
                <a:spcPts val="1000"/>
              </a:spcBef>
              <a:spcAft>
                <a:spcPts val="0"/>
              </a:spcAft>
              <a:buClr>
                <a:srgbClr val="595959"/>
              </a:buClr>
              <a:buSzPct val="100000"/>
              <a:buFont typeface="Noto Sans Symbols"/>
              <a:buChar char="∙"/>
            </a:pPr>
            <a:r>
              <a:rPr lang="hr-HR" sz="1800">
                <a:solidFill>
                  <a:srgbClr val="595959"/>
                </a:solidFill>
                <a:latin typeface="Roboto"/>
                <a:ea typeface="Roboto"/>
                <a:cs typeface="Roboto"/>
                <a:sym typeface="Roboto"/>
              </a:rPr>
              <a:t>informiranje </a:t>
            </a:r>
          </a:p>
          <a:p>
            <a:pPr marL="342900" marR="0" lvl="0" indent="-342900" algn="l" rtl="0">
              <a:lnSpc>
                <a:spcPct val="115000"/>
              </a:lnSpc>
              <a:spcBef>
                <a:spcPts val="0"/>
              </a:spcBef>
              <a:spcAft>
                <a:spcPts val="0"/>
              </a:spcAft>
              <a:buClr>
                <a:srgbClr val="595959"/>
              </a:buClr>
              <a:buSzPct val="100000"/>
              <a:buFont typeface="Noto Sans Symbols"/>
              <a:buChar char="∙"/>
            </a:pPr>
            <a:r>
              <a:rPr lang="hr-HR" sz="1800">
                <a:solidFill>
                  <a:srgbClr val="595959"/>
                </a:solidFill>
                <a:latin typeface="Roboto"/>
                <a:ea typeface="Roboto"/>
                <a:cs typeface="Roboto"/>
                <a:sym typeface="Roboto"/>
              </a:rPr>
              <a:t>prodaja </a:t>
            </a:r>
          </a:p>
          <a:p>
            <a:pPr marL="342900" marR="0" lvl="0" indent="-342900" algn="l" rtl="0">
              <a:lnSpc>
                <a:spcPct val="115000"/>
              </a:lnSpc>
              <a:spcBef>
                <a:spcPts val="0"/>
              </a:spcBef>
              <a:spcAft>
                <a:spcPts val="0"/>
              </a:spcAft>
              <a:buClr>
                <a:srgbClr val="595959"/>
              </a:buClr>
              <a:buSzPct val="100000"/>
              <a:buFont typeface="Noto Sans Symbols"/>
              <a:buChar char="∙"/>
            </a:pPr>
            <a:r>
              <a:rPr lang="hr-HR" sz="1800">
                <a:solidFill>
                  <a:srgbClr val="595959"/>
                </a:solidFill>
                <a:latin typeface="Roboto"/>
                <a:ea typeface="Roboto"/>
                <a:cs typeface="Roboto"/>
                <a:sym typeface="Roboto"/>
              </a:rPr>
              <a:t>izgradnja lojalnosti potrošača </a:t>
            </a:r>
          </a:p>
          <a:p>
            <a:pPr marL="342900" marR="0" lvl="0" indent="-342900" algn="l" rtl="0">
              <a:lnSpc>
                <a:spcPct val="115000"/>
              </a:lnSpc>
              <a:spcBef>
                <a:spcPts val="0"/>
              </a:spcBef>
              <a:spcAft>
                <a:spcPts val="0"/>
              </a:spcAft>
              <a:buClr>
                <a:srgbClr val="595959"/>
              </a:buClr>
              <a:buSzPct val="100000"/>
              <a:buFont typeface="Noto Sans Symbols"/>
              <a:buChar char="∙"/>
            </a:pPr>
            <a:r>
              <a:rPr lang="hr-HR" sz="1800">
                <a:solidFill>
                  <a:srgbClr val="595959"/>
                </a:solidFill>
                <a:latin typeface="Roboto"/>
                <a:ea typeface="Roboto"/>
                <a:cs typeface="Roboto"/>
                <a:sym typeface="Roboto"/>
              </a:rPr>
              <a:t>podrška ostalim komunikacijskim kanalima prilikom lansiranja kampanja.</a:t>
            </a:r>
          </a:p>
          <a:p>
            <a:pPr marL="171450" marR="0" lvl="0" indent="-171450" algn="l" rtl="0">
              <a:lnSpc>
                <a:spcPct val="90000"/>
              </a:lnSpc>
              <a:spcBef>
                <a:spcPts val="1750"/>
              </a:spcBef>
              <a:buClr>
                <a:schemeClr val="dk1"/>
              </a:buClr>
              <a:buFont typeface="Arial"/>
              <a:buNone/>
            </a:pPr>
            <a:endParaRPr sz="1800">
              <a:solidFill>
                <a:srgbClr val="595959"/>
              </a:solidFill>
              <a:latin typeface="Roboto"/>
              <a:ea typeface="Roboto"/>
              <a:cs typeface="Roboto"/>
              <a:sym typeface="Roboto"/>
            </a:endParaRPr>
          </a:p>
        </p:txBody>
      </p:sp>
      <p:grpSp>
        <p:nvGrpSpPr>
          <p:cNvPr id="1119" name="Shape 1119"/>
          <p:cNvGrpSpPr/>
          <p:nvPr/>
        </p:nvGrpSpPr>
        <p:grpSpPr>
          <a:xfrm>
            <a:off x="-25490" y="6168857"/>
            <a:ext cx="12242675" cy="731152"/>
            <a:chOff x="-19118" y="4617750"/>
            <a:chExt cx="9182236" cy="548378"/>
          </a:xfrm>
        </p:grpSpPr>
        <p:sp>
          <p:nvSpPr>
            <p:cNvPr id="1120" name="Shape 1120"/>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21" name="Shape 1121"/>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122" name="Shape 1122"/>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pic>
        <p:nvPicPr>
          <p:cNvPr id="1123" name="Shape 1123" descr="1_homepage_illustrations_desktop_1.png"/>
          <p:cNvPicPr preferRelativeResize="0"/>
          <p:nvPr/>
        </p:nvPicPr>
        <p:blipFill>
          <a:blip r:embed="rId3" cstate="email">
            <a:alphaModFix/>
          </a:blip>
          <a:stretch>
            <a:fillRect/>
          </a:stretch>
        </p:blipFill>
        <p:spPr>
          <a:xfrm>
            <a:off x="5543950" y="1062950"/>
            <a:ext cx="5878300" cy="41575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1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1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1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1129" name="Shape 1129"/>
          <p:cNvSpPr txBox="1"/>
          <p:nvPr/>
        </p:nvSpPr>
        <p:spPr>
          <a:xfrm>
            <a:off x="418669" y="1669930"/>
            <a:ext cx="5007900" cy="4361700"/>
          </a:xfrm>
          <a:prstGeom prst="rect">
            <a:avLst/>
          </a:prstGeom>
          <a:noFill/>
          <a:ln>
            <a:noFill/>
          </a:ln>
        </p:spPr>
        <p:txBody>
          <a:bodyPr wrap="square" lIns="91425" tIns="45700" rIns="91425" bIns="45700" anchor="t" anchorCtr="0">
            <a:noAutofit/>
          </a:bodyPr>
          <a:lstStyle/>
          <a:p>
            <a:pPr marL="0" marR="0" lvl="0" indent="0" algn="l" rtl="0">
              <a:lnSpc>
                <a:spcPct val="105000"/>
              </a:lnSpc>
              <a:spcBef>
                <a:spcPts val="0"/>
              </a:spcBef>
              <a:spcAft>
                <a:spcPts val="0"/>
              </a:spcAft>
              <a:buClr>
                <a:srgbClr val="595959"/>
              </a:buClr>
              <a:buSzPct val="25000"/>
              <a:buFont typeface="Arial"/>
              <a:buNone/>
            </a:pPr>
            <a:r>
              <a:rPr lang="hr-HR" sz="2775" b="1" dirty="0">
                <a:solidFill>
                  <a:srgbClr val="595959"/>
                </a:solidFill>
                <a:latin typeface="Roboto"/>
                <a:ea typeface="Roboto"/>
                <a:cs typeface="Roboto"/>
                <a:sym typeface="Roboto"/>
              </a:rPr>
              <a:t>Informiranje</a:t>
            </a:r>
          </a:p>
          <a:p>
            <a:pPr marL="0" marR="0" lvl="0" indent="0" algn="l" rtl="0">
              <a:lnSpc>
                <a:spcPct val="105000"/>
              </a:lnSpc>
              <a:spcBef>
                <a:spcPts val="1000"/>
              </a:spcBef>
              <a:spcAft>
                <a:spcPts val="0"/>
              </a:spcAft>
              <a:buClr>
                <a:srgbClr val="000000"/>
              </a:buClr>
              <a:buSzPct val="25000"/>
              <a:buFont typeface="Arial"/>
              <a:buNone/>
            </a:pPr>
            <a:r>
              <a:rPr lang="hr-HR" sz="2035" b="1" dirty="0">
                <a:solidFill>
                  <a:srgbClr val="000000"/>
                </a:solidFill>
                <a:latin typeface="Roboto"/>
                <a:ea typeface="Roboto"/>
                <a:cs typeface="Roboto"/>
                <a:sym typeface="Roboto"/>
              </a:rPr>
              <a:t/>
            </a:r>
            <a:br>
              <a:rPr lang="hr-HR" sz="2035" b="1" dirty="0">
                <a:solidFill>
                  <a:srgbClr val="000000"/>
                </a:solidFill>
                <a:latin typeface="Roboto"/>
                <a:ea typeface="Roboto"/>
                <a:cs typeface="Roboto"/>
                <a:sym typeface="Roboto"/>
              </a:rPr>
            </a:br>
            <a:r>
              <a:rPr lang="hr-HR" sz="1757" b="1" dirty="0">
                <a:solidFill>
                  <a:srgbClr val="595959"/>
                </a:solidFill>
                <a:latin typeface="Roboto"/>
                <a:ea typeface="Roboto"/>
                <a:cs typeface="Roboto"/>
                <a:sym typeface="Roboto"/>
              </a:rPr>
              <a:t>Moguće strategije: </a:t>
            </a:r>
          </a:p>
          <a:p>
            <a:pPr marL="342900" marR="0" lvl="0" indent="-342900" algn="l" rtl="0">
              <a:lnSpc>
                <a:spcPct val="105000"/>
              </a:lnSpc>
              <a:spcBef>
                <a:spcPts val="1000"/>
              </a:spcBef>
              <a:spcAft>
                <a:spcPts val="0"/>
              </a:spcAft>
              <a:buClr>
                <a:srgbClr val="595959"/>
              </a:buClr>
              <a:buSzPct val="97611"/>
              <a:buFont typeface="Arial"/>
              <a:buChar char="•"/>
            </a:pPr>
            <a:r>
              <a:rPr lang="hr-HR" sz="1757" dirty="0">
                <a:solidFill>
                  <a:srgbClr val="595959"/>
                </a:solidFill>
                <a:latin typeface="Roboto"/>
                <a:ea typeface="Roboto"/>
                <a:cs typeface="Roboto"/>
                <a:sym typeface="Roboto"/>
              </a:rPr>
              <a:t>Korisniku prilagođen ekran na kojemu će biti ispisani </a:t>
            </a:r>
            <a:r>
              <a:rPr lang="hr-HR" sz="1757" dirty="0" err="1">
                <a:solidFill>
                  <a:srgbClr val="595959"/>
                </a:solidFill>
                <a:latin typeface="Roboto"/>
                <a:ea typeface="Roboto"/>
                <a:cs typeface="Roboto"/>
                <a:sym typeface="Roboto"/>
              </a:rPr>
              <a:t>benefiti</a:t>
            </a:r>
            <a:r>
              <a:rPr lang="hr-HR" sz="1757" dirty="0">
                <a:solidFill>
                  <a:srgbClr val="595959"/>
                </a:solidFill>
                <a:latin typeface="Roboto"/>
                <a:ea typeface="Roboto"/>
                <a:cs typeface="Roboto"/>
                <a:sym typeface="Roboto"/>
              </a:rPr>
              <a:t> traženog proizvoda</a:t>
            </a:r>
          </a:p>
          <a:p>
            <a:pPr marL="342900" marR="0" lvl="0" indent="-342900" algn="l" rtl="0">
              <a:lnSpc>
                <a:spcPct val="105000"/>
              </a:lnSpc>
              <a:spcBef>
                <a:spcPts val="1000"/>
              </a:spcBef>
              <a:spcAft>
                <a:spcPts val="0"/>
              </a:spcAft>
              <a:buClr>
                <a:srgbClr val="595959"/>
              </a:buClr>
              <a:buSzPct val="97611"/>
              <a:buFont typeface="Arial"/>
              <a:buChar char="•"/>
            </a:pPr>
            <a:r>
              <a:rPr lang="hr-HR" sz="1757" dirty="0">
                <a:solidFill>
                  <a:srgbClr val="595959"/>
                </a:solidFill>
                <a:latin typeface="Roboto"/>
                <a:ea typeface="Roboto"/>
                <a:cs typeface="Roboto"/>
                <a:sym typeface="Roboto"/>
              </a:rPr>
              <a:t>Mogućnost online isprobavanja proizvoda (npr. Free download prvog poglavlja knjige)</a:t>
            </a:r>
          </a:p>
          <a:p>
            <a:pPr marL="342900" marR="0" lvl="0" indent="-342900" algn="l" rtl="0">
              <a:lnSpc>
                <a:spcPct val="105000"/>
              </a:lnSpc>
              <a:spcBef>
                <a:spcPts val="1000"/>
              </a:spcBef>
              <a:spcAft>
                <a:spcPts val="0"/>
              </a:spcAft>
              <a:buClr>
                <a:srgbClr val="595959"/>
              </a:buClr>
              <a:buSzPct val="97611"/>
              <a:buFont typeface="Arial"/>
              <a:buChar char="•"/>
            </a:pPr>
            <a:r>
              <a:rPr lang="hr-HR" sz="1757" dirty="0">
                <a:solidFill>
                  <a:srgbClr val="595959"/>
                </a:solidFill>
                <a:latin typeface="Roboto"/>
                <a:ea typeface="Roboto"/>
                <a:cs typeface="Roboto"/>
                <a:sym typeface="Roboto"/>
              </a:rPr>
              <a:t>Dublje informiranje o proizvodu kroz promotivni video</a:t>
            </a:r>
          </a:p>
          <a:p>
            <a:pPr marL="342900" marR="0" lvl="0" indent="-342900" algn="l" rtl="0">
              <a:lnSpc>
                <a:spcPct val="105000"/>
              </a:lnSpc>
              <a:spcBef>
                <a:spcPts val="1000"/>
              </a:spcBef>
              <a:spcAft>
                <a:spcPts val="0"/>
              </a:spcAft>
              <a:buClr>
                <a:srgbClr val="595959"/>
              </a:buClr>
              <a:buSzPct val="97611"/>
              <a:buFont typeface="Arial"/>
              <a:buChar char="•"/>
            </a:pPr>
            <a:r>
              <a:rPr lang="hr-HR" sz="1757" dirty="0">
                <a:solidFill>
                  <a:srgbClr val="595959"/>
                </a:solidFill>
                <a:latin typeface="Roboto"/>
                <a:ea typeface="Roboto"/>
                <a:cs typeface="Roboto"/>
                <a:sym typeface="Roboto"/>
              </a:rPr>
              <a:t>Besplatna online edukacija o korištenju proizvoda</a:t>
            </a:r>
          </a:p>
          <a:p>
            <a:pPr marL="171450" marR="0" lvl="0" indent="-171450" algn="l" rtl="0">
              <a:lnSpc>
                <a:spcPct val="80000"/>
              </a:lnSpc>
              <a:spcBef>
                <a:spcPts val="1750"/>
              </a:spcBef>
              <a:buClr>
                <a:schemeClr val="dk1"/>
              </a:buClr>
              <a:buFont typeface="Arial"/>
              <a:buNone/>
            </a:pPr>
            <a:endParaRPr sz="1942" dirty="0">
              <a:solidFill>
                <a:schemeClr val="dk1"/>
              </a:solidFill>
              <a:latin typeface="Roboto"/>
              <a:ea typeface="Roboto"/>
              <a:cs typeface="Roboto"/>
              <a:sym typeface="Roboto"/>
            </a:endParaRPr>
          </a:p>
        </p:txBody>
      </p:sp>
      <p:sp>
        <p:nvSpPr>
          <p:cNvPr id="1130" name="Shape 1130"/>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grpSp>
        <p:nvGrpSpPr>
          <p:cNvPr id="1131" name="Shape 1131"/>
          <p:cNvGrpSpPr/>
          <p:nvPr/>
        </p:nvGrpSpPr>
        <p:grpSpPr>
          <a:xfrm>
            <a:off x="-25490" y="6168857"/>
            <a:ext cx="12242675" cy="731152"/>
            <a:chOff x="-19118" y="4617750"/>
            <a:chExt cx="9182236" cy="548378"/>
          </a:xfrm>
        </p:grpSpPr>
        <p:sp>
          <p:nvSpPr>
            <p:cNvPr id="1132" name="Shape 113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33" name="Shape 113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1134" name="Shape 1134" descr="held_tablet.png"/>
          <p:cNvPicPr preferRelativeResize="0"/>
          <p:nvPr/>
        </p:nvPicPr>
        <p:blipFill rotWithShape="1">
          <a:blip r:embed="rId3" cstate="email">
            <a:alphaModFix/>
          </a:blip>
          <a:srcRect/>
          <a:stretch/>
        </p:blipFill>
        <p:spPr>
          <a:xfrm>
            <a:off x="6049400" y="1374949"/>
            <a:ext cx="5714499" cy="439542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39"/>
        <p:cNvGrpSpPr/>
        <p:nvPr/>
      </p:nvGrpSpPr>
      <p:grpSpPr>
        <a:xfrm>
          <a:off x="0" y="0"/>
          <a:ext cx="0" cy="0"/>
          <a:chOff x="0" y="0"/>
          <a:chExt cx="0" cy="0"/>
        </a:xfrm>
      </p:grpSpPr>
      <p:sp>
        <p:nvSpPr>
          <p:cNvPr id="1140" name="Shape 1140"/>
          <p:cNvSpPr txBox="1"/>
          <p:nvPr/>
        </p:nvSpPr>
        <p:spPr>
          <a:xfrm>
            <a:off x="418675" y="1530350"/>
            <a:ext cx="5833500" cy="5369700"/>
          </a:xfrm>
          <a:prstGeom prst="rect">
            <a:avLst/>
          </a:prstGeom>
          <a:noFill/>
          <a:ln>
            <a:noFill/>
          </a:ln>
        </p:spPr>
        <p:txBody>
          <a:bodyPr wrap="square" lIns="91425" tIns="45700" rIns="91425" bIns="45700" anchor="t" anchorCtr="0">
            <a:noAutofit/>
          </a:bodyPr>
          <a:lstStyle/>
          <a:p>
            <a:pPr marL="0" marR="0" lvl="0" indent="0" algn="l" rtl="0">
              <a:lnSpc>
                <a:spcPct val="115000"/>
              </a:lnSpc>
              <a:spcBef>
                <a:spcPts val="0"/>
              </a:spcBef>
              <a:spcAft>
                <a:spcPts val="0"/>
              </a:spcAft>
              <a:buClr>
                <a:srgbClr val="595959"/>
              </a:buClr>
              <a:buSzPct val="25000"/>
              <a:buFont typeface="Arial"/>
              <a:buNone/>
            </a:pPr>
            <a:r>
              <a:rPr lang="hr-HR" sz="2800" b="1">
                <a:solidFill>
                  <a:srgbClr val="595959"/>
                </a:solidFill>
                <a:latin typeface="Roboto"/>
                <a:ea typeface="Roboto"/>
                <a:cs typeface="Roboto"/>
                <a:sym typeface="Roboto"/>
              </a:rPr>
              <a:t>Prodaja</a:t>
            </a:r>
          </a:p>
          <a:p>
            <a:pPr marL="0" marR="0" lvl="0" indent="0" algn="l" rtl="0">
              <a:lnSpc>
                <a:spcPct val="115000"/>
              </a:lnSpc>
              <a:spcBef>
                <a:spcPts val="1000"/>
              </a:spcBef>
              <a:spcAft>
                <a:spcPts val="0"/>
              </a:spcAft>
              <a:buClr>
                <a:srgbClr val="595959"/>
              </a:buClr>
              <a:buFont typeface="Arial"/>
              <a:buNone/>
            </a:pPr>
            <a:endParaRPr sz="2000" b="1">
              <a:solidFill>
                <a:srgbClr val="0070C0"/>
              </a:solidFill>
              <a:latin typeface="Roboto"/>
              <a:ea typeface="Roboto"/>
              <a:cs typeface="Roboto"/>
              <a:sym typeface="Roboto"/>
            </a:endParaRPr>
          </a:p>
          <a:p>
            <a:pPr marL="0" marR="0" lvl="0" indent="0" algn="l" rtl="0">
              <a:lnSpc>
                <a:spcPct val="115000"/>
              </a:lnSpc>
              <a:spcBef>
                <a:spcPts val="1000"/>
              </a:spcBef>
              <a:spcAft>
                <a:spcPts val="0"/>
              </a:spcAft>
              <a:buClr>
                <a:srgbClr val="595959"/>
              </a:buClr>
              <a:buSzPct val="25000"/>
              <a:buFont typeface="Arial"/>
              <a:buNone/>
            </a:pPr>
            <a:r>
              <a:rPr lang="hr-HR" sz="1800" b="1">
                <a:solidFill>
                  <a:srgbClr val="595959"/>
                </a:solidFill>
                <a:latin typeface="Roboto"/>
                <a:ea typeface="Roboto"/>
                <a:cs typeface="Roboto"/>
                <a:sym typeface="Roboto"/>
              </a:rPr>
              <a:t>Moguće strategije: </a:t>
            </a:r>
          </a:p>
          <a:p>
            <a:pPr marL="342900" marR="0" lvl="0" indent="-342900" algn="l" rtl="0">
              <a:lnSpc>
                <a:spcPct val="115000"/>
              </a:lnSpc>
              <a:spcBef>
                <a:spcPts val="100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Isticanje neposrednih Call-to-action fraza</a:t>
            </a:r>
          </a:p>
          <a:p>
            <a:pPr marL="342900" marR="0" lvl="0" indent="-342900" algn="l" rtl="0">
              <a:lnSpc>
                <a:spcPct val="115000"/>
              </a:lnSpc>
              <a:spcBef>
                <a:spcPts val="100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Navođenje popusta, vremenska ograničenja kupovine proizvoda (oskudnost)</a:t>
            </a:r>
          </a:p>
          <a:p>
            <a:pPr marL="342900" marR="0" lvl="0" indent="-342900" algn="l" rtl="0">
              <a:lnSpc>
                <a:spcPct val="115000"/>
              </a:lnSpc>
              <a:spcBef>
                <a:spcPts val="100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Korištenje različitih apela (emotivnih, racionalnih, moralnih)</a:t>
            </a:r>
          </a:p>
          <a:p>
            <a:pPr marL="342900" marR="0" lvl="0" indent="-342900" algn="l" rtl="0">
              <a:lnSpc>
                <a:spcPct val="115000"/>
              </a:lnSpc>
              <a:spcBef>
                <a:spcPts val="100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Pozivanje na fizički posjet prodajnom mjestu</a:t>
            </a:r>
          </a:p>
        </p:txBody>
      </p:sp>
      <p:grpSp>
        <p:nvGrpSpPr>
          <p:cNvPr id="1141" name="Shape 1141"/>
          <p:cNvGrpSpPr/>
          <p:nvPr/>
        </p:nvGrpSpPr>
        <p:grpSpPr>
          <a:xfrm>
            <a:off x="-25490" y="6168857"/>
            <a:ext cx="12242675" cy="731152"/>
            <a:chOff x="-19118" y="4617750"/>
            <a:chExt cx="9182236" cy="548378"/>
          </a:xfrm>
        </p:grpSpPr>
        <p:sp>
          <p:nvSpPr>
            <p:cNvPr id="1142" name="Shape 114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43" name="Shape 114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144" name="Shape 1144"/>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grpSp>
        <p:nvGrpSpPr>
          <p:cNvPr id="1145" name="Shape 1145"/>
          <p:cNvGrpSpPr/>
          <p:nvPr/>
        </p:nvGrpSpPr>
        <p:grpSpPr>
          <a:xfrm>
            <a:off x="6923878" y="1993686"/>
            <a:ext cx="3688888" cy="2306120"/>
            <a:chOff x="2933" y="0"/>
            <a:chExt cx="8837777" cy="5524963"/>
          </a:xfrm>
        </p:grpSpPr>
        <p:pic>
          <p:nvPicPr>
            <p:cNvPr id="1146" name="Shape 1146"/>
            <p:cNvPicPr preferRelativeResize="0"/>
            <p:nvPr/>
          </p:nvPicPr>
          <p:blipFill rotWithShape="1">
            <a:blip r:embed="rId3" cstate="email">
              <a:alphaModFix/>
            </a:blip>
            <a:srcRect/>
            <a:stretch/>
          </p:blipFill>
          <p:spPr>
            <a:xfrm>
              <a:off x="11110" y="513763"/>
              <a:ext cx="8829600" cy="5011200"/>
            </a:xfrm>
            <a:prstGeom prst="rect">
              <a:avLst/>
            </a:prstGeom>
            <a:noFill/>
            <a:ln>
              <a:noFill/>
            </a:ln>
            <a:effectLst>
              <a:outerShdw rotWithShape="0">
                <a:srgbClr val="000000">
                  <a:alpha val="49800"/>
                </a:srgbClr>
              </a:outerShdw>
            </a:effectLst>
          </p:spPr>
        </p:pic>
        <p:pic>
          <p:nvPicPr>
            <p:cNvPr id="1147" name="Shape 1147"/>
            <p:cNvPicPr preferRelativeResize="0"/>
            <p:nvPr/>
          </p:nvPicPr>
          <p:blipFill rotWithShape="1">
            <a:blip r:embed="rId4" cstate="email">
              <a:alphaModFix/>
            </a:blip>
            <a:srcRect/>
            <a:stretch/>
          </p:blipFill>
          <p:spPr>
            <a:xfrm>
              <a:off x="2933" y="0"/>
              <a:ext cx="8835000" cy="525300"/>
            </a:xfrm>
            <a:prstGeom prst="rect">
              <a:avLst/>
            </a:prstGeom>
            <a:noFill/>
            <a:ln>
              <a:noFill/>
            </a:ln>
          </p:spPr>
        </p:pic>
      </p:grpSp>
      <p:pic>
        <p:nvPicPr>
          <p:cNvPr id="1148" name="Shape 1148"/>
          <p:cNvPicPr preferRelativeResize="0"/>
          <p:nvPr/>
        </p:nvPicPr>
        <p:blipFill rotWithShape="1">
          <a:blip r:embed="rId5" cstate="email">
            <a:alphaModFix/>
          </a:blip>
          <a:srcRect/>
          <a:stretch/>
        </p:blipFill>
        <p:spPr>
          <a:xfrm>
            <a:off x="6252258" y="1811700"/>
            <a:ext cx="5036100" cy="2994600"/>
          </a:xfrm>
          <a:prstGeom prst="rect">
            <a:avLst/>
          </a:prstGeom>
          <a:noFill/>
          <a:ln>
            <a:noFill/>
          </a:ln>
          <a:effectLst>
            <a:outerShdw blurRad="431800" rotWithShape="0">
              <a:srgbClr val="000000">
                <a:alpha val="7529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3"/>
        <p:cNvGrpSpPr/>
        <p:nvPr/>
      </p:nvGrpSpPr>
      <p:grpSpPr>
        <a:xfrm>
          <a:off x="0" y="0"/>
          <a:ext cx="0" cy="0"/>
          <a:chOff x="0" y="0"/>
          <a:chExt cx="0" cy="0"/>
        </a:xfrm>
      </p:grpSpPr>
      <p:pic>
        <p:nvPicPr>
          <p:cNvPr id="1154" name="Shape 1154" descr="T:\Marketing\Specijalist za Internet marketing\_novo_novo\Internet kao komunikacijski kanal\prezentacije\slike\primjeri_weba_kolektiva.jpg"/>
          <p:cNvPicPr preferRelativeResize="0"/>
          <p:nvPr/>
        </p:nvPicPr>
        <p:blipFill rotWithShape="1">
          <a:blip r:embed="rId3" cstate="email">
            <a:alphaModFix/>
          </a:blip>
          <a:srcRect/>
          <a:stretch/>
        </p:blipFill>
        <p:spPr>
          <a:xfrm>
            <a:off x="2576000" y="1512476"/>
            <a:ext cx="7294951" cy="3885276"/>
          </a:xfrm>
          <a:prstGeom prst="rect">
            <a:avLst/>
          </a:prstGeom>
          <a:noFill/>
          <a:ln>
            <a:noFill/>
          </a:ln>
        </p:spPr>
      </p:pic>
      <p:sp>
        <p:nvSpPr>
          <p:cNvPr id="1155" name="Shape 1155"/>
          <p:cNvSpPr/>
          <p:nvPr/>
        </p:nvSpPr>
        <p:spPr>
          <a:xfrm>
            <a:off x="5152911" y="5755396"/>
            <a:ext cx="2167325" cy="30777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400" b="1">
                <a:solidFill>
                  <a:srgbClr val="595959"/>
                </a:solidFill>
                <a:latin typeface="Roboto"/>
                <a:ea typeface="Roboto"/>
                <a:cs typeface="Roboto"/>
                <a:sym typeface="Roboto"/>
              </a:rPr>
              <a:t>Izvor: www.kolektiva.hr</a:t>
            </a:r>
          </a:p>
        </p:txBody>
      </p:sp>
      <p:grpSp>
        <p:nvGrpSpPr>
          <p:cNvPr id="1156" name="Shape 1156"/>
          <p:cNvGrpSpPr/>
          <p:nvPr/>
        </p:nvGrpSpPr>
        <p:grpSpPr>
          <a:xfrm>
            <a:off x="-25490" y="6168857"/>
            <a:ext cx="12242675" cy="731152"/>
            <a:chOff x="-19118" y="4617750"/>
            <a:chExt cx="9182236" cy="548378"/>
          </a:xfrm>
        </p:grpSpPr>
        <p:sp>
          <p:nvSpPr>
            <p:cNvPr id="1157" name="Shape 1157"/>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58" name="Shape 1158"/>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159" name="Shape 1159"/>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54"/>
                                        </p:tgtEl>
                                        <p:attrNameLst>
                                          <p:attrName>style.visibility</p:attrName>
                                        </p:attrNameLst>
                                      </p:cBhvr>
                                      <p:to>
                                        <p:strVal val="visible"/>
                                      </p:to>
                                    </p:set>
                                    <p:animEffect transition="in" filter="fade">
                                      <p:cBhvr>
                                        <p:cTn id="7" dur="500"/>
                                        <p:tgtEl>
                                          <p:spTgt spid="115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64"/>
        <p:cNvGrpSpPr/>
        <p:nvPr/>
      </p:nvGrpSpPr>
      <p:grpSpPr>
        <a:xfrm>
          <a:off x="0" y="0"/>
          <a:ext cx="0" cy="0"/>
          <a:chOff x="0" y="0"/>
          <a:chExt cx="0" cy="0"/>
        </a:xfrm>
      </p:grpSpPr>
      <p:sp>
        <p:nvSpPr>
          <p:cNvPr id="1165" name="Shape 1165"/>
          <p:cNvSpPr/>
          <p:nvPr/>
        </p:nvSpPr>
        <p:spPr>
          <a:xfrm>
            <a:off x="399600" y="1714750"/>
            <a:ext cx="4802100" cy="3657900"/>
          </a:xfrm>
          <a:prstGeom prst="rect">
            <a:avLst/>
          </a:prstGeom>
          <a:noFill/>
          <a:ln>
            <a:noFill/>
          </a:ln>
        </p:spPr>
        <p:txBody>
          <a:bodyPr wrap="square" lIns="91425" tIns="45700" rIns="91425" bIns="45700" anchor="t" anchorCtr="0">
            <a:noAutofit/>
          </a:bodyPr>
          <a:lstStyle/>
          <a:p>
            <a:pPr marL="0" marR="0" lvl="0" indent="0" algn="l" rtl="0">
              <a:lnSpc>
                <a:spcPct val="115000"/>
              </a:lnSpc>
              <a:spcBef>
                <a:spcPts val="0"/>
              </a:spcBef>
              <a:spcAft>
                <a:spcPts val="0"/>
              </a:spcAft>
              <a:buSzPct val="25000"/>
              <a:buNone/>
            </a:pPr>
            <a:r>
              <a:rPr lang="hr-HR" sz="2800" b="1">
                <a:solidFill>
                  <a:srgbClr val="595959"/>
                </a:solidFill>
                <a:latin typeface="Roboto"/>
                <a:ea typeface="Roboto"/>
                <a:cs typeface="Roboto"/>
                <a:sym typeface="Roboto"/>
              </a:rPr>
              <a:t>Izgradnja lojalnosti potrošača</a:t>
            </a:r>
          </a:p>
          <a:p>
            <a:pPr marL="0" marR="0" lvl="0" indent="0" algn="l" rtl="0">
              <a:lnSpc>
                <a:spcPct val="115000"/>
              </a:lnSpc>
              <a:spcBef>
                <a:spcPts val="1000"/>
              </a:spcBef>
              <a:spcAft>
                <a:spcPts val="0"/>
              </a:spcAft>
              <a:buSzPct val="25000"/>
              <a:buNone/>
            </a:pPr>
            <a:r>
              <a:rPr lang="hr-HR" sz="2000">
                <a:solidFill>
                  <a:srgbClr val="595959"/>
                </a:solidFill>
                <a:latin typeface="Roboto"/>
                <a:ea typeface="Roboto"/>
                <a:cs typeface="Roboto"/>
                <a:sym typeface="Roboto"/>
              </a:rPr>
              <a:t/>
            </a:r>
            <a:br>
              <a:rPr lang="hr-HR" sz="2000">
                <a:solidFill>
                  <a:srgbClr val="595959"/>
                </a:solidFill>
                <a:latin typeface="Roboto"/>
                <a:ea typeface="Roboto"/>
                <a:cs typeface="Roboto"/>
                <a:sym typeface="Roboto"/>
              </a:rPr>
            </a:br>
            <a:r>
              <a:rPr lang="hr-HR" sz="1800" b="1">
                <a:solidFill>
                  <a:srgbClr val="595959"/>
                </a:solidFill>
                <a:latin typeface="Roboto"/>
                <a:ea typeface="Roboto"/>
                <a:cs typeface="Roboto"/>
                <a:sym typeface="Roboto"/>
              </a:rPr>
              <a:t>Moguće strategije: </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zabavne aktivnosti za potrebe stvaranja i izgradnje imidža</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stavljanje proizvoda i usluga u kreativni i interaktivni kontekst</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izgradnja baze za CRM, newslettere</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besplatni sadržaji</a:t>
            </a:r>
          </a:p>
          <a:p>
            <a:pPr marL="800100" marR="0" lvl="1" indent="-342900" algn="l" rtl="0">
              <a:lnSpc>
                <a:spcPct val="115000"/>
              </a:lnSpc>
              <a:spcBef>
                <a:spcPts val="1000"/>
              </a:spcBef>
              <a:spcAft>
                <a:spcPts val="0"/>
              </a:spcAft>
              <a:buClr>
                <a:schemeClr val="dk1"/>
              </a:buClr>
              <a:buFont typeface="Arial"/>
              <a:buNone/>
            </a:pPr>
            <a:endParaRPr sz="2000" b="0" i="0" u="none" strike="noStrike" cap="none">
              <a:solidFill>
                <a:srgbClr val="595959"/>
              </a:solidFill>
              <a:latin typeface="Roboto"/>
              <a:ea typeface="Roboto"/>
              <a:cs typeface="Roboto"/>
              <a:sym typeface="Roboto"/>
            </a:endParaRPr>
          </a:p>
        </p:txBody>
      </p:sp>
      <p:sp>
        <p:nvSpPr>
          <p:cNvPr id="1166" name="Shape 1166"/>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pic>
        <p:nvPicPr>
          <p:cNvPr id="1167" name="Shape 1167" descr="iStock_000070334225_Large.jpg"/>
          <p:cNvPicPr preferRelativeResize="0"/>
          <p:nvPr/>
        </p:nvPicPr>
        <p:blipFill rotWithShape="1">
          <a:blip r:embed="rId3" cstate="email">
            <a:alphaModFix/>
          </a:blip>
          <a:srcRect/>
          <a:stretch/>
        </p:blipFill>
        <p:spPr>
          <a:xfrm>
            <a:off x="5445980" y="0"/>
            <a:ext cx="6771198" cy="69000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6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6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6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6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6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6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6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pic>
        <p:nvPicPr>
          <p:cNvPr id="1173" name="Shape 1173"/>
          <p:cNvPicPr preferRelativeResize="0"/>
          <p:nvPr/>
        </p:nvPicPr>
        <p:blipFill rotWithShape="1">
          <a:blip r:embed="rId3" cstate="email">
            <a:alphaModFix/>
          </a:blip>
          <a:srcRect/>
          <a:stretch/>
        </p:blipFill>
        <p:spPr>
          <a:xfrm>
            <a:off x="1359003" y="1457763"/>
            <a:ext cx="9798988" cy="4223351"/>
          </a:xfrm>
          <a:prstGeom prst="rect">
            <a:avLst/>
          </a:prstGeom>
          <a:noFill/>
          <a:ln>
            <a:noFill/>
          </a:ln>
        </p:spPr>
      </p:pic>
      <p:sp>
        <p:nvSpPr>
          <p:cNvPr id="1174" name="Shape 1174"/>
          <p:cNvSpPr txBox="1"/>
          <p:nvPr/>
        </p:nvSpPr>
        <p:spPr>
          <a:xfrm>
            <a:off x="9872472" y="2012115"/>
            <a:ext cx="1179576" cy="411480"/>
          </a:xfrm>
          <a:prstGeom prst="rect">
            <a:avLst/>
          </a:prstGeom>
          <a:noFill/>
          <a:ln w="38100" cap="flat" cmpd="sng">
            <a:solidFill>
              <a:srgbClr val="FF0000"/>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175" name="Shape 1175"/>
          <p:cNvSpPr/>
          <p:nvPr/>
        </p:nvSpPr>
        <p:spPr>
          <a:xfrm>
            <a:off x="4988319" y="5765013"/>
            <a:ext cx="2755626" cy="30777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400" b="1">
                <a:solidFill>
                  <a:srgbClr val="595959"/>
                </a:solidFill>
                <a:latin typeface="Roboto"/>
                <a:ea typeface="Roboto"/>
                <a:cs typeface="Roboto"/>
                <a:sym typeface="Roboto"/>
              </a:rPr>
              <a:t>Izvor: www.pizzeria-paprika.hr</a:t>
            </a:r>
          </a:p>
        </p:txBody>
      </p:sp>
      <p:sp>
        <p:nvSpPr>
          <p:cNvPr id="1176" name="Shape 1176"/>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grpSp>
        <p:nvGrpSpPr>
          <p:cNvPr id="1177" name="Shape 1177"/>
          <p:cNvGrpSpPr/>
          <p:nvPr/>
        </p:nvGrpSpPr>
        <p:grpSpPr>
          <a:xfrm>
            <a:off x="-25490" y="6168857"/>
            <a:ext cx="12242675" cy="731152"/>
            <a:chOff x="-19118" y="4617750"/>
            <a:chExt cx="9182236" cy="548378"/>
          </a:xfrm>
        </p:grpSpPr>
        <p:sp>
          <p:nvSpPr>
            <p:cNvPr id="1178" name="Shape 1178"/>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79" name="Shape 1179"/>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3"/>
                                        </p:tgtEl>
                                        <p:attrNameLst>
                                          <p:attrName>style.visibility</p:attrName>
                                        </p:attrNameLst>
                                      </p:cBhvr>
                                      <p:to>
                                        <p:strVal val="visible"/>
                                      </p:to>
                                    </p:set>
                                    <p:animEffect transition="in" filter="fade">
                                      <p:cBhvr>
                                        <p:cTn id="7" dur="500"/>
                                        <p:tgtEl>
                                          <p:spTgt spid="1173"/>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174"/>
                                        </p:tgtEl>
                                        <p:attrNameLst>
                                          <p:attrName>style.visibility</p:attrName>
                                        </p:attrNameLst>
                                      </p:cBhvr>
                                      <p:to>
                                        <p:strVal val="visible"/>
                                      </p:to>
                                    </p:set>
                                    <p:anim calcmode="lin" valueType="num">
                                      <p:cBhvr additive="base">
                                        <p:cTn id="12" dur="500"/>
                                        <p:tgtEl>
                                          <p:spTgt spid="1174"/>
                                        </p:tgtEl>
                                        <p:attrNameLst>
                                          <p:attrName>ppt_w</p:attrName>
                                        </p:attrNameLst>
                                      </p:cBhvr>
                                      <p:tavLst>
                                        <p:tav tm="0">
                                          <p:val>
                                            <p:strVal val="0"/>
                                          </p:val>
                                        </p:tav>
                                        <p:tav tm="100000">
                                          <p:val>
                                            <p:strVal val="#ppt_w"/>
                                          </p:val>
                                        </p:tav>
                                      </p:tavLst>
                                    </p:anim>
                                    <p:anim calcmode="lin" valueType="num">
                                      <p:cBhvr additive="base">
                                        <p:cTn id="13" dur="500"/>
                                        <p:tgtEl>
                                          <p:spTgt spid="1174"/>
                                        </p:tgtEl>
                                        <p:attrNameLst>
                                          <p:attrName>ppt_h</p:attrName>
                                        </p:attrNameLst>
                                      </p:cBhvr>
                                      <p:tavLst>
                                        <p:tav tm="0">
                                          <p:val>
                                            <p:str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84"/>
        <p:cNvGrpSpPr/>
        <p:nvPr/>
      </p:nvGrpSpPr>
      <p:grpSpPr>
        <a:xfrm>
          <a:off x="0" y="0"/>
          <a:ext cx="0" cy="0"/>
          <a:chOff x="0" y="0"/>
          <a:chExt cx="0" cy="0"/>
        </a:xfrm>
      </p:grpSpPr>
      <p:sp>
        <p:nvSpPr>
          <p:cNvPr id="1185" name="Shape 1185"/>
          <p:cNvSpPr/>
          <p:nvPr/>
        </p:nvSpPr>
        <p:spPr>
          <a:xfrm>
            <a:off x="418674" y="1472900"/>
            <a:ext cx="6221700" cy="4153500"/>
          </a:xfrm>
          <a:prstGeom prst="rect">
            <a:avLst/>
          </a:prstGeom>
          <a:noFill/>
          <a:ln>
            <a:noFill/>
          </a:ln>
        </p:spPr>
        <p:txBody>
          <a:bodyPr wrap="square" lIns="91425" tIns="45700" rIns="91425" bIns="45700" anchor="t" anchorCtr="0">
            <a:noAutofit/>
          </a:bodyPr>
          <a:lstStyle/>
          <a:p>
            <a:pPr marL="0" marR="0" lvl="0" indent="0" algn="l" rtl="0">
              <a:lnSpc>
                <a:spcPct val="115000"/>
              </a:lnSpc>
              <a:spcBef>
                <a:spcPts val="0"/>
              </a:spcBef>
              <a:spcAft>
                <a:spcPts val="0"/>
              </a:spcAft>
              <a:buSzPct val="25000"/>
              <a:buNone/>
            </a:pPr>
            <a:r>
              <a:rPr lang="hr-HR" sz="2800" b="1">
                <a:solidFill>
                  <a:srgbClr val="595959"/>
                </a:solidFill>
                <a:latin typeface="Roboto"/>
                <a:ea typeface="Roboto"/>
                <a:cs typeface="Roboto"/>
                <a:sym typeface="Roboto"/>
              </a:rPr>
              <a:t>Podrška ostalim komunikacijskim kanalima prilikom lansiranja kampanja</a:t>
            </a:r>
            <a:r>
              <a:rPr lang="hr-HR" sz="2400" b="1">
                <a:solidFill>
                  <a:srgbClr val="595959"/>
                </a:solidFill>
                <a:latin typeface="Roboto"/>
                <a:ea typeface="Roboto"/>
                <a:cs typeface="Roboto"/>
                <a:sym typeface="Roboto"/>
              </a:rPr>
              <a:t/>
            </a:r>
            <a:br>
              <a:rPr lang="hr-HR" sz="2400" b="1">
                <a:solidFill>
                  <a:srgbClr val="595959"/>
                </a:solidFill>
                <a:latin typeface="Roboto"/>
                <a:ea typeface="Roboto"/>
                <a:cs typeface="Roboto"/>
                <a:sym typeface="Roboto"/>
              </a:rPr>
            </a:br>
            <a:endParaRPr lang="hr-HR" sz="2400" b="1">
              <a:solidFill>
                <a:srgbClr val="595959"/>
              </a:solidFill>
              <a:latin typeface="Roboto"/>
              <a:ea typeface="Roboto"/>
              <a:cs typeface="Roboto"/>
              <a:sym typeface="Roboto"/>
            </a:endParaRPr>
          </a:p>
          <a:p>
            <a:pPr marL="0" marR="0" lvl="0" indent="0" algn="l" rtl="0">
              <a:lnSpc>
                <a:spcPct val="115000"/>
              </a:lnSpc>
              <a:spcBef>
                <a:spcPts val="1000"/>
              </a:spcBef>
              <a:spcAft>
                <a:spcPts val="0"/>
              </a:spcAft>
              <a:buSzPct val="25000"/>
              <a:buNone/>
            </a:pPr>
            <a:r>
              <a:rPr lang="hr-HR" sz="1800" b="1">
                <a:solidFill>
                  <a:srgbClr val="595959"/>
                </a:solidFill>
                <a:latin typeface="Roboto"/>
                <a:ea typeface="Roboto"/>
                <a:cs typeface="Roboto"/>
                <a:sym typeface="Roboto"/>
              </a:rPr>
              <a:t>Moguće strategije: </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Obrasci za prijavu (npr. za reklamirani događaj) </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Korištenje interaktivnosti Interneta koje ostali mediji nemaju</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Rani online konfigurator za automobil koji je još nije u fazi proizvodnje.</a:t>
            </a:r>
          </a:p>
          <a:p>
            <a:pPr marL="342900" marR="0" lvl="0" indent="-342900" algn="l" rtl="0">
              <a:lnSpc>
                <a:spcPct val="115000"/>
              </a:lnSpc>
              <a:spcBef>
                <a:spcPts val="1000"/>
              </a:spcBef>
              <a:spcAft>
                <a:spcPts val="0"/>
              </a:spcAft>
              <a:buClr>
                <a:srgbClr val="595959"/>
              </a:buClr>
              <a:buSzPct val="100000"/>
              <a:buFont typeface="Arial"/>
              <a:buChar char="•"/>
            </a:pPr>
            <a:r>
              <a:rPr lang="hr-HR" sz="1800" b="0">
                <a:solidFill>
                  <a:srgbClr val="595959"/>
                </a:solidFill>
                <a:latin typeface="Roboto"/>
                <a:ea typeface="Roboto"/>
                <a:cs typeface="Roboto"/>
                <a:sym typeface="Roboto"/>
              </a:rPr>
              <a:t>Interaktivni natječaj za najbolji slogan</a:t>
            </a:r>
          </a:p>
          <a:p>
            <a:pPr marL="800100" marR="0" lvl="1" indent="-342900" algn="l" rtl="0">
              <a:lnSpc>
                <a:spcPct val="115000"/>
              </a:lnSpc>
              <a:spcBef>
                <a:spcPts val="1000"/>
              </a:spcBef>
              <a:spcAft>
                <a:spcPts val="0"/>
              </a:spcAft>
              <a:buClr>
                <a:schemeClr val="dk1"/>
              </a:buClr>
              <a:buFont typeface="Arial"/>
              <a:buNone/>
            </a:pPr>
            <a:endParaRPr sz="2000" b="0" i="0" u="none" strike="noStrike" cap="none">
              <a:solidFill>
                <a:srgbClr val="595959"/>
              </a:solidFill>
              <a:latin typeface="Roboto"/>
              <a:ea typeface="Roboto"/>
              <a:cs typeface="Roboto"/>
              <a:sym typeface="Roboto"/>
            </a:endParaRPr>
          </a:p>
        </p:txBody>
      </p:sp>
      <p:sp>
        <p:nvSpPr>
          <p:cNvPr id="1186" name="Shape 1186"/>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pic>
        <p:nvPicPr>
          <p:cNvPr id="1187" name="Shape 1187" descr="iStock_000083337183_Large.jpg"/>
          <p:cNvPicPr preferRelativeResize="0"/>
          <p:nvPr/>
        </p:nvPicPr>
        <p:blipFill rotWithShape="1">
          <a:blip r:embed="rId3" cstate="email">
            <a:alphaModFix/>
          </a:blip>
          <a:srcRect/>
          <a:stretch/>
        </p:blipFill>
        <p:spPr>
          <a:xfrm>
            <a:off x="6433960" y="0"/>
            <a:ext cx="6729966" cy="68580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8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8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8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8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8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8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91"/>
        <p:cNvGrpSpPr/>
        <p:nvPr/>
      </p:nvGrpSpPr>
      <p:grpSpPr>
        <a:xfrm>
          <a:off x="0" y="0"/>
          <a:ext cx="0" cy="0"/>
          <a:chOff x="0" y="0"/>
          <a:chExt cx="0" cy="0"/>
        </a:xfrm>
      </p:grpSpPr>
      <p:pic>
        <p:nvPicPr>
          <p:cNvPr id="1192" name="Shape 1192" descr="T:\Marketing\Specijalist za Internet marketing\_novo_novo\Internet kao komunikacijski kanal\prezentacije\slike\primjeri_weba_ledonardo_hr.jpg"/>
          <p:cNvPicPr preferRelativeResize="0"/>
          <p:nvPr/>
        </p:nvPicPr>
        <p:blipFill rotWithShape="1">
          <a:blip r:embed="rId3" cstate="email">
            <a:alphaModFix/>
          </a:blip>
          <a:srcRect/>
          <a:stretch/>
        </p:blipFill>
        <p:spPr>
          <a:xfrm>
            <a:off x="2077436" y="1272852"/>
            <a:ext cx="8506366" cy="4257703"/>
          </a:xfrm>
          <a:prstGeom prst="rect">
            <a:avLst/>
          </a:prstGeom>
          <a:noFill/>
          <a:ln>
            <a:noFill/>
          </a:ln>
        </p:spPr>
      </p:pic>
      <p:sp>
        <p:nvSpPr>
          <p:cNvPr id="1193" name="Shape 1193"/>
          <p:cNvSpPr/>
          <p:nvPr/>
        </p:nvSpPr>
        <p:spPr>
          <a:xfrm>
            <a:off x="5288876" y="5618203"/>
            <a:ext cx="2266711" cy="30777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400" b="1">
                <a:solidFill>
                  <a:srgbClr val="595959"/>
                </a:solidFill>
                <a:latin typeface="Roboto"/>
                <a:ea typeface="Roboto"/>
                <a:cs typeface="Roboto"/>
                <a:sym typeface="Roboto"/>
              </a:rPr>
              <a:t>Izvor: www.ledonardo.hr</a:t>
            </a:r>
          </a:p>
        </p:txBody>
      </p:sp>
      <p:sp>
        <p:nvSpPr>
          <p:cNvPr id="1194" name="Shape 1194"/>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grpSp>
        <p:nvGrpSpPr>
          <p:cNvPr id="1195" name="Shape 1195"/>
          <p:cNvGrpSpPr/>
          <p:nvPr/>
        </p:nvGrpSpPr>
        <p:grpSpPr>
          <a:xfrm>
            <a:off x="-25490" y="6168857"/>
            <a:ext cx="12242675" cy="731152"/>
            <a:chOff x="-19118" y="4617750"/>
            <a:chExt cx="9182236" cy="548378"/>
          </a:xfrm>
        </p:grpSpPr>
        <p:sp>
          <p:nvSpPr>
            <p:cNvPr id="1196" name="Shape 1196"/>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197" name="Shape 1197"/>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92"/>
                                        </p:tgtEl>
                                        <p:attrNameLst>
                                          <p:attrName>style.visibility</p:attrName>
                                        </p:attrNameLst>
                                      </p:cBhvr>
                                      <p:to>
                                        <p:strVal val="visible"/>
                                      </p:to>
                                    </p:set>
                                    <p:animEffect transition="in" filter="fade">
                                      <p:cBhvr>
                                        <p:cTn id="7" dur="500"/>
                                        <p:tgtEl>
                                          <p:spTgt spid="119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02"/>
        <p:cNvGrpSpPr/>
        <p:nvPr/>
      </p:nvGrpSpPr>
      <p:grpSpPr>
        <a:xfrm>
          <a:off x="0" y="0"/>
          <a:ext cx="0" cy="0"/>
          <a:chOff x="0" y="0"/>
          <a:chExt cx="0" cy="0"/>
        </a:xfrm>
      </p:grpSpPr>
      <p:sp>
        <p:nvSpPr>
          <p:cNvPr id="803" name="Shape 803"/>
          <p:cNvSpPr txBox="1">
            <a:spLocks noGrp="1"/>
          </p:cNvSpPr>
          <p:nvPr>
            <p:ph type="title"/>
          </p:nvPr>
        </p:nvSpPr>
        <p:spPr>
          <a:xfrm>
            <a:off x="222800" y="696500"/>
            <a:ext cx="8818800" cy="1007700"/>
          </a:xfrm>
          <a:prstGeom prst="rect">
            <a:avLst/>
          </a:prstGeom>
        </p:spPr>
        <p:txBody>
          <a:bodyPr wrap="square" lIns="121900" tIns="121900" rIns="121900" bIns="121900" anchor="t" anchorCtr="0">
            <a:noAutofit/>
          </a:bodyPr>
          <a:lstStyle/>
          <a:p>
            <a:pPr lvl="0" rtl="0">
              <a:spcBef>
                <a:spcPts val="0"/>
              </a:spcBef>
              <a:buNone/>
            </a:pPr>
            <a:r>
              <a:rPr lang="hr-HR">
                <a:latin typeface="Arial"/>
                <a:ea typeface="Arial"/>
                <a:cs typeface="Arial"/>
                <a:sym typeface="Arial"/>
              </a:rPr>
              <a:t>Dobrodošli u Digitalnu garažu!</a:t>
            </a:r>
          </a:p>
        </p:txBody>
      </p:sp>
      <p:sp>
        <p:nvSpPr>
          <p:cNvPr id="804" name="Shape 804"/>
          <p:cNvSpPr txBox="1"/>
          <p:nvPr/>
        </p:nvSpPr>
        <p:spPr>
          <a:xfrm>
            <a:off x="6264033" y="6387267"/>
            <a:ext cx="5794500" cy="500700"/>
          </a:xfrm>
          <a:prstGeom prst="rect">
            <a:avLst/>
          </a:prstGeom>
          <a:noFill/>
          <a:ln>
            <a:noFill/>
          </a:ln>
        </p:spPr>
        <p:txBody>
          <a:bodyPr wrap="square" lIns="121900" tIns="121900" rIns="121900" bIns="121900" anchor="t" anchorCtr="0">
            <a:noAutofit/>
          </a:bodyPr>
          <a:lstStyle/>
          <a:p>
            <a:pPr lvl="0" algn="r" rtl="0">
              <a:spcBef>
                <a:spcPts val="0"/>
              </a:spcBef>
              <a:buNone/>
            </a:pPr>
            <a:endParaRPr sz="800">
              <a:solidFill>
                <a:srgbClr val="FFFFFF"/>
              </a:solidFill>
              <a:latin typeface="Roboto"/>
              <a:ea typeface="Roboto"/>
              <a:cs typeface="Roboto"/>
              <a:sym typeface="Roboto"/>
            </a:endParaRPr>
          </a:p>
        </p:txBody>
      </p:sp>
      <p:pic>
        <p:nvPicPr>
          <p:cNvPr id="805" name="Shape 805" descr="Screen Shot 2017-10-06 at 9.43.31 AM.png"/>
          <p:cNvPicPr preferRelativeResize="0"/>
          <p:nvPr/>
        </p:nvPicPr>
        <p:blipFill>
          <a:blip r:embed="rId3" cstate="email">
            <a:alphaModFix/>
          </a:blip>
          <a:stretch>
            <a:fillRect/>
          </a:stretch>
        </p:blipFill>
        <p:spPr>
          <a:xfrm>
            <a:off x="3019625" y="1640750"/>
            <a:ext cx="8686475" cy="3843025"/>
          </a:xfrm>
          <a:prstGeom prst="rect">
            <a:avLst/>
          </a:prstGeom>
          <a:noFill/>
          <a:ln>
            <a:noFill/>
          </a:ln>
        </p:spPr>
      </p:pic>
      <p:grpSp>
        <p:nvGrpSpPr>
          <p:cNvPr id="806" name="Shape 806"/>
          <p:cNvGrpSpPr/>
          <p:nvPr/>
        </p:nvGrpSpPr>
        <p:grpSpPr>
          <a:xfrm>
            <a:off x="566630" y="2205176"/>
            <a:ext cx="1932995" cy="3091685"/>
            <a:chOff x="752194" y="2167467"/>
            <a:chExt cx="1845693" cy="2952053"/>
          </a:xfrm>
        </p:grpSpPr>
        <p:pic>
          <p:nvPicPr>
            <p:cNvPr id="807" name="Shape 807"/>
            <p:cNvPicPr preferRelativeResize="0"/>
            <p:nvPr/>
          </p:nvPicPr>
          <p:blipFill rotWithShape="1">
            <a:blip r:embed="rId4" cstate="email">
              <a:alphaModFix/>
            </a:blip>
            <a:srcRect/>
            <a:stretch/>
          </p:blipFill>
          <p:spPr>
            <a:xfrm>
              <a:off x="841868" y="4167563"/>
              <a:ext cx="1666349" cy="951958"/>
            </a:xfrm>
            <a:prstGeom prst="rect">
              <a:avLst/>
            </a:prstGeom>
            <a:noFill/>
            <a:ln>
              <a:noFill/>
            </a:ln>
          </p:spPr>
        </p:pic>
        <p:pic>
          <p:nvPicPr>
            <p:cNvPr id="808" name="Shape 808"/>
            <p:cNvPicPr preferRelativeResize="0"/>
            <p:nvPr/>
          </p:nvPicPr>
          <p:blipFill rotWithShape="1">
            <a:blip r:embed="rId5" cstate="email">
              <a:alphaModFix/>
            </a:blip>
            <a:srcRect/>
            <a:stretch/>
          </p:blipFill>
          <p:spPr>
            <a:xfrm>
              <a:off x="929031" y="2167467"/>
              <a:ext cx="1492013" cy="715753"/>
            </a:xfrm>
            <a:prstGeom prst="rect">
              <a:avLst/>
            </a:prstGeom>
            <a:noFill/>
            <a:ln>
              <a:noFill/>
            </a:ln>
          </p:spPr>
        </p:pic>
        <p:pic>
          <p:nvPicPr>
            <p:cNvPr id="809" name="Shape 809"/>
            <p:cNvPicPr preferRelativeResize="0"/>
            <p:nvPr/>
          </p:nvPicPr>
          <p:blipFill rotWithShape="1">
            <a:blip r:embed="rId6" cstate="email">
              <a:alphaModFix/>
            </a:blip>
            <a:srcRect/>
            <a:stretch/>
          </p:blipFill>
          <p:spPr>
            <a:xfrm>
              <a:off x="752194" y="3028254"/>
              <a:ext cx="1845693" cy="1227866"/>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02"/>
        <p:cNvGrpSpPr/>
        <p:nvPr/>
      </p:nvGrpSpPr>
      <p:grpSpPr>
        <a:xfrm>
          <a:off x="0" y="0"/>
          <a:ext cx="0" cy="0"/>
          <a:chOff x="0" y="0"/>
          <a:chExt cx="0" cy="0"/>
        </a:xfrm>
      </p:grpSpPr>
      <p:sp>
        <p:nvSpPr>
          <p:cNvPr id="1203" name="Shape 1203"/>
          <p:cNvSpPr txBox="1"/>
          <p:nvPr/>
        </p:nvSpPr>
        <p:spPr>
          <a:xfrm>
            <a:off x="418677" y="1507175"/>
            <a:ext cx="6781500" cy="523200"/>
          </a:xfrm>
          <a:prstGeom prst="rect">
            <a:avLst/>
          </a:prstGeom>
          <a:noFill/>
          <a:ln>
            <a:noFill/>
          </a:ln>
        </p:spPr>
        <p:txBody>
          <a:bodyPr wrap="square" lIns="91425" tIns="45700" rIns="91425" bIns="45700" anchor="t" anchorCtr="0">
            <a:noAutofit/>
          </a:bodyPr>
          <a:lstStyle/>
          <a:p>
            <a:pPr marL="0" marR="0" lvl="0" indent="0" rtl="0">
              <a:spcBef>
                <a:spcPts val="0"/>
              </a:spcBef>
              <a:buSzPct val="25000"/>
              <a:buNone/>
            </a:pPr>
            <a:r>
              <a:rPr lang="hr-HR" sz="2800">
                <a:solidFill>
                  <a:srgbClr val="595959"/>
                </a:solidFill>
                <a:latin typeface="Roboto"/>
                <a:ea typeface="Roboto"/>
                <a:cs typeface="Roboto"/>
                <a:sym typeface="Roboto"/>
              </a:rPr>
              <a:t>Pomozimo Josipu da odabere pravu strategiju!</a:t>
            </a:r>
          </a:p>
        </p:txBody>
      </p:sp>
      <p:pic>
        <p:nvPicPr>
          <p:cNvPr id="1204" name="Shape 1204" descr="3_homepage_illustrations_desktop_3.png"/>
          <p:cNvPicPr preferRelativeResize="0"/>
          <p:nvPr/>
        </p:nvPicPr>
        <p:blipFill rotWithShape="1">
          <a:blip r:embed="rId3" cstate="email">
            <a:alphaModFix/>
          </a:blip>
          <a:srcRect/>
          <a:stretch/>
        </p:blipFill>
        <p:spPr>
          <a:xfrm>
            <a:off x="6578076" y="1441400"/>
            <a:ext cx="4685125" cy="3396750"/>
          </a:xfrm>
          <a:prstGeom prst="rect">
            <a:avLst/>
          </a:prstGeom>
          <a:noFill/>
          <a:ln>
            <a:noFill/>
          </a:ln>
        </p:spPr>
      </p:pic>
      <p:sp>
        <p:nvSpPr>
          <p:cNvPr id="1205" name="Shape 1205"/>
          <p:cNvSpPr txBox="1"/>
          <p:nvPr/>
        </p:nvSpPr>
        <p:spPr>
          <a:xfrm>
            <a:off x="482472" y="2967336"/>
            <a:ext cx="4160400" cy="923400"/>
          </a:xfrm>
          <a:prstGeom prst="rect">
            <a:avLst/>
          </a:prstGeom>
          <a:noFill/>
          <a:ln>
            <a:noFill/>
          </a:ln>
        </p:spPr>
        <p:txBody>
          <a:bodyPr wrap="square" lIns="91425" tIns="45700" rIns="91425" bIns="45700" anchor="t" anchorCtr="0">
            <a:noAutofit/>
          </a:bodyPr>
          <a:lstStyle/>
          <a:p>
            <a:pPr marL="285750" marR="0" lvl="0" indent="-285750" algn="l" rtl="0">
              <a:spcBef>
                <a:spcPts val="0"/>
              </a:spcBef>
              <a:buClr>
                <a:srgbClr val="595959"/>
              </a:buClr>
              <a:buSzPct val="100000"/>
              <a:buFont typeface="Arial"/>
              <a:buChar char="•"/>
            </a:pPr>
            <a:r>
              <a:rPr lang="hr-HR" sz="1800" b="1">
                <a:solidFill>
                  <a:srgbClr val="595959"/>
                </a:solidFill>
                <a:latin typeface="Roboto"/>
                <a:ea typeface="Roboto"/>
                <a:cs typeface="Roboto"/>
                <a:sym typeface="Roboto"/>
              </a:rPr>
              <a:t>Cilj?</a:t>
            </a:r>
          </a:p>
          <a:p>
            <a:pPr marL="0" marR="0" lvl="0" indent="0" algn="l" rtl="0">
              <a:spcBef>
                <a:spcPts val="0"/>
              </a:spcBef>
              <a:buNone/>
            </a:pPr>
            <a:endParaRPr sz="1800" b="1">
              <a:solidFill>
                <a:srgbClr val="595959"/>
              </a:solidFill>
              <a:latin typeface="Roboto"/>
              <a:ea typeface="Roboto"/>
              <a:cs typeface="Roboto"/>
              <a:sym typeface="Roboto"/>
            </a:endParaRPr>
          </a:p>
          <a:p>
            <a:pPr marL="285750" marR="0" lvl="0" indent="-285750" algn="l" rtl="0">
              <a:spcBef>
                <a:spcPts val="0"/>
              </a:spcBef>
              <a:buClr>
                <a:srgbClr val="595959"/>
              </a:buClr>
              <a:buSzPct val="100000"/>
              <a:buFont typeface="Arial"/>
              <a:buChar char="•"/>
            </a:pPr>
            <a:r>
              <a:rPr lang="hr-HR" sz="1800" b="1">
                <a:solidFill>
                  <a:srgbClr val="595959"/>
                </a:solidFill>
                <a:latin typeface="Roboto"/>
                <a:ea typeface="Roboto"/>
                <a:cs typeface="Roboto"/>
                <a:sym typeface="Roboto"/>
              </a:rPr>
              <a:t>Strategija?</a:t>
            </a:r>
          </a:p>
        </p:txBody>
      </p:sp>
      <p:grpSp>
        <p:nvGrpSpPr>
          <p:cNvPr id="1206" name="Shape 1206"/>
          <p:cNvGrpSpPr/>
          <p:nvPr/>
        </p:nvGrpSpPr>
        <p:grpSpPr>
          <a:xfrm>
            <a:off x="-25490" y="6168857"/>
            <a:ext cx="12242675" cy="731152"/>
            <a:chOff x="-19118" y="4617750"/>
            <a:chExt cx="9182236" cy="548378"/>
          </a:xfrm>
        </p:grpSpPr>
        <p:sp>
          <p:nvSpPr>
            <p:cNvPr id="1207" name="Shape 1207"/>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208" name="Shape 1208"/>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209" name="Shape 1209"/>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Ciljevi web stranica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04"/>
                                        </p:tgtEl>
                                        <p:attrNameLst>
                                          <p:attrName>style.visibility</p:attrName>
                                        </p:attrNameLst>
                                      </p:cBhvr>
                                      <p:to>
                                        <p:strVal val="visible"/>
                                      </p:to>
                                    </p:set>
                                    <p:animEffect transition="in" filter="fade">
                                      <p:cBhvr>
                                        <p:cTn id="7" dur="500"/>
                                        <p:tgtEl>
                                          <p:spTgt spid="120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0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05">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20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pic>
        <p:nvPicPr>
          <p:cNvPr id="1215" name="Shape 1215" descr="Image result for google trends original logo"/>
          <p:cNvPicPr preferRelativeResize="0"/>
          <p:nvPr/>
        </p:nvPicPr>
        <p:blipFill rotWithShape="1">
          <a:blip r:embed="rId3" cstate="email">
            <a:alphaModFix/>
          </a:blip>
          <a:srcRect/>
          <a:stretch/>
        </p:blipFill>
        <p:spPr>
          <a:xfrm>
            <a:off x="1771641" y="2107270"/>
            <a:ext cx="8348798" cy="2305826"/>
          </a:xfrm>
          <a:prstGeom prst="rect">
            <a:avLst/>
          </a:prstGeom>
          <a:noFill/>
          <a:ln>
            <a:noFill/>
          </a:ln>
        </p:spPr>
      </p:pic>
      <p:sp>
        <p:nvSpPr>
          <p:cNvPr id="1216" name="Shape 1216"/>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Korisnici web stranica</a:t>
            </a:r>
          </a:p>
        </p:txBody>
      </p:sp>
      <p:grpSp>
        <p:nvGrpSpPr>
          <p:cNvPr id="1217" name="Shape 1217"/>
          <p:cNvGrpSpPr/>
          <p:nvPr/>
        </p:nvGrpSpPr>
        <p:grpSpPr>
          <a:xfrm>
            <a:off x="-25490" y="6168857"/>
            <a:ext cx="12242675" cy="731152"/>
            <a:chOff x="-19118" y="4617750"/>
            <a:chExt cx="9182236" cy="548378"/>
          </a:xfrm>
        </p:grpSpPr>
        <p:sp>
          <p:nvSpPr>
            <p:cNvPr id="1218" name="Shape 1218"/>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219" name="Shape 1219"/>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pic>
        <p:nvPicPr>
          <p:cNvPr id="1225" name="Shape 1225"/>
          <p:cNvPicPr preferRelativeResize="0"/>
          <p:nvPr/>
        </p:nvPicPr>
        <p:blipFill rotWithShape="1">
          <a:blip r:embed="rId3" cstate="email">
            <a:alphaModFix/>
          </a:blip>
          <a:srcRect/>
          <a:stretch/>
        </p:blipFill>
        <p:spPr>
          <a:xfrm>
            <a:off x="983169" y="1161178"/>
            <a:ext cx="10336256" cy="4709161"/>
          </a:xfrm>
          <a:prstGeom prst="rect">
            <a:avLst/>
          </a:prstGeom>
          <a:noFill/>
          <a:ln>
            <a:noFill/>
          </a:ln>
        </p:spPr>
      </p:pic>
      <p:sp>
        <p:nvSpPr>
          <p:cNvPr id="1226" name="Shape 1226"/>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Korisnici web stranica</a:t>
            </a:r>
          </a:p>
        </p:txBody>
      </p:sp>
      <p:grpSp>
        <p:nvGrpSpPr>
          <p:cNvPr id="1227" name="Shape 1227"/>
          <p:cNvGrpSpPr/>
          <p:nvPr/>
        </p:nvGrpSpPr>
        <p:grpSpPr>
          <a:xfrm>
            <a:off x="-25490" y="6168857"/>
            <a:ext cx="12242675" cy="731152"/>
            <a:chOff x="-19118" y="4617750"/>
            <a:chExt cx="9182236" cy="548378"/>
          </a:xfrm>
        </p:grpSpPr>
        <p:sp>
          <p:nvSpPr>
            <p:cNvPr id="1228" name="Shape 1228"/>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229" name="Shape 1229"/>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5"/>
                                        </p:tgtEl>
                                        <p:attrNameLst>
                                          <p:attrName>style.visibility</p:attrName>
                                        </p:attrNameLst>
                                      </p:cBhvr>
                                      <p:to>
                                        <p:strVal val="visible"/>
                                      </p:to>
                                    </p:set>
                                    <p:animEffect transition="in" filter="fade">
                                      <p:cBhvr>
                                        <p:cTn id="7"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34"/>
        <p:cNvGrpSpPr/>
        <p:nvPr/>
      </p:nvGrpSpPr>
      <p:grpSpPr>
        <a:xfrm>
          <a:off x="0" y="0"/>
          <a:ext cx="0" cy="0"/>
          <a:chOff x="0" y="0"/>
          <a:chExt cx="0" cy="0"/>
        </a:xfrm>
      </p:grpSpPr>
      <p:pic>
        <p:nvPicPr>
          <p:cNvPr id="1235" name="Shape 1235"/>
          <p:cNvPicPr preferRelativeResize="0"/>
          <p:nvPr/>
        </p:nvPicPr>
        <p:blipFill rotWithShape="1">
          <a:blip r:embed="rId3" cstate="email">
            <a:alphaModFix/>
          </a:blip>
          <a:srcRect/>
          <a:stretch/>
        </p:blipFill>
        <p:spPr>
          <a:xfrm>
            <a:off x="1937719" y="1003990"/>
            <a:ext cx="7999898" cy="5012326"/>
          </a:xfrm>
          <a:prstGeom prst="ellipse">
            <a:avLst/>
          </a:prstGeom>
          <a:noFill/>
          <a:ln>
            <a:noFill/>
          </a:ln>
        </p:spPr>
      </p:pic>
      <p:pic>
        <p:nvPicPr>
          <p:cNvPr id="1236" name="Shape 1236"/>
          <p:cNvPicPr preferRelativeResize="0"/>
          <p:nvPr/>
        </p:nvPicPr>
        <p:blipFill rotWithShape="1">
          <a:blip r:embed="rId4" cstate="email">
            <a:alphaModFix/>
          </a:blip>
          <a:srcRect/>
          <a:stretch/>
        </p:blipFill>
        <p:spPr>
          <a:xfrm>
            <a:off x="9892176" y="4317466"/>
            <a:ext cx="1691169" cy="839733"/>
          </a:xfrm>
          <a:prstGeom prst="rect">
            <a:avLst/>
          </a:prstGeom>
          <a:noFill/>
          <a:ln>
            <a:noFill/>
          </a:ln>
        </p:spPr>
      </p:pic>
      <p:pic>
        <p:nvPicPr>
          <p:cNvPr id="1237" name="Shape 1237"/>
          <p:cNvPicPr preferRelativeResize="0"/>
          <p:nvPr/>
        </p:nvPicPr>
        <p:blipFill rotWithShape="1">
          <a:blip r:embed="rId5" cstate="email">
            <a:alphaModFix/>
          </a:blip>
          <a:srcRect/>
          <a:stretch/>
        </p:blipFill>
        <p:spPr>
          <a:xfrm>
            <a:off x="9892176" y="3050075"/>
            <a:ext cx="1505879" cy="948820"/>
          </a:xfrm>
          <a:prstGeom prst="rect">
            <a:avLst/>
          </a:prstGeom>
          <a:noFill/>
          <a:ln>
            <a:noFill/>
          </a:ln>
        </p:spPr>
      </p:pic>
      <p:pic>
        <p:nvPicPr>
          <p:cNvPr id="1238" name="Shape 1238"/>
          <p:cNvPicPr preferRelativeResize="0"/>
          <p:nvPr/>
        </p:nvPicPr>
        <p:blipFill rotWithShape="1">
          <a:blip r:embed="rId6" cstate="email">
            <a:alphaModFix/>
          </a:blip>
          <a:srcRect/>
          <a:stretch/>
        </p:blipFill>
        <p:spPr>
          <a:xfrm>
            <a:off x="9806986" y="1873051"/>
            <a:ext cx="1974677" cy="967711"/>
          </a:xfrm>
          <a:prstGeom prst="rect">
            <a:avLst/>
          </a:prstGeom>
          <a:noFill/>
          <a:ln>
            <a:noFill/>
          </a:ln>
        </p:spPr>
      </p:pic>
      <p:grpSp>
        <p:nvGrpSpPr>
          <p:cNvPr id="1239" name="Shape 1239"/>
          <p:cNvGrpSpPr/>
          <p:nvPr/>
        </p:nvGrpSpPr>
        <p:grpSpPr>
          <a:xfrm>
            <a:off x="-25490" y="6168857"/>
            <a:ext cx="12242675" cy="731152"/>
            <a:chOff x="-19118" y="4617750"/>
            <a:chExt cx="9182236" cy="548378"/>
          </a:xfrm>
        </p:grpSpPr>
        <p:sp>
          <p:nvSpPr>
            <p:cNvPr id="1240" name="Shape 1240"/>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241" name="Shape 1241"/>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242" name="Shape 1242"/>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Korisnici web stranica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35"/>
                                        </p:tgtEl>
                                        <p:attrNameLst>
                                          <p:attrName>style.visibility</p:attrName>
                                        </p:attrNameLst>
                                      </p:cBhvr>
                                      <p:to>
                                        <p:strVal val="visible"/>
                                      </p:to>
                                    </p:set>
                                    <p:animEffect transition="in" filter="fade">
                                      <p:cBhvr>
                                        <p:cTn id="7" dur="500"/>
                                        <p:tgtEl>
                                          <p:spTgt spid="123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3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23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2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47"/>
        <p:cNvGrpSpPr/>
        <p:nvPr/>
      </p:nvGrpSpPr>
      <p:grpSpPr>
        <a:xfrm>
          <a:off x="0" y="0"/>
          <a:ext cx="0" cy="0"/>
          <a:chOff x="0" y="0"/>
          <a:chExt cx="0" cy="0"/>
        </a:xfrm>
      </p:grpSpPr>
      <p:sp>
        <p:nvSpPr>
          <p:cNvPr id="1248" name="Shape 1248"/>
          <p:cNvSpPr/>
          <p:nvPr/>
        </p:nvSpPr>
        <p:spPr>
          <a:xfrm rot="10800000">
            <a:off x="7912109" y="2568577"/>
            <a:ext cx="1535400" cy="1535400"/>
          </a:xfrm>
          <a:prstGeom prst="ellipse">
            <a:avLst/>
          </a:prstGeom>
          <a:solidFill>
            <a:srgbClr val="DB4437"/>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49" name="Shape 1249"/>
          <p:cNvSpPr/>
          <p:nvPr/>
        </p:nvSpPr>
        <p:spPr>
          <a:xfrm rot="-5400000">
            <a:off x="7912135" y="2568577"/>
            <a:ext cx="1535400" cy="15354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50" name="Shape 1250"/>
          <p:cNvSpPr/>
          <p:nvPr/>
        </p:nvSpPr>
        <p:spPr>
          <a:xfrm rot="10800000">
            <a:off x="6908233" y="3691853"/>
            <a:ext cx="901200" cy="901200"/>
          </a:xfrm>
          <a:prstGeom prst="ellipse">
            <a:avLst/>
          </a:prstGeom>
          <a:solidFill>
            <a:srgbClr val="DB4437"/>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51" name="Shape 1251"/>
          <p:cNvSpPr/>
          <p:nvPr/>
        </p:nvSpPr>
        <p:spPr>
          <a:xfrm rot="-5400000">
            <a:off x="6908285" y="3691853"/>
            <a:ext cx="901200" cy="9012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52" name="Shape 1252"/>
          <p:cNvSpPr/>
          <p:nvPr/>
        </p:nvSpPr>
        <p:spPr>
          <a:xfrm rot="10800000">
            <a:off x="8321408" y="4327028"/>
            <a:ext cx="901200" cy="901200"/>
          </a:xfrm>
          <a:prstGeom prst="ellipse">
            <a:avLst/>
          </a:prstGeom>
          <a:solidFill>
            <a:srgbClr val="DB4437"/>
          </a:solidFill>
          <a:ln>
            <a:noFill/>
          </a:ln>
        </p:spPr>
        <p:txBody>
          <a:bodyPr wrap="square" lIns="91425" tIns="91425" rIns="91425" bIns="91425" anchor="ctr" anchorCtr="0">
            <a:noAutofit/>
          </a:bodyPr>
          <a:lstStyle/>
          <a:p>
            <a:pPr marL="454394" marR="0" lvl="0" indent="-9894" algn="l" rtl="0">
              <a:spcBef>
                <a:spcPts val="0"/>
              </a:spcBef>
              <a:buNone/>
            </a:pPr>
            <a:endParaRPr sz="1800">
              <a:solidFill>
                <a:schemeClr val="dk1"/>
              </a:solidFill>
              <a:latin typeface="Roboto"/>
              <a:ea typeface="Roboto"/>
              <a:cs typeface="Roboto"/>
              <a:sym typeface="Roboto"/>
            </a:endParaRPr>
          </a:p>
        </p:txBody>
      </p:sp>
      <p:sp>
        <p:nvSpPr>
          <p:cNvPr id="1253" name="Shape 1253"/>
          <p:cNvSpPr/>
          <p:nvPr/>
        </p:nvSpPr>
        <p:spPr>
          <a:xfrm rot="-5400000">
            <a:off x="8321460" y="4327028"/>
            <a:ext cx="901200" cy="9012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454394" marR="0" lvl="0" indent="-9894" algn="l" rtl="0">
              <a:spcBef>
                <a:spcPts val="0"/>
              </a:spcBef>
              <a:buNone/>
            </a:pPr>
            <a:endParaRPr sz="1800">
              <a:solidFill>
                <a:schemeClr val="dk1"/>
              </a:solidFill>
              <a:latin typeface="Roboto"/>
              <a:ea typeface="Roboto"/>
              <a:cs typeface="Roboto"/>
              <a:sym typeface="Roboto"/>
            </a:endParaRPr>
          </a:p>
        </p:txBody>
      </p:sp>
      <p:sp>
        <p:nvSpPr>
          <p:cNvPr id="1254" name="Shape 1254"/>
          <p:cNvSpPr/>
          <p:nvPr/>
        </p:nvSpPr>
        <p:spPr>
          <a:xfrm rot="10800000">
            <a:off x="9550208" y="3732878"/>
            <a:ext cx="901200" cy="901200"/>
          </a:xfrm>
          <a:prstGeom prst="ellipse">
            <a:avLst/>
          </a:prstGeom>
          <a:solidFill>
            <a:srgbClr val="DB4437"/>
          </a:solidFill>
          <a:ln>
            <a:noFill/>
          </a:ln>
        </p:spPr>
        <p:txBody>
          <a:bodyPr wrap="square" lIns="91425" tIns="91425" rIns="91425" bIns="91425" anchor="ctr" anchorCtr="0">
            <a:noAutofit/>
          </a:bodyPr>
          <a:lstStyle/>
          <a:p>
            <a:pPr marL="454394" marR="0" lvl="0" indent="-9894" algn="l" rtl="0">
              <a:spcBef>
                <a:spcPts val="0"/>
              </a:spcBef>
              <a:buNone/>
            </a:pPr>
            <a:endParaRPr sz="1800">
              <a:solidFill>
                <a:schemeClr val="dk1"/>
              </a:solidFill>
              <a:latin typeface="Roboto"/>
              <a:ea typeface="Roboto"/>
              <a:cs typeface="Roboto"/>
              <a:sym typeface="Roboto"/>
            </a:endParaRPr>
          </a:p>
        </p:txBody>
      </p:sp>
      <p:sp>
        <p:nvSpPr>
          <p:cNvPr id="1255" name="Shape 1255"/>
          <p:cNvSpPr/>
          <p:nvPr/>
        </p:nvSpPr>
        <p:spPr>
          <a:xfrm rot="-5400000">
            <a:off x="9550260" y="3732878"/>
            <a:ext cx="901200" cy="9012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454394" marR="0" lvl="0" indent="-9894" algn="l" rtl="0">
              <a:spcBef>
                <a:spcPts val="0"/>
              </a:spcBef>
              <a:buNone/>
            </a:pPr>
            <a:endParaRPr sz="1800">
              <a:solidFill>
                <a:schemeClr val="dk1"/>
              </a:solidFill>
              <a:latin typeface="Roboto"/>
              <a:ea typeface="Roboto"/>
              <a:cs typeface="Roboto"/>
              <a:sym typeface="Roboto"/>
            </a:endParaRPr>
          </a:p>
        </p:txBody>
      </p:sp>
      <p:sp>
        <p:nvSpPr>
          <p:cNvPr id="1256" name="Shape 1256"/>
          <p:cNvSpPr/>
          <p:nvPr/>
        </p:nvSpPr>
        <p:spPr>
          <a:xfrm rot="10800000">
            <a:off x="9634008" y="2228178"/>
            <a:ext cx="901200" cy="901200"/>
          </a:xfrm>
          <a:prstGeom prst="ellipse">
            <a:avLst/>
          </a:prstGeom>
          <a:solidFill>
            <a:srgbClr val="DB4437"/>
          </a:solidFill>
          <a:ln>
            <a:noFill/>
          </a:ln>
        </p:spPr>
        <p:txBody>
          <a:bodyPr wrap="square" lIns="91425" tIns="91425" rIns="91425" bIns="91425" anchor="ctr" anchorCtr="0">
            <a:noAutofit/>
          </a:bodyPr>
          <a:lstStyle/>
          <a:p>
            <a:pPr marL="454394" marR="0" lvl="0" indent="-9894" algn="l" rtl="0">
              <a:spcBef>
                <a:spcPts val="0"/>
              </a:spcBef>
              <a:buNone/>
            </a:pPr>
            <a:endParaRPr sz="1800">
              <a:solidFill>
                <a:schemeClr val="dk1"/>
              </a:solidFill>
              <a:latin typeface="Roboto"/>
              <a:ea typeface="Roboto"/>
              <a:cs typeface="Roboto"/>
              <a:sym typeface="Roboto"/>
            </a:endParaRPr>
          </a:p>
        </p:txBody>
      </p:sp>
      <p:sp>
        <p:nvSpPr>
          <p:cNvPr id="1257" name="Shape 1257"/>
          <p:cNvSpPr/>
          <p:nvPr/>
        </p:nvSpPr>
        <p:spPr>
          <a:xfrm rot="-5400000">
            <a:off x="9634060" y="2228178"/>
            <a:ext cx="901200" cy="9012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454394" marR="0" lvl="0" indent="-9894" algn="l" rtl="0">
              <a:spcBef>
                <a:spcPts val="0"/>
              </a:spcBef>
              <a:buNone/>
            </a:pPr>
            <a:endParaRPr sz="1800">
              <a:solidFill>
                <a:schemeClr val="dk1"/>
              </a:solidFill>
              <a:latin typeface="Roboto"/>
              <a:ea typeface="Roboto"/>
              <a:cs typeface="Roboto"/>
              <a:sym typeface="Roboto"/>
            </a:endParaRPr>
          </a:p>
        </p:txBody>
      </p:sp>
      <p:sp>
        <p:nvSpPr>
          <p:cNvPr id="1258" name="Shape 1258"/>
          <p:cNvSpPr/>
          <p:nvPr/>
        </p:nvSpPr>
        <p:spPr>
          <a:xfrm rot="10800000">
            <a:off x="8147933" y="1444303"/>
            <a:ext cx="901200" cy="901200"/>
          </a:xfrm>
          <a:prstGeom prst="ellipse">
            <a:avLst/>
          </a:prstGeom>
          <a:solidFill>
            <a:srgbClr val="DB4437"/>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59" name="Shape 1259"/>
          <p:cNvSpPr/>
          <p:nvPr/>
        </p:nvSpPr>
        <p:spPr>
          <a:xfrm rot="-5400000">
            <a:off x="8147985" y="1444303"/>
            <a:ext cx="901200" cy="9012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60" name="Shape 1260"/>
          <p:cNvSpPr/>
          <p:nvPr/>
        </p:nvSpPr>
        <p:spPr>
          <a:xfrm rot="10800000">
            <a:off x="6796433" y="2304378"/>
            <a:ext cx="901200" cy="901200"/>
          </a:xfrm>
          <a:prstGeom prst="ellipse">
            <a:avLst/>
          </a:prstGeom>
          <a:solidFill>
            <a:srgbClr val="DB4437"/>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61" name="Shape 1261"/>
          <p:cNvSpPr/>
          <p:nvPr/>
        </p:nvSpPr>
        <p:spPr>
          <a:xfrm rot="-5400000">
            <a:off x="6796485" y="2304378"/>
            <a:ext cx="901200" cy="901200"/>
          </a:xfrm>
          <a:prstGeom prst="pie">
            <a:avLst>
              <a:gd name="adj1" fmla="val 10768048"/>
              <a:gd name="adj2" fmla="val 13308"/>
            </a:avLst>
          </a:prstGeom>
          <a:solidFill>
            <a:srgbClr val="FF5252"/>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262" name="Shape 1262"/>
          <p:cNvSpPr/>
          <p:nvPr/>
        </p:nvSpPr>
        <p:spPr>
          <a:xfrm>
            <a:off x="8276603" y="2822983"/>
            <a:ext cx="823379" cy="916154"/>
          </a:xfrm>
          <a:custGeom>
            <a:avLst/>
            <a:gdLst/>
            <a:ahLst/>
            <a:cxnLst/>
            <a:rect l="0" t="0" r="0" b="0"/>
            <a:pathLst>
              <a:path w="120000" h="120000" extrusionOk="0">
                <a:moveTo>
                  <a:pt x="106227" y="11942"/>
                </a:moveTo>
                <a:lnTo>
                  <a:pt x="78554" y="11942"/>
                </a:lnTo>
                <a:cubicBezTo>
                  <a:pt x="75621" y="5167"/>
                  <a:pt x="68480" y="0"/>
                  <a:pt x="59808" y="0"/>
                </a:cubicBezTo>
                <a:cubicBezTo>
                  <a:pt x="51137" y="0"/>
                  <a:pt x="43995" y="5167"/>
                  <a:pt x="41062" y="11942"/>
                </a:cubicBezTo>
                <a:lnTo>
                  <a:pt x="13390" y="11942"/>
                </a:lnTo>
                <a:cubicBezTo>
                  <a:pt x="6121" y="11942"/>
                  <a:pt x="0" y="17454"/>
                  <a:pt x="0" y="23885"/>
                </a:cubicBezTo>
                <a:lnTo>
                  <a:pt x="0" y="107827"/>
                </a:lnTo>
                <a:cubicBezTo>
                  <a:pt x="0" y="114373"/>
                  <a:pt x="6121" y="119885"/>
                  <a:pt x="13390" y="119885"/>
                </a:cubicBezTo>
                <a:lnTo>
                  <a:pt x="106609" y="119885"/>
                </a:lnTo>
                <a:cubicBezTo>
                  <a:pt x="113751" y="119885"/>
                  <a:pt x="119872" y="114373"/>
                  <a:pt x="119872" y="107827"/>
                </a:cubicBezTo>
                <a:lnTo>
                  <a:pt x="119872" y="23885"/>
                </a:lnTo>
                <a:cubicBezTo>
                  <a:pt x="119489" y="17110"/>
                  <a:pt x="113368" y="11942"/>
                  <a:pt x="106227" y="11942"/>
                </a:cubicBezTo>
                <a:close/>
                <a:moveTo>
                  <a:pt x="59426" y="11942"/>
                </a:moveTo>
                <a:cubicBezTo>
                  <a:pt x="62996" y="11942"/>
                  <a:pt x="66312" y="14583"/>
                  <a:pt x="66312" y="18143"/>
                </a:cubicBezTo>
                <a:cubicBezTo>
                  <a:pt x="66312" y="21358"/>
                  <a:pt x="63379" y="24229"/>
                  <a:pt x="59426" y="24229"/>
                </a:cubicBezTo>
                <a:cubicBezTo>
                  <a:pt x="55472" y="24229"/>
                  <a:pt x="52539" y="21703"/>
                  <a:pt x="52539" y="18143"/>
                </a:cubicBezTo>
                <a:cubicBezTo>
                  <a:pt x="52922" y="14583"/>
                  <a:pt x="55855" y="11942"/>
                  <a:pt x="59426" y="11942"/>
                </a:cubicBezTo>
                <a:close/>
                <a:moveTo>
                  <a:pt x="59426" y="35942"/>
                </a:moveTo>
                <a:cubicBezTo>
                  <a:pt x="70520" y="35942"/>
                  <a:pt x="79574" y="44095"/>
                  <a:pt x="79574" y="54086"/>
                </a:cubicBezTo>
                <a:cubicBezTo>
                  <a:pt x="79574" y="64191"/>
                  <a:pt x="70520" y="72229"/>
                  <a:pt x="59426" y="72229"/>
                </a:cubicBezTo>
                <a:cubicBezTo>
                  <a:pt x="48331" y="72229"/>
                  <a:pt x="39277" y="64076"/>
                  <a:pt x="39277" y="54086"/>
                </a:cubicBezTo>
                <a:cubicBezTo>
                  <a:pt x="39659" y="43980"/>
                  <a:pt x="48331" y="35942"/>
                  <a:pt x="59426" y="35942"/>
                </a:cubicBezTo>
                <a:close/>
                <a:moveTo>
                  <a:pt x="99341" y="107827"/>
                </a:moveTo>
                <a:lnTo>
                  <a:pt x="19511" y="107827"/>
                </a:lnTo>
                <a:lnTo>
                  <a:pt x="19511" y="99444"/>
                </a:lnTo>
                <a:cubicBezTo>
                  <a:pt x="19511" y="87502"/>
                  <a:pt x="46163" y="80956"/>
                  <a:pt x="59426" y="80956"/>
                </a:cubicBezTo>
                <a:cubicBezTo>
                  <a:pt x="72688" y="80956"/>
                  <a:pt x="99341" y="87502"/>
                  <a:pt x="99341" y="99444"/>
                </a:cubicBezTo>
                <a:lnTo>
                  <a:pt x="99341" y="107827"/>
                </a:lnTo>
                <a:close/>
              </a:path>
            </a:pathLst>
          </a:custGeom>
          <a:solidFill>
            <a:schemeClr val="lt1"/>
          </a:solidFill>
          <a:ln>
            <a:noFill/>
          </a:ln>
        </p:spPr>
        <p:txBody>
          <a:bodyPr wrap="square" lIns="91425" tIns="45700" rIns="91425" bIns="45700" anchor="ctr" anchorCtr="0">
            <a:noAutofit/>
          </a:bodyPr>
          <a:lstStyle/>
          <a:p>
            <a:pPr marL="0" marR="0" lvl="0" indent="0" algn="l" rtl="0">
              <a:spcBef>
                <a:spcPts val="0"/>
              </a:spcBef>
              <a:buNone/>
            </a:pPr>
            <a:endParaRPr sz="1800">
              <a:solidFill>
                <a:srgbClr val="000000"/>
              </a:solidFill>
              <a:latin typeface="Roboto"/>
              <a:ea typeface="Roboto"/>
              <a:cs typeface="Roboto"/>
              <a:sym typeface="Roboto"/>
            </a:endParaRPr>
          </a:p>
        </p:txBody>
      </p:sp>
      <p:sp>
        <p:nvSpPr>
          <p:cNvPr id="1263" name="Shape 1263"/>
          <p:cNvSpPr txBox="1"/>
          <p:nvPr/>
        </p:nvSpPr>
        <p:spPr>
          <a:xfrm>
            <a:off x="9661985" y="2340127"/>
            <a:ext cx="823500" cy="665099"/>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100" b="1">
                <a:solidFill>
                  <a:schemeClr val="lt1"/>
                </a:solidFill>
                <a:latin typeface="Roboto"/>
                <a:ea typeface="Roboto"/>
                <a:cs typeface="Roboto"/>
                <a:sym typeface="Roboto"/>
              </a:rPr>
              <a:t>Ima ženu i dvoje djece</a:t>
            </a:r>
          </a:p>
        </p:txBody>
      </p:sp>
      <p:sp>
        <p:nvSpPr>
          <p:cNvPr id="1264" name="Shape 1264"/>
          <p:cNvSpPr txBox="1"/>
          <p:nvPr/>
        </p:nvSpPr>
        <p:spPr>
          <a:xfrm>
            <a:off x="9530526" y="3968118"/>
            <a:ext cx="940500" cy="322199"/>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100" b="1">
                <a:solidFill>
                  <a:schemeClr val="lt1"/>
                </a:solidFill>
                <a:latin typeface="Roboto"/>
                <a:ea typeface="Roboto"/>
                <a:cs typeface="Roboto"/>
                <a:sym typeface="Roboto"/>
              </a:rPr>
              <a:t>Igra tenis</a:t>
            </a:r>
          </a:p>
          <a:p>
            <a:pPr marL="0" marR="0" lvl="0" indent="0" algn="ctr" rtl="0">
              <a:spcBef>
                <a:spcPts val="0"/>
              </a:spcBef>
              <a:buNone/>
            </a:pPr>
            <a:endParaRPr sz="1100" b="1">
              <a:solidFill>
                <a:schemeClr val="lt1"/>
              </a:solidFill>
              <a:latin typeface="Roboto"/>
              <a:ea typeface="Roboto"/>
              <a:cs typeface="Roboto"/>
              <a:sym typeface="Roboto"/>
            </a:endParaRPr>
          </a:p>
          <a:p>
            <a:pPr marL="0" marR="0" lvl="0" indent="0" algn="ctr" rtl="0">
              <a:spcBef>
                <a:spcPts val="0"/>
              </a:spcBef>
              <a:buNone/>
            </a:pPr>
            <a:endParaRPr sz="1100" b="1">
              <a:solidFill>
                <a:schemeClr val="lt1"/>
              </a:solidFill>
              <a:latin typeface="Roboto"/>
              <a:ea typeface="Roboto"/>
              <a:cs typeface="Roboto"/>
              <a:sym typeface="Roboto"/>
            </a:endParaRPr>
          </a:p>
        </p:txBody>
      </p:sp>
      <p:sp>
        <p:nvSpPr>
          <p:cNvPr id="1265" name="Shape 1265"/>
          <p:cNvSpPr txBox="1"/>
          <p:nvPr/>
        </p:nvSpPr>
        <p:spPr>
          <a:xfrm>
            <a:off x="8313174" y="4600538"/>
            <a:ext cx="990900" cy="665100"/>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100" b="1">
                <a:solidFill>
                  <a:schemeClr val="lt1"/>
                </a:solidFill>
                <a:latin typeface="Roboto"/>
                <a:ea typeface="Roboto"/>
                <a:cs typeface="Roboto"/>
                <a:sym typeface="Roboto"/>
              </a:rPr>
              <a:t>40 – 45 g.</a:t>
            </a:r>
          </a:p>
        </p:txBody>
      </p:sp>
      <p:sp>
        <p:nvSpPr>
          <p:cNvPr id="1266" name="Shape 1266"/>
          <p:cNvSpPr txBox="1"/>
          <p:nvPr/>
        </p:nvSpPr>
        <p:spPr>
          <a:xfrm>
            <a:off x="6888623" y="3743387"/>
            <a:ext cx="940500" cy="665099"/>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100" b="1">
                <a:solidFill>
                  <a:schemeClr val="lt1"/>
                </a:solidFill>
                <a:latin typeface="Roboto"/>
                <a:ea typeface="Roboto"/>
                <a:cs typeface="Roboto"/>
                <a:sym typeface="Roboto"/>
              </a:rPr>
              <a:t>Na internetu </a:t>
            </a:r>
          </a:p>
          <a:p>
            <a:pPr marL="0" marR="0" lvl="0" indent="0" algn="ctr" rtl="0">
              <a:spcBef>
                <a:spcPts val="0"/>
              </a:spcBef>
              <a:buSzPct val="25000"/>
              <a:buNone/>
            </a:pPr>
            <a:r>
              <a:rPr lang="hr-HR" sz="1100" b="1">
                <a:solidFill>
                  <a:schemeClr val="lt1"/>
                </a:solidFill>
                <a:latin typeface="Roboto"/>
                <a:ea typeface="Roboto"/>
                <a:cs typeface="Roboto"/>
                <a:sym typeface="Roboto"/>
              </a:rPr>
              <a:t>4 sata/dan</a:t>
            </a:r>
          </a:p>
        </p:txBody>
      </p:sp>
      <p:sp>
        <p:nvSpPr>
          <p:cNvPr id="1267" name="Shape 1267"/>
          <p:cNvSpPr txBox="1"/>
          <p:nvPr/>
        </p:nvSpPr>
        <p:spPr>
          <a:xfrm>
            <a:off x="6751609" y="2489585"/>
            <a:ext cx="990900" cy="322200"/>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100" b="1">
                <a:solidFill>
                  <a:schemeClr val="lt1"/>
                </a:solidFill>
                <a:latin typeface="Roboto"/>
                <a:ea typeface="Roboto"/>
                <a:cs typeface="Roboto"/>
                <a:sym typeface="Roboto"/>
              </a:rPr>
              <a:t>Radi u prodaji</a:t>
            </a:r>
          </a:p>
        </p:txBody>
      </p:sp>
      <p:sp>
        <p:nvSpPr>
          <p:cNvPr id="1268" name="Shape 1268"/>
          <p:cNvSpPr txBox="1"/>
          <p:nvPr/>
        </p:nvSpPr>
        <p:spPr>
          <a:xfrm>
            <a:off x="8103135" y="1639285"/>
            <a:ext cx="990900" cy="665100"/>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100" b="1">
                <a:solidFill>
                  <a:schemeClr val="lt1"/>
                </a:solidFill>
                <a:latin typeface="Roboto"/>
                <a:ea typeface="Roboto"/>
                <a:cs typeface="Roboto"/>
                <a:sym typeface="Roboto"/>
              </a:rPr>
              <a:t>Jakov</a:t>
            </a:r>
          </a:p>
          <a:p>
            <a:pPr marL="0" marR="0" lvl="0" indent="0" algn="ctr" rtl="0">
              <a:spcBef>
                <a:spcPts val="0"/>
              </a:spcBef>
              <a:buNone/>
            </a:pPr>
            <a:endParaRPr sz="1100" b="1">
              <a:solidFill>
                <a:schemeClr val="lt1"/>
              </a:solidFill>
              <a:latin typeface="Roboto"/>
              <a:ea typeface="Roboto"/>
              <a:cs typeface="Roboto"/>
              <a:sym typeface="Roboto"/>
            </a:endParaRPr>
          </a:p>
        </p:txBody>
      </p:sp>
      <p:sp>
        <p:nvSpPr>
          <p:cNvPr id="1269" name="Shape 1269"/>
          <p:cNvSpPr/>
          <p:nvPr/>
        </p:nvSpPr>
        <p:spPr>
          <a:xfrm>
            <a:off x="8374760" y="3019485"/>
            <a:ext cx="624900" cy="692700"/>
          </a:xfrm>
          <a:prstGeom prst="rect">
            <a:avLst/>
          </a:prstGeom>
          <a:solidFill>
            <a:srgbClr val="FFFFFF"/>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pic>
        <p:nvPicPr>
          <p:cNvPr id="1270" name="Shape 1270" descr="Image result for poslovni čovjek"/>
          <p:cNvPicPr preferRelativeResize="0"/>
          <p:nvPr/>
        </p:nvPicPr>
        <p:blipFill rotWithShape="1">
          <a:blip r:embed="rId3" cstate="email">
            <a:alphaModFix/>
          </a:blip>
          <a:srcRect/>
          <a:stretch/>
        </p:blipFill>
        <p:spPr>
          <a:xfrm>
            <a:off x="8330891" y="3010340"/>
            <a:ext cx="738153" cy="701871"/>
          </a:xfrm>
          <a:prstGeom prst="rect">
            <a:avLst/>
          </a:prstGeom>
          <a:noFill/>
          <a:ln>
            <a:noFill/>
          </a:ln>
        </p:spPr>
      </p:pic>
      <p:sp>
        <p:nvSpPr>
          <p:cNvPr id="1271" name="Shape 1271"/>
          <p:cNvSpPr txBox="1"/>
          <p:nvPr/>
        </p:nvSpPr>
        <p:spPr>
          <a:xfrm>
            <a:off x="456726" y="1755125"/>
            <a:ext cx="5577000" cy="37491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595959"/>
              </a:buClr>
              <a:buSzPct val="25000"/>
              <a:buFont typeface="Roboto"/>
              <a:buNone/>
            </a:pPr>
            <a:r>
              <a:rPr lang="hr-HR" sz="2800" b="1">
                <a:solidFill>
                  <a:srgbClr val="595959"/>
                </a:solidFill>
                <a:latin typeface="Roboto"/>
                <a:ea typeface="Roboto"/>
                <a:cs typeface="Roboto"/>
                <a:sym typeface="Roboto"/>
              </a:rPr>
              <a:t>Ciljna skupina</a:t>
            </a:r>
          </a:p>
          <a:p>
            <a:pPr marL="0" marR="0" lvl="0" indent="0" algn="l" rtl="0">
              <a:lnSpc>
                <a:spcPct val="100000"/>
              </a:lnSpc>
              <a:spcBef>
                <a:spcPts val="0"/>
              </a:spcBef>
              <a:spcAft>
                <a:spcPts val="0"/>
              </a:spcAft>
              <a:buClr>
                <a:srgbClr val="666666"/>
              </a:buClr>
              <a:buFont typeface="Roboto"/>
              <a:buNone/>
            </a:pPr>
            <a:endParaRPr sz="2000" b="1">
              <a:solidFill>
                <a:srgbClr val="595959"/>
              </a:solidFill>
              <a:latin typeface="Roboto"/>
              <a:ea typeface="Roboto"/>
              <a:cs typeface="Roboto"/>
              <a:sym typeface="Roboto"/>
            </a:endParaRPr>
          </a:p>
          <a:p>
            <a:pPr marL="0" marR="0" lvl="0" indent="0" algn="l" rtl="0">
              <a:lnSpc>
                <a:spcPct val="100000"/>
              </a:lnSpc>
              <a:spcBef>
                <a:spcPts val="0"/>
              </a:spcBef>
              <a:spcAft>
                <a:spcPts val="0"/>
              </a:spcAft>
              <a:buClr>
                <a:srgbClr val="595959"/>
              </a:buClr>
              <a:buSzPct val="25000"/>
              <a:buFont typeface="Roboto"/>
              <a:buNone/>
            </a:pPr>
            <a:r>
              <a:rPr lang="hr-HR" sz="1800" b="1">
                <a:solidFill>
                  <a:srgbClr val="595959"/>
                </a:solidFill>
                <a:latin typeface="Roboto"/>
                <a:ea typeface="Roboto"/>
                <a:cs typeface="Roboto"/>
                <a:sym typeface="Roboto"/>
              </a:rPr>
              <a:t>PERSONA</a:t>
            </a:r>
          </a:p>
          <a:p>
            <a:pPr marL="0" marR="0" lvl="0" indent="0" algn="l" rtl="0">
              <a:lnSpc>
                <a:spcPct val="100000"/>
              </a:lnSpc>
              <a:spcBef>
                <a:spcPts val="0"/>
              </a:spcBef>
              <a:spcAft>
                <a:spcPts val="0"/>
              </a:spcAft>
              <a:buClr>
                <a:srgbClr val="666666"/>
              </a:buClr>
              <a:buFont typeface="Roboto"/>
              <a:buNone/>
            </a:pPr>
            <a:endParaRPr sz="1800" b="1">
              <a:solidFill>
                <a:srgbClr val="595959"/>
              </a:solidFill>
              <a:latin typeface="Roboto"/>
              <a:ea typeface="Roboto"/>
              <a:cs typeface="Roboto"/>
              <a:sym typeface="Roboto"/>
            </a:endParaRPr>
          </a:p>
          <a:p>
            <a:pPr marL="0" marR="0" lvl="0" indent="0" algn="l" rtl="0">
              <a:lnSpc>
                <a:spcPct val="100000"/>
              </a:lnSpc>
              <a:spcBef>
                <a:spcPts val="0"/>
              </a:spcBef>
              <a:spcAft>
                <a:spcPts val="0"/>
              </a:spcAft>
              <a:buClr>
                <a:srgbClr val="595959"/>
              </a:buClr>
              <a:buSzPct val="25000"/>
              <a:buFont typeface="Roboto"/>
              <a:buNone/>
            </a:pPr>
            <a:r>
              <a:rPr lang="hr-HR" sz="1800">
                <a:solidFill>
                  <a:srgbClr val="595959"/>
                </a:solidFill>
                <a:latin typeface="Roboto"/>
                <a:ea typeface="Roboto"/>
                <a:cs typeface="Roboto"/>
                <a:sym typeface="Roboto"/>
              </a:rPr>
              <a:t>Opišite stvarnu osobu: </a:t>
            </a:r>
            <a:r>
              <a:rPr lang="hr-HR" sz="1800" b="1">
                <a:solidFill>
                  <a:srgbClr val="595959"/>
                </a:solidFill>
                <a:latin typeface="Roboto"/>
                <a:ea typeface="Roboto"/>
                <a:cs typeface="Roboto"/>
                <a:sym typeface="Roboto"/>
              </a:rPr>
              <a:t>obilježja</a:t>
            </a:r>
            <a:r>
              <a:rPr lang="hr-HR" sz="1800">
                <a:solidFill>
                  <a:srgbClr val="595959"/>
                </a:solidFill>
                <a:latin typeface="Roboto"/>
                <a:ea typeface="Roboto"/>
                <a:cs typeface="Roboto"/>
                <a:sym typeface="Roboto"/>
              </a:rPr>
              <a:t>, demografiju, bračni status, zanimanje, životni stil, korištenje internetom…</a:t>
            </a:r>
          </a:p>
          <a:p>
            <a:pPr marL="0" marR="0" lvl="0" indent="0" algn="l" rtl="0">
              <a:lnSpc>
                <a:spcPct val="100000"/>
              </a:lnSpc>
              <a:spcBef>
                <a:spcPts val="0"/>
              </a:spcBef>
              <a:spcAft>
                <a:spcPts val="0"/>
              </a:spcAft>
              <a:buClr>
                <a:srgbClr val="666666"/>
              </a:buClr>
              <a:buFont typeface="Roboto"/>
              <a:buNone/>
            </a:pPr>
            <a:endParaRPr sz="1800">
              <a:solidFill>
                <a:srgbClr val="595959"/>
              </a:solidFill>
              <a:latin typeface="Roboto"/>
              <a:ea typeface="Roboto"/>
              <a:cs typeface="Roboto"/>
              <a:sym typeface="Roboto"/>
            </a:endParaRPr>
          </a:p>
          <a:p>
            <a:pPr marL="0" marR="0" lvl="0" indent="0" algn="l" rtl="0">
              <a:lnSpc>
                <a:spcPct val="100000"/>
              </a:lnSpc>
              <a:spcBef>
                <a:spcPts val="0"/>
              </a:spcBef>
              <a:spcAft>
                <a:spcPts val="0"/>
              </a:spcAft>
              <a:buClr>
                <a:srgbClr val="595959"/>
              </a:buClr>
              <a:buSzPct val="25000"/>
              <a:buFont typeface="Roboto"/>
              <a:buNone/>
            </a:pPr>
            <a:r>
              <a:rPr lang="hr-HR" sz="1800">
                <a:solidFill>
                  <a:srgbClr val="595959"/>
                </a:solidFill>
                <a:latin typeface="Roboto"/>
                <a:ea typeface="Roboto"/>
                <a:cs typeface="Roboto"/>
                <a:sym typeface="Roboto"/>
              </a:rPr>
              <a:t>Razmislite koju želju i potrebu će zadovoljiti na vašem webu.</a:t>
            </a:r>
          </a:p>
          <a:p>
            <a:pPr marL="0" marR="0" lvl="0" indent="0" algn="l" rtl="0">
              <a:lnSpc>
                <a:spcPct val="100000"/>
              </a:lnSpc>
              <a:spcBef>
                <a:spcPts val="0"/>
              </a:spcBef>
              <a:spcAft>
                <a:spcPts val="0"/>
              </a:spcAft>
              <a:buClr>
                <a:srgbClr val="666666"/>
              </a:buClr>
              <a:buFont typeface="Roboto"/>
              <a:buNone/>
            </a:pPr>
            <a:endParaRPr sz="2000" b="1">
              <a:solidFill>
                <a:srgbClr val="595959"/>
              </a:solidFill>
              <a:latin typeface="Roboto"/>
              <a:ea typeface="Roboto"/>
              <a:cs typeface="Roboto"/>
              <a:sym typeface="Roboto"/>
            </a:endParaRPr>
          </a:p>
          <a:p>
            <a:pPr marL="0" marR="0" lvl="0" indent="0" algn="l" rtl="0">
              <a:lnSpc>
                <a:spcPct val="100000"/>
              </a:lnSpc>
              <a:spcBef>
                <a:spcPts val="0"/>
              </a:spcBef>
              <a:spcAft>
                <a:spcPts val="0"/>
              </a:spcAft>
              <a:buClr>
                <a:srgbClr val="666666"/>
              </a:buClr>
              <a:buFont typeface="Roboto"/>
              <a:buNone/>
            </a:pPr>
            <a:endParaRPr sz="2000" b="1">
              <a:solidFill>
                <a:srgbClr val="595959"/>
              </a:solidFill>
              <a:latin typeface="Roboto"/>
              <a:ea typeface="Roboto"/>
              <a:cs typeface="Roboto"/>
              <a:sym typeface="Roboto"/>
            </a:endParaRPr>
          </a:p>
        </p:txBody>
      </p:sp>
      <p:sp>
        <p:nvSpPr>
          <p:cNvPr id="1272" name="Shape 1272"/>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Korisnici web stranica</a:t>
            </a:r>
          </a:p>
        </p:txBody>
      </p:sp>
      <p:grpSp>
        <p:nvGrpSpPr>
          <p:cNvPr id="1273" name="Shape 1273"/>
          <p:cNvGrpSpPr/>
          <p:nvPr/>
        </p:nvGrpSpPr>
        <p:grpSpPr>
          <a:xfrm>
            <a:off x="-25490" y="6168857"/>
            <a:ext cx="12242675" cy="731152"/>
            <a:chOff x="-19118" y="4617750"/>
            <a:chExt cx="9182236" cy="548378"/>
          </a:xfrm>
        </p:grpSpPr>
        <p:sp>
          <p:nvSpPr>
            <p:cNvPr id="1274" name="Shape 1274"/>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275" name="Shape 1275"/>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6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6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270"/>
                                        </p:tgtEl>
                                        <p:attrNameLst>
                                          <p:attrName>style.visibility</p:attrName>
                                        </p:attrNameLst>
                                      </p:cBhvr>
                                      <p:to>
                                        <p:strVal val="visible"/>
                                      </p:to>
                                    </p:set>
                                    <p:animEffect transition="in" filter="fade">
                                      <p:cBhvr>
                                        <p:cTn id="31" dur="2000"/>
                                        <p:tgtEl>
                                          <p:spTgt spid="1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sp>
        <p:nvSpPr>
          <p:cNvPr id="1280" name="Shape 1280"/>
          <p:cNvSpPr txBox="1">
            <a:spLocks noGrp="1"/>
          </p:cNvSpPr>
          <p:nvPr>
            <p:ph type="title"/>
          </p:nvPr>
        </p:nvSpPr>
        <p:spPr>
          <a:xfrm>
            <a:off x="234967" y="989700"/>
            <a:ext cx="10962900" cy="1350300"/>
          </a:xfrm>
          <a:prstGeom prst="rect">
            <a:avLst/>
          </a:prstGeom>
        </p:spPr>
        <p:txBody>
          <a:bodyPr wrap="square" lIns="121900" tIns="121900" rIns="121900" bIns="121900" anchor="t" anchorCtr="0">
            <a:noAutofit/>
          </a:bodyPr>
          <a:lstStyle/>
          <a:p>
            <a:pPr lvl="0" rtl="0">
              <a:spcBef>
                <a:spcPts val="0"/>
              </a:spcBef>
              <a:buNone/>
            </a:pPr>
            <a:r>
              <a:rPr lang="hr-HR"/>
              <a:t>Marketing na web stranici</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285"/>
        <p:cNvGrpSpPr/>
        <p:nvPr/>
      </p:nvGrpSpPr>
      <p:grpSpPr>
        <a:xfrm>
          <a:off x="0" y="0"/>
          <a:ext cx="0" cy="0"/>
          <a:chOff x="0" y="0"/>
          <a:chExt cx="0" cy="0"/>
        </a:xfrm>
      </p:grpSpPr>
      <p:pic>
        <p:nvPicPr>
          <p:cNvPr id="1286" name="Shape 1286" descr="http://www.frecosse.com/images/slider/website_design.png"/>
          <p:cNvPicPr preferRelativeResize="0"/>
          <p:nvPr/>
        </p:nvPicPr>
        <p:blipFill rotWithShape="1">
          <a:blip r:embed="rId3" cstate="email">
            <a:alphaModFix/>
          </a:blip>
          <a:srcRect/>
          <a:stretch/>
        </p:blipFill>
        <p:spPr>
          <a:xfrm>
            <a:off x="5742520" y="3223276"/>
            <a:ext cx="1102167" cy="1102167"/>
          </a:xfrm>
          <a:prstGeom prst="rect">
            <a:avLst/>
          </a:prstGeom>
          <a:noFill/>
          <a:ln>
            <a:noFill/>
          </a:ln>
        </p:spPr>
      </p:pic>
      <p:grpSp>
        <p:nvGrpSpPr>
          <p:cNvPr id="1287" name="Shape 1287"/>
          <p:cNvGrpSpPr/>
          <p:nvPr/>
        </p:nvGrpSpPr>
        <p:grpSpPr>
          <a:xfrm>
            <a:off x="5878555" y="1201155"/>
            <a:ext cx="873983" cy="1954018"/>
            <a:chOff x="3995936" y="1043678"/>
            <a:chExt cx="815495" cy="1917696"/>
          </a:xfrm>
        </p:grpSpPr>
        <p:pic>
          <p:nvPicPr>
            <p:cNvPr id="1288" name="Shape 1288" descr="http://www.prosemedia.com/wp-content/uploads/2013/02/Prose-Icon-(Newsletter).png"/>
            <p:cNvPicPr preferRelativeResize="0"/>
            <p:nvPr/>
          </p:nvPicPr>
          <p:blipFill rotWithShape="1">
            <a:blip r:embed="rId4" cstate="email">
              <a:alphaModFix/>
            </a:blip>
            <a:srcRect/>
            <a:stretch/>
          </p:blipFill>
          <p:spPr>
            <a:xfrm>
              <a:off x="3995936" y="1043678"/>
              <a:ext cx="815495" cy="815175"/>
            </a:xfrm>
            <a:prstGeom prst="rect">
              <a:avLst/>
            </a:prstGeom>
            <a:noFill/>
            <a:ln>
              <a:noFill/>
            </a:ln>
          </p:spPr>
        </p:pic>
        <p:cxnSp>
          <p:nvCxnSpPr>
            <p:cNvPr id="1289" name="Shape 1289"/>
            <p:cNvCxnSpPr/>
            <p:nvPr/>
          </p:nvCxnSpPr>
          <p:spPr>
            <a:xfrm flipH="1">
              <a:off x="4416747" y="2021133"/>
              <a:ext cx="8183" cy="940241"/>
            </a:xfrm>
            <a:prstGeom prst="straightConnector1">
              <a:avLst/>
            </a:prstGeom>
            <a:noFill/>
            <a:ln w="19050" cap="flat" cmpd="sng">
              <a:solidFill>
                <a:schemeClr val="accent1"/>
              </a:solidFill>
              <a:prstDash val="solid"/>
              <a:miter lim="800000"/>
              <a:headEnd type="none" w="med" len="med"/>
              <a:tailEnd type="triangle" w="lg" len="lg"/>
            </a:ln>
          </p:spPr>
        </p:cxnSp>
      </p:grpSp>
      <p:grpSp>
        <p:nvGrpSpPr>
          <p:cNvPr id="1290" name="Shape 1290"/>
          <p:cNvGrpSpPr/>
          <p:nvPr/>
        </p:nvGrpSpPr>
        <p:grpSpPr>
          <a:xfrm>
            <a:off x="3811700" y="2090675"/>
            <a:ext cx="1859255" cy="1246838"/>
            <a:chOff x="1835696" y="1451691"/>
            <a:chExt cx="2304256" cy="1545261"/>
          </a:xfrm>
        </p:grpSpPr>
        <p:pic>
          <p:nvPicPr>
            <p:cNvPr id="1291" name="Shape 1291" descr="http://cdn.theatlantic.com/static/front/images/custom/ibm-power-data/phase1-power-data/infograph/img/social_detail.png"/>
            <p:cNvPicPr preferRelativeResize="0"/>
            <p:nvPr/>
          </p:nvPicPr>
          <p:blipFill rotWithShape="1">
            <a:blip r:embed="rId5" cstate="email">
              <a:alphaModFix/>
            </a:blip>
            <a:srcRect/>
            <a:stretch/>
          </p:blipFill>
          <p:spPr>
            <a:xfrm>
              <a:off x="1835696" y="1451691"/>
              <a:ext cx="1499755" cy="978991"/>
            </a:xfrm>
            <a:prstGeom prst="rect">
              <a:avLst/>
            </a:prstGeom>
            <a:noFill/>
            <a:ln>
              <a:noFill/>
            </a:ln>
          </p:spPr>
        </p:pic>
        <p:cxnSp>
          <p:nvCxnSpPr>
            <p:cNvPr id="1292" name="Shape 1292"/>
            <p:cNvCxnSpPr/>
            <p:nvPr/>
          </p:nvCxnSpPr>
          <p:spPr>
            <a:xfrm>
              <a:off x="3203848" y="2276872"/>
              <a:ext cx="936104" cy="720080"/>
            </a:xfrm>
            <a:prstGeom prst="straightConnector1">
              <a:avLst/>
            </a:prstGeom>
            <a:noFill/>
            <a:ln w="19050" cap="flat" cmpd="sng">
              <a:solidFill>
                <a:schemeClr val="accent1"/>
              </a:solidFill>
              <a:prstDash val="solid"/>
              <a:miter lim="800000"/>
              <a:headEnd type="none" w="med" len="med"/>
              <a:tailEnd type="triangle" w="lg" len="lg"/>
            </a:ln>
          </p:spPr>
        </p:cxnSp>
      </p:grpSp>
      <p:grpSp>
        <p:nvGrpSpPr>
          <p:cNvPr id="1293" name="Shape 1293"/>
          <p:cNvGrpSpPr/>
          <p:nvPr/>
        </p:nvGrpSpPr>
        <p:grpSpPr>
          <a:xfrm>
            <a:off x="2346604" y="3777344"/>
            <a:ext cx="3044664" cy="930941"/>
            <a:chOff x="1092546" y="2935907"/>
            <a:chExt cx="3301114" cy="1062065"/>
          </a:xfrm>
        </p:grpSpPr>
        <p:pic>
          <p:nvPicPr>
            <p:cNvPr id="1294" name="Shape 1294" descr="http://www.roi20.com/wp-content/uploads/2010/05/sem_icon_roi1.png"/>
            <p:cNvPicPr preferRelativeResize="0"/>
            <p:nvPr/>
          </p:nvPicPr>
          <p:blipFill rotWithShape="1">
            <a:blip r:embed="rId6" cstate="email">
              <a:alphaModFix/>
            </a:blip>
            <a:srcRect/>
            <a:stretch/>
          </p:blipFill>
          <p:spPr>
            <a:xfrm>
              <a:off x="1092546" y="2935907"/>
              <a:ext cx="1914882" cy="1062065"/>
            </a:xfrm>
            <a:prstGeom prst="rect">
              <a:avLst/>
            </a:prstGeom>
            <a:noFill/>
            <a:ln>
              <a:noFill/>
            </a:ln>
          </p:spPr>
        </p:pic>
        <p:cxnSp>
          <p:nvCxnSpPr>
            <p:cNvPr id="1295" name="Shape 1295"/>
            <p:cNvCxnSpPr/>
            <p:nvPr/>
          </p:nvCxnSpPr>
          <p:spPr>
            <a:xfrm rot="10800000" flipH="1">
              <a:off x="3234632" y="3127604"/>
              <a:ext cx="1159028" cy="247786"/>
            </a:xfrm>
            <a:prstGeom prst="straightConnector1">
              <a:avLst/>
            </a:prstGeom>
            <a:noFill/>
            <a:ln w="19050" cap="flat" cmpd="sng">
              <a:solidFill>
                <a:schemeClr val="accent1"/>
              </a:solidFill>
              <a:prstDash val="solid"/>
              <a:miter lim="800000"/>
              <a:headEnd type="none" w="med" len="med"/>
              <a:tailEnd type="triangle" w="lg" len="lg"/>
            </a:ln>
          </p:spPr>
        </p:cxnSp>
      </p:grpSp>
      <p:grpSp>
        <p:nvGrpSpPr>
          <p:cNvPr id="1296" name="Shape 1296"/>
          <p:cNvGrpSpPr/>
          <p:nvPr/>
        </p:nvGrpSpPr>
        <p:grpSpPr>
          <a:xfrm>
            <a:off x="4322281" y="4327207"/>
            <a:ext cx="1630710" cy="2003106"/>
            <a:chOff x="2521835" y="3435941"/>
            <a:chExt cx="1680185" cy="1924497"/>
          </a:xfrm>
        </p:grpSpPr>
        <p:pic>
          <p:nvPicPr>
            <p:cNvPr id="1297" name="Shape 1297" descr="http://www.sem-consultants.co.uk/images/services/large/display-advertising.png"/>
            <p:cNvPicPr preferRelativeResize="0"/>
            <p:nvPr/>
          </p:nvPicPr>
          <p:blipFill rotWithShape="1">
            <a:blip r:embed="rId7" cstate="email">
              <a:alphaModFix/>
            </a:blip>
            <a:srcRect/>
            <a:stretch/>
          </p:blipFill>
          <p:spPr>
            <a:xfrm>
              <a:off x="2521835" y="4140175"/>
              <a:ext cx="1220263" cy="1220263"/>
            </a:xfrm>
            <a:prstGeom prst="rect">
              <a:avLst/>
            </a:prstGeom>
            <a:noFill/>
            <a:ln>
              <a:noFill/>
            </a:ln>
          </p:spPr>
        </p:pic>
        <p:cxnSp>
          <p:nvCxnSpPr>
            <p:cNvPr id="1298" name="Shape 1298"/>
            <p:cNvCxnSpPr/>
            <p:nvPr/>
          </p:nvCxnSpPr>
          <p:spPr>
            <a:xfrm rot="10800000" flipH="1">
              <a:off x="3685472" y="3435941"/>
              <a:ext cx="516548" cy="817379"/>
            </a:xfrm>
            <a:prstGeom prst="straightConnector1">
              <a:avLst/>
            </a:prstGeom>
            <a:noFill/>
            <a:ln w="19050" cap="flat" cmpd="sng">
              <a:solidFill>
                <a:schemeClr val="accent1"/>
              </a:solidFill>
              <a:prstDash val="solid"/>
              <a:miter lim="800000"/>
              <a:headEnd type="none" w="med" len="med"/>
              <a:tailEnd type="triangle" w="lg" len="lg"/>
            </a:ln>
          </p:spPr>
        </p:cxnSp>
      </p:grpSp>
      <p:grpSp>
        <p:nvGrpSpPr>
          <p:cNvPr id="1299" name="Shape 1299"/>
          <p:cNvGrpSpPr/>
          <p:nvPr/>
        </p:nvGrpSpPr>
        <p:grpSpPr>
          <a:xfrm>
            <a:off x="7042146" y="2280074"/>
            <a:ext cx="2949724" cy="2194401"/>
            <a:chOff x="5292080" y="1604717"/>
            <a:chExt cx="3655720" cy="2719616"/>
          </a:xfrm>
        </p:grpSpPr>
        <p:pic>
          <p:nvPicPr>
            <p:cNvPr id="1300" name="Shape 1300" descr="http://pngimg.com/upload/money_PNG3545.png"/>
            <p:cNvPicPr preferRelativeResize="0"/>
            <p:nvPr/>
          </p:nvPicPr>
          <p:blipFill rotWithShape="1">
            <a:blip r:embed="rId8" cstate="email">
              <a:alphaModFix/>
            </a:blip>
            <a:srcRect/>
            <a:stretch/>
          </p:blipFill>
          <p:spPr>
            <a:xfrm>
              <a:off x="6228184" y="1604717"/>
              <a:ext cx="2719616" cy="2719616"/>
            </a:xfrm>
            <a:prstGeom prst="rect">
              <a:avLst/>
            </a:prstGeom>
            <a:noFill/>
            <a:ln>
              <a:noFill/>
            </a:ln>
          </p:spPr>
        </p:pic>
        <p:sp>
          <p:nvSpPr>
            <p:cNvPr id="1301" name="Shape 1301"/>
            <p:cNvSpPr/>
            <p:nvPr/>
          </p:nvSpPr>
          <p:spPr>
            <a:xfrm>
              <a:off x="5292080" y="3292161"/>
              <a:ext cx="1224136" cy="267593"/>
            </a:xfrm>
            <a:prstGeom prst="rightArrow">
              <a:avLst>
                <a:gd name="adj1" fmla="val 50000"/>
                <a:gd name="adj2" fmla="val 50000"/>
              </a:avLst>
            </a:prstGeom>
            <a:solidFill>
              <a:schemeClr val="accent1"/>
            </a:solidFill>
            <a:ln w="12700" cap="flat" cmpd="sng">
              <a:solidFill>
                <a:srgbClr val="42719B"/>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buNone/>
              </a:pPr>
              <a:endParaRPr sz="1800">
                <a:solidFill>
                  <a:schemeClr val="lt1"/>
                </a:solidFill>
                <a:latin typeface="Roboto"/>
                <a:ea typeface="Roboto"/>
                <a:cs typeface="Roboto"/>
                <a:sym typeface="Roboto"/>
              </a:endParaRPr>
            </a:p>
          </p:txBody>
        </p:sp>
      </p:grpSp>
      <p:sp>
        <p:nvSpPr>
          <p:cNvPr id="1302" name="Shape 1302"/>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Marketing na web stranici</a:t>
            </a:r>
          </a:p>
        </p:txBody>
      </p:sp>
      <p:grpSp>
        <p:nvGrpSpPr>
          <p:cNvPr id="1303" name="Shape 1303"/>
          <p:cNvGrpSpPr/>
          <p:nvPr/>
        </p:nvGrpSpPr>
        <p:grpSpPr>
          <a:xfrm>
            <a:off x="-25490" y="6168857"/>
            <a:ext cx="12242675" cy="731152"/>
            <a:chOff x="-19118" y="4617750"/>
            <a:chExt cx="9182236" cy="548378"/>
          </a:xfrm>
        </p:grpSpPr>
        <p:sp>
          <p:nvSpPr>
            <p:cNvPr id="1304" name="Shape 1304"/>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305" name="Shape 1305"/>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87"/>
                                        </p:tgtEl>
                                        <p:attrNameLst>
                                          <p:attrName>style.visibility</p:attrName>
                                        </p:attrNameLst>
                                      </p:cBhvr>
                                      <p:to>
                                        <p:strVal val="visible"/>
                                      </p:to>
                                    </p:set>
                                    <p:animEffect transition="in" filter="fade">
                                      <p:cBhvr>
                                        <p:cTn id="7" dur="500"/>
                                        <p:tgtEl>
                                          <p:spTgt spid="12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90"/>
                                        </p:tgtEl>
                                        <p:attrNameLst>
                                          <p:attrName>style.visibility</p:attrName>
                                        </p:attrNameLst>
                                      </p:cBhvr>
                                      <p:to>
                                        <p:strVal val="visible"/>
                                      </p:to>
                                    </p:set>
                                    <p:animEffect transition="in" filter="fade">
                                      <p:cBhvr>
                                        <p:cTn id="12" dur="500"/>
                                        <p:tgtEl>
                                          <p:spTgt spid="12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93"/>
                                        </p:tgtEl>
                                        <p:attrNameLst>
                                          <p:attrName>style.visibility</p:attrName>
                                        </p:attrNameLst>
                                      </p:cBhvr>
                                      <p:to>
                                        <p:strVal val="visible"/>
                                      </p:to>
                                    </p:set>
                                    <p:animEffect transition="in" filter="fade">
                                      <p:cBhvr>
                                        <p:cTn id="17" dur="500"/>
                                        <p:tgtEl>
                                          <p:spTgt spid="129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96"/>
                                        </p:tgtEl>
                                        <p:attrNameLst>
                                          <p:attrName>style.visibility</p:attrName>
                                        </p:attrNameLst>
                                      </p:cBhvr>
                                      <p:to>
                                        <p:strVal val="visible"/>
                                      </p:to>
                                    </p:set>
                                    <p:animEffect transition="in" filter="fade">
                                      <p:cBhvr>
                                        <p:cTn id="22" dur="500"/>
                                        <p:tgtEl>
                                          <p:spTgt spid="129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99"/>
                                        </p:tgtEl>
                                        <p:attrNameLst>
                                          <p:attrName>style.visibility</p:attrName>
                                        </p:attrNameLst>
                                      </p:cBhvr>
                                      <p:to>
                                        <p:strVal val="visible"/>
                                      </p:to>
                                    </p:set>
                                    <p:animEffect transition="in" filter="fade">
                                      <p:cBhvr>
                                        <p:cTn id="27" dur="500"/>
                                        <p:tgtEl>
                                          <p:spTgt spid="1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grpSp>
        <p:nvGrpSpPr>
          <p:cNvPr id="1311" name="Shape 1311"/>
          <p:cNvGrpSpPr/>
          <p:nvPr/>
        </p:nvGrpSpPr>
        <p:grpSpPr>
          <a:xfrm>
            <a:off x="418675" y="1723998"/>
            <a:ext cx="4267569" cy="3279303"/>
            <a:chOff x="1726020" y="1849202"/>
            <a:chExt cx="4292897" cy="3484542"/>
          </a:xfrm>
        </p:grpSpPr>
        <p:grpSp>
          <p:nvGrpSpPr>
            <p:cNvPr id="1312" name="Shape 1312"/>
            <p:cNvGrpSpPr/>
            <p:nvPr/>
          </p:nvGrpSpPr>
          <p:grpSpPr>
            <a:xfrm>
              <a:off x="1726020" y="1849202"/>
              <a:ext cx="4292897" cy="3484542"/>
              <a:chOff x="813706" y="247"/>
              <a:chExt cx="4292897" cy="3484542"/>
            </a:xfrm>
          </p:grpSpPr>
          <p:sp>
            <p:nvSpPr>
              <p:cNvPr id="1313" name="Shape 1313"/>
              <p:cNvSpPr/>
              <p:nvPr/>
            </p:nvSpPr>
            <p:spPr>
              <a:xfrm rot="10800000">
                <a:off x="1169597" y="247"/>
                <a:ext cx="3937006" cy="711781"/>
              </a:xfrm>
              <a:prstGeom prst="homePlate">
                <a:avLst>
                  <a:gd name="adj" fmla="val 50000"/>
                </a:avLst>
              </a:prstGeom>
              <a:solidFill>
                <a:srgbClr val="2E75B5"/>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14" name="Shape 1314"/>
              <p:cNvSpPr txBox="1"/>
              <p:nvPr/>
            </p:nvSpPr>
            <p:spPr>
              <a:xfrm>
                <a:off x="1347542" y="247"/>
                <a:ext cx="3759061" cy="711781"/>
              </a:xfrm>
              <a:prstGeom prst="rect">
                <a:avLst/>
              </a:prstGeom>
              <a:noFill/>
              <a:ln>
                <a:noFill/>
              </a:ln>
            </p:spPr>
            <p:txBody>
              <a:bodyPr wrap="square" lIns="313875" tIns="68575" rIns="128000" bIns="68575" anchor="ctr" anchorCtr="0">
                <a:noAutofit/>
              </a:bodyPr>
              <a:lstStyle/>
              <a:p>
                <a:pPr marL="0" marR="0" lvl="0" indent="0" algn="l" rtl="0">
                  <a:lnSpc>
                    <a:spcPct val="90000"/>
                  </a:lnSpc>
                  <a:spcBef>
                    <a:spcPts val="0"/>
                  </a:spcBef>
                  <a:spcAft>
                    <a:spcPts val="0"/>
                  </a:spcAft>
                  <a:buSzPct val="25000"/>
                  <a:buNone/>
                </a:pPr>
                <a:r>
                  <a:rPr lang="hr-HR" sz="1800" b="1" i="0">
                    <a:solidFill>
                      <a:schemeClr val="lt1"/>
                    </a:solidFill>
                    <a:latin typeface="Roboto"/>
                    <a:ea typeface="Roboto"/>
                    <a:cs typeface="Roboto"/>
                    <a:sym typeface="Roboto"/>
                  </a:rPr>
                  <a:t>attract </a:t>
                </a:r>
                <a:r>
                  <a:rPr lang="hr-HR" sz="1800" b="0" i="0">
                    <a:solidFill>
                      <a:schemeClr val="lt1"/>
                    </a:solidFill>
                    <a:latin typeface="Roboto"/>
                    <a:ea typeface="Roboto"/>
                    <a:cs typeface="Roboto"/>
                    <a:sym typeface="Roboto"/>
                  </a:rPr>
                  <a:t> „privuci pažnju”</a:t>
                </a:r>
              </a:p>
            </p:txBody>
          </p:sp>
          <p:sp>
            <p:nvSpPr>
              <p:cNvPr id="1315" name="Shape 1315"/>
              <p:cNvSpPr/>
              <p:nvPr/>
            </p:nvSpPr>
            <p:spPr>
              <a:xfrm>
                <a:off x="813706" y="247"/>
                <a:ext cx="711781" cy="711781"/>
              </a:xfrm>
              <a:prstGeom prst="ellipse">
                <a:avLst/>
              </a:prstGeom>
              <a:solidFill>
                <a:srgbClr val="C55A11"/>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16" name="Shape 1316"/>
              <p:cNvSpPr/>
              <p:nvPr/>
            </p:nvSpPr>
            <p:spPr>
              <a:xfrm rot="10800000">
                <a:off x="1169597" y="924501"/>
                <a:ext cx="3937006" cy="711781"/>
              </a:xfrm>
              <a:prstGeom prst="homePlate">
                <a:avLst>
                  <a:gd name="adj" fmla="val 50000"/>
                </a:avLst>
              </a:prstGeom>
              <a:solidFill>
                <a:srgbClr val="2E75B5"/>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17" name="Shape 1317"/>
              <p:cNvSpPr txBox="1"/>
              <p:nvPr/>
            </p:nvSpPr>
            <p:spPr>
              <a:xfrm>
                <a:off x="1347542" y="924501"/>
                <a:ext cx="3759061" cy="711781"/>
              </a:xfrm>
              <a:prstGeom prst="rect">
                <a:avLst/>
              </a:prstGeom>
              <a:noFill/>
              <a:ln>
                <a:noFill/>
              </a:ln>
            </p:spPr>
            <p:txBody>
              <a:bodyPr wrap="square" lIns="313875" tIns="68575" rIns="128000" bIns="68575" anchor="ctr" anchorCtr="0">
                <a:noAutofit/>
              </a:bodyPr>
              <a:lstStyle/>
              <a:p>
                <a:pPr marL="0" marR="0" lvl="0" indent="0" algn="l" rtl="0">
                  <a:lnSpc>
                    <a:spcPct val="90000"/>
                  </a:lnSpc>
                  <a:spcBef>
                    <a:spcPts val="0"/>
                  </a:spcBef>
                  <a:spcAft>
                    <a:spcPts val="0"/>
                  </a:spcAft>
                  <a:buSzPct val="25000"/>
                  <a:buNone/>
                </a:pPr>
                <a:r>
                  <a:rPr lang="hr-HR" sz="1800" b="1" i="0">
                    <a:solidFill>
                      <a:schemeClr val="lt1"/>
                    </a:solidFill>
                    <a:latin typeface="Roboto"/>
                    <a:ea typeface="Roboto"/>
                    <a:cs typeface="Roboto"/>
                    <a:sym typeface="Roboto"/>
                  </a:rPr>
                  <a:t>interest</a:t>
                </a:r>
                <a:r>
                  <a:rPr lang="hr-HR" sz="1800" i="0">
                    <a:solidFill>
                      <a:schemeClr val="lt1"/>
                    </a:solidFill>
                    <a:latin typeface="Roboto"/>
                    <a:ea typeface="Roboto"/>
                    <a:cs typeface="Roboto"/>
                    <a:sym typeface="Roboto"/>
                  </a:rPr>
                  <a:t> „izazovi zanimanje”</a:t>
                </a:r>
              </a:p>
            </p:txBody>
          </p:sp>
          <p:sp>
            <p:nvSpPr>
              <p:cNvPr id="1318" name="Shape 1318"/>
              <p:cNvSpPr/>
              <p:nvPr/>
            </p:nvSpPr>
            <p:spPr>
              <a:xfrm>
                <a:off x="813706" y="924501"/>
                <a:ext cx="711781" cy="711781"/>
              </a:xfrm>
              <a:prstGeom prst="ellipse">
                <a:avLst/>
              </a:prstGeom>
              <a:solidFill>
                <a:srgbClr val="C55A11"/>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19" name="Shape 1319"/>
              <p:cNvSpPr/>
              <p:nvPr/>
            </p:nvSpPr>
            <p:spPr>
              <a:xfrm rot="10800000">
                <a:off x="1169597" y="1848754"/>
                <a:ext cx="3937006" cy="711781"/>
              </a:xfrm>
              <a:prstGeom prst="homePlate">
                <a:avLst>
                  <a:gd name="adj" fmla="val 50000"/>
                </a:avLst>
              </a:prstGeom>
              <a:solidFill>
                <a:srgbClr val="2E75B5"/>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20" name="Shape 1320"/>
              <p:cNvSpPr txBox="1"/>
              <p:nvPr/>
            </p:nvSpPr>
            <p:spPr>
              <a:xfrm>
                <a:off x="1347542" y="1848754"/>
                <a:ext cx="3759061" cy="711781"/>
              </a:xfrm>
              <a:prstGeom prst="rect">
                <a:avLst/>
              </a:prstGeom>
              <a:noFill/>
              <a:ln>
                <a:noFill/>
              </a:ln>
            </p:spPr>
            <p:txBody>
              <a:bodyPr wrap="square" lIns="313875" tIns="68575" rIns="128000" bIns="68575" anchor="ctr" anchorCtr="0">
                <a:noAutofit/>
              </a:bodyPr>
              <a:lstStyle/>
              <a:p>
                <a:pPr marL="0" marR="0" lvl="0" indent="0" algn="l" rtl="0">
                  <a:lnSpc>
                    <a:spcPct val="90000"/>
                  </a:lnSpc>
                  <a:spcBef>
                    <a:spcPts val="0"/>
                  </a:spcBef>
                  <a:spcAft>
                    <a:spcPts val="0"/>
                  </a:spcAft>
                  <a:buSzPct val="25000"/>
                  <a:buNone/>
                </a:pPr>
                <a:r>
                  <a:rPr lang="hr-HR" sz="1800" b="1" i="0">
                    <a:solidFill>
                      <a:schemeClr val="lt1"/>
                    </a:solidFill>
                    <a:latin typeface="Roboto"/>
                    <a:ea typeface="Roboto"/>
                    <a:cs typeface="Roboto"/>
                    <a:sym typeface="Roboto"/>
                  </a:rPr>
                  <a:t>desire</a:t>
                </a:r>
                <a:r>
                  <a:rPr lang="hr-HR" sz="1800" i="0">
                    <a:solidFill>
                      <a:schemeClr val="lt1"/>
                    </a:solidFill>
                    <a:latin typeface="Roboto"/>
                    <a:ea typeface="Roboto"/>
                    <a:cs typeface="Roboto"/>
                    <a:sym typeface="Roboto"/>
                  </a:rPr>
                  <a:t> „želja – žudnja”</a:t>
                </a:r>
              </a:p>
            </p:txBody>
          </p:sp>
          <p:sp>
            <p:nvSpPr>
              <p:cNvPr id="1321" name="Shape 1321"/>
              <p:cNvSpPr/>
              <p:nvPr/>
            </p:nvSpPr>
            <p:spPr>
              <a:xfrm>
                <a:off x="813706" y="1848754"/>
                <a:ext cx="711781" cy="711781"/>
              </a:xfrm>
              <a:prstGeom prst="ellipse">
                <a:avLst/>
              </a:prstGeom>
              <a:solidFill>
                <a:srgbClr val="C55A11"/>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22" name="Shape 1322"/>
              <p:cNvSpPr/>
              <p:nvPr/>
            </p:nvSpPr>
            <p:spPr>
              <a:xfrm rot="10800000">
                <a:off x="1169597" y="2773008"/>
                <a:ext cx="3937006" cy="711781"/>
              </a:xfrm>
              <a:prstGeom prst="homePlate">
                <a:avLst>
                  <a:gd name="adj" fmla="val 50000"/>
                </a:avLst>
              </a:prstGeom>
              <a:solidFill>
                <a:srgbClr val="2E75B5"/>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323" name="Shape 1323"/>
              <p:cNvSpPr txBox="1"/>
              <p:nvPr/>
            </p:nvSpPr>
            <p:spPr>
              <a:xfrm>
                <a:off x="1347542" y="2773008"/>
                <a:ext cx="3759061" cy="711781"/>
              </a:xfrm>
              <a:prstGeom prst="rect">
                <a:avLst/>
              </a:prstGeom>
              <a:noFill/>
              <a:ln>
                <a:noFill/>
              </a:ln>
            </p:spPr>
            <p:txBody>
              <a:bodyPr wrap="square" lIns="313875" tIns="68575" rIns="128000" bIns="68575" anchor="ctr" anchorCtr="0">
                <a:noAutofit/>
              </a:bodyPr>
              <a:lstStyle/>
              <a:p>
                <a:pPr marL="0" marR="0" lvl="0" indent="0" algn="l" rtl="0">
                  <a:lnSpc>
                    <a:spcPct val="90000"/>
                  </a:lnSpc>
                  <a:spcBef>
                    <a:spcPts val="0"/>
                  </a:spcBef>
                  <a:spcAft>
                    <a:spcPts val="0"/>
                  </a:spcAft>
                  <a:buSzPct val="25000"/>
                  <a:buNone/>
                </a:pPr>
                <a:r>
                  <a:rPr lang="hr-HR" sz="1800" b="1" i="0">
                    <a:solidFill>
                      <a:schemeClr val="lt1"/>
                    </a:solidFill>
                    <a:latin typeface="Roboto"/>
                    <a:ea typeface="Roboto"/>
                    <a:cs typeface="Roboto"/>
                    <a:sym typeface="Roboto"/>
                  </a:rPr>
                  <a:t>action „</a:t>
                </a:r>
                <a:r>
                  <a:rPr lang="hr-HR" sz="1800" i="0">
                    <a:solidFill>
                      <a:schemeClr val="lt1"/>
                    </a:solidFill>
                    <a:latin typeface="Roboto"/>
                    <a:ea typeface="Roboto"/>
                    <a:cs typeface="Roboto"/>
                    <a:sym typeface="Roboto"/>
                  </a:rPr>
                  <a:t>poziv na akciju – CTA”</a:t>
                </a:r>
              </a:p>
            </p:txBody>
          </p:sp>
          <p:sp>
            <p:nvSpPr>
              <p:cNvPr id="1324" name="Shape 1324"/>
              <p:cNvSpPr/>
              <p:nvPr/>
            </p:nvSpPr>
            <p:spPr>
              <a:xfrm>
                <a:off x="813706" y="2773008"/>
                <a:ext cx="711781" cy="711781"/>
              </a:xfrm>
              <a:prstGeom prst="ellipse">
                <a:avLst/>
              </a:prstGeom>
              <a:solidFill>
                <a:srgbClr val="C55A11"/>
              </a:solidFill>
              <a:ln w="12700" cap="flat" cmpd="sng">
                <a:solidFill>
                  <a:schemeClr val="lt1"/>
                </a:solidFill>
                <a:prstDash val="solid"/>
                <a:miter lim="800000"/>
                <a:headEnd type="none" w="med" len="med"/>
                <a:tailEnd type="none" w="med" len="med"/>
              </a:ln>
            </p:spPr>
            <p:txBody>
              <a:bodyPr wrap="square" lIns="91425" tIns="91425" rIns="91425" bIns="91425" anchor="ctr" anchorCtr="0">
                <a:noAutofit/>
              </a:bodyPr>
              <a:lstStyle/>
              <a:p>
                <a:pPr lvl="0">
                  <a:spcBef>
                    <a:spcPts val="0"/>
                  </a:spcBef>
                  <a:buNone/>
                </a:pPr>
                <a:endParaRPr/>
              </a:p>
            </p:txBody>
          </p:sp>
        </p:grpSp>
        <p:sp>
          <p:nvSpPr>
            <p:cNvPr id="1325" name="Shape 1325"/>
            <p:cNvSpPr txBox="1"/>
            <p:nvPr/>
          </p:nvSpPr>
          <p:spPr>
            <a:xfrm>
              <a:off x="1807103" y="1853277"/>
              <a:ext cx="580815" cy="707886"/>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4000" b="1">
                  <a:solidFill>
                    <a:schemeClr val="lt1"/>
                  </a:solidFill>
                  <a:latin typeface="Roboto"/>
                  <a:ea typeface="Roboto"/>
                  <a:cs typeface="Roboto"/>
                  <a:sym typeface="Roboto"/>
                </a:rPr>
                <a:t>A</a:t>
              </a:r>
            </a:p>
          </p:txBody>
        </p:sp>
        <p:sp>
          <p:nvSpPr>
            <p:cNvPr id="1326" name="Shape 1326"/>
            <p:cNvSpPr txBox="1"/>
            <p:nvPr/>
          </p:nvSpPr>
          <p:spPr>
            <a:xfrm>
              <a:off x="1803531" y="4569978"/>
              <a:ext cx="580800" cy="7080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4000" b="1">
                  <a:solidFill>
                    <a:schemeClr val="lt1"/>
                  </a:solidFill>
                  <a:latin typeface="Roboto"/>
                  <a:ea typeface="Roboto"/>
                  <a:cs typeface="Roboto"/>
                  <a:sym typeface="Roboto"/>
                </a:rPr>
                <a:t>A</a:t>
              </a:r>
            </a:p>
          </p:txBody>
        </p:sp>
        <p:sp>
          <p:nvSpPr>
            <p:cNvPr id="1327" name="Shape 1327"/>
            <p:cNvSpPr txBox="1"/>
            <p:nvPr/>
          </p:nvSpPr>
          <p:spPr>
            <a:xfrm>
              <a:off x="1907111" y="2753764"/>
              <a:ext cx="376200" cy="7080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4000" b="1">
                  <a:solidFill>
                    <a:schemeClr val="lt1"/>
                  </a:solidFill>
                  <a:latin typeface="Roboto"/>
                  <a:ea typeface="Roboto"/>
                  <a:cs typeface="Roboto"/>
                  <a:sym typeface="Roboto"/>
                </a:rPr>
                <a:t>I</a:t>
              </a:r>
            </a:p>
          </p:txBody>
        </p:sp>
        <p:sp>
          <p:nvSpPr>
            <p:cNvPr id="1328" name="Shape 1328"/>
            <p:cNvSpPr txBox="1"/>
            <p:nvPr/>
          </p:nvSpPr>
          <p:spPr>
            <a:xfrm>
              <a:off x="1832105" y="3687779"/>
              <a:ext cx="595800" cy="7080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4000" b="1">
                  <a:solidFill>
                    <a:schemeClr val="lt1"/>
                  </a:solidFill>
                  <a:latin typeface="Roboto"/>
                  <a:ea typeface="Roboto"/>
                  <a:cs typeface="Roboto"/>
                  <a:sym typeface="Roboto"/>
                </a:rPr>
                <a:t>D</a:t>
              </a:r>
            </a:p>
          </p:txBody>
        </p:sp>
      </p:grpSp>
      <p:pic>
        <p:nvPicPr>
          <p:cNvPr id="1329" name="Shape 1329" descr="http://www.trafficmanager.co.uk/wp-content/uploads/2013/04/aida_sales_funnel.png"/>
          <p:cNvPicPr preferRelativeResize="0"/>
          <p:nvPr/>
        </p:nvPicPr>
        <p:blipFill rotWithShape="1">
          <a:blip r:embed="rId3" cstate="email">
            <a:alphaModFix/>
          </a:blip>
          <a:srcRect/>
          <a:stretch/>
        </p:blipFill>
        <p:spPr>
          <a:xfrm>
            <a:off x="7265272" y="2200664"/>
            <a:ext cx="3313699" cy="2903267"/>
          </a:xfrm>
          <a:prstGeom prst="rect">
            <a:avLst/>
          </a:prstGeom>
          <a:noFill/>
          <a:ln>
            <a:noFill/>
          </a:ln>
        </p:spPr>
      </p:pic>
      <p:pic>
        <p:nvPicPr>
          <p:cNvPr id="1330" name="Shape 1330" descr="http://www.sem-consultants.co.uk/images/services/large/display-advertising.png"/>
          <p:cNvPicPr preferRelativeResize="0"/>
          <p:nvPr/>
        </p:nvPicPr>
        <p:blipFill rotWithShape="1">
          <a:blip r:embed="rId4" cstate="email">
            <a:alphaModFix/>
          </a:blip>
          <a:srcRect/>
          <a:stretch/>
        </p:blipFill>
        <p:spPr>
          <a:xfrm>
            <a:off x="6567421" y="2440565"/>
            <a:ext cx="950049" cy="950049"/>
          </a:xfrm>
          <a:prstGeom prst="rect">
            <a:avLst/>
          </a:prstGeom>
          <a:noFill/>
          <a:ln>
            <a:noFill/>
          </a:ln>
        </p:spPr>
      </p:pic>
      <p:pic>
        <p:nvPicPr>
          <p:cNvPr id="1331" name="Shape 1331"/>
          <p:cNvPicPr preferRelativeResize="0"/>
          <p:nvPr/>
        </p:nvPicPr>
        <p:blipFill rotWithShape="1">
          <a:blip r:embed="rId5" cstate="email">
            <a:alphaModFix/>
          </a:blip>
          <a:srcRect/>
          <a:stretch/>
        </p:blipFill>
        <p:spPr>
          <a:xfrm>
            <a:off x="10188841" y="2761258"/>
            <a:ext cx="1379697" cy="308640"/>
          </a:xfrm>
          <a:prstGeom prst="rect">
            <a:avLst/>
          </a:prstGeom>
          <a:noFill/>
          <a:ln>
            <a:noFill/>
          </a:ln>
        </p:spPr>
      </p:pic>
      <p:pic>
        <p:nvPicPr>
          <p:cNvPr id="1332" name="Shape 1332" descr="http://righteousmarketing.com/wp-content/uploads/2014/04/ppc-icon-300.png"/>
          <p:cNvPicPr preferRelativeResize="0"/>
          <p:nvPr/>
        </p:nvPicPr>
        <p:blipFill rotWithShape="1">
          <a:blip r:embed="rId6" cstate="email">
            <a:alphaModFix/>
          </a:blip>
          <a:srcRect/>
          <a:stretch/>
        </p:blipFill>
        <p:spPr>
          <a:xfrm>
            <a:off x="7123625" y="3867216"/>
            <a:ext cx="849767" cy="637464"/>
          </a:xfrm>
          <a:prstGeom prst="rect">
            <a:avLst/>
          </a:prstGeom>
          <a:noFill/>
          <a:ln>
            <a:noFill/>
          </a:ln>
        </p:spPr>
      </p:pic>
      <p:pic>
        <p:nvPicPr>
          <p:cNvPr id="1333" name="Shape 1333" descr="http://www.affarei.com/images/icons/seo-icon.png"/>
          <p:cNvPicPr preferRelativeResize="0"/>
          <p:nvPr/>
        </p:nvPicPr>
        <p:blipFill rotWithShape="1">
          <a:blip r:embed="rId7" cstate="email">
            <a:alphaModFix/>
          </a:blip>
          <a:srcRect/>
          <a:stretch/>
        </p:blipFill>
        <p:spPr>
          <a:xfrm>
            <a:off x="9884009" y="3806288"/>
            <a:ext cx="717700" cy="717700"/>
          </a:xfrm>
          <a:prstGeom prst="rect">
            <a:avLst/>
          </a:prstGeom>
          <a:noFill/>
          <a:ln>
            <a:noFill/>
          </a:ln>
        </p:spPr>
      </p:pic>
      <p:pic>
        <p:nvPicPr>
          <p:cNvPr id="1334" name="Shape 1334" descr="http://cdn.theatlantic.com/static/front/images/custom/ibm-power-data/phase1-power-data/infograph/img/social_detail.png"/>
          <p:cNvPicPr preferRelativeResize="0"/>
          <p:nvPr/>
        </p:nvPicPr>
        <p:blipFill rotWithShape="1">
          <a:blip r:embed="rId8" cstate="email">
            <a:alphaModFix/>
          </a:blip>
          <a:srcRect/>
          <a:stretch/>
        </p:blipFill>
        <p:spPr>
          <a:xfrm>
            <a:off x="8279572" y="1277840"/>
            <a:ext cx="1013595" cy="662254"/>
          </a:xfrm>
          <a:prstGeom prst="rect">
            <a:avLst/>
          </a:prstGeom>
          <a:noFill/>
          <a:ln>
            <a:noFill/>
          </a:ln>
        </p:spPr>
      </p:pic>
      <p:pic>
        <p:nvPicPr>
          <p:cNvPr id="1335" name="Shape 1335" descr="http://pngimg.com/upload/money_PNG3545.png"/>
          <p:cNvPicPr preferRelativeResize="0"/>
          <p:nvPr/>
        </p:nvPicPr>
        <p:blipFill rotWithShape="1">
          <a:blip r:embed="rId9" cstate="email">
            <a:alphaModFix/>
          </a:blip>
          <a:srcRect/>
          <a:stretch/>
        </p:blipFill>
        <p:spPr>
          <a:xfrm>
            <a:off x="8482143" y="5240039"/>
            <a:ext cx="922576" cy="922576"/>
          </a:xfrm>
          <a:prstGeom prst="rect">
            <a:avLst/>
          </a:prstGeom>
          <a:noFill/>
          <a:ln>
            <a:noFill/>
          </a:ln>
        </p:spPr>
      </p:pic>
      <p:grpSp>
        <p:nvGrpSpPr>
          <p:cNvPr id="1336" name="Shape 1336"/>
          <p:cNvGrpSpPr/>
          <p:nvPr/>
        </p:nvGrpSpPr>
        <p:grpSpPr>
          <a:xfrm>
            <a:off x="-25490" y="6168857"/>
            <a:ext cx="12242675" cy="731152"/>
            <a:chOff x="-19118" y="4617750"/>
            <a:chExt cx="9182236" cy="548378"/>
          </a:xfrm>
        </p:grpSpPr>
        <p:sp>
          <p:nvSpPr>
            <p:cNvPr id="1337" name="Shape 1337"/>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338" name="Shape 1338"/>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339" name="Shape 1339"/>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Web sjedište - AIDA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11"/>
                                        </p:tgtEl>
                                        <p:attrNameLst>
                                          <p:attrName>style.visibility</p:attrName>
                                        </p:attrNameLst>
                                      </p:cBhvr>
                                      <p:to>
                                        <p:strVal val="visible"/>
                                      </p:to>
                                    </p:set>
                                    <p:animEffect transition="in" filter="fade">
                                      <p:cBhvr>
                                        <p:cTn id="7" dur="500"/>
                                        <p:tgtEl>
                                          <p:spTgt spid="13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32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33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30"/>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33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332"/>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33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3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343"/>
        <p:cNvGrpSpPr/>
        <p:nvPr/>
      </p:nvGrpSpPr>
      <p:grpSpPr>
        <a:xfrm>
          <a:off x="0" y="0"/>
          <a:ext cx="0" cy="0"/>
          <a:chOff x="0" y="0"/>
          <a:chExt cx="0" cy="0"/>
        </a:xfrm>
      </p:grpSpPr>
      <p:sp>
        <p:nvSpPr>
          <p:cNvPr id="1344" name="Shape 1344"/>
          <p:cNvSpPr txBox="1">
            <a:spLocks noGrp="1"/>
          </p:cNvSpPr>
          <p:nvPr>
            <p:ph type="title"/>
          </p:nvPr>
        </p:nvSpPr>
        <p:spPr>
          <a:xfrm>
            <a:off x="234967" y="989700"/>
            <a:ext cx="10962900" cy="1350300"/>
          </a:xfrm>
          <a:prstGeom prst="rect">
            <a:avLst/>
          </a:prstGeom>
        </p:spPr>
        <p:txBody>
          <a:bodyPr wrap="square" lIns="121900" tIns="121900" rIns="121900" bIns="121900" anchor="t" anchorCtr="0">
            <a:noAutofit/>
          </a:bodyPr>
          <a:lstStyle/>
          <a:p>
            <a:pPr lvl="0" rtl="0">
              <a:spcBef>
                <a:spcPts val="0"/>
              </a:spcBef>
              <a:buNone/>
            </a:pPr>
            <a:r>
              <a:rPr lang="hr-HR"/>
              <a:t>SEO</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349"/>
        <p:cNvGrpSpPr/>
        <p:nvPr/>
      </p:nvGrpSpPr>
      <p:grpSpPr>
        <a:xfrm>
          <a:off x="0" y="0"/>
          <a:ext cx="0" cy="0"/>
          <a:chOff x="0" y="0"/>
          <a:chExt cx="0" cy="0"/>
        </a:xfrm>
      </p:grpSpPr>
      <p:sp>
        <p:nvSpPr>
          <p:cNvPr id="1350" name="Shape 1350"/>
          <p:cNvSpPr txBox="1"/>
          <p:nvPr/>
        </p:nvSpPr>
        <p:spPr>
          <a:xfrm>
            <a:off x="450910" y="1170230"/>
            <a:ext cx="8363400" cy="649200"/>
          </a:xfrm>
          <a:prstGeom prst="rect">
            <a:avLst/>
          </a:prstGeom>
          <a:noFill/>
          <a:ln>
            <a:noFill/>
          </a:ln>
        </p:spPr>
        <p:txBody>
          <a:bodyPr wrap="square" lIns="91425" tIns="45700" rIns="91425" bIns="45700" anchor="t" anchorCtr="0">
            <a:noAutofit/>
          </a:bodyPr>
          <a:lstStyle/>
          <a:p>
            <a:pPr marL="0" marR="0" lvl="0" indent="0" rtl="0">
              <a:lnSpc>
                <a:spcPct val="90000"/>
              </a:lnSpc>
              <a:spcBef>
                <a:spcPts val="0"/>
              </a:spcBef>
              <a:spcAft>
                <a:spcPts val="0"/>
              </a:spcAft>
              <a:buClr>
                <a:srgbClr val="595959"/>
              </a:buClr>
              <a:buSzPct val="25000"/>
              <a:buFont typeface="Arial"/>
              <a:buNone/>
            </a:pPr>
            <a:r>
              <a:rPr lang="hr-HR" sz="2800">
                <a:solidFill>
                  <a:srgbClr val="595959"/>
                </a:solidFill>
                <a:latin typeface="Roboto"/>
                <a:ea typeface="Roboto"/>
                <a:cs typeface="Roboto"/>
                <a:sym typeface="Roboto"/>
              </a:rPr>
              <a:t>Optimizacija sadržaja za tražilice</a:t>
            </a:r>
          </a:p>
          <a:p>
            <a:pPr marL="0" marR="0" lvl="0" indent="0" rtl="0">
              <a:lnSpc>
                <a:spcPct val="90000"/>
              </a:lnSpc>
              <a:spcBef>
                <a:spcPts val="750"/>
              </a:spcBef>
              <a:spcAft>
                <a:spcPts val="0"/>
              </a:spcAft>
              <a:buClr>
                <a:schemeClr val="dk1"/>
              </a:buClr>
              <a:buFont typeface="Arial"/>
              <a:buNone/>
            </a:pPr>
            <a:endParaRPr sz="2800">
              <a:solidFill>
                <a:srgbClr val="595959"/>
              </a:solidFill>
              <a:latin typeface="Roboto"/>
              <a:ea typeface="Roboto"/>
              <a:cs typeface="Roboto"/>
              <a:sym typeface="Roboto"/>
            </a:endParaRPr>
          </a:p>
          <a:p>
            <a:pPr marL="0" marR="0" lvl="0" indent="0" rtl="0">
              <a:lnSpc>
                <a:spcPct val="90000"/>
              </a:lnSpc>
              <a:spcBef>
                <a:spcPts val="750"/>
              </a:spcBef>
              <a:buClr>
                <a:schemeClr val="dk1"/>
              </a:buClr>
              <a:buFont typeface="Arial"/>
              <a:buNone/>
            </a:pPr>
            <a:endParaRPr sz="2800">
              <a:solidFill>
                <a:srgbClr val="595959"/>
              </a:solidFill>
              <a:latin typeface="Roboto"/>
              <a:ea typeface="Roboto"/>
              <a:cs typeface="Roboto"/>
              <a:sym typeface="Roboto"/>
            </a:endParaRPr>
          </a:p>
        </p:txBody>
      </p:sp>
      <p:grpSp>
        <p:nvGrpSpPr>
          <p:cNvPr id="1351" name="Shape 1351"/>
          <p:cNvGrpSpPr/>
          <p:nvPr/>
        </p:nvGrpSpPr>
        <p:grpSpPr>
          <a:xfrm>
            <a:off x="2948913" y="1930607"/>
            <a:ext cx="5908239" cy="3906091"/>
            <a:chOff x="399194" y="18260"/>
            <a:chExt cx="5908239" cy="3906091"/>
          </a:xfrm>
        </p:grpSpPr>
        <p:sp>
          <p:nvSpPr>
            <p:cNvPr id="1352" name="Shape 1352"/>
            <p:cNvSpPr/>
            <p:nvPr/>
          </p:nvSpPr>
          <p:spPr>
            <a:xfrm>
              <a:off x="2302642" y="18260"/>
              <a:ext cx="2073556" cy="1255544"/>
            </a:xfrm>
            <a:prstGeom prst="ellipse">
              <a:avLst/>
            </a:prstGeom>
            <a:gradFill>
              <a:gsLst>
                <a:gs pos="0">
                  <a:srgbClr val="5E81C9"/>
                </a:gs>
                <a:gs pos="50000">
                  <a:srgbClr val="3B70C9"/>
                </a:gs>
                <a:gs pos="100000">
                  <a:srgbClr val="2E60B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53" name="Shape 1353"/>
            <p:cNvSpPr txBox="1"/>
            <p:nvPr/>
          </p:nvSpPr>
          <p:spPr>
            <a:xfrm>
              <a:off x="2606307" y="202130"/>
              <a:ext cx="1466226" cy="887804"/>
            </a:xfrm>
            <a:prstGeom prst="rect">
              <a:avLst/>
            </a:prstGeom>
            <a:noFill/>
            <a:ln>
              <a:noFill/>
            </a:ln>
          </p:spPr>
          <p:txBody>
            <a:bodyPr wrap="square" lIns="22850" tIns="22850" rIns="22850" bIns="22850" anchor="ctr" anchorCtr="0">
              <a:noAutofit/>
            </a:bodyPr>
            <a:lstStyle/>
            <a:p>
              <a:pPr marL="0" marR="0" lvl="0" indent="0" algn="ctr" rtl="0">
                <a:lnSpc>
                  <a:spcPct val="90000"/>
                </a:lnSpc>
                <a:spcBef>
                  <a:spcPts val="0"/>
                </a:spcBef>
                <a:spcAft>
                  <a:spcPts val="0"/>
                </a:spcAft>
                <a:buSzPct val="25000"/>
                <a:buNone/>
              </a:pPr>
              <a:r>
                <a:rPr lang="hr-HR" sz="1800" b="0" u="none">
                  <a:solidFill>
                    <a:schemeClr val="lt1"/>
                  </a:solidFill>
                  <a:latin typeface="Roboto"/>
                  <a:ea typeface="Roboto"/>
                  <a:cs typeface="Roboto"/>
                  <a:sym typeface="Roboto"/>
                </a:rPr>
                <a:t>ANALIZA</a:t>
              </a:r>
            </a:p>
          </p:txBody>
        </p:sp>
        <p:sp>
          <p:nvSpPr>
            <p:cNvPr id="1354" name="Shape 1354"/>
            <p:cNvSpPr/>
            <p:nvPr/>
          </p:nvSpPr>
          <p:spPr>
            <a:xfrm rot="2057131">
              <a:off x="4118940" y="1086832"/>
              <a:ext cx="355566" cy="423746"/>
            </a:xfrm>
            <a:prstGeom prst="rightArrow">
              <a:avLst>
                <a:gd name="adj1" fmla="val 60000"/>
                <a:gd name="adj2" fmla="val 50000"/>
              </a:avLst>
            </a:prstGeom>
            <a:gradFill>
              <a:gsLst>
                <a:gs pos="0">
                  <a:srgbClr val="B5C2E2"/>
                </a:gs>
                <a:gs pos="50000">
                  <a:srgbClr val="A8B8DF"/>
                </a:gs>
                <a:gs pos="100000">
                  <a:srgbClr val="90A0C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55" name="Shape 1355"/>
            <p:cNvSpPr txBox="1"/>
            <p:nvPr/>
          </p:nvSpPr>
          <p:spPr>
            <a:xfrm rot="2057131">
              <a:off x="4128207" y="1141536"/>
              <a:ext cx="248896" cy="254248"/>
            </a:xfrm>
            <a:prstGeom prst="rect">
              <a:avLst/>
            </a:prstGeom>
            <a:noFill/>
            <a:ln>
              <a:noFill/>
            </a:ln>
          </p:spPr>
          <p:txBody>
            <a:bodyPr wrap="square" lIns="0" tIns="0" rIns="0" bIns="0" anchor="ctr" anchorCtr="0">
              <a:noAutofit/>
            </a:bodyPr>
            <a:lstStyle/>
            <a:p>
              <a:pPr marL="0" marR="0" lvl="0" indent="0" algn="ctr" rtl="0">
                <a:lnSpc>
                  <a:spcPct val="90000"/>
                </a:lnSpc>
                <a:spcBef>
                  <a:spcPts val="0"/>
                </a:spcBef>
                <a:spcAft>
                  <a:spcPts val="0"/>
                </a:spcAft>
                <a:buNone/>
              </a:pPr>
              <a:endParaRPr sz="2000" b="1" u="none">
                <a:solidFill>
                  <a:schemeClr val="lt1"/>
                </a:solidFill>
                <a:latin typeface="Roboto"/>
                <a:ea typeface="Roboto"/>
                <a:cs typeface="Roboto"/>
                <a:sym typeface="Roboto"/>
              </a:endParaRPr>
            </a:p>
          </p:txBody>
        </p:sp>
        <p:sp>
          <p:nvSpPr>
            <p:cNvPr id="1356" name="Shape 1356"/>
            <p:cNvSpPr/>
            <p:nvPr/>
          </p:nvSpPr>
          <p:spPr>
            <a:xfrm>
              <a:off x="4233877" y="1334943"/>
              <a:ext cx="2073556" cy="1255544"/>
            </a:xfrm>
            <a:prstGeom prst="ellipse">
              <a:avLst/>
            </a:prstGeom>
            <a:gradFill>
              <a:gsLst>
                <a:gs pos="0">
                  <a:srgbClr val="5E81C9"/>
                </a:gs>
                <a:gs pos="50000">
                  <a:srgbClr val="3B70C9"/>
                </a:gs>
                <a:gs pos="100000">
                  <a:srgbClr val="2E60B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57" name="Shape 1357"/>
            <p:cNvSpPr txBox="1"/>
            <p:nvPr/>
          </p:nvSpPr>
          <p:spPr>
            <a:xfrm>
              <a:off x="4537542" y="1518813"/>
              <a:ext cx="1466226" cy="887804"/>
            </a:xfrm>
            <a:prstGeom prst="rect">
              <a:avLst/>
            </a:prstGeom>
            <a:noFill/>
            <a:ln>
              <a:noFill/>
            </a:ln>
          </p:spPr>
          <p:txBody>
            <a:bodyPr wrap="square" lIns="22850" tIns="22850" rIns="22850" bIns="22850" anchor="ctr" anchorCtr="0">
              <a:noAutofit/>
            </a:bodyPr>
            <a:lstStyle/>
            <a:p>
              <a:pPr marL="0" marR="0" lvl="0" indent="0" algn="ctr" rtl="0">
                <a:lnSpc>
                  <a:spcPct val="90000"/>
                </a:lnSpc>
                <a:spcBef>
                  <a:spcPts val="0"/>
                </a:spcBef>
                <a:spcAft>
                  <a:spcPts val="0"/>
                </a:spcAft>
                <a:buSzPct val="25000"/>
                <a:buNone/>
              </a:pPr>
              <a:r>
                <a:rPr lang="hr-HR" sz="1800" b="0" u="none">
                  <a:solidFill>
                    <a:schemeClr val="lt1"/>
                  </a:solidFill>
                  <a:latin typeface="Roboto"/>
                  <a:ea typeface="Roboto"/>
                  <a:cs typeface="Roboto"/>
                  <a:sym typeface="Roboto"/>
                </a:rPr>
                <a:t>PLANIRANJE</a:t>
              </a:r>
            </a:p>
          </p:txBody>
        </p:sp>
        <p:sp>
          <p:nvSpPr>
            <p:cNvPr id="1358" name="Shape 1358"/>
            <p:cNvSpPr/>
            <p:nvPr/>
          </p:nvSpPr>
          <p:spPr>
            <a:xfrm rot="8722078">
              <a:off x="4131759" y="2411928"/>
              <a:ext cx="363486" cy="423746"/>
            </a:xfrm>
            <a:prstGeom prst="rightArrow">
              <a:avLst>
                <a:gd name="adj1" fmla="val 60000"/>
                <a:gd name="adj2" fmla="val 50000"/>
              </a:avLst>
            </a:prstGeom>
            <a:gradFill>
              <a:gsLst>
                <a:gs pos="0">
                  <a:srgbClr val="B5C2E2"/>
                </a:gs>
                <a:gs pos="50000">
                  <a:srgbClr val="A8B8DF"/>
                </a:gs>
                <a:gs pos="100000">
                  <a:srgbClr val="90A0C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59" name="Shape 1359"/>
            <p:cNvSpPr txBox="1"/>
            <p:nvPr/>
          </p:nvSpPr>
          <p:spPr>
            <a:xfrm rot="-2077922">
              <a:off x="4231145" y="2465691"/>
              <a:ext cx="254440" cy="254248"/>
            </a:xfrm>
            <a:prstGeom prst="rect">
              <a:avLst/>
            </a:prstGeom>
            <a:noFill/>
            <a:ln>
              <a:noFill/>
            </a:ln>
          </p:spPr>
          <p:txBody>
            <a:bodyPr wrap="square" lIns="0" tIns="0" rIns="0" bIns="0" anchor="ctr" anchorCtr="0">
              <a:noAutofit/>
            </a:bodyPr>
            <a:lstStyle/>
            <a:p>
              <a:pPr marL="0" marR="0" lvl="0" indent="0" algn="ctr" rtl="0">
                <a:lnSpc>
                  <a:spcPct val="90000"/>
                </a:lnSpc>
                <a:spcBef>
                  <a:spcPts val="0"/>
                </a:spcBef>
                <a:spcAft>
                  <a:spcPts val="0"/>
                </a:spcAft>
                <a:buNone/>
              </a:pPr>
              <a:endParaRPr sz="2000" b="1" u="none">
                <a:solidFill>
                  <a:schemeClr val="lt1"/>
                </a:solidFill>
                <a:latin typeface="Roboto"/>
                <a:ea typeface="Roboto"/>
                <a:cs typeface="Roboto"/>
                <a:sym typeface="Roboto"/>
              </a:endParaRPr>
            </a:p>
          </p:txBody>
        </p:sp>
        <p:sp>
          <p:nvSpPr>
            <p:cNvPr id="1360" name="Shape 1360"/>
            <p:cNvSpPr/>
            <p:nvPr/>
          </p:nvSpPr>
          <p:spPr>
            <a:xfrm>
              <a:off x="2302642" y="2668807"/>
              <a:ext cx="2073556" cy="1255544"/>
            </a:xfrm>
            <a:prstGeom prst="ellipse">
              <a:avLst/>
            </a:prstGeom>
            <a:gradFill>
              <a:gsLst>
                <a:gs pos="0">
                  <a:srgbClr val="5E81C9"/>
                </a:gs>
                <a:gs pos="50000">
                  <a:srgbClr val="3B70C9"/>
                </a:gs>
                <a:gs pos="100000">
                  <a:srgbClr val="2E60B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61" name="Shape 1361"/>
            <p:cNvSpPr txBox="1"/>
            <p:nvPr/>
          </p:nvSpPr>
          <p:spPr>
            <a:xfrm>
              <a:off x="2606307" y="2852677"/>
              <a:ext cx="1466226" cy="887804"/>
            </a:xfrm>
            <a:prstGeom prst="rect">
              <a:avLst/>
            </a:prstGeom>
            <a:noFill/>
            <a:ln>
              <a:noFill/>
            </a:ln>
          </p:spPr>
          <p:txBody>
            <a:bodyPr wrap="square" lIns="22850" tIns="22850" rIns="22850" bIns="22850" anchor="ctr" anchorCtr="0">
              <a:noAutofit/>
            </a:bodyPr>
            <a:lstStyle/>
            <a:p>
              <a:pPr marL="0" marR="0" lvl="0" indent="0" algn="ctr" rtl="0">
                <a:lnSpc>
                  <a:spcPct val="90000"/>
                </a:lnSpc>
                <a:spcBef>
                  <a:spcPts val="0"/>
                </a:spcBef>
                <a:spcAft>
                  <a:spcPts val="0"/>
                </a:spcAft>
                <a:buSzPct val="25000"/>
                <a:buNone/>
              </a:pPr>
              <a:r>
                <a:rPr lang="hr-HR" sz="1800" b="0" u="none">
                  <a:solidFill>
                    <a:schemeClr val="lt1"/>
                  </a:solidFill>
                  <a:latin typeface="Roboto"/>
                  <a:ea typeface="Roboto"/>
                  <a:cs typeface="Roboto"/>
                  <a:sym typeface="Roboto"/>
                </a:rPr>
                <a:t>PROVEDBA</a:t>
              </a:r>
            </a:p>
          </p:txBody>
        </p:sp>
        <p:sp>
          <p:nvSpPr>
            <p:cNvPr id="1362" name="Shape 1362"/>
            <p:cNvSpPr/>
            <p:nvPr/>
          </p:nvSpPr>
          <p:spPr>
            <a:xfrm rot="-8749717">
              <a:off x="2227958" y="2443938"/>
              <a:ext cx="335174" cy="423746"/>
            </a:xfrm>
            <a:prstGeom prst="rightArrow">
              <a:avLst>
                <a:gd name="adj1" fmla="val 60000"/>
                <a:gd name="adj2" fmla="val 50000"/>
              </a:avLst>
            </a:prstGeom>
            <a:gradFill>
              <a:gsLst>
                <a:gs pos="0">
                  <a:srgbClr val="B5C2E2"/>
                </a:gs>
                <a:gs pos="50000">
                  <a:srgbClr val="A8B8DF"/>
                </a:gs>
                <a:gs pos="100000">
                  <a:srgbClr val="90A0C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63" name="Shape 1363"/>
            <p:cNvSpPr txBox="1"/>
            <p:nvPr/>
          </p:nvSpPr>
          <p:spPr>
            <a:xfrm rot="2050283">
              <a:off x="2319830" y="2556926"/>
              <a:ext cx="234622" cy="254248"/>
            </a:xfrm>
            <a:prstGeom prst="rect">
              <a:avLst/>
            </a:prstGeom>
            <a:noFill/>
            <a:ln>
              <a:noFill/>
            </a:ln>
          </p:spPr>
          <p:txBody>
            <a:bodyPr wrap="square" lIns="0" tIns="0" rIns="0" bIns="0" anchor="ctr" anchorCtr="0">
              <a:noAutofit/>
            </a:bodyPr>
            <a:lstStyle/>
            <a:p>
              <a:pPr marL="0" marR="0" lvl="0" indent="0" algn="ctr" rtl="0">
                <a:lnSpc>
                  <a:spcPct val="90000"/>
                </a:lnSpc>
                <a:spcBef>
                  <a:spcPts val="0"/>
                </a:spcBef>
                <a:spcAft>
                  <a:spcPts val="0"/>
                </a:spcAft>
                <a:buNone/>
              </a:pPr>
              <a:endParaRPr sz="2000" b="1" u="none">
                <a:solidFill>
                  <a:schemeClr val="lt1"/>
                </a:solidFill>
                <a:latin typeface="Roboto"/>
                <a:ea typeface="Roboto"/>
                <a:cs typeface="Roboto"/>
                <a:sym typeface="Roboto"/>
              </a:endParaRPr>
            </a:p>
          </p:txBody>
        </p:sp>
        <p:sp>
          <p:nvSpPr>
            <p:cNvPr id="1364" name="Shape 1364"/>
            <p:cNvSpPr/>
            <p:nvPr/>
          </p:nvSpPr>
          <p:spPr>
            <a:xfrm>
              <a:off x="399194" y="1376615"/>
              <a:ext cx="2073556" cy="1255544"/>
            </a:xfrm>
            <a:prstGeom prst="ellipse">
              <a:avLst/>
            </a:prstGeom>
            <a:gradFill>
              <a:gsLst>
                <a:gs pos="0">
                  <a:srgbClr val="5E81C9"/>
                </a:gs>
                <a:gs pos="50000">
                  <a:srgbClr val="3B70C9"/>
                </a:gs>
                <a:gs pos="100000">
                  <a:srgbClr val="2E60B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65" name="Shape 1365"/>
            <p:cNvSpPr txBox="1"/>
            <p:nvPr/>
          </p:nvSpPr>
          <p:spPr>
            <a:xfrm>
              <a:off x="702859" y="1560485"/>
              <a:ext cx="1466226" cy="887804"/>
            </a:xfrm>
            <a:prstGeom prst="rect">
              <a:avLst/>
            </a:prstGeom>
            <a:noFill/>
            <a:ln>
              <a:noFill/>
            </a:ln>
          </p:spPr>
          <p:txBody>
            <a:bodyPr wrap="square" lIns="22850" tIns="22850" rIns="22850" bIns="22850" anchor="ctr" anchorCtr="0">
              <a:noAutofit/>
            </a:bodyPr>
            <a:lstStyle/>
            <a:p>
              <a:pPr marL="0" marR="0" lvl="0" indent="0" algn="ctr" rtl="0">
                <a:lnSpc>
                  <a:spcPct val="90000"/>
                </a:lnSpc>
                <a:spcBef>
                  <a:spcPts val="0"/>
                </a:spcBef>
                <a:spcAft>
                  <a:spcPts val="0"/>
                </a:spcAft>
                <a:buSzPct val="25000"/>
                <a:buNone/>
              </a:pPr>
              <a:r>
                <a:rPr lang="hr-HR" sz="1800" b="0" u="none">
                  <a:solidFill>
                    <a:schemeClr val="lt1"/>
                  </a:solidFill>
                  <a:latin typeface="Roboto"/>
                  <a:ea typeface="Roboto"/>
                  <a:cs typeface="Roboto"/>
                  <a:sym typeface="Roboto"/>
                </a:rPr>
                <a:t>MJERENJE</a:t>
              </a:r>
            </a:p>
          </p:txBody>
        </p:sp>
        <p:sp>
          <p:nvSpPr>
            <p:cNvPr id="1366" name="Shape 1366"/>
            <p:cNvSpPr/>
            <p:nvPr/>
          </p:nvSpPr>
          <p:spPr>
            <a:xfrm rot="-2130765">
              <a:off x="2196335" y="1119351"/>
              <a:ext cx="365865" cy="423746"/>
            </a:xfrm>
            <a:prstGeom prst="rightArrow">
              <a:avLst>
                <a:gd name="adj1" fmla="val 60000"/>
                <a:gd name="adj2" fmla="val 50000"/>
              </a:avLst>
            </a:prstGeom>
            <a:gradFill>
              <a:gsLst>
                <a:gs pos="0">
                  <a:srgbClr val="B5C2E2"/>
                </a:gs>
                <a:gs pos="50000">
                  <a:srgbClr val="A8B8DF"/>
                </a:gs>
                <a:gs pos="100000">
                  <a:srgbClr val="90A0C8"/>
                </a:gs>
              </a:gsLst>
              <a:lin ang="5400000" scaled="0"/>
            </a:gradFill>
            <a:ln>
              <a:noFill/>
            </a:ln>
          </p:spPr>
          <p:txBody>
            <a:bodyPr wrap="square" lIns="91425" tIns="91425" rIns="91425" bIns="91425" anchor="ctr" anchorCtr="0">
              <a:noAutofit/>
            </a:bodyPr>
            <a:lstStyle/>
            <a:p>
              <a:pPr lvl="0">
                <a:spcBef>
                  <a:spcPts val="0"/>
                </a:spcBef>
                <a:buNone/>
              </a:pPr>
              <a:endParaRPr/>
            </a:p>
          </p:txBody>
        </p:sp>
        <p:sp>
          <p:nvSpPr>
            <p:cNvPr id="1367" name="Shape 1367"/>
            <p:cNvSpPr txBox="1"/>
            <p:nvPr/>
          </p:nvSpPr>
          <p:spPr>
            <a:xfrm rot="-2130765">
              <a:off x="2206543" y="1235979"/>
              <a:ext cx="256106" cy="254248"/>
            </a:xfrm>
            <a:prstGeom prst="rect">
              <a:avLst/>
            </a:prstGeom>
            <a:noFill/>
            <a:ln>
              <a:noFill/>
            </a:ln>
          </p:spPr>
          <p:txBody>
            <a:bodyPr wrap="square" lIns="0" tIns="0" rIns="0" bIns="0" anchor="ctr" anchorCtr="0">
              <a:noAutofit/>
            </a:bodyPr>
            <a:lstStyle/>
            <a:p>
              <a:pPr marL="0" marR="0" lvl="0" indent="0" algn="ctr" rtl="0">
                <a:lnSpc>
                  <a:spcPct val="90000"/>
                </a:lnSpc>
                <a:spcBef>
                  <a:spcPts val="0"/>
                </a:spcBef>
                <a:spcAft>
                  <a:spcPts val="0"/>
                </a:spcAft>
                <a:buNone/>
              </a:pPr>
              <a:endParaRPr sz="2000" b="1" u="none">
                <a:solidFill>
                  <a:schemeClr val="lt1"/>
                </a:solidFill>
                <a:latin typeface="Roboto"/>
                <a:ea typeface="Roboto"/>
                <a:cs typeface="Roboto"/>
                <a:sym typeface="Roboto"/>
              </a:endParaRPr>
            </a:p>
          </p:txBody>
        </p:sp>
      </p:grpSp>
      <p:grpSp>
        <p:nvGrpSpPr>
          <p:cNvPr id="1368" name="Shape 1368"/>
          <p:cNvGrpSpPr/>
          <p:nvPr/>
        </p:nvGrpSpPr>
        <p:grpSpPr>
          <a:xfrm>
            <a:off x="-25490" y="6168857"/>
            <a:ext cx="12242675" cy="731152"/>
            <a:chOff x="-19118" y="4617750"/>
            <a:chExt cx="9182236" cy="548378"/>
          </a:xfrm>
        </p:grpSpPr>
        <p:sp>
          <p:nvSpPr>
            <p:cNvPr id="1369" name="Shape 136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370" name="Shape 137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371" name="Shape 1371"/>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SEO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Shape 814"/>
          <p:cNvSpPr txBox="1">
            <a:spLocks noGrp="1"/>
          </p:cNvSpPr>
          <p:nvPr>
            <p:ph type="title"/>
          </p:nvPr>
        </p:nvSpPr>
        <p:spPr>
          <a:xfrm>
            <a:off x="222800" y="696500"/>
            <a:ext cx="5190300" cy="1007700"/>
          </a:xfrm>
          <a:prstGeom prst="rect">
            <a:avLst/>
          </a:prstGeom>
        </p:spPr>
        <p:txBody>
          <a:bodyPr wrap="square" lIns="121900" tIns="121900" rIns="121900" bIns="121900" anchor="t" anchorCtr="0">
            <a:noAutofit/>
          </a:bodyPr>
          <a:lstStyle/>
          <a:p>
            <a:pPr lvl="0" rtl="0">
              <a:spcBef>
                <a:spcPts val="0"/>
              </a:spcBef>
              <a:buNone/>
            </a:pPr>
            <a:r>
              <a:rPr lang="hr-HR">
                <a:latin typeface="Arial"/>
                <a:ea typeface="Arial"/>
                <a:cs typeface="Arial"/>
                <a:sym typeface="Arial"/>
              </a:rPr>
              <a:t>Zašto su digitalne vještine važne?</a:t>
            </a:r>
          </a:p>
        </p:txBody>
      </p:sp>
      <p:sp>
        <p:nvSpPr>
          <p:cNvPr id="815" name="Shape 815"/>
          <p:cNvSpPr txBox="1">
            <a:spLocks noGrp="1"/>
          </p:cNvSpPr>
          <p:nvPr>
            <p:ph type="body" idx="4294967295"/>
          </p:nvPr>
        </p:nvSpPr>
        <p:spPr>
          <a:xfrm>
            <a:off x="222800" y="2288900"/>
            <a:ext cx="5548500" cy="39840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3F3F3F"/>
              </a:buClr>
              <a:buSzPct val="25000"/>
              <a:buFont typeface="Arial"/>
              <a:buNone/>
            </a:pPr>
            <a:r>
              <a:rPr lang="hr-HR" sz="1700" b="1" i="0" u="none" strike="noStrike" cap="none">
                <a:solidFill>
                  <a:srgbClr val="3F3F3F"/>
                </a:solidFill>
                <a:highlight>
                  <a:srgbClr val="FFFFFF"/>
                </a:highlight>
                <a:latin typeface="Arial"/>
                <a:ea typeface="Arial"/>
                <a:cs typeface="Arial"/>
                <a:sym typeface="Arial"/>
              </a:rPr>
              <a:t>EU:</a:t>
            </a:r>
          </a:p>
          <a:p>
            <a:pPr marL="457200" marR="0" lvl="0" indent="-298450" algn="l" rtl="0">
              <a:lnSpc>
                <a:spcPct val="100000"/>
              </a:lnSpc>
              <a:spcBef>
                <a:spcPts val="1200"/>
              </a:spcBef>
              <a:spcAft>
                <a:spcPts val="0"/>
              </a:spcAft>
              <a:buClr>
                <a:srgbClr val="3F3F3F"/>
              </a:buClr>
              <a:buSzPct val="100000"/>
              <a:buFont typeface="Arial"/>
              <a:buChar char="•"/>
            </a:pPr>
            <a:r>
              <a:rPr lang="hr-HR" sz="1700">
                <a:solidFill>
                  <a:srgbClr val="3F3F3F"/>
                </a:solidFill>
                <a:highlight>
                  <a:srgbClr val="FFFFFF"/>
                </a:highlight>
                <a:latin typeface="Arial"/>
                <a:ea typeface="Arial"/>
                <a:cs typeface="Arial"/>
                <a:sym typeface="Arial"/>
              </a:rPr>
              <a:t>P</a:t>
            </a:r>
            <a:r>
              <a:rPr lang="hr-HR" sz="1700" i="0" u="none" strike="noStrike" cap="none">
                <a:solidFill>
                  <a:srgbClr val="3F3F3F"/>
                </a:solidFill>
                <a:highlight>
                  <a:srgbClr val="FFFFFF"/>
                </a:highlight>
                <a:latin typeface="Arial"/>
                <a:ea typeface="Arial"/>
                <a:cs typeface="Arial"/>
                <a:sym typeface="Arial"/>
              </a:rPr>
              <a:t>olovica građana Europske unije (</a:t>
            </a:r>
            <a:r>
              <a:rPr lang="hr-HR" sz="1700" b="1" i="0" u="none" strike="noStrike" cap="none">
                <a:solidFill>
                  <a:srgbClr val="3F3F3F"/>
                </a:solidFill>
                <a:highlight>
                  <a:srgbClr val="FFFFFF"/>
                </a:highlight>
                <a:latin typeface="Arial"/>
                <a:ea typeface="Arial"/>
                <a:cs typeface="Arial"/>
                <a:sym typeface="Arial"/>
              </a:rPr>
              <a:t>47%</a:t>
            </a:r>
            <a:r>
              <a:rPr lang="hr-HR" sz="1700" i="0" u="none" strike="noStrike" cap="none">
                <a:solidFill>
                  <a:srgbClr val="3F3F3F"/>
                </a:solidFill>
                <a:highlight>
                  <a:srgbClr val="FFFFFF"/>
                </a:highlight>
                <a:latin typeface="Arial"/>
                <a:ea typeface="Arial"/>
                <a:cs typeface="Arial"/>
                <a:sym typeface="Arial"/>
              </a:rPr>
              <a:t>) nema odgovarajuće digitalne vještine</a:t>
            </a:r>
          </a:p>
          <a:p>
            <a:pPr marL="457200" marR="0" lvl="0" indent="-298450" algn="l" rtl="0">
              <a:lnSpc>
                <a:spcPct val="100000"/>
              </a:lnSpc>
              <a:spcBef>
                <a:spcPts val="1200"/>
              </a:spcBef>
              <a:spcAft>
                <a:spcPts val="0"/>
              </a:spcAft>
              <a:buClr>
                <a:srgbClr val="3F3F3F"/>
              </a:buClr>
              <a:buSzPct val="100000"/>
              <a:buFont typeface="Arial"/>
              <a:buChar char="•"/>
            </a:pPr>
            <a:r>
              <a:rPr lang="hr-HR" sz="1700">
                <a:solidFill>
                  <a:srgbClr val="3F3F3F"/>
                </a:solidFill>
                <a:highlight>
                  <a:srgbClr val="FFFFFF"/>
                </a:highlight>
                <a:latin typeface="Arial"/>
                <a:ea typeface="Arial"/>
                <a:cs typeface="Arial"/>
                <a:sym typeface="Arial"/>
              </a:rPr>
              <a:t>U</a:t>
            </a:r>
            <a:r>
              <a:rPr lang="hr-HR" sz="1700" i="0" u="none" strike="noStrike" cap="none">
                <a:solidFill>
                  <a:srgbClr val="3F3F3F"/>
                </a:solidFill>
                <a:highlight>
                  <a:srgbClr val="FFFFFF"/>
                </a:highlight>
                <a:latin typeface="Arial"/>
                <a:ea typeface="Arial"/>
                <a:cs typeface="Arial"/>
                <a:sym typeface="Arial"/>
              </a:rPr>
              <a:t> bliskoj budućnosti čak </a:t>
            </a:r>
            <a:r>
              <a:rPr lang="hr-HR" sz="1700" b="1" i="0" u="none" strike="noStrike" cap="none">
                <a:solidFill>
                  <a:srgbClr val="3F3F3F"/>
                </a:solidFill>
                <a:highlight>
                  <a:srgbClr val="FFFFFF"/>
                </a:highlight>
                <a:latin typeface="Arial"/>
                <a:ea typeface="Arial"/>
                <a:cs typeface="Arial"/>
                <a:sym typeface="Arial"/>
              </a:rPr>
              <a:t>90%</a:t>
            </a:r>
            <a:r>
              <a:rPr lang="hr-HR" sz="1700" i="0" u="none" strike="noStrike" cap="none">
                <a:solidFill>
                  <a:srgbClr val="3F3F3F"/>
                </a:solidFill>
                <a:highlight>
                  <a:srgbClr val="FFFFFF"/>
                </a:highlight>
                <a:latin typeface="Arial"/>
                <a:ea typeface="Arial"/>
                <a:cs typeface="Arial"/>
                <a:sym typeface="Arial"/>
              </a:rPr>
              <a:t> poslova zahtijevat će određenu razinu digitalnih vještina </a:t>
            </a:r>
          </a:p>
          <a:p>
            <a:pPr marL="0" marR="0" lvl="0" indent="0" algn="l" rtl="0">
              <a:lnSpc>
                <a:spcPct val="100000"/>
              </a:lnSpc>
              <a:spcBef>
                <a:spcPts val="1200"/>
              </a:spcBef>
              <a:spcAft>
                <a:spcPts val="0"/>
              </a:spcAft>
              <a:buClr>
                <a:srgbClr val="3F3F3F"/>
              </a:buClr>
              <a:buSzPct val="25000"/>
              <a:buFont typeface="Arial"/>
              <a:buNone/>
            </a:pPr>
            <a:r>
              <a:rPr lang="hr-HR" sz="1700" b="1">
                <a:solidFill>
                  <a:srgbClr val="3F3F3F"/>
                </a:solidFill>
                <a:highlight>
                  <a:srgbClr val="FFFFFF"/>
                </a:highlight>
                <a:latin typeface="Arial"/>
                <a:ea typeface="Arial"/>
                <a:cs typeface="Arial"/>
                <a:sym typeface="Arial"/>
              </a:rPr>
              <a:t>Hrvatska</a:t>
            </a:r>
            <a:r>
              <a:rPr lang="hr-HR" sz="1700" b="1" i="0" u="none" strike="noStrike" cap="none">
                <a:solidFill>
                  <a:srgbClr val="3F3F3F"/>
                </a:solidFill>
                <a:highlight>
                  <a:srgbClr val="FFFFFF"/>
                </a:highlight>
                <a:latin typeface="Arial"/>
                <a:ea typeface="Arial"/>
                <a:cs typeface="Arial"/>
                <a:sym typeface="Arial"/>
              </a:rPr>
              <a:t>:</a:t>
            </a:r>
          </a:p>
          <a:p>
            <a:pPr marL="457200" marR="0" lvl="0" indent="-298450" algn="l" rtl="0">
              <a:lnSpc>
                <a:spcPct val="100000"/>
              </a:lnSpc>
              <a:spcBef>
                <a:spcPts val="1200"/>
              </a:spcBef>
              <a:spcAft>
                <a:spcPts val="0"/>
              </a:spcAft>
              <a:buClr>
                <a:srgbClr val="3F3F3F"/>
              </a:buClr>
              <a:buSzPct val="100000"/>
              <a:buFont typeface="Arial"/>
              <a:buChar char="•"/>
            </a:pPr>
            <a:r>
              <a:rPr lang="hr-HR" sz="1700" i="0" u="none" strike="noStrike" cap="none">
                <a:solidFill>
                  <a:srgbClr val="3F3F3F"/>
                </a:solidFill>
                <a:latin typeface="Arial"/>
                <a:ea typeface="Arial"/>
                <a:cs typeface="Arial"/>
                <a:sym typeface="Arial"/>
              </a:rPr>
              <a:t>Manje od </a:t>
            </a:r>
            <a:r>
              <a:rPr lang="hr-HR" sz="1700" b="1" i="0" u="none" strike="noStrike" cap="none">
                <a:solidFill>
                  <a:srgbClr val="3F3F3F"/>
                </a:solidFill>
                <a:latin typeface="Arial"/>
                <a:ea typeface="Arial"/>
                <a:cs typeface="Arial"/>
                <a:sym typeface="Arial"/>
              </a:rPr>
              <a:t>⅓ građana</a:t>
            </a:r>
            <a:r>
              <a:rPr lang="hr-HR" sz="1700" i="0" u="none" strike="noStrike" cap="none">
                <a:solidFill>
                  <a:srgbClr val="3F3F3F"/>
                </a:solidFill>
                <a:latin typeface="Arial"/>
                <a:ea typeface="Arial"/>
                <a:cs typeface="Arial"/>
                <a:sym typeface="Arial"/>
              </a:rPr>
              <a:t> Hrvatske kaže kako posjeduje više od osnovnih digitalnih vještina</a:t>
            </a:r>
          </a:p>
          <a:p>
            <a:pPr marL="457200" marR="0" lvl="0" indent="-298450" algn="l" rtl="0">
              <a:lnSpc>
                <a:spcPct val="100000"/>
              </a:lnSpc>
              <a:spcBef>
                <a:spcPts val="1200"/>
              </a:spcBef>
              <a:spcAft>
                <a:spcPts val="0"/>
              </a:spcAft>
              <a:buClr>
                <a:srgbClr val="3F3F3F"/>
              </a:buClr>
              <a:buSzPct val="100000"/>
              <a:buFont typeface="Trebuchet MS"/>
              <a:buChar char="•"/>
            </a:pPr>
            <a:r>
              <a:rPr lang="hr-HR" sz="1700">
                <a:solidFill>
                  <a:srgbClr val="3F3F3F"/>
                </a:solidFill>
                <a:latin typeface="Arial"/>
                <a:ea typeface="Arial"/>
                <a:cs typeface="Arial"/>
                <a:sym typeface="Arial"/>
              </a:rPr>
              <a:t>P</a:t>
            </a:r>
            <a:r>
              <a:rPr lang="hr-HR" sz="1700" i="0" u="none" strike="noStrike" cap="none">
                <a:solidFill>
                  <a:srgbClr val="3F3F3F"/>
                </a:solidFill>
                <a:latin typeface="Arial"/>
                <a:ea typeface="Arial"/>
                <a:cs typeface="Arial"/>
                <a:sym typeface="Arial"/>
              </a:rPr>
              <a:t>olovica građana Hrvatske (</a:t>
            </a:r>
            <a:r>
              <a:rPr lang="hr-HR" sz="1700" b="1" i="0" u="none" strike="noStrike" cap="none">
                <a:solidFill>
                  <a:srgbClr val="3F3F3F"/>
                </a:solidFill>
                <a:latin typeface="Arial"/>
                <a:ea typeface="Arial"/>
                <a:cs typeface="Arial"/>
                <a:sym typeface="Arial"/>
              </a:rPr>
              <a:t>49%</a:t>
            </a:r>
            <a:r>
              <a:rPr lang="hr-HR" sz="1700" i="0" u="none" strike="noStrike" cap="none">
                <a:solidFill>
                  <a:srgbClr val="3F3F3F"/>
                </a:solidFill>
                <a:latin typeface="Arial"/>
                <a:ea typeface="Arial"/>
                <a:cs typeface="Arial"/>
                <a:sym typeface="Arial"/>
              </a:rPr>
              <a:t> u dobnoj skupini od 16 do 74 godine) ne posjeduje čak osnovne digitalne vještine</a:t>
            </a:r>
            <a:br>
              <a:rPr lang="hr-HR" sz="1700" i="0" u="none" strike="noStrike" cap="none">
                <a:solidFill>
                  <a:srgbClr val="3F3F3F"/>
                </a:solidFill>
                <a:latin typeface="Arial"/>
                <a:ea typeface="Arial"/>
                <a:cs typeface="Arial"/>
                <a:sym typeface="Arial"/>
              </a:rPr>
            </a:br>
            <a:r>
              <a:rPr lang="hr-HR" sz="1700" i="0" u="none" strike="noStrike" cap="none">
                <a:solidFill>
                  <a:srgbClr val="3F3F3F"/>
                </a:solidFill>
                <a:latin typeface="Arial"/>
                <a:ea typeface="Arial"/>
                <a:cs typeface="Arial"/>
                <a:sym typeface="Arial"/>
              </a:rPr>
              <a:t/>
            </a:r>
            <a:br>
              <a:rPr lang="hr-HR" sz="1700" i="0" u="none" strike="noStrike" cap="none">
                <a:solidFill>
                  <a:srgbClr val="3F3F3F"/>
                </a:solidFill>
                <a:latin typeface="Arial"/>
                <a:ea typeface="Arial"/>
                <a:cs typeface="Arial"/>
                <a:sym typeface="Arial"/>
              </a:rPr>
            </a:br>
            <a:endParaRPr lang="hr-HR" sz="170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1700" i="0" u="none" strike="noStrike" cap="none">
              <a:solidFill>
                <a:srgbClr val="3F3F3F"/>
              </a:solidFill>
              <a:latin typeface="Arial"/>
              <a:ea typeface="Arial"/>
              <a:cs typeface="Arial"/>
              <a:sym typeface="Arial"/>
            </a:endParaRPr>
          </a:p>
        </p:txBody>
      </p:sp>
      <p:pic>
        <p:nvPicPr>
          <p:cNvPr id="816" name="Shape 816" descr="searching.png"/>
          <p:cNvPicPr preferRelativeResize="0"/>
          <p:nvPr/>
        </p:nvPicPr>
        <p:blipFill rotWithShape="1">
          <a:blip r:embed="rId3" cstate="email">
            <a:alphaModFix/>
          </a:blip>
          <a:srcRect/>
          <a:stretch/>
        </p:blipFill>
        <p:spPr>
          <a:xfrm>
            <a:off x="7169025" y="1418701"/>
            <a:ext cx="3857900" cy="467349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375"/>
        <p:cNvGrpSpPr/>
        <p:nvPr/>
      </p:nvGrpSpPr>
      <p:grpSpPr>
        <a:xfrm>
          <a:off x="0" y="0"/>
          <a:ext cx="0" cy="0"/>
          <a:chOff x="0" y="0"/>
          <a:chExt cx="0" cy="0"/>
        </a:xfrm>
      </p:grpSpPr>
      <p:sp>
        <p:nvSpPr>
          <p:cNvPr id="1376" name="Shape 1376"/>
          <p:cNvSpPr txBox="1"/>
          <p:nvPr/>
        </p:nvSpPr>
        <p:spPr>
          <a:xfrm>
            <a:off x="418683" y="1498041"/>
            <a:ext cx="10394700" cy="3762900"/>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Clr>
                <a:srgbClr val="595959"/>
              </a:buClr>
              <a:buSzPct val="25000"/>
              <a:buFont typeface="Arial"/>
              <a:buNone/>
            </a:pPr>
            <a:r>
              <a:rPr lang="hr-HR" sz="2800" b="1">
                <a:solidFill>
                  <a:srgbClr val="595959"/>
                </a:solidFill>
                <a:latin typeface="Roboto"/>
                <a:ea typeface="Roboto"/>
                <a:cs typeface="Roboto"/>
                <a:sym typeface="Roboto"/>
              </a:rPr>
              <a:t>Tražilice</a:t>
            </a:r>
          </a:p>
          <a:p>
            <a:pPr marL="171450" marR="0" lvl="0" indent="-171450" algn="l" rtl="0">
              <a:lnSpc>
                <a:spcPct val="90000"/>
              </a:lnSpc>
              <a:spcBef>
                <a:spcPts val="750"/>
              </a:spcBef>
              <a:spcAft>
                <a:spcPts val="0"/>
              </a:spcAft>
              <a:buClr>
                <a:schemeClr val="dk1"/>
              </a:buClr>
              <a:buFont typeface="Arial"/>
              <a:buNone/>
            </a:pPr>
            <a:endParaRPr sz="2800">
              <a:solidFill>
                <a:srgbClr val="595959"/>
              </a:solidFill>
              <a:latin typeface="Roboto"/>
              <a:ea typeface="Roboto"/>
              <a:cs typeface="Roboto"/>
              <a:sym typeface="Roboto"/>
            </a:endParaRPr>
          </a:p>
          <a:p>
            <a:pPr marL="171450" marR="0" lvl="0" indent="-171450" algn="l" rtl="0">
              <a:lnSpc>
                <a:spcPct val="90000"/>
              </a:lnSpc>
              <a:spcBef>
                <a:spcPts val="750"/>
              </a:spcBef>
              <a:spcAft>
                <a:spcPts val="0"/>
              </a:spcAft>
              <a:buClr>
                <a:srgbClr val="0070C0"/>
              </a:buClr>
              <a:buSzPct val="100000"/>
              <a:buFont typeface="Arial"/>
              <a:buChar char="•"/>
            </a:pPr>
            <a:r>
              <a:rPr lang="hr-HR" sz="2800" b="1">
                <a:solidFill>
                  <a:srgbClr val="0070C0"/>
                </a:solidFill>
                <a:latin typeface="Roboto"/>
                <a:ea typeface="Roboto"/>
                <a:cs typeface="Roboto"/>
                <a:sym typeface="Roboto"/>
              </a:rPr>
              <a:t>90%</a:t>
            </a:r>
            <a:r>
              <a:rPr lang="hr-HR" sz="2800">
                <a:solidFill>
                  <a:srgbClr val="595959"/>
                </a:solidFill>
                <a:latin typeface="Roboto"/>
                <a:ea typeface="Roboto"/>
                <a:cs typeface="Roboto"/>
                <a:sym typeface="Roboto"/>
              </a:rPr>
              <a:t> ukupnog Internet prometa </a:t>
            </a:r>
          </a:p>
          <a:p>
            <a:pPr marL="171450" marR="0" lvl="0" indent="-171450" algn="l" rtl="0">
              <a:lnSpc>
                <a:spcPct val="90000"/>
              </a:lnSpc>
              <a:spcBef>
                <a:spcPts val="750"/>
              </a:spcBef>
              <a:spcAft>
                <a:spcPts val="0"/>
              </a:spcAft>
              <a:buClr>
                <a:srgbClr val="595959"/>
              </a:buClr>
              <a:buSzPct val="100000"/>
              <a:buFont typeface="Arial"/>
              <a:buChar char="•"/>
            </a:pPr>
            <a:r>
              <a:rPr lang="hr-HR" sz="2800">
                <a:solidFill>
                  <a:srgbClr val="595959"/>
                </a:solidFill>
                <a:latin typeface="Roboto"/>
                <a:ea typeface="Roboto"/>
                <a:cs typeface="Roboto"/>
                <a:sym typeface="Roboto"/>
              </a:rPr>
              <a:t>Više od </a:t>
            </a:r>
            <a:r>
              <a:rPr lang="hr-HR" sz="2800" b="1">
                <a:solidFill>
                  <a:srgbClr val="0070C0"/>
                </a:solidFill>
                <a:latin typeface="Roboto"/>
                <a:ea typeface="Roboto"/>
                <a:cs typeface="Roboto"/>
                <a:sym typeface="Roboto"/>
              </a:rPr>
              <a:t>50.000</a:t>
            </a:r>
            <a:r>
              <a:rPr lang="hr-HR" sz="2800" b="1">
                <a:solidFill>
                  <a:srgbClr val="595959"/>
                </a:solidFill>
                <a:latin typeface="Roboto"/>
                <a:ea typeface="Roboto"/>
                <a:cs typeface="Roboto"/>
                <a:sym typeface="Roboto"/>
              </a:rPr>
              <a:t> </a:t>
            </a:r>
            <a:r>
              <a:rPr lang="hr-HR" sz="2800">
                <a:solidFill>
                  <a:srgbClr val="595959"/>
                </a:solidFill>
                <a:latin typeface="Roboto"/>
                <a:ea typeface="Roboto"/>
                <a:cs typeface="Roboto"/>
                <a:sym typeface="Roboto"/>
              </a:rPr>
              <a:t>pretraga u sekundi</a:t>
            </a:r>
          </a:p>
          <a:p>
            <a:pPr marL="171450" marR="0" lvl="0" indent="-171450" algn="l" rtl="0">
              <a:lnSpc>
                <a:spcPct val="90000"/>
              </a:lnSpc>
              <a:spcBef>
                <a:spcPts val="750"/>
              </a:spcBef>
              <a:spcAft>
                <a:spcPts val="0"/>
              </a:spcAft>
              <a:buClr>
                <a:srgbClr val="0070C0"/>
              </a:buClr>
              <a:buSzPct val="100000"/>
              <a:buFont typeface="Arial"/>
              <a:buChar char="•"/>
            </a:pPr>
            <a:r>
              <a:rPr lang="hr-HR" sz="2800" b="1">
                <a:solidFill>
                  <a:srgbClr val="0070C0"/>
                </a:solidFill>
                <a:latin typeface="Roboto"/>
                <a:ea typeface="Roboto"/>
                <a:cs typeface="Roboto"/>
                <a:sym typeface="Roboto"/>
              </a:rPr>
              <a:t>150.000</a:t>
            </a:r>
            <a:r>
              <a:rPr lang="hr-HR" sz="2800" b="1">
                <a:solidFill>
                  <a:srgbClr val="595959"/>
                </a:solidFill>
                <a:latin typeface="Roboto"/>
                <a:ea typeface="Roboto"/>
                <a:cs typeface="Roboto"/>
                <a:sym typeface="Roboto"/>
              </a:rPr>
              <a:t> </a:t>
            </a:r>
            <a:r>
              <a:rPr lang="hr-HR" sz="2800">
                <a:solidFill>
                  <a:srgbClr val="595959"/>
                </a:solidFill>
                <a:latin typeface="Roboto"/>
                <a:ea typeface="Roboto"/>
                <a:cs typeface="Roboto"/>
                <a:sym typeface="Roboto"/>
              </a:rPr>
              <a:t>novih domena – jučer</a:t>
            </a:r>
          </a:p>
          <a:p>
            <a:pPr marL="171450" marR="0" lvl="0" indent="-171450" algn="l" rtl="0">
              <a:lnSpc>
                <a:spcPct val="90000"/>
              </a:lnSpc>
              <a:spcBef>
                <a:spcPts val="750"/>
              </a:spcBef>
              <a:spcAft>
                <a:spcPts val="0"/>
              </a:spcAft>
              <a:buClr>
                <a:schemeClr val="dk1"/>
              </a:buClr>
              <a:buFont typeface="Arial"/>
              <a:buNone/>
            </a:pPr>
            <a:endParaRPr sz="2800">
              <a:solidFill>
                <a:srgbClr val="595959"/>
              </a:solidFill>
              <a:latin typeface="Roboto"/>
              <a:ea typeface="Roboto"/>
              <a:cs typeface="Roboto"/>
              <a:sym typeface="Roboto"/>
            </a:endParaRPr>
          </a:p>
          <a:p>
            <a:pPr marL="171450" marR="0" lvl="0" indent="-171450" algn="l" rtl="0">
              <a:lnSpc>
                <a:spcPct val="90000"/>
              </a:lnSpc>
              <a:spcBef>
                <a:spcPts val="750"/>
              </a:spcBef>
              <a:spcAft>
                <a:spcPts val="0"/>
              </a:spcAft>
              <a:buClr>
                <a:srgbClr val="0070C0"/>
              </a:buClr>
              <a:buSzPct val="100000"/>
              <a:buFont typeface="Arial"/>
              <a:buChar char="•"/>
            </a:pPr>
            <a:r>
              <a:rPr lang="hr-HR" sz="2800" b="1">
                <a:solidFill>
                  <a:srgbClr val="0070C0"/>
                </a:solidFill>
                <a:latin typeface="Roboto"/>
                <a:ea typeface="Roboto"/>
                <a:cs typeface="Roboto"/>
                <a:sym typeface="Roboto"/>
              </a:rPr>
              <a:t>1</a:t>
            </a:r>
            <a:r>
              <a:rPr lang="hr-HR" sz="2800">
                <a:solidFill>
                  <a:srgbClr val="0070C0"/>
                </a:solidFill>
                <a:latin typeface="Roboto"/>
                <a:ea typeface="Roboto"/>
                <a:cs typeface="Roboto"/>
                <a:sym typeface="Roboto"/>
              </a:rPr>
              <a:t> </a:t>
            </a:r>
            <a:r>
              <a:rPr lang="hr-HR" sz="2800">
                <a:solidFill>
                  <a:srgbClr val="595959"/>
                </a:solidFill>
                <a:latin typeface="Roboto"/>
                <a:ea typeface="Roboto"/>
                <a:cs typeface="Roboto"/>
                <a:sym typeface="Roboto"/>
              </a:rPr>
              <a:t>sekunda</a:t>
            </a:r>
            <a:r>
              <a:rPr lang="hr-HR" sz="2800">
                <a:solidFill>
                  <a:srgbClr val="0070C0"/>
                </a:solidFill>
                <a:latin typeface="Roboto"/>
                <a:ea typeface="Roboto"/>
                <a:cs typeface="Roboto"/>
                <a:sym typeface="Roboto"/>
              </a:rPr>
              <a:t> </a:t>
            </a:r>
            <a:r>
              <a:rPr lang="hr-HR" sz="2800">
                <a:solidFill>
                  <a:srgbClr val="595959"/>
                </a:solidFill>
                <a:latin typeface="Roboto"/>
                <a:ea typeface="Roboto"/>
                <a:cs typeface="Roboto"/>
                <a:sym typeface="Roboto"/>
              </a:rPr>
              <a:t>kašnjenja = </a:t>
            </a:r>
            <a:r>
              <a:rPr lang="hr-HR" sz="2800" b="1">
                <a:solidFill>
                  <a:srgbClr val="0070C0"/>
                </a:solidFill>
                <a:latin typeface="Roboto"/>
                <a:ea typeface="Roboto"/>
                <a:cs typeface="Roboto"/>
                <a:sym typeface="Roboto"/>
              </a:rPr>
              <a:t>7%</a:t>
            </a:r>
            <a:r>
              <a:rPr lang="hr-HR" sz="2800">
                <a:solidFill>
                  <a:srgbClr val="595959"/>
                </a:solidFill>
                <a:latin typeface="Roboto"/>
                <a:ea typeface="Roboto"/>
                <a:cs typeface="Roboto"/>
                <a:sym typeface="Roboto"/>
              </a:rPr>
              <a:t> konverzija manje! (eCommerce)</a:t>
            </a:r>
          </a:p>
          <a:p>
            <a:pPr marL="0" marR="0" lvl="0" indent="0" algn="ctr" rtl="0">
              <a:lnSpc>
                <a:spcPct val="90000"/>
              </a:lnSpc>
              <a:spcBef>
                <a:spcPts val="750"/>
              </a:spcBef>
              <a:spcAft>
                <a:spcPts val="0"/>
              </a:spcAft>
              <a:buClr>
                <a:schemeClr val="dk1"/>
              </a:buClr>
              <a:buFont typeface="Arial"/>
              <a:buNone/>
            </a:pPr>
            <a:endParaRPr sz="1400" b="1">
              <a:solidFill>
                <a:srgbClr val="595959"/>
              </a:solidFill>
              <a:latin typeface="Roboto"/>
              <a:ea typeface="Roboto"/>
              <a:cs typeface="Roboto"/>
              <a:sym typeface="Roboto"/>
            </a:endParaRPr>
          </a:p>
          <a:p>
            <a:pPr marL="0" marR="0" lvl="0" indent="0" algn="l" rtl="0">
              <a:lnSpc>
                <a:spcPct val="90000"/>
              </a:lnSpc>
              <a:spcBef>
                <a:spcPts val="750"/>
              </a:spcBef>
              <a:buClr>
                <a:schemeClr val="dk1"/>
              </a:buClr>
              <a:buFont typeface="Arial"/>
              <a:buNone/>
            </a:pPr>
            <a:endParaRPr sz="2800">
              <a:solidFill>
                <a:srgbClr val="595959"/>
              </a:solidFill>
              <a:latin typeface="Roboto"/>
              <a:ea typeface="Roboto"/>
              <a:cs typeface="Roboto"/>
              <a:sym typeface="Roboto"/>
            </a:endParaRPr>
          </a:p>
        </p:txBody>
      </p:sp>
      <p:sp>
        <p:nvSpPr>
          <p:cNvPr id="1377" name="Shape 1377"/>
          <p:cNvSpPr/>
          <p:nvPr/>
        </p:nvSpPr>
        <p:spPr>
          <a:xfrm>
            <a:off x="9785876" y="6380536"/>
            <a:ext cx="2116200" cy="307800"/>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hr-HR" sz="1400" b="1" u="sng">
                <a:solidFill>
                  <a:srgbClr val="FFFFFF"/>
                </a:solidFill>
                <a:latin typeface="Roboto"/>
                <a:ea typeface="Roboto"/>
                <a:cs typeface="Roboto"/>
                <a:sym typeface="Roboto"/>
                <a:hlinkClick r:id="rId3"/>
              </a:rPr>
              <a:t>Izvor: kissmetrics.com</a:t>
            </a:r>
          </a:p>
        </p:txBody>
      </p:sp>
      <p:grpSp>
        <p:nvGrpSpPr>
          <p:cNvPr id="1378" name="Shape 1378"/>
          <p:cNvGrpSpPr/>
          <p:nvPr/>
        </p:nvGrpSpPr>
        <p:grpSpPr>
          <a:xfrm>
            <a:off x="-25490" y="6168857"/>
            <a:ext cx="12242675" cy="731152"/>
            <a:chOff x="-19118" y="4617750"/>
            <a:chExt cx="9182236" cy="548378"/>
          </a:xfrm>
        </p:grpSpPr>
        <p:sp>
          <p:nvSpPr>
            <p:cNvPr id="1379" name="Shape 137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380" name="Shape 138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381" name="Shape 1381"/>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Zašto je SEO bitan?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7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7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7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7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7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7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7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85"/>
        <p:cNvGrpSpPr/>
        <p:nvPr/>
      </p:nvGrpSpPr>
      <p:grpSpPr>
        <a:xfrm>
          <a:off x="0" y="0"/>
          <a:ext cx="0" cy="0"/>
          <a:chOff x="0" y="0"/>
          <a:chExt cx="0" cy="0"/>
        </a:xfrm>
      </p:grpSpPr>
      <p:sp>
        <p:nvSpPr>
          <p:cNvPr id="1386" name="Shape 1386"/>
          <p:cNvSpPr txBox="1"/>
          <p:nvPr/>
        </p:nvSpPr>
        <p:spPr>
          <a:xfrm>
            <a:off x="1641967" y="839745"/>
            <a:ext cx="8856600" cy="1089600"/>
          </a:xfrm>
          <a:prstGeom prst="rect">
            <a:avLst/>
          </a:prstGeom>
          <a:noFill/>
          <a:ln>
            <a:noFill/>
          </a:ln>
        </p:spPr>
        <p:txBody>
          <a:bodyPr wrap="square" lIns="91425" tIns="45700" rIns="91425" bIns="45700" anchor="t" anchorCtr="0">
            <a:noAutofit/>
          </a:bodyPr>
          <a:lstStyle/>
          <a:p>
            <a:pPr marL="0" marR="0" lvl="0" indent="0" algn="ctr" rtl="0">
              <a:lnSpc>
                <a:spcPct val="90000"/>
              </a:lnSpc>
              <a:spcBef>
                <a:spcPts val="750"/>
              </a:spcBef>
              <a:spcAft>
                <a:spcPts val="0"/>
              </a:spcAft>
              <a:buClr>
                <a:srgbClr val="595959"/>
              </a:buClr>
              <a:buFont typeface="Arial"/>
              <a:buNone/>
            </a:pPr>
            <a:endParaRPr/>
          </a:p>
          <a:p>
            <a:pPr marL="0" marR="0" lvl="0" indent="0" algn="ctr" rtl="0">
              <a:lnSpc>
                <a:spcPct val="90000"/>
              </a:lnSpc>
              <a:spcBef>
                <a:spcPts val="750"/>
              </a:spcBef>
              <a:spcAft>
                <a:spcPts val="0"/>
              </a:spcAft>
              <a:buClr>
                <a:schemeClr val="dk1"/>
              </a:buClr>
              <a:buFont typeface="Arial"/>
              <a:buNone/>
            </a:pPr>
            <a:endParaRPr sz="2800">
              <a:solidFill>
                <a:schemeClr val="dk1"/>
              </a:solidFill>
              <a:latin typeface="Roboto"/>
              <a:ea typeface="Roboto"/>
              <a:cs typeface="Roboto"/>
              <a:sym typeface="Roboto"/>
            </a:endParaRPr>
          </a:p>
          <a:p>
            <a:pPr marL="0" marR="0" lvl="0" indent="0" algn="ctr" rtl="0">
              <a:lnSpc>
                <a:spcPct val="90000"/>
              </a:lnSpc>
              <a:spcBef>
                <a:spcPts val="750"/>
              </a:spcBef>
              <a:spcAft>
                <a:spcPts val="0"/>
              </a:spcAft>
              <a:buClr>
                <a:schemeClr val="dk1"/>
              </a:buClr>
              <a:buFont typeface="Arial"/>
              <a:buNone/>
            </a:pPr>
            <a:endParaRPr sz="2800">
              <a:solidFill>
                <a:schemeClr val="dk1"/>
              </a:solidFill>
              <a:latin typeface="Roboto"/>
              <a:ea typeface="Roboto"/>
              <a:cs typeface="Roboto"/>
              <a:sym typeface="Roboto"/>
            </a:endParaRPr>
          </a:p>
          <a:p>
            <a:pPr marL="0" marR="0" lvl="0" indent="0" algn="ctr" rtl="0">
              <a:lnSpc>
                <a:spcPct val="90000"/>
              </a:lnSpc>
              <a:spcBef>
                <a:spcPts val="750"/>
              </a:spcBef>
              <a:buClr>
                <a:schemeClr val="dk1"/>
              </a:buClr>
              <a:buFont typeface="Arial"/>
              <a:buNone/>
            </a:pPr>
            <a:endParaRPr sz="2800">
              <a:solidFill>
                <a:schemeClr val="dk1"/>
              </a:solidFill>
              <a:latin typeface="Roboto"/>
              <a:ea typeface="Roboto"/>
              <a:cs typeface="Roboto"/>
              <a:sym typeface="Roboto"/>
            </a:endParaRPr>
          </a:p>
        </p:txBody>
      </p:sp>
      <p:pic>
        <p:nvPicPr>
          <p:cNvPr id="1387" name="Shape 1387"/>
          <p:cNvPicPr preferRelativeResize="0"/>
          <p:nvPr/>
        </p:nvPicPr>
        <p:blipFill>
          <a:blip r:embed="rId3" cstate="email">
            <a:alphaModFix/>
          </a:blip>
          <a:stretch>
            <a:fillRect/>
          </a:stretch>
        </p:blipFill>
        <p:spPr>
          <a:xfrm>
            <a:off x="2262676" y="1224575"/>
            <a:ext cx="7023550" cy="4469525"/>
          </a:xfrm>
          <a:prstGeom prst="rect">
            <a:avLst/>
          </a:prstGeom>
          <a:noFill/>
          <a:ln>
            <a:noFill/>
          </a:ln>
        </p:spPr>
      </p:pic>
      <p:grpSp>
        <p:nvGrpSpPr>
          <p:cNvPr id="1388" name="Shape 1388"/>
          <p:cNvGrpSpPr/>
          <p:nvPr/>
        </p:nvGrpSpPr>
        <p:grpSpPr>
          <a:xfrm>
            <a:off x="-25490" y="6168857"/>
            <a:ext cx="12242675" cy="731152"/>
            <a:chOff x="-19118" y="4617750"/>
            <a:chExt cx="9182236" cy="548378"/>
          </a:xfrm>
        </p:grpSpPr>
        <p:sp>
          <p:nvSpPr>
            <p:cNvPr id="1389" name="Shape 138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390" name="Shape 139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391" name="Shape 1391"/>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SEO</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96"/>
        <p:cNvGrpSpPr/>
        <p:nvPr/>
      </p:nvGrpSpPr>
      <p:grpSpPr>
        <a:xfrm>
          <a:off x="0" y="0"/>
          <a:ext cx="0" cy="0"/>
          <a:chOff x="0" y="0"/>
          <a:chExt cx="0" cy="0"/>
        </a:xfrm>
      </p:grpSpPr>
      <p:sp>
        <p:nvSpPr>
          <p:cNvPr id="1397" name="Shape 1397"/>
          <p:cNvSpPr/>
          <p:nvPr/>
        </p:nvSpPr>
        <p:spPr>
          <a:xfrm>
            <a:off x="4773354" y="2813200"/>
            <a:ext cx="1059300" cy="1059300"/>
          </a:xfrm>
          <a:prstGeom prst="ellipse">
            <a:avLst/>
          </a:prstGeom>
          <a:solidFill>
            <a:srgbClr val="4285F4"/>
          </a:solidFill>
          <a:ln>
            <a:noFill/>
          </a:ln>
        </p:spPr>
        <p:txBody>
          <a:bodyPr wrap="square" lIns="91425" tIns="91425" rIns="91425" bIns="91425" anchor="ctr" anchorCtr="0">
            <a:noAutofit/>
          </a:bodyPr>
          <a:lstStyle/>
          <a:p>
            <a:pPr marL="0" marR="0" lvl="0" indent="0" algn="ctr" rtl="0">
              <a:spcBef>
                <a:spcPts val="0"/>
              </a:spcBef>
              <a:buNone/>
            </a:pPr>
            <a:endParaRPr sz="1800">
              <a:solidFill>
                <a:schemeClr val="dk1"/>
              </a:solidFill>
              <a:latin typeface="Roboto"/>
              <a:ea typeface="Roboto"/>
              <a:cs typeface="Roboto"/>
              <a:sym typeface="Roboto"/>
            </a:endParaRPr>
          </a:p>
        </p:txBody>
      </p:sp>
      <p:sp>
        <p:nvSpPr>
          <p:cNvPr id="1398" name="Shape 1398"/>
          <p:cNvSpPr/>
          <p:nvPr/>
        </p:nvSpPr>
        <p:spPr>
          <a:xfrm>
            <a:off x="8008234" y="2232100"/>
            <a:ext cx="2187599" cy="504900"/>
          </a:xfrm>
          <a:prstGeom prst="rect">
            <a:avLst/>
          </a:prstGeom>
          <a:solidFill>
            <a:srgbClr val="F4B400"/>
          </a:solidFill>
          <a:ln>
            <a:noFill/>
          </a:ln>
        </p:spPr>
        <p:txBody>
          <a:bodyPr wrap="square" lIns="91425" tIns="91425" rIns="91425" bIns="91425" anchor="ctr"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Izgradnja poveznica</a:t>
            </a:r>
          </a:p>
        </p:txBody>
      </p:sp>
      <p:sp>
        <p:nvSpPr>
          <p:cNvPr id="1399" name="Shape 1399"/>
          <p:cNvSpPr/>
          <p:nvPr/>
        </p:nvSpPr>
        <p:spPr>
          <a:xfrm>
            <a:off x="8008238" y="3090400"/>
            <a:ext cx="2187599" cy="504900"/>
          </a:xfrm>
          <a:prstGeom prst="rect">
            <a:avLst/>
          </a:prstGeom>
          <a:solidFill>
            <a:srgbClr val="F4B400"/>
          </a:solidFill>
          <a:ln>
            <a:noFill/>
          </a:ln>
        </p:spPr>
        <p:txBody>
          <a:bodyPr wrap="square" lIns="91425" tIns="91425" rIns="91425" bIns="91425" anchor="ctr"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Društvene mreže</a:t>
            </a:r>
          </a:p>
        </p:txBody>
      </p:sp>
      <p:sp>
        <p:nvSpPr>
          <p:cNvPr id="1400" name="Shape 1400"/>
          <p:cNvSpPr/>
          <p:nvPr/>
        </p:nvSpPr>
        <p:spPr>
          <a:xfrm>
            <a:off x="8008238" y="3948700"/>
            <a:ext cx="2187599" cy="504900"/>
          </a:xfrm>
          <a:prstGeom prst="rect">
            <a:avLst/>
          </a:prstGeom>
          <a:solidFill>
            <a:srgbClr val="F4B400"/>
          </a:solidFill>
          <a:ln>
            <a:noFill/>
          </a:ln>
        </p:spPr>
        <p:txBody>
          <a:bodyPr wrap="square" lIns="91425" tIns="91425" rIns="91425" bIns="91425" anchor="ctr"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Social bookmarking</a:t>
            </a:r>
          </a:p>
        </p:txBody>
      </p:sp>
      <p:sp>
        <p:nvSpPr>
          <p:cNvPr id="1401" name="Shape 1401"/>
          <p:cNvSpPr/>
          <p:nvPr/>
        </p:nvSpPr>
        <p:spPr>
          <a:xfrm>
            <a:off x="1892584" y="2232100"/>
            <a:ext cx="2187600" cy="504900"/>
          </a:xfrm>
          <a:prstGeom prst="rect">
            <a:avLst/>
          </a:prstGeom>
          <a:solidFill>
            <a:srgbClr val="F4B400"/>
          </a:solidFill>
          <a:ln>
            <a:noFill/>
          </a:ln>
        </p:spPr>
        <p:txBody>
          <a:bodyPr wrap="square" lIns="91425" tIns="91425" rIns="91425" bIns="91425" anchor="ctr"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Sadržaj</a:t>
            </a:r>
          </a:p>
        </p:txBody>
      </p:sp>
      <p:sp>
        <p:nvSpPr>
          <p:cNvPr id="1402" name="Shape 1402"/>
          <p:cNvSpPr/>
          <p:nvPr/>
        </p:nvSpPr>
        <p:spPr>
          <a:xfrm>
            <a:off x="1892434" y="3090400"/>
            <a:ext cx="2187600" cy="504900"/>
          </a:xfrm>
          <a:prstGeom prst="rect">
            <a:avLst/>
          </a:prstGeom>
          <a:solidFill>
            <a:srgbClr val="F4B400"/>
          </a:solidFill>
          <a:ln>
            <a:noFill/>
          </a:ln>
        </p:spPr>
        <p:txBody>
          <a:bodyPr wrap="square" lIns="91425" tIns="91425" rIns="91425" bIns="91425" anchor="ctr"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HTML</a:t>
            </a:r>
          </a:p>
        </p:txBody>
      </p:sp>
      <p:sp>
        <p:nvSpPr>
          <p:cNvPr id="1403" name="Shape 1403"/>
          <p:cNvSpPr/>
          <p:nvPr/>
        </p:nvSpPr>
        <p:spPr>
          <a:xfrm>
            <a:off x="1892535" y="3948700"/>
            <a:ext cx="2187600" cy="504900"/>
          </a:xfrm>
          <a:prstGeom prst="rect">
            <a:avLst/>
          </a:prstGeom>
          <a:solidFill>
            <a:srgbClr val="F4B400"/>
          </a:solidFill>
          <a:ln>
            <a:noFill/>
          </a:ln>
        </p:spPr>
        <p:txBody>
          <a:bodyPr wrap="square" lIns="91425" tIns="91425" rIns="91425" bIns="91425" anchor="ctr"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Arhitektura</a:t>
            </a:r>
          </a:p>
        </p:txBody>
      </p:sp>
      <p:cxnSp>
        <p:nvCxnSpPr>
          <p:cNvPr id="1404" name="Shape 1404"/>
          <p:cNvCxnSpPr>
            <a:stCxn id="1397" idx="2"/>
            <a:endCxn id="1402" idx="3"/>
          </p:cNvCxnSpPr>
          <p:nvPr/>
        </p:nvCxnSpPr>
        <p:spPr>
          <a:xfrm rot="10800000">
            <a:off x="4080054" y="3342850"/>
            <a:ext cx="693300" cy="0"/>
          </a:xfrm>
          <a:prstGeom prst="straightConnector1">
            <a:avLst/>
          </a:prstGeom>
          <a:noFill/>
          <a:ln w="9525" cap="flat" cmpd="sng">
            <a:solidFill>
              <a:srgbClr val="757575"/>
            </a:solidFill>
            <a:prstDash val="solid"/>
            <a:round/>
            <a:headEnd type="none" w="med" len="med"/>
            <a:tailEnd type="none" w="med" len="med"/>
          </a:ln>
        </p:spPr>
      </p:cxnSp>
      <p:cxnSp>
        <p:nvCxnSpPr>
          <p:cNvPr id="1405" name="Shape 1405"/>
          <p:cNvCxnSpPr>
            <a:stCxn id="1403" idx="3"/>
            <a:endCxn id="1397" idx="2"/>
          </p:cNvCxnSpPr>
          <p:nvPr/>
        </p:nvCxnSpPr>
        <p:spPr>
          <a:xfrm rot="10800000" flipH="1">
            <a:off x="4080135" y="3342850"/>
            <a:ext cx="693300" cy="858300"/>
          </a:xfrm>
          <a:prstGeom prst="bentConnector3">
            <a:avLst>
              <a:gd name="adj1" fmla="val 49994"/>
            </a:avLst>
          </a:prstGeom>
          <a:noFill/>
          <a:ln w="9525" cap="flat" cmpd="sng">
            <a:solidFill>
              <a:srgbClr val="757575"/>
            </a:solidFill>
            <a:prstDash val="solid"/>
            <a:round/>
            <a:headEnd type="none" w="med" len="med"/>
            <a:tailEnd type="none" w="med" len="med"/>
          </a:ln>
        </p:spPr>
      </p:cxnSp>
      <p:cxnSp>
        <p:nvCxnSpPr>
          <p:cNvPr id="1406" name="Shape 1406"/>
          <p:cNvCxnSpPr>
            <a:stCxn id="1401" idx="3"/>
            <a:endCxn id="1397" idx="2"/>
          </p:cNvCxnSpPr>
          <p:nvPr/>
        </p:nvCxnSpPr>
        <p:spPr>
          <a:xfrm>
            <a:off x="4080184" y="2484550"/>
            <a:ext cx="693300" cy="858300"/>
          </a:xfrm>
          <a:prstGeom prst="bentConnector3">
            <a:avLst>
              <a:gd name="adj1" fmla="val 49991"/>
            </a:avLst>
          </a:prstGeom>
          <a:noFill/>
          <a:ln w="9525" cap="flat" cmpd="sng">
            <a:solidFill>
              <a:srgbClr val="757575"/>
            </a:solidFill>
            <a:prstDash val="solid"/>
            <a:round/>
            <a:headEnd type="none" w="med" len="med"/>
            <a:tailEnd type="none" w="med" len="med"/>
          </a:ln>
        </p:spPr>
      </p:cxnSp>
      <p:cxnSp>
        <p:nvCxnSpPr>
          <p:cNvPr id="1407" name="Shape 1407"/>
          <p:cNvCxnSpPr>
            <a:endCxn id="1399" idx="1"/>
          </p:cNvCxnSpPr>
          <p:nvPr/>
        </p:nvCxnSpPr>
        <p:spPr>
          <a:xfrm>
            <a:off x="7280438" y="3342850"/>
            <a:ext cx="727800" cy="0"/>
          </a:xfrm>
          <a:prstGeom prst="straightConnector1">
            <a:avLst/>
          </a:prstGeom>
          <a:noFill/>
          <a:ln w="9525" cap="flat" cmpd="sng">
            <a:solidFill>
              <a:srgbClr val="757575"/>
            </a:solidFill>
            <a:prstDash val="solid"/>
            <a:round/>
            <a:headEnd type="none" w="med" len="med"/>
            <a:tailEnd type="none" w="med" len="med"/>
          </a:ln>
        </p:spPr>
      </p:cxnSp>
      <p:cxnSp>
        <p:nvCxnSpPr>
          <p:cNvPr id="1408" name="Shape 1408"/>
          <p:cNvCxnSpPr>
            <a:stCxn id="1398" idx="1"/>
          </p:cNvCxnSpPr>
          <p:nvPr/>
        </p:nvCxnSpPr>
        <p:spPr>
          <a:xfrm flipH="1">
            <a:off x="7280434" y="2484550"/>
            <a:ext cx="727800" cy="858300"/>
          </a:xfrm>
          <a:prstGeom prst="bentConnector3">
            <a:avLst>
              <a:gd name="adj1" fmla="val 49999"/>
            </a:avLst>
          </a:prstGeom>
          <a:noFill/>
          <a:ln w="9525" cap="flat" cmpd="sng">
            <a:solidFill>
              <a:srgbClr val="757575"/>
            </a:solidFill>
            <a:prstDash val="solid"/>
            <a:round/>
            <a:headEnd type="none" w="med" len="med"/>
            <a:tailEnd type="none" w="med" len="med"/>
          </a:ln>
        </p:spPr>
      </p:cxnSp>
      <p:cxnSp>
        <p:nvCxnSpPr>
          <p:cNvPr id="1409" name="Shape 1409"/>
          <p:cNvCxnSpPr>
            <a:stCxn id="1400" idx="1"/>
          </p:cNvCxnSpPr>
          <p:nvPr/>
        </p:nvCxnSpPr>
        <p:spPr>
          <a:xfrm rot="10800000">
            <a:off x="7280438" y="3342850"/>
            <a:ext cx="727800" cy="858300"/>
          </a:xfrm>
          <a:prstGeom prst="bentConnector3">
            <a:avLst>
              <a:gd name="adj1" fmla="val 49999"/>
            </a:avLst>
          </a:prstGeom>
          <a:noFill/>
          <a:ln w="9525" cap="flat" cmpd="sng">
            <a:solidFill>
              <a:srgbClr val="757575"/>
            </a:solidFill>
            <a:prstDash val="solid"/>
            <a:round/>
            <a:headEnd type="none" w="med" len="med"/>
            <a:tailEnd type="none" w="med" len="med"/>
          </a:ln>
        </p:spPr>
      </p:cxnSp>
      <p:sp>
        <p:nvSpPr>
          <p:cNvPr id="1410" name="Shape 1410"/>
          <p:cNvSpPr txBox="1"/>
          <p:nvPr/>
        </p:nvSpPr>
        <p:spPr>
          <a:xfrm>
            <a:off x="4440809" y="3009694"/>
            <a:ext cx="1724400" cy="585600"/>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On Page </a:t>
            </a:r>
          </a:p>
          <a:p>
            <a:pPr marL="0" marR="0" lvl="0" indent="0" algn="ctr" rtl="0">
              <a:spcBef>
                <a:spcPts val="0"/>
              </a:spcBef>
              <a:buSzPct val="25000"/>
              <a:buNone/>
            </a:pPr>
            <a:r>
              <a:rPr lang="hr-HR" sz="1600" b="1">
                <a:solidFill>
                  <a:srgbClr val="FFFFFF"/>
                </a:solidFill>
                <a:latin typeface="Roboto"/>
                <a:ea typeface="Roboto"/>
                <a:cs typeface="Roboto"/>
                <a:sym typeface="Roboto"/>
              </a:rPr>
              <a:t>SEO</a:t>
            </a:r>
          </a:p>
          <a:p>
            <a:pPr marL="0" marR="0" lvl="0" indent="0" algn="l" rtl="0">
              <a:spcBef>
                <a:spcPts val="0"/>
              </a:spcBef>
              <a:buNone/>
            </a:pPr>
            <a:endParaRPr sz="1600">
              <a:solidFill>
                <a:schemeClr val="dk1"/>
              </a:solidFill>
              <a:latin typeface="Roboto"/>
              <a:ea typeface="Roboto"/>
              <a:cs typeface="Roboto"/>
              <a:sym typeface="Roboto"/>
            </a:endParaRPr>
          </a:p>
        </p:txBody>
      </p:sp>
      <p:sp>
        <p:nvSpPr>
          <p:cNvPr id="1411" name="Shape 1411"/>
          <p:cNvSpPr/>
          <p:nvPr/>
        </p:nvSpPr>
        <p:spPr>
          <a:xfrm>
            <a:off x="6221154" y="2813200"/>
            <a:ext cx="1059300" cy="1059300"/>
          </a:xfrm>
          <a:prstGeom prst="ellipse">
            <a:avLst/>
          </a:prstGeom>
          <a:solidFill>
            <a:srgbClr val="349351"/>
          </a:solidFill>
          <a:ln>
            <a:noFill/>
          </a:ln>
        </p:spPr>
        <p:txBody>
          <a:bodyPr wrap="square" lIns="91425" tIns="91425" rIns="91425" bIns="91425" anchor="ctr" anchorCtr="0">
            <a:noAutofit/>
          </a:bodyPr>
          <a:lstStyle/>
          <a:p>
            <a:pPr marL="0" marR="0" lvl="0" indent="0" algn="ctr" rtl="0">
              <a:spcBef>
                <a:spcPts val="0"/>
              </a:spcBef>
              <a:buNone/>
            </a:pPr>
            <a:endParaRPr sz="1800">
              <a:solidFill>
                <a:schemeClr val="dk1"/>
              </a:solidFill>
              <a:latin typeface="Roboto"/>
              <a:ea typeface="Roboto"/>
              <a:cs typeface="Roboto"/>
              <a:sym typeface="Roboto"/>
            </a:endParaRPr>
          </a:p>
        </p:txBody>
      </p:sp>
      <p:sp>
        <p:nvSpPr>
          <p:cNvPr id="1412" name="Shape 1412"/>
          <p:cNvSpPr txBox="1"/>
          <p:nvPr/>
        </p:nvSpPr>
        <p:spPr>
          <a:xfrm>
            <a:off x="5898637" y="3009694"/>
            <a:ext cx="1724400" cy="585600"/>
          </a:xfrm>
          <a:prstGeom prst="rect">
            <a:avLst/>
          </a:prstGeom>
          <a:noFill/>
          <a:ln>
            <a:noFill/>
          </a:ln>
        </p:spPr>
        <p:txBody>
          <a:bodyPr wrap="square" lIns="91425" tIns="91425" rIns="91425" bIns="91425" anchor="t" anchorCtr="0">
            <a:noAutofit/>
          </a:bodyPr>
          <a:lstStyle/>
          <a:p>
            <a:pPr marL="0" marR="0" lvl="0" indent="0" algn="ctr" rtl="0">
              <a:spcBef>
                <a:spcPts val="0"/>
              </a:spcBef>
              <a:buSzPct val="25000"/>
              <a:buNone/>
            </a:pPr>
            <a:r>
              <a:rPr lang="hr-HR" sz="1600" b="1">
                <a:solidFill>
                  <a:srgbClr val="FFFFFF"/>
                </a:solidFill>
                <a:latin typeface="Roboto"/>
                <a:ea typeface="Roboto"/>
                <a:cs typeface="Roboto"/>
                <a:sym typeface="Roboto"/>
              </a:rPr>
              <a:t>Off Page </a:t>
            </a:r>
          </a:p>
          <a:p>
            <a:pPr marL="0" marR="0" lvl="0" indent="0" algn="ctr" rtl="0">
              <a:spcBef>
                <a:spcPts val="0"/>
              </a:spcBef>
              <a:buSzPct val="25000"/>
              <a:buNone/>
            </a:pPr>
            <a:r>
              <a:rPr lang="hr-HR" sz="1600" b="1">
                <a:solidFill>
                  <a:srgbClr val="FFFFFF"/>
                </a:solidFill>
                <a:latin typeface="Roboto"/>
                <a:ea typeface="Roboto"/>
                <a:cs typeface="Roboto"/>
                <a:sym typeface="Roboto"/>
              </a:rPr>
              <a:t>SEO</a:t>
            </a:r>
          </a:p>
          <a:p>
            <a:pPr marL="0" marR="0" lvl="0" indent="0" algn="l" rtl="0">
              <a:spcBef>
                <a:spcPts val="0"/>
              </a:spcBef>
              <a:buNone/>
            </a:pPr>
            <a:endParaRPr sz="1600">
              <a:solidFill>
                <a:schemeClr val="dk1"/>
              </a:solidFill>
              <a:latin typeface="Roboto"/>
              <a:ea typeface="Roboto"/>
              <a:cs typeface="Roboto"/>
              <a:sym typeface="Roboto"/>
            </a:endParaRPr>
          </a:p>
        </p:txBody>
      </p:sp>
      <p:grpSp>
        <p:nvGrpSpPr>
          <p:cNvPr id="1413" name="Shape 1413"/>
          <p:cNvGrpSpPr/>
          <p:nvPr/>
        </p:nvGrpSpPr>
        <p:grpSpPr>
          <a:xfrm>
            <a:off x="-25490" y="6168857"/>
            <a:ext cx="12242675" cy="731152"/>
            <a:chOff x="-19118" y="4617750"/>
            <a:chExt cx="9182236" cy="548378"/>
          </a:xfrm>
        </p:grpSpPr>
        <p:sp>
          <p:nvSpPr>
            <p:cNvPr id="1414" name="Shape 1414"/>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415" name="Shape 1415"/>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416" name="Shape 1416"/>
          <p:cNvSpPr txBox="1"/>
          <p:nvPr/>
        </p:nvSpPr>
        <p:spPr>
          <a:xfrm>
            <a:off x="418673" y="403775"/>
            <a:ext cx="7745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SEO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0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0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0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0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0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0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9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0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39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40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4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21"/>
        <p:cNvGrpSpPr/>
        <p:nvPr/>
      </p:nvGrpSpPr>
      <p:grpSpPr>
        <a:xfrm>
          <a:off x="0" y="0"/>
          <a:ext cx="0" cy="0"/>
          <a:chOff x="0" y="0"/>
          <a:chExt cx="0" cy="0"/>
        </a:xfrm>
      </p:grpSpPr>
      <p:sp>
        <p:nvSpPr>
          <p:cNvPr id="1422" name="Shape 1422"/>
          <p:cNvSpPr txBox="1"/>
          <p:nvPr/>
        </p:nvSpPr>
        <p:spPr>
          <a:xfrm>
            <a:off x="388389" y="424462"/>
            <a:ext cx="8818800" cy="650100"/>
          </a:xfrm>
          <a:prstGeom prst="rect">
            <a:avLst/>
          </a:prstGeom>
          <a:noFill/>
          <a:ln>
            <a:noFill/>
          </a:ln>
        </p:spPr>
        <p:txBody>
          <a:bodyPr wrap="square" lIns="91425" tIns="45700" rIns="91425" bIns="45700" anchor="t" anchorCtr="0">
            <a:noAutofit/>
          </a:bodyPr>
          <a:lstStyle/>
          <a:p>
            <a:pPr marL="0" marR="0" lvl="0" indent="0" rtl="0">
              <a:lnSpc>
                <a:spcPct val="90000"/>
              </a:lnSpc>
              <a:spcBef>
                <a:spcPts val="0"/>
              </a:spcBef>
              <a:buClr>
                <a:srgbClr val="595959"/>
              </a:buClr>
              <a:buSzPct val="25000"/>
              <a:buFont typeface="Roboto"/>
              <a:buNone/>
            </a:pPr>
            <a:r>
              <a:rPr lang="hr-HR" sz="2800">
                <a:solidFill>
                  <a:srgbClr val="595959"/>
                </a:solidFill>
                <a:latin typeface="Roboto"/>
                <a:ea typeface="Roboto"/>
                <a:cs typeface="Roboto"/>
                <a:sym typeface="Roboto"/>
              </a:rPr>
              <a:t>SEO On Page and Off Page</a:t>
            </a:r>
          </a:p>
        </p:txBody>
      </p:sp>
      <p:sp>
        <p:nvSpPr>
          <p:cNvPr id="1423" name="Shape 1423"/>
          <p:cNvSpPr/>
          <p:nvPr/>
        </p:nvSpPr>
        <p:spPr>
          <a:xfrm>
            <a:off x="4960408" y="2350275"/>
            <a:ext cx="1097100" cy="1097100"/>
          </a:xfrm>
          <a:prstGeom prst="ellipse">
            <a:avLst/>
          </a:prstGeom>
          <a:solidFill>
            <a:srgbClr val="4285F4"/>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424" name="Shape 1424"/>
          <p:cNvSpPr/>
          <p:nvPr/>
        </p:nvSpPr>
        <p:spPr>
          <a:xfrm>
            <a:off x="4960408" y="3569476"/>
            <a:ext cx="1097100" cy="1097099"/>
          </a:xfrm>
          <a:prstGeom prst="ellipse">
            <a:avLst/>
          </a:prstGeom>
          <a:solidFill>
            <a:srgbClr val="F4B400"/>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1425" name="Shape 1425"/>
          <p:cNvSpPr/>
          <p:nvPr/>
        </p:nvSpPr>
        <p:spPr>
          <a:xfrm>
            <a:off x="3479105" y="3179327"/>
            <a:ext cx="608700" cy="608700"/>
          </a:xfrm>
          <a:prstGeom prst="ellipse">
            <a:avLst/>
          </a:prstGeom>
          <a:solidFill>
            <a:srgbClr val="FF5252"/>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cxnSp>
        <p:nvCxnSpPr>
          <p:cNvPr id="1426" name="Shape 1426"/>
          <p:cNvCxnSpPr>
            <a:stCxn id="1425" idx="7"/>
            <a:endCxn id="1423" idx="2"/>
          </p:cNvCxnSpPr>
          <p:nvPr/>
        </p:nvCxnSpPr>
        <p:spPr>
          <a:xfrm rot="10800000" flipH="1">
            <a:off x="3998663" y="2898869"/>
            <a:ext cx="961800" cy="369600"/>
          </a:xfrm>
          <a:prstGeom prst="straightConnector1">
            <a:avLst/>
          </a:prstGeom>
          <a:noFill/>
          <a:ln w="19050" cap="flat" cmpd="sng">
            <a:solidFill>
              <a:srgbClr val="4285F4"/>
            </a:solidFill>
            <a:prstDash val="dot"/>
            <a:round/>
            <a:headEnd type="none" w="med" len="med"/>
            <a:tailEnd type="none" w="med" len="med"/>
          </a:ln>
        </p:spPr>
      </p:cxnSp>
      <p:cxnSp>
        <p:nvCxnSpPr>
          <p:cNvPr id="1427" name="Shape 1427"/>
          <p:cNvCxnSpPr>
            <a:stCxn id="1425" idx="5"/>
            <a:endCxn id="1424" idx="2"/>
          </p:cNvCxnSpPr>
          <p:nvPr/>
        </p:nvCxnSpPr>
        <p:spPr>
          <a:xfrm>
            <a:off x="3998663" y="3698885"/>
            <a:ext cx="961800" cy="419100"/>
          </a:xfrm>
          <a:prstGeom prst="straightConnector1">
            <a:avLst/>
          </a:prstGeom>
          <a:noFill/>
          <a:ln w="19050" cap="flat" cmpd="sng">
            <a:solidFill>
              <a:srgbClr val="4285F4"/>
            </a:solidFill>
            <a:prstDash val="dot"/>
            <a:round/>
            <a:headEnd type="none" w="med" len="med"/>
            <a:tailEnd type="none" w="med" len="med"/>
          </a:ln>
        </p:spPr>
      </p:cxnSp>
      <p:cxnSp>
        <p:nvCxnSpPr>
          <p:cNvPr id="1428" name="Shape 1428"/>
          <p:cNvCxnSpPr/>
          <p:nvPr/>
        </p:nvCxnSpPr>
        <p:spPr>
          <a:xfrm>
            <a:off x="5525563" y="2037071"/>
            <a:ext cx="4500" cy="858300"/>
          </a:xfrm>
          <a:prstGeom prst="straightConnector1">
            <a:avLst/>
          </a:prstGeom>
          <a:noFill/>
          <a:ln w="9525" cap="flat" cmpd="sng">
            <a:solidFill>
              <a:srgbClr val="B7B7B7"/>
            </a:solidFill>
            <a:prstDash val="solid"/>
            <a:round/>
            <a:headEnd type="none" w="med" len="med"/>
            <a:tailEnd type="none" w="med" len="med"/>
          </a:ln>
        </p:spPr>
      </p:cxnSp>
      <p:cxnSp>
        <p:nvCxnSpPr>
          <p:cNvPr id="1429" name="Shape 1429"/>
          <p:cNvCxnSpPr/>
          <p:nvPr/>
        </p:nvCxnSpPr>
        <p:spPr>
          <a:xfrm>
            <a:off x="5525563" y="4170671"/>
            <a:ext cx="4500" cy="858300"/>
          </a:xfrm>
          <a:prstGeom prst="straightConnector1">
            <a:avLst/>
          </a:prstGeom>
          <a:noFill/>
          <a:ln w="9525" cap="flat" cmpd="sng">
            <a:solidFill>
              <a:srgbClr val="B7B7B7"/>
            </a:solidFill>
            <a:prstDash val="solid"/>
            <a:round/>
            <a:headEnd type="none" w="med" len="med"/>
            <a:tailEnd type="none" w="med" len="med"/>
          </a:ln>
        </p:spPr>
      </p:cxnSp>
      <p:sp>
        <p:nvSpPr>
          <p:cNvPr id="1430" name="Shape 1430"/>
          <p:cNvSpPr txBox="1"/>
          <p:nvPr/>
        </p:nvSpPr>
        <p:spPr>
          <a:xfrm>
            <a:off x="5398990" y="5063130"/>
            <a:ext cx="2031573" cy="330600"/>
          </a:xfrm>
          <a:prstGeom prst="rect">
            <a:avLst/>
          </a:prstGeom>
          <a:noFill/>
          <a:ln>
            <a:noFill/>
          </a:ln>
        </p:spPr>
        <p:txBody>
          <a:bodyPr wrap="square" lIns="91425" tIns="91425" rIns="91425" bIns="91425" anchor="t" anchorCtr="0">
            <a:noAutofit/>
          </a:bodyPr>
          <a:lstStyle/>
          <a:p>
            <a:pPr marL="0" marR="0" lvl="0" indent="0" algn="l" rtl="0">
              <a:spcBef>
                <a:spcPts val="0"/>
              </a:spcBef>
              <a:buSzPct val="25000"/>
              <a:buNone/>
            </a:pPr>
            <a:r>
              <a:rPr lang="hr-HR" sz="1800" b="1">
                <a:solidFill>
                  <a:srgbClr val="F4B400"/>
                </a:solidFill>
                <a:latin typeface="Roboto"/>
                <a:ea typeface="Roboto"/>
                <a:cs typeface="Roboto"/>
                <a:sym typeface="Roboto"/>
              </a:rPr>
              <a:t>Kvaliteta</a:t>
            </a:r>
          </a:p>
          <a:p>
            <a:pPr marL="0" marR="0" lvl="0" indent="0" algn="l" rtl="0">
              <a:lnSpc>
                <a:spcPct val="115000"/>
              </a:lnSpc>
              <a:spcBef>
                <a:spcPts val="0"/>
              </a:spcBef>
              <a:buNone/>
            </a:pPr>
            <a:endParaRPr sz="1800">
              <a:solidFill>
                <a:srgbClr val="F4B400"/>
              </a:solidFill>
              <a:latin typeface="Roboto"/>
              <a:ea typeface="Roboto"/>
              <a:cs typeface="Roboto"/>
              <a:sym typeface="Roboto"/>
            </a:endParaRPr>
          </a:p>
          <a:p>
            <a:pPr marL="0" marR="0" lvl="0" indent="0" algn="l" rtl="0">
              <a:spcBef>
                <a:spcPts val="0"/>
              </a:spcBef>
              <a:buNone/>
            </a:pPr>
            <a:endParaRPr sz="1800">
              <a:solidFill>
                <a:srgbClr val="F4B400"/>
              </a:solidFill>
              <a:latin typeface="Roboto"/>
              <a:ea typeface="Roboto"/>
              <a:cs typeface="Roboto"/>
              <a:sym typeface="Roboto"/>
            </a:endParaRPr>
          </a:p>
        </p:txBody>
      </p:sp>
      <p:cxnSp>
        <p:nvCxnSpPr>
          <p:cNvPr id="1431" name="Shape 1431"/>
          <p:cNvCxnSpPr/>
          <p:nvPr/>
        </p:nvCxnSpPr>
        <p:spPr>
          <a:xfrm>
            <a:off x="3772963" y="2799071"/>
            <a:ext cx="0" cy="684900"/>
          </a:xfrm>
          <a:prstGeom prst="straightConnector1">
            <a:avLst/>
          </a:prstGeom>
          <a:noFill/>
          <a:ln w="9525" cap="flat" cmpd="sng">
            <a:solidFill>
              <a:srgbClr val="B7B7B7"/>
            </a:solidFill>
            <a:prstDash val="solid"/>
            <a:round/>
            <a:headEnd type="none" w="med" len="med"/>
            <a:tailEnd type="none" w="med" len="med"/>
          </a:ln>
        </p:spPr>
      </p:cxnSp>
      <p:sp>
        <p:nvSpPr>
          <p:cNvPr id="1432" name="Shape 1432"/>
          <p:cNvSpPr txBox="1"/>
          <p:nvPr/>
        </p:nvSpPr>
        <p:spPr>
          <a:xfrm>
            <a:off x="2733078" y="2338265"/>
            <a:ext cx="1373055" cy="330600"/>
          </a:xfrm>
          <a:prstGeom prst="rect">
            <a:avLst/>
          </a:prstGeom>
          <a:noFill/>
          <a:ln>
            <a:noFill/>
          </a:ln>
        </p:spPr>
        <p:txBody>
          <a:bodyPr wrap="square" lIns="91425" tIns="91425" rIns="91425" bIns="91425" anchor="t" anchorCtr="0">
            <a:noAutofit/>
          </a:bodyPr>
          <a:lstStyle/>
          <a:p>
            <a:pPr marL="0" marR="0" lvl="0" indent="0" algn="l" rtl="0">
              <a:spcBef>
                <a:spcPts val="0"/>
              </a:spcBef>
              <a:buSzPct val="25000"/>
              <a:buNone/>
            </a:pPr>
            <a:r>
              <a:rPr lang="hr-HR" sz="1800" b="1">
                <a:solidFill>
                  <a:srgbClr val="FF5252"/>
                </a:solidFill>
                <a:latin typeface="Roboto"/>
                <a:ea typeface="Roboto"/>
                <a:cs typeface="Roboto"/>
                <a:sym typeface="Roboto"/>
              </a:rPr>
              <a:t>Poveznice</a:t>
            </a:r>
          </a:p>
          <a:p>
            <a:pPr marL="0" marR="0" lvl="0" indent="0" algn="l" rtl="0">
              <a:lnSpc>
                <a:spcPct val="115000"/>
              </a:lnSpc>
              <a:spcBef>
                <a:spcPts val="0"/>
              </a:spcBef>
              <a:buNone/>
            </a:pPr>
            <a:endParaRPr sz="1800">
              <a:solidFill>
                <a:schemeClr val="dk1"/>
              </a:solidFill>
              <a:latin typeface="Roboto"/>
              <a:ea typeface="Roboto"/>
              <a:cs typeface="Roboto"/>
              <a:sym typeface="Roboto"/>
            </a:endParaRPr>
          </a:p>
          <a:p>
            <a:pPr marL="0" marR="0" lvl="0" indent="0" algn="l" rtl="0">
              <a:spcBef>
                <a:spcPts val="0"/>
              </a:spcBef>
              <a:buNone/>
            </a:pPr>
            <a:endParaRPr sz="1800">
              <a:solidFill>
                <a:schemeClr val="dk1"/>
              </a:solidFill>
              <a:latin typeface="Roboto"/>
              <a:ea typeface="Roboto"/>
              <a:cs typeface="Roboto"/>
              <a:sym typeface="Roboto"/>
            </a:endParaRPr>
          </a:p>
        </p:txBody>
      </p:sp>
      <p:sp>
        <p:nvSpPr>
          <p:cNvPr id="1433" name="Shape 1433"/>
          <p:cNvSpPr/>
          <p:nvPr/>
        </p:nvSpPr>
        <p:spPr>
          <a:xfrm>
            <a:off x="6911783" y="2935126"/>
            <a:ext cx="1097100" cy="1097099"/>
          </a:xfrm>
          <a:prstGeom prst="ellipse">
            <a:avLst/>
          </a:prstGeom>
          <a:solidFill>
            <a:srgbClr val="349351"/>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cxnSp>
        <p:nvCxnSpPr>
          <p:cNvPr id="1434" name="Shape 1434"/>
          <p:cNvCxnSpPr>
            <a:stCxn id="1423" idx="6"/>
            <a:endCxn id="1433" idx="1"/>
          </p:cNvCxnSpPr>
          <p:nvPr/>
        </p:nvCxnSpPr>
        <p:spPr>
          <a:xfrm>
            <a:off x="6057508" y="2898825"/>
            <a:ext cx="1014900" cy="197100"/>
          </a:xfrm>
          <a:prstGeom prst="straightConnector1">
            <a:avLst/>
          </a:prstGeom>
          <a:noFill/>
          <a:ln w="19050" cap="flat" cmpd="sng">
            <a:solidFill>
              <a:srgbClr val="4285F4"/>
            </a:solidFill>
            <a:prstDash val="dot"/>
            <a:round/>
            <a:headEnd type="none" w="med" len="med"/>
            <a:tailEnd type="none" w="med" len="med"/>
          </a:ln>
        </p:spPr>
      </p:cxnSp>
      <p:cxnSp>
        <p:nvCxnSpPr>
          <p:cNvPr id="1435" name="Shape 1435"/>
          <p:cNvCxnSpPr>
            <a:stCxn id="1424" idx="6"/>
            <a:endCxn id="1433" idx="3"/>
          </p:cNvCxnSpPr>
          <p:nvPr/>
        </p:nvCxnSpPr>
        <p:spPr>
          <a:xfrm rot="10800000" flipH="1">
            <a:off x="6057508" y="3871426"/>
            <a:ext cx="1014900" cy="246600"/>
          </a:xfrm>
          <a:prstGeom prst="straightConnector1">
            <a:avLst/>
          </a:prstGeom>
          <a:noFill/>
          <a:ln w="19050" cap="flat" cmpd="sng">
            <a:solidFill>
              <a:srgbClr val="4285F4"/>
            </a:solidFill>
            <a:prstDash val="dot"/>
            <a:round/>
            <a:headEnd type="none" w="med" len="med"/>
            <a:tailEnd type="none" w="med" len="med"/>
          </a:ln>
        </p:spPr>
      </p:cxnSp>
      <p:sp>
        <p:nvSpPr>
          <p:cNvPr id="1436" name="Shape 1436"/>
          <p:cNvSpPr txBox="1"/>
          <p:nvPr/>
        </p:nvSpPr>
        <p:spPr>
          <a:xfrm>
            <a:off x="5260891" y="1480731"/>
            <a:ext cx="2031573" cy="330600"/>
          </a:xfrm>
          <a:prstGeom prst="rect">
            <a:avLst/>
          </a:prstGeom>
          <a:noFill/>
          <a:ln>
            <a:noFill/>
          </a:ln>
        </p:spPr>
        <p:txBody>
          <a:bodyPr wrap="square" lIns="91425" tIns="91425" rIns="91425" bIns="91425" anchor="t" anchorCtr="0">
            <a:noAutofit/>
          </a:bodyPr>
          <a:lstStyle/>
          <a:p>
            <a:pPr marL="0" marR="0" lvl="0" indent="0" algn="l" rtl="0">
              <a:spcBef>
                <a:spcPts val="0"/>
              </a:spcBef>
              <a:buSzPct val="25000"/>
              <a:buNone/>
            </a:pPr>
            <a:r>
              <a:rPr lang="hr-HR" sz="1800" b="1">
                <a:solidFill>
                  <a:srgbClr val="4285F4"/>
                </a:solidFill>
                <a:latin typeface="Roboto"/>
                <a:ea typeface="Roboto"/>
                <a:cs typeface="Roboto"/>
                <a:sym typeface="Roboto"/>
              </a:rPr>
              <a:t>Relevantnost</a:t>
            </a:r>
          </a:p>
          <a:p>
            <a:pPr marL="0" marR="0" lvl="0" indent="0" algn="l" rtl="0">
              <a:lnSpc>
                <a:spcPct val="115000"/>
              </a:lnSpc>
              <a:spcBef>
                <a:spcPts val="0"/>
              </a:spcBef>
              <a:buNone/>
            </a:pPr>
            <a:endParaRPr sz="1800">
              <a:solidFill>
                <a:schemeClr val="dk1"/>
              </a:solidFill>
              <a:latin typeface="Roboto"/>
              <a:ea typeface="Roboto"/>
              <a:cs typeface="Roboto"/>
              <a:sym typeface="Roboto"/>
            </a:endParaRPr>
          </a:p>
          <a:p>
            <a:pPr marL="0" marR="0" lvl="0" indent="0" algn="l" rtl="0">
              <a:spcBef>
                <a:spcPts val="0"/>
              </a:spcBef>
              <a:buNone/>
            </a:pPr>
            <a:endParaRPr sz="1800">
              <a:solidFill>
                <a:schemeClr val="dk1"/>
              </a:solidFill>
              <a:latin typeface="Roboto"/>
              <a:ea typeface="Roboto"/>
              <a:cs typeface="Roboto"/>
              <a:sym typeface="Roboto"/>
            </a:endParaRPr>
          </a:p>
        </p:txBody>
      </p:sp>
      <p:cxnSp>
        <p:nvCxnSpPr>
          <p:cNvPr id="1437" name="Shape 1437"/>
          <p:cNvCxnSpPr/>
          <p:nvPr/>
        </p:nvCxnSpPr>
        <p:spPr>
          <a:xfrm>
            <a:off x="7430563" y="2494271"/>
            <a:ext cx="4500" cy="858300"/>
          </a:xfrm>
          <a:prstGeom prst="straightConnector1">
            <a:avLst/>
          </a:prstGeom>
          <a:noFill/>
          <a:ln w="9525" cap="flat" cmpd="sng">
            <a:solidFill>
              <a:srgbClr val="B7B7B7"/>
            </a:solidFill>
            <a:prstDash val="solid"/>
            <a:round/>
            <a:headEnd type="none" w="med" len="med"/>
            <a:tailEnd type="none" w="med" len="med"/>
          </a:ln>
        </p:spPr>
      </p:cxnSp>
      <p:sp>
        <p:nvSpPr>
          <p:cNvPr id="1438" name="Shape 1438"/>
          <p:cNvSpPr txBox="1"/>
          <p:nvPr/>
        </p:nvSpPr>
        <p:spPr>
          <a:xfrm>
            <a:off x="7220178" y="2005436"/>
            <a:ext cx="2031573" cy="330600"/>
          </a:xfrm>
          <a:prstGeom prst="rect">
            <a:avLst/>
          </a:prstGeom>
          <a:noFill/>
          <a:ln>
            <a:noFill/>
          </a:ln>
        </p:spPr>
        <p:txBody>
          <a:bodyPr wrap="square" lIns="91425" tIns="91425" rIns="91425" bIns="91425" anchor="t" anchorCtr="0">
            <a:noAutofit/>
          </a:bodyPr>
          <a:lstStyle/>
          <a:p>
            <a:pPr marL="0" marR="0" lvl="0" indent="0" algn="l" rtl="0">
              <a:spcBef>
                <a:spcPts val="0"/>
              </a:spcBef>
              <a:buSzPct val="25000"/>
              <a:buNone/>
            </a:pPr>
            <a:r>
              <a:rPr lang="hr-HR" sz="1800" b="1">
                <a:solidFill>
                  <a:srgbClr val="349351"/>
                </a:solidFill>
                <a:latin typeface="Roboto"/>
                <a:ea typeface="Roboto"/>
                <a:cs typeface="Roboto"/>
                <a:sym typeface="Roboto"/>
              </a:rPr>
              <a:t>Povjerenje</a:t>
            </a:r>
          </a:p>
          <a:p>
            <a:pPr marL="0" marR="0" lvl="0" indent="0" algn="l" rtl="0">
              <a:lnSpc>
                <a:spcPct val="115000"/>
              </a:lnSpc>
              <a:spcBef>
                <a:spcPts val="0"/>
              </a:spcBef>
              <a:buNone/>
            </a:pPr>
            <a:endParaRPr sz="1800">
              <a:solidFill>
                <a:srgbClr val="349351"/>
              </a:solidFill>
              <a:latin typeface="Roboto"/>
              <a:ea typeface="Roboto"/>
              <a:cs typeface="Roboto"/>
              <a:sym typeface="Roboto"/>
            </a:endParaRPr>
          </a:p>
          <a:p>
            <a:pPr marL="0" marR="0" lvl="0" indent="0" algn="l" rtl="0">
              <a:spcBef>
                <a:spcPts val="0"/>
              </a:spcBef>
              <a:buNone/>
            </a:pPr>
            <a:endParaRPr sz="1800">
              <a:solidFill>
                <a:srgbClr val="349351"/>
              </a:solidFill>
              <a:latin typeface="Roboto"/>
              <a:ea typeface="Roboto"/>
              <a:cs typeface="Roboto"/>
              <a:sym typeface="Roboto"/>
            </a:endParaRPr>
          </a:p>
        </p:txBody>
      </p:sp>
      <p:grpSp>
        <p:nvGrpSpPr>
          <p:cNvPr id="1439" name="Shape 1439"/>
          <p:cNvGrpSpPr/>
          <p:nvPr/>
        </p:nvGrpSpPr>
        <p:grpSpPr>
          <a:xfrm>
            <a:off x="-25490" y="6168857"/>
            <a:ext cx="12242675" cy="731152"/>
            <a:chOff x="-19118" y="4617750"/>
            <a:chExt cx="9182236" cy="548378"/>
          </a:xfrm>
        </p:grpSpPr>
        <p:sp>
          <p:nvSpPr>
            <p:cNvPr id="1440" name="Shape 1440"/>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441" name="Shape 1441"/>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446"/>
        <p:cNvGrpSpPr/>
        <p:nvPr/>
      </p:nvGrpSpPr>
      <p:grpSpPr>
        <a:xfrm>
          <a:off x="0" y="0"/>
          <a:ext cx="0" cy="0"/>
          <a:chOff x="0" y="0"/>
          <a:chExt cx="0" cy="0"/>
        </a:xfrm>
      </p:grpSpPr>
      <p:sp>
        <p:nvSpPr>
          <p:cNvPr id="1447" name="Shape 1447"/>
          <p:cNvSpPr txBox="1"/>
          <p:nvPr/>
        </p:nvSpPr>
        <p:spPr>
          <a:xfrm>
            <a:off x="447240" y="337692"/>
            <a:ext cx="8818800" cy="1007700"/>
          </a:xfrm>
          <a:prstGeom prst="rect">
            <a:avLst/>
          </a:prstGeom>
          <a:noFill/>
          <a:ln>
            <a:noFill/>
          </a:ln>
        </p:spPr>
        <p:txBody>
          <a:bodyPr wrap="square" lIns="91425" tIns="45700" rIns="91425" bIns="45700" anchor="t" anchorCtr="0">
            <a:noAutofit/>
          </a:bodyPr>
          <a:lstStyle/>
          <a:p>
            <a:pPr marL="0" marR="0" lvl="0" indent="0" rtl="0">
              <a:lnSpc>
                <a:spcPct val="90000"/>
              </a:lnSpc>
              <a:spcBef>
                <a:spcPts val="0"/>
              </a:spcBef>
              <a:buClr>
                <a:srgbClr val="595959"/>
              </a:buClr>
              <a:buSzPct val="25000"/>
              <a:buFont typeface="Roboto"/>
              <a:buNone/>
            </a:pPr>
            <a:r>
              <a:rPr lang="hr-HR" sz="2800">
                <a:solidFill>
                  <a:srgbClr val="595959"/>
                </a:solidFill>
                <a:latin typeface="Roboto"/>
                <a:ea typeface="Roboto"/>
                <a:cs typeface="Roboto"/>
                <a:sym typeface="Roboto"/>
              </a:rPr>
              <a:t>Uvod u mrežno oglašavanje</a:t>
            </a:r>
          </a:p>
        </p:txBody>
      </p:sp>
      <p:sp>
        <p:nvSpPr>
          <p:cNvPr id="1448" name="Shape 1448"/>
          <p:cNvSpPr txBox="1"/>
          <p:nvPr/>
        </p:nvSpPr>
        <p:spPr>
          <a:xfrm>
            <a:off x="1551380" y="1404051"/>
            <a:ext cx="3060300" cy="7557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accent2"/>
              </a:buClr>
              <a:buSzPct val="25000"/>
              <a:buFont typeface="Roboto"/>
              <a:buNone/>
            </a:pPr>
            <a:r>
              <a:rPr lang="hr-HR" sz="2800">
                <a:solidFill>
                  <a:srgbClr val="595959"/>
                </a:solidFill>
                <a:latin typeface="Roboto"/>
                <a:ea typeface="Roboto"/>
                <a:cs typeface="Roboto"/>
                <a:sym typeface="Roboto"/>
              </a:rPr>
              <a:t>SEO vs SEM</a:t>
            </a:r>
          </a:p>
          <a:p>
            <a:pPr marL="0" marR="0" lvl="0" indent="0" algn="l" rtl="0">
              <a:lnSpc>
                <a:spcPct val="100000"/>
              </a:lnSpc>
              <a:spcBef>
                <a:spcPts val="0"/>
              </a:spcBef>
              <a:spcAft>
                <a:spcPts val="0"/>
              </a:spcAft>
              <a:buClr>
                <a:srgbClr val="000000"/>
              </a:buClr>
              <a:buSzPct val="25000"/>
              <a:buFont typeface="Roboto"/>
              <a:buNone/>
            </a:pPr>
            <a:r>
              <a:rPr lang="hr-HR" sz="2800">
                <a:solidFill>
                  <a:srgbClr val="595959"/>
                </a:solidFill>
                <a:latin typeface="Roboto"/>
                <a:ea typeface="Roboto"/>
                <a:cs typeface="Roboto"/>
                <a:sym typeface="Roboto"/>
              </a:rPr>
              <a:t> </a:t>
            </a:r>
          </a:p>
        </p:txBody>
      </p:sp>
      <p:sp>
        <p:nvSpPr>
          <p:cNvPr id="1449" name="Shape 1449"/>
          <p:cNvSpPr txBox="1"/>
          <p:nvPr/>
        </p:nvSpPr>
        <p:spPr>
          <a:xfrm>
            <a:off x="1555798" y="2386497"/>
            <a:ext cx="4065300" cy="3176400"/>
          </a:xfrm>
          <a:prstGeom prst="rect">
            <a:avLst/>
          </a:prstGeom>
          <a:noFill/>
          <a:ln>
            <a:noFill/>
          </a:ln>
        </p:spPr>
        <p:txBody>
          <a:bodyPr wrap="square" lIns="91425" tIns="91425" rIns="91425" bIns="91425" anchor="t" anchorCtr="0">
            <a:noAutofit/>
          </a:bodyPr>
          <a:lstStyle/>
          <a:p>
            <a:pPr marL="0" marR="0" lvl="0" indent="0" algn="l" rtl="0">
              <a:spcBef>
                <a:spcPts val="0"/>
              </a:spcBef>
              <a:buSzPct val="25000"/>
              <a:buNone/>
            </a:pPr>
            <a:r>
              <a:rPr lang="hr-HR" sz="1800" b="1">
                <a:solidFill>
                  <a:srgbClr val="595959"/>
                </a:solidFill>
                <a:latin typeface="Roboto"/>
                <a:ea typeface="Roboto"/>
                <a:cs typeface="Roboto"/>
                <a:sym typeface="Roboto"/>
              </a:rPr>
              <a:t>SEO</a:t>
            </a:r>
            <a:r>
              <a:rPr lang="hr-HR" sz="1800">
                <a:solidFill>
                  <a:srgbClr val="595959"/>
                </a:solidFill>
                <a:latin typeface="Roboto"/>
                <a:ea typeface="Roboto"/>
                <a:cs typeface="Roboto"/>
                <a:sym typeface="Roboto"/>
              </a:rPr>
              <a:t>, </a:t>
            </a:r>
            <a:r>
              <a:rPr lang="hr-HR" sz="1800" i="1">
                <a:solidFill>
                  <a:srgbClr val="595959"/>
                </a:solidFill>
                <a:latin typeface="Roboto"/>
                <a:ea typeface="Roboto"/>
                <a:cs typeface="Roboto"/>
                <a:sym typeface="Roboto"/>
              </a:rPr>
              <a:t>Search Engine Optimization </a:t>
            </a:r>
            <a:r>
              <a:rPr lang="hr-HR" sz="1800">
                <a:solidFill>
                  <a:srgbClr val="595959"/>
                </a:solidFill>
                <a:latin typeface="Roboto"/>
                <a:ea typeface="Roboto"/>
                <a:cs typeface="Roboto"/>
                <a:sym typeface="Roboto"/>
              </a:rPr>
              <a:t>povećava rang web stranice u organskim rezultatima pretraživanja.</a:t>
            </a:r>
          </a:p>
          <a:p>
            <a:pPr marL="0" marR="0" lvl="0" indent="0" algn="l" rtl="0">
              <a:spcBef>
                <a:spcPts val="0"/>
              </a:spcBef>
              <a:buNone/>
            </a:pPr>
            <a:endParaRPr sz="1800">
              <a:solidFill>
                <a:srgbClr val="595959"/>
              </a:solidFill>
              <a:latin typeface="Roboto"/>
              <a:ea typeface="Roboto"/>
              <a:cs typeface="Roboto"/>
              <a:sym typeface="Roboto"/>
            </a:endParaRPr>
          </a:p>
          <a:p>
            <a:pPr marL="0" marR="0" lvl="0" indent="0" algn="l" rtl="0">
              <a:spcBef>
                <a:spcPts val="0"/>
              </a:spcBef>
              <a:buNone/>
            </a:pPr>
            <a:endParaRPr sz="1800">
              <a:solidFill>
                <a:srgbClr val="595959"/>
              </a:solidFill>
              <a:latin typeface="Roboto"/>
              <a:ea typeface="Roboto"/>
              <a:cs typeface="Roboto"/>
              <a:sym typeface="Roboto"/>
            </a:endParaRPr>
          </a:p>
          <a:p>
            <a:pPr marL="0" marR="0" lvl="0" indent="0" algn="l" rtl="0">
              <a:spcBef>
                <a:spcPts val="0"/>
              </a:spcBef>
              <a:buSzPct val="25000"/>
              <a:buNone/>
            </a:pPr>
            <a:r>
              <a:rPr lang="hr-HR" sz="1800" b="1">
                <a:solidFill>
                  <a:srgbClr val="595959"/>
                </a:solidFill>
                <a:latin typeface="Roboto"/>
                <a:ea typeface="Roboto"/>
                <a:cs typeface="Roboto"/>
                <a:sym typeface="Roboto"/>
              </a:rPr>
              <a:t>SEM</a:t>
            </a:r>
            <a:r>
              <a:rPr lang="hr-HR" sz="1800">
                <a:solidFill>
                  <a:srgbClr val="595959"/>
                </a:solidFill>
                <a:latin typeface="Roboto"/>
                <a:ea typeface="Roboto"/>
                <a:cs typeface="Roboto"/>
                <a:sym typeface="Roboto"/>
              </a:rPr>
              <a:t>, </a:t>
            </a:r>
            <a:r>
              <a:rPr lang="hr-HR" sz="1800" i="1">
                <a:solidFill>
                  <a:srgbClr val="595959"/>
                </a:solidFill>
                <a:latin typeface="Roboto"/>
                <a:ea typeface="Roboto"/>
                <a:cs typeface="Roboto"/>
                <a:sym typeface="Roboto"/>
              </a:rPr>
              <a:t>Search Engine Marketing  </a:t>
            </a:r>
            <a:r>
              <a:rPr lang="hr-HR" sz="1800">
                <a:solidFill>
                  <a:srgbClr val="595959"/>
                </a:solidFill>
                <a:latin typeface="Roboto"/>
                <a:ea typeface="Roboto"/>
                <a:cs typeface="Roboto"/>
                <a:sym typeface="Roboto"/>
              </a:rPr>
              <a:t>su plaćeni oglasi s poveznicom na web stranicu koji se prikazuju na relevantnim mjestima rezultata pretraživanja.</a:t>
            </a:r>
          </a:p>
        </p:txBody>
      </p:sp>
      <p:pic>
        <p:nvPicPr>
          <p:cNvPr id="1450" name="Shape 1450"/>
          <p:cNvPicPr preferRelativeResize="0"/>
          <p:nvPr/>
        </p:nvPicPr>
        <p:blipFill>
          <a:blip r:embed="rId3" cstate="email">
            <a:alphaModFix/>
          </a:blip>
          <a:stretch>
            <a:fillRect/>
          </a:stretch>
        </p:blipFill>
        <p:spPr>
          <a:xfrm>
            <a:off x="7091150" y="999025"/>
            <a:ext cx="3643900" cy="5249375"/>
          </a:xfrm>
          <a:prstGeom prst="rect">
            <a:avLst/>
          </a:prstGeom>
          <a:noFill/>
          <a:ln>
            <a:noFill/>
          </a:ln>
        </p:spPr>
      </p:pic>
      <p:grpSp>
        <p:nvGrpSpPr>
          <p:cNvPr id="1451" name="Shape 1451"/>
          <p:cNvGrpSpPr/>
          <p:nvPr/>
        </p:nvGrpSpPr>
        <p:grpSpPr>
          <a:xfrm>
            <a:off x="-25490" y="6168857"/>
            <a:ext cx="12242675" cy="731152"/>
            <a:chOff x="-19118" y="4617750"/>
            <a:chExt cx="9182236" cy="548378"/>
          </a:xfrm>
        </p:grpSpPr>
        <p:sp>
          <p:nvSpPr>
            <p:cNvPr id="1452" name="Shape 145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453" name="Shape 145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49"/>
                                        </p:tgtEl>
                                        <p:attrNameLst>
                                          <p:attrName>style.visibility</p:attrName>
                                        </p:attrNameLst>
                                      </p:cBhvr>
                                      <p:to>
                                        <p:strVal val="visible"/>
                                      </p:to>
                                    </p:set>
                                    <p:animEffect transition="in" filter="fade">
                                      <p:cBhvr>
                                        <p:cTn id="7" dur="1000"/>
                                        <p:tgtEl>
                                          <p:spTgt spid="14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50"/>
                                        </p:tgtEl>
                                        <p:attrNameLst>
                                          <p:attrName>style.visibility</p:attrName>
                                        </p:attrNameLst>
                                      </p:cBhvr>
                                      <p:to>
                                        <p:strVal val="visible"/>
                                      </p:to>
                                    </p:set>
                                    <p:animEffect transition="in" filter="fade">
                                      <p:cBhvr>
                                        <p:cTn id="12" dur="1000"/>
                                        <p:tgtEl>
                                          <p:spTgt spid="14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458"/>
        <p:cNvGrpSpPr/>
        <p:nvPr/>
      </p:nvGrpSpPr>
      <p:grpSpPr>
        <a:xfrm>
          <a:off x="0" y="0"/>
          <a:ext cx="0" cy="0"/>
          <a:chOff x="0" y="0"/>
          <a:chExt cx="0" cy="0"/>
        </a:xfrm>
      </p:grpSpPr>
      <p:pic>
        <p:nvPicPr>
          <p:cNvPr id="1459" name="Shape 1459"/>
          <p:cNvPicPr preferRelativeResize="0"/>
          <p:nvPr/>
        </p:nvPicPr>
        <p:blipFill>
          <a:blip r:embed="rId3" cstate="email">
            <a:alphaModFix/>
          </a:blip>
          <a:stretch>
            <a:fillRect/>
          </a:stretch>
        </p:blipFill>
        <p:spPr>
          <a:xfrm>
            <a:off x="3665350" y="425625"/>
            <a:ext cx="4861300" cy="741200"/>
          </a:xfrm>
          <a:prstGeom prst="rect">
            <a:avLst/>
          </a:prstGeom>
          <a:noFill/>
          <a:ln>
            <a:noFill/>
          </a:ln>
        </p:spPr>
      </p:pic>
      <p:pic>
        <p:nvPicPr>
          <p:cNvPr id="1460" name="Shape 1460"/>
          <p:cNvPicPr preferRelativeResize="0"/>
          <p:nvPr/>
        </p:nvPicPr>
        <p:blipFill>
          <a:blip r:embed="rId4" cstate="email">
            <a:alphaModFix/>
          </a:blip>
          <a:stretch>
            <a:fillRect/>
          </a:stretch>
        </p:blipFill>
        <p:spPr>
          <a:xfrm>
            <a:off x="1984838" y="1579325"/>
            <a:ext cx="8222325" cy="4388600"/>
          </a:xfrm>
          <a:prstGeom prst="rect">
            <a:avLst/>
          </a:prstGeom>
          <a:noFill/>
          <a:ln>
            <a:noFill/>
          </a:ln>
        </p:spPr>
      </p:pic>
      <p:grpSp>
        <p:nvGrpSpPr>
          <p:cNvPr id="1461" name="Shape 1461"/>
          <p:cNvGrpSpPr/>
          <p:nvPr/>
        </p:nvGrpSpPr>
        <p:grpSpPr>
          <a:xfrm>
            <a:off x="-25490" y="6168857"/>
            <a:ext cx="12242675" cy="731152"/>
            <a:chOff x="-19118" y="4617750"/>
            <a:chExt cx="9182236" cy="548378"/>
          </a:xfrm>
        </p:grpSpPr>
        <p:sp>
          <p:nvSpPr>
            <p:cNvPr id="1462" name="Shape 146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463" name="Shape 146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68"/>
        <p:cNvGrpSpPr/>
        <p:nvPr/>
      </p:nvGrpSpPr>
      <p:grpSpPr>
        <a:xfrm>
          <a:off x="0" y="0"/>
          <a:ext cx="0" cy="0"/>
          <a:chOff x="0" y="0"/>
          <a:chExt cx="0" cy="0"/>
        </a:xfrm>
      </p:grpSpPr>
      <p:sp>
        <p:nvSpPr>
          <p:cNvPr id="1469" name="Shape 1469"/>
          <p:cNvSpPr txBox="1"/>
          <p:nvPr/>
        </p:nvSpPr>
        <p:spPr>
          <a:xfrm>
            <a:off x="528040" y="309392"/>
            <a:ext cx="8818800" cy="1007700"/>
          </a:xfrm>
          <a:prstGeom prst="rect">
            <a:avLst/>
          </a:prstGeom>
          <a:noFill/>
          <a:ln>
            <a:noFill/>
          </a:ln>
        </p:spPr>
        <p:txBody>
          <a:bodyPr wrap="square" lIns="91425" tIns="45700" rIns="91425" bIns="45700" anchor="t" anchorCtr="0">
            <a:noAutofit/>
          </a:bodyPr>
          <a:lstStyle/>
          <a:p>
            <a:pPr marL="0" marR="0" lvl="0" indent="0" rtl="0">
              <a:lnSpc>
                <a:spcPct val="90000"/>
              </a:lnSpc>
              <a:spcBef>
                <a:spcPts val="0"/>
              </a:spcBef>
              <a:buClr>
                <a:srgbClr val="595959"/>
              </a:buClr>
              <a:buSzPct val="25000"/>
              <a:buFont typeface="Roboto"/>
              <a:buNone/>
            </a:pPr>
            <a:r>
              <a:rPr lang="hr-HR" sz="2800">
                <a:solidFill>
                  <a:srgbClr val="595959"/>
                </a:solidFill>
                <a:latin typeface="Roboto"/>
                <a:ea typeface="Roboto"/>
                <a:cs typeface="Roboto"/>
                <a:sym typeface="Roboto"/>
              </a:rPr>
              <a:t>AdWords Search</a:t>
            </a:r>
          </a:p>
          <a:p>
            <a:pPr marL="0" marR="0" lvl="0" indent="0" rtl="0">
              <a:lnSpc>
                <a:spcPct val="90000"/>
              </a:lnSpc>
              <a:spcBef>
                <a:spcPts val="0"/>
              </a:spcBef>
              <a:buClr>
                <a:srgbClr val="595959"/>
              </a:buClr>
              <a:buSzPct val="25000"/>
              <a:buFont typeface="Roboto"/>
              <a:buNone/>
            </a:pPr>
            <a:r>
              <a:rPr lang="hr-HR" sz="2800" b="1">
                <a:solidFill>
                  <a:srgbClr val="595959"/>
                </a:solidFill>
                <a:latin typeface="Roboto"/>
                <a:ea typeface="Roboto"/>
                <a:cs typeface="Roboto"/>
                <a:sym typeface="Roboto"/>
              </a:rPr>
              <a:t>Pretraživačko oglašavanje</a:t>
            </a:r>
          </a:p>
        </p:txBody>
      </p:sp>
      <p:pic>
        <p:nvPicPr>
          <p:cNvPr id="1470" name="Shape 1470"/>
          <p:cNvPicPr preferRelativeResize="0"/>
          <p:nvPr/>
        </p:nvPicPr>
        <p:blipFill>
          <a:blip r:embed="rId3" cstate="email">
            <a:alphaModFix/>
          </a:blip>
          <a:stretch>
            <a:fillRect/>
          </a:stretch>
        </p:blipFill>
        <p:spPr>
          <a:xfrm>
            <a:off x="1143000" y="1393292"/>
            <a:ext cx="5105400" cy="2486025"/>
          </a:xfrm>
          <a:prstGeom prst="rect">
            <a:avLst/>
          </a:prstGeom>
          <a:noFill/>
          <a:ln>
            <a:noFill/>
          </a:ln>
        </p:spPr>
      </p:pic>
      <p:sp>
        <p:nvSpPr>
          <p:cNvPr id="1471" name="Shape 1471"/>
          <p:cNvSpPr txBox="1"/>
          <p:nvPr/>
        </p:nvSpPr>
        <p:spPr>
          <a:xfrm>
            <a:off x="1475575" y="2468313"/>
            <a:ext cx="1859400" cy="336000"/>
          </a:xfrm>
          <a:prstGeom prst="rect">
            <a:avLst/>
          </a:prstGeom>
          <a:noFill/>
          <a:ln>
            <a:noFill/>
          </a:ln>
        </p:spPr>
        <p:txBody>
          <a:bodyPr wrap="square" lIns="91425" tIns="45700" rIns="91425" bIns="45700" anchor="t" anchorCtr="0">
            <a:noAutofit/>
          </a:bodyPr>
          <a:lstStyle/>
          <a:p>
            <a:pPr marL="0" marR="0" lvl="0" indent="0" rtl="0">
              <a:lnSpc>
                <a:spcPct val="90000"/>
              </a:lnSpc>
              <a:spcBef>
                <a:spcPts val="0"/>
              </a:spcBef>
              <a:buClr>
                <a:srgbClr val="595959"/>
              </a:buClr>
              <a:buFont typeface="Roboto"/>
              <a:buNone/>
            </a:pPr>
            <a:r>
              <a:rPr lang="hr-HR">
                <a:solidFill>
                  <a:srgbClr val="595959"/>
                </a:solidFill>
                <a:latin typeface="Roboto"/>
                <a:ea typeface="Roboto"/>
                <a:cs typeface="Roboto"/>
                <a:sym typeface="Roboto"/>
              </a:rPr>
              <a:t>Smještaj na jadranu</a:t>
            </a:r>
          </a:p>
        </p:txBody>
      </p:sp>
      <p:pic>
        <p:nvPicPr>
          <p:cNvPr id="1472" name="Shape 1472"/>
          <p:cNvPicPr preferRelativeResize="0"/>
          <p:nvPr/>
        </p:nvPicPr>
        <p:blipFill>
          <a:blip r:embed="rId4" cstate="email">
            <a:alphaModFix/>
          </a:blip>
          <a:stretch>
            <a:fillRect/>
          </a:stretch>
        </p:blipFill>
        <p:spPr>
          <a:xfrm>
            <a:off x="6781800" y="1469492"/>
            <a:ext cx="3171825" cy="4657725"/>
          </a:xfrm>
          <a:prstGeom prst="rect">
            <a:avLst/>
          </a:prstGeom>
          <a:noFill/>
          <a:ln>
            <a:noFill/>
          </a:ln>
        </p:spPr>
      </p:pic>
      <p:grpSp>
        <p:nvGrpSpPr>
          <p:cNvPr id="1473" name="Shape 1473"/>
          <p:cNvGrpSpPr/>
          <p:nvPr/>
        </p:nvGrpSpPr>
        <p:grpSpPr>
          <a:xfrm>
            <a:off x="-25490" y="6168857"/>
            <a:ext cx="12242675" cy="731152"/>
            <a:chOff x="-19118" y="4617750"/>
            <a:chExt cx="9182236" cy="548378"/>
          </a:xfrm>
        </p:grpSpPr>
        <p:sp>
          <p:nvSpPr>
            <p:cNvPr id="1474" name="Shape 1474"/>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475" name="Shape 1475"/>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1476" name="Shape 1476" descr="rise-01.png"/>
          <p:cNvPicPr preferRelativeResize="0"/>
          <p:nvPr/>
        </p:nvPicPr>
        <p:blipFill>
          <a:blip r:embed="rId5" cstate="email">
            <a:alphaModFix/>
          </a:blip>
          <a:stretch>
            <a:fillRect/>
          </a:stretch>
        </p:blipFill>
        <p:spPr>
          <a:xfrm>
            <a:off x="2128262" y="3879325"/>
            <a:ext cx="3134874" cy="2410852"/>
          </a:xfrm>
          <a:prstGeom prst="rect">
            <a:avLst/>
          </a:prstGeom>
          <a:noFill/>
          <a:ln>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70"/>
                                        </p:tgtEl>
                                        <p:attrNameLst>
                                          <p:attrName>style.visibility</p:attrName>
                                        </p:attrNameLst>
                                      </p:cBhvr>
                                      <p:to>
                                        <p:strVal val="visible"/>
                                      </p:to>
                                    </p:set>
                                    <p:animEffect transition="in" filter="fade">
                                      <p:cBhvr>
                                        <p:cTn id="7" dur="1000"/>
                                        <p:tgtEl>
                                          <p:spTgt spid="14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71"/>
                                        </p:tgtEl>
                                        <p:attrNameLst>
                                          <p:attrName>style.visibility</p:attrName>
                                        </p:attrNameLst>
                                      </p:cBhvr>
                                      <p:to>
                                        <p:strVal val="visible"/>
                                      </p:to>
                                    </p:set>
                                    <p:animEffect transition="in" filter="fade">
                                      <p:cBhvr>
                                        <p:cTn id="12" dur="1000"/>
                                        <p:tgtEl>
                                          <p:spTgt spid="14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72"/>
                                        </p:tgtEl>
                                        <p:attrNameLst>
                                          <p:attrName>style.visibility</p:attrName>
                                        </p:attrNameLst>
                                      </p:cBhvr>
                                      <p:to>
                                        <p:strVal val="visible"/>
                                      </p:to>
                                    </p:set>
                                    <p:animEffect transition="in" filter="fade">
                                      <p:cBhvr>
                                        <p:cTn id="17" dur="1000"/>
                                        <p:tgtEl>
                                          <p:spTgt spid="1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81"/>
        <p:cNvGrpSpPr/>
        <p:nvPr/>
      </p:nvGrpSpPr>
      <p:grpSpPr>
        <a:xfrm>
          <a:off x="0" y="0"/>
          <a:ext cx="0" cy="0"/>
          <a:chOff x="0" y="0"/>
          <a:chExt cx="0" cy="0"/>
        </a:xfrm>
      </p:grpSpPr>
      <p:pic>
        <p:nvPicPr>
          <p:cNvPr id="1482" name="Shape 1482" descr="http://blog.dmtraining.net/Portals/227987/images/display%20ad-resized-600.png"/>
          <p:cNvPicPr preferRelativeResize="0"/>
          <p:nvPr/>
        </p:nvPicPr>
        <p:blipFill rotWithShape="1">
          <a:blip r:embed="rId3" cstate="email">
            <a:alphaModFix/>
          </a:blip>
          <a:srcRect/>
          <a:stretch/>
        </p:blipFill>
        <p:spPr>
          <a:xfrm>
            <a:off x="3848839" y="1649117"/>
            <a:ext cx="4208301" cy="4208302"/>
          </a:xfrm>
          <a:prstGeom prst="rect">
            <a:avLst/>
          </a:prstGeom>
          <a:noFill/>
          <a:ln>
            <a:noFill/>
          </a:ln>
        </p:spPr>
      </p:pic>
      <p:sp>
        <p:nvSpPr>
          <p:cNvPr id="1483" name="Shape 1483"/>
          <p:cNvSpPr txBox="1"/>
          <p:nvPr/>
        </p:nvSpPr>
        <p:spPr>
          <a:xfrm>
            <a:off x="333665" y="329992"/>
            <a:ext cx="8818800" cy="1007700"/>
          </a:xfrm>
          <a:prstGeom prst="rect">
            <a:avLst/>
          </a:prstGeom>
          <a:noFill/>
          <a:ln>
            <a:noFill/>
          </a:ln>
        </p:spPr>
        <p:txBody>
          <a:bodyPr wrap="square" lIns="91425" tIns="45700" rIns="91425" bIns="45700" anchor="t" anchorCtr="0">
            <a:noAutofit/>
          </a:bodyPr>
          <a:lstStyle/>
          <a:p>
            <a:pPr marL="0" marR="0" lvl="0" indent="0" rtl="0">
              <a:lnSpc>
                <a:spcPct val="90000"/>
              </a:lnSpc>
              <a:spcBef>
                <a:spcPts val="0"/>
              </a:spcBef>
              <a:buClr>
                <a:srgbClr val="595959"/>
              </a:buClr>
              <a:buSzPct val="25000"/>
              <a:buFont typeface="Roboto"/>
              <a:buNone/>
            </a:pPr>
            <a:r>
              <a:rPr lang="hr-HR" sz="2800">
                <a:solidFill>
                  <a:srgbClr val="595959"/>
                </a:solidFill>
                <a:latin typeface="Roboto"/>
                <a:ea typeface="Roboto"/>
                <a:cs typeface="Roboto"/>
                <a:sym typeface="Roboto"/>
              </a:rPr>
              <a:t>AdWords Display</a:t>
            </a:r>
          </a:p>
          <a:p>
            <a:pPr marL="0" marR="0" lvl="0" indent="0" rtl="0">
              <a:lnSpc>
                <a:spcPct val="90000"/>
              </a:lnSpc>
              <a:spcBef>
                <a:spcPts val="0"/>
              </a:spcBef>
              <a:buClr>
                <a:srgbClr val="595959"/>
              </a:buClr>
              <a:buSzPct val="25000"/>
              <a:buFont typeface="Roboto"/>
              <a:buNone/>
            </a:pPr>
            <a:r>
              <a:rPr lang="hr-HR" sz="2800" b="1">
                <a:solidFill>
                  <a:srgbClr val="595959"/>
                </a:solidFill>
                <a:latin typeface="Roboto"/>
                <a:ea typeface="Roboto"/>
                <a:cs typeface="Roboto"/>
                <a:sym typeface="Roboto"/>
              </a:rPr>
              <a:t>Prikazno oglašavanje</a:t>
            </a:r>
          </a:p>
        </p:txBody>
      </p:sp>
      <p:grpSp>
        <p:nvGrpSpPr>
          <p:cNvPr id="1484" name="Shape 1484"/>
          <p:cNvGrpSpPr/>
          <p:nvPr/>
        </p:nvGrpSpPr>
        <p:grpSpPr>
          <a:xfrm>
            <a:off x="-25490" y="6168857"/>
            <a:ext cx="12242675" cy="731152"/>
            <a:chOff x="-19118" y="4617750"/>
            <a:chExt cx="9182236" cy="548378"/>
          </a:xfrm>
        </p:grpSpPr>
        <p:sp>
          <p:nvSpPr>
            <p:cNvPr id="1485" name="Shape 1485"/>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486" name="Shape 1486"/>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82"/>
                                        </p:tgtEl>
                                        <p:attrNameLst>
                                          <p:attrName>style.visibility</p:attrName>
                                        </p:attrNameLst>
                                      </p:cBhvr>
                                      <p:to>
                                        <p:strVal val="visible"/>
                                      </p:to>
                                    </p:set>
                                    <p:animEffect transition="in" filter="fade">
                                      <p:cBhvr>
                                        <p:cTn id="7" dur="500"/>
                                        <p:tgtEl>
                                          <p:spTgt spid="1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91"/>
        <p:cNvGrpSpPr/>
        <p:nvPr/>
      </p:nvGrpSpPr>
      <p:grpSpPr>
        <a:xfrm>
          <a:off x="0" y="0"/>
          <a:ext cx="0" cy="0"/>
          <a:chOff x="0" y="0"/>
          <a:chExt cx="0" cy="0"/>
        </a:xfrm>
      </p:grpSpPr>
      <p:pic>
        <p:nvPicPr>
          <p:cNvPr id="1492" name="Shape 1492" descr="http://static.squarespace.com/static/51f6e27de4b0de090f863a1e/t/52aa49bde4b016739dbd7603/1386891710621/target-segments.png"/>
          <p:cNvPicPr preferRelativeResize="0"/>
          <p:nvPr/>
        </p:nvPicPr>
        <p:blipFill rotWithShape="1">
          <a:blip r:embed="rId3" cstate="email">
            <a:alphaModFix/>
          </a:blip>
          <a:srcRect/>
          <a:stretch/>
        </p:blipFill>
        <p:spPr>
          <a:xfrm>
            <a:off x="2405171" y="1050631"/>
            <a:ext cx="2069386" cy="2009502"/>
          </a:xfrm>
          <a:prstGeom prst="rect">
            <a:avLst/>
          </a:prstGeom>
          <a:noFill/>
          <a:ln>
            <a:noFill/>
          </a:ln>
        </p:spPr>
      </p:pic>
      <p:pic>
        <p:nvPicPr>
          <p:cNvPr id="1493" name="Shape 1493" descr="http://www.vervemobile.com/wp-content/themes/verve/img/technology/tech_vls.png"/>
          <p:cNvPicPr preferRelativeResize="0"/>
          <p:nvPr/>
        </p:nvPicPr>
        <p:blipFill rotWithShape="1">
          <a:blip r:embed="rId4" cstate="email">
            <a:alphaModFix/>
          </a:blip>
          <a:srcRect/>
          <a:stretch/>
        </p:blipFill>
        <p:spPr>
          <a:xfrm>
            <a:off x="2155846" y="3685123"/>
            <a:ext cx="2216707" cy="1848630"/>
          </a:xfrm>
          <a:prstGeom prst="rect">
            <a:avLst/>
          </a:prstGeom>
          <a:noFill/>
          <a:ln>
            <a:noFill/>
          </a:ln>
        </p:spPr>
      </p:pic>
      <p:pic>
        <p:nvPicPr>
          <p:cNvPr id="1494" name="Shape 1494" descr="https://storage.googleapis.com/support-kms-prod/SNP_3063647_en_v0"/>
          <p:cNvPicPr preferRelativeResize="0"/>
          <p:nvPr/>
        </p:nvPicPr>
        <p:blipFill rotWithShape="1">
          <a:blip r:embed="rId5" cstate="email">
            <a:alphaModFix/>
          </a:blip>
          <a:srcRect/>
          <a:stretch/>
        </p:blipFill>
        <p:spPr>
          <a:xfrm>
            <a:off x="5788597" y="1414970"/>
            <a:ext cx="1684477" cy="962094"/>
          </a:xfrm>
          <a:prstGeom prst="rect">
            <a:avLst/>
          </a:prstGeom>
          <a:noFill/>
          <a:ln>
            <a:noFill/>
          </a:ln>
        </p:spPr>
      </p:pic>
      <p:pic>
        <p:nvPicPr>
          <p:cNvPr id="1495" name="Shape 1495" descr="http://thepeoplesmarketing.us/wp-content/uploads/2012/01/target-market-analysis.jpg"/>
          <p:cNvPicPr preferRelativeResize="0"/>
          <p:nvPr/>
        </p:nvPicPr>
        <p:blipFill rotWithShape="1">
          <a:blip r:embed="rId6" cstate="email">
            <a:alphaModFix/>
          </a:blip>
          <a:srcRect/>
          <a:stretch/>
        </p:blipFill>
        <p:spPr>
          <a:xfrm>
            <a:off x="8365208" y="3205394"/>
            <a:ext cx="2328840" cy="1743414"/>
          </a:xfrm>
          <a:prstGeom prst="rect">
            <a:avLst/>
          </a:prstGeom>
          <a:noFill/>
          <a:ln>
            <a:noFill/>
          </a:ln>
        </p:spPr>
      </p:pic>
      <p:pic>
        <p:nvPicPr>
          <p:cNvPr id="1496" name="Shape 1496" descr="http://cdn.onlinemarketinginstitute.org/blog/wp-content/uploads/2012/09/TwitterAd2.png"/>
          <p:cNvPicPr preferRelativeResize="0"/>
          <p:nvPr/>
        </p:nvPicPr>
        <p:blipFill rotWithShape="1">
          <a:blip r:embed="rId7" cstate="email">
            <a:alphaModFix/>
          </a:blip>
          <a:srcRect/>
          <a:stretch/>
        </p:blipFill>
        <p:spPr>
          <a:xfrm>
            <a:off x="4474557" y="3107213"/>
            <a:ext cx="3480596" cy="3253140"/>
          </a:xfrm>
          <a:prstGeom prst="rect">
            <a:avLst/>
          </a:prstGeom>
          <a:noFill/>
          <a:ln>
            <a:noFill/>
          </a:ln>
        </p:spPr>
      </p:pic>
      <p:sp>
        <p:nvSpPr>
          <p:cNvPr id="1497" name="Shape 1497"/>
          <p:cNvSpPr/>
          <p:nvPr/>
        </p:nvSpPr>
        <p:spPr>
          <a:xfrm>
            <a:off x="415947" y="401030"/>
            <a:ext cx="4272300" cy="5232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2800">
                <a:solidFill>
                  <a:srgbClr val="595959"/>
                </a:solidFill>
                <a:latin typeface="Roboto"/>
                <a:ea typeface="Roboto"/>
                <a:cs typeface="Roboto"/>
                <a:sym typeface="Roboto"/>
              </a:rPr>
              <a:t>AdWords - Targeting</a:t>
            </a:r>
          </a:p>
        </p:txBody>
      </p:sp>
      <p:grpSp>
        <p:nvGrpSpPr>
          <p:cNvPr id="1498" name="Shape 1498"/>
          <p:cNvGrpSpPr/>
          <p:nvPr/>
        </p:nvGrpSpPr>
        <p:grpSpPr>
          <a:xfrm>
            <a:off x="-25490" y="6168857"/>
            <a:ext cx="12242675" cy="731152"/>
            <a:chOff x="-19118" y="4617750"/>
            <a:chExt cx="9182236" cy="548378"/>
          </a:xfrm>
        </p:grpSpPr>
        <p:sp>
          <p:nvSpPr>
            <p:cNvPr id="1499" name="Shape 149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00" name="Shape 150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93"/>
                                        </p:tgtEl>
                                        <p:attrNameLst>
                                          <p:attrName>style.visibility</p:attrName>
                                        </p:attrNameLst>
                                      </p:cBhvr>
                                      <p:to>
                                        <p:strVal val="visible"/>
                                      </p:to>
                                    </p:set>
                                    <p:animEffect transition="in" filter="fade">
                                      <p:cBhvr>
                                        <p:cTn id="7" dur="500"/>
                                        <p:tgtEl>
                                          <p:spTgt spid="149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94"/>
                                        </p:tgtEl>
                                        <p:attrNameLst>
                                          <p:attrName>style.visibility</p:attrName>
                                        </p:attrNameLst>
                                      </p:cBhvr>
                                      <p:to>
                                        <p:strVal val="visible"/>
                                      </p:to>
                                    </p:set>
                                    <p:animEffect transition="in" filter="fade">
                                      <p:cBhvr>
                                        <p:cTn id="12" dur="500"/>
                                        <p:tgtEl>
                                          <p:spTgt spid="149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95"/>
                                        </p:tgtEl>
                                        <p:attrNameLst>
                                          <p:attrName>style.visibility</p:attrName>
                                        </p:attrNameLst>
                                      </p:cBhvr>
                                      <p:to>
                                        <p:strVal val="visible"/>
                                      </p:to>
                                    </p:set>
                                    <p:animEffect transition="in" filter="fade">
                                      <p:cBhvr>
                                        <p:cTn id="17" dur="500"/>
                                        <p:tgtEl>
                                          <p:spTgt spid="149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96"/>
                                        </p:tgtEl>
                                        <p:attrNameLst>
                                          <p:attrName>style.visibility</p:attrName>
                                        </p:attrNameLst>
                                      </p:cBhvr>
                                      <p:to>
                                        <p:strVal val="visible"/>
                                      </p:to>
                                    </p:set>
                                    <p:animEffect transition="in" filter="fade">
                                      <p:cBhvr>
                                        <p:cTn id="22" dur="500"/>
                                        <p:tgtEl>
                                          <p:spTgt spid="1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505"/>
        <p:cNvGrpSpPr/>
        <p:nvPr/>
      </p:nvGrpSpPr>
      <p:grpSpPr>
        <a:xfrm>
          <a:off x="0" y="0"/>
          <a:ext cx="0" cy="0"/>
          <a:chOff x="0" y="0"/>
          <a:chExt cx="0" cy="0"/>
        </a:xfrm>
      </p:grpSpPr>
      <p:pic>
        <p:nvPicPr>
          <p:cNvPr id="1506" name="Shape 1506" descr="http://www.brighttag.com/wp-content/uploads/2014/04/AgileAnalytics_Icon_Large.png"/>
          <p:cNvPicPr preferRelativeResize="0"/>
          <p:nvPr/>
        </p:nvPicPr>
        <p:blipFill rotWithShape="1">
          <a:blip r:embed="rId3" cstate="email">
            <a:alphaModFix/>
          </a:blip>
          <a:srcRect/>
          <a:stretch/>
        </p:blipFill>
        <p:spPr>
          <a:xfrm>
            <a:off x="3033872" y="1382085"/>
            <a:ext cx="6189860" cy="4518971"/>
          </a:xfrm>
          <a:prstGeom prst="rect">
            <a:avLst/>
          </a:prstGeom>
          <a:noFill/>
          <a:ln>
            <a:noFill/>
          </a:ln>
        </p:spPr>
      </p:pic>
      <p:sp>
        <p:nvSpPr>
          <p:cNvPr id="1507" name="Shape 1507"/>
          <p:cNvSpPr/>
          <p:nvPr/>
        </p:nvSpPr>
        <p:spPr>
          <a:xfrm>
            <a:off x="462597" y="369930"/>
            <a:ext cx="4272300" cy="5232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2800">
                <a:solidFill>
                  <a:srgbClr val="595959"/>
                </a:solidFill>
                <a:latin typeface="Roboto"/>
                <a:ea typeface="Roboto"/>
                <a:cs typeface="Roboto"/>
                <a:sym typeface="Roboto"/>
              </a:rPr>
              <a:t>AdWords - Remarketing</a:t>
            </a:r>
          </a:p>
        </p:txBody>
      </p:sp>
      <p:grpSp>
        <p:nvGrpSpPr>
          <p:cNvPr id="1508" name="Shape 1508"/>
          <p:cNvGrpSpPr/>
          <p:nvPr/>
        </p:nvGrpSpPr>
        <p:grpSpPr>
          <a:xfrm>
            <a:off x="-25490" y="6168857"/>
            <a:ext cx="12242675" cy="731152"/>
            <a:chOff x="-19118" y="4617750"/>
            <a:chExt cx="9182236" cy="548378"/>
          </a:xfrm>
        </p:grpSpPr>
        <p:sp>
          <p:nvSpPr>
            <p:cNvPr id="1509" name="Shape 150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10" name="Shape 151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06"/>
                                        </p:tgtEl>
                                        <p:attrNameLst>
                                          <p:attrName>style.visibility</p:attrName>
                                        </p:attrNameLst>
                                      </p:cBhvr>
                                      <p:to>
                                        <p:strVal val="visible"/>
                                      </p:to>
                                    </p:set>
                                    <p:animEffect transition="in" filter="fade">
                                      <p:cBhvr>
                                        <p:cTn id="7" dur="500"/>
                                        <p:tgtEl>
                                          <p:spTgt spid="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0"/>
        <p:cNvGrpSpPr/>
        <p:nvPr/>
      </p:nvGrpSpPr>
      <p:grpSpPr>
        <a:xfrm>
          <a:off x="0" y="0"/>
          <a:ext cx="0" cy="0"/>
          <a:chOff x="0" y="0"/>
          <a:chExt cx="0" cy="0"/>
        </a:xfrm>
      </p:grpSpPr>
      <p:sp>
        <p:nvSpPr>
          <p:cNvPr id="821" name="Shape 821"/>
          <p:cNvSpPr txBox="1">
            <a:spLocks noGrp="1"/>
          </p:cNvSpPr>
          <p:nvPr>
            <p:ph type="title"/>
          </p:nvPr>
        </p:nvSpPr>
        <p:spPr>
          <a:xfrm>
            <a:off x="222800" y="173100"/>
            <a:ext cx="5190300" cy="1007700"/>
          </a:xfrm>
          <a:prstGeom prst="rect">
            <a:avLst/>
          </a:prstGeom>
        </p:spPr>
        <p:txBody>
          <a:bodyPr wrap="square" lIns="121900" tIns="121900" rIns="121900" bIns="121900" anchor="t" anchorCtr="0">
            <a:noAutofit/>
          </a:bodyPr>
          <a:lstStyle/>
          <a:p>
            <a:pPr lvl="0" rtl="0">
              <a:spcBef>
                <a:spcPts val="0"/>
              </a:spcBef>
              <a:buNone/>
            </a:pPr>
            <a:r>
              <a:rPr lang="hr-HR">
                <a:latin typeface="Arial"/>
                <a:ea typeface="Arial"/>
                <a:cs typeface="Arial"/>
                <a:sym typeface="Arial"/>
              </a:rPr>
              <a:t>Sadržaj radionice</a:t>
            </a:r>
          </a:p>
        </p:txBody>
      </p:sp>
      <p:sp>
        <p:nvSpPr>
          <p:cNvPr id="822" name="Shape 822"/>
          <p:cNvSpPr txBox="1">
            <a:spLocks noGrp="1"/>
          </p:cNvSpPr>
          <p:nvPr>
            <p:ph type="body" idx="4294967295"/>
          </p:nvPr>
        </p:nvSpPr>
        <p:spPr>
          <a:xfrm>
            <a:off x="222800" y="1180800"/>
            <a:ext cx="5548500" cy="5355000"/>
          </a:xfrm>
          <a:prstGeom prst="rect">
            <a:avLst/>
          </a:prstGeom>
          <a:noFill/>
          <a:ln>
            <a:noFill/>
          </a:ln>
        </p:spPr>
        <p:txBody>
          <a:bodyPr wrap="square" lIns="91425" tIns="91425" rIns="91425" bIns="91425" anchor="t" anchorCtr="0">
            <a:noAutofit/>
          </a:bodyPr>
          <a:lstStyle/>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highlight>
                  <a:srgbClr val="FFFFFF"/>
                </a:highlight>
                <a:latin typeface="Arial"/>
                <a:ea typeface="Arial"/>
                <a:cs typeface="Arial"/>
                <a:sym typeface="Arial"/>
              </a:rPr>
              <a:t>O projektu Digitalna garaža</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Uvod u digitalni marketing</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Web stranice</a:t>
            </a:r>
          </a:p>
          <a:p>
            <a:pPr marL="914400" marR="0" lvl="1"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Ciljevi i marketinške strategije</a:t>
            </a:r>
          </a:p>
          <a:p>
            <a:pPr marL="914400" marR="0" lvl="1"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Korisnici web stranica</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Marketing na web stranici</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SEO optimizacija web stranica</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Google AdWords oglašavanje</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Google Analytics</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Društvene mreže</a:t>
            </a:r>
          </a:p>
          <a:p>
            <a:pPr marL="914400" marR="0" lvl="1"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Facebook</a:t>
            </a:r>
          </a:p>
          <a:p>
            <a:pPr marL="914400" marR="0" lvl="1"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Instagram</a:t>
            </a:r>
          </a:p>
          <a:p>
            <a:pPr marL="914400" marR="0" lvl="1"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Twitter</a:t>
            </a:r>
          </a:p>
          <a:p>
            <a:pPr marL="914400" marR="0" lvl="1"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LinkedIn</a:t>
            </a:r>
          </a:p>
          <a:p>
            <a:pPr marL="457200" marR="0" lvl="0" indent="-336550" algn="l" rtl="0">
              <a:lnSpc>
                <a:spcPct val="115000"/>
              </a:lnSpc>
              <a:spcBef>
                <a:spcPts val="1200"/>
              </a:spcBef>
              <a:spcAft>
                <a:spcPts val="0"/>
              </a:spcAft>
              <a:buClr>
                <a:srgbClr val="3F3F3F"/>
              </a:buClr>
              <a:buSzPct val="100000"/>
              <a:buFont typeface="Arial"/>
            </a:pPr>
            <a:r>
              <a:rPr lang="hr-HR" sz="1700">
                <a:solidFill>
                  <a:srgbClr val="3F3F3F"/>
                </a:solidFill>
                <a:latin typeface="Arial"/>
                <a:ea typeface="Arial"/>
                <a:cs typeface="Arial"/>
                <a:sym typeface="Arial"/>
              </a:rPr>
              <a:t>Online certifikacija</a:t>
            </a:r>
          </a:p>
          <a:p>
            <a:pPr marR="0" lvl="0" algn="l" rtl="0">
              <a:lnSpc>
                <a:spcPct val="100000"/>
              </a:lnSpc>
              <a:spcBef>
                <a:spcPts val="1200"/>
              </a:spcBef>
              <a:spcAft>
                <a:spcPts val="0"/>
              </a:spcAft>
              <a:buNone/>
            </a:pPr>
            <a:endParaRPr sz="1700">
              <a:solidFill>
                <a:srgbClr val="3F3F3F"/>
              </a:solidFill>
              <a:latin typeface="Arial"/>
              <a:ea typeface="Arial"/>
              <a:cs typeface="Arial"/>
              <a:sym typeface="Arial"/>
            </a:endParaRPr>
          </a:p>
          <a:p>
            <a:pPr marR="0" lvl="0" algn="l" rtl="0">
              <a:lnSpc>
                <a:spcPct val="100000"/>
              </a:lnSpc>
              <a:spcBef>
                <a:spcPts val="1200"/>
              </a:spcBef>
              <a:spcAft>
                <a:spcPts val="0"/>
              </a:spcAft>
              <a:buNone/>
            </a:pPr>
            <a:r>
              <a:rPr lang="hr-HR" sz="1700" i="0" u="none" strike="noStrike" cap="none">
                <a:solidFill>
                  <a:srgbClr val="3F3F3F"/>
                </a:solidFill>
                <a:latin typeface="Arial"/>
                <a:ea typeface="Arial"/>
                <a:cs typeface="Arial"/>
                <a:sym typeface="Arial"/>
              </a:rPr>
              <a:t/>
            </a:r>
            <a:br>
              <a:rPr lang="hr-HR" sz="1700" i="0" u="none" strike="noStrike" cap="none">
                <a:solidFill>
                  <a:srgbClr val="3F3F3F"/>
                </a:solidFill>
                <a:latin typeface="Arial"/>
                <a:ea typeface="Arial"/>
                <a:cs typeface="Arial"/>
                <a:sym typeface="Arial"/>
              </a:rPr>
            </a:br>
            <a:r>
              <a:rPr lang="hr-HR" sz="1700" i="0" u="none" strike="noStrike" cap="none">
                <a:solidFill>
                  <a:srgbClr val="3F3F3F"/>
                </a:solidFill>
                <a:latin typeface="Arial"/>
                <a:ea typeface="Arial"/>
                <a:cs typeface="Arial"/>
                <a:sym typeface="Arial"/>
              </a:rPr>
              <a:t/>
            </a:r>
            <a:br>
              <a:rPr lang="hr-HR" sz="1700" i="0" u="none" strike="noStrike" cap="none">
                <a:solidFill>
                  <a:srgbClr val="3F3F3F"/>
                </a:solidFill>
                <a:latin typeface="Arial"/>
                <a:ea typeface="Arial"/>
                <a:cs typeface="Arial"/>
                <a:sym typeface="Arial"/>
              </a:rPr>
            </a:br>
            <a:endParaRPr lang="hr-HR" sz="170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1700" i="0" u="none" strike="noStrike" cap="none">
              <a:solidFill>
                <a:srgbClr val="3F3F3F"/>
              </a:solidFill>
              <a:latin typeface="Arial"/>
              <a:ea typeface="Arial"/>
              <a:cs typeface="Arial"/>
              <a:sym typeface="Arial"/>
            </a:endParaRPr>
          </a:p>
        </p:txBody>
      </p:sp>
      <p:pic>
        <p:nvPicPr>
          <p:cNvPr id="823" name="Shape 823" descr="held_tablet.png"/>
          <p:cNvPicPr preferRelativeResize="0"/>
          <p:nvPr/>
        </p:nvPicPr>
        <p:blipFill rotWithShape="1">
          <a:blip r:embed="rId3" cstate="email">
            <a:alphaModFix/>
          </a:blip>
          <a:srcRect/>
          <a:stretch/>
        </p:blipFill>
        <p:spPr>
          <a:xfrm>
            <a:off x="5878325" y="2001721"/>
            <a:ext cx="6313675" cy="4856278"/>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14"/>
        <p:cNvGrpSpPr/>
        <p:nvPr/>
      </p:nvGrpSpPr>
      <p:grpSpPr>
        <a:xfrm>
          <a:off x="0" y="0"/>
          <a:ext cx="0" cy="0"/>
          <a:chOff x="0" y="0"/>
          <a:chExt cx="0" cy="0"/>
        </a:xfrm>
      </p:grpSpPr>
      <p:graphicFrame>
        <p:nvGraphicFramePr>
          <p:cNvPr id="1515" name="Shape 1515"/>
          <p:cNvGraphicFramePr/>
          <p:nvPr/>
        </p:nvGraphicFramePr>
        <p:xfrm>
          <a:off x="1690255" y="1192653"/>
          <a:ext cx="8654500" cy="2096625"/>
        </p:xfrm>
        <a:graphic>
          <a:graphicData uri="http://schemas.openxmlformats.org/drawingml/2006/table">
            <a:tbl>
              <a:tblPr>
                <a:noFill/>
                <a:tableStyleId>{64C23822-4CBE-4D96-B12E-194EC1D3F795}</a:tableStyleId>
              </a:tblPr>
              <a:tblGrid>
                <a:gridCol w="1730900">
                  <a:extLst>
                    <a:ext uri="{9D8B030D-6E8A-4147-A177-3AD203B41FA5}">
                      <a16:colId xmlns:a16="http://schemas.microsoft.com/office/drawing/2014/main" xmlns="" val="20000"/>
                    </a:ext>
                  </a:extLst>
                </a:gridCol>
                <a:gridCol w="1730900">
                  <a:extLst>
                    <a:ext uri="{9D8B030D-6E8A-4147-A177-3AD203B41FA5}">
                      <a16:colId xmlns:a16="http://schemas.microsoft.com/office/drawing/2014/main" xmlns="" val="20001"/>
                    </a:ext>
                  </a:extLst>
                </a:gridCol>
                <a:gridCol w="1730900">
                  <a:extLst>
                    <a:ext uri="{9D8B030D-6E8A-4147-A177-3AD203B41FA5}">
                      <a16:colId xmlns:a16="http://schemas.microsoft.com/office/drawing/2014/main" xmlns="" val="20002"/>
                    </a:ext>
                  </a:extLst>
                </a:gridCol>
                <a:gridCol w="1730900">
                  <a:extLst>
                    <a:ext uri="{9D8B030D-6E8A-4147-A177-3AD203B41FA5}">
                      <a16:colId xmlns:a16="http://schemas.microsoft.com/office/drawing/2014/main" xmlns="" val="20003"/>
                    </a:ext>
                  </a:extLst>
                </a:gridCol>
                <a:gridCol w="1730900">
                  <a:extLst>
                    <a:ext uri="{9D8B030D-6E8A-4147-A177-3AD203B41FA5}">
                      <a16:colId xmlns:a16="http://schemas.microsoft.com/office/drawing/2014/main" xmlns="" val="20004"/>
                    </a:ext>
                  </a:extLst>
                </a:gridCol>
              </a:tblGrid>
              <a:tr h="419325">
                <a:tc>
                  <a:txBody>
                    <a:bodyPr/>
                    <a:lstStyle/>
                    <a:p>
                      <a:pPr lvl="0" algn="ctr" rtl="0">
                        <a:spcBef>
                          <a:spcPts val="0"/>
                        </a:spcBef>
                        <a:buClr>
                          <a:schemeClr val="dk1"/>
                        </a:buClr>
                        <a:buSzPct val="25000"/>
                        <a:buFont typeface="Arial"/>
                        <a:buNone/>
                      </a:pPr>
                      <a:r>
                        <a:rPr lang="hr-HR" b="1">
                          <a:solidFill>
                            <a:schemeClr val="lt1"/>
                          </a:solidFill>
                          <a:latin typeface="Roboto"/>
                          <a:ea typeface="Roboto"/>
                          <a:cs typeface="Roboto"/>
                          <a:sym typeface="Roboto"/>
                        </a:rPr>
                        <a:t>Korisnik</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0070C0"/>
                    </a:solidFill>
                  </a:tcPr>
                </a:tc>
                <a:tc>
                  <a:txBody>
                    <a:bodyPr/>
                    <a:lstStyle/>
                    <a:p>
                      <a:pPr lvl="0" algn="ctr" rtl="0">
                        <a:spcBef>
                          <a:spcPts val="0"/>
                        </a:spcBef>
                        <a:buClr>
                          <a:schemeClr val="dk1"/>
                        </a:buClr>
                        <a:buSzPct val="25000"/>
                        <a:buFont typeface="Arial"/>
                        <a:buNone/>
                      </a:pPr>
                      <a:r>
                        <a:rPr lang="hr-HR" b="1">
                          <a:solidFill>
                            <a:schemeClr val="lt1"/>
                          </a:solidFill>
                          <a:latin typeface="Roboto"/>
                          <a:ea typeface="Roboto"/>
                          <a:cs typeface="Roboto"/>
                          <a:sym typeface="Roboto"/>
                        </a:rPr>
                        <a:t>Max. CPC</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0070C0"/>
                    </a:solidFill>
                  </a:tcPr>
                </a:tc>
                <a:tc>
                  <a:txBody>
                    <a:bodyPr/>
                    <a:lstStyle/>
                    <a:p>
                      <a:pPr lvl="0" algn="ctr" rtl="0">
                        <a:spcBef>
                          <a:spcPts val="0"/>
                        </a:spcBef>
                        <a:buClr>
                          <a:schemeClr val="dk1"/>
                        </a:buClr>
                        <a:buSzPct val="25000"/>
                        <a:buFont typeface="Arial"/>
                        <a:buNone/>
                      </a:pPr>
                      <a:r>
                        <a:rPr lang="hr-HR" b="1">
                          <a:solidFill>
                            <a:schemeClr val="lt1"/>
                          </a:solidFill>
                          <a:latin typeface="Roboto"/>
                          <a:ea typeface="Roboto"/>
                          <a:cs typeface="Roboto"/>
                          <a:sym typeface="Roboto"/>
                        </a:rPr>
                        <a:t>Ocjena kvalitete</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0070C0"/>
                    </a:solidFill>
                  </a:tcPr>
                </a:tc>
                <a:tc>
                  <a:txBody>
                    <a:bodyPr/>
                    <a:lstStyle/>
                    <a:p>
                      <a:pPr lvl="0" algn="ctr" rtl="0">
                        <a:spcBef>
                          <a:spcPts val="0"/>
                        </a:spcBef>
                        <a:buClr>
                          <a:schemeClr val="dk1"/>
                        </a:buClr>
                        <a:buSzPct val="25000"/>
                        <a:buFont typeface="Arial"/>
                        <a:buNone/>
                      </a:pPr>
                      <a:r>
                        <a:rPr lang="hr-HR" b="1">
                          <a:solidFill>
                            <a:schemeClr val="lt1"/>
                          </a:solidFill>
                          <a:latin typeface="Roboto"/>
                          <a:ea typeface="Roboto"/>
                          <a:cs typeface="Roboto"/>
                          <a:sym typeface="Roboto"/>
                        </a:rPr>
                        <a:t>Rang oglasa</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0070C0"/>
                    </a:solidFill>
                  </a:tcPr>
                </a:tc>
                <a:tc>
                  <a:txBody>
                    <a:bodyPr/>
                    <a:lstStyle/>
                    <a:p>
                      <a:pPr lvl="0" algn="ctr" rtl="0">
                        <a:spcBef>
                          <a:spcPts val="0"/>
                        </a:spcBef>
                        <a:buClr>
                          <a:schemeClr val="dk1"/>
                        </a:buClr>
                        <a:buSzPct val="25000"/>
                        <a:buFont typeface="Arial"/>
                        <a:buNone/>
                      </a:pPr>
                      <a:r>
                        <a:rPr lang="hr-HR" b="1">
                          <a:solidFill>
                            <a:schemeClr val="lt1"/>
                          </a:solidFill>
                          <a:latin typeface="Roboto"/>
                          <a:ea typeface="Roboto"/>
                          <a:cs typeface="Roboto"/>
                          <a:sym typeface="Roboto"/>
                        </a:rPr>
                        <a:t>Pozicija</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38100" cap="flat" cmpd="sng">
                      <a:solidFill>
                        <a:srgbClr val="FFFFFF"/>
                      </a:solidFill>
                      <a:prstDash val="solid"/>
                      <a:round/>
                      <a:headEnd type="none" w="med" len="med"/>
                      <a:tailEnd type="none" w="med" len="med"/>
                    </a:lnB>
                    <a:solidFill>
                      <a:srgbClr val="0070C0"/>
                    </a:solidFill>
                  </a:tcPr>
                </a:tc>
                <a:extLst>
                  <a:ext uri="{0D108BD9-81ED-4DB2-BD59-A6C34878D82A}">
                    <a16:rowId xmlns:a16="http://schemas.microsoft.com/office/drawing/2014/main" xmlns="" val="10000"/>
                  </a:ext>
                </a:extLst>
              </a:tr>
              <a:tr h="419325">
                <a:tc>
                  <a:txBody>
                    <a:bodyPr/>
                    <a:lstStyle/>
                    <a:p>
                      <a:pPr lvl="0" algn="ctr" rtl="0">
                        <a:spcBef>
                          <a:spcPts val="0"/>
                        </a:spcBef>
                        <a:buNone/>
                      </a:pPr>
                      <a:r>
                        <a:rPr lang="hr-HR" b="1">
                          <a:solidFill>
                            <a:srgbClr val="3F3F3F"/>
                          </a:solidFill>
                          <a:latin typeface="Roboto"/>
                          <a:ea typeface="Roboto"/>
                          <a:cs typeface="Roboto"/>
                          <a:sym typeface="Roboto"/>
                        </a:rPr>
                        <a:t>A</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1,00</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5</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381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extLst>
                  <a:ext uri="{0D108BD9-81ED-4DB2-BD59-A6C34878D82A}">
                    <a16:rowId xmlns:a16="http://schemas.microsoft.com/office/drawing/2014/main" xmlns="" val="10001"/>
                  </a:ext>
                </a:extLst>
              </a:tr>
              <a:tr h="419325">
                <a:tc>
                  <a:txBody>
                    <a:bodyPr/>
                    <a:lstStyle/>
                    <a:p>
                      <a:pPr lvl="0" algn="ctr" rtl="0">
                        <a:spcBef>
                          <a:spcPts val="0"/>
                        </a:spcBef>
                        <a:buNone/>
                      </a:pPr>
                      <a:r>
                        <a:rPr lang="hr-HR" b="1">
                          <a:solidFill>
                            <a:srgbClr val="3F3F3F"/>
                          </a:solidFill>
                          <a:latin typeface="Roboto"/>
                          <a:ea typeface="Roboto"/>
                          <a:cs typeface="Roboto"/>
                          <a:sym typeface="Roboto"/>
                        </a:rPr>
                        <a:t>B</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0,50</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8</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extLst>
                  <a:ext uri="{0D108BD9-81ED-4DB2-BD59-A6C34878D82A}">
                    <a16:rowId xmlns:a16="http://schemas.microsoft.com/office/drawing/2014/main" xmlns="" val="10002"/>
                  </a:ext>
                </a:extLst>
              </a:tr>
              <a:tr h="419325">
                <a:tc>
                  <a:txBody>
                    <a:bodyPr/>
                    <a:lstStyle/>
                    <a:p>
                      <a:pPr lvl="0" algn="ctr" rtl="0">
                        <a:spcBef>
                          <a:spcPts val="0"/>
                        </a:spcBef>
                        <a:buNone/>
                      </a:pPr>
                      <a:r>
                        <a:rPr lang="hr-HR" b="1">
                          <a:solidFill>
                            <a:srgbClr val="3F3F3F"/>
                          </a:solidFill>
                          <a:latin typeface="Roboto"/>
                          <a:ea typeface="Roboto"/>
                          <a:cs typeface="Roboto"/>
                          <a:sym typeface="Roboto"/>
                        </a:rPr>
                        <a:t>C</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2,00</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1</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E7F3F4"/>
                    </a:solidFill>
                  </a:tcPr>
                </a:tc>
                <a:extLst>
                  <a:ext uri="{0D108BD9-81ED-4DB2-BD59-A6C34878D82A}">
                    <a16:rowId xmlns:a16="http://schemas.microsoft.com/office/drawing/2014/main" xmlns="" val="10003"/>
                  </a:ext>
                </a:extLst>
              </a:tr>
              <a:tr h="419325">
                <a:tc>
                  <a:txBody>
                    <a:bodyPr/>
                    <a:lstStyle/>
                    <a:p>
                      <a:pPr lvl="0" algn="ctr" rtl="0">
                        <a:spcBef>
                          <a:spcPts val="0"/>
                        </a:spcBef>
                        <a:buNone/>
                      </a:pPr>
                      <a:r>
                        <a:rPr lang="hr-HR" b="1">
                          <a:solidFill>
                            <a:srgbClr val="3F3F3F"/>
                          </a:solidFill>
                          <a:latin typeface="Roboto"/>
                          <a:ea typeface="Roboto"/>
                          <a:cs typeface="Roboto"/>
                          <a:sym typeface="Roboto"/>
                        </a:rPr>
                        <a:t>D</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0,70</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marL="0" marR="0" lvl="0" indent="0" algn="ctr" rtl="0">
                        <a:spcBef>
                          <a:spcPts val="0"/>
                        </a:spcBef>
                        <a:buSzPct val="25000"/>
                        <a:buNone/>
                      </a:pPr>
                      <a:r>
                        <a:rPr lang="hr-HR" sz="1350" b="1" u="none" strike="noStrike" cap="none">
                          <a:latin typeface="Roboto"/>
                          <a:ea typeface="Roboto"/>
                          <a:cs typeface="Roboto"/>
                          <a:sym typeface="Roboto"/>
                        </a:rPr>
                        <a:t>10</a:t>
                      </a: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tc>
                  <a:txBody>
                    <a:bodyPr/>
                    <a:lstStyle/>
                    <a:p>
                      <a:pPr lvl="0" rtl="0">
                        <a:spcBef>
                          <a:spcPts val="0"/>
                        </a:spcBef>
                        <a:buNone/>
                      </a:pPr>
                      <a:endParaRPr/>
                    </a:p>
                  </a:txBody>
                  <a:tcPr marL="91450" marR="91450" marT="45725" marB="45725">
                    <a:lnL w="12700" cap="flat" cmpd="sng">
                      <a:solidFill>
                        <a:srgbClr val="FFFFFF"/>
                      </a:solidFill>
                      <a:prstDash val="solid"/>
                      <a:round/>
                      <a:headEnd type="none" w="med" len="med"/>
                      <a:tailEnd type="none" w="med" len="med"/>
                    </a:lnL>
                    <a:lnR w="12700" cap="flat" cmpd="sng">
                      <a:solidFill>
                        <a:srgbClr val="FFFFFF"/>
                      </a:solidFill>
                      <a:prstDash val="solid"/>
                      <a:round/>
                      <a:headEnd type="none" w="med" len="med"/>
                      <a:tailEnd type="none" w="med" len="med"/>
                    </a:lnR>
                    <a:lnT w="12700" cap="flat" cmpd="sng">
                      <a:solidFill>
                        <a:srgbClr val="FFFFFF"/>
                      </a:solidFill>
                      <a:prstDash val="solid"/>
                      <a:round/>
                      <a:headEnd type="none" w="med" len="med"/>
                      <a:tailEnd type="none" w="med" len="med"/>
                    </a:lnT>
                    <a:lnB w="12700" cap="flat" cmpd="sng">
                      <a:solidFill>
                        <a:srgbClr val="FFFFFF"/>
                      </a:solidFill>
                      <a:prstDash val="solid"/>
                      <a:round/>
                      <a:headEnd type="none" w="med" len="med"/>
                      <a:tailEnd type="none" w="med" len="med"/>
                    </a:lnB>
                    <a:solidFill>
                      <a:srgbClr val="F3F9FA"/>
                    </a:solidFill>
                  </a:tcPr>
                </a:tc>
                <a:extLst>
                  <a:ext uri="{0D108BD9-81ED-4DB2-BD59-A6C34878D82A}">
                    <a16:rowId xmlns:a16="http://schemas.microsoft.com/office/drawing/2014/main" xmlns="" val="10004"/>
                  </a:ext>
                </a:extLst>
              </a:tr>
            </a:tbl>
          </a:graphicData>
        </a:graphic>
      </p:graphicFrame>
      <p:grpSp>
        <p:nvGrpSpPr>
          <p:cNvPr id="1516" name="Shape 1516"/>
          <p:cNvGrpSpPr/>
          <p:nvPr/>
        </p:nvGrpSpPr>
        <p:grpSpPr>
          <a:xfrm>
            <a:off x="2129971" y="3674283"/>
            <a:ext cx="8080454" cy="1811734"/>
            <a:chOff x="0" y="0"/>
            <a:chExt cx="8080454" cy="1811734"/>
          </a:xfrm>
        </p:grpSpPr>
        <p:sp>
          <p:nvSpPr>
            <p:cNvPr id="1517" name="Shape 1517"/>
            <p:cNvSpPr/>
            <p:nvPr/>
          </p:nvSpPr>
          <p:spPr>
            <a:xfrm>
              <a:off x="0" y="0"/>
              <a:ext cx="1811734" cy="1811734"/>
            </a:xfrm>
            <a:prstGeom prst="ellipse">
              <a:avLst/>
            </a:prstGeom>
            <a:gradFill>
              <a:gsLst>
                <a:gs pos="0">
                  <a:srgbClr val="13136F">
                    <a:alpha val="89803"/>
                  </a:srgbClr>
                </a:gs>
                <a:gs pos="80000">
                  <a:srgbClr val="1A1A92">
                    <a:alpha val="89803"/>
                  </a:srgbClr>
                </a:gs>
                <a:gs pos="100000">
                  <a:srgbClr val="171796">
                    <a:alpha val="89803"/>
                  </a:srgbClr>
                </a:gs>
              </a:gsLst>
              <a:lin ang="16200000" scaled="0"/>
            </a:gradFill>
            <a:ln>
              <a:noFill/>
            </a:ln>
            <a:effectLst>
              <a:outerShdw blurRad="40000" dist="23000" dir="5400000" rotWithShape="0">
                <a:srgbClr val="000000">
                  <a:alpha val="34901"/>
                </a:srgbClr>
              </a:outerShdw>
            </a:effectLst>
          </p:spPr>
          <p:txBody>
            <a:bodyPr wrap="square" lIns="91425" tIns="91425" rIns="91425" bIns="91425" anchor="ctr" anchorCtr="0">
              <a:noAutofit/>
            </a:bodyPr>
            <a:lstStyle/>
            <a:p>
              <a:pPr lvl="0">
                <a:spcBef>
                  <a:spcPts val="0"/>
                </a:spcBef>
                <a:buNone/>
              </a:pPr>
              <a:endParaRPr/>
            </a:p>
          </p:txBody>
        </p:sp>
        <p:sp>
          <p:nvSpPr>
            <p:cNvPr id="1518" name="Shape 1518"/>
            <p:cNvSpPr txBox="1"/>
            <p:nvPr/>
          </p:nvSpPr>
          <p:spPr>
            <a:xfrm>
              <a:off x="265322" y="265322"/>
              <a:ext cx="1281000" cy="1281000"/>
            </a:xfrm>
            <a:prstGeom prst="rect">
              <a:avLst/>
            </a:prstGeom>
            <a:noFill/>
            <a:ln>
              <a:noFill/>
            </a:ln>
          </p:spPr>
          <p:txBody>
            <a:bodyPr wrap="square" lIns="25400" tIns="25400" rIns="25400" bIns="25400" anchor="ctr" anchorCtr="0">
              <a:noAutofit/>
            </a:bodyPr>
            <a:lstStyle/>
            <a:p>
              <a:pPr lvl="0" algn="ctr" rtl="0">
                <a:spcBef>
                  <a:spcPts val="0"/>
                </a:spcBef>
                <a:buClr>
                  <a:schemeClr val="dk1"/>
                </a:buClr>
                <a:buSzPct val="25000"/>
                <a:buFont typeface="Arial"/>
                <a:buNone/>
              </a:pPr>
              <a:r>
                <a:rPr lang="hr-HR" sz="1800" b="1">
                  <a:solidFill>
                    <a:schemeClr val="lt1"/>
                  </a:solidFill>
                  <a:latin typeface="Roboto"/>
                  <a:ea typeface="Roboto"/>
                  <a:cs typeface="Roboto"/>
                  <a:sym typeface="Roboto"/>
                </a:rPr>
                <a:t>Rang oglasa</a:t>
              </a:r>
            </a:p>
          </p:txBody>
        </p:sp>
        <p:sp>
          <p:nvSpPr>
            <p:cNvPr id="1519" name="Shape 1519"/>
            <p:cNvSpPr/>
            <p:nvPr/>
          </p:nvSpPr>
          <p:spPr>
            <a:xfrm rot="2619137">
              <a:off x="5063632" y="392918"/>
              <a:ext cx="1050805" cy="1050805"/>
            </a:xfrm>
            <a:prstGeom prst="mathPlus">
              <a:avLst>
                <a:gd name="adj1" fmla="val 23520"/>
              </a:avLst>
            </a:prstGeom>
            <a:solidFill>
              <a:srgbClr val="A2A2E0"/>
            </a:solidFill>
            <a:ln>
              <a:noFill/>
            </a:ln>
            <a:effectLst>
              <a:outerShdw blurRad="40000" dist="23000" dir="5400000" rotWithShape="0">
                <a:srgbClr val="000000">
                  <a:alpha val="34901"/>
                </a:srgbClr>
              </a:outerShdw>
            </a:effectLst>
          </p:spPr>
          <p:txBody>
            <a:bodyPr wrap="square" lIns="91425" tIns="91425" rIns="91425" bIns="91425" anchor="ctr" anchorCtr="0">
              <a:noAutofit/>
            </a:bodyPr>
            <a:lstStyle/>
            <a:p>
              <a:pPr lvl="0">
                <a:spcBef>
                  <a:spcPts val="0"/>
                </a:spcBef>
                <a:buNone/>
              </a:pPr>
              <a:endParaRPr/>
            </a:p>
          </p:txBody>
        </p:sp>
        <p:sp>
          <p:nvSpPr>
            <p:cNvPr id="1520" name="Shape 1520"/>
            <p:cNvSpPr txBox="1"/>
            <p:nvPr/>
          </p:nvSpPr>
          <p:spPr>
            <a:xfrm rot="2619137">
              <a:off x="5202916" y="794746"/>
              <a:ext cx="772237" cy="247149"/>
            </a:xfrm>
            <a:prstGeom prst="rect">
              <a:avLst/>
            </a:prstGeom>
            <a:noFill/>
            <a:ln>
              <a:noFill/>
            </a:ln>
          </p:spPr>
          <p:txBody>
            <a:bodyPr wrap="square" lIns="0" tIns="0" rIns="0" bIns="0" anchor="ctr" anchorCtr="0">
              <a:noAutofit/>
            </a:bodyPr>
            <a:lstStyle/>
            <a:p>
              <a:pPr marL="0" marR="0" lvl="0" indent="0" algn="ctr" rtl="0">
                <a:lnSpc>
                  <a:spcPct val="90000"/>
                </a:lnSpc>
                <a:spcBef>
                  <a:spcPts val="0"/>
                </a:spcBef>
                <a:spcAft>
                  <a:spcPts val="0"/>
                </a:spcAft>
                <a:buNone/>
              </a:pPr>
              <a:endParaRPr sz="1800">
                <a:solidFill>
                  <a:srgbClr val="FFFFFF"/>
                </a:solidFill>
                <a:latin typeface="Arial"/>
                <a:ea typeface="Arial"/>
                <a:cs typeface="Arial"/>
                <a:sym typeface="Arial"/>
              </a:endParaRPr>
            </a:p>
          </p:txBody>
        </p:sp>
        <p:sp>
          <p:nvSpPr>
            <p:cNvPr id="1521" name="Shape 1521"/>
            <p:cNvSpPr/>
            <p:nvPr/>
          </p:nvSpPr>
          <p:spPr>
            <a:xfrm>
              <a:off x="3111954" y="0"/>
              <a:ext cx="1811734" cy="1811734"/>
            </a:xfrm>
            <a:prstGeom prst="ellipse">
              <a:avLst/>
            </a:prstGeom>
            <a:gradFill>
              <a:gsLst>
                <a:gs pos="0">
                  <a:srgbClr val="13136F">
                    <a:alpha val="69803"/>
                  </a:srgbClr>
                </a:gs>
                <a:gs pos="80000">
                  <a:srgbClr val="1A1A92">
                    <a:alpha val="69803"/>
                  </a:srgbClr>
                </a:gs>
                <a:gs pos="100000">
                  <a:srgbClr val="171796">
                    <a:alpha val="69803"/>
                  </a:srgbClr>
                </a:gs>
              </a:gsLst>
              <a:lin ang="16200000" scaled="0"/>
            </a:gradFill>
            <a:ln>
              <a:noFill/>
            </a:ln>
            <a:effectLst>
              <a:outerShdw blurRad="40000" dist="23000" dir="5400000" rotWithShape="0">
                <a:srgbClr val="000000">
                  <a:alpha val="34901"/>
                </a:srgbClr>
              </a:outerShdw>
            </a:effectLst>
          </p:spPr>
          <p:txBody>
            <a:bodyPr wrap="square" lIns="91425" tIns="91425" rIns="91425" bIns="91425" anchor="ctr" anchorCtr="0">
              <a:noAutofit/>
            </a:bodyPr>
            <a:lstStyle/>
            <a:p>
              <a:pPr lvl="0">
                <a:spcBef>
                  <a:spcPts val="0"/>
                </a:spcBef>
                <a:buNone/>
              </a:pPr>
              <a:endParaRPr/>
            </a:p>
          </p:txBody>
        </p:sp>
        <p:sp>
          <p:nvSpPr>
            <p:cNvPr id="1522" name="Shape 1522"/>
            <p:cNvSpPr txBox="1"/>
            <p:nvPr/>
          </p:nvSpPr>
          <p:spPr>
            <a:xfrm>
              <a:off x="3377276" y="265322"/>
              <a:ext cx="1281090" cy="1281090"/>
            </a:xfrm>
            <a:prstGeom prst="rect">
              <a:avLst/>
            </a:prstGeom>
            <a:noFill/>
            <a:ln>
              <a:noFill/>
            </a:ln>
          </p:spPr>
          <p:txBody>
            <a:bodyPr wrap="square" lIns="25400" tIns="25400" rIns="25400" bIns="25400" anchor="ctr" anchorCtr="0">
              <a:noAutofit/>
            </a:bodyPr>
            <a:lstStyle/>
            <a:p>
              <a:pPr lvl="0" algn="ctr" rtl="0">
                <a:spcBef>
                  <a:spcPts val="0"/>
                </a:spcBef>
                <a:buNone/>
              </a:pPr>
              <a:endParaRPr b="1">
                <a:solidFill>
                  <a:schemeClr val="lt1"/>
                </a:solidFill>
                <a:latin typeface="Roboto"/>
                <a:ea typeface="Roboto"/>
                <a:cs typeface="Roboto"/>
                <a:sym typeface="Roboto"/>
              </a:endParaRPr>
            </a:p>
            <a:p>
              <a:pPr lvl="0" algn="ctr" rtl="0">
                <a:spcBef>
                  <a:spcPts val="0"/>
                </a:spcBef>
                <a:buClr>
                  <a:schemeClr val="dk1"/>
                </a:buClr>
                <a:buSzPct val="25000"/>
                <a:buFont typeface="Arial"/>
                <a:buNone/>
              </a:pPr>
              <a:r>
                <a:rPr lang="hr-HR" sz="1800" b="1">
                  <a:solidFill>
                    <a:schemeClr val="lt1"/>
                  </a:solidFill>
                  <a:latin typeface="Roboto"/>
                  <a:ea typeface="Roboto"/>
                  <a:cs typeface="Roboto"/>
                  <a:sym typeface="Roboto"/>
                </a:rPr>
                <a:t>Max. CPC</a:t>
              </a:r>
            </a:p>
            <a:p>
              <a:pPr marL="0" marR="0" lvl="0" indent="0" algn="ctr" rtl="0">
                <a:lnSpc>
                  <a:spcPct val="90000"/>
                </a:lnSpc>
                <a:spcBef>
                  <a:spcPts val="0"/>
                </a:spcBef>
                <a:spcAft>
                  <a:spcPts val="0"/>
                </a:spcAft>
                <a:buNone/>
              </a:pPr>
              <a:endParaRPr sz="2000" b="1">
                <a:solidFill>
                  <a:schemeClr val="lt1"/>
                </a:solidFill>
                <a:latin typeface="Roboto"/>
                <a:ea typeface="Roboto"/>
                <a:cs typeface="Roboto"/>
                <a:sym typeface="Roboto"/>
              </a:endParaRPr>
            </a:p>
          </p:txBody>
        </p:sp>
        <p:sp>
          <p:nvSpPr>
            <p:cNvPr id="1523" name="Shape 1523"/>
            <p:cNvSpPr/>
            <p:nvPr/>
          </p:nvSpPr>
          <p:spPr>
            <a:xfrm>
              <a:off x="1893485" y="397163"/>
              <a:ext cx="1050805" cy="1050805"/>
            </a:xfrm>
            <a:prstGeom prst="mathEqual">
              <a:avLst>
                <a:gd name="adj1" fmla="val 23520"/>
                <a:gd name="adj2" fmla="val 11760"/>
              </a:avLst>
            </a:prstGeom>
            <a:solidFill>
              <a:srgbClr val="A2A2E0"/>
            </a:solidFill>
            <a:ln>
              <a:noFill/>
            </a:ln>
            <a:effectLst>
              <a:outerShdw blurRad="40000" dist="23000" dir="5400000" rotWithShape="0">
                <a:srgbClr val="000000">
                  <a:alpha val="34901"/>
                </a:srgbClr>
              </a:outerShdw>
            </a:effectLst>
          </p:spPr>
          <p:txBody>
            <a:bodyPr wrap="square" lIns="91425" tIns="91425" rIns="91425" bIns="91425" anchor="ctr" anchorCtr="0">
              <a:noAutofit/>
            </a:bodyPr>
            <a:lstStyle/>
            <a:p>
              <a:pPr lvl="0">
                <a:spcBef>
                  <a:spcPts val="0"/>
                </a:spcBef>
                <a:buNone/>
              </a:pPr>
              <a:endParaRPr/>
            </a:p>
          </p:txBody>
        </p:sp>
        <p:sp>
          <p:nvSpPr>
            <p:cNvPr id="1524" name="Shape 1524"/>
            <p:cNvSpPr txBox="1"/>
            <p:nvPr/>
          </p:nvSpPr>
          <p:spPr>
            <a:xfrm>
              <a:off x="2032769" y="613629"/>
              <a:ext cx="772237" cy="617873"/>
            </a:xfrm>
            <a:prstGeom prst="rect">
              <a:avLst/>
            </a:prstGeom>
            <a:noFill/>
            <a:ln>
              <a:noFill/>
            </a:ln>
          </p:spPr>
          <p:txBody>
            <a:bodyPr wrap="square" lIns="0" tIns="0" rIns="0" bIns="0" anchor="ctr" anchorCtr="0">
              <a:noAutofit/>
            </a:bodyPr>
            <a:lstStyle/>
            <a:p>
              <a:pPr marL="0" marR="0" lvl="0" indent="0" algn="ctr" rtl="0">
                <a:lnSpc>
                  <a:spcPct val="90000"/>
                </a:lnSpc>
                <a:spcBef>
                  <a:spcPts val="0"/>
                </a:spcBef>
                <a:spcAft>
                  <a:spcPts val="0"/>
                </a:spcAft>
                <a:buNone/>
              </a:pPr>
              <a:endParaRPr sz="4700">
                <a:solidFill>
                  <a:srgbClr val="FFFFFF"/>
                </a:solidFill>
                <a:latin typeface="Arial"/>
                <a:ea typeface="Arial"/>
                <a:cs typeface="Arial"/>
                <a:sym typeface="Arial"/>
              </a:endParaRPr>
            </a:p>
          </p:txBody>
        </p:sp>
        <p:sp>
          <p:nvSpPr>
            <p:cNvPr id="1525" name="Shape 1525"/>
            <p:cNvSpPr/>
            <p:nvPr/>
          </p:nvSpPr>
          <p:spPr>
            <a:xfrm>
              <a:off x="6268720" y="0"/>
              <a:ext cx="1811734" cy="1811734"/>
            </a:xfrm>
            <a:prstGeom prst="ellipse">
              <a:avLst/>
            </a:prstGeom>
            <a:gradFill>
              <a:gsLst>
                <a:gs pos="0">
                  <a:srgbClr val="13136F">
                    <a:alpha val="49803"/>
                  </a:srgbClr>
                </a:gs>
                <a:gs pos="80000">
                  <a:srgbClr val="1A1A92">
                    <a:alpha val="49803"/>
                  </a:srgbClr>
                </a:gs>
                <a:gs pos="100000">
                  <a:srgbClr val="171796">
                    <a:alpha val="49803"/>
                  </a:srgbClr>
                </a:gs>
              </a:gsLst>
              <a:lin ang="16200000" scaled="0"/>
            </a:gradFill>
            <a:ln>
              <a:noFill/>
            </a:ln>
            <a:effectLst>
              <a:outerShdw blurRad="40000" dist="23000" dir="5400000" rotWithShape="0">
                <a:srgbClr val="000000">
                  <a:alpha val="34901"/>
                </a:srgbClr>
              </a:outerShdw>
            </a:effectLst>
          </p:spPr>
          <p:txBody>
            <a:bodyPr wrap="square" lIns="91425" tIns="91425" rIns="91425" bIns="91425" anchor="ctr" anchorCtr="0">
              <a:noAutofit/>
            </a:bodyPr>
            <a:lstStyle/>
            <a:p>
              <a:pPr lvl="0">
                <a:spcBef>
                  <a:spcPts val="0"/>
                </a:spcBef>
                <a:buNone/>
              </a:pPr>
              <a:endParaRPr/>
            </a:p>
          </p:txBody>
        </p:sp>
        <p:sp>
          <p:nvSpPr>
            <p:cNvPr id="1526" name="Shape 1526"/>
            <p:cNvSpPr txBox="1"/>
            <p:nvPr/>
          </p:nvSpPr>
          <p:spPr>
            <a:xfrm>
              <a:off x="6534042" y="265322"/>
              <a:ext cx="1281090" cy="1281090"/>
            </a:xfrm>
            <a:prstGeom prst="rect">
              <a:avLst/>
            </a:prstGeom>
            <a:noFill/>
            <a:ln>
              <a:noFill/>
            </a:ln>
          </p:spPr>
          <p:txBody>
            <a:bodyPr wrap="square" lIns="25400" tIns="25400" rIns="25400" bIns="25400" anchor="ctr" anchorCtr="0">
              <a:noAutofit/>
            </a:bodyPr>
            <a:lstStyle/>
            <a:p>
              <a:pPr lvl="0" algn="ctr" rtl="0">
                <a:spcBef>
                  <a:spcPts val="0"/>
                </a:spcBef>
                <a:buNone/>
              </a:pPr>
              <a:endParaRPr b="1">
                <a:solidFill>
                  <a:schemeClr val="lt1"/>
                </a:solidFill>
                <a:latin typeface="Roboto"/>
                <a:ea typeface="Roboto"/>
                <a:cs typeface="Roboto"/>
                <a:sym typeface="Roboto"/>
              </a:endParaRPr>
            </a:p>
            <a:p>
              <a:pPr lvl="0" algn="ctr" rtl="0">
                <a:spcBef>
                  <a:spcPts val="0"/>
                </a:spcBef>
                <a:buClr>
                  <a:schemeClr val="dk1"/>
                </a:buClr>
                <a:buSzPct val="25000"/>
                <a:buFont typeface="Arial"/>
                <a:buNone/>
              </a:pPr>
              <a:r>
                <a:rPr lang="hr-HR" sz="1800" b="1">
                  <a:solidFill>
                    <a:schemeClr val="lt1"/>
                  </a:solidFill>
                  <a:latin typeface="Roboto"/>
                  <a:ea typeface="Roboto"/>
                  <a:cs typeface="Roboto"/>
                  <a:sym typeface="Roboto"/>
                </a:rPr>
                <a:t>Ocjena kvalitete</a:t>
              </a:r>
            </a:p>
            <a:p>
              <a:pPr marL="0" marR="0" lvl="0" indent="0" algn="ctr" rtl="0">
                <a:lnSpc>
                  <a:spcPct val="90000"/>
                </a:lnSpc>
                <a:spcBef>
                  <a:spcPts val="0"/>
                </a:spcBef>
                <a:spcAft>
                  <a:spcPts val="0"/>
                </a:spcAft>
                <a:buNone/>
              </a:pPr>
              <a:endParaRPr sz="2000" b="1">
                <a:solidFill>
                  <a:schemeClr val="lt1"/>
                </a:solidFill>
                <a:latin typeface="Roboto"/>
                <a:ea typeface="Roboto"/>
                <a:cs typeface="Roboto"/>
                <a:sym typeface="Roboto"/>
              </a:endParaRPr>
            </a:p>
          </p:txBody>
        </p:sp>
      </p:grpSp>
      <p:sp>
        <p:nvSpPr>
          <p:cNvPr id="1527" name="Shape 1527"/>
          <p:cNvSpPr txBox="1"/>
          <p:nvPr/>
        </p:nvSpPr>
        <p:spPr>
          <a:xfrm>
            <a:off x="501530" y="284451"/>
            <a:ext cx="3320100" cy="523200"/>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hr-HR" sz="2800">
                <a:solidFill>
                  <a:srgbClr val="3F3F3F"/>
                </a:solidFill>
                <a:latin typeface="Roboto"/>
                <a:ea typeface="Roboto"/>
                <a:cs typeface="Roboto"/>
                <a:sym typeface="Roboto"/>
              </a:rPr>
              <a:t>Nije u šoldima sve</a:t>
            </a:r>
          </a:p>
          <a:p>
            <a:pPr marL="0" marR="0" lvl="0" indent="0" algn="ctr" rtl="0">
              <a:spcBef>
                <a:spcPts val="0"/>
              </a:spcBef>
              <a:buNone/>
            </a:pPr>
            <a:endParaRPr>
              <a:solidFill>
                <a:srgbClr val="3F3F3F"/>
              </a:solidFill>
              <a:latin typeface="Roboto"/>
              <a:ea typeface="Roboto"/>
              <a:cs typeface="Roboto"/>
              <a:sym typeface="Roboto"/>
            </a:endParaRPr>
          </a:p>
        </p:txBody>
      </p:sp>
      <p:graphicFrame>
        <p:nvGraphicFramePr>
          <p:cNvPr id="1528" name="Shape 1528"/>
          <p:cNvGraphicFramePr/>
          <p:nvPr/>
        </p:nvGraphicFramePr>
        <p:xfrm>
          <a:off x="6878525" y="1603125"/>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5</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29" name="Shape 1529"/>
          <p:cNvGraphicFramePr/>
          <p:nvPr/>
        </p:nvGraphicFramePr>
        <p:xfrm>
          <a:off x="6878525" y="2025713"/>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4</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30" name="Shape 1530"/>
          <p:cNvGraphicFramePr/>
          <p:nvPr/>
        </p:nvGraphicFramePr>
        <p:xfrm>
          <a:off x="6878525" y="2456225"/>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2</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31" name="Shape 1531"/>
          <p:cNvGraphicFramePr/>
          <p:nvPr/>
        </p:nvGraphicFramePr>
        <p:xfrm>
          <a:off x="6878525" y="2896325"/>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7</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32" name="Shape 1532"/>
          <p:cNvGraphicFramePr/>
          <p:nvPr/>
        </p:nvGraphicFramePr>
        <p:xfrm>
          <a:off x="8611200" y="2850000"/>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1</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33" name="Shape 1533"/>
          <p:cNvGraphicFramePr/>
          <p:nvPr/>
        </p:nvGraphicFramePr>
        <p:xfrm>
          <a:off x="8611200" y="1603125"/>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2</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34" name="Shape 1534"/>
          <p:cNvGraphicFramePr/>
          <p:nvPr/>
        </p:nvGraphicFramePr>
        <p:xfrm>
          <a:off x="8611200" y="2025725"/>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3</a:t>
                      </a:r>
                    </a:p>
                  </a:txBody>
                  <a:tcPr marL="91425" marR="91425" marT="91425" marB="91425"/>
                </a:tc>
                <a:extLst>
                  <a:ext uri="{0D108BD9-81ED-4DB2-BD59-A6C34878D82A}">
                    <a16:rowId xmlns:a16="http://schemas.microsoft.com/office/drawing/2014/main" xmlns="" val="10000"/>
                  </a:ext>
                </a:extLst>
              </a:tr>
            </a:tbl>
          </a:graphicData>
        </a:graphic>
      </p:graphicFrame>
      <p:graphicFrame>
        <p:nvGraphicFramePr>
          <p:cNvPr id="1535" name="Shape 1535"/>
          <p:cNvGraphicFramePr/>
          <p:nvPr/>
        </p:nvGraphicFramePr>
        <p:xfrm>
          <a:off x="8611200" y="2456225"/>
          <a:ext cx="1733550" cy="428625"/>
        </p:xfrm>
        <a:graphic>
          <a:graphicData uri="http://schemas.openxmlformats.org/drawingml/2006/table">
            <a:tbl>
              <a:tblPr>
                <a:noFill/>
                <a:tableStyleId>{64C23822-4CBE-4D96-B12E-194EC1D3F795}</a:tableStyleId>
              </a:tblPr>
              <a:tblGrid>
                <a:gridCol w="1733550">
                  <a:extLst>
                    <a:ext uri="{9D8B030D-6E8A-4147-A177-3AD203B41FA5}">
                      <a16:colId xmlns:a16="http://schemas.microsoft.com/office/drawing/2014/main" xmlns="" val="20000"/>
                    </a:ext>
                  </a:extLst>
                </a:gridCol>
              </a:tblGrid>
              <a:tr h="428625">
                <a:tc>
                  <a:txBody>
                    <a:bodyPr/>
                    <a:lstStyle/>
                    <a:p>
                      <a:pPr lvl="0" algn="ctr" rtl="0">
                        <a:lnSpc>
                          <a:spcPct val="115000"/>
                        </a:lnSpc>
                        <a:spcBef>
                          <a:spcPts val="0"/>
                        </a:spcBef>
                        <a:buNone/>
                      </a:pPr>
                      <a:r>
                        <a:rPr lang="hr-HR" b="1">
                          <a:solidFill>
                            <a:srgbClr val="3F3F3F"/>
                          </a:solidFill>
                          <a:latin typeface="Roboto"/>
                          <a:ea typeface="Roboto"/>
                          <a:cs typeface="Roboto"/>
                          <a:sym typeface="Roboto"/>
                        </a:rPr>
                        <a:t>4</a:t>
                      </a:r>
                    </a:p>
                  </a:txBody>
                  <a:tcPr marL="91425" marR="91425" marT="91425" marB="91425"/>
                </a:tc>
                <a:extLst>
                  <a:ext uri="{0D108BD9-81ED-4DB2-BD59-A6C34878D82A}">
                    <a16:rowId xmlns:a16="http://schemas.microsoft.com/office/drawing/2014/main" xmlns="" val="10000"/>
                  </a:ext>
                </a:extLst>
              </a:tr>
            </a:tbl>
          </a:graphicData>
        </a:graphic>
      </p:graphicFrame>
      <p:grpSp>
        <p:nvGrpSpPr>
          <p:cNvPr id="1536" name="Shape 1536"/>
          <p:cNvGrpSpPr/>
          <p:nvPr/>
        </p:nvGrpSpPr>
        <p:grpSpPr>
          <a:xfrm>
            <a:off x="-25490" y="6168857"/>
            <a:ext cx="12242675" cy="731152"/>
            <a:chOff x="-19118" y="4617750"/>
            <a:chExt cx="9182236" cy="548378"/>
          </a:xfrm>
        </p:grpSpPr>
        <p:sp>
          <p:nvSpPr>
            <p:cNvPr id="1537" name="Shape 1537"/>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38" name="Shape 1538"/>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15"/>
                                        </p:tgtEl>
                                        <p:attrNameLst>
                                          <p:attrName>style.visibility</p:attrName>
                                        </p:attrNameLst>
                                      </p:cBhvr>
                                      <p:to>
                                        <p:strVal val="visible"/>
                                      </p:to>
                                    </p:set>
                                    <p:animEffect transition="in" filter="fade">
                                      <p:cBhvr>
                                        <p:cTn id="7" dur="1000"/>
                                        <p:tgtEl>
                                          <p:spTgt spid="15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28"/>
                                        </p:tgtEl>
                                        <p:attrNameLst>
                                          <p:attrName>style.visibility</p:attrName>
                                        </p:attrNameLst>
                                      </p:cBhvr>
                                      <p:to>
                                        <p:strVal val="visible"/>
                                      </p:to>
                                    </p:set>
                                    <p:animEffect transition="in" filter="fade">
                                      <p:cBhvr>
                                        <p:cTn id="12" dur="1000"/>
                                        <p:tgtEl>
                                          <p:spTgt spid="15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29"/>
                                        </p:tgtEl>
                                        <p:attrNameLst>
                                          <p:attrName>style.visibility</p:attrName>
                                        </p:attrNameLst>
                                      </p:cBhvr>
                                      <p:to>
                                        <p:strVal val="visible"/>
                                      </p:to>
                                    </p:set>
                                    <p:animEffect transition="in" filter="fade">
                                      <p:cBhvr>
                                        <p:cTn id="17" dur="1000"/>
                                        <p:tgtEl>
                                          <p:spTgt spid="152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30"/>
                                        </p:tgtEl>
                                        <p:attrNameLst>
                                          <p:attrName>style.visibility</p:attrName>
                                        </p:attrNameLst>
                                      </p:cBhvr>
                                      <p:to>
                                        <p:strVal val="visible"/>
                                      </p:to>
                                    </p:set>
                                    <p:animEffect transition="in" filter="fade">
                                      <p:cBhvr>
                                        <p:cTn id="22" dur="1000"/>
                                        <p:tgtEl>
                                          <p:spTgt spid="15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31"/>
                                        </p:tgtEl>
                                        <p:attrNameLst>
                                          <p:attrName>style.visibility</p:attrName>
                                        </p:attrNameLst>
                                      </p:cBhvr>
                                      <p:to>
                                        <p:strVal val="visible"/>
                                      </p:to>
                                    </p:set>
                                    <p:animEffect transition="in" filter="fade">
                                      <p:cBhvr>
                                        <p:cTn id="27" dur="1000"/>
                                        <p:tgtEl>
                                          <p:spTgt spid="15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32"/>
                                        </p:tgtEl>
                                        <p:attrNameLst>
                                          <p:attrName>style.visibility</p:attrName>
                                        </p:attrNameLst>
                                      </p:cBhvr>
                                      <p:to>
                                        <p:strVal val="visible"/>
                                      </p:to>
                                    </p:set>
                                    <p:animEffect transition="in" filter="fade">
                                      <p:cBhvr>
                                        <p:cTn id="32" dur="1000"/>
                                        <p:tgtEl>
                                          <p:spTgt spid="15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33"/>
                                        </p:tgtEl>
                                        <p:attrNameLst>
                                          <p:attrName>style.visibility</p:attrName>
                                        </p:attrNameLst>
                                      </p:cBhvr>
                                      <p:to>
                                        <p:strVal val="visible"/>
                                      </p:to>
                                    </p:set>
                                    <p:animEffect transition="in" filter="fade">
                                      <p:cBhvr>
                                        <p:cTn id="37" dur="1000"/>
                                        <p:tgtEl>
                                          <p:spTgt spid="153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534"/>
                                        </p:tgtEl>
                                        <p:attrNameLst>
                                          <p:attrName>style.visibility</p:attrName>
                                        </p:attrNameLst>
                                      </p:cBhvr>
                                      <p:to>
                                        <p:strVal val="visible"/>
                                      </p:to>
                                    </p:set>
                                    <p:animEffect transition="in" filter="fade">
                                      <p:cBhvr>
                                        <p:cTn id="42" dur="1000"/>
                                        <p:tgtEl>
                                          <p:spTgt spid="153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535"/>
                                        </p:tgtEl>
                                        <p:attrNameLst>
                                          <p:attrName>style.visibility</p:attrName>
                                        </p:attrNameLst>
                                      </p:cBhvr>
                                      <p:to>
                                        <p:strVal val="visible"/>
                                      </p:to>
                                    </p:set>
                                    <p:animEffect transition="in" filter="fade">
                                      <p:cBhvr>
                                        <p:cTn id="47" dur="1000"/>
                                        <p:tgtEl>
                                          <p:spTgt spid="1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42"/>
        <p:cNvGrpSpPr/>
        <p:nvPr/>
      </p:nvGrpSpPr>
      <p:grpSpPr>
        <a:xfrm>
          <a:off x="0" y="0"/>
          <a:ext cx="0" cy="0"/>
          <a:chOff x="0" y="0"/>
          <a:chExt cx="0" cy="0"/>
        </a:xfrm>
      </p:grpSpPr>
      <p:sp>
        <p:nvSpPr>
          <p:cNvPr id="1543" name="Shape 1543"/>
          <p:cNvSpPr txBox="1">
            <a:spLocks noGrp="1"/>
          </p:cNvSpPr>
          <p:nvPr>
            <p:ph type="title"/>
          </p:nvPr>
        </p:nvSpPr>
        <p:spPr>
          <a:xfrm>
            <a:off x="234967" y="989700"/>
            <a:ext cx="10962900" cy="1350300"/>
          </a:xfrm>
          <a:prstGeom prst="rect">
            <a:avLst/>
          </a:prstGeom>
        </p:spPr>
        <p:txBody>
          <a:bodyPr wrap="square" lIns="121900" tIns="121900" rIns="121900" bIns="121900" anchor="t" anchorCtr="0">
            <a:noAutofit/>
          </a:bodyPr>
          <a:lstStyle/>
          <a:p>
            <a:pPr lvl="0" rtl="0">
              <a:spcBef>
                <a:spcPts val="0"/>
              </a:spcBef>
              <a:buNone/>
            </a:pPr>
            <a:r>
              <a:rPr lang="hr-HR"/>
              <a:t>Web analitika</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547"/>
        <p:cNvGrpSpPr/>
        <p:nvPr/>
      </p:nvGrpSpPr>
      <p:grpSpPr>
        <a:xfrm>
          <a:off x="0" y="0"/>
          <a:ext cx="0" cy="0"/>
          <a:chOff x="0" y="0"/>
          <a:chExt cx="0" cy="0"/>
        </a:xfrm>
      </p:grpSpPr>
      <p:sp>
        <p:nvSpPr>
          <p:cNvPr id="1548" name="Shape 1548"/>
          <p:cNvSpPr txBox="1">
            <a:spLocks noGrp="1"/>
          </p:cNvSpPr>
          <p:nvPr>
            <p:ph type="title"/>
          </p:nvPr>
        </p:nvSpPr>
        <p:spPr>
          <a:xfrm>
            <a:off x="222800" y="696500"/>
            <a:ext cx="5190300" cy="1007700"/>
          </a:xfrm>
          <a:prstGeom prst="rect">
            <a:avLst/>
          </a:prstGeom>
        </p:spPr>
        <p:txBody>
          <a:bodyPr wrap="square" lIns="121900" tIns="121900" rIns="121900" bIns="121900" anchor="t" anchorCtr="0">
            <a:noAutofit/>
          </a:bodyPr>
          <a:lstStyle/>
          <a:p>
            <a:pPr lvl="0" rtl="0">
              <a:lnSpc>
                <a:spcPct val="90000"/>
              </a:lnSpc>
              <a:spcBef>
                <a:spcPts val="0"/>
              </a:spcBef>
              <a:buClr>
                <a:schemeClr val="accent1"/>
              </a:buClr>
              <a:buSzPct val="25000"/>
              <a:buFont typeface="Arial"/>
              <a:buNone/>
            </a:pPr>
            <a:r>
              <a:rPr lang="hr-HR" b="1">
                <a:solidFill>
                  <a:schemeClr val="accent1"/>
                </a:solidFill>
                <a:latin typeface="Arial"/>
                <a:ea typeface="Arial"/>
                <a:cs typeface="Arial"/>
                <a:sym typeface="Arial"/>
              </a:rPr>
              <a:t>Mjerenje</a:t>
            </a:r>
          </a:p>
        </p:txBody>
      </p:sp>
      <p:sp>
        <p:nvSpPr>
          <p:cNvPr id="1549" name="Shape 1549"/>
          <p:cNvSpPr txBox="1">
            <a:spLocks noGrp="1"/>
          </p:cNvSpPr>
          <p:nvPr>
            <p:ph type="body" idx="4294967295"/>
          </p:nvPr>
        </p:nvSpPr>
        <p:spPr>
          <a:xfrm>
            <a:off x="285925" y="1598800"/>
            <a:ext cx="5548500" cy="3994800"/>
          </a:xfrm>
          <a:prstGeom prst="rect">
            <a:avLst/>
          </a:prstGeom>
          <a:noFill/>
          <a:ln>
            <a:noFill/>
          </a:ln>
        </p:spPr>
        <p:txBody>
          <a:bodyPr wrap="square" lIns="91425" tIns="91425" rIns="91425" bIns="91425" anchor="t" anchorCtr="0">
            <a:noAutofit/>
          </a:bodyPr>
          <a:lstStyle/>
          <a:p>
            <a:pPr marR="0" lvl="0" algn="l" rtl="0">
              <a:lnSpc>
                <a:spcPct val="100000"/>
              </a:lnSpc>
              <a:spcBef>
                <a:spcPts val="1200"/>
              </a:spcBef>
              <a:spcAft>
                <a:spcPts val="0"/>
              </a:spcAft>
              <a:buNone/>
            </a:pPr>
            <a:r>
              <a:rPr lang="hr-HR" sz="2800"/>
              <a:t>Što je web analitika?</a:t>
            </a:r>
            <a:r>
              <a:rPr lang="hr-HR" sz="1700" i="0" u="none" strike="noStrike" cap="none">
                <a:solidFill>
                  <a:srgbClr val="3F3F3F"/>
                </a:solidFill>
                <a:latin typeface="Arial"/>
                <a:ea typeface="Arial"/>
                <a:cs typeface="Arial"/>
                <a:sym typeface="Arial"/>
              </a:rPr>
              <a:t/>
            </a:r>
            <a:br>
              <a:rPr lang="hr-HR" sz="1700" i="0" u="none" strike="noStrike" cap="none">
                <a:solidFill>
                  <a:srgbClr val="3F3F3F"/>
                </a:solidFill>
                <a:latin typeface="Arial"/>
                <a:ea typeface="Arial"/>
                <a:cs typeface="Arial"/>
                <a:sym typeface="Arial"/>
              </a:rPr>
            </a:br>
            <a:r>
              <a:rPr lang="hr-HR" sz="1700" i="0" u="none" strike="noStrike" cap="none">
                <a:solidFill>
                  <a:srgbClr val="3F3F3F"/>
                </a:solidFill>
                <a:latin typeface="Arial"/>
                <a:ea typeface="Arial"/>
                <a:cs typeface="Arial"/>
                <a:sym typeface="Arial"/>
              </a:rPr>
              <a:t/>
            </a:r>
            <a:br>
              <a:rPr lang="hr-HR" sz="1700" i="0" u="none" strike="noStrike" cap="none">
                <a:solidFill>
                  <a:srgbClr val="3F3F3F"/>
                </a:solidFill>
                <a:latin typeface="Arial"/>
                <a:ea typeface="Arial"/>
                <a:cs typeface="Arial"/>
                <a:sym typeface="Arial"/>
              </a:rPr>
            </a:br>
            <a:endParaRPr lang="hr-HR" sz="1700" i="0" u="none" strike="noStrike" cap="none">
              <a:solidFill>
                <a:srgbClr val="3F3F3F"/>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sz="1700" i="0" u="none" strike="noStrike" cap="none">
              <a:solidFill>
                <a:srgbClr val="3F3F3F"/>
              </a:solidFill>
              <a:latin typeface="Arial"/>
              <a:ea typeface="Arial"/>
              <a:cs typeface="Arial"/>
              <a:sym typeface="Arial"/>
            </a:endParaRPr>
          </a:p>
        </p:txBody>
      </p:sp>
      <p:pic>
        <p:nvPicPr>
          <p:cNvPr id="1550" name="Shape 1550" descr="_assets-35.png"/>
          <p:cNvPicPr preferRelativeResize="0"/>
          <p:nvPr/>
        </p:nvPicPr>
        <p:blipFill>
          <a:blip r:embed="rId3" cstate="email">
            <a:alphaModFix/>
          </a:blip>
          <a:stretch>
            <a:fillRect/>
          </a:stretch>
        </p:blipFill>
        <p:spPr>
          <a:xfrm>
            <a:off x="6621650" y="1432050"/>
            <a:ext cx="5117792" cy="43946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pic>
        <p:nvPicPr>
          <p:cNvPr id="1555" name="Shape 1555" descr="QUESTION_TABLET.png"/>
          <p:cNvPicPr preferRelativeResize="0"/>
          <p:nvPr/>
        </p:nvPicPr>
        <p:blipFill rotWithShape="1">
          <a:blip r:embed="rId3" cstate="email">
            <a:alphaModFix/>
          </a:blip>
          <a:srcRect/>
          <a:stretch/>
        </p:blipFill>
        <p:spPr>
          <a:xfrm>
            <a:off x="7447576" y="1464982"/>
            <a:ext cx="4127752" cy="4162554"/>
          </a:xfrm>
          <a:prstGeom prst="rect">
            <a:avLst/>
          </a:prstGeom>
          <a:noFill/>
          <a:ln>
            <a:noFill/>
          </a:ln>
        </p:spPr>
      </p:pic>
      <p:sp>
        <p:nvSpPr>
          <p:cNvPr id="1556" name="Shape 1556"/>
          <p:cNvSpPr txBox="1"/>
          <p:nvPr/>
        </p:nvSpPr>
        <p:spPr>
          <a:xfrm>
            <a:off x="494375" y="407050"/>
            <a:ext cx="7315500" cy="755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b="1">
                <a:solidFill>
                  <a:srgbClr val="595959"/>
                </a:solidFill>
              </a:rPr>
              <a:t>Što je web analitika?</a:t>
            </a:r>
          </a:p>
        </p:txBody>
      </p:sp>
      <p:sp>
        <p:nvSpPr>
          <p:cNvPr id="1557" name="Shape 1557"/>
          <p:cNvSpPr txBox="1"/>
          <p:nvPr/>
        </p:nvSpPr>
        <p:spPr>
          <a:xfrm>
            <a:off x="420750" y="1464975"/>
            <a:ext cx="6597000" cy="4294800"/>
          </a:xfrm>
          <a:prstGeom prst="rect">
            <a:avLst/>
          </a:prstGeom>
          <a:noFill/>
          <a:ln>
            <a:noFill/>
          </a:ln>
        </p:spPr>
        <p:txBody>
          <a:bodyPr wrap="square" lIns="91425" tIns="91425" rIns="91425" bIns="91425" anchor="t" anchorCtr="0">
            <a:noAutofit/>
          </a:bodyPr>
          <a:lstStyle/>
          <a:p>
            <a:pPr marL="171450" marR="0" lvl="0" indent="-171450" algn="l" rtl="0">
              <a:lnSpc>
                <a:spcPct val="100000"/>
              </a:lnSpc>
              <a:spcBef>
                <a:spcPts val="0"/>
              </a:spcBef>
              <a:spcAft>
                <a:spcPts val="0"/>
              </a:spcAft>
              <a:buClr>
                <a:schemeClr val="accent2"/>
              </a:buClr>
              <a:buSzPct val="25000"/>
              <a:buFont typeface="Arial"/>
              <a:buNone/>
            </a:pPr>
            <a:r>
              <a:rPr lang="hr-HR" sz="1800">
                <a:solidFill>
                  <a:srgbClr val="595959"/>
                </a:solidFill>
                <a:latin typeface="Roboto"/>
                <a:ea typeface="Roboto"/>
                <a:cs typeface="Roboto"/>
                <a:sym typeface="Roboto"/>
              </a:rPr>
              <a:t>Proces analize ponašanja posjetitelja web stranice.</a:t>
            </a:r>
          </a:p>
          <a:p>
            <a:pPr marL="171450" marR="0" lvl="0" indent="-171450" algn="l" rtl="0">
              <a:lnSpc>
                <a:spcPct val="100000"/>
              </a:lnSpc>
              <a:spcBef>
                <a:spcPts val="1750"/>
              </a:spcBef>
              <a:spcAft>
                <a:spcPts val="0"/>
              </a:spcAft>
              <a:buClr>
                <a:schemeClr val="accent2"/>
              </a:buClr>
              <a:buSzPct val="25000"/>
              <a:buFont typeface="Arial"/>
              <a:buNone/>
            </a:pPr>
            <a:r>
              <a:rPr lang="hr-HR" sz="1800" b="1">
                <a:solidFill>
                  <a:srgbClr val="595959"/>
                </a:solidFill>
                <a:latin typeface="Roboto"/>
                <a:ea typeface="Roboto"/>
                <a:cs typeface="Roboto"/>
                <a:sym typeface="Roboto"/>
              </a:rPr>
              <a:t>Analitički softver mjeri podatke kao što su:</a:t>
            </a:r>
          </a:p>
          <a:p>
            <a:pPr marL="171450" marR="0" lvl="0" indent="-171450" algn="l"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Koliko je ljudi posjetilo naš web</a:t>
            </a:r>
          </a:p>
          <a:p>
            <a:pPr marL="171450" marR="0" lvl="0" indent="-171450" algn="l"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Koliko je tih posjetitelja bilo jedinstveno</a:t>
            </a:r>
          </a:p>
          <a:p>
            <a:pPr marL="171450" marR="0" lvl="0" indent="-171450" algn="l"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Kako su došli na stranicu</a:t>
            </a:r>
          </a:p>
          <a:p>
            <a:pPr marL="171450" marR="0" lvl="0" indent="-171450" algn="l"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Koje su ključne riječi pretraživali</a:t>
            </a:r>
          </a:p>
          <a:p>
            <a:pPr marL="171450" marR="0" lvl="0" indent="-171450" algn="l"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Koliko su ostali na određenoj stranici ili na cijeloj web lokaciji</a:t>
            </a:r>
          </a:p>
          <a:p>
            <a:pPr marL="171450" marR="0" lvl="0" indent="-171450" algn="l"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Koje su veze kliknuli i kada su napustili web mjesto</a:t>
            </a:r>
          </a:p>
        </p:txBody>
      </p:sp>
      <p:grpSp>
        <p:nvGrpSpPr>
          <p:cNvPr id="1558" name="Shape 1558"/>
          <p:cNvGrpSpPr/>
          <p:nvPr/>
        </p:nvGrpSpPr>
        <p:grpSpPr>
          <a:xfrm>
            <a:off x="-25490" y="6168857"/>
            <a:ext cx="12242675" cy="731152"/>
            <a:chOff x="-19118" y="4617750"/>
            <a:chExt cx="9182236" cy="548378"/>
          </a:xfrm>
        </p:grpSpPr>
        <p:sp>
          <p:nvSpPr>
            <p:cNvPr id="1559" name="Shape 155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60" name="Shape 156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55"/>
                                        </p:tgtEl>
                                        <p:attrNameLst>
                                          <p:attrName>style.visibility</p:attrName>
                                        </p:attrNameLst>
                                      </p:cBhvr>
                                      <p:to>
                                        <p:strVal val="visible"/>
                                      </p:to>
                                    </p:set>
                                    <p:animEffect transition="in" filter="fade">
                                      <p:cBhvr>
                                        <p:cTn id="7" dur="500"/>
                                        <p:tgtEl>
                                          <p:spTgt spid="155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557">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57">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557">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57">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57">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57">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557">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55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564"/>
        <p:cNvGrpSpPr/>
        <p:nvPr/>
      </p:nvGrpSpPr>
      <p:grpSpPr>
        <a:xfrm>
          <a:off x="0" y="0"/>
          <a:ext cx="0" cy="0"/>
          <a:chOff x="0" y="0"/>
          <a:chExt cx="0" cy="0"/>
        </a:xfrm>
      </p:grpSpPr>
      <p:pic>
        <p:nvPicPr>
          <p:cNvPr id="1565" name="Shape 1565" descr="DESKTOP_USER.png"/>
          <p:cNvPicPr preferRelativeResize="0"/>
          <p:nvPr/>
        </p:nvPicPr>
        <p:blipFill rotWithShape="1">
          <a:blip r:embed="rId3" cstate="email">
            <a:alphaModFix/>
          </a:blip>
          <a:srcRect/>
          <a:stretch/>
        </p:blipFill>
        <p:spPr>
          <a:xfrm flipH="1">
            <a:off x="7248573" y="1826878"/>
            <a:ext cx="4437374" cy="3485404"/>
          </a:xfrm>
          <a:prstGeom prst="rect">
            <a:avLst/>
          </a:prstGeom>
          <a:noFill/>
          <a:ln>
            <a:noFill/>
          </a:ln>
        </p:spPr>
      </p:pic>
      <p:sp>
        <p:nvSpPr>
          <p:cNvPr id="1566" name="Shape 1566"/>
          <p:cNvSpPr txBox="1"/>
          <p:nvPr/>
        </p:nvSpPr>
        <p:spPr>
          <a:xfrm>
            <a:off x="569069" y="487832"/>
            <a:ext cx="54570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chemeClr val="accent2"/>
              </a:buClr>
              <a:buSzPct val="25000"/>
              <a:buFont typeface="Roboto"/>
              <a:buNone/>
            </a:pPr>
            <a:r>
              <a:rPr lang="hr-HR" sz="3500" b="1">
                <a:solidFill>
                  <a:srgbClr val="595959"/>
                </a:solidFill>
                <a:latin typeface="Roboto"/>
                <a:ea typeface="Roboto"/>
                <a:cs typeface="Roboto"/>
                <a:sym typeface="Roboto"/>
              </a:rPr>
              <a:t>Čemu služi web analiza?</a:t>
            </a:r>
          </a:p>
        </p:txBody>
      </p:sp>
      <p:sp>
        <p:nvSpPr>
          <p:cNvPr id="1567" name="Shape 1567"/>
          <p:cNvSpPr txBox="1"/>
          <p:nvPr/>
        </p:nvSpPr>
        <p:spPr>
          <a:xfrm>
            <a:off x="569075" y="1607387"/>
            <a:ext cx="6679500" cy="4197600"/>
          </a:xfrm>
          <a:prstGeom prst="rect">
            <a:avLst/>
          </a:prstGeom>
          <a:noFill/>
          <a:ln>
            <a:noFill/>
          </a:ln>
        </p:spPr>
        <p:txBody>
          <a:bodyPr wrap="square" lIns="91425" tIns="91425" rIns="91425" bIns="91425" anchor="t" anchorCtr="0">
            <a:noAutofit/>
          </a:bodyPr>
          <a:lstStyle/>
          <a:p>
            <a:pPr marL="171450" marR="0" lvl="0" indent="-171450" rtl="0">
              <a:lnSpc>
                <a:spcPct val="100000"/>
              </a:lnSpc>
              <a:spcBef>
                <a:spcPts val="0"/>
              </a:spcBef>
              <a:spcAft>
                <a:spcPts val="0"/>
              </a:spcAft>
              <a:buClr>
                <a:schemeClr val="accent2"/>
              </a:buClr>
              <a:buSzPct val="25000"/>
              <a:buFont typeface="Arial"/>
              <a:buNone/>
            </a:pPr>
            <a:r>
              <a:rPr lang="hr-HR" sz="1800" b="1">
                <a:solidFill>
                  <a:srgbClr val="595959"/>
                </a:solidFill>
                <a:latin typeface="Roboto"/>
                <a:ea typeface="Roboto"/>
                <a:cs typeface="Roboto"/>
                <a:sym typeface="Roboto"/>
              </a:rPr>
              <a:t>Web analitika se koristi kako bismo lakše mogli:</a:t>
            </a:r>
          </a:p>
          <a:p>
            <a:pPr marL="171450" marR="0" lvl="0" indent="-171450"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Razumjeti ponašanje korisnika</a:t>
            </a:r>
          </a:p>
          <a:p>
            <a:pPr marL="171450" marR="0" lvl="0" indent="-171450"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Usporediti izvedbu različitih načina privlačenja prometa </a:t>
            </a:r>
          </a:p>
          <a:p>
            <a:pPr marL="0" marR="0" lvl="0" indent="0" rtl="0">
              <a:lnSpc>
                <a:spcPct val="100000"/>
              </a:lnSpc>
              <a:spcBef>
                <a:spcPts val="1750"/>
              </a:spcBef>
              <a:spcAft>
                <a:spcPts val="0"/>
              </a:spcAft>
              <a:buClr>
                <a:srgbClr val="1E4E79"/>
              </a:buClr>
              <a:buSzPct val="25000"/>
              <a:buFont typeface="Arial"/>
              <a:buNone/>
            </a:pPr>
            <a:r>
              <a:rPr lang="hr-HR" sz="1800">
                <a:solidFill>
                  <a:srgbClr val="595959"/>
                </a:solidFill>
                <a:latin typeface="Roboto"/>
                <a:ea typeface="Roboto"/>
                <a:cs typeface="Roboto"/>
                <a:sym typeface="Roboto"/>
              </a:rPr>
              <a:t>	(SEO, SEM, prikazni oglasi)</a:t>
            </a:r>
          </a:p>
          <a:p>
            <a:pPr marL="171450" marR="0" lvl="0" indent="-171450"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Procijeniti izvedbu web stranica i predložiti poboljšanja</a:t>
            </a:r>
          </a:p>
          <a:p>
            <a:pPr marL="171450" marR="0" lvl="0" indent="-171450"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Analizirati trendove i ponavljajuća ponašanja kroz vrijeme</a:t>
            </a:r>
          </a:p>
          <a:p>
            <a:pPr marL="171450" marR="0" lvl="0" indent="-171450"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Napraviti strateške promjene u poslovanju</a:t>
            </a:r>
          </a:p>
          <a:p>
            <a:pPr marL="171450" marR="0" lvl="0" indent="-171450" rtl="0">
              <a:lnSpc>
                <a:spcPct val="100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Saznati koji se uređaji upotrebljavaju</a:t>
            </a:r>
          </a:p>
        </p:txBody>
      </p:sp>
      <p:grpSp>
        <p:nvGrpSpPr>
          <p:cNvPr id="1568" name="Shape 1568"/>
          <p:cNvGrpSpPr/>
          <p:nvPr/>
        </p:nvGrpSpPr>
        <p:grpSpPr>
          <a:xfrm>
            <a:off x="-25490" y="6168857"/>
            <a:ext cx="12242675" cy="731152"/>
            <a:chOff x="-19118" y="4617750"/>
            <a:chExt cx="9182236" cy="548378"/>
          </a:xfrm>
        </p:grpSpPr>
        <p:sp>
          <p:nvSpPr>
            <p:cNvPr id="1569" name="Shape 156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70" name="Shape 157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65"/>
                                        </p:tgtEl>
                                        <p:attrNameLst>
                                          <p:attrName>style.visibility</p:attrName>
                                        </p:attrNameLst>
                                      </p:cBhvr>
                                      <p:to>
                                        <p:strVal val="visible"/>
                                      </p:to>
                                    </p:set>
                                    <p:animEffect transition="in" filter="fade">
                                      <p:cBhvr>
                                        <p:cTn id="7" dur="500"/>
                                        <p:tgtEl>
                                          <p:spTgt spid="156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567">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567">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567">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567">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567">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567">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567">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56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574"/>
        <p:cNvGrpSpPr/>
        <p:nvPr/>
      </p:nvGrpSpPr>
      <p:grpSpPr>
        <a:xfrm>
          <a:off x="0" y="0"/>
          <a:ext cx="0" cy="0"/>
          <a:chOff x="0" y="0"/>
          <a:chExt cx="0" cy="0"/>
        </a:xfrm>
      </p:grpSpPr>
      <p:sp>
        <p:nvSpPr>
          <p:cNvPr id="1575" name="Shape 1575"/>
          <p:cNvSpPr txBox="1"/>
          <p:nvPr/>
        </p:nvSpPr>
        <p:spPr>
          <a:xfrm>
            <a:off x="624625" y="474750"/>
            <a:ext cx="8252100" cy="755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2800" b="1">
                <a:solidFill>
                  <a:srgbClr val="595959"/>
                </a:solidFill>
                <a:latin typeface="Roboto"/>
                <a:ea typeface="Roboto"/>
                <a:cs typeface="Roboto"/>
                <a:sym typeface="Roboto"/>
              </a:rPr>
              <a:t>Kvantitativna analitika</a:t>
            </a:r>
          </a:p>
        </p:txBody>
      </p:sp>
      <p:sp>
        <p:nvSpPr>
          <p:cNvPr id="1576" name="Shape 1576"/>
          <p:cNvSpPr txBox="1"/>
          <p:nvPr/>
        </p:nvSpPr>
        <p:spPr>
          <a:xfrm>
            <a:off x="677230" y="1675771"/>
            <a:ext cx="5303700" cy="4823700"/>
          </a:xfrm>
          <a:prstGeom prst="rect">
            <a:avLst/>
          </a:prstGeom>
          <a:noFill/>
          <a:ln>
            <a:noFill/>
          </a:ln>
        </p:spPr>
        <p:txBody>
          <a:bodyPr wrap="square" lIns="91425" tIns="91425" rIns="91425" bIns="91425" anchor="t" anchorCtr="0">
            <a:noAutofit/>
          </a:bodyPr>
          <a:lstStyle/>
          <a:p>
            <a:pPr marL="171450" marR="0" lvl="0" indent="-171450" algn="l" rtl="0">
              <a:lnSpc>
                <a:spcPct val="115000"/>
              </a:lnSpc>
              <a:spcBef>
                <a:spcPts val="0"/>
              </a:spcBef>
              <a:spcAft>
                <a:spcPts val="0"/>
              </a:spcAft>
              <a:buClr>
                <a:schemeClr val="accent2"/>
              </a:buClr>
              <a:buSzPct val="25000"/>
              <a:buFont typeface="Arial"/>
              <a:buNone/>
            </a:pPr>
            <a:r>
              <a:rPr lang="hr-HR" sz="1800" b="1">
                <a:solidFill>
                  <a:srgbClr val="595959"/>
                </a:solidFill>
                <a:latin typeface="Roboto"/>
                <a:ea typeface="Roboto"/>
                <a:cs typeface="Roboto"/>
                <a:sym typeface="Roboto"/>
              </a:rPr>
              <a:t>Mjerni podaci web stranica mogu uključivati:</a:t>
            </a:r>
          </a:p>
          <a:p>
            <a:pPr marL="171450" marR="0" lvl="0" indent="-171450" algn="l" rtl="0">
              <a:lnSpc>
                <a:spcPct val="115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Broj pregleda web stranica</a:t>
            </a:r>
          </a:p>
          <a:p>
            <a:pPr marL="171450" marR="0" lvl="0" indent="-171450" algn="l" rtl="0">
              <a:lnSpc>
                <a:spcPct val="115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Informacije o tome gdje su korisnici povezani</a:t>
            </a:r>
          </a:p>
          <a:p>
            <a:pPr marL="171450" marR="0" lvl="0" indent="-171450" algn="l" rtl="0">
              <a:lnSpc>
                <a:spcPct val="115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Informacije o zemljopisnom položaju korisnika (npr.% Korisnika u inozemstvu)</a:t>
            </a:r>
          </a:p>
          <a:p>
            <a:pPr marL="171450" marR="0" lvl="0" indent="-171450" algn="l" rtl="0">
              <a:lnSpc>
                <a:spcPct val="115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Pojedinosti preglednika i uređaja koji se koriste</a:t>
            </a:r>
          </a:p>
          <a:p>
            <a:pPr marL="171450" marR="0" lvl="0" indent="-171450" algn="l" rtl="0">
              <a:lnSpc>
                <a:spcPct val="115000"/>
              </a:lnSpc>
              <a:spcBef>
                <a:spcPts val="1750"/>
              </a:spcBef>
              <a:spcAft>
                <a:spcPts val="0"/>
              </a:spcAft>
              <a:buClr>
                <a:srgbClr val="1E4E79"/>
              </a:buClr>
              <a:buSzPct val="78571"/>
              <a:buFont typeface="Arial"/>
              <a:buChar char="•"/>
            </a:pPr>
            <a:r>
              <a:rPr lang="hr-HR" sz="1800">
                <a:solidFill>
                  <a:srgbClr val="595959"/>
                </a:solidFill>
                <a:latin typeface="Roboto"/>
                <a:ea typeface="Roboto"/>
                <a:cs typeface="Roboto"/>
                <a:sym typeface="Roboto"/>
              </a:rPr>
              <a:t>Posjetitelji, korisnici i konverzije tijekom vremena</a:t>
            </a:r>
          </a:p>
        </p:txBody>
      </p:sp>
      <p:pic>
        <p:nvPicPr>
          <p:cNvPr id="1577" name="Shape 1577" descr="Displaying nexus-9-landscape_black.png"/>
          <p:cNvPicPr preferRelativeResize="0"/>
          <p:nvPr/>
        </p:nvPicPr>
        <p:blipFill rotWithShape="1">
          <a:blip r:embed="rId3" cstate="email">
            <a:alphaModFix/>
          </a:blip>
          <a:srcRect/>
          <a:stretch/>
        </p:blipFill>
        <p:spPr>
          <a:xfrm>
            <a:off x="5913075" y="2281525"/>
            <a:ext cx="6375900" cy="3462550"/>
          </a:xfrm>
          <a:prstGeom prst="rect">
            <a:avLst/>
          </a:prstGeom>
          <a:noFill/>
          <a:ln>
            <a:noFill/>
          </a:ln>
        </p:spPr>
      </p:pic>
      <p:grpSp>
        <p:nvGrpSpPr>
          <p:cNvPr id="1578" name="Shape 1578"/>
          <p:cNvGrpSpPr/>
          <p:nvPr/>
        </p:nvGrpSpPr>
        <p:grpSpPr>
          <a:xfrm>
            <a:off x="-25490" y="6168857"/>
            <a:ext cx="12242675" cy="731152"/>
            <a:chOff x="-19118" y="4617750"/>
            <a:chExt cx="9182236" cy="548378"/>
          </a:xfrm>
        </p:grpSpPr>
        <p:sp>
          <p:nvSpPr>
            <p:cNvPr id="1579" name="Shape 1579"/>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80" name="Shape 1580"/>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1581" name="Shape 1581"/>
          <p:cNvPicPr preferRelativeResize="0"/>
          <p:nvPr/>
        </p:nvPicPr>
        <p:blipFill>
          <a:blip r:embed="rId4" cstate="email">
            <a:alphaModFix/>
          </a:blip>
          <a:stretch>
            <a:fillRect/>
          </a:stretch>
        </p:blipFill>
        <p:spPr>
          <a:xfrm>
            <a:off x="6522500" y="2632888"/>
            <a:ext cx="4411888" cy="211256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7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7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7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7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7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7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585"/>
        <p:cNvGrpSpPr/>
        <p:nvPr/>
      </p:nvGrpSpPr>
      <p:grpSpPr>
        <a:xfrm>
          <a:off x="0" y="0"/>
          <a:ext cx="0" cy="0"/>
          <a:chOff x="0" y="0"/>
          <a:chExt cx="0" cy="0"/>
        </a:xfrm>
      </p:grpSpPr>
      <p:pic>
        <p:nvPicPr>
          <p:cNvPr id="1586" name="Shape 1586"/>
          <p:cNvPicPr preferRelativeResize="0"/>
          <p:nvPr/>
        </p:nvPicPr>
        <p:blipFill>
          <a:blip r:embed="rId3" cstate="email">
            <a:alphaModFix/>
          </a:blip>
          <a:stretch>
            <a:fillRect/>
          </a:stretch>
        </p:blipFill>
        <p:spPr>
          <a:xfrm>
            <a:off x="1585913" y="1590675"/>
            <a:ext cx="9020175" cy="3676650"/>
          </a:xfrm>
          <a:prstGeom prst="rect">
            <a:avLst/>
          </a:prstGeom>
          <a:noFill/>
          <a:ln>
            <a:noFill/>
          </a:ln>
        </p:spPr>
      </p:pic>
      <p:sp>
        <p:nvSpPr>
          <p:cNvPr id="1587" name="Shape 1587"/>
          <p:cNvSpPr/>
          <p:nvPr/>
        </p:nvSpPr>
        <p:spPr>
          <a:xfrm>
            <a:off x="2807250" y="3118125"/>
            <a:ext cx="414600" cy="207300"/>
          </a:xfrm>
          <a:prstGeom prst="roundRect">
            <a:avLst>
              <a:gd name="adj" fmla="val 16667"/>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588" name="Shape 1588"/>
          <p:cNvSpPr/>
          <p:nvPr/>
        </p:nvSpPr>
        <p:spPr>
          <a:xfrm>
            <a:off x="3797850" y="3118125"/>
            <a:ext cx="414600" cy="207300"/>
          </a:xfrm>
          <a:prstGeom prst="roundRect">
            <a:avLst>
              <a:gd name="adj" fmla="val 16667"/>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589" name="Shape 1589"/>
          <p:cNvSpPr/>
          <p:nvPr/>
        </p:nvSpPr>
        <p:spPr>
          <a:xfrm>
            <a:off x="4255050" y="3118125"/>
            <a:ext cx="342000" cy="207300"/>
          </a:xfrm>
          <a:prstGeom prst="roundRect">
            <a:avLst>
              <a:gd name="adj" fmla="val 16667"/>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590" name="Shape 1590"/>
          <p:cNvSpPr/>
          <p:nvPr/>
        </p:nvSpPr>
        <p:spPr>
          <a:xfrm>
            <a:off x="5104550" y="3118125"/>
            <a:ext cx="735900" cy="207300"/>
          </a:xfrm>
          <a:prstGeom prst="roundRect">
            <a:avLst>
              <a:gd name="adj" fmla="val 16667"/>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sp>
        <p:nvSpPr>
          <p:cNvPr id="1591" name="Shape 1591"/>
          <p:cNvSpPr/>
          <p:nvPr/>
        </p:nvSpPr>
        <p:spPr>
          <a:xfrm>
            <a:off x="8801725" y="3118125"/>
            <a:ext cx="486600" cy="207300"/>
          </a:xfrm>
          <a:prstGeom prst="roundRect">
            <a:avLst>
              <a:gd name="adj" fmla="val 16667"/>
            </a:avLst>
          </a:prstGeom>
          <a:noFill/>
          <a:ln w="19050" cap="flat" cmpd="sng">
            <a:solidFill>
              <a:srgbClr val="FF0000"/>
            </a:solidFill>
            <a:prstDash val="solid"/>
            <a:round/>
            <a:headEnd type="none" w="med" len="med"/>
            <a:tailEnd type="none" w="med" len="med"/>
          </a:ln>
        </p:spPr>
        <p:txBody>
          <a:bodyPr wrap="square" lIns="91425" tIns="91425" rIns="91425" bIns="91425" anchor="ctr" anchorCtr="0">
            <a:noAutofit/>
          </a:bodyPr>
          <a:lstStyle/>
          <a:p>
            <a:pPr lvl="0">
              <a:spcBef>
                <a:spcPts val="0"/>
              </a:spcBef>
              <a:buNone/>
            </a:pPr>
            <a:endParaRPr/>
          </a:p>
        </p:txBody>
      </p:sp>
      <p:pic>
        <p:nvPicPr>
          <p:cNvPr id="1592" name="Shape 1592"/>
          <p:cNvPicPr preferRelativeResize="0"/>
          <p:nvPr/>
        </p:nvPicPr>
        <p:blipFill>
          <a:blip r:embed="rId4" cstate="email">
            <a:alphaModFix/>
          </a:blip>
          <a:stretch>
            <a:fillRect/>
          </a:stretch>
        </p:blipFill>
        <p:spPr>
          <a:xfrm>
            <a:off x="1256075" y="878175"/>
            <a:ext cx="9048750" cy="5372100"/>
          </a:xfrm>
          <a:prstGeom prst="rect">
            <a:avLst/>
          </a:prstGeom>
          <a:noFill/>
          <a:ln>
            <a:noFill/>
          </a:ln>
        </p:spPr>
      </p:pic>
      <p:pic>
        <p:nvPicPr>
          <p:cNvPr id="1593" name="Shape 1593"/>
          <p:cNvPicPr preferRelativeResize="0"/>
          <p:nvPr/>
        </p:nvPicPr>
        <p:blipFill>
          <a:blip r:embed="rId5" cstate="email">
            <a:alphaModFix/>
          </a:blip>
          <a:stretch>
            <a:fillRect/>
          </a:stretch>
        </p:blipFill>
        <p:spPr>
          <a:xfrm>
            <a:off x="2271713" y="1371600"/>
            <a:ext cx="7648575" cy="4267200"/>
          </a:xfrm>
          <a:prstGeom prst="rect">
            <a:avLst/>
          </a:prstGeom>
          <a:noFill/>
          <a:ln>
            <a:noFill/>
          </a:ln>
        </p:spPr>
      </p:pic>
      <p:grpSp>
        <p:nvGrpSpPr>
          <p:cNvPr id="1594" name="Shape 1594"/>
          <p:cNvGrpSpPr/>
          <p:nvPr/>
        </p:nvGrpSpPr>
        <p:grpSpPr>
          <a:xfrm>
            <a:off x="-25490" y="6168857"/>
            <a:ext cx="12242675" cy="731152"/>
            <a:chOff x="-19118" y="4617750"/>
            <a:chExt cx="9182236" cy="548378"/>
          </a:xfrm>
        </p:grpSpPr>
        <p:sp>
          <p:nvSpPr>
            <p:cNvPr id="1595" name="Shape 1595"/>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596" name="Shape 1596"/>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87"/>
                                        </p:tgtEl>
                                        <p:attrNameLst>
                                          <p:attrName>style.visibility</p:attrName>
                                        </p:attrNameLst>
                                      </p:cBhvr>
                                      <p:to>
                                        <p:strVal val="visible"/>
                                      </p:to>
                                    </p:set>
                                    <p:animEffect transition="in" filter="fade">
                                      <p:cBhvr>
                                        <p:cTn id="7" dur="1000"/>
                                        <p:tgtEl>
                                          <p:spTgt spid="158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88"/>
                                        </p:tgtEl>
                                        <p:attrNameLst>
                                          <p:attrName>style.visibility</p:attrName>
                                        </p:attrNameLst>
                                      </p:cBhvr>
                                      <p:to>
                                        <p:strVal val="visible"/>
                                      </p:to>
                                    </p:set>
                                    <p:animEffect transition="in" filter="fade">
                                      <p:cBhvr>
                                        <p:cTn id="12" dur="1000"/>
                                        <p:tgtEl>
                                          <p:spTgt spid="15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89"/>
                                        </p:tgtEl>
                                        <p:attrNameLst>
                                          <p:attrName>style.visibility</p:attrName>
                                        </p:attrNameLst>
                                      </p:cBhvr>
                                      <p:to>
                                        <p:strVal val="visible"/>
                                      </p:to>
                                    </p:set>
                                    <p:animEffect transition="in" filter="fade">
                                      <p:cBhvr>
                                        <p:cTn id="17" dur="1000"/>
                                        <p:tgtEl>
                                          <p:spTgt spid="158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90"/>
                                        </p:tgtEl>
                                        <p:attrNameLst>
                                          <p:attrName>style.visibility</p:attrName>
                                        </p:attrNameLst>
                                      </p:cBhvr>
                                      <p:to>
                                        <p:strVal val="visible"/>
                                      </p:to>
                                    </p:set>
                                    <p:animEffect transition="in" filter="fade">
                                      <p:cBhvr>
                                        <p:cTn id="22" dur="1000"/>
                                        <p:tgtEl>
                                          <p:spTgt spid="15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91"/>
                                        </p:tgtEl>
                                        <p:attrNameLst>
                                          <p:attrName>style.visibility</p:attrName>
                                        </p:attrNameLst>
                                      </p:cBhvr>
                                      <p:to>
                                        <p:strVal val="visible"/>
                                      </p:to>
                                    </p:set>
                                    <p:animEffect transition="in" filter="fade">
                                      <p:cBhvr>
                                        <p:cTn id="27" dur="1000"/>
                                        <p:tgtEl>
                                          <p:spTgt spid="159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592"/>
                                        </p:tgtEl>
                                        <p:attrNameLst>
                                          <p:attrName>style.visibility</p:attrName>
                                        </p:attrNameLst>
                                      </p:cBhvr>
                                      <p:to>
                                        <p:strVal val="visible"/>
                                      </p:to>
                                    </p:set>
                                    <p:animEffect transition="in" filter="fade">
                                      <p:cBhvr>
                                        <p:cTn id="32" dur="1000"/>
                                        <p:tgtEl>
                                          <p:spTgt spid="159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593"/>
                                        </p:tgtEl>
                                        <p:attrNameLst>
                                          <p:attrName>style.visibility</p:attrName>
                                        </p:attrNameLst>
                                      </p:cBhvr>
                                      <p:to>
                                        <p:strVal val="visible"/>
                                      </p:to>
                                    </p:set>
                                    <p:animEffect transition="in" filter="fade">
                                      <p:cBhvr>
                                        <p:cTn id="37" dur="1000"/>
                                        <p:tgtEl>
                                          <p:spTgt spid="1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600"/>
        <p:cNvGrpSpPr/>
        <p:nvPr/>
      </p:nvGrpSpPr>
      <p:grpSpPr>
        <a:xfrm>
          <a:off x="0" y="0"/>
          <a:ext cx="0" cy="0"/>
          <a:chOff x="0" y="0"/>
          <a:chExt cx="0" cy="0"/>
        </a:xfrm>
      </p:grpSpPr>
      <p:sp>
        <p:nvSpPr>
          <p:cNvPr id="1601" name="Shape 1601"/>
          <p:cNvSpPr txBox="1">
            <a:spLocks noGrp="1"/>
          </p:cNvSpPr>
          <p:nvPr>
            <p:ph type="title"/>
          </p:nvPr>
        </p:nvSpPr>
        <p:spPr>
          <a:xfrm>
            <a:off x="234967" y="989700"/>
            <a:ext cx="10962900" cy="1350300"/>
          </a:xfrm>
          <a:prstGeom prst="rect">
            <a:avLst/>
          </a:prstGeom>
        </p:spPr>
        <p:txBody>
          <a:bodyPr wrap="square" lIns="121900" tIns="121900" rIns="121900" bIns="121900" anchor="t" anchorCtr="0">
            <a:noAutofit/>
          </a:bodyPr>
          <a:lstStyle/>
          <a:p>
            <a:pPr lvl="0" rtl="0">
              <a:spcBef>
                <a:spcPts val="0"/>
              </a:spcBef>
              <a:buNone/>
            </a:pPr>
            <a:r>
              <a:rPr lang="hr-HR"/>
              <a:t>Kako koristimo društvene mreže?</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605"/>
        <p:cNvGrpSpPr/>
        <p:nvPr/>
      </p:nvGrpSpPr>
      <p:grpSpPr>
        <a:xfrm>
          <a:off x="0" y="0"/>
          <a:ext cx="0" cy="0"/>
          <a:chOff x="0" y="0"/>
          <a:chExt cx="0" cy="0"/>
        </a:xfrm>
      </p:grpSpPr>
      <p:sp>
        <p:nvSpPr>
          <p:cNvPr id="1606" name="Shape 1606"/>
          <p:cNvSpPr txBox="1"/>
          <p:nvPr/>
        </p:nvSpPr>
        <p:spPr>
          <a:xfrm>
            <a:off x="725775" y="346725"/>
            <a:ext cx="7842900" cy="691500"/>
          </a:xfrm>
          <a:prstGeom prst="rect">
            <a:avLst/>
          </a:prstGeom>
          <a:noFill/>
          <a:ln>
            <a:noFill/>
          </a:ln>
        </p:spPr>
        <p:txBody>
          <a:bodyPr wrap="square" lIns="91425" tIns="45700" rIns="91425" bIns="45700" anchor="t" anchorCtr="0">
            <a:noAutofit/>
          </a:bodyPr>
          <a:lstStyle/>
          <a:p>
            <a:pPr marL="0" marR="0" lvl="0" indent="0" algn="l" rtl="0">
              <a:lnSpc>
                <a:spcPct val="100000"/>
              </a:lnSpc>
              <a:spcBef>
                <a:spcPts val="0"/>
              </a:spcBef>
              <a:spcAft>
                <a:spcPts val="0"/>
              </a:spcAft>
              <a:buClr>
                <a:srgbClr val="595959"/>
              </a:buClr>
              <a:buSzPct val="25000"/>
              <a:buFont typeface="Roboto"/>
              <a:buNone/>
            </a:pPr>
            <a:r>
              <a:rPr lang="hr-HR" sz="3500" b="1" i="0" u="none" strike="noStrike" cap="none">
                <a:solidFill>
                  <a:srgbClr val="595959"/>
                </a:solidFill>
                <a:latin typeface="Roboto"/>
                <a:ea typeface="Roboto"/>
                <a:cs typeface="Roboto"/>
                <a:sym typeface="Roboto"/>
              </a:rPr>
              <a:t>Kako je sve počelo…</a:t>
            </a:r>
          </a:p>
        </p:txBody>
      </p:sp>
      <p:pic>
        <p:nvPicPr>
          <p:cNvPr id="1607" name="Shape 1607"/>
          <p:cNvPicPr preferRelativeResize="0"/>
          <p:nvPr/>
        </p:nvPicPr>
        <p:blipFill rotWithShape="1">
          <a:blip r:embed="rId3" cstate="email">
            <a:alphaModFix/>
          </a:blip>
          <a:srcRect/>
          <a:stretch/>
        </p:blipFill>
        <p:spPr>
          <a:xfrm>
            <a:off x="936807" y="1441646"/>
            <a:ext cx="2195074" cy="1492937"/>
          </a:xfrm>
          <a:prstGeom prst="rect">
            <a:avLst/>
          </a:prstGeom>
          <a:noFill/>
          <a:ln>
            <a:noFill/>
          </a:ln>
        </p:spPr>
      </p:pic>
      <p:pic>
        <p:nvPicPr>
          <p:cNvPr id="1608" name="Shape 1608"/>
          <p:cNvPicPr preferRelativeResize="0"/>
          <p:nvPr/>
        </p:nvPicPr>
        <p:blipFill rotWithShape="1">
          <a:blip r:embed="rId4" cstate="email">
            <a:alphaModFix/>
          </a:blip>
          <a:srcRect/>
          <a:stretch/>
        </p:blipFill>
        <p:spPr>
          <a:xfrm rot="1038606">
            <a:off x="3050584" y="1383353"/>
            <a:ext cx="2430590" cy="727220"/>
          </a:xfrm>
          <a:prstGeom prst="rect">
            <a:avLst/>
          </a:prstGeom>
          <a:noFill/>
          <a:ln>
            <a:noFill/>
          </a:ln>
        </p:spPr>
      </p:pic>
      <p:pic>
        <p:nvPicPr>
          <p:cNvPr id="1609" name="Shape 1609"/>
          <p:cNvPicPr preferRelativeResize="0"/>
          <p:nvPr/>
        </p:nvPicPr>
        <p:blipFill rotWithShape="1">
          <a:blip r:embed="rId5" cstate="email">
            <a:alphaModFix/>
          </a:blip>
          <a:srcRect/>
          <a:stretch/>
        </p:blipFill>
        <p:spPr>
          <a:xfrm>
            <a:off x="3974382" y="2589981"/>
            <a:ext cx="2443804" cy="1525635"/>
          </a:xfrm>
          <a:prstGeom prst="rect">
            <a:avLst/>
          </a:prstGeom>
          <a:noFill/>
          <a:ln>
            <a:noFill/>
          </a:ln>
          <a:effectLst>
            <a:outerShdw blurRad="50800" dist="88900" dir="3060000" algn="ctr" rotWithShape="0">
              <a:srgbClr val="000000">
                <a:alpha val="42745"/>
              </a:srgbClr>
            </a:outerShdw>
          </a:effectLst>
        </p:spPr>
      </p:pic>
      <p:pic>
        <p:nvPicPr>
          <p:cNvPr id="1610" name="Shape 1610"/>
          <p:cNvPicPr preferRelativeResize="0"/>
          <p:nvPr/>
        </p:nvPicPr>
        <p:blipFill rotWithShape="1">
          <a:blip r:embed="rId6" cstate="email">
            <a:alphaModFix/>
          </a:blip>
          <a:srcRect/>
          <a:stretch/>
        </p:blipFill>
        <p:spPr>
          <a:xfrm rot="-244195">
            <a:off x="1884789" y="4369469"/>
            <a:ext cx="1608610" cy="1101670"/>
          </a:xfrm>
          <a:prstGeom prst="rect">
            <a:avLst/>
          </a:prstGeom>
          <a:noFill/>
          <a:ln>
            <a:noFill/>
          </a:ln>
        </p:spPr>
      </p:pic>
      <p:pic>
        <p:nvPicPr>
          <p:cNvPr id="1611" name="Shape 1611"/>
          <p:cNvPicPr preferRelativeResize="0"/>
          <p:nvPr/>
        </p:nvPicPr>
        <p:blipFill rotWithShape="1">
          <a:blip r:embed="rId7" cstate="email">
            <a:alphaModFix/>
          </a:blip>
          <a:srcRect/>
          <a:stretch/>
        </p:blipFill>
        <p:spPr>
          <a:xfrm rot="7853793">
            <a:off x="3460649" y="4581987"/>
            <a:ext cx="1342621" cy="420010"/>
          </a:xfrm>
          <a:prstGeom prst="rect">
            <a:avLst/>
          </a:prstGeom>
          <a:noFill/>
          <a:ln>
            <a:noFill/>
          </a:ln>
        </p:spPr>
      </p:pic>
      <p:pic>
        <p:nvPicPr>
          <p:cNvPr id="1612" name="Shape 1612"/>
          <p:cNvPicPr preferRelativeResize="0"/>
          <p:nvPr/>
        </p:nvPicPr>
        <p:blipFill rotWithShape="1">
          <a:blip r:embed="rId8" cstate="email">
            <a:alphaModFix/>
          </a:blip>
          <a:srcRect/>
          <a:stretch/>
        </p:blipFill>
        <p:spPr>
          <a:xfrm rot="4953851">
            <a:off x="4955135" y="4545186"/>
            <a:ext cx="1545525" cy="536276"/>
          </a:xfrm>
          <a:prstGeom prst="rect">
            <a:avLst/>
          </a:prstGeom>
          <a:noFill/>
          <a:ln>
            <a:noFill/>
          </a:ln>
        </p:spPr>
      </p:pic>
      <p:pic>
        <p:nvPicPr>
          <p:cNvPr id="1613" name="Shape 1613"/>
          <p:cNvPicPr preferRelativeResize="0"/>
          <p:nvPr/>
        </p:nvPicPr>
        <p:blipFill rotWithShape="1">
          <a:blip r:embed="rId9" cstate="email">
            <a:alphaModFix/>
          </a:blip>
          <a:srcRect/>
          <a:stretch/>
        </p:blipFill>
        <p:spPr>
          <a:xfrm rot="-1199080">
            <a:off x="3789821" y="4998022"/>
            <a:ext cx="1754081" cy="1313593"/>
          </a:xfrm>
          <a:prstGeom prst="rect">
            <a:avLst/>
          </a:prstGeom>
          <a:noFill/>
          <a:ln>
            <a:noFill/>
          </a:ln>
        </p:spPr>
      </p:pic>
      <p:pic>
        <p:nvPicPr>
          <p:cNvPr id="1614" name="Shape 1614"/>
          <p:cNvPicPr preferRelativeResize="0"/>
          <p:nvPr/>
        </p:nvPicPr>
        <p:blipFill rotWithShape="1">
          <a:blip r:embed="rId10" cstate="email">
            <a:alphaModFix/>
          </a:blip>
          <a:srcRect/>
          <a:stretch/>
        </p:blipFill>
        <p:spPr>
          <a:xfrm rot="-468542">
            <a:off x="6437237" y="1676558"/>
            <a:ext cx="2633909" cy="875734"/>
          </a:xfrm>
          <a:prstGeom prst="rect">
            <a:avLst/>
          </a:prstGeom>
          <a:noFill/>
          <a:ln>
            <a:noFill/>
          </a:ln>
        </p:spPr>
      </p:pic>
      <p:grpSp>
        <p:nvGrpSpPr>
          <p:cNvPr id="1615" name="Shape 1615"/>
          <p:cNvGrpSpPr/>
          <p:nvPr/>
        </p:nvGrpSpPr>
        <p:grpSpPr>
          <a:xfrm>
            <a:off x="-25490" y="6168857"/>
            <a:ext cx="12242675" cy="731152"/>
            <a:chOff x="-19118" y="4617750"/>
            <a:chExt cx="9182236" cy="548378"/>
          </a:xfrm>
        </p:grpSpPr>
        <p:sp>
          <p:nvSpPr>
            <p:cNvPr id="1616" name="Shape 1616"/>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617" name="Shape 1617"/>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pic>
        <p:nvPicPr>
          <p:cNvPr id="1618" name="Shape 1618" descr="_assets-41.png"/>
          <p:cNvPicPr preferRelativeResize="0"/>
          <p:nvPr/>
        </p:nvPicPr>
        <p:blipFill>
          <a:blip r:embed="rId11" cstate="email">
            <a:alphaModFix/>
          </a:blip>
          <a:stretch>
            <a:fillRect/>
          </a:stretch>
        </p:blipFill>
        <p:spPr>
          <a:xfrm>
            <a:off x="6898800" y="2504600"/>
            <a:ext cx="4265426" cy="3430599"/>
          </a:xfrm>
          <a:prstGeom prst="rect">
            <a:avLst/>
          </a:prstGeom>
          <a:noFill/>
          <a:ln>
            <a:noFill/>
          </a:ln>
        </p:spPr>
      </p:pic>
      <p:sp>
        <p:nvSpPr>
          <p:cNvPr id="1619" name="Shape 1619"/>
          <p:cNvSpPr/>
          <p:nvPr/>
        </p:nvSpPr>
        <p:spPr>
          <a:xfrm>
            <a:off x="7038373" y="2705479"/>
            <a:ext cx="4015200" cy="2434500"/>
          </a:xfrm>
          <a:prstGeom prst="rect">
            <a:avLst/>
          </a:prstGeom>
          <a:solidFill>
            <a:srgbClr val="FFFFFF"/>
          </a:solidFill>
          <a:ln>
            <a:noFill/>
          </a:ln>
        </p:spPr>
        <p:txBody>
          <a:bodyPr wrap="square" lIns="91425" tIns="91425" rIns="91425" bIns="91425" anchor="ctr" anchorCtr="0">
            <a:noAutofit/>
          </a:bodyPr>
          <a:lstStyle/>
          <a:p>
            <a:pPr lvl="0">
              <a:spcBef>
                <a:spcPts val="0"/>
              </a:spcBef>
              <a:buNone/>
            </a:pPr>
            <a:endParaRPr/>
          </a:p>
        </p:txBody>
      </p:sp>
      <p:pic>
        <p:nvPicPr>
          <p:cNvPr id="1620" name="Shape 1620" descr="logo_twitter.png"/>
          <p:cNvPicPr preferRelativeResize="0"/>
          <p:nvPr/>
        </p:nvPicPr>
        <p:blipFill rotWithShape="1">
          <a:blip r:embed="rId12" cstate="email">
            <a:alphaModFix/>
          </a:blip>
          <a:srcRect/>
          <a:stretch/>
        </p:blipFill>
        <p:spPr>
          <a:xfrm>
            <a:off x="8262219" y="4151237"/>
            <a:ext cx="684900" cy="551400"/>
          </a:xfrm>
          <a:prstGeom prst="rect">
            <a:avLst/>
          </a:prstGeom>
          <a:noFill/>
          <a:ln>
            <a:noFill/>
          </a:ln>
        </p:spPr>
      </p:pic>
      <p:pic>
        <p:nvPicPr>
          <p:cNvPr id="1621" name="Shape 1621" descr="logo_youtube.png"/>
          <p:cNvPicPr preferRelativeResize="0"/>
          <p:nvPr/>
        </p:nvPicPr>
        <p:blipFill rotWithShape="1">
          <a:blip r:embed="rId13" cstate="email">
            <a:alphaModFix/>
          </a:blip>
          <a:srcRect/>
          <a:stretch/>
        </p:blipFill>
        <p:spPr>
          <a:xfrm>
            <a:off x="10040862" y="4268424"/>
            <a:ext cx="866100" cy="443400"/>
          </a:xfrm>
          <a:prstGeom prst="rect">
            <a:avLst/>
          </a:prstGeom>
          <a:noFill/>
          <a:ln>
            <a:noFill/>
          </a:ln>
        </p:spPr>
      </p:pic>
      <p:pic>
        <p:nvPicPr>
          <p:cNvPr id="1622" name="Shape 1622" descr="pinterest_badge_red.png"/>
          <p:cNvPicPr preferRelativeResize="0"/>
          <p:nvPr/>
        </p:nvPicPr>
        <p:blipFill rotWithShape="1">
          <a:blip r:embed="rId14" cstate="email">
            <a:alphaModFix/>
          </a:blip>
          <a:srcRect/>
          <a:stretch/>
        </p:blipFill>
        <p:spPr>
          <a:xfrm>
            <a:off x="7360635" y="4091382"/>
            <a:ext cx="684770" cy="670978"/>
          </a:xfrm>
          <a:prstGeom prst="rect">
            <a:avLst/>
          </a:prstGeom>
          <a:noFill/>
          <a:ln>
            <a:noFill/>
          </a:ln>
        </p:spPr>
      </p:pic>
      <p:pic>
        <p:nvPicPr>
          <p:cNvPr id="1623" name="Shape 1623" descr="logo_facebook.png"/>
          <p:cNvPicPr preferRelativeResize="0"/>
          <p:nvPr/>
        </p:nvPicPr>
        <p:blipFill rotWithShape="1">
          <a:blip r:embed="rId15" cstate="email">
            <a:alphaModFix/>
          </a:blip>
          <a:srcRect t="-25313" r="-25313"/>
          <a:stretch/>
        </p:blipFill>
        <p:spPr>
          <a:xfrm>
            <a:off x="7337325" y="2830100"/>
            <a:ext cx="759300" cy="751800"/>
          </a:xfrm>
          <a:prstGeom prst="rect">
            <a:avLst/>
          </a:prstGeom>
          <a:noFill/>
          <a:ln>
            <a:noFill/>
          </a:ln>
        </p:spPr>
      </p:pic>
      <p:pic>
        <p:nvPicPr>
          <p:cNvPr id="1624" name="Shape 1624" descr="download.jpeg"/>
          <p:cNvPicPr preferRelativeResize="0"/>
          <p:nvPr/>
        </p:nvPicPr>
        <p:blipFill>
          <a:blip r:embed="rId16" cstate="email">
            <a:alphaModFix/>
          </a:blip>
          <a:stretch>
            <a:fillRect/>
          </a:stretch>
        </p:blipFill>
        <p:spPr>
          <a:xfrm>
            <a:off x="8066181" y="2956734"/>
            <a:ext cx="1012538" cy="673800"/>
          </a:xfrm>
          <a:prstGeom prst="rect">
            <a:avLst/>
          </a:prstGeom>
          <a:noFill/>
          <a:ln>
            <a:noFill/>
          </a:ln>
        </p:spPr>
      </p:pic>
      <p:pic>
        <p:nvPicPr>
          <p:cNvPr id="1625" name="Shape 1625" descr="linkedin-logo-3.png"/>
          <p:cNvPicPr preferRelativeResize="0"/>
          <p:nvPr/>
        </p:nvPicPr>
        <p:blipFill>
          <a:blip r:embed="rId17" cstate="email">
            <a:alphaModFix/>
          </a:blip>
          <a:stretch>
            <a:fillRect/>
          </a:stretch>
        </p:blipFill>
        <p:spPr>
          <a:xfrm>
            <a:off x="10168385" y="3017032"/>
            <a:ext cx="619176" cy="547250"/>
          </a:xfrm>
          <a:prstGeom prst="rect">
            <a:avLst/>
          </a:prstGeom>
          <a:noFill/>
          <a:ln>
            <a:noFill/>
          </a:ln>
        </p:spPr>
      </p:pic>
      <p:pic>
        <p:nvPicPr>
          <p:cNvPr id="1626" name="Shape 1626" descr="snapchat logo.png"/>
          <p:cNvPicPr preferRelativeResize="0"/>
          <p:nvPr/>
        </p:nvPicPr>
        <p:blipFill>
          <a:blip r:embed="rId18" cstate="email">
            <a:alphaModFix/>
          </a:blip>
          <a:stretch>
            <a:fillRect/>
          </a:stretch>
        </p:blipFill>
        <p:spPr>
          <a:xfrm>
            <a:off x="9213425" y="4092602"/>
            <a:ext cx="619175" cy="619198"/>
          </a:xfrm>
          <a:prstGeom prst="rect">
            <a:avLst/>
          </a:prstGeom>
          <a:noFill/>
          <a:ln>
            <a:noFill/>
          </a:ln>
        </p:spPr>
      </p:pic>
      <p:pic>
        <p:nvPicPr>
          <p:cNvPr id="1627" name="Shape 1627" descr="GooglePlus-logos-02.png"/>
          <p:cNvPicPr preferRelativeResize="0"/>
          <p:nvPr/>
        </p:nvPicPr>
        <p:blipFill>
          <a:blip r:embed="rId19" cstate="email">
            <a:alphaModFix/>
          </a:blip>
          <a:stretch>
            <a:fillRect/>
          </a:stretch>
        </p:blipFill>
        <p:spPr>
          <a:xfrm>
            <a:off x="9250531" y="3004449"/>
            <a:ext cx="619174" cy="6191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07"/>
                                        </p:tgtEl>
                                        <p:attrNameLst>
                                          <p:attrName>style.visibility</p:attrName>
                                        </p:attrNameLst>
                                      </p:cBhvr>
                                      <p:to>
                                        <p:strVal val="visible"/>
                                      </p:to>
                                    </p:set>
                                    <p:animEffect transition="in" filter="fade">
                                      <p:cBhvr>
                                        <p:cTn id="7" dur="500"/>
                                        <p:tgtEl>
                                          <p:spTgt spid="16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8"/>
                                        </p:tgtEl>
                                        <p:attrNameLst>
                                          <p:attrName>style.visibility</p:attrName>
                                        </p:attrNameLst>
                                      </p:cBhvr>
                                      <p:to>
                                        <p:strVal val="visible"/>
                                      </p:to>
                                    </p:set>
                                    <p:animEffect transition="in" filter="fade">
                                      <p:cBhvr>
                                        <p:cTn id="12" dur="500"/>
                                        <p:tgtEl>
                                          <p:spTgt spid="1608"/>
                                        </p:tgtEl>
                                      </p:cBhvr>
                                    </p:animEffect>
                                  </p:childTnLst>
                                </p:cTn>
                              </p:par>
                              <p:par>
                                <p:cTn id="13" presetID="10" presetClass="entr" presetSubtype="0" fill="hold" nodeType="withEffect">
                                  <p:stCondLst>
                                    <p:cond delay="0"/>
                                  </p:stCondLst>
                                  <p:childTnLst>
                                    <p:set>
                                      <p:cBhvr>
                                        <p:cTn id="14" dur="1" fill="hold">
                                          <p:stCondLst>
                                            <p:cond delay="0"/>
                                          </p:stCondLst>
                                        </p:cTn>
                                        <p:tgtEl>
                                          <p:spTgt spid="1609"/>
                                        </p:tgtEl>
                                        <p:attrNameLst>
                                          <p:attrName>style.visibility</p:attrName>
                                        </p:attrNameLst>
                                      </p:cBhvr>
                                      <p:to>
                                        <p:strVal val="visible"/>
                                      </p:to>
                                    </p:set>
                                    <p:animEffect transition="in" filter="fade">
                                      <p:cBhvr>
                                        <p:cTn id="15" dur="500"/>
                                        <p:tgtEl>
                                          <p:spTgt spid="160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611"/>
                                        </p:tgtEl>
                                        <p:attrNameLst>
                                          <p:attrName>style.visibility</p:attrName>
                                        </p:attrNameLst>
                                      </p:cBhvr>
                                      <p:to>
                                        <p:strVal val="visible"/>
                                      </p:to>
                                    </p:set>
                                    <p:animEffect transition="in" filter="fade">
                                      <p:cBhvr>
                                        <p:cTn id="20" dur="500"/>
                                        <p:tgtEl>
                                          <p:spTgt spid="1611"/>
                                        </p:tgtEl>
                                      </p:cBhvr>
                                    </p:animEffect>
                                  </p:childTnLst>
                                </p:cTn>
                              </p:par>
                              <p:par>
                                <p:cTn id="21" presetID="10" presetClass="entr" presetSubtype="0" fill="hold" nodeType="withEffect">
                                  <p:stCondLst>
                                    <p:cond delay="0"/>
                                  </p:stCondLst>
                                  <p:childTnLst>
                                    <p:set>
                                      <p:cBhvr>
                                        <p:cTn id="22" dur="1" fill="hold">
                                          <p:stCondLst>
                                            <p:cond delay="0"/>
                                          </p:stCondLst>
                                        </p:cTn>
                                        <p:tgtEl>
                                          <p:spTgt spid="1610"/>
                                        </p:tgtEl>
                                        <p:attrNameLst>
                                          <p:attrName>style.visibility</p:attrName>
                                        </p:attrNameLst>
                                      </p:cBhvr>
                                      <p:to>
                                        <p:strVal val="visible"/>
                                      </p:to>
                                    </p:set>
                                    <p:animEffect transition="in" filter="fade">
                                      <p:cBhvr>
                                        <p:cTn id="23" dur="500"/>
                                        <p:tgtEl>
                                          <p:spTgt spid="1610"/>
                                        </p:tgtEl>
                                      </p:cBhvr>
                                    </p:animEffect>
                                  </p:childTnLst>
                                </p:cTn>
                              </p:par>
                              <p:par>
                                <p:cTn id="24" presetID="10" presetClass="entr" presetSubtype="0" fill="hold" nodeType="withEffect">
                                  <p:stCondLst>
                                    <p:cond delay="0"/>
                                  </p:stCondLst>
                                  <p:childTnLst>
                                    <p:set>
                                      <p:cBhvr>
                                        <p:cTn id="25" dur="1" fill="hold">
                                          <p:stCondLst>
                                            <p:cond delay="0"/>
                                          </p:stCondLst>
                                        </p:cTn>
                                        <p:tgtEl>
                                          <p:spTgt spid="1612"/>
                                        </p:tgtEl>
                                        <p:attrNameLst>
                                          <p:attrName>style.visibility</p:attrName>
                                        </p:attrNameLst>
                                      </p:cBhvr>
                                      <p:to>
                                        <p:strVal val="visible"/>
                                      </p:to>
                                    </p:set>
                                    <p:animEffect transition="in" filter="fade">
                                      <p:cBhvr>
                                        <p:cTn id="26" dur="500"/>
                                        <p:tgtEl>
                                          <p:spTgt spid="1612"/>
                                        </p:tgtEl>
                                      </p:cBhvr>
                                    </p:animEffect>
                                  </p:childTnLst>
                                </p:cTn>
                              </p:par>
                              <p:par>
                                <p:cTn id="27" presetID="10" presetClass="entr" presetSubtype="0" fill="hold" nodeType="withEffect">
                                  <p:stCondLst>
                                    <p:cond delay="0"/>
                                  </p:stCondLst>
                                  <p:childTnLst>
                                    <p:set>
                                      <p:cBhvr>
                                        <p:cTn id="28" dur="1" fill="hold">
                                          <p:stCondLst>
                                            <p:cond delay="0"/>
                                          </p:stCondLst>
                                        </p:cTn>
                                        <p:tgtEl>
                                          <p:spTgt spid="1613"/>
                                        </p:tgtEl>
                                        <p:attrNameLst>
                                          <p:attrName>style.visibility</p:attrName>
                                        </p:attrNameLst>
                                      </p:cBhvr>
                                      <p:to>
                                        <p:strVal val="visible"/>
                                      </p:to>
                                    </p:set>
                                    <p:animEffect transition="in" filter="fade">
                                      <p:cBhvr>
                                        <p:cTn id="29" dur="500"/>
                                        <p:tgtEl>
                                          <p:spTgt spid="16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614"/>
                                        </p:tgtEl>
                                        <p:attrNameLst>
                                          <p:attrName>style.visibility</p:attrName>
                                        </p:attrNameLst>
                                      </p:cBhvr>
                                      <p:to>
                                        <p:strVal val="visible"/>
                                      </p:to>
                                    </p:set>
                                    <p:animEffect transition="in" filter="fade">
                                      <p:cBhvr>
                                        <p:cTn id="34" dur="500"/>
                                        <p:tgtEl>
                                          <p:spTgt spid="16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632"/>
        <p:cNvGrpSpPr/>
        <p:nvPr/>
      </p:nvGrpSpPr>
      <p:grpSpPr>
        <a:xfrm>
          <a:off x="0" y="0"/>
          <a:ext cx="0" cy="0"/>
          <a:chOff x="0" y="0"/>
          <a:chExt cx="0" cy="0"/>
        </a:xfrm>
      </p:grpSpPr>
      <p:sp>
        <p:nvSpPr>
          <p:cNvPr id="1633" name="Shape 1633"/>
          <p:cNvSpPr txBox="1"/>
          <p:nvPr/>
        </p:nvSpPr>
        <p:spPr>
          <a:xfrm>
            <a:off x="742425" y="449050"/>
            <a:ext cx="78069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b="1">
                <a:solidFill>
                  <a:srgbClr val="595959"/>
                </a:solidFill>
                <a:latin typeface="Roboto"/>
                <a:ea typeface="Roboto"/>
                <a:cs typeface="Roboto"/>
                <a:sym typeface="Roboto"/>
              </a:rPr>
              <a:t>Koje stranice najbrže rastu?</a:t>
            </a:r>
          </a:p>
        </p:txBody>
      </p:sp>
      <p:sp>
        <p:nvSpPr>
          <p:cNvPr id="1634" name="Shape 1634"/>
          <p:cNvSpPr txBox="1"/>
          <p:nvPr/>
        </p:nvSpPr>
        <p:spPr>
          <a:xfrm>
            <a:off x="809925" y="1305475"/>
            <a:ext cx="8161200" cy="764100"/>
          </a:xfrm>
          <a:prstGeom prst="rect">
            <a:avLst/>
          </a:prstGeom>
          <a:noFill/>
          <a:ln>
            <a:noFill/>
          </a:ln>
        </p:spPr>
        <p:txBody>
          <a:bodyPr wrap="square" lIns="91425" tIns="91425" rIns="91425" bIns="91425" anchor="t" anchorCtr="0">
            <a:noAutofit/>
          </a:bodyPr>
          <a:lstStyle/>
          <a:p>
            <a:pPr marL="171450" marR="0" lvl="0" indent="-171450" algn="l" rtl="0">
              <a:lnSpc>
                <a:spcPct val="90000"/>
              </a:lnSpc>
              <a:spcBef>
                <a:spcPts val="0"/>
              </a:spcBef>
              <a:spcAft>
                <a:spcPts val="0"/>
              </a:spcAft>
              <a:buClr>
                <a:srgbClr val="595959"/>
              </a:buClr>
              <a:buSzPct val="25000"/>
              <a:buFont typeface="Arial"/>
              <a:buNone/>
            </a:pPr>
            <a:r>
              <a:rPr lang="hr-HR" sz="1800">
                <a:solidFill>
                  <a:srgbClr val="595959"/>
                </a:solidFill>
                <a:latin typeface="Roboto"/>
                <a:ea typeface="Roboto"/>
                <a:cs typeface="Roboto"/>
                <a:sym typeface="Roboto"/>
              </a:rPr>
              <a:t>Broj aktivnih korisnika </a:t>
            </a:r>
            <a:r>
              <a:rPr lang="hr-HR" sz="1800" b="1">
                <a:solidFill>
                  <a:srgbClr val="595959"/>
                </a:solidFill>
                <a:latin typeface="Roboto"/>
                <a:ea typeface="Roboto"/>
                <a:cs typeface="Roboto"/>
                <a:sym typeface="Roboto"/>
              </a:rPr>
              <a:t>Pinteresta</a:t>
            </a:r>
            <a:r>
              <a:rPr lang="hr-HR" sz="1800">
                <a:solidFill>
                  <a:srgbClr val="595959"/>
                </a:solidFill>
                <a:latin typeface="Roboto"/>
                <a:ea typeface="Roboto"/>
                <a:cs typeface="Roboto"/>
                <a:sym typeface="Roboto"/>
              </a:rPr>
              <a:t> i </a:t>
            </a:r>
            <a:r>
              <a:rPr lang="hr-HR" sz="1800" b="1">
                <a:solidFill>
                  <a:srgbClr val="595959"/>
                </a:solidFill>
                <a:latin typeface="Roboto"/>
                <a:ea typeface="Roboto"/>
                <a:cs typeface="Roboto"/>
                <a:sym typeface="Roboto"/>
              </a:rPr>
              <a:t>Instagrama</a:t>
            </a:r>
            <a:r>
              <a:rPr lang="hr-HR" sz="1800">
                <a:solidFill>
                  <a:srgbClr val="595959"/>
                </a:solidFill>
                <a:latin typeface="Roboto"/>
                <a:ea typeface="Roboto"/>
                <a:cs typeface="Roboto"/>
                <a:sym typeface="Roboto"/>
              </a:rPr>
              <a:t> udvostručio se od 2012, </a:t>
            </a:r>
          </a:p>
          <a:p>
            <a:pPr marL="171450" marR="0" lvl="0" indent="-171450" algn="l" rtl="0">
              <a:lnSpc>
                <a:spcPct val="90000"/>
              </a:lnSpc>
              <a:spcBef>
                <a:spcPts val="750"/>
              </a:spcBef>
              <a:buClr>
                <a:srgbClr val="595959"/>
              </a:buClr>
              <a:buSzPct val="25000"/>
              <a:buFont typeface="Arial"/>
              <a:buNone/>
            </a:pPr>
            <a:r>
              <a:rPr lang="hr-HR" sz="1800">
                <a:solidFill>
                  <a:srgbClr val="595959"/>
                </a:solidFill>
                <a:latin typeface="Roboto"/>
                <a:ea typeface="Roboto"/>
                <a:cs typeface="Roboto"/>
                <a:sym typeface="Roboto"/>
              </a:rPr>
              <a:t>rast na drugim mrežama daleko je sporiji.</a:t>
            </a:r>
          </a:p>
        </p:txBody>
      </p:sp>
      <p:grpSp>
        <p:nvGrpSpPr>
          <p:cNvPr id="1635" name="Shape 1635"/>
          <p:cNvGrpSpPr/>
          <p:nvPr/>
        </p:nvGrpSpPr>
        <p:grpSpPr>
          <a:xfrm>
            <a:off x="2815716" y="2962828"/>
            <a:ext cx="354000" cy="1705100"/>
            <a:chOff x="1002725" y="2506675"/>
            <a:chExt cx="354000" cy="1705100"/>
          </a:xfrm>
        </p:grpSpPr>
        <p:sp>
          <p:nvSpPr>
            <p:cNvPr id="1636" name="Shape 1636"/>
            <p:cNvSpPr/>
            <p:nvPr/>
          </p:nvSpPr>
          <p:spPr>
            <a:xfrm>
              <a:off x="1061675" y="2575875"/>
              <a:ext cx="236100" cy="16359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37" name="Shape 1637"/>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67</a:t>
              </a:r>
            </a:p>
          </p:txBody>
        </p:sp>
      </p:grpSp>
      <p:grpSp>
        <p:nvGrpSpPr>
          <p:cNvPr id="1638" name="Shape 1638"/>
          <p:cNvGrpSpPr/>
          <p:nvPr/>
        </p:nvGrpSpPr>
        <p:grpSpPr>
          <a:xfrm>
            <a:off x="3072932" y="2858153"/>
            <a:ext cx="354000" cy="1809800"/>
            <a:chOff x="1002725" y="2506675"/>
            <a:chExt cx="354000" cy="1809800"/>
          </a:xfrm>
        </p:grpSpPr>
        <p:sp>
          <p:nvSpPr>
            <p:cNvPr id="1639" name="Shape 1639"/>
            <p:cNvSpPr/>
            <p:nvPr/>
          </p:nvSpPr>
          <p:spPr>
            <a:xfrm>
              <a:off x="1061683" y="2575875"/>
              <a:ext cx="236100" cy="17406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40" name="Shape 1640"/>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71</a:t>
              </a:r>
            </a:p>
          </p:txBody>
        </p:sp>
      </p:grpSp>
      <p:grpSp>
        <p:nvGrpSpPr>
          <p:cNvPr id="1641" name="Shape 1641"/>
          <p:cNvGrpSpPr/>
          <p:nvPr/>
        </p:nvGrpSpPr>
        <p:grpSpPr>
          <a:xfrm>
            <a:off x="3330149" y="2858153"/>
            <a:ext cx="354000" cy="1809800"/>
            <a:chOff x="1002725" y="2506675"/>
            <a:chExt cx="354000" cy="1809800"/>
          </a:xfrm>
        </p:grpSpPr>
        <p:sp>
          <p:nvSpPr>
            <p:cNvPr id="1642" name="Shape 1642"/>
            <p:cNvSpPr/>
            <p:nvPr/>
          </p:nvSpPr>
          <p:spPr>
            <a:xfrm>
              <a:off x="1061666" y="2575875"/>
              <a:ext cx="236100" cy="17406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43" name="Shape 1643"/>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71</a:t>
              </a:r>
            </a:p>
          </p:txBody>
        </p:sp>
      </p:grpSp>
      <p:grpSp>
        <p:nvGrpSpPr>
          <p:cNvPr id="1644" name="Shape 1644"/>
          <p:cNvGrpSpPr/>
          <p:nvPr/>
        </p:nvGrpSpPr>
        <p:grpSpPr>
          <a:xfrm>
            <a:off x="3587366" y="2837803"/>
            <a:ext cx="354000" cy="1830200"/>
            <a:chOff x="1002725" y="2506675"/>
            <a:chExt cx="354000" cy="1830200"/>
          </a:xfrm>
        </p:grpSpPr>
        <p:sp>
          <p:nvSpPr>
            <p:cNvPr id="1645" name="Shape 1645"/>
            <p:cNvSpPr/>
            <p:nvPr/>
          </p:nvSpPr>
          <p:spPr>
            <a:xfrm>
              <a:off x="1061675" y="2575875"/>
              <a:ext cx="236100" cy="17610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46" name="Shape 1646"/>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72</a:t>
              </a:r>
            </a:p>
          </p:txBody>
        </p:sp>
      </p:grpSp>
      <p:grpSp>
        <p:nvGrpSpPr>
          <p:cNvPr id="1647" name="Shape 1647"/>
          <p:cNvGrpSpPr/>
          <p:nvPr/>
        </p:nvGrpSpPr>
        <p:grpSpPr>
          <a:xfrm>
            <a:off x="4070366" y="4229428"/>
            <a:ext cx="354000" cy="438500"/>
            <a:chOff x="1002725" y="2506675"/>
            <a:chExt cx="354000" cy="438500"/>
          </a:xfrm>
        </p:grpSpPr>
        <p:sp>
          <p:nvSpPr>
            <p:cNvPr id="1648" name="Shape 1648"/>
            <p:cNvSpPr/>
            <p:nvPr/>
          </p:nvSpPr>
          <p:spPr>
            <a:xfrm>
              <a:off x="1061675" y="2575875"/>
              <a:ext cx="236100" cy="3693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49" name="Shape 1649"/>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15</a:t>
              </a:r>
            </a:p>
          </p:txBody>
        </p:sp>
      </p:grpSp>
      <p:grpSp>
        <p:nvGrpSpPr>
          <p:cNvPr id="1650" name="Shape 1650"/>
          <p:cNvGrpSpPr/>
          <p:nvPr/>
        </p:nvGrpSpPr>
        <p:grpSpPr>
          <a:xfrm>
            <a:off x="4327582" y="4075928"/>
            <a:ext cx="354000" cy="592100"/>
            <a:chOff x="1002725" y="2506675"/>
            <a:chExt cx="354000" cy="592100"/>
          </a:xfrm>
        </p:grpSpPr>
        <p:sp>
          <p:nvSpPr>
            <p:cNvPr id="1651" name="Shape 1651"/>
            <p:cNvSpPr/>
            <p:nvPr/>
          </p:nvSpPr>
          <p:spPr>
            <a:xfrm>
              <a:off x="1061683" y="2575875"/>
              <a:ext cx="236100" cy="5229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52" name="Shape 1652"/>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21</a:t>
              </a:r>
            </a:p>
          </p:txBody>
        </p:sp>
      </p:grpSp>
      <p:grpSp>
        <p:nvGrpSpPr>
          <p:cNvPr id="1653" name="Shape 1653"/>
          <p:cNvGrpSpPr/>
          <p:nvPr/>
        </p:nvGrpSpPr>
        <p:grpSpPr>
          <a:xfrm>
            <a:off x="4584799" y="3921278"/>
            <a:ext cx="354000" cy="746600"/>
            <a:chOff x="1002725" y="2506675"/>
            <a:chExt cx="354000" cy="746600"/>
          </a:xfrm>
        </p:grpSpPr>
        <p:sp>
          <p:nvSpPr>
            <p:cNvPr id="1654" name="Shape 1654"/>
            <p:cNvSpPr/>
            <p:nvPr/>
          </p:nvSpPr>
          <p:spPr>
            <a:xfrm>
              <a:off x="1061666" y="2575875"/>
              <a:ext cx="236100" cy="6774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55" name="Shape 1655"/>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28</a:t>
              </a:r>
            </a:p>
          </p:txBody>
        </p:sp>
      </p:grpSp>
      <p:grpSp>
        <p:nvGrpSpPr>
          <p:cNvPr id="1656" name="Shape 1656"/>
          <p:cNvGrpSpPr/>
          <p:nvPr/>
        </p:nvGrpSpPr>
        <p:grpSpPr>
          <a:xfrm>
            <a:off x="4842016" y="3823628"/>
            <a:ext cx="354000" cy="844400"/>
            <a:chOff x="1002725" y="2506675"/>
            <a:chExt cx="354000" cy="844400"/>
          </a:xfrm>
        </p:grpSpPr>
        <p:sp>
          <p:nvSpPr>
            <p:cNvPr id="1657" name="Shape 1657"/>
            <p:cNvSpPr/>
            <p:nvPr/>
          </p:nvSpPr>
          <p:spPr>
            <a:xfrm>
              <a:off x="1061675" y="2575875"/>
              <a:ext cx="236100" cy="7752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58" name="Shape 1658"/>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31</a:t>
              </a:r>
            </a:p>
          </p:txBody>
        </p:sp>
      </p:grpSp>
      <p:grpSp>
        <p:nvGrpSpPr>
          <p:cNvPr id="1659" name="Shape 1659"/>
          <p:cNvGrpSpPr/>
          <p:nvPr/>
        </p:nvGrpSpPr>
        <p:grpSpPr>
          <a:xfrm>
            <a:off x="5378441" y="4275303"/>
            <a:ext cx="354000" cy="392600"/>
            <a:chOff x="1002725" y="2506675"/>
            <a:chExt cx="354000" cy="392600"/>
          </a:xfrm>
        </p:grpSpPr>
        <p:sp>
          <p:nvSpPr>
            <p:cNvPr id="1660" name="Shape 1660"/>
            <p:cNvSpPr/>
            <p:nvPr/>
          </p:nvSpPr>
          <p:spPr>
            <a:xfrm>
              <a:off x="1061675" y="2575875"/>
              <a:ext cx="236100" cy="3234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61" name="Shape 1661"/>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13</a:t>
              </a:r>
            </a:p>
          </p:txBody>
        </p:sp>
      </p:grpSp>
      <p:grpSp>
        <p:nvGrpSpPr>
          <p:cNvPr id="1662" name="Shape 1662"/>
          <p:cNvGrpSpPr/>
          <p:nvPr/>
        </p:nvGrpSpPr>
        <p:grpSpPr>
          <a:xfrm>
            <a:off x="5635657" y="4152628"/>
            <a:ext cx="354000" cy="515300"/>
            <a:chOff x="1002725" y="2506675"/>
            <a:chExt cx="354000" cy="515300"/>
          </a:xfrm>
        </p:grpSpPr>
        <p:sp>
          <p:nvSpPr>
            <p:cNvPr id="1663" name="Shape 1663"/>
            <p:cNvSpPr/>
            <p:nvPr/>
          </p:nvSpPr>
          <p:spPr>
            <a:xfrm>
              <a:off x="1061683" y="2575875"/>
              <a:ext cx="236100" cy="4461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64" name="Shape 1664"/>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17</a:t>
              </a:r>
            </a:p>
          </p:txBody>
        </p:sp>
      </p:grpSp>
      <p:grpSp>
        <p:nvGrpSpPr>
          <p:cNvPr id="1665" name="Shape 1665"/>
          <p:cNvGrpSpPr/>
          <p:nvPr/>
        </p:nvGrpSpPr>
        <p:grpSpPr>
          <a:xfrm>
            <a:off x="5892874" y="3970028"/>
            <a:ext cx="354000" cy="698000"/>
            <a:chOff x="1002725" y="2506675"/>
            <a:chExt cx="354000" cy="698000"/>
          </a:xfrm>
        </p:grpSpPr>
        <p:sp>
          <p:nvSpPr>
            <p:cNvPr id="1666" name="Shape 1666"/>
            <p:cNvSpPr/>
            <p:nvPr/>
          </p:nvSpPr>
          <p:spPr>
            <a:xfrm>
              <a:off x="1061666" y="2575875"/>
              <a:ext cx="236100" cy="6288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67" name="Shape 1667"/>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26</a:t>
              </a:r>
            </a:p>
          </p:txBody>
        </p:sp>
      </p:grpSp>
      <p:grpSp>
        <p:nvGrpSpPr>
          <p:cNvPr id="1668" name="Shape 1668"/>
          <p:cNvGrpSpPr/>
          <p:nvPr/>
        </p:nvGrpSpPr>
        <p:grpSpPr>
          <a:xfrm>
            <a:off x="6150091" y="3921128"/>
            <a:ext cx="354000" cy="746900"/>
            <a:chOff x="1002725" y="2506675"/>
            <a:chExt cx="354000" cy="746900"/>
          </a:xfrm>
        </p:grpSpPr>
        <p:sp>
          <p:nvSpPr>
            <p:cNvPr id="1669" name="Shape 1669"/>
            <p:cNvSpPr/>
            <p:nvPr/>
          </p:nvSpPr>
          <p:spPr>
            <a:xfrm>
              <a:off x="1061675" y="2575875"/>
              <a:ext cx="236100" cy="6777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70" name="Shape 1670"/>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28</a:t>
              </a:r>
            </a:p>
          </p:txBody>
        </p:sp>
      </p:grpSp>
      <p:grpSp>
        <p:nvGrpSpPr>
          <p:cNvPr id="1671" name="Shape 1671"/>
          <p:cNvGrpSpPr/>
          <p:nvPr/>
        </p:nvGrpSpPr>
        <p:grpSpPr>
          <a:xfrm>
            <a:off x="6664516" y="4122728"/>
            <a:ext cx="354000" cy="545300"/>
            <a:chOff x="1002725" y="2506675"/>
            <a:chExt cx="354000" cy="545300"/>
          </a:xfrm>
        </p:grpSpPr>
        <p:sp>
          <p:nvSpPr>
            <p:cNvPr id="1672" name="Shape 1672"/>
            <p:cNvSpPr/>
            <p:nvPr/>
          </p:nvSpPr>
          <p:spPr>
            <a:xfrm>
              <a:off x="1061675" y="2575875"/>
              <a:ext cx="236100" cy="4761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73" name="Shape 1673"/>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20</a:t>
              </a:r>
            </a:p>
          </p:txBody>
        </p:sp>
      </p:grpSp>
      <p:grpSp>
        <p:nvGrpSpPr>
          <p:cNvPr id="1674" name="Shape 1674"/>
          <p:cNvGrpSpPr/>
          <p:nvPr/>
        </p:nvGrpSpPr>
        <p:grpSpPr>
          <a:xfrm>
            <a:off x="6921732" y="4075928"/>
            <a:ext cx="354000" cy="584600"/>
            <a:chOff x="1002725" y="2506675"/>
            <a:chExt cx="354000" cy="584600"/>
          </a:xfrm>
        </p:grpSpPr>
        <p:sp>
          <p:nvSpPr>
            <p:cNvPr id="1675" name="Shape 1675"/>
            <p:cNvSpPr/>
            <p:nvPr/>
          </p:nvSpPr>
          <p:spPr>
            <a:xfrm>
              <a:off x="1061683" y="2575875"/>
              <a:ext cx="236100" cy="5154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76" name="Shape 1676"/>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22</a:t>
              </a:r>
            </a:p>
          </p:txBody>
        </p:sp>
      </p:grpSp>
      <p:grpSp>
        <p:nvGrpSpPr>
          <p:cNvPr id="1677" name="Shape 1677"/>
          <p:cNvGrpSpPr/>
          <p:nvPr/>
        </p:nvGrpSpPr>
        <p:grpSpPr>
          <a:xfrm>
            <a:off x="7178949" y="3921128"/>
            <a:ext cx="354000" cy="746900"/>
            <a:chOff x="1002725" y="2506675"/>
            <a:chExt cx="354000" cy="746900"/>
          </a:xfrm>
        </p:grpSpPr>
        <p:sp>
          <p:nvSpPr>
            <p:cNvPr id="1678" name="Shape 1678"/>
            <p:cNvSpPr/>
            <p:nvPr/>
          </p:nvSpPr>
          <p:spPr>
            <a:xfrm>
              <a:off x="1061666" y="2575875"/>
              <a:ext cx="236100" cy="6777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79" name="Shape 1679"/>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28</a:t>
              </a:r>
            </a:p>
          </p:txBody>
        </p:sp>
      </p:grpSp>
      <p:grpSp>
        <p:nvGrpSpPr>
          <p:cNvPr id="1680" name="Shape 1680"/>
          <p:cNvGrpSpPr/>
          <p:nvPr/>
        </p:nvGrpSpPr>
        <p:grpSpPr>
          <a:xfrm>
            <a:off x="7436166" y="3998528"/>
            <a:ext cx="354000" cy="669500"/>
            <a:chOff x="1002725" y="2506675"/>
            <a:chExt cx="354000" cy="669500"/>
          </a:xfrm>
        </p:grpSpPr>
        <p:sp>
          <p:nvSpPr>
            <p:cNvPr id="1681" name="Shape 1681"/>
            <p:cNvSpPr/>
            <p:nvPr/>
          </p:nvSpPr>
          <p:spPr>
            <a:xfrm>
              <a:off x="1061675" y="2575875"/>
              <a:ext cx="236100" cy="6003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82" name="Shape 1682"/>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25</a:t>
              </a:r>
            </a:p>
          </p:txBody>
        </p:sp>
      </p:grpSp>
      <p:grpSp>
        <p:nvGrpSpPr>
          <p:cNvPr id="1683" name="Shape 1683"/>
          <p:cNvGrpSpPr/>
          <p:nvPr/>
        </p:nvGrpSpPr>
        <p:grpSpPr>
          <a:xfrm>
            <a:off x="7950591" y="4229428"/>
            <a:ext cx="354000" cy="431000"/>
            <a:chOff x="1002725" y="2506675"/>
            <a:chExt cx="354000" cy="431000"/>
          </a:xfrm>
        </p:grpSpPr>
        <p:sp>
          <p:nvSpPr>
            <p:cNvPr id="1684" name="Shape 1684"/>
            <p:cNvSpPr/>
            <p:nvPr/>
          </p:nvSpPr>
          <p:spPr>
            <a:xfrm>
              <a:off x="1061675" y="2575875"/>
              <a:ext cx="236100" cy="3618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85" name="Shape 1685"/>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16</a:t>
              </a:r>
            </a:p>
          </p:txBody>
        </p:sp>
      </p:grpSp>
      <p:grpSp>
        <p:nvGrpSpPr>
          <p:cNvPr id="1686" name="Shape 1686"/>
          <p:cNvGrpSpPr/>
          <p:nvPr/>
        </p:nvGrpSpPr>
        <p:grpSpPr>
          <a:xfrm>
            <a:off x="8207807" y="4156378"/>
            <a:ext cx="354000" cy="507800"/>
            <a:chOff x="1002725" y="2506675"/>
            <a:chExt cx="354000" cy="507800"/>
          </a:xfrm>
        </p:grpSpPr>
        <p:sp>
          <p:nvSpPr>
            <p:cNvPr id="1687" name="Shape 1687"/>
            <p:cNvSpPr/>
            <p:nvPr/>
          </p:nvSpPr>
          <p:spPr>
            <a:xfrm>
              <a:off x="1061683" y="2575875"/>
              <a:ext cx="236100" cy="4386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88" name="Shape 1688"/>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18</a:t>
              </a:r>
            </a:p>
          </p:txBody>
        </p:sp>
      </p:grpSp>
      <p:grpSp>
        <p:nvGrpSpPr>
          <p:cNvPr id="1689" name="Shape 1689"/>
          <p:cNvGrpSpPr/>
          <p:nvPr/>
        </p:nvGrpSpPr>
        <p:grpSpPr>
          <a:xfrm>
            <a:off x="8465024" y="4036828"/>
            <a:ext cx="354000" cy="631100"/>
            <a:chOff x="1002725" y="2506675"/>
            <a:chExt cx="354000" cy="631100"/>
          </a:xfrm>
        </p:grpSpPr>
        <p:sp>
          <p:nvSpPr>
            <p:cNvPr id="1690" name="Shape 1690"/>
            <p:cNvSpPr/>
            <p:nvPr/>
          </p:nvSpPr>
          <p:spPr>
            <a:xfrm>
              <a:off x="1061666" y="2575875"/>
              <a:ext cx="236100" cy="5619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91" name="Shape 1691"/>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23</a:t>
              </a:r>
            </a:p>
          </p:txBody>
        </p:sp>
      </p:grpSp>
      <p:grpSp>
        <p:nvGrpSpPr>
          <p:cNvPr id="1692" name="Shape 1692"/>
          <p:cNvGrpSpPr/>
          <p:nvPr/>
        </p:nvGrpSpPr>
        <p:grpSpPr>
          <a:xfrm>
            <a:off x="8722241" y="4036828"/>
            <a:ext cx="354000" cy="631100"/>
            <a:chOff x="1002725" y="2506675"/>
            <a:chExt cx="354000" cy="631100"/>
          </a:xfrm>
        </p:grpSpPr>
        <p:sp>
          <p:nvSpPr>
            <p:cNvPr id="1693" name="Shape 1693"/>
            <p:cNvSpPr/>
            <p:nvPr/>
          </p:nvSpPr>
          <p:spPr>
            <a:xfrm>
              <a:off x="1061675" y="2575875"/>
              <a:ext cx="236100" cy="561900"/>
            </a:xfrm>
            <a:prstGeom prst="rect">
              <a:avLst/>
            </a:prstGeom>
            <a:solidFill>
              <a:srgbClr val="4285F4"/>
            </a:solid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chemeClr val="dk1"/>
                </a:buClr>
                <a:buFont typeface="Roboto"/>
                <a:buNone/>
              </a:pPr>
              <a:endParaRPr sz="1000" b="1" i="0" u="none" strike="noStrike" cap="none">
                <a:solidFill>
                  <a:srgbClr val="FEFEFE"/>
                </a:solidFill>
                <a:latin typeface="Roboto"/>
                <a:ea typeface="Roboto"/>
                <a:cs typeface="Roboto"/>
                <a:sym typeface="Roboto"/>
              </a:endParaRPr>
            </a:p>
          </p:txBody>
        </p:sp>
        <p:sp>
          <p:nvSpPr>
            <p:cNvPr id="1694" name="Shape 1694"/>
            <p:cNvSpPr txBox="1"/>
            <p:nvPr/>
          </p:nvSpPr>
          <p:spPr>
            <a:xfrm>
              <a:off x="1002725" y="2506675"/>
              <a:ext cx="354000" cy="2361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FFFFFF"/>
                </a:buClr>
                <a:buSzPct val="25000"/>
                <a:buFont typeface="Roboto"/>
                <a:buNone/>
              </a:pPr>
              <a:r>
                <a:rPr lang="hr-HR" sz="1000" b="1" i="0" u="none" strike="noStrike" cap="none">
                  <a:solidFill>
                    <a:srgbClr val="FFFFFF"/>
                  </a:solidFill>
                  <a:latin typeface="Roboto"/>
                  <a:ea typeface="Roboto"/>
                  <a:cs typeface="Roboto"/>
                  <a:sym typeface="Roboto"/>
                </a:rPr>
                <a:t>23</a:t>
              </a:r>
            </a:p>
          </p:txBody>
        </p:sp>
      </p:grpSp>
      <p:cxnSp>
        <p:nvCxnSpPr>
          <p:cNvPr id="1695" name="Shape 1695"/>
          <p:cNvCxnSpPr/>
          <p:nvPr/>
        </p:nvCxnSpPr>
        <p:spPr>
          <a:xfrm>
            <a:off x="4015141" y="2559553"/>
            <a:ext cx="0" cy="2254500"/>
          </a:xfrm>
          <a:prstGeom prst="straightConnector1">
            <a:avLst/>
          </a:prstGeom>
          <a:noFill/>
          <a:ln w="9525" cap="flat" cmpd="sng">
            <a:solidFill>
              <a:srgbClr val="D9D9D9"/>
            </a:solidFill>
            <a:prstDash val="solid"/>
            <a:round/>
            <a:headEnd type="none" w="med" len="med"/>
            <a:tailEnd type="none" w="med" len="med"/>
          </a:ln>
        </p:spPr>
      </p:cxnSp>
      <p:cxnSp>
        <p:nvCxnSpPr>
          <p:cNvPr id="1696" name="Shape 1696"/>
          <p:cNvCxnSpPr/>
          <p:nvPr/>
        </p:nvCxnSpPr>
        <p:spPr>
          <a:xfrm>
            <a:off x="5294267" y="2559553"/>
            <a:ext cx="0" cy="2254500"/>
          </a:xfrm>
          <a:prstGeom prst="straightConnector1">
            <a:avLst/>
          </a:prstGeom>
          <a:noFill/>
          <a:ln w="9525" cap="flat" cmpd="sng">
            <a:solidFill>
              <a:srgbClr val="D9D9D9"/>
            </a:solidFill>
            <a:prstDash val="solid"/>
            <a:round/>
            <a:headEnd type="none" w="med" len="med"/>
            <a:tailEnd type="none" w="med" len="med"/>
          </a:ln>
        </p:spPr>
      </p:cxnSp>
      <p:cxnSp>
        <p:nvCxnSpPr>
          <p:cNvPr id="1697" name="Shape 1697"/>
          <p:cNvCxnSpPr/>
          <p:nvPr/>
        </p:nvCxnSpPr>
        <p:spPr>
          <a:xfrm>
            <a:off x="6589667" y="2559553"/>
            <a:ext cx="0" cy="2254500"/>
          </a:xfrm>
          <a:prstGeom prst="straightConnector1">
            <a:avLst/>
          </a:prstGeom>
          <a:noFill/>
          <a:ln w="9525" cap="flat" cmpd="sng">
            <a:solidFill>
              <a:srgbClr val="D9D9D9"/>
            </a:solidFill>
            <a:prstDash val="solid"/>
            <a:round/>
            <a:headEnd type="none" w="med" len="med"/>
            <a:tailEnd type="none" w="med" len="med"/>
          </a:ln>
        </p:spPr>
      </p:cxnSp>
      <p:cxnSp>
        <p:nvCxnSpPr>
          <p:cNvPr id="1698" name="Shape 1698"/>
          <p:cNvCxnSpPr/>
          <p:nvPr/>
        </p:nvCxnSpPr>
        <p:spPr>
          <a:xfrm>
            <a:off x="7885067" y="2559553"/>
            <a:ext cx="0" cy="2254500"/>
          </a:xfrm>
          <a:prstGeom prst="straightConnector1">
            <a:avLst/>
          </a:prstGeom>
          <a:noFill/>
          <a:ln w="9525" cap="flat" cmpd="sng">
            <a:solidFill>
              <a:srgbClr val="D9D9D9"/>
            </a:solidFill>
            <a:prstDash val="solid"/>
            <a:round/>
            <a:headEnd type="none" w="med" len="med"/>
            <a:tailEnd type="none" w="med" len="med"/>
          </a:ln>
        </p:spPr>
      </p:cxnSp>
      <p:sp>
        <p:nvSpPr>
          <p:cNvPr id="1699" name="Shape 1699"/>
          <p:cNvSpPr txBox="1"/>
          <p:nvPr/>
        </p:nvSpPr>
        <p:spPr>
          <a:xfrm>
            <a:off x="2810641" y="4607553"/>
            <a:ext cx="1188300" cy="1515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hr-HR" sz="1000" b="0" i="0" u="none" strike="noStrike" cap="none">
                <a:solidFill>
                  <a:srgbClr val="666666"/>
                </a:solidFill>
                <a:latin typeface="Roboto"/>
                <a:ea typeface="Roboto"/>
                <a:cs typeface="Roboto"/>
                <a:sym typeface="Roboto"/>
              </a:rPr>
              <a:t>‘12  ‘13   ‘14  ‘15</a:t>
            </a:r>
          </a:p>
        </p:txBody>
      </p:sp>
      <p:sp>
        <p:nvSpPr>
          <p:cNvPr id="1700" name="Shape 1700"/>
          <p:cNvSpPr txBox="1"/>
          <p:nvPr/>
        </p:nvSpPr>
        <p:spPr>
          <a:xfrm>
            <a:off x="4106041" y="4607553"/>
            <a:ext cx="1188300" cy="1515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hr-HR" sz="1000" b="0" i="0" u="none" strike="noStrike" cap="none">
                <a:solidFill>
                  <a:srgbClr val="666666"/>
                </a:solidFill>
                <a:latin typeface="Roboto"/>
                <a:ea typeface="Roboto"/>
                <a:cs typeface="Roboto"/>
                <a:sym typeface="Roboto"/>
              </a:rPr>
              <a:t>‘12  ‘13   ‘14  ‘15</a:t>
            </a:r>
          </a:p>
        </p:txBody>
      </p:sp>
      <p:sp>
        <p:nvSpPr>
          <p:cNvPr id="1701" name="Shape 1701"/>
          <p:cNvSpPr txBox="1"/>
          <p:nvPr/>
        </p:nvSpPr>
        <p:spPr>
          <a:xfrm>
            <a:off x="5385241" y="4607553"/>
            <a:ext cx="1188300" cy="1515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hr-HR" sz="1000" b="0" i="0" u="none" strike="noStrike" cap="none">
                <a:solidFill>
                  <a:srgbClr val="666666"/>
                </a:solidFill>
                <a:latin typeface="Roboto"/>
                <a:ea typeface="Roboto"/>
                <a:cs typeface="Roboto"/>
                <a:sym typeface="Roboto"/>
              </a:rPr>
              <a:t>‘12  ‘13   ‘14  ‘15</a:t>
            </a:r>
          </a:p>
        </p:txBody>
      </p:sp>
      <p:sp>
        <p:nvSpPr>
          <p:cNvPr id="1702" name="Shape 1702"/>
          <p:cNvSpPr txBox="1"/>
          <p:nvPr/>
        </p:nvSpPr>
        <p:spPr>
          <a:xfrm>
            <a:off x="6680641" y="4607553"/>
            <a:ext cx="1188300" cy="1515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hr-HR" sz="1000" b="0" i="0" u="none" strike="noStrike" cap="none">
                <a:solidFill>
                  <a:srgbClr val="666666"/>
                </a:solidFill>
                <a:latin typeface="Roboto"/>
                <a:ea typeface="Roboto"/>
                <a:cs typeface="Roboto"/>
                <a:sym typeface="Roboto"/>
              </a:rPr>
              <a:t>‘12  ‘13   ‘14  ‘15</a:t>
            </a:r>
          </a:p>
        </p:txBody>
      </p:sp>
      <p:sp>
        <p:nvSpPr>
          <p:cNvPr id="1703" name="Shape 1703"/>
          <p:cNvSpPr txBox="1"/>
          <p:nvPr/>
        </p:nvSpPr>
        <p:spPr>
          <a:xfrm>
            <a:off x="7976041" y="4607553"/>
            <a:ext cx="1188300" cy="151500"/>
          </a:xfrm>
          <a:prstGeom prst="rect">
            <a:avLst/>
          </a:prstGeom>
          <a:noFill/>
          <a:ln>
            <a:noFill/>
          </a:ln>
        </p:spPr>
        <p:txBody>
          <a:bodyPr wrap="square" lIns="91425" tIns="91425" rIns="91425" bIns="91425" anchor="t" anchorCtr="0">
            <a:noAutofit/>
          </a:bodyPr>
          <a:lstStyle/>
          <a:p>
            <a:pPr marL="0" marR="0" lvl="0" indent="0" algn="l" rtl="0">
              <a:lnSpc>
                <a:spcPct val="100000"/>
              </a:lnSpc>
              <a:spcBef>
                <a:spcPts val="0"/>
              </a:spcBef>
              <a:spcAft>
                <a:spcPts val="0"/>
              </a:spcAft>
              <a:buClr>
                <a:srgbClr val="666666"/>
              </a:buClr>
              <a:buSzPct val="25000"/>
              <a:buFont typeface="Roboto"/>
              <a:buNone/>
            </a:pPr>
            <a:r>
              <a:rPr lang="hr-HR" sz="1000" b="0" i="0" u="none" strike="noStrike" cap="none">
                <a:solidFill>
                  <a:srgbClr val="666666"/>
                </a:solidFill>
                <a:latin typeface="Roboto"/>
                <a:ea typeface="Roboto"/>
                <a:cs typeface="Roboto"/>
                <a:sym typeface="Roboto"/>
              </a:rPr>
              <a:t>‘12  ‘13   ‘14  ‘15</a:t>
            </a:r>
          </a:p>
        </p:txBody>
      </p:sp>
      <p:sp>
        <p:nvSpPr>
          <p:cNvPr id="1704" name="Shape 1704"/>
          <p:cNvSpPr txBox="1"/>
          <p:nvPr/>
        </p:nvSpPr>
        <p:spPr>
          <a:xfrm>
            <a:off x="2875766" y="2536253"/>
            <a:ext cx="1017300" cy="1515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hr-HR" sz="1200" b="1" i="0" u="none" strike="noStrike" cap="none">
                <a:solidFill>
                  <a:srgbClr val="666666"/>
                </a:solidFill>
                <a:latin typeface="Roboto"/>
                <a:ea typeface="Roboto"/>
                <a:cs typeface="Roboto"/>
                <a:sym typeface="Roboto"/>
              </a:rPr>
              <a:t>Facebook</a:t>
            </a:r>
          </a:p>
        </p:txBody>
      </p:sp>
      <p:sp>
        <p:nvSpPr>
          <p:cNvPr id="1705" name="Shape 1705"/>
          <p:cNvSpPr txBox="1"/>
          <p:nvPr/>
        </p:nvSpPr>
        <p:spPr>
          <a:xfrm>
            <a:off x="4137216" y="2536253"/>
            <a:ext cx="1017300" cy="1515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hr-HR" sz="1200" b="1" i="0" u="none" strike="noStrike" cap="none">
                <a:solidFill>
                  <a:srgbClr val="666666"/>
                </a:solidFill>
                <a:latin typeface="Roboto"/>
                <a:ea typeface="Roboto"/>
                <a:cs typeface="Roboto"/>
                <a:sym typeface="Roboto"/>
              </a:rPr>
              <a:t>Pinterest</a:t>
            </a:r>
          </a:p>
        </p:txBody>
      </p:sp>
      <p:sp>
        <p:nvSpPr>
          <p:cNvPr id="1706" name="Shape 1706"/>
          <p:cNvSpPr txBox="1"/>
          <p:nvPr/>
        </p:nvSpPr>
        <p:spPr>
          <a:xfrm>
            <a:off x="5441453" y="2536253"/>
            <a:ext cx="1017300" cy="1515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hr-HR" sz="1200" b="1" i="0" u="none" strike="noStrike" cap="none">
                <a:solidFill>
                  <a:srgbClr val="666666"/>
                </a:solidFill>
                <a:latin typeface="Roboto"/>
                <a:ea typeface="Roboto"/>
                <a:cs typeface="Roboto"/>
                <a:sym typeface="Roboto"/>
              </a:rPr>
              <a:t>Instagram</a:t>
            </a:r>
          </a:p>
        </p:txBody>
      </p:sp>
      <p:sp>
        <p:nvSpPr>
          <p:cNvPr id="1707" name="Shape 1707"/>
          <p:cNvSpPr txBox="1"/>
          <p:nvPr/>
        </p:nvSpPr>
        <p:spPr>
          <a:xfrm>
            <a:off x="6728703" y="2536253"/>
            <a:ext cx="1017300" cy="1515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hr-HR" sz="1200" b="1" i="0" u="none" strike="noStrike" cap="none">
                <a:solidFill>
                  <a:srgbClr val="666666"/>
                </a:solidFill>
                <a:latin typeface="Roboto"/>
                <a:ea typeface="Roboto"/>
                <a:cs typeface="Roboto"/>
                <a:sym typeface="Roboto"/>
              </a:rPr>
              <a:t>LinkedIn</a:t>
            </a:r>
          </a:p>
        </p:txBody>
      </p:sp>
      <p:sp>
        <p:nvSpPr>
          <p:cNvPr id="1708" name="Shape 1708"/>
          <p:cNvSpPr txBox="1"/>
          <p:nvPr/>
        </p:nvSpPr>
        <p:spPr>
          <a:xfrm>
            <a:off x="8024103" y="2536253"/>
            <a:ext cx="1017300" cy="151500"/>
          </a:xfrm>
          <a:prstGeom prst="rect">
            <a:avLst/>
          </a:prstGeom>
          <a:noFill/>
          <a:ln>
            <a:noFill/>
          </a:ln>
        </p:spPr>
        <p:txBody>
          <a:bodyPr wrap="square" lIns="91425" tIns="91425" rIns="91425" bIns="91425" anchor="t" anchorCtr="0">
            <a:noAutofit/>
          </a:bodyPr>
          <a:lstStyle/>
          <a:p>
            <a:pPr marL="0" marR="0" lvl="0" indent="0" algn="ctr" rtl="0">
              <a:lnSpc>
                <a:spcPct val="100000"/>
              </a:lnSpc>
              <a:spcBef>
                <a:spcPts val="0"/>
              </a:spcBef>
              <a:spcAft>
                <a:spcPts val="0"/>
              </a:spcAft>
              <a:buClr>
                <a:srgbClr val="666666"/>
              </a:buClr>
              <a:buSzPct val="25000"/>
              <a:buFont typeface="Roboto"/>
              <a:buNone/>
            </a:pPr>
            <a:r>
              <a:rPr lang="hr-HR" sz="1200" b="1" i="0" u="none" strike="noStrike" cap="none">
                <a:solidFill>
                  <a:srgbClr val="666666"/>
                </a:solidFill>
                <a:latin typeface="Roboto"/>
                <a:ea typeface="Roboto"/>
                <a:cs typeface="Roboto"/>
                <a:sym typeface="Roboto"/>
              </a:rPr>
              <a:t>Twitter</a:t>
            </a:r>
          </a:p>
        </p:txBody>
      </p:sp>
      <p:sp>
        <p:nvSpPr>
          <p:cNvPr id="1709" name="Shape 1709"/>
          <p:cNvSpPr/>
          <p:nvPr/>
        </p:nvSpPr>
        <p:spPr>
          <a:xfrm>
            <a:off x="2383171" y="4988303"/>
            <a:ext cx="7212921" cy="369332"/>
          </a:xfrm>
          <a:prstGeom prst="rect">
            <a:avLst/>
          </a:prstGeom>
          <a:noFill/>
          <a:ln>
            <a:noFill/>
          </a:ln>
        </p:spPr>
        <p:txBody>
          <a:bodyPr wrap="square" lIns="91425" tIns="45700" rIns="91425" bIns="45700" anchor="t" anchorCtr="0">
            <a:noAutofit/>
          </a:bodyPr>
          <a:lstStyle/>
          <a:p>
            <a:pPr marL="0" marR="0" lvl="0" indent="0" algn="l" rtl="0">
              <a:spcBef>
                <a:spcPts val="0"/>
              </a:spcBef>
              <a:buClr>
                <a:srgbClr val="595959"/>
              </a:buClr>
              <a:buSzPct val="25000"/>
              <a:buFont typeface="Roboto"/>
              <a:buNone/>
            </a:pPr>
            <a:r>
              <a:rPr lang="hr-HR" sz="1800">
                <a:solidFill>
                  <a:srgbClr val="595959"/>
                </a:solidFill>
                <a:latin typeface="Roboto"/>
                <a:ea typeface="Roboto"/>
                <a:cs typeface="Roboto"/>
                <a:sym typeface="Roboto"/>
              </a:rPr>
              <a:t>% odraslih ispitanika prema godinama koji koriste društvene mreže</a:t>
            </a:r>
          </a:p>
        </p:txBody>
      </p:sp>
      <p:sp>
        <p:nvSpPr>
          <p:cNvPr id="1710" name="Shape 1710"/>
          <p:cNvSpPr/>
          <p:nvPr/>
        </p:nvSpPr>
        <p:spPr>
          <a:xfrm>
            <a:off x="5137066" y="5541326"/>
            <a:ext cx="1904689" cy="307777"/>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400" u="sng">
                <a:solidFill>
                  <a:schemeClr val="hlink"/>
                </a:solidFill>
                <a:latin typeface="Roboto"/>
                <a:ea typeface="Roboto"/>
                <a:cs typeface="Roboto"/>
                <a:sym typeface="Roboto"/>
                <a:hlinkClick r:id="rId3"/>
              </a:rPr>
              <a:t>Izvor: pewinternet.org</a:t>
            </a:r>
          </a:p>
        </p:txBody>
      </p:sp>
      <p:grpSp>
        <p:nvGrpSpPr>
          <p:cNvPr id="1711" name="Shape 1711"/>
          <p:cNvGrpSpPr/>
          <p:nvPr/>
        </p:nvGrpSpPr>
        <p:grpSpPr>
          <a:xfrm>
            <a:off x="-25490" y="6168857"/>
            <a:ext cx="12242675" cy="731152"/>
            <a:chOff x="-19118" y="4617750"/>
            <a:chExt cx="9182236" cy="548378"/>
          </a:xfrm>
        </p:grpSpPr>
        <p:sp>
          <p:nvSpPr>
            <p:cNvPr id="1712" name="Shape 171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713" name="Shape 171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35"/>
                                        </p:tgtEl>
                                        <p:attrNameLst>
                                          <p:attrName>style.visibility</p:attrName>
                                        </p:attrNameLst>
                                      </p:cBhvr>
                                      <p:to>
                                        <p:strVal val="visible"/>
                                      </p:to>
                                    </p:set>
                                    <p:animEffect transition="in" filter="fade">
                                      <p:cBhvr>
                                        <p:cTn id="11" dur="500"/>
                                        <p:tgtEl>
                                          <p:spTgt spid="1635"/>
                                        </p:tgtEl>
                                      </p:cBhvr>
                                    </p:animEffect>
                                  </p:childTnLst>
                                </p:cTn>
                              </p:par>
                              <p:par>
                                <p:cTn id="12" presetID="10" presetClass="entr" presetSubtype="0" fill="hold" nodeType="withEffect">
                                  <p:stCondLst>
                                    <p:cond delay="0"/>
                                  </p:stCondLst>
                                  <p:childTnLst>
                                    <p:set>
                                      <p:cBhvr>
                                        <p:cTn id="13" dur="1" fill="hold">
                                          <p:stCondLst>
                                            <p:cond delay="0"/>
                                          </p:stCondLst>
                                        </p:cTn>
                                        <p:tgtEl>
                                          <p:spTgt spid="1638"/>
                                        </p:tgtEl>
                                        <p:attrNameLst>
                                          <p:attrName>style.visibility</p:attrName>
                                        </p:attrNameLst>
                                      </p:cBhvr>
                                      <p:to>
                                        <p:strVal val="visible"/>
                                      </p:to>
                                    </p:set>
                                    <p:animEffect transition="in" filter="fade">
                                      <p:cBhvr>
                                        <p:cTn id="14" dur="500"/>
                                        <p:tgtEl>
                                          <p:spTgt spid="1638"/>
                                        </p:tgtEl>
                                      </p:cBhvr>
                                    </p:animEffect>
                                  </p:childTnLst>
                                </p:cTn>
                              </p:par>
                              <p:par>
                                <p:cTn id="15" presetID="10" presetClass="entr" presetSubtype="0" fill="hold" nodeType="withEffect">
                                  <p:stCondLst>
                                    <p:cond delay="0"/>
                                  </p:stCondLst>
                                  <p:childTnLst>
                                    <p:set>
                                      <p:cBhvr>
                                        <p:cTn id="16" dur="1" fill="hold">
                                          <p:stCondLst>
                                            <p:cond delay="0"/>
                                          </p:stCondLst>
                                        </p:cTn>
                                        <p:tgtEl>
                                          <p:spTgt spid="1641"/>
                                        </p:tgtEl>
                                        <p:attrNameLst>
                                          <p:attrName>style.visibility</p:attrName>
                                        </p:attrNameLst>
                                      </p:cBhvr>
                                      <p:to>
                                        <p:strVal val="visible"/>
                                      </p:to>
                                    </p:set>
                                    <p:animEffect transition="in" filter="fade">
                                      <p:cBhvr>
                                        <p:cTn id="17" dur="500"/>
                                        <p:tgtEl>
                                          <p:spTgt spid="1641"/>
                                        </p:tgtEl>
                                      </p:cBhvr>
                                    </p:animEffect>
                                  </p:childTnLst>
                                </p:cTn>
                              </p:par>
                              <p:par>
                                <p:cTn id="18" presetID="10" presetClass="entr" presetSubtype="0" fill="hold" nodeType="withEffect">
                                  <p:stCondLst>
                                    <p:cond delay="0"/>
                                  </p:stCondLst>
                                  <p:childTnLst>
                                    <p:set>
                                      <p:cBhvr>
                                        <p:cTn id="19" dur="1" fill="hold">
                                          <p:stCondLst>
                                            <p:cond delay="0"/>
                                          </p:stCondLst>
                                        </p:cTn>
                                        <p:tgtEl>
                                          <p:spTgt spid="1644"/>
                                        </p:tgtEl>
                                        <p:attrNameLst>
                                          <p:attrName>style.visibility</p:attrName>
                                        </p:attrNameLst>
                                      </p:cBhvr>
                                      <p:to>
                                        <p:strVal val="visible"/>
                                      </p:to>
                                    </p:set>
                                    <p:animEffect transition="in" filter="fade">
                                      <p:cBhvr>
                                        <p:cTn id="20" dur="500"/>
                                        <p:tgtEl>
                                          <p:spTgt spid="1644"/>
                                        </p:tgtEl>
                                      </p:cBhvr>
                                    </p:animEffect>
                                  </p:childTnLst>
                                </p:cTn>
                              </p:par>
                              <p:par>
                                <p:cTn id="21" presetID="10" presetClass="entr" presetSubtype="0" fill="hold" nodeType="withEffect">
                                  <p:stCondLst>
                                    <p:cond delay="0"/>
                                  </p:stCondLst>
                                  <p:childTnLst>
                                    <p:set>
                                      <p:cBhvr>
                                        <p:cTn id="22" dur="1" fill="hold">
                                          <p:stCondLst>
                                            <p:cond delay="0"/>
                                          </p:stCondLst>
                                        </p:cTn>
                                        <p:tgtEl>
                                          <p:spTgt spid="1647"/>
                                        </p:tgtEl>
                                        <p:attrNameLst>
                                          <p:attrName>style.visibility</p:attrName>
                                        </p:attrNameLst>
                                      </p:cBhvr>
                                      <p:to>
                                        <p:strVal val="visible"/>
                                      </p:to>
                                    </p:set>
                                    <p:animEffect transition="in" filter="fade">
                                      <p:cBhvr>
                                        <p:cTn id="23" dur="500"/>
                                        <p:tgtEl>
                                          <p:spTgt spid="1647"/>
                                        </p:tgtEl>
                                      </p:cBhvr>
                                    </p:animEffect>
                                  </p:childTnLst>
                                </p:cTn>
                              </p:par>
                              <p:par>
                                <p:cTn id="24" presetID="10" presetClass="entr" presetSubtype="0" fill="hold" nodeType="withEffect">
                                  <p:stCondLst>
                                    <p:cond delay="0"/>
                                  </p:stCondLst>
                                  <p:childTnLst>
                                    <p:set>
                                      <p:cBhvr>
                                        <p:cTn id="25" dur="1" fill="hold">
                                          <p:stCondLst>
                                            <p:cond delay="0"/>
                                          </p:stCondLst>
                                        </p:cTn>
                                        <p:tgtEl>
                                          <p:spTgt spid="1650"/>
                                        </p:tgtEl>
                                        <p:attrNameLst>
                                          <p:attrName>style.visibility</p:attrName>
                                        </p:attrNameLst>
                                      </p:cBhvr>
                                      <p:to>
                                        <p:strVal val="visible"/>
                                      </p:to>
                                    </p:set>
                                    <p:animEffect transition="in" filter="fade">
                                      <p:cBhvr>
                                        <p:cTn id="26" dur="500"/>
                                        <p:tgtEl>
                                          <p:spTgt spid="1650"/>
                                        </p:tgtEl>
                                      </p:cBhvr>
                                    </p:animEffect>
                                  </p:childTnLst>
                                </p:cTn>
                              </p:par>
                              <p:par>
                                <p:cTn id="27" presetID="10" presetClass="entr" presetSubtype="0" fill="hold" nodeType="withEffect">
                                  <p:stCondLst>
                                    <p:cond delay="0"/>
                                  </p:stCondLst>
                                  <p:childTnLst>
                                    <p:set>
                                      <p:cBhvr>
                                        <p:cTn id="28" dur="1" fill="hold">
                                          <p:stCondLst>
                                            <p:cond delay="0"/>
                                          </p:stCondLst>
                                        </p:cTn>
                                        <p:tgtEl>
                                          <p:spTgt spid="1653"/>
                                        </p:tgtEl>
                                        <p:attrNameLst>
                                          <p:attrName>style.visibility</p:attrName>
                                        </p:attrNameLst>
                                      </p:cBhvr>
                                      <p:to>
                                        <p:strVal val="visible"/>
                                      </p:to>
                                    </p:set>
                                    <p:animEffect transition="in" filter="fade">
                                      <p:cBhvr>
                                        <p:cTn id="29" dur="500"/>
                                        <p:tgtEl>
                                          <p:spTgt spid="1653"/>
                                        </p:tgtEl>
                                      </p:cBhvr>
                                    </p:animEffect>
                                  </p:childTnLst>
                                </p:cTn>
                              </p:par>
                              <p:par>
                                <p:cTn id="30" presetID="10" presetClass="entr" presetSubtype="0" fill="hold" nodeType="withEffect">
                                  <p:stCondLst>
                                    <p:cond delay="0"/>
                                  </p:stCondLst>
                                  <p:childTnLst>
                                    <p:set>
                                      <p:cBhvr>
                                        <p:cTn id="31" dur="1" fill="hold">
                                          <p:stCondLst>
                                            <p:cond delay="0"/>
                                          </p:stCondLst>
                                        </p:cTn>
                                        <p:tgtEl>
                                          <p:spTgt spid="1656"/>
                                        </p:tgtEl>
                                        <p:attrNameLst>
                                          <p:attrName>style.visibility</p:attrName>
                                        </p:attrNameLst>
                                      </p:cBhvr>
                                      <p:to>
                                        <p:strVal val="visible"/>
                                      </p:to>
                                    </p:set>
                                    <p:animEffect transition="in" filter="fade">
                                      <p:cBhvr>
                                        <p:cTn id="32" dur="500"/>
                                        <p:tgtEl>
                                          <p:spTgt spid="1656"/>
                                        </p:tgtEl>
                                      </p:cBhvr>
                                    </p:animEffect>
                                  </p:childTnLst>
                                </p:cTn>
                              </p:par>
                              <p:par>
                                <p:cTn id="33" presetID="10" presetClass="entr" presetSubtype="0" fill="hold" nodeType="withEffect">
                                  <p:stCondLst>
                                    <p:cond delay="0"/>
                                  </p:stCondLst>
                                  <p:childTnLst>
                                    <p:set>
                                      <p:cBhvr>
                                        <p:cTn id="34" dur="1" fill="hold">
                                          <p:stCondLst>
                                            <p:cond delay="0"/>
                                          </p:stCondLst>
                                        </p:cTn>
                                        <p:tgtEl>
                                          <p:spTgt spid="1659"/>
                                        </p:tgtEl>
                                        <p:attrNameLst>
                                          <p:attrName>style.visibility</p:attrName>
                                        </p:attrNameLst>
                                      </p:cBhvr>
                                      <p:to>
                                        <p:strVal val="visible"/>
                                      </p:to>
                                    </p:set>
                                    <p:animEffect transition="in" filter="fade">
                                      <p:cBhvr>
                                        <p:cTn id="35" dur="500"/>
                                        <p:tgtEl>
                                          <p:spTgt spid="1659"/>
                                        </p:tgtEl>
                                      </p:cBhvr>
                                    </p:animEffect>
                                  </p:childTnLst>
                                </p:cTn>
                              </p:par>
                              <p:par>
                                <p:cTn id="36" presetID="10" presetClass="entr" presetSubtype="0" fill="hold" nodeType="withEffect">
                                  <p:stCondLst>
                                    <p:cond delay="0"/>
                                  </p:stCondLst>
                                  <p:childTnLst>
                                    <p:set>
                                      <p:cBhvr>
                                        <p:cTn id="37" dur="1" fill="hold">
                                          <p:stCondLst>
                                            <p:cond delay="0"/>
                                          </p:stCondLst>
                                        </p:cTn>
                                        <p:tgtEl>
                                          <p:spTgt spid="1662"/>
                                        </p:tgtEl>
                                        <p:attrNameLst>
                                          <p:attrName>style.visibility</p:attrName>
                                        </p:attrNameLst>
                                      </p:cBhvr>
                                      <p:to>
                                        <p:strVal val="visible"/>
                                      </p:to>
                                    </p:set>
                                    <p:animEffect transition="in" filter="fade">
                                      <p:cBhvr>
                                        <p:cTn id="38" dur="500"/>
                                        <p:tgtEl>
                                          <p:spTgt spid="1662"/>
                                        </p:tgtEl>
                                      </p:cBhvr>
                                    </p:animEffect>
                                  </p:childTnLst>
                                </p:cTn>
                              </p:par>
                              <p:par>
                                <p:cTn id="39" presetID="10" presetClass="entr" presetSubtype="0" fill="hold" nodeType="withEffect">
                                  <p:stCondLst>
                                    <p:cond delay="0"/>
                                  </p:stCondLst>
                                  <p:childTnLst>
                                    <p:set>
                                      <p:cBhvr>
                                        <p:cTn id="40" dur="1" fill="hold">
                                          <p:stCondLst>
                                            <p:cond delay="0"/>
                                          </p:stCondLst>
                                        </p:cTn>
                                        <p:tgtEl>
                                          <p:spTgt spid="1665"/>
                                        </p:tgtEl>
                                        <p:attrNameLst>
                                          <p:attrName>style.visibility</p:attrName>
                                        </p:attrNameLst>
                                      </p:cBhvr>
                                      <p:to>
                                        <p:strVal val="visible"/>
                                      </p:to>
                                    </p:set>
                                    <p:animEffect transition="in" filter="fade">
                                      <p:cBhvr>
                                        <p:cTn id="41" dur="500"/>
                                        <p:tgtEl>
                                          <p:spTgt spid="1665"/>
                                        </p:tgtEl>
                                      </p:cBhvr>
                                    </p:animEffect>
                                  </p:childTnLst>
                                </p:cTn>
                              </p:par>
                              <p:par>
                                <p:cTn id="42" presetID="10" presetClass="entr" presetSubtype="0" fill="hold" nodeType="withEffect">
                                  <p:stCondLst>
                                    <p:cond delay="0"/>
                                  </p:stCondLst>
                                  <p:childTnLst>
                                    <p:set>
                                      <p:cBhvr>
                                        <p:cTn id="43" dur="1" fill="hold">
                                          <p:stCondLst>
                                            <p:cond delay="0"/>
                                          </p:stCondLst>
                                        </p:cTn>
                                        <p:tgtEl>
                                          <p:spTgt spid="1668"/>
                                        </p:tgtEl>
                                        <p:attrNameLst>
                                          <p:attrName>style.visibility</p:attrName>
                                        </p:attrNameLst>
                                      </p:cBhvr>
                                      <p:to>
                                        <p:strVal val="visible"/>
                                      </p:to>
                                    </p:set>
                                    <p:animEffect transition="in" filter="fade">
                                      <p:cBhvr>
                                        <p:cTn id="44" dur="500"/>
                                        <p:tgtEl>
                                          <p:spTgt spid="1668"/>
                                        </p:tgtEl>
                                      </p:cBhvr>
                                    </p:animEffect>
                                  </p:childTnLst>
                                </p:cTn>
                              </p:par>
                              <p:par>
                                <p:cTn id="45" presetID="10" presetClass="entr" presetSubtype="0" fill="hold" nodeType="withEffect">
                                  <p:stCondLst>
                                    <p:cond delay="0"/>
                                  </p:stCondLst>
                                  <p:childTnLst>
                                    <p:set>
                                      <p:cBhvr>
                                        <p:cTn id="46" dur="1" fill="hold">
                                          <p:stCondLst>
                                            <p:cond delay="0"/>
                                          </p:stCondLst>
                                        </p:cTn>
                                        <p:tgtEl>
                                          <p:spTgt spid="1671"/>
                                        </p:tgtEl>
                                        <p:attrNameLst>
                                          <p:attrName>style.visibility</p:attrName>
                                        </p:attrNameLst>
                                      </p:cBhvr>
                                      <p:to>
                                        <p:strVal val="visible"/>
                                      </p:to>
                                    </p:set>
                                    <p:animEffect transition="in" filter="fade">
                                      <p:cBhvr>
                                        <p:cTn id="47" dur="500"/>
                                        <p:tgtEl>
                                          <p:spTgt spid="1671"/>
                                        </p:tgtEl>
                                      </p:cBhvr>
                                    </p:animEffect>
                                  </p:childTnLst>
                                </p:cTn>
                              </p:par>
                              <p:par>
                                <p:cTn id="48" presetID="10" presetClass="entr" presetSubtype="0" fill="hold" nodeType="withEffect">
                                  <p:stCondLst>
                                    <p:cond delay="0"/>
                                  </p:stCondLst>
                                  <p:childTnLst>
                                    <p:set>
                                      <p:cBhvr>
                                        <p:cTn id="49" dur="1" fill="hold">
                                          <p:stCondLst>
                                            <p:cond delay="0"/>
                                          </p:stCondLst>
                                        </p:cTn>
                                        <p:tgtEl>
                                          <p:spTgt spid="1674"/>
                                        </p:tgtEl>
                                        <p:attrNameLst>
                                          <p:attrName>style.visibility</p:attrName>
                                        </p:attrNameLst>
                                      </p:cBhvr>
                                      <p:to>
                                        <p:strVal val="visible"/>
                                      </p:to>
                                    </p:set>
                                    <p:animEffect transition="in" filter="fade">
                                      <p:cBhvr>
                                        <p:cTn id="50" dur="500"/>
                                        <p:tgtEl>
                                          <p:spTgt spid="1674"/>
                                        </p:tgtEl>
                                      </p:cBhvr>
                                    </p:animEffect>
                                  </p:childTnLst>
                                </p:cTn>
                              </p:par>
                              <p:par>
                                <p:cTn id="51" presetID="10" presetClass="entr" presetSubtype="0" fill="hold" nodeType="withEffect">
                                  <p:stCondLst>
                                    <p:cond delay="0"/>
                                  </p:stCondLst>
                                  <p:childTnLst>
                                    <p:set>
                                      <p:cBhvr>
                                        <p:cTn id="52" dur="1" fill="hold">
                                          <p:stCondLst>
                                            <p:cond delay="0"/>
                                          </p:stCondLst>
                                        </p:cTn>
                                        <p:tgtEl>
                                          <p:spTgt spid="1677"/>
                                        </p:tgtEl>
                                        <p:attrNameLst>
                                          <p:attrName>style.visibility</p:attrName>
                                        </p:attrNameLst>
                                      </p:cBhvr>
                                      <p:to>
                                        <p:strVal val="visible"/>
                                      </p:to>
                                    </p:set>
                                    <p:animEffect transition="in" filter="fade">
                                      <p:cBhvr>
                                        <p:cTn id="53" dur="500"/>
                                        <p:tgtEl>
                                          <p:spTgt spid="1677"/>
                                        </p:tgtEl>
                                      </p:cBhvr>
                                    </p:animEffect>
                                  </p:childTnLst>
                                </p:cTn>
                              </p:par>
                              <p:par>
                                <p:cTn id="54" presetID="10" presetClass="entr" presetSubtype="0" fill="hold" nodeType="withEffect">
                                  <p:stCondLst>
                                    <p:cond delay="0"/>
                                  </p:stCondLst>
                                  <p:childTnLst>
                                    <p:set>
                                      <p:cBhvr>
                                        <p:cTn id="55" dur="1" fill="hold">
                                          <p:stCondLst>
                                            <p:cond delay="0"/>
                                          </p:stCondLst>
                                        </p:cTn>
                                        <p:tgtEl>
                                          <p:spTgt spid="1680"/>
                                        </p:tgtEl>
                                        <p:attrNameLst>
                                          <p:attrName>style.visibility</p:attrName>
                                        </p:attrNameLst>
                                      </p:cBhvr>
                                      <p:to>
                                        <p:strVal val="visible"/>
                                      </p:to>
                                    </p:set>
                                    <p:animEffect transition="in" filter="fade">
                                      <p:cBhvr>
                                        <p:cTn id="56" dur="500"/>
                                        <p:tgtEl>
                                          <p:spTgt spid="1680"/>
                                        </p:tgtEl>
                                      </p:cBhvr>
                                    </p:animEffect>
                                  </p:childTnLst>
                                </p:cTn>
                              </p:par>
                              <p:par>
                                <p:cTn id="57" presetID="10" presetClass="entr" presetSubtype="0" fill="hold" nodeType="withEffect">
                                  <p:stCondLst>
                                    <p:cond delay="0"/>
                                  </p:stCondLst>
                                  <p:childTnLst>
                                    <p:set>
                                      <p:cBhvr>
                                        <p:cTn id="58" dur="1" fill="hold">
                                          <p:stCondLst>
                                            <p:cond delay="0"/>
                                          </p:stCondLst>
                                        </p:cTn>
                                        <p:tgtEl>
                                          <p:spTgt spid="1683"/>
                                        </p:tgtEl>
                                        <p:attrNameLst>
                                          <p:attrName>style.visibility</p:attrName>
                                        </p:attrNameLst>
                                      </p:cBhvr>
                                      <p:to>
                                        <p:strVal val="visible"/>
                                      </p:to>
                                    </p:set>
                                    <p:animEffect transition="in" filter="fade">
                                      <p:cBhvr>
                                        <p:cTn id="59" dur="500"/>
                                        <p:tgtEl>
                                          <p:spTgt spid="1683"/>
                                        </p:tgtEl>
                                      </p:cBhvr>
                                    </p:animEffect>
                                  </p:childTnLst>
                                </p:cTn>
                              </p:par>
                              <p:par>
                                <p:cTn id="60" presetID="10" presetClass="entr" presetSubtype="0" fill="hold" nodeType="withEffect">
                                  <p:stCondLst>
                                    <p:cond delay="0"/>
                                  </p:stCondLst>
                                  <p:childTnLst>
                                    <p:set>
                                      <p:cBhvr>
                                        <p:cTn id="61" dur="1" fill="hold">
                                          <p:stCondLst>
                                            <p:cond delay="0"/>
                                          </p:stCondLst>
                                        </p:cTn>
                                        <p:tgtEl>
                                          <p:spTgt spid="1686"/>
                                        </p:tgtEl>
                                        <p:attrNameLst>
                                          <p:attrName>style.visibility</p:attrName>
                                        </p:attrNameLst>
                                      </p:cBhvr>
                                      <p:to>
                                        <p:strVal val="visible"/>
                                      </p:to>
                                    </p:set>
                                    <p:animEffect transition="in" filter="fade">
                                      <p:cBhvr>
                                        <p:cTn id="62" dur="500"/>
                                        <p:tgtEl>
                                          <p:spTgt spid="1686"/>
                                        </p:tgtEl>
                                      </p:cBhvr>
                                    </p:animEffect>
                                  </p:childTnLst>
                                </p:cTn>
                              </p:par>
                              <p:par>
                                <p:cTn id="63" presetID="10" presetClass="entr" presetSubtype="0" fill="hold" nodeType="withEffect">
                                  <p:stCondLst>
                                    <p:cond delay="0"/>
                                  </p:stCondLst>
                                  <p:childTnLst>
                                    <p:set>
                                      <p:cBhvr>
                                        <p:cTn id="64" dur="1" fill="hold">
                                          <p:stCondLst>
                                            <p:cond delay="0"/>
                                          </p:stCondLst>
                                        </p:cTn>
                                        <p:tgtEl>
                                          <p:spTgt spid="1689"/>
                                        </p:tgtEl>
                                        <p:attrNameLst>
                                          <p:attrName>style.visibility</p:attrName>
                                        </p:attrNameLst>
                                      </p:cBhvr>
                                      <p:to>
                                        <p:strVal val="visible"/>
                                      </p:to>
                                    </p:set>
                                    <p:animEffect transition="in" filter="fade">
                                      <p:cBhvr>
                                        <p:cTn id="65" dur="500"/>
                                        <p:tgtEl>
                                          <p:spTgt spid="1689"/>
                                        </p:tgtEl>
                                      </p:cBhvr>
                                    </p:animEffect>
                                  </p:childTnLst>
                                </p:cTn>
                              </p:par>
                              <p:par>
                                <p:cTn id="66" presetID="10" presetClass="entr" presetSubtype="0" fill="hold" nodeType="withEffect">
                                  <p:stCondLst>
                                    <p:cond delay="0"/>
                                  </p:stCondLst>
                                  <p:childTnLst>
                                    <p:set>
                                      <p:cBhvr>
                                        <p:cTn id="67" dur="1" fill="hold">
                                          <p:stCondLst>
                                            <p:cond delay="0"/>
                                          </p:stCondLst>
                                        </p:cTn>
                                        <p:tgtEl>
                                          <p:spTgt spid="1692"/>
                                        </p:tgtEl>
                                        <p:attrNameLst>
                                          <p:attrName>style.visibility</p:attrName>
                                        </p:attrNameLst>
                                      </p:cBhvr>
                                      <p:to>
                                        <p:strVal val="visible"/>
                                      </p:to>
                                    </p:set>
                                    <p:animEffect transition="in" filter="fade">
                                      <p:cBhvr>
                                        <p:cTn id="68" dur="500"/>
                                        <p:tgtEl>
                                          <p:spTgt spid="1692"/>
                                        </p:tgtEl>
                                      </p:cBhvr>
                                    </p:animEffect>
                                  </p:childTnLst>
                                </p:cTn>
                              </p:par>
                              <p:par>
                                <p:cTn id="69" presetID="10" presetClass="entr" presetSubtype="0" fill="hold" nodeType="withEffect">
                                  <p:stCondLst>
                                    <p:cond delay="0"/>
                                  </p:stCondLst>
                                  <p:childTnLst>
                                    <p:set>
                                      <p:cBhvr>
                                        <p:cTn id="70" dur="1" fill="hold">
                                          <p:stCondLst>
                                            <p:cond delay="0"/>
                                          </p:stCondLst>
                                        </p:cTn>
                                        <p:tgtEl>
                                          <p:spTgt spid="1695"/>
                                        </p:tgtEl>
                                        <p:attrNameLst>
                                          <p:attrName>style.visibility</p:attrName>
                                        </p:attrNameLst>
                                      </p:cBhvr>
                                      <p:to>
                                        <p:strVal val="visible"/>
                                      </p:to>
                                    </p:set>
                                    <p:animEffect transition="in" filter="fade">
                                      <p:cBhvr>
                                        <p:cTn id="71" dur="500"/>
                                        <p:tgtEl>
                                          <p:spTgt spid="1695"/>
                                        </p:tgtEl>
                                      </p:cBhvr>
                                    </p:animEffect>
                                  </p:childTnLst>
                                </p:cTn>
                              </p:par>
                              <p:par>
                                <p:cTn id="72" presetID="10" presetClass="entr" presetSubtype="0" fill="hold" nodeType="withEffect">
                                  <p:stCondLst>
                                    <p:cond delay="0"/>
                                  </p:stCondLst>
                                  <p:childTnLst>
                                    <p:set>
                                      <p:cBhvr>
                                        <p:cTn id="73" dur="1" fill="hold">
                                          <p:stCondLst>
                                            <p:cond delay="0"/>
                                          </p:stCondLst>
                                        </p:cTn>
                                        <p:tgtEl>
                                          <p:spTgt spid="1696"/>
                                        </p:tgtEl>
                                        <p:attrNameLst>
                                          <p:attrName>style.visibility</p:attrName>
                                        </p:attrNameLst>
                                      </p:cBhvr>
                                      <p:to>
                                        <p:strVal val="visible"/>
                                      </p:to>
                                    </p:set>
                                    <p:animEffect transition="in" filter="fade">
                                      <p:cBhvr>
                                        <p:cTn id="74" dur="500"/>
                                        <p:tgtEl>
                                          <p:spTgt spid="1696"/>
                                        </p:tgtEl>
                                      </p:cBhvr>
                                    </p:animEffect>
                                  </p:childTnLst>
                                </p:cTn>
                              </p:par>
                              <p:par>
                                <p:cTn id="75" presetID="10" presetClass="entr" presetSubtype="0" fill="hold" nodeType="withEffect">
                                  <p:stCondLst>
                                    <p:cond delay="0"/>
                                  </p:stCondLst>
                                  <p:childTnLst>
                                    <p:set>
                                      <p:cBhvr>
                                        <p:cTn id="76" dur="1" fill="hold">
                                          <p:stCondLst>
                                            <p:cond delay="0"/>
                                          </p:stCondLst>
                                        </p:cTn>
                                        <p:tgtEl>
                                          <p:spTgt spid="1697"/>
                                        </p:tgtEl>
                                        <p:attrNameLst>
                                          <p:attrName>style.visibility</p:attrName>
                                        </p:attrNameLst>
                                      </p:cBhvr>
                                      <p:to>
                                        <p:strVal val="visible"/>
                                      </p:to>
                                    </p:set>
                                    <p:animEffect transition="in" filter="fade">
                                      <p:cBhvr>
                                        <p:cTn id="77" dur="500"/>
                                        <p:tgtEl>
                                          <p:spTgt spid="1697"/>
                                        </p:tgtEl>
                                      </p:cBhvr>
                                    </p:animEffect>
                                  </p:childTnLst>
                                </p:cTn>
                              </p:par>
                              <p:par>
                                <p:cTn id="78" presetID="10" presetClass="entr" presetSubtype="0" fill="hold" nodeType="withEffect">
                                  <p:stCondLst>
                                    <p:cond delay="0"/>
                                  </p:stCondLst>
                                  <p:childTnLst>
                                    <p:set>
                                      <p:cBhvr>
                                        <p:cTn id="79" dur="1" fill="hold">
                                          <p:stCondLst>
                                            <p:cond delay="0"/>
                                          </p:stCondLst>
                                        </p:cTn>
                                        <p:tgtEl>
                                          <p:spTgt spid="1698"/>
                                        </p:tgtEl>
                                        <p:attrNameLst>
                                          <p:attrName>style.visibility</p:attrName>
                                        </p:attrNameLst>
                                      </p:cBhvr>
                                      <p:to>
                                        <p:strVal val="visible"/>
                                      </p:to>
                                    </p:set>
                                    <p:animEffect transition="in" filter="fade">
                                      <p:cBhvr>
                                        <p:cTn id="80" dur="500"/>
                                        <p:tgtEl>
                                          <p:spTgt spid="1698"/>
                                        </p:tgtEl>
                                      </p:cBhvr>
                                    </p:animEffect>
                                  </p:childTnLst>
                                </p:cTn>
                              </p:par>
                              <p:par>
                                <p:cTn id="81" presetID="10" presetClass="entr" presetSubtype="0" fill="hold" nodeType="withEffect">
                                  <p:stCondLst>
                                    <p:cond delay="0"/>
                                  </p:stCondLst>
                                  <p:childTnLst>
                                    <p:set>
                                      <p:cBhvr>
                                        <p:cTn id="82" dur="1" fill="hold">
                                          <p:stCondLst>
                                            <p:cond delay="0"/>
                                          </p:stCondLst>
                                        </p:cTn>
                                        <p:tgtEl>
                                          <p:spTgt spid="1699"/>
                                        </p:tgtEl>
                                        <p:attrNameLst>
                                          <p:attrName>style.visibility</p:attrName>
                                        </p:attrNameLst>
                                      </p:cBhvr>
                                      <p:to>
                                        <p:strVal val="visible"/>
                                      </p:to>
                                    </p:set>
                                    <p:animEffect transition="in" filter="fade">
                                      <p:cBhvr>
                                        <p:cTn id="83" dur="500"/>
                                        <p:tgtEl>
                                          <p:spTgt spid="1699"/>
                                        </p:tgtEl>
                                      </p:cBhvr>
                                    </p:animEffect>
                                  </p:childTnLst>
                                </p:cTn>
                              </p:par>
                              <p:par>
                                <p:cTn id="84" presetID="10" presetClass="entr" presetSubtype="0" fill="hold" nodeType="withEffect">
                                  <p:stCondLst>
                                    <p:cond delay="0"/>
                                  </p:stCondLst>
                                  <p:childTnLst>
                                    <p:set>
                                      <p:cBhvr>
                                        <p:cTn id="85" dur="1" fill="hold">
                                          <p:stCondLst>
                                            <p:cond delay="0"/>
                                          </p:stCondLst>
                                        </p:cTn>
                                        <p:tgtEl>
                                          <p:spTgt spid="1700"/>
                                        </p:tgtEl>
                                        <p:attrNameLst>
                                          <p:attrName>style.visibility</p:attrName>
                                        </p:attrNameLst>
                                      </p:cBhvr>
                                      <p:to>
                                        <p:strVal val="visible"/>
                                      </p:to>
                                    </p:set>
                                    <p:animEffect transition="in" filter="fade">
                                      <p:cBhvr>
                                        <p:cTn id="86" dur="500"/>
                                        <p:tgtEl>
                                          <p:spTgt spid="1700"/>
                                        </p:tgtEl>
                                      </p:cBhvr>
                                    </p:animEffect>
                                  </p:childTnLst>
                                </p:cTn>
                              </p:par>
                              <p:par>
                                <p:cTn id="87" presetID="10" presetClass="entr" presetSubtype="0" fill="hold" nodeType="withEffect">
                                  <p:stCondLst>
                                    <p:cond delay="0"/>
                                  </p:stCondLst>
                                  <p:childTnLst>
                                    <p:set>
                                      <p:cBhvr>
                                        <p:cTn id="88" dur="1" fill="hold">
                                          <p:stCondLst>
                                            <p:cond delay="0"/>
                                          </p:stCondLst>
                                        </p:cTn>
                                        <p:tgtEl>
                                          <p:spTgt spid="1701"/>
                                        </p:tgtEl>
                                        <p:attrNameLst>
                                          <p:attrName>style.visibility</p:attrName>
                                        </p:attrNameLst>
                                      </p:cBhvr>
                                      <p:to>
                                        <p:strVal val="visible"/>
                                      </p:to>
                                    </p:set>
                                    <p:animEffect transition="in" filter="fade">
                                      <p:cBhvr>
                                        <p:cTn id="89" dur="500"/>
                                        <p:tgtEl>
                                          <p:spTgt spid="1701"/>
                                        </p:tgtEl>
                                      </p:cBhvr>
                                    </p:animEffect>
                                  </p:childTnLst>
                                </p:cTn>
                              </p:par>
                              <p:par>
                                <p:cTn id="90" presetID="10" presetClass="entr" presetSubtype="0" fill="hold" nodeType="withEffect">
                                  <p:stCondLst>
                                    <p:cond delay="0"/>
                                  </p:stCondLst>
                                  <p:childTnLst>
                                    <p:set>
                                      <p:cBhvr>
                                        <p:cTn id="91" dur="1" fill="hold">
                                          <p:stCondLst>
                                            <p:cond delay="0"/>
                                          </p:stCondLst>
                                        </p:cTn>
                                        <p:tgtEl>
                                          <p:spTgt spid="1702"/>
                                        </p:tgtEl>
                                        <p:attrNameLst>
                                          <p:attrName>style.visibility</p:attrName>
                                        </p:attrNameLst>
                                      </p:cBhvr>
                                      <p:to>
                                        <p:strVal val="visible"/>
                                      </p:to>
                                    </p:set>
                                    <p:animEffect transition="in" filter="fade">
                                      <p:cBhvr>
                                        <p:cTn id="92" dur="500"/>
                                        <p:tgtEl>
                                          <p:spTgt spid="1702"/>
                                        </p:tgtEl>
                                      </p:cBhvr>
                                    </p:animEffect>
                                  </p:childTnLst>
                                </p:cTn>
                              </p:par>
                              <p:par>
                                <p:cTn id="93" presetID="10" presetClass="entr" presetSubtype="0" fill="hold" nodeType="withEffect">
                                  <p:stCondLst>
                                    <p:cond delay="0"/>
                                  </p:stCondLst>
                                  <p:childTnLst>
                                    <p:set>
                                      <p:cBhvr>
                                        <p:cTn id="94" dur="1" fill="hold">
                                          <p:stCondLst>
                                            <p:cond delay="0"/>
                                          </p:stCondLst>
                                        </p:cTn>
                                        <p:tgtEl>
                                          <p:spTgt spid="1703"/>
                                        </p:tgtEl>
                                        <p:attrNameLst>
                                          <p:attrName>style.visibility</p:attrName>
                                        </p:attrNameLst>
                                      </p:cBhvr>
                                      <p:to>
                                        <p:strVal val="visible"/>
                                      </p:to>
                                    </p:set>
                                    <p:animEffect transition="in" filter="fade">
                                      <p:cBhvr>
                                        <p:cTn id="95" dur="500"/>
                                        <p:tgtEl>
                                          <p:spTgt spid="1703"/>
                                        </p:tgtEl>
                                      </p:cBhvr>
                                    </p:animEffect>
                                  </p:childTnLst>
                                </p:cTn>
                              </p:par>
                              <p:par>
                                <p:cTn id="96" presetID="10" presetClass="entr" presetSubtype="0" fill="hold" nodeType="withEffect">
                                  <p:stCondLst>
                                    <p:cond delay="0"/>
                                  </p:stCondLst>
                                  <p:childTnLst>
                                    <p:set>
                                      <p:cBhvr>
                                        <p:cTn id="97" dur="1" fill="hold">
                                          <p:stCondLst>
                                            <p:cond delay="0"/>
                                          </p:stCondLst>
                                        </p:cTn>
                                        <p:tgtEl>
                                          <p:spTgt spid="1704"/>
                                        </p:tgtEl>
                                        <p:attrNameLst>
                                          <p:attrName>style.visibility</p:attrName>
                                        </p:attrNameLst>
                                      </p:cBhvr>
                                      <p:to>
                                        <p:strVal val="visible"/>
                                      </p:to>
                                    </p:set>
                                    <p:animEffect transition="in" filter="fade">
                                      <p:cBhvr>
                                        <p:cTn id="98" dur="500"/>
                                        <p:tgtEl>
                                          <p:spTgt spid="1704"/>
                                        </p:tgtEl>
                                      </p:cBhvr>
                                    </p:animEffect>
                                  </p:childTnLst>
                                </p:cTn>
                              </p:par>
                              <p:par>
                                <p:cTn id="99" presetID="10" presetClass="entr" presetSubtype="0" fill="hold" nodeType="withEffect">
                                  <p:stCondLst>
                                    <p:cond delay="0"/>
                                  </p:stCondLst>
                                  <p:childTnLst>
                                    <p:set>
                                      <p:cBhvr>
                                        <p:cTn id="100" dur="1" fill="hold">
                                          <p:stCondLst>
                                            <p:cond delay="0"/>
                                          </p:stCondLst>
                                        </p:cTn>
                                        <p:tgtEl>
                                          <p:spTgt spid="1705"/>
                                        </p:tgtEl>
                                        <p:attrNameLst>
                                          <p:attrName>style.visibility</p:attrName>
                                        </p:attrNameLst>
                                      </p:cBhvr>
                                      <p:to>
                                        <p:strVal val="visible"/>
                                      </p:to>
                                    </p:set>
                                    <p:animEffect transition="in" filter="fade">
                                      <p:cBhvr>
                                        <p:cTn id="101" dur="500"/>
                                        <p:tgtEl>
                                          <p:spTgt spid="1705"/>
                                        </p:tgtEl>
                                      </p:cBhvr>
                                    </p:animEffect>
                                  </p:childTnLst>
                                </p:cTn>
                              </p:par>
                              <p:par>
                                <p:cTn id="102" presetID="10" presetClass="entr" presetSubtype="0" fill="hold" nodeType="withEffect">
                                  <p:stCondLst>
                                    <p:cond delay="0"/>
                                  </p:stCondLst>
                                  <p:childTnLst>
                                    <p:set>
                                      <p:cBhvr>
                                        <p:cTn id="103" dur="1" fill="hold">
                                          <p:stCondLst>
                                            <p:cond delay="0"/>
                                          </p:stCondLst>
                                        </p:cTn>
                                        <p:tgtEl>
                                          <p:spTgt spid="1706"/>
                                        </p:tgtEl>
                                        <p:attrNameLst>
                                          <p:attrName>style.visibility</p:attrName>
                                        </p:attrNameLst>
                                      </p:cBhvr>
                                      <p:to>
                                        <p:strVal val="visible"/>
                                      </p:to>
                                    </p:set>
                                    <p:animEffect transition="in" filter="fade">
                                      <p:cBhvr>
                                        <p:cTn id="104" dur="500"/>
                                        <p:tgtEl>
                                          <p:spTgt spid="1706"/>
                                        </p:tgtEl>
                                      </p:cBhvr>
                                    </p:animEffect>
                                  </p:childTnLst>
                                </p:cTn>
                              </p:par>
                              <p:par>
                                <p:cTn id="105" presetID="10" presetClass="entr" presetSubtype="0" fill="hold" nodeType="withEffect">
                                  <p:stCondLst>
                                    <p:cond delay="0"/>
                                  </p:stCondLst>
                                  <p:childTnLst>
                                    <p:set>
                                      <p:cBhvr>
                                        <p:cTn id="106" dur="1" fill="hold">
                                          <p:stCondLst>
                                            <p:cond delay="0"/>
                                          </p:stCondLst>
                                        </p:cTn>
                                        <p:tgtEl>
                                          <p:spTgt spid="1707"/>
                                        </p:tgtEl>
                                        <p:attrNameLst>
                                          <p:attrName>style.visibility</p:attrName>
                                        </p:attrNameLst>
                                      </p:cBhvr>
                                      <p:to>
                                        <p:strVal val="visible"/>
                                      </p:to>
                                    </p:set>
                                    <p:animEffect transition="in" filter="fade">
                                      <p:cBhvr>
                                        <p:cTn id="107" dur="500"/>
                                        <p:tgtEl>
                                          <p:spTgt spid="1707"/>
                                        </p:tgtEl>
                                      </p:cBhvr>
                                    </p:animEffect>
                                  </p:childTnLst>
                                </p:cTn>
                              </p:par>
                              <p:par>
                                <p:cTn id="108" presetID="10" presetClass="entr" presetSubtype="0" fill="hold" nodeType="withEffect">
                                  <p:stCondLst>
                                    <p:cond delay="0"/>
                                  </p:stCondLst>
                                  <p:childTnLst>
                                    <p:set>
                                      <p:cBhvr>
                                        <p:cTn id="109" dur="1" fill="hold">
                                          <p:stCondLst>
                                            <p:cond delay="0"/>
                                          </p:stCondLst>
                                        </p:cTn>
                                        <p:tgtEl>
                                          <p:spTgt spid="1708"/>
                                        </p:tgtEl>
                                        <p:attrNameLst>
                                          <p:attrName>style.visibility</p:attrName>
                                        </p:attrNameLst>
                                      </p:cBhvr>
                                      <p:to>
                                        <p:strVal val="visible"/>
                                      </p:to>
                                    </p:set>
                                    <p:animEffect transition="in" filter="fade">
                                      <p:cBhvr>
                                        <p:cTn id="110" dur="500"/>
                                        <p:tgtEl>
                                          <p:spTgt spid="1708"/>
                                        </p:tgtEl>
                                      </p:cBhvr>
                                    </p:animEffect>
                                  </p:childTnLst>
                                </p:cTn>
                              </p:par>
                              <p:par>
                                <p:cTn id="111" presetID="10" presetClass="entr" presetSubtype="0" fill="hold" nodeType="withEffect">
                                  <p:stCondLst>
                                    <p:cond delay="0"/>
                                  </p:stCondLst>
                                  <p:childTnLst>
                                    <p:set>
                                      <p:cBhvr>
                                        <p:cTn id="112" dur="1" fill="hold">
                                          <p:stCondLst>
                                            <p:cond delay="0"/>
                                          </p:stCondLst>
                                        </p:cTn>
                                        <p:tgtEl>
                                          <p:spTgt spid="1709"/>
                                        </p:tgtEl>
                                        <p:attrNameLst>
                                          <p:attrName>style.visibility</p:attrName>
                                        </p:attrNameLst>
                                      </p:cBhvr>
                                      <p:to>
                                        <p:strVal val="visible"/>
                                      </p:to>
                                    </p:set>
                                    <p:animEffect transition="in" filter="fade">
                                      <p:cBhvr>
                                        <p:cTn id="113" dur="500"/>
                                        <p:tgtEl>
                                          <p:spTgt spid="1709"/>
                                        </p:tgtEl>
                                      </p:cBhvr>
                                    </p:animEffect>
                                  </p:childTnLst>
                                </p:cTn>
                              </p:par>
                            </p:childTnLst>
                          </p:cTn>
                        </p:par>
                      </p:childTnLst>
                    </p:cTn>
                  </p:par>
                  <p:par>
                    <p:cTn id="114" fill="hold">
                      <p:stCondLst>
                        <p:cond delay="indefinite"/>
                      </p:stCondLst>
                      <p:childTnLst>
                        <p:par>
                          <p:cTn id="115" fill="hold">
                            <p:stCondLst>
                              <p:cond delay="0"/>
                            </p:stCondLst>
                            <p:childTnLst>
                              <p:par>
                                <p:cTn id="116" presetID="1" presetClass="entr" presetSubtype="0" fill="hold" nodeType="clickEffect">
                                  <p:stCondLst>
                                    <p:cond delay="0"/>
                                  </p:stCondLst>
                                  <p:childTnLst>
                                    <p:set>
                                      <p:cBhvr>
                                        <p:cTn id="117" dur="1" fill="hold">
                                          <p:stCondLst>
                                            <p:cond delay="0"/>
                                          </p:stCondLst>
                                        </p:cTn>
                                        <p:tgtEl>
                                          <p:spTgt spid="17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Shape 828"/>
          <p:cNvSpPr txBox="1">
            <a:spLocks noGrp="1"/>
          </p:cNvSpPr>
          <p:nvPr>
            <p:ph type="title"/>
          </p:nvPr>
        </p:nvSpPr>
        <p:spPr>
          <a:xfrm>
            <a:off x="234967" y="989700"/>
            <a:ext cx="10962900" cy="1350300"/>
          </a:xfrm>
          <a:prstGeom prst="rect">
            <a:avLst/>
          </a:prstGeom>
        </p:spPr>
        <p:txBody>
          <a:bodyPr wrap="square" lIns="121900" tIns="121900" rIns="121900" bIns="121900" anchor="t" anchorCtr="0">
            <a:noAutofit/>
          </a:bodyPr>
          <a:lstStyle/>
          <a:p>
            <a:pPr lvl="0" rtl="0">
              <a:spcBef>
                <a:spcPts val="0"/>
              </a:spcBef>
              <a:buNone/>
            </a:pPr>
            <a:r>
              <a:rPr lang="hr-HR"/>
              <a:t>Uvod u digitalni marketing</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717"/>
        <p:cNvGrpSpPr/>
        <p:nvPr/>
      </p:nvGrpSpPr>
      <p:grpSpPr>
        <a:xfrm>
          <a:off x="0" y="0"/>
          <a:ext cx="0" cy="0"/>
          <a:chOff x="0" y="0"/>
          <a:chExt cx="0" cy="0"/>
        </a:xfrm>
      </p:grpSpPr>
      <p:sp>
        <p:nvSpPr>
          <p:cNvPr id="1718" name="Shape 1718"/>
          <p:cNvSpPr txBox="1">
            <a:spLocks noGrp="1"/>
          </p:cNvSpPr>
          <p:nvPr>
            <p:ph type="title"/>
          </p:nvPr>
        </p:nvSpPr>
        <p:spPr>
          <a:xfrm>
            <a:off x="234975" y="989700"/>
            <a:ext cx="10962900" cy="1597800"/>
          </a:xfrm>
          <a:prstGeom prst="rect">
            <a:avLst/>
          </a:prstGeom>
        </p:spPr>
        <p:txBody>
          <a:bodyPr wrap="square" lIns="121900" tIns="121900" rIns="121900" bIns="121900" anchor="t" anchorCtr="0">
            <a:noAutofit/>
          </a:bodyPr>
          <a:lstStyle/>
          <a:p>
            <a:pPr lvl="0" rtl="0">
              <a:spcBef>
                <a:spcPts val="0"/>
              </a:spcBef>
              <a:buClr>
                <a:srgbClr val="ED7D31"/>
              </a:buClr>
              <a:buSzPct val="25000"/>
              <a:buFont typeface="Roboto"/>
              <a:buNone/>
            </a:pPr>
            <a:r>
              <a:rPr lang="hr-HR">
                <a:solidFill>
                  <a:srgbClr val="F3F3F3"/>
                </a:solidFill>
              </a:rPr>
              <a:t>Karakteristike najzastupljenijih društvenih mreža</a:t>
            </a:r>
          </a:p>
          <a:p>
            <a:pPr lvl="0" rtl="0">
              <a:spcBef>
                <a:spcPts val="0"/>
              </a:spcBef>
              <a:buNone/>
            </a:pPr>
            <a:endParaRPr>
              <a:solidFill>
                <a:srgbClr val="F3F3F3"/>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Shape 1724"/>
          <p:cNvSpPr txBox="1"/>
          <p:nvPr/>
        </p:nvSpPr>
        <p:spPr>
          <a:xfrm>
            <a:off x="978193" y="493750"/>
            <a:ext cx="76536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b="1">
                <a:solidFill>
                  <a:srgbClr val="595959"/>
                </a:solidFill>
                <a:latin typeface="Roboto"/>
                <a:ea typeface="Roboto"/>
                <a:cs typeface="Roboto"/>
                <a:sym typeface="Roboto"/>
              </a:rPr>
              <a:t>Facebook </a:t>
            </a:r>
          </a:p>
        </p:txBody>
      </p:sp>
      <p:sp>
        <p:nvSpPr>
          <p:cNvPr id="1725" name="Shape 1725"/>
          <p:cNvSpPr txBox="1"/>
          <p:nvPr/>
        </p:nvSpPr>
        <p:spPr>
          <a:xfrm>
            <a:off x="1039925" y="1249450"/>
            <a:ext cx="6341700" cy="1950900"/>
          </a:xfrm>
          <a:prstGeom prst="rect">
            <a:avLst/>
          </a:prstGeom>
          <a:noFill/>
          <a:ln>
            <a:noFill/>
          </a:ln>
        </p:spPr>
        <p:txBody>
          <a:bodyPr wrap="square" lIns="91425" tIns="91425" rIns="91425" bIns="91425" anchor="t" anchorCtr="0">
            <a:noAutofit/>
          </a:bodyPr>
          <a:lstStyle/>
          <a:p>
            <a:pPr marL="457200" marR="0" lvl="0" indent="-317500" algn="l" rtl="0">
              <a:lnSpc>
                <a:spcPct val="100000"/>
              </a:lnSpc>
              <a:spcBef>
                <a:spcPts val="0"/>
              </a:spcBef>
              <a:spcAft>
                <a:spcPts val="0"/>
              </a:spcAft>
              <a:buClr>
                <a:srgbClr val="666666"/>
              </a:buClr>
              <a:buSzPct val="100000"/>
              <a:buFont typeface="Arial"/>
              <a:buChar char="•"/>
            </a:pPr>
            <a:r>
              <a:rPr lang="hr-HR" sz="1800">
                <a:solidFill>
                  <a:srgbClr val="595959"/>
                </a:solidFill>
                <a:latin typeface="Roboto"/>
                <a:ea typeface="Roboto"/>
                <a:cs typeface="Roboto"/>
                <a:sym typeface="Roboto"/>
              </a:rPr>
              <a:t>Početak u 2004</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595959"/>
                </a:solidFill>
                <a:latin typeface="Roboto"/>
                <a:ea typeface="Roboto"/>
                <a:cs typeface="Roboto"/>
                <a:sym typeface="Roboto"/>
              </a:rPr>
              <a:t>Više od 1.5 milijardi aktivnih korisnika svakog mjeseca</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595959"/>
                </a:solidFill>
                <a:latin typeface="Roboto"/>
                <a:ea typeface="Roboto"/>
                <a:cs typeface="Roboto"/>
                <a:sym typeface="Roboto"/>
              </a:rPr>
              <a:t>Procijenjena vrijednost u veljači 2016.: 328 milijardi $</a:t>
            </a:r>
          </a:p>
        </p:txBody>
      </p:sp>
      <p:sp>
        <p:nvSpPr>
          <p:cNvPr id="1726" name="Shape 1726"/>
          <p:cNvSpPr txBox="1"/>
          <p:nvPr/>
        </p:nvSpPr>
        <p:spPr>
          <a:xfrm>
            <a:off x="6441233" y="2687601"/>
            <a:ext cx="5378400" cy="3040200"/>
          </a:xfrm>
          <a:prstGeom prst="rect">
            <a:avLst/>
          </a:prstGeom>
          <a:noFill/>
          <a:ln>
            <a:noFill/>
          </a:ln>
        </p:spPr>
        <p:txBody>
          <a:bodyPr wrap="square" lIns="91425" tIns="91425" rIns="91425" bIns="91425" anchor="t" anchorCtr="0">
            <a:noAutofit/>
          </a:bodyPr>
          <a:lstStyle/>
          <a:p>
            <a:pPr marL="171450" marR="0" lvl="0" indent="-171450" algn="l" rtl="0">
              <a:lnSpc>
                <a:spcPct val="100000"/>
              </a:lnSpc>
              <a:spcBef>
                <a:spcPts val="0"/>
              </a:spcBef>
              <a:spcAft>
                <a:spcPts val="0"/>
              </a:spcAft>
              <a:buClr>
                <a:srgbClr val="666666"/>
              </a:buClr>
              <a:buSzPct val="25000"/>
              <a:buFont typeface="Arial"/>
              <a:buNone/>
            </a:pPr>
            <a:r>
              <a:rPr lang="hr-HR" sz="1800" b="1">
                <a:solidFill>
                  <a:srgbClr val="666666"/>
                </a:solidFill>
                <a:latin typeface="Roboto"/>
                <a:ea typeface="Roboto"/>
                <a:cs typeface="Roboto"/>
                <a:sym typeface="Roboto"/>
              </a:rPr>
              <a:t>Zašto koristimo Facebook? </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666666"/>
                </a:solidFill>
                <a:latin typeface="Roboto"/>
                <a:ea typeface="Roboto"/>
                <a:cs typeface="Roboto"/>
                <a:sym typeface="Roboto"/>
              </a:rPr>
              <a:t>Zato jer su tu (gotovo) svi naši kontakti</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666666"/>
                </a:solidFill>
                <a:latin typeface="Roboto"/>
                <a:ea typeface="Roboto"/>
                <a:cs typeface="Roboto"/>
                <a:sym typeface="Roboto"/>
              </a:rPr>
              <a:t>Grupe za povezivanje </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666666"/>
                </a:solidFill>
                <a:latin typeface="Roboto"/>
                <a:ea typeface="Roboto"/>
                <a:cs typeface="Roboto"/>
                <a:sym typeface="Roboto"/>
              </a:rPr>
              <a:t>Jednostavno je podijeliti fotku ili video</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666666"/>
                </a:solidFill>
                <a:latin typeface="Roboto"/>
                <a:ea typeface="Roboto"/>
                <a:cs typeface="Roboto"/>
                <a:sym typeface="Roboto"/>
              </a:rPr>
              <a:t>Komunikacija kroz video i poruke</a:t>
            </a:r>
          </a:p>
          <a:p>
            <a:pPr marL="457200" marR="0" lvl="0" indent="-317500" algn="l" rtl="0">
              <a:lnSpc>
                <a:spcPct val="100000"/>
              </a:lnSpc>
              <a:spcBef>
                <a:spcPts val="1350"/>
              </a:spcBef>
              <a:spcAft>
                <a:spcPts val="0"/>
              </a:spcAft>
              <a:buClr>
                <a:srgbClr val="666666"/>
              </a:buClr>
              <a:buSzPct val="100000"/>
              <a:buFont typeface="Arial"/>
              <a:buChar char="•"/>
            </a:pPr>
            <a:r>
              <a:rPr lang="hr-HR" sz="1800">
                <a:solidFill>
                  <a:srgbClr val="666666"/>
                </a:solidFill>
                <a:latin typeface="Roboto"/>
                <a:ea typeface="Roboto"/>
                <a:cs typeface="Roboto"/>
                <a:sym typeface="Roboto"/>
              </a:rPr>
              <a:t>Prijava na druge stranice putem FCB računa (kako bi nešto komentirali,na primjer)</a:t>
            </a:r>
          </a:p>
        </p:txBody>
      </p:sp>
      <p:grpSp>
        <p:nvGrpSpPr>
          <p:cNvPr id="1727" name="Shape 1727"/>
          <p:cNvGrpSpPr/>
          <p:nvPr/>
        </p:nvGrpSpPr>
        <p:grpSpPr>
          <a:xfrm>
            <a:off x="1651860" y="3031934"/>
            <a:ext cx="4355901" cy="2351572"/>
            <a:chOff x="2303985" y="3311521"/>
            <a:chExt cx="4355901" cy="2351572"/>
          </a:xfrm>
        </p:grpSpPr>
        <p:pic>
          <p:nvPicPr>
            <p:cNvPr id="1728" name="Shape 1728" descr="Displaying laptop.png"/>
            <p:cNvPicPr preferRelativeResize="0"/>
            <p:nvPr/>
          </p:nvPicPr>
          <p:blipFill rotWithShape="1">
            <a:blip r:embed="rId3" cstate="email">
              <a:alphaModFix/>
            </a:blip>
            <a:srcRect/>
            <a:stretch/>
          </p:blipFill>
          <p:spPr>
            <a:xfrm>
              <a:off x="2303985" y="3311521"/>
              <a:ext cx="4355901" cy="2351572"/>
            </a:xfrm>
            <a:prstGeom prst="rect">
              <a:avLst/>
            </a:prstGeom>
            <a:noFill/>
            <a:ln>
              <a:noFill/>
            </a:ln>
          </p:spPr>
        </p:pic>
        <p:pic>
          <p:nvPicPr>
            <p:cNvPr id="1729" name="Shape 1729"/>
            <p:cNvPicPr preferRelativeResize="0"/>
            <p:nvPr/>
          </p:nvPicPr>
          <p:blipFill rotWithShape="1">
            <a:blip r:embed="rId4" cstate="email">
              <a:alphaModFix/>
            </a:blip>
            <a:srcRect/>
            <a:stretch/>
          </p:blipFill>
          <p:spPr>
            <a:xfrm>
              <a:off x="3975993" y="3871446"/>
              <a:ext cx="1161976" cy="1161993"/>
            </a:xfrm>
            <a:prstGeom prst="rect">
              <a:avLst/>
            </a:prstGeom>
            <a:noFill/>
            <a:ln>
              <a:noFill/>
            </a:ln>
          </p:spPr>
        </p:pic>
      </p:grpSp>
      <p:grpSp>
        <p:nvGrpSpPr>
          <p:cNvPr id="1730" name="Shape 1730"/>
          <p:cNvGrpSpPr/>
          <p:nvPr/>
        </p:nvGrpSpPr>
        <p:grpSpPr>
          <a:xfrm>
            <a:off x="-25490" y="6168857"/>
            <a:ext cx="12242675" cy="731152"/>
            <a:chOff x="-19118" y="4617750"/>
            <a:chExt cx="9182236" cy="548378"/>
          </a:xfrm>
        </p:grpSpPr>
        <p:sp>
          <p:nvSpPr>
            <p:cNvPr id="1731" name="Shape 1731"/>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732" name="Shape 1732"/>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5"/>
                                        </p:tgtEl>
                                        <p:attrNameLst>
                                          <p:attrName>style.visibility</p:attrName>
                                        </p:attrNameLst>
                                      </p:cBhvr>
                                      <p:to>
                                        <p:strVal val="visible"/>
                                      </p:to>
                                    </p:set>
                                    <p:animEffect transition="in" filter="fade">
                                      <p:cBhvr>
                                        <p:cTn id="7" dur="1000"/>
                                        <p:tgtEl>
                                          <p:spTgt spid="17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27"/>
                                        </p:tgtEl>
                                        <p:attrNameLst>
                                          <p:attrName>style.visibility</p:attrName>
                                        </p:attrNameLst>
                                      </p:cBhvr>
                                      <p:to>
                                        <p:strVal val="visible"/>
                                      </p:to>
                                    </p:set>
                                    <p:animEffect transition="in" filter="fade">
                                      <p:cBhvr>
                                        <p:cTn id="12" dur="1000"/>
                                        <p:tgtEl>
                                          <p:spTgt spid="17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26"/>
                                        </p:tgtEl>
                                        <p:attrNameLst>
                                          <p:attrName>style.visibility</p:attrName>
                                        </p:attrNameLst>
                                      </p:cBhvr>
                                      <p:to>
                                        <p:strVal val="visible"/>
                                      </p:to>
                                    </p:set>
                                    <p:animEffect transition="in" filter="fade">
                                      <p:cBhvr>
                                        <p:cTn id="17" dur="1000"/>
                                        <p:tgtEl>
                                          <p:spTgt spid="1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737"/>
        <p:cNvGrpSpPr/>
        <p:nvPr/>
      </p:nvGrpSpPr>
      <p:grpSpPr>
        <a:xfrm>
          <a:off x="0" y="0"/>
          <a:ext cx="0" cy="0"/>
          <a:chOff x="0" y="0"/>
          <a:chExt cx="0" cy="0"/>
        </a:xfrm>
      </p:grpSpPr>
      <p:sp>
        <p:nvSpPr>
          <p:cNvPr id="1738" name="Shape 1738"/>
          <p:cNvSpPr txBox="1"/>
          <p:nvPr/>
        </p:nvSpPr>
        <p:spPr>
          <a:xfrm>
            <a:off x="504875" y="336600"/>
            <a:ext cx="9802800" cy="7770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b="1">
                <a:solidFill>
                  <a:srgbClr val="595959"/>
                </a:solidFill>
                <a:latin typeface="Roboto"/>
                <a:ea typeface="Roboto"/>
                <a:cs typeface="Roboto"/>
                <a:sym typeface="Roboto"/>
              </a:rPr>
              <a:t>Oglašavanje na Facebooku</a:t>
            </a:r>
          </a:p>
        </p:txBody>
      </p:sp>
      <p:sp>
        <p:nvSpPr>
          <p:cNvPr id="1739" name="Shape 1739"/>
          <p:cNvSpPr txBox="1"/>
          <p:nvPr/>
        </p:nvSpPr>
        <p:spPr>
          <a:xfrm>
            <a:off x="578500" y="1113600"/>
            <a:ext cx="10709700" cy="1554900"/>
          </a:xfrm>
          <a:prstGeom prst="rect">
            <a:avLst/>
          </a:prstGeom>
          <a:noFill/>
          <a:ln>
            <a:noFill/>
          </a:ln>
        </p:spPr>
        <p:txBody>
          <a:bodyPr wrap="square" lIns="91425" tIns="91425" rIns="91425" bIns="91425" anchor="t" anchorCtr="0">
            <a:noAutofit/>
          </a:bodyPr>
          <a:lstStyle/>
          <a:p>
            <a:pPr marL="171450" marR="0" lvl="0" indent="-171450" algn="l" rtl="0">
              <a:lnSpc>
                <a:spcPct val="100000"/>
              </a:lnSpc>
              <a:spcBef>
                <a:spcPts val="0"/>
              </a:spcBef>
              <a:spcAft>
                <a:spcPts val="0"/>
              </a:spcAft>
              <a:buClr>
                <a:schemeClr val="accent2"/>
              </a:buClr>
              <a:buSzPct val="25000"/>
              <a:buFont typeface="Arial"/>
              <a:buNone/>
            </a:pPr>
            <a:r>
              <a:rPr lang="hr-HR" sz="1800" b="1">
                <a:solidFill>
                  <a:srgbClr val="595959"/>
                </a:solidFill>
                <a:latin typeface="Roboto"/>
                <a:ea typeface="Roboto"/>
                <a:cs typeface="Roboto"/>
                <a:sym typeface="Roboto"/>
              </a:rPr>
              <a:t>Facebookov poslovni model </a:t>
            </a:r>
            <a:r>
              <a:rPr lang="hr-HR" sz="1800">
                <a:solidFill>
                  <a:srgbClr val="595959"/>
                </a:solidFill>
                <a:latin typeface="Roboto"/>
                <a:ea typeface="Roboto"/>
                <a:cs typeface="Roboto"/>
                <a:sym typeface="Roboto"/>
              </a:rPr>
              <a:t>zasniva se na oglašavanju.</a:t>
            </a:r>
          </a:p>
          <a:p>
            <a:pPr marL="171450" marR="0" lvl="0" indent="-171450" algn="l" rtl="0">
              <a:lnSpc>
                <a:spcPct val="100000"/>
              </a:lnSpc>
              <a:spcBef>
                <a:spcPts val="1750"/>
              </a:spcBef>
              <a:spcAft>
                <a:spcPts val="0"/>
              </a:spcAft>
              <a:buClr>
                <a:schemeClr val="accent2"/>
              </a:buClr>
              <a:buSzPct val="25000"/>
              <a:buFont typeface="Arial"/>
              <a:buNone/>
            </a:pPr>
            <a:r>
              <a:rPr lang="hr-HR" sz="1800" b="1">
                <a:solidFill>
                  <a:srgbClr val="595959"/>
                </a:solidFill>
                <a:latin typeface="Roboto"/>
                <a:ea typeface="Roboto"/>
                <a:cs typeface="Roboto"/>
                <a:sym typeface="Roboto"/>
              </a:rPr>
              <a:t>Oglašavanje na Facebooku </a:t>
            </a:r>
            <a:r>
              <a:rPr lang="hr-HR" sz="1800">
                <a:solidFill>
                  <a:srgbClr val="595959"/>
                </a:solidFill>
                <a:latin typeface="Roboto"/>
                <a:ea typeface="Roboto"/>
                <a:cs typeface="Roboto"/>
                <a:sym typeface="Roboto"/>
              </a:rPr>
              <a:t>omogućava precizno ciljanje publike svojim foto/video oglasima. </a:t>
            </a:r>
          </a:p>
          <a:p>
            <a:pPr marL="171450" marR="0" lvl="0" indent="-171450" algn="l" rtl="0">
              <a:lnSpc>
                <a:spcPct val="100000"/>
              </a:lnSpc>
              <a:spcBef>
                <a:spcPts val="1750"/>
              </a:spcBef>
              <a:spcAft>
                <a:spcPts val="0"/>
              </a:spcAft>
              <a:buClr>
                <a:schemeClr val="accent2"/>
              </a:buClr>
              <a:buFont typeface="Arial"/>
              <a:buNone/>
            </a:pPr>
            <a:endParaRPr sz="1800">
              <a:solidFill>
                <a:srgbClr val="595959"/>
              </a:solidFill>
              <a:latin typeface="Roboto"/>
              <a:ea typeface="Roboto"/>
              <a:cs typeface="Roboto"/>
              <a:sym typeface="Roboto"/>
            </a:endParaRPr>
          </a:p>
          <a:p>
            <a:pPr marL="171450" marR="0" lvl="0" indent="-171450" algn="l" rtl="0">
              <a:lnSpc>
                <a:spcPct val="90000"/>
              </a:lnSpc>
              <a:spcBef>
                <a:spcPts val="1750"/>
              </a:spcBef>
              <a:buClr>
                <a:schemeClr val="dk1"/>
              </a:buClr>
              <a:buFont typeface="Arial"/>
              <a:buNone/>
            </a:pPr>
            <a:endParaRPr sz="1800">
              <a:solidFill>
                <a:srgbClr val="595959"/>
              </a:solidFill>
              <a:latin typeface="Roboto"/>
              <a:ea typeface="Roboto"/>
              <a:cs typeface="Roboto"/>
              <a:sym typeface="Roboto"/>
            </a:endParaRPr>
          </a:p>
        </p:txBody>
      </p:sp>
      <p:pic>
        <p:nvPicPr>
          <p:cNvPr id="1740" name="Shape 1740"/>
          <p:cNvPicPr preferRelativeResize="0"/>
          <p:nvPr/>
        </p:nvPicPr>
        <p:blipFill rotWithShape="1">
          <a:blip r:embed="rId3" cstate="email">
            <a:alphaModFix/>
          </a:blip>
          <a:srcRect/>
          <a:stretch/>
        </p:blipFill>
        <p:spPr>
          <a:xfrm>
            <a:off x="4509610" y="2208066"/>
            <a:ext cx="6302450" cy="2746669"/>
          </a:xfrm>
          <a:prstGeom prst="rect">
            <a:avLst/>
          </a:prstGeom>
          <a:noFill/>
          <a:ln>
            <a:noFill/>
          </a:ln>
        </p:spPr>
      </p:pic>
      <p:sp>
        <p:nvSpPr>
          <p:cNvPr id="1741" name="Shape 1741"/>
          <p:cNvSpPr/>
          <p:nvPr/>
        </p:nvSpPr>
        <p:spPr>
          <a:xfrm>
            <a:off x="578500" y="2419225"/>
            <a:ext cx="10942800" cy="3274200"/>
          </a:xfrm>
          <a:prstGeom prst="rect">
            <a:avLst/>
          </a:prstGeom>
          <a:noFill/>
          <a:ln>
            <a:noFill/>
          </a:ln>
        </p:spPr>
        <p:txBody>
          <a:bodyPr wrap="square" lIns="91425" tIns="45700" rIns="91425" bIns="45700" anchor="t" anchorCtr="0">
            <a:noAutofit/>
          </a:bodyPr>
          <a:lstStyle/>
          <a:p>
            <a:pPr marL="171450" marR="0" lvl="0" indent="-171450" algn="l" rtl="0">
              <a:spcBef>
                <a:spcPts val="0"/>
              </a:spcBef>
              <a:spcAft>
                <a:spcPts val="0"/>
              </a:spcAft>
              <a:buSzPct val="25000"/>
              <a:buNone/>
            </a:pPr>
            <a:r>
              <a:rPr lang="hr-HR" sz="1800" b="1">
                <a:solidFill>
                  <a:srgbClr val="595959"/>
                </a:solidFill>
                <a:latin typeface="Roboto"/>
                <a:ea typeface="Roboto"/>
                <a:cs typeface="Roboto"/>
                <a:sym typeface="Roboto"/>
              </a:rPr>
              <a:t>Na Facebooku korisnike </a:t>
            </a:r>
          </a:p>
          <a:p>
            <a:pPr marL="171450" marR="0" lvl="0" indent="-171450" algn="l" rtl="0">
              <a:spcBef>
                <a:spcPts val="0"/>
              </a:spcBef>
              <a:spcAft>
                <a:spcPts val="0"/>
              </a:spcAft>
              <a:buSzPct val="25000"/>
              <a:buNone/>
            </a:pPr>
            <a:r>
              <a:rPr lang="hr-HR" sz="1800" b="1">
                <a:solidFill>
                  <a:srgbClr val="595959"/>
                </a:solidFill>
                <a:latin typeface="Roboto"/>
                <a:ea typeface="Roboto"/>
                <a:cs typeface="Roboto"/>
                <a:sym typeface="Roboto"/>
              </a:rPr>
              <a:t>možete ciljati prema:</a:t>
            </a:r>
          </a:p>
          <a:p>
            <a:pPr marL="457200" marR="0" lvl="0" indent="-177800" algn="l" rtl="0">
              <a:spcBef>
                <a:spcPts val="10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Lokaciji, </a:t>
            </a:r>
          </a:p>
          <a:p>
            <a:pPr marL="457200" marR="0" lvl="0" indent="-177800" algn="l" rtl="0">
              <a:spcBef>
                <a:spcPts val="10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Demografiji,</a:t>
            </a:r>
          </a:p>
          <a:p>
            <a:pPr marL="457200" marR="0" lvl="0" indent="-177800" algn="l" rtl="0">
              <a:spcBef>
                <a:spcPts val="4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Interesima,</a:t>
            </a:r>
          </a:p>
          <a:p>
            <a:pPr marL="457200" lvl="0" indent="-177800" rtl="0">
              <a:spcBef>
                <a:spcPts val="400"/>
              </a:spcBef>
              <a:buClr>
                <a:srgbClr val="595959"/>
              </a:buClr>
              <a:buSzPct val="100000"/>
              <a:buFont typeface="Roboto"/>
              <a:buChar char="●"/>
            </a:pPr>
            <a:r>
              <a:rPr lang="hr-HR" sz="1800">
                <a:solidFill>
                  <a:srgbClr val="595959"/>
                </a:solidFill>
                <a:latin typeface="Roboto"/>
                <a:ea typeface="Roboto"/>
                <a:cs typeface="Roboto"/>
                <a:sym typeface="Roboto"/>
              </a:rPr>
              <a:t>Vezama</a:t>
            </a:r>
          </a:p>
          <a:p>
            <a:pPr marL="457200" marR="0" lvl="0" indent="-177800" algn="l" rtl="0">
              <a:spcBef>
                <a:spcPts val="4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Ponašanju (netko kupuje automobil, voli online kupovinu…)</a:t>
            </a:r>
          </a:p>
          <a:p>
            <a:pPr marR="0" lvl="0" algn="l" rtl="0">
              <a:spcBef>
                <a:spcPts val="400"/>
              </a:spcBef>
              <a:spcAft>
                <a:spcPts val="0"/>
              </a:spcAft>
              <a:buNone/>
            </a:pPr>
            <a:endParaRPr sz="1800">
              <a:solidFill>
                <a:srgbClr val="595959"/>
              </a:solidFill>
              <a:latin typeface="Roboto"/>
              <a:ea typeface="Roboto"/>
              <a:cs typeface="Roboto"/>
              <a:sym typeface="Roboto"/>
            </a:endParaRPr>
          </a:p>
        </p:txBody>
      </p:sp>
      <p:grpSp>
        <p:nvGrpSpPr>
          <p:cNvPr id="1742" name="Shape 1742"/>
          <p:cNvGrpSpPr/>
          <p:nvPr/>
        </p:nvGrpSpPr>
        <p:grpSpPr>
          <a:xfrm>
            <a:off x="-25490" y="6168857"/>
            <a:ext cx="12242675" cy="731152"/>
            <a:chOff x="-19118" y="4617750"/>
            <a:chExt cx="9182236" cy="548378"/>
          </a:xfrm>
        </p:grpSpPr>
        <p:sp>
          <p:nvSpPr>
            <p:cNvPr id="1743" name="Shape 1743"/>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744" name="Shape 1744"/>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39"/>
                                        </p:tgtEl>
                                        <p:attrNameLst>
                                          <p:attrName>style.visibility</p:attrName>
                                        </p:attrNameLst>
                                      </p:cBhvr>
                                      <p:to>
                                        <p:strVal val="visible"/>
                                      </p:to>
                                    </p:set>
                                    <p:animEffect transition="in" filter="fade">
                                      <p:cBhvr>
                                        <p:cTn id="7" dur="1000"/>
                                        <p:tgtEl>
                                          <p:spTgt spid="17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0"/>
                                        </p:tgtEl>
                                        <p:attrNameLst>
                                          <p:attrName>style.visibility</p:attrName>
                                        </p:attrNameLst>
                                      </p:cBhvr>
                                      <p:to>
                                        <p:strVal val="visible"/>
                                      </p:to>
                                    </p:set>
                                    <p:animEffect transition="in" filter="fade">
                                      <p:cBhvr>
                                        <p:cTn id="12" dur="1000"/>
                                        <p:tgtEl>
                                          <p:spTgt spid="174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41"/>
                                        </p:tgtEl>
                                        <p:attrNameLst>
                                          <p:attrName>style.visibility</p:attrName>
                                        </p:attrNameLst>
                                      </p:cBhvr>
                                      <p:to>
                                        <p:strVal val="visible"/>
                                      </p:to>
                                    </p:set>
                                    <p:animEffect transition="in" filter="fade">
                                      <p:cBhvr>
                                        <p:cTn id="17" dur="1000"/>
                                        <p:tgtEl>
                                          <p:spTgt spid="1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749"/>
        <p:cNvGrpSpPr/>
        <p:nvPr/>
      </p:nvGrpSpPr>
      <p:grpSpPr>
        <a:xfrm>
          <a:off x="0" y="0"/>
          <a:ext cx="0" cy="0"/>
          <a:chOff x="0" y="0"/>
          <a:chExt cx="0" cy="0"/>
        </a:xfrm>
      </p:grpSpPr>
      <p:sp>
        <p:nvSpPr>
          <p:cNvPr id="1750" name="Shape 1750"/>
          <p:cNvSpPr txBox="1"/>
          <p:nvPr/>
        </p:nvSpPr>
        <p:spPr>
          <a:xfrm>
            <a:off x="778339" y="487375"/>
            <a:ext cx="64017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b="1">
                <a:solidFill>
                  <a:srgbClr val="595959"/>
                </a:solidFill>
                <a:latin typeface="Roboto"/>
                <a:ea typeface="Roboto"/>
                <a:cs typeface="Roboto"/>
                <a:sym typeface="Roboto"/>
              </a:rPr>
              <a:t>Instagram</a:t>
            </a:r>
          </a:p>
        </p:txBody>
      </p:sp>
      <p:sp>
        <p:nvSpPr>
          <p:cNvPr id="1751" name="Shape 1751"/>
          <p:cNvSpPr txBox="1"/>
          <p:nvPr/>
        </p:nvSpPr>
        <p:spPr>
          <a:xfrm>
            <a:off x="778348" y="1577150"/>
            <a:ext cx="5545200" cy="1535100"/>
          </a:xfrm>
          <a:prstGeom prst="rect">
            <a:avLst/>
          </a:prstGeom>
          <a:noFill/>
          <a:ln>
            <a:noFill/>
          </a:ln>
        </p:spPr>
        <p:txBody>
          <a:bodyPr wrap="square" lIns="91425" tIns="91425" rIns="91425" bIns="91425" anchor="t" anchorCtr="0">
            <a:noAutofit/>
          </a:bodyPr>
          <a:lstStyle/>
          <a:p>
            <a:pPr marL="457200" marR="0" lvl="0" indent="-317500" algn="l" rtl="0">
              <a:lnSpc>
                <a:spcPct val="100000"/>
              </a:lnSpc>
              <a:spcBef>
                <a:spcPts val="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Aplikacija za dijeljenje foto i video sadržaja predstavljena 2010.</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400 milijuna aktivnih korisnika</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Radi na mobilnim telefonima </a:t>
            </a:r>
          </a:p>
          <a:p>
            <a:pPr marL="457200" marR="0" lvl="0" indent="-317500" algn="l" rtl="0">
              <a:lnSpc>
                <a:spcPct val="100000"/>
              </a:lnSpc>
              <a:spcBef>
                <a:spcPts val="600"/>
              </a:spcBef>
              <a:spcAft>
                <a:spcPts val="0"/>
              </a:spcAft>
              <a:buClr>
                <a:srgbClr val="666666"/>
              </a:buClr>
              <a:buFont typeface="Roboto"/>
              <a:buNone/>
            </a:pPr>
            <a:endParaRPr sz="1800">
              <a:solidFill>
                <a:srgbClr val="666666"/>
              </a:solidFill>
              <a:latin typeface="Roboto"/>
              <a:ea typeface="Roboto"/>
              <a:cs typeface="Roboto"/>
              <a:sym typeface="Roboto"/>
            </a:endParaRPr>
          </a:p>
        </p:txBody>
      </p:sp>
      <p:sp>
        <p:nvSpPr>
          <p:cNvPr id="1752" name="Shape 1752"/>
          <p:cNvSpPr txBox="1"/>
          <p:nvPr/>
        </p:nvSpPr>
        <p:spPr>
          <a:xfrm>
            <a:off x="778350" y="3355375"/>
            <a:ext cx="8717700" cy="1723500"/>
          </a:xfrm>
          <a:prstGeom prst="rect">
            <a:avLst/>
          </a:prstGeom>
          <a:noFill/>
          <a:ln>
            <a:noFill/>
          </a:ln>
        </p:spPr>
        <p:txBody>
          <a:bodyPr wrap="square" lIns="91425" tIns="91425" rIns="91425" bIns="91425" anchor="t" anchorCtr="0">
            <a:noAutofit/>
          </a:bodyPr>
          <a:lstStyle/>
          <a:p>
            <a:pPr marL="171450" marR="0" lvl="0" indent="-171450" algn="l" rtl="0">
              <a:lnSpc>
                <a:spcPct val="100000"/>
              </a:lnSpc>
              <a:spcBef>
                <a:spcPts val="0"/>
              </a:spcBef>
              <a:spcAft>
                <a:spcPts val="0"/>
              </a:spcAft>
              <a:buClr>
                <a:srgbClr val="595959"/>
              </a:buClr>
              <a:buSzPct val="25000"/>
              <a:buFont typeface="Arial"/>
              <a:buNone/>
            </a:pPr>
            <a:r>
              <a:rPr lang="hr-HR" sz="1800" b="1">
                <a:solidFill>
                  <a:srgbClr val="595959"/>
                </a:solidFill>
                <a:latin typeface="Roboto"/>
                <a:ea typeface="Roboto"/>
                <a:cs typeface="Roboto"/>
                <a:sym typeface="Roboto"/>
              </a:rPr>
              <a:t>Zašto koristimo Instagram?</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Potiče kreativnost, vizualna smo bića</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Dijeljenje foto i video sadržaja predstavlja društvenu aktivnost </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Vrlo je brza u odnosu na neke druge slične aplikacije</a:t>
            </a:r>
          </a:p>
        </p:txBody>
      </p:sp>
      <p:pic>
        <p:nvPicPr>
          <p:cNvPr id="1753" name="Shape 1753"/>
          <p:cNvPicPr preferRelativeResize="0"/>
          <p:nvPr/>
        </p:nvPicPr>
        <p:blipFill rotWithShape="1">
          <a:blip r:embed="rId3" cstate="email">
            <a:alphaModFix/>
          </a:blip>
          <a:srcRect/>
          <a:stretch/>
        </p:blipFill>
        <p:spPr>
          <a:xfrm>
            <a:off x="7738474" y="1517598"/>
            <a:ext cx="1654200" cy="1654200"/>
          </a:xfrm>
          <a:prstGeom prst="rect">
            <a:avLst/>
          </a:prstGeom>
          <a:noFill/>
          <a:ln>
            <a:noFill/>
          </a:ln>
        </p:spPr>
      </p:pic>
      <p:grpSp>
        <p:nvGrpSpPr>
          <p:cNvPr id="1754" name="Shape 1754"/>
          <p:cNvGrpSpPr/>
          <p:nvPr/>
        </p:nvGrpSpPr>
        <p:grpSpPr>
          <a:xfrm>
            <a:off x="-25490" y="6168857"/>
            <a:ext cx="12242675" cy="731152"/>
            <a:chOff x="-19118" y="4617750"/>
            <a:chExt cx="9182236" cy="548378"/>
          </a:xfrm>
        </p:grpSpPr>
        <p:sp>
          <p:nvSpPr>
            <p:cNvPr id="1755" name="Shape 1755"/>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756" name="Shape 1756"/>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51"/>
                                        </p:tgtEl>
                                        <p:attrNameLst>
                                          <p:attrName>style.visibility</p:attrName>
                                        </p:attrNameLst>
                                      </p:cBhvr>
                                      <p:to>
                                        <p:strVal val="visible"/>
                                      </p:to>
                                    </p:set>
                                    <p:animEffect transition="in" filter="fade">
                                      <p:cBhvr>
                                        <p:cTn id="7" dur="1000"/>
                                        <p:tgtEl>
                                          <p:spTgt spid="17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53"/>
                                        </p:tgtEl>
                                        <p:attrNameLst>
                                          <p:attrName>style.visibility</p:attrName>
                                        </p:attrNameLst>
                                      </p:cBhvr>
                                      <p:to>
                                        <p:strVal val="visible"/>
                                      </p:to>
                                    </p:set>
                                    <p:animEffect transition="in" filter="fade">
                                      <p:cBhvr>
                                        <p:cTn id="12" dur="1000"/>
                                        <p:tgtEl>
                                          <p:spTgt spid="17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52"/>
                                        </p:tgtEl>
                                        <p:attrNameLst>
                                          <p:attrName>style.visibility</p:attrName>
                                        </p:attrNameLst>
                                      </p:cBhvr>
                                      <p:to>
                                        <p:strVal val="visible"/>
                                      </p:to>
                                    </p:set>
                                    <p:animEffect transition="in" filter="fade">
                                      <p:cBhvr>
                                        <p:cTn id="17" dur="1000"/>
                                        <p:tgtEl>
                                          <p:spTgt spid="17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761"/>
        <p:cNvGrpSpPr/>
        <p:nvPr/>
      </p:nvGrpSpPr>
      <p:grpSpPr>
        <a:xfrm>
          <a:off x="0" y="0"/>
          <a:ext cx="0" cy="0"/>
          <a:chOff x="0" y="0"/>
          <a:chExt cx="0" cy="0"/>
        </a:xfrm>
      </p:grpSpPr>
      <p:sp>
        <p:nvSpPr>
          <p:cNvPr id="1762" name="Shape 1762"/>
          <p:cNvSpPr txBox="1"/>
          <p:nvPr/>
        </p:nvSpPr>
        <p:spPr>
          <a:xfrm>
            <a:off x="651811" y="717647"/>
            <a:ext cx="66141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b="1">
                <a:solidFill>
                  <a:srgbClr val="595959"/>
                </a:solidFill>
                <a:latin typeface="Roboto"/>
                <a:ea typeface="Roboto"/>
                <a:cs typeface="Roboto"/>
                <a:sym typeface="Roboto"/>
              </a:rPr>
              <a:t>Twitter</a:t>
            </a:r>
          </a:p>
        </p:txBody>
      </p:sp>
      <p:sp>
        <p:nvSpPr>
          <p:cNvPr id="1763" name="Shape 1763"/>
          <p:cNvSpPr txBox="1"/>
          <p:nvPr/>
        </p:nvSpPr>
        <p:spPr>
          <a:xfrm>
            <a:off x="772184" y="1571992"/>
            <a:ext cx="4654500" cy="1703400"/>
          </a:xfrm>
          <a:prstGeom prst="rect">
            <a:avLst/>
          </a:prstGeom>
          <a:noFill/>
          <a:ln>
            <a:noFill/>
          </a:ln>
        </p:spPr>
        <p:txBody>
          <a:bodyPr wrap="square" lIns="91425" tIns="91425" rIns="91425" bIns="91425" anchor="t" anchorCtr="0">
            <a:noAutofit/>
          </a:bodyPr>
          <a:lstStyle/>
          <a:p>
            <a:pPr marL="457200" marR="0" lvl="0" indent="-317500" algn="l" rtl="0">
              <a:lnSpc>
                <a:spcPct val="100000"/>
              </a:lnSpc>
              <a:spcBef>
                <a:spcPts val="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Servis za objavu i primanje poruka predstavljen 2006</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310 milijuna aktivnih korisnika</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500 milijuna tweetova (poruka) dnevno</a:t>
            </a:r>
          </a:p>
        </p:txBody>
      </p:sp>
      <p:sp>
        <p:nvSpPr>
          <p:cNvPr id="1764" name="Shape 1764"/>
          <p:cNvSpPr txBox="1"/>
          <p:nvPr/>
        </p:nvSpPr>
        <p:spPr>
          <a:xfrm>
            <a:off x="772185" y="3727586"/>
            <a:ext cx="6429300" cy="1654200"/>
          </a:xfrm>
          <a:prstGeom prst="rect">
            <a:avLst/>
          </a:prstGeom>
          <a:noFill/>
          <a:ln>
            <a:noFill/>
          </a:ln>
        </p:spPr>
        <p:txBody>
          <a:bodyPr wrap="square" lIns="91425" tIns="91425" rIns="91425" bIns="91425" anchor="t" anchorCtr="0">
            <a:noAutofit/>
          </a:bodyPr>
          <a:lstStyle/>
          <a:p>
            <a:pPr marL="171450" marR="0" lvl="0" indent="-171450" algn="l" rtl="0">
              <a:lnSpc>
                <a:spcPct val="100000"/>
              </a:lnSpc>
              <a:spcBef>
                <a:spcPts val="0"/>
              </a:spcBef>
              <a:spcAft>
                <a:spcPts val="0"/>
              </a:spcAft>
              <a:buClr>
                <a:srgbClr val="666666"/>
              </a:buClr>
              <a:buSzPct val="25000"/>
              <a:buFont typeface="Arial"/>
              <a:buNone/>
            </a:pPr>
            <a:r>
              <a:rPr lang="hr-HR" sz="1800" b="1">
                <a:solidFill>
                  <a:srgbClr val="666666"/>
                </a:solidFill>
                <a:latin typeface="Roboto"/>
                <a:ea typeface="Roboto"/>
                <a:cs typeface="Roboto"/>
                <a:sym typeface="Roboto"/>
              </a:rPr>
              <a:t>Zašto ljudi koriste  Twitter?</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Kako bi saznali najnovije vijesti (tzv. breaking news)</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Kako bi drugima pojasnili što rade ili o čemu razmišljaju</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Kako bi vidjeli o čemu ljudi pričaju dok gledaju  TV</a:t>
            </a:r>
          </a:p>
        </p:txBody>
      </p:sp>
      <p:pic>
        <p:nvPicPr>
          <p:cNvPr id="1765" name="Shape 1765"/>
          <p:cNvPicPr preferRelativeResize="0"/>
          <p:nvPr/>
        </p:nvPicPr>
        <p:blipFill rotWithShape="1">
          <a:blip r:embed="rId3" cstate="email">
            <a:alphaModFix/>
          </a:blip>
          <a:srcRect/>
          <a:stretch/>
        </p:blipFill>
        <p:spPr>
          <a:xfrm>
            <a:off x="7358288" y="1572011"/>
            <a:ext cx="2241826" cy="2245295"/>
          </a:xfrm>
          <a:prstGeom prst="rect">
            <a:avLst/>
          </a:prstGeom>
          <a:noFill/>
          <a:ln>
            <a:noFill/>
          </a:ln>
        </p:spPr>
      </p:pic>
      <p:grpSp>
        <p:nvGrpSpPr>
          <p:cNvPr id="1766" name="Shape 1766"/>
          <p:cNvGrpSpPr/>
          <p:nvPr/>
        </p:nvGrpSpPr>
        <p:grpSpPr>
          <a:xfrm>
            <a:off x="-25490" y="6168857"/>
            <a:ext cx="12242675" cy="731152"/>
            <a:chOff x="-19118" y="4617750"/>
            <a:chExt cx="9182236" cy="548378"/>
          </a:xfrm>
        </p:grpSpPr>
        <p:sp>
          <p:nvSpPr>
            <p:cNvPr id="1767" name="Shape 1767"/>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768" name="Shape 1768"/>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63"/>
                                        </p:tgtEl>
                                        <p:attrNameLst>
                                          <p:attrName>style.visibility</p:attrName>
                                        </p:attrNameLst>
                                      </p:cBhvr>
                                      <p:to>
                                        <p:strVal val="visible"/>
                                      </p:to>
                                    </p:set>
                                    <p:animEffect transition="in" filter="fade">
                                      <p:cBhvr>
                                        <p:cTn id="7" dur="1000"/>
                                        <p:tgtEl>
                                          <p:spTgt spid="17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65"/>
                                        </p:tgtEl>
                                        <p:attrNameLst>
                                          <p:attrName>style.visibility</p:attrName>
                                        </p:attrNameLst>
                                      </p:cBhvr>
                                      <p:to>
                                        <p:strVal val="visible"/>
                                      </p:to>
                                    </p:set>
                                    <p:animEffect transition="in" filter="fade">
                                      <p:cBhvr>
                                        <p:cTn id="12" dur="1000"/>
                                        <p:tgtEl>
                                          <p:spTgt spid="176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64"/>
                                        </p:tgtEl>
                                        <p:attrNameLst>
                                          <p:attrName>style.visibility</p:attrName>
                                        </p:attrNameLst>
                                      </p:cBhvr>
                                      <p:to>
                                        <p:strVal val="visible"/>
                                      </p:to>
                                    </p:set>
                                    <p:animEffect transition="in" filter="fade">
                                      <p:cBhvr>
                                        <p:cTn id="17" dur="1000"/>
                                        <p:tgtEl>
                                          <p:spTgt spid="1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772"/>
        <p:cNvGrpSpPr/>
        <p:nvPr/>
      </p:nvGrpSpPr>
      <p:grpSpPr>
        <a:xfrm>
          <a:off x="0" y="0"/>
          <a:ext cx="0" cy="0"/>
          <a:chOff x="0" y="0"/>
          <a:chExt cx="0" cy="0"/>
        </a:xfrm>
      </p:grpSpPr>
      <p:sp>
        <p:nvSpPr>
          <p:cNvPr id="1773" name="Shape 1773"/>
          <p:cNvSpPr txBox="1"/>
          <p:nvPr/>
        </p:nvSpPr>
        <p:spPr>
          <a:xfrm>
            <a:off x="883108" y="531817"/>
            <a:ext cx="66141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b="1">
                <a:solidFill>
                  <a:srgbClr val="595959"/>
                </a:solidFill>
                <a:latin typeface="Roboto"/>
                <a:ea typeface="Roboto"/>
                <a:cs typeface="Roboto"/>
                <a:sym typeface="Roboto"/>
              </a:rPr>
              <a:t>LinkedIn</a:t>
            </a:r>
          </a:p>
        </p:txBody>
      </p:sp>
      <p:sp>
        <p:nvSpPr>
          <p:cNvPr id="1774" name="Shape 1774"/>
          <p:cNvSpPr txBox="1"/>
          <p:nvPr/>
        </p:nvSpPr>
        <p:spPr>
          <a:xfrm>
            <a:off x="883093" y="1439100"/>
            <a:ext cx="5154600" cy="2368500"/>
          </a:xfrm>
          <a:prstGeom prst="rect">
            <a:avLst/>
          </a:prstGeom>
          <a:noFill/>
          <a:ln>
            <a:noFill/>
          </a:ln>
        </p:spPr>
        <p:txBody>
          <a:bodyPr wrap="square" lIns="91425" tIns="91425" rIns="91425" bIns="91425" anchor="t" anchorCtr="0">
            <a:noAutofit/>
          </a:bodyPr>
          <a:lstStyle/>
          <a:p>
            <a:pPr marL="457200" marR="0" lvl="0" indent="-317500" algn="l" rtl="0">
              <a:lnSpc>
                <a:spcPct val="100000"/>
              </a:lnSpc>
              <a:spcBef>
                <a:spcPts val="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Poslovna društvena mreža pokrenuta 2003.</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433 milijuna aktivnih korisnika</a:t>
            </a:r>
          </a:p>
          <a:p>
            <a:pPr marL="457200" marR="0" lvl="0" indent="-317500" algn="l" rtl="0">
              <a:lnSpc>
                <a:spcPct val="100000"/>
              </a:lnSpc>
              <a:spcBef>
                <a:spcPts val="10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45 milijardi stranica članova pregledano u prvoj četvrtini 2016.</a:t>
            </a:r>
          </a:p>
          <a:p>
            <a:pPr marL="457200" marR="0" lvl="0" indent="-317500" algn="l" rtl="0">
              <a:lnSpc>
                <a:spcPct val="100000"/>
              </a:lnSpc>
              <a:spcBef>
                <a:spcPts val="1000"/>
              </a:spcBef>
              <a:spcAft>
                <a:spcPts val="0"/>
              </a:spcAft>
              <a:buClr>
                <a:srgbClr val="666666"/>
              </a:buClr>
              <a:buSzPct val="100000"/>
              <a:buFont typeface="Roboto"/>
              <a:buChar char="•"/>
            </a:pPr>
            <a:r>
              <a:rPr lang="hr-HR" sz="1800">
                <a:solidFill>
                  <a:srgbClr val="595959"/>
                </a:solidFill>
                <a:latin typeface="Roboto"/>
                <a:ea typeface="Roboto"/>
                <a:cs typeface="Roboto"/>
                <a:sym typeface="Roboto"/>
              </a:rPr>
              <a:t>Korisnici u prosjeku imaju prihode veće od korisnika na drugim društvenim mrežama</a:t>
            </a:r>
          </a:p>
        </p:txBody>
      </p:sp>
      <p:sp>
        <p:nvSpPr>
          <p:cNvPr id="1775" name="Shape 1775"/>
          <p:cNvSpPr txBox="1"/>
          <p:nvPr/>
        </p:nvSpPr>
        <p:spPr>
          <a:xfrm>
            <a:off x="1027625" y="3959175"/>
            <a:ext cx="5775000" cy="2022600"/>
          </a:xfrm>
          <a:prstGeom prst="rect">
            <a:avLst/>
          </a:prstGeom>
          <a:noFill/>
          <a:ln>
            <a:noFill/>
          </a:ln>
        </p:spPr>
        <p:txBody>
          <a:bodyPr wrap="square" lIns="91425" tIns="91425" rIns="91425" bIns="91425" anchor="t" anchorCtr="0">
            <a:noAutofit/>
          </a:bodyPr>
          <a:lstStyle/>
          <a:p>
            <a:pPr marL="171450" marR="0" lvl="0" indent="-171450" algn="l" rtl="0">
              <a:lnSpc>
                <a:spcPct val="100000"/>
              </a:lnSpc>
              <a:spcBef>
                <a:spcPts val="0"/>
              </a:spcBef>
              <a:spcAft>
                <a:spcPts val="0"/>
              </a:spcAft>
              <a:buClr>
                <a:srgbClr val="666666"/>
              </a:buClr>
              <a:buSzPct val="25000"/>
              <a:buFont typeface="Arial"/>
              <a:buNone/>
            </a:pPr>
            <a:r>
              <a:rPr lang="hr-HR" sz="1800" b="1">
                <a:solidFill>
                  <a:srgbClr val="666666"/>
                </a:solidFill>
                <a:latin typeface="Roboto"/>
                <a:ea typeface="Roboto"/>
                <a:cs typeface="Roboto"/>
                <a:sym typeface="Roboto"/>
              </a:rPr>
              <a:t>Zašto ljudi koriste LinkedIn?</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Kako bi izgradili svoj online profesionalni profil</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Kako bi pronašli posao</a:t>
            </a:r>
          </a:p>
          <a:p>
            <a:pPr marL="457200" marR="0" lvl="0" indent="-317500" algn="l" rtl="0">
              <a:lnSpc>
                <a:spcPct val="100000"/>
              </a:lnSpc>
              <a:spcBef>
                <a:spcPts val="600"/>
              </a:spcBef>
              <a:spcAft>
                <a:spcPts val="0"/>
              </a:spcAft>
              <a:buClr>
                <a:srgbClr val="666666"/>
              </a:buClr>
              <a:buSzPct val="100000"/>
              <a:buFont typeface="Roboto"/>
              <a:buChar char="•"/>
            </a:pPr>
            <a:r>
              <a:rPr lang="hr-HR" sz="1800">
                <a:solidFill>
                  <a:srgbClr val="666666"/>
                </a:solidFill>
                <a:latin typeface="Roboto"/>
                <a:ea typeface="Roboto"/>
                <a:cs typeface="Roboto"/>
                <a:sym typeface="Roboto"/>
              </a:rPr>
              <a:t>Kako bi pronašli zaspolenike </a:t>
            </a:r>
          </a:p>
        </p:txBody>
      </p:sp>
      <p:pic>
        <p:nvPicPr>
          <p:cNvPr id="1776" name="Shape 1776"/>
          <p:cNvPicPr preferRelativeResize="0"/>
          <p:nvPr/>
        </p:nvPicPr>
        <p:blipFill rotWithShape="1">
          <a:blip r:embed="rId3" cstate="email">
            <a:alphaModFix/>
          </a:blip>
          <a:srcRect/>
          <a:stretch/>
        </p:blipFill>
        <p:spPr>
          <a:xfrm>
            <a:off x="7497200" y="1679099"/>
            <a:ext cx="2089650" cy="1816675"/>
          </a:xfrm>
          <a:prstGeom prst="rect">
            <a:avLst/>
          </a:prstGeom>
          <a:noFill/>
          <a:ln>
            <a:noFill/>
          </a:ln>
        </p:spPr>
      </p:pic>
      <p:grpSp>
        <p:nvGrpSpPr>
          <p:cNvPr id="1777" name="Shape 1777"/>
          <p:cNvGrpSpPr/>
          <p:nvPr/>
        </p:nvGrpSpPr>
        <p:grpSpPr>
          <a:xfrm>
            <a:off x="-25490" y="6168857"/>
            <a:ext cx="12242675" cy="731152"/>
            <a:chOff x="-19118" y="4617750"/>
            <a:chExt cx="9182236" cy="548378"/>
          </a:xfrm>
        </p:grpSpPr>
        <p:sp>
          <p:nvSpPr>
            <p:cNvPr id="1778" name="Shape 1778"/>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779" name="Shape 1779"/>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74"/>
                                        </p:tgtEl>
                                        <p:attrNameLst>
                                          <p:attrName>style.visibility</p:attrName>
                                        </p:attrNameLst>
                                      </p:cBhvr>
                                      <p:to>
                                        <p:strVal val="visible"/>
                                      </p:to>
                                    </p:set>
                                    <p:animEffect transition="in" filter="fade">
                                      <p:cBhvr>
                                        <p:cTn id="7" dur="1000"/>
                                        <p:tgtEl>
                                          <p:spTgt spid="17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76"/>
                                        </p:tgtEl>
                                        <p:attrNameLst>
                                          <p:attrName>style.visibility</p:attrName>
                                        </p:attrNameLst>
                                      </p:cBhvr>
                                      <p:to>
                                        <p:strVal val="visible"/>
                                      </p:to>
                                    </p:set>
                                    <p:animEffect transition="in" filter="fade">
                                      <p:cBhvr>
                                        <p:cTn id="12" dur="1000"/>
                                        <p:tgtEl>
                                          <p:spTgt spid="17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75"/>
                                        </p:tgtEl>
                                        <p:attrNameLst>
                                          <p:attrName>style.visibility</p:attrName>
                                        </p:attrNameLst>
                                      </p:cBhvr>
                                      <p:to>
                                        <p:strVal val="visible"/>
                                      </p:to>
                                    </p:set>
                                    <p:animEffect transition="in" filter="fade">
                                      <p:cBhvr>
                                        <p:cTn id="17" dur="1000"/>
                                        <p:tgtEl>
                                          <p:spTgt spid="1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783"/>
        <p:cNvGrpSpPr/>
        <p:nvPr/>
      </p:nvGrpSpPr>
      <p:grpSpPr>
        <a:xfrm>
          <a:off x="0" y="0"/>
          <a:ext cx="0" cy="0"/>
          <a:chOff x="0" y="0"/>
          <a:chExt cx="0" cy="0"/>
        </a:xfrm>
      </p:grpSpPr>
      <p:sp>
        <p:nvSpPr>
          <p:cNvPr id="1784" name="Shape 1784"/>
          <p:cNvSpPr txBox="1">
            <a:spLocks noGrp="1"/>
          </p:cNvSpPr>
          <p:nvPr>
            <p:ph type="title"/>
          </p:nvPr>
        </p:nvSpPr>
        <p:spPr>
          <a:xfrm>
            <a:off x="234975" y="989700"/>
            <a:ext cx="10962900" cy="1597800"/>
          </a:xfrm>
          <a:prstGeom prst="rect">
            <a:avLst/>
          </a:prstGeom>
        </p:spPr>
        <p:txBody>
          <a:bodyPr wrap="square" lIns="121900" tIns="121900" rIns="121900" bIns="121900" anchor="t" anchorCtr="0">
            <a:noAutofit/>
          </a:bodyPr>
          <a:lstStyle/>
          <a:p>
            <a:pPr lvl="0" rtl="0">
              <a:spcBef>
                <a:spcPts val="0"/>
              </a:spcBef>
              <a:buNone/>
            </a:pPr>
            <a:r>
              <a:rPr lang="hr-HR">
                <a:solidFill>
                  <a:srgbClr val="F3F3F3"/>
                </a:solidFill>
                <a:latin typeface="Arial"/>
                <a:ea typeface="Arial"/>
                <a:cs typeface="Arial"/>
                <a:sym typeface="Arial"/>
              </a:rPr>
              <a:t>Zaključak</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789"/>
        <p:cNvGrpSpPr/>
        <p:nvPr/>
      </p:nvGrpSpPr>
      <p:grpSpPr>
        <a:xfrm>
          <a:off x="0" y="0"/>
          <a:ext cx="0" cy="0"/>
          <a:chOff x="0" y="0"/>
          <a:chExt cx="0" cy="0"/>
        </a:xfrm>
      </p:grpSpPr>
      <p:sp>
        <p:nvSpPr>
          <p:cNvPr id="1790" name="Shape 1790"/>
          <p:cNvSpPr txBox="1"/>
          <p:nvPr/>
        </p:nvSpPr>
        <p:spPr>
          <a:xfrm>
            <a:off x="666591" y="430075"/>
            <a:ext cx="66141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a:solidFill>
                  <a:srgbClr val="595959"/>
                </a:solidFill>
                <a:latin typeface="Roboto"/>
                <a:ea typeface="Roboto"/>
                <a:cs typeface="Roboto"/>
                <a:sym typeface="Roboto"/>
              </a:rPr>
              <a:t>Odredite svoje ciljeve</a:t>
            </a:r>
          </a:p>
        </p:txBody>
      </p:sp>
      <p:sp>
        <p:nvSpPr>
          <p:cNvPr id="1791" name="Shape 1791"/>
          <p:cNvSpPr txBox="1"/>
          <p:nvPr/>
        </p:nvSpPr>
        <p:spPr>
          <a:xfrm>
            <a:off x="739902" y="1185784"/>
            <a:ext cx="4959900" cy="3414600"/>
          </a:xfrm>
          <a:prstGeom prst="rect">
            <a:avLst/>
          </a:prstGeom>
          <a:noFill/>
          <a:ln>
            <a:noFill/>
          </a:ln>
        </p:spPr>
        <p:txBody>
          <a:bodyPr wrap="square" lIns="91425" tIns="91425" rIns="91425" bIns="91425" anchor="ctr" anchorCtr="0">
            <a:noAutofit/>
          </a:bodyPr>
          <a:lstStyle/>
          <a:p>
            <a:pPr marL="0" marR="0" lvl="0" indent="0" algn="l" rtl="0">
              <a:lnSpc>
                <a:spcPct val="90000"/>
              </a:lnSpc>
              <a:spcBef>
                <a:spcPts val="0"/>
              </a:spcBef>
              <a:spcAft>
                <a:spcPts val="0"/>
              </a:spcAft>
              <a:buClr>
                <a:srgbClr val="595959"/>
              </a:buClr>
              <a:buSzPct val="25000"/>
              <a:buFont typeface="Arial"/>
              <a:buNone/>
            </a:pPr>
            <a:r>
              <a:rPr lang="hr-HR" sz="1800" b="1">
                <a:solidFill>
                  <a:srgbClr val="595959"/>
                </a:solidFill>
                <a:latin typeface="Roboto"/>
                <a:ea typeface="Roboto"/>
                <a:cs typeface="Roboto"/>
                <a:sym typeface="Roboto"/>
              </a:rPr>
              <a:t>Neki od najčešćih online ciljeva:</a:t>
            </a:r>
          </a:p>
          <a:p>
            <a:pPr marL="171450" marR="0" lvl="0" indent="-171450" algn="l" rtl="0">
              <a:lnSpc>
                <a:spcPct val="90000"/>
              </a:lnSpc>
              <a:spcBef>
                <a:spcPts val="75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Podići svjesnost o svojem proizvodu, tvrtki, blogu, stranici</a:t>
            </a:r>
          </a:p>
          <a:p>
            <a:pPr marL="171450" marR="0" lvl="0" indent="-171450" algn="l" rtl="0">
              <a:lnSpc>
                <a:spcPct val="90000"/>
              </a:lnSpc>
              <a:spcBef>
                <a:spcPts val="75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Razvijanje odnosa na društvenim mrežama</a:t>
            </a:r>
          </a:p>
          <a:p>
            <a:pPr marL="171450" marR="0" lvl="0" indent="-171450" algn="l" rtl="0">
              <a:lnSpc>
                <a:spcPct val="90000"/>
              </a:lnSpc>
              <a:spcBef>
                <a:spcPts val="75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Povećanje prihoda online</a:t>
            </a:r>
          </a:p>
          <a:p>
            <a:pPr marL="171450" marR="0" lvl="0" indent="-171450" algn="l" rtl="0">
              <a:lnSpc>
                <a:spcPct val="90000"/>
              </a:lnSpc>
              <a:spcBef>
                <a:spcPts val="750"/>
              </a:spcBef>
              <a:spcAft>
                <a:spcPts val="0"/>
              </a:spcAft>
              <a:buClr>
                <a:srgbClr val="595959"/>
              </a:buClr>
              <a:buSzPct val="100000"/>
              <a:buFont typeface="Arial"/>
              <a:buChar char="•"/>
            </a:pPr>
            <a:r>
              <a:rPr lang="hr-HR" sz="1800">
                <a:solidFill>
                  <a:srgbClr val="595959"/>
                </a:solidFill>
                <a:latin typeface="Roboto"/>
                <a:ea typeface="Roboto"/>
                <a:cs typeface="Roboto"/>
                <a:sym typeface="Roboto"/>
              </a:rPr>
              <a:t>Povećanje prihoda offline</a:t>
            </a:r>
          </a:p>
          <a:p>
            <a:pPr marL="127000" marR="0" lvl="0" indent="0" algn="l" rtl="0">
              <a:lnSpc>
                <a:spcPct val="100000"/>
              </a:lnSpc>
              <a:spcBef>
                <a:spcPts val="0"/>
              </a:spcBef>
              <a:spcAft>
                <a:spcPts val="0"/>
              </a:spcAft>
              <a:buClr>
                <a:srgbClr val="4D4D4D"/>
              </a:buClr>
              <a:buFont typeface="Arial"/>
              <a:buNone/>
            </a:pPr>
            <a:endParaRPr sz="1800">
              <a:solidFill>
                <a:srgbClr val="595959"/>
              </a:solidFill>
              <a:highlight>
                <a:srgbClr val="FFFFFF"/>
              </a:highlight>
              <a:latin typeface="Roboto"/>
              <a:ea typeface="Roboto"/>
              <a:cs typeface="Roboto"/>
              <a:sym typeface="Roboto"/>
            </a:endParaRPr>
          </a:p>
          <a:p>
            <a:pPr marL="171450" marR="0" lvl="0" indent="-171450" rtl="0">
              <a:lnSpc>
                <a:spcPct val="100000"/>
              </a:lnSpc>
              <a:spcBef>
                <a:spcPts val="600"/>
              </a:spcBef>
              <a:spcAft>
                <a:spcPts val="0"/>
              </a:spcAft>
              <a:buClr>
                <a:srgbClr val="595959"/>
              </a:buClr>
              <a:buSzPct val="25000"/>
              <a:buFont typeface="Arial"/>
              <a:buNone/>
            </a:pPr>
            <a:r>
              <a:rPr lang="hr-HR" sz="1800" b="1">
                <a:solidFill>
                  <a:srgbClr val="595959"/>
                </a:solidFill>
                <a:highlight>
                  <a:srgbClr val="FFFFFF"/>
                </a:highlight>
                <a:latin typeface="Roboto"/>
                <a:ea typeface="Roboto"/>
                <a:cs typeface="Roboto"/>
                <a:sym typeface="Roboto"/>
              </a:rPr>
              <a:t>Odaberite sami alate koji će vam omogućiti i pomoći kako bi postigli svoje ciljeve!</a:t>
            </a:r>
          </a:p>
        </p:txBody>
      </p:sp>
      <p:pic>
        <p:nvPicPr>
          <p:cNvPr id="1792" name="Shape 1792"/>
          <p:cNvPicPr preferRelativeResize="0"/>
          <p:nvPr/>
        </p:nvPicPr>
        <p:blipFill rotWithShape="1">
          <a:blip r:embed="rId3" cstate="email">
            <a:alphaModFix/>
          </a:blip>
          <a:srcRect/>
          <a:stretch/>
        </p:blipFill>
        <p:spPr>
          <a:xfrm>
            <a:off x="9955978" y="2663825"/>
            <a:ext cx="981431" cy="981431"/>
          </a:xfrm>
          <a:prstGeom prst="rect">
            <a:avLst/>
          </a:prstGeom>
          <a:noFill/>
          <a:ln>
            <a:noFill/>
          </a:ln>
        </p:spPr>
      </p:pic>
      <p:pic>
        <p:nvPicPr>
          <p:cNvPr id="1793" name="Shape 1793"/>
          <p:cNvPicPr preferRelativeResize="0"/>
          <p:nvPr/>
        </p:nvPicPr>
        <p:blipFill rotWithShape="1">
          <a:blip r:embed="rId4" cstate="email">
            <a:alphaModFix/>
          </a:blip>
          <a:srcRect/>
          <a:stretch/>
        </p:blipFill>
        <p:spPr>
          <a:xfrm>
            <a:off x="9723238" y="4045382"/>
            <a:ext cx="1051177" cy="1052812"/>
          </a:xfrm>
          <a:prstGeom prst="rect">
            <a:avLst/>
          </a:prstGeom>
          <a:noFill/>
          <a:ln>
            <a:noFill/>
          </a:ln>
        </p:spPr>
      </p:pic>
      <p:pic>
        <p:nvPicPr>
          <p:cNvPr id="1794" name="Shape 1794"/>
          <p:cNvPicPr preferRelativeResize="0"/>
          <p:nvPr/>
        </p:nvPicPr>
        <p:blipFill rotWithShape="1">
          <a:blip r:embed="rId5" cstate="email">
            <a:alphaModFix/>
          </a:blip>
          <a:srcRect/>
          <a:stretch/>
        </p:blipFill>
        <p:spPr>
          <a:xfrm>
            <a:off x="6084914" y="2663829"/>
            <a:ext cx="1195798" cy="1051865"/>
          </a:xfrm>
          <a:prstGeom prst="rect">
            <a:avLst/>
          </a:prstGeom>
          <a:noFill/>
          <a:ln>
            <a:noFill/>
          </a:ln>
        </p:spPr>
      </p:pic>
      <p:pic>
        <p:nvPicPr>
          <p:cNvPr id="1795" name="Shape 1795"/>
          <p:cNvPicPr preferRelativeResize="0"/>
          <p:nvPr/>
        </p:nvPicPr>
        <p:blipFill rotWithShape="1">
          <a:blip r:embed="rId6" cstate="email">
            <a:alphaModFix/>
          </a:blip>
          <a:srcRect/>
          <a:stretch/>
        </p:blipFill>
        <p:spPr>
          <a:xfrm>
            <a:off x="8950761" y="1253681"/>
            <a:ext cx="909222" cy="912492"/>
          </a:xfrm>
          <a:prstGeom prst="rect">
            <a:avLst/>
          </a:prstGeom>
          <a:noFill/>
          <a:ln>
            <a:noFill/>
          </a:ln>
        </p:spPr>
      </p:pic>
      <p:pic>
        <p:nvPicPr>
          <p:cNvPr id="1796" name="Shape 1796"/>
          <p:cNvPicPr preferRelativeResize="0"/>
          <p:nvPr/>
        </p:nvPicPr>
        <p:blipFill rotWithShape="1">
          <a:blip r:embed="rId7" cstate="email">
            <a:alphaModFix/>
          </a:blip>
          <a:srcRect/>
          <a:stretch/>
        </p:blipFill>
        <p:spPr>
          <a:xfrm>
            <a:off x="8238050" y="4815575"/>
            <a:ext cx="1051174" cy="924448"/>
          </a:xfrm>
          <a:prstGeom prst="rect">
            <a:avLst/>
          </a:prstGeom>
          <a:noFill/>
          <a:ln>
            <a:noFill/>
          </a:ln>
        </p:spPr>
      </p:pic>
      <p:sp>
        <p:nvSpPr>
          <p:cNvPr id="1797" name="Shape 1797"/>
          <p:cNvSpPr/>
          <p:nvPr/>
        </p:nvSpPr>
        <p:spPr>
          <a:xfrm>
            <a:off x="5971607" y="3244334"/>
            <a:ext cx="24878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800">
                <a:solidFill>
                  <a:schemeClr val="dk1"/>
                </a:solidFill>
                <a:latin typeface="Roboto"/>
                <a:ea typeface="Roboto"/>
                <a:cs typeface="Roboto"/>
                <a:sym typeface="Roboto"/>
              </a:rPr>
              <a:t> </a:t>
            </a:r>
          </a:p>
        </p:txBody>
      </p:sp>
      <p:sp>
        <p:nvSpPr>
          <p:cNvPr id="1798" name="Shape 1798"/>
          <p:cNvSpPr/>
          <p:nvPr/>
        </p:nvSpPr>
        <p:spPr>
          <a:xfrm>
            <a:off x="5971607" y="3244334"/>
            <a:ext cx="248786"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hr-HR" sz="1800">
                <a:solidFill>
                  <a:schemeClr val="dk1"/>
                </a:solidFill>
                <a:latin typeface="Roboto"/>
                <a:ea typeface="Roboto"/>
                <a:cs typeface="Roboto"/>
                <a:sym typeface="Roboto"/>
              </a:rPr>
              <a:t> </a:t>
            </a:r>
          </a:p>
        </p:txBody>
      </p:sp>
      <p:pic>
        <p:nvPicPr>
          <p:cNvPr id="1799" name="Shape 1799" descr="http://www.affarei.com/images/icons/seo-icon.png"/>
          <p:cNvPicPr preferRelativeResize="0"/>
          <p:nvPr/>
        </p:nvPicPr>
        <p:blipFill rotWithShape="1">
          <a:blip r:embed="rId8" cstate="email">
            <a:alphaModFix/>
          </a:blip>
          <a:srcRect/>
          <a:stretch/>
        </p:blipFill>
        <p:spPr>
          <a:xfrm>
            <a:off x="6567492" y="4011587"/>
            <a:ext cx="1120424" cy="1120424"/>
          </a:xfrm>
          <a:prstGeom prst="rect">
            <a:avLst/>
          </a:prstGeom>
          <a:noFill/>
          <a:ln>
            <a:noFill/>
          </a:ln>
        </p:spPr>
      </p:pic>
      <p:pic>
        <p:nvPicPr>
          <p:cNvPr id="1800" name="Shape 1800"/>
          <p:cNvPicPr preferRelativeResize="0"/>
          <p:nvPr/>
        </p:nvPicPr>
        <p:blipFill rotWithShape="1">
          <a:blip r:embed="rId9" cstate="email">
            <a:alphaModFix/>
          </a:blip>
          <a:srcRect/>
          <a:stretch/>
        </p:blipFill>
        <p:spPr>
          <a:xfrm>
            <a:off x="7280702" y="1203128"/>
            <a:ext cx="1013600" cy="1013600"/>
          </a:xfrm>
          <a:prstGeom prst="rect">
            <a:avLst/>
          </a:prstGeom>
          <a:noFill/>
          <a:ln>
            <a:noFill/>
          </a:ln>
        </p:spPr>
      </p:pic>
      <p:grpSp>
        <p:nvGrpSpPr>
          <p:cNvPr id="1801" name="Shape 1801"/>
          <p:cNvGrpSpPr/>
          <p:nvPr/>
        </p:nvGrpSpPr>
        <p:grpSpPr>
          <a:xfrm>
            <a:off x="-25490" y="6168857"/>
            <a:ext cx="12242675" cy="731152"/>
            <a:chOff x="-19118" y="4617750"/>
            <a:chExt cx="9182236" cy="548378"/>
          </a:xfrm>
        </p:grpSpPr>
        <p:sp>
          <p:nvSpPr>
            <p:cNvPr id="1802" name="Shape 180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803" name="Shape 180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5"/>
                                        </p:tgtEl>
                                        <p:attrNameLst>
                                          <p:attrName>style.visibility</p:attrName>
                                        </p:attrNameLst>
                                      </p:cBhvr>
                                      <p:to>
                                        <p:strVal val="visible"/>
                                      </p:to>
                                    </p:set>
                                    <p:animEffect transition="in" filter="fade">
                                      <p:cBhvr>
                                        <p:cTn id="7" dur="500"/>
                                        <p:tgtEl>
                                          <p:spTgt spid="1795"/>
                                        </p:tgtEl>
                                      </p:cBhvr>
                                    </p:animEffect>
                                  </p:childTnLst>
                                </p:cTn>
                              </p:par>
                              <p:par>
                                <p:cTn id="8" presetID="10" presetClass="entr" presetSubtype="0" fill="hold" nodeType="withEffect">
                                  <p:stCondLst>
                                    <p:cond delay="0"/>
                                  </p:stCondLst>
                                  <p:childTnLst>
                                    <p:set>
                                      <p:cBhvr>
                                        <p:cTn id="9" dur="1" fill="hold">
                                          <p:stCondLst>
                                            <p:cond delay="0"/>
                                          </p:stCondLst>
                                        </p:cTn>
                                        <p:tgtEl>
                                          <p:spTgt spid="1792"/>
                                        </p:tgtEl>
                                        <p:attrNameLst>
                                          <p:attrName>style.visibility</p:attrName>
                                        </p:attrNameLst>
                                      </p:cBhvr>
                                      <p:to>
                                        <p:strVal val="visible"/>
                                      </p:to>
                                    </p:set>
                                    <p:animEffect transition="in" filter="fade">
                                      <p:cBhvr>
                                        <p:cTn id="10" dur="500"/>
                                        <p:tgtEl>
                                          <p:spTgt spid="1792"/>
                                        </p:tgtEl>
                                      </p:cBhvr>
                                    </p:animEffect>
                                  </p:childTnLst>
                                </p:cTn>
                              </p:par>
                              <p:par>
                                <p:cTn id="11" presetID="10" presetClass="entr" presetSubtype="0" fill="hold" nodeType="withEffect">
                                  <p:stCondLst>
                                    <p:cond delay="0"/>
                                  </p:stCondLst>
                                  <p:childTnLst>
                                    <p:set>
                                      <p:cBhvr>
                                        <p:cTn id="12" dur="1" fill="hold">
                                          <p:stCondLst>
                                            <p:cond delay="0"/>
                                          </p:stCondLst>
                                        </p:cTn>
                                        <p:tgtEl>
                                          <p:spTgt spid="1796"/>
                                        </p:tgtEl>
                                        <p:attrNameLst>
                                          <p:attrName>style.visibility</p:attrName>
                                        </p:attrNameLst>
                                      </p:cBhvr>
                                      <p:to>
                                        <p:strVal val="visible"/>
                                      </p:to>
                                    </p:set>
                                    <p:animEffect transition="in" filter="fade">
                                      <p:cBhvr>
                                        <p:cTn id="13" dur="500"/>
                                        <p:tgtEl>
                                          <p:spTgt spid="1796"/>
                                        </p:tgtEl>
                                      </p:cBhvr>
                                    </p:animEffect>
                                  </p:childTnLst>
                                </p:cTn>
                              </p:par>
                              <p:par>
                                <p:cTn id="14" presetID="10" presetClass="entr" presetSubtype="0" fill="hold" nodeType="withEffect">
                                  <p:stCondLst>
                                    <p:cond delay="0"/>
                                  </p:stCondLst>
                                  <p:childTnLst>
                                    <p:set>
                                      <p:cBhvr>
                                        <p:cTn id="15" dur="1" fill="hold">
                                          <p:stCondLst>
                                            <p:cond delay="0"/>
                                          </p:stCondLst>
                                        </p:cTn>
                                        <p:tgtEl>
                                          <p:spTgt spid="1793"/>
                                        </p:tgtEl>
                                        <p:attrNameLst>
                                          <p:attrName>style.visibility</p:attrName>
                                        </p:attrNameLst>
                                      </p:cBhvr>
                                      <p:to>
                                        <p:strVal val="visible"/>
                                      </p:to>
                                    </p:set>
                                    <p:animEffect transition="in" filter="fade">
                                      <p:cBhvr>
                                        <p:cTn id="16" dur="500"/>
                                        <p:tgtEl>
                                          <p:spTgt spid="1793"/>
                                        </p:tgtEl>
                                      </p:cBhvr>
                                    </p:animEffect>
                                  </p:childTnLst>
                                </p:cTn>
                              </p:par>
                              <p:par>
                                <p:cTn id="17" presetID="10" presetClass="entr" presetSubtype="0" fill="hold" nodeType="withEffect">
                                  <p:stCondLst>
                                    <p:cond delay="0"/>
                                  </p:stCondLst>
                                  <p:childTnLst>
                                    <p:set>
                                      <p:cBhvr>
                                        <p:cTn id="18" dur="1" fill="hold">
                                          <p:stCondLst>
                                            <p:cond delay="0"/>
                                          </p:stCondLst>
                                        </p:cTn>
                                        <p:tgtEl>
                                          <p:spTgt spid="1794"/>
                                        </p:tgtEl>
                                        <p:attrNameLst>
                                          <p:attrName>style.visibility</p:attrName>
                                        </p:attrNameLst>
                                      </p:cBhvr>
                                      <p:to>
                                        <p:strVal val="visible"/>
                                      </p:to>
                                    </p:set>
                                    <p:animEffect transition="in" filter="fade">
                                      <p:cBhvr>
                                        <p:cTn id="19" dur="500"/>
                                        <p:tgtEl>
                                          <p:spTgt spid="1794"/>
                                        </p:tgtEl>
                                      </p:cBhvr>
                                    </p:animEffect>
                                  </p:childTnLst>
                                </p:cTn>
                              </p:par>
                              <p:par>
                                <p:cTn id="20" presetID="10" presetClass="entr" presetSubtype="0" fill="hold" nodeType="withEffect">
                                  <p:stCondLst>
                                    <p:cond delay="0"/>
                                  </p:stCondLst>
                                  <p:childTnLst>
                                    <p:set>
                                      <p:cBhvr>
                                        <p:cTn id="21" dur="1" fill="hold">
                                          <p:stCondLst>
                                            <p:cond delay="0"/>
                                          </p:stCondLst>
                                        </p:cTn>
                                        <p:tgtEl>
                                          <p:spTgt spid="1799"/>
                                        </p:tgtEl>
                                        <p:attrNameLst>
                                          <p:attrName>style.visibility</p:attrName>
                                        </p:attrNameLst>
                                      </p:cBhvr>
                                      <p:to>
                                        <p:strVal val="visible"/>
                                      </p:to>
                                    </p:set>
                                    <p:animEffect transition="in" filter="fade">
                                      <p:cBhvr>
                                        <p:cTn id="22" dur="500"/>
                                        <p:tgtEl>
                                          <p:spTgt spid="1799"/>
                                        </p:tgtEl>
                                      </p:cBhvr>
                                    </p:animEffect>
                                  </p:childTnLst>
                                </p:cTn>
                              </p:par>
                              <p:par>
                                <p:cTn id="23" presetID="10" presetClass="entr" presetSubtype="0" fill="hold" nodeType="withEffect">
                                  <p:stCondLst>
                                    <p:cond delay="0"/>
                                  </p:stCondLst>
                                  <p:childTnLst>
                                    <p:set>
                                      <p:cBhvr>
                                        <p:cTn id="24" dur="1" fill="hold">
                                          <p:stCondLst>
                                            <p:cond delay="0"/>
                                          </p:stCondLst>
                                        </p:cTn>
                                        <p:tgtEl>
                                          <p:spTgt spid="1800"/>
                                        </p:tgtEl>
                                        <p:attrNameLst>
                                          <p:attrName>style.visibility</p:attrName>
                                        </p:attrNameLst>
                                      </p:cBhvr>
                                      <p:to>
                                        <p:strVal val="visible"/>
                                      </p:to>
                                    </p:set>
                                    <p:animEffect transition="in" filter="fade">
                                      <p:cBhvr>
                                        <p:cTn id="25" dur="500"/>
                                        <p:tgtEl>
                                          <p:spTgt spid="18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807"/>
        <p:cNvGrpSpPr/>
        <p:nvPr/>
      </p:nvGrpSpPr>
      <p:grpSpPr>
        <a:xfrm>
          <a:off x="0" y="0"/>
          <a:ext cx="0" cy="0"/>
          <a:chOff x="0" y="0"/>
          <a:chExt cx="0" cy="0"/>
        </a:xfrm>
      </p:grpSpPr>
      <p:sp>
        <p:nvSpPr>
          <p:cNvPr id="1808" name="Shape 1808">
            <a:hlinkClick r:id="rId3"/>
          </p:cNvPr>
          <p:cNvSpPr txBox="1"/>
          <p:nvPr/>
        </p:nvSpPr>
        <p:spPr>
          <a:xfrm>
            <a:off x="3237768" y="1399326"/>
            <a:ext cx="5942700" cy="708000"/>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hr-HR" sz="4000" b="1">
                <a:solidFill>
                  <a:schemeClr val="accent1"/>
                </a:solidFill>
                <a:latin typeface="Roboto"/>
                <a:ea typeface="Roboto"/>
                <a:cs typeface="Roboto"/>
                <a:sym typeface="Roboto"/>
              </a:rPr>
              <a:t>g.co/digitalnagaraza</a:t>
            </a:r>
          </a:p>
        </p:txBody>
      </p:sp>
      <p:grpSp>
        <p:nvGrpSpPr>
          <p:cNvPr id="1809" name="Shape 1809"/>
          <p:cNvGrpSpPr/>
          <p:nvPr/>
        </p:nvGrpSpPr>
        <p:grpSpPr>
          <a:xfrm>
            <a:off x="-25490" y="6168857"/>
            <a:ext cx="12242675" cy="731152"/>
            <a:chOff x="-19118" y="4617750"/>
            <a:chExt cx="9182236" cy="548378"/>
          </a:xfrm>
        </p:grpSpPr>
        <p:sp>
          <p:nvSpPr>
            <p:cNvPr id="1810" name="Shape 1810"/>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811" name="Shape 1811"/>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812" name="Shape 1812"/>
          <p:cNvSpPr txBox="1"/>
          <p:nvPr/>
        </p:nvSpPr>
        <p:spPr>
          <a:xfrm>
            <a:off x="666591" y="430075"/>
            <a:ext cx="66141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a:solidFill>
                  <a:srgbClr val="595959"/>
                </a:solidFill>
                <a:latin typeface="Roboto"/>
                <a:ea typeface="Roboto"/>
                <a:cs typeface="Roboto"/>
                <a:sym typeface="Roboto"/>
              </a:rPr>
              <a:t>Steknite Googleov certifikat</a:t>
            </a:r>
          </a:p>
        </p:txBody>
      </p:sp>
      <p:pic>
        <p:nvPicPr>
          <p:cNvPr id="1813" name="Shape 1813"/>
          <p:cNvPicPr preferRelativeResize="0"/>
          <p:nvPr/>
        </p:nvPicPr>
        <p:blipFill>
          <a:blip r:embed="rId4" cstate="email">
            <a:alphaModFix/>
          </a:blip>
          <a:stretch>
            <a:fillRect/>
          </a:stretch>
        </p:blipFill>
        <p:spPr>
          <a:xfrm>
            <a:off x="3382077" y="2171226"/>
            <a:ext cx="5654075" cy="3997626"/>
          </a:xfrm>
          <a:prstGeom prst="rect">
            <a:avLst/>
          </a:prstGeom>
          <a:noFill/>
          <a:ln>
            <a:noFill/>
          </a:ln>
        </p:spPr>
      </p:pic>
      <p:sp>
        <p:nvSpPr>
          <p:cNvPr id="1814" name="Shape 1814"/>
          <p:cNvSpPr txBox="1"/>
          <p:nvPr/>
        </p:nvSpPr>
        <p:spPr>
          <a:xfrm>
            <a:off x="4191000" y="3475650"/>
            <a:ext cx="4097700" cy="708000"/>
          </a:xfrm>
          <a:prstGeom prst="rect">
            <a:avLst/>
          </a:prstGeom>
          <a:solidFill>
            <a:srgbClr val="FFFFFF"/>
          </a:solidFill>
          <a:ln>
            <a:noFill/>
          </a:ln>
        </p:spPr>
        <p:txBody>
          <a:bodyPr wrap="square" lIns="91425" tIns="91425" rIns="91425" bIns="91425" anchor="ctr" anchorCtr="0">
            <a:noAutofit/>
          </a:bodyPr>
          <a:lstStyle/>
          <a:p>
            <a:pPr lvl="0" algn="ctr">
              <a:spcBef>
                <a:spcPts val="0"/>
              </a:spcBef>
              <a:buNone/>
            </a:pPr>
            <a:r>
              <a:rPr lang="hr-HR" sz="1800">
                <a:solidFill>
                  <a:srgbClr val="F6B26B"/>
                </a:solidFill>
                <a:latin typeface="Georgia"/>
                <a:ea typeface="Georgia"/>
                <a:cs typeface="Georgia"/>
                <a:sym typeface="Georgia"/>
              </a:rPr>
              <a:t>Ivana Forjan</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819"/>
        <p:cNvGrpSpPr/>
        <p:nvPr/>
      </p:nvGrpSpPr>
      <p:grpSpPr>
        <a:xfrm>
          <a:off x="0" y="0"/>
          <a:ext cx="0" cy="0"/>
          <a:chOff x="0" y="0"/>
          <a:chExt cx="0" cy="0"/>
        </a:xfrm>
      </p:grpSpPr>
      <p:sp>
        <p:nvSpPr>
          <p:cNvPr id="1820" name="Shape 1820"/>
          <p:cNvSpPr txBox="1"/>
          <p:nvPr/>
        </p:nvSpPr>
        <p:spPr>
          <a:xfrm>
            <a:off x="1611375" y="2022523"/>
            <a:ext cx="9144000" cy="2174700"/>
          </a:xfrm>
          <a:prstGeom prst="rect">
            <a:avLst/>
          </a:prstGeom>
          <a:noFill/>
          <a:ln>
            <a:noFill/>
          </a:ln>
        </p:spPr>
        <p:txBody>
          <a:bodyPr wrap="square" lIns="91425" tIns="45700" rIns="91425" bIns="45700" anchor="ctr" anchorCtr="0">
            <a:noAutofit/>
          </a:bodyPr>
          <a:lstStyle/>
          <a:p>
            <a:pPr marL="0" marR="0" lvl="0" indent="0" algn="ctr" rtl="0">
              <a:lnSpc>
                <a:spcPct val="100000"/>
              </a:lnSpc>
              <a:spcBef>
                <a:spcPts val="0"/>
              </a:spcBef>
              <a:spcAft>
                <a:spcPts val="0"/>
              </a:spcAft>
              <a:buClr>
                <a:srgbClr val="ED7D31"/>
              </a:buClr>
              <a:buSzPct val="25000"/>
              <a:buFont typeface="Roboto"/>
              <a:buNone/>
            </a:pPr>
            <a:r>
              <a:rPr lang="hr-HR" sz="4800" u="sng">
                <a:solidFill>
                  <a:srgbClr val="1155CC"/>
                </a:solidFill>
                <a:highlight>
                  <a:srgbClr val="FFFFFF"/>
                </a:highlight>
                <a:latin typeface="Roboto"/>
                <a:ea typeface="Roboto"/>
                <a:cs typeface="Roboto"/>
                <a:sym typeface="Roboto"/>
                <a:hlinkClick r:id="rId3"/>
              </a:rPr>
              <a:t>https://goo.gl/BBv9Nv</a:t>
            </a:r>
          </a:p>
        </p:txBody>
      </p:sp>
      <p:grpSp>
        <p:nvGrpSpPr>
          <p:cNvPr id="1821" name="Shape 1821"/>
          <p:cNvGrpSpPr/>
          <p:nvPr/>
        </p:nvGrpSpPr>
        <p:grpSpPr>
          <a:xfrm>
            <a:off x="-25490" y="6168857"/>
            <a:ext cx="12242675" cy="731152"/>
            <a:chOff x="-19118" y="4617750"/>
            <a:chExt cx="9182236" cy="548378"/>
          </a:xfrm>
        </p:grpSpPr>
        <p:sp>
          <p:nvSpPr>
            <p:cNvPr id="1822" name="Shape 1822"/>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823" name="Shape 1823"/>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824" name="Shape 1824"/>
          <p:cNvSpPr txBox="1"/>
          <p:nvPr/>
        </p:nvSpPr>
        <p:spPr>
          <a:xfrm>
            <a:off x="666591" y="430075"/>
            <a:ext cx="6614100" cy="755700"/>
          </a:xfrm>
          <a:prstGeom prst="rect">
            <a:avLst/>
          </a:prstGeom>
          <a:noFill/>
          <a:ln>
            <a:noFill/>
          </a:ln>
        </p:spPr>
        <p:txBody>
          <a:bodyPr wrap="square" lIns="91425" tIns="91425" rIns="91425" bIns="91425" anchor="t" anchorCtr="0">
            <a:noAutofit/>
          </a:bodyPr>
          <a:lstStyle/>
          <a:p>
            <a:pPr marL="0" marR="0" lvl="0" indent="0" algn="l" rtl="0">
              <a:lnSpc>
                <a:spcPct val="90000"/>
              </a:lnSpc>
              <a:spcBef>
                <a:spcPts val="0"/>
              </a:spcBef>
              <a:buClr>
                <a:srgbClr val="595959"/>
              </a:buClr>
              <a:buSzPct val="25000"/>
              <a:buFont typeface="Roboto"/>
              <a:buNone/>
            </a:pPr>
            <a:r>
              <a:rPr lang="hr-HR" sz="3500">
                <a:solidFill>
                  <a:srgbClr val="595959"/>
                </a:solidFill>
                <a:latin typeface="Roboto"/>
                <a:ea typeface="Roboto"/>
                <a:cs typeface="Roboto"/>
                <a:sym typeface="Roboto"/>
              </a:rPr>
              <a:t>Upitnik o zadovoljstvu</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Shape 833"/>
          <p:cNvSpPr txBox="1"/>
          <p:nvPr/>
        </p:nvSpPr>
        <p:spPr>
          <a:xfrm rot="-231410">
            <a:off x="2400619" y="540823"/>
            <a:ext cx="7140572" cy="1209037"/>
          </a:xfrm>
          <a:prstGeom prst="rect">
            <a:avLst/>
          </a:prstGeom>
          <a:solidFill>
            <a:srgbClr val="FFFFFF"/>
          </a:solidFill>
          <a:ln>
            <a:noFill/>
          </a:ln>
          <a:effectLst>
            <a:outerShdw blurRad="50800" dist="114300" dir="2700000" algn="tl" rotWithShape="0">
              <a:srgbClr val="000000">
                <a:alpha val="47840"/>
              </a:srgbClr>
            </a:outerShdw>
          </a:effectLst>
        </p:spPr>
        <p:txBody>
          <a:bodyPr wrap="square" lIns="68575" tIns="34275" rIns="68575" bIns="34275" anchor="b" anchorCtr="0">
            <a:noAutofit/>
          </a:bodyPr>
          <a:lstStyle/>
          <a:p>
            <a:pPr marL="0" marR="0" lvl="0" indent="0" algn="ctr" rtl="0">
              <a:lnSpc>
                <a:spcPct val="120000"/>
              </a:lnSpc>
              <a:spcBef>
                <a:spcPts val="0"/>
              </a:spcBef>
              <a:spcAft>
                <a:spcPts val="0"/>
              </a:spcAft>
              <a:buClr>
                <a:srgbClr val="000000"/>
              </a:buClr>
              <a:buSzPct val="25000"/>
              <a:buFont typeface="Roboto"/>
              <a:buNone/>
            </a:pPr>
            <a:r>
              <a:rPr lang="hr-HR" sz="1754" b="0" i="0" u="none" strike="noStrike" cap="none">
                <a:solidFill>
                  <a:srgbClr val="000000"/>
                </a:solidFill>
                <a:latin typeface="Roboto"/>
                <a:ea typeface="Roboto"/>
                <a:cs typeface="Roboto"/>
                <a:sym typeface="Roboto"/>
              </a:rPr>
              <a:t>Polovica novca kojeg potrošim na marketing bačena je. </a:t>
            </a:r>
          </a:p>
          <a:p>
            <a:pPr marL="0" marR="0" lvl="0" indent="0" algn="ctr" rtl="0">
              <a:lnSpc>
                <a:spcPct val="120000"/>
              </a:lnSpc>
              <a:spcBef>
                <a:spcPts val="0"/>
              </a:spcBef>
              <a:spcAft>
                <a:spcPts val="0"/>
              </a:spcAft>
              <a:buClr>
                <a:srgbClr val="000000"/>
              </a:buClr>
              <a:buSzPct val="25000"/>
              <a:buFont typeface="Roboto"/>
              <a:buNone/>
            </a:pPr>
            <a:r>
              <a:rPr lang="hr-HR" sz="1754" b="0" i="0" u="none" strike="noStrike" cap="none">
                <a:solidFill>
                  <a:srgbClr val="000000"/>
                </a:solidFill>
                <a:latin typeface="Roboto"/>
                <a:ea typeface="Roboto"/>
                <a:cs typeface="Roboto"/>
                <a:sym typeface="Roboto"/>
              </a:rPr>
              <a:t>  Problem je što ne znam koja polovica!</a:t>
            </a:r>
            <a:br>
              <a:rPr lang="hr-HR" sz="1754" b="0" i="0" u="none" strike="noStrike" cap="none">
                <a:solidFill>
                  <a:srgbClr val="000000"/>
                </a:solidFill>
                <a:latin typeface="Roboto"/>
                <a:ea typeface="Roboto"/>
                <a:cs typeface="Roboto"/>
                <a:sym typeface="Roboto"/>
              </a:rPr>
            </a:br>
            <a:r>
              <a:rPr lang="hr-HR" sz="1754" b="0" i="0" u="none" strike="noStrike" cap="none">
                <a:solidFill>
                  <a:srgbClr val="000000"/>
                </a:solidFill>
                <a:latin typeface="Roboto"/>
                <a:ea typeface="Roboto"/>
                <a:cs typeface="Roboto"/>
                <a:sym typeface="Roboto"/>
              </a:rPr>
              <a:t>				               </a:t>
            </a:r>
            <a:r>
              <a:rPr lang="hr-HR" sz="1754" b="1" i="0" u="none" strike="noStrike" cap="none">
                <a:solidFill>
                  <a:srgbClr val="000000"/>
                </a:solidFill>
                <a:latin typeface="Roboto"/>
                <a:ea typeface="Roboto"/>
                <a:cs typeface="Roboto"/>
                <a:sym typeface="Roboto"/>
              </a:rPr>
              <a:t>John Wanamaker</a:t>
            </a:r>
          </a:p>
        </p:txBody>
      </p:sp>
      <p:pic>
        <p:nvPicPr>
          <p:cNvPr id="834" name="Shape 834" descr="sofa_lady.png"/>
          <p:cNvPicPr preferRelativeResize="0"/>
          <p:nvPr/>
        </p:nvPicPr>
        <p:blipFill rotWithShape="1">
          <a:blip r:embed="rId3" cstate="email">
            <a:alphaModFix/>
          </a:blip>
          <a:srcRect/>
          <a:stretch/>
        </p:blipFill>
        <p:spPr>
          <a:xfrm>
            <a:off x="3638951" y="2370375"/>
            <a:ext cx="4550899" cy="3836651"/>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828"/>
        <p:cNvGrpSpPr/>
        <p:nvPr/>
      </p:nvGrpSpPr>
      <p:grpSpPr>
        <a:xfrm>
          <a:off x="0" y="0"/>
          <a:ext cx="0" cy="0"/>
          <a:chOff x="0" y="0"/>
          <a:chExt cx="0" cy="0"/>
        </a:xfrm>
      </p:grpSpPr>
      <p:sp>
        <p:nvSpPr>
          <p:cNvPr id="1829" name="Shape 1829"/>
          <p:cNvSpPr txBox="1"/>
          <p:nvPr/>
        </p:nvSpPr>
        <p:spPr>
          <a:xfrm>
            <a:off x="2005750" y="1127162"/>
            <a:ext cx="7536900" cy="1015800"/>
          </a:xfrm>
          <a:prstGeom prst="rect">
            <a:avLst/>
          </a:prstGeom>
          <a:noFill/>
          <a:ln>
            <a:noFill/>
          </a:ln>
        </p:spPr>
        <p:txBody>
          <a:bodyPr wrap="square" lIns="91425" tIns="45700" rIns="91425" bIns="45700" anchor="t" anchorCtr="0">
            <a:noAutofit/>
          </a:bodyPr>
          <a:lstStyle/>
          <a:p>
            <a:pPr marL="0" marR="0" lvl="0" indent="0" algn="ctr" rtl="0">
              <a:spcBef>
                <a:spcPts val="0"/>
              </a:spcBef>
              <a:buSzPct val="25000"/>
              <a:buNone/>
            </a:pPr>
            <a:r>
              <a:rPr lang="hr-HR" sz="6000" dirty="0">
                <a:solidFill>
                  <a:srgbClr val="7F7F7F"/>
                </a:solidFill>
                <a:latin typeface="Roboto"/>
                <a:ea typeface="Roboto"/>
                <a:cs typeface="Roboto"/>
                <a:sym typeface="Roboto"/>
              </a:rPr>
              <a:t>Hvala na pažnji!</a:t>
            </a:r>
          </a:p>
          <a:p>
            <a:pPr marL="0" marR="0" lvl="0" indent="0" algn="ctr" rtl="0">
              <a:spcBef>
                <a:spcPts val="0"/>
              </a:spcBef>
              <a:buSzPct val="25000"/>
              <a:buNone/>
            </a:pPr>
            <a:r>
              <a:rPr lang="hr-HR" sz="4400" dirty="0">
                <a:solidFill>
                  <a:srgbClr val="7F7F7F"/>
                </a:solidFill>
                <a:latin typeface="Roboto"/>
                <a:ea typeface="Roboto"/>
                <a:cs typeface="Roboto"/>
                <a:sym typeface="Roboto"/>
              </a:rPr>
              <a:t>c</a:t>
            </a:r>
            <a:r>
              <a:rPr lang="hr-HR" sz="4400">
                <a:solidFill>
                  <a:srgbClr val="7F7F7F"/>
                </a:solidFill>
                <a:latin typeface="Roboto"/>
                <a:ea typeface="Roboto"/>
                <a:cs typeface="Roboto"/>
                <a:sym typeface="Roboto"/>
              </a:rPr>
              <a:t>laudio</a:t>
            </a:r>
            <a:r>
              <a:rPr lang="hr-HR" sz="4400" dirty="0">
                <a:solidFill>
                  <a:srgbClr val="7F7F7F"/>
                </a:solidFill>
                <a:latin typeface="Roboto"/>
                <a:ea typeface="Roboto"/>
                <a:cs typeface="Roboto"/>
                <a:sym typeface="Roboto"/>
              </a:rPr>
              <a:t>.kramaric@gmail.com</a:t>
            </a:r>
          </a:p>
        </p:txBody>
      </p:sp>
      <p:grpSp>
        <p:nvGrpSpPr>
          <p:cNvPr id="1830" name="Shape 1830"/>
          <p:cNvGrpSpPr/>
          <p:nvPr/>
        </p:nvGrpSpPr>
        <p:grpSpPr>
          <a:xfrm>
            <a:off x="3290591" y="3678559"/>
            <a:ext cx="5454043" cy="2033345"/>
            <a:chOff x="3290591" y="4650484"/>
            <a:chExt cx="5454043" cy="2033345"/>
          </a:xfrm>
        </p:grpSpPr>
        <p:grpSp>
          <p:nvGrpSpPr>
            <p:cNvPr id="1831" name="Shape 1831"/>
            <p:cNvGrpSpPr/>
            <p:nvPr/>
          </p:nvGrpSpPr>
          <p:grpSpPr>
            <a:xfrm>
              <a:off x="3290591" y="4650484"/>
              <a:ext cx="5454043" cy="1285971"/>
              <a:chOff x="3355270" y="4880541"/>
              <a:chExt cx="5207611" cy="1227866"/>
            </a:xfrm>
          </p:grpSpPr>
          <p:pic>
            <p:nvPicPr>
              <p:cNvPr id="1832" name="Shape 1832"/>
              <p:cNvPicPr preferRelativeResize="0"/>
              <p:nvPr/>
            </p:nvPicPr>
            <p:blipFill rotWithShape="1">
              <a:blip r:embed="rId3" cstate="email">
                <a:alphaModFix/>
              </a:blip>
              <a:srcRect/>
              <a:stretch/>
            </p:blipFill>
            <p:spPr>
              <a:xfrm>
                <a:off x="6896532" y="5054582"/>
                <a:ext cx="1666349" cy="951957"/>
              </a:xfrm>
              <a:prstGeom prst="rect">
                <a:avLst/>
              </a:prstGeom>
              <a:noFill/>
              <a:ln>
                <a:noFill/>
              </a:ln>
            </p:spPr>
          </p:pic>
          <p:pic>
            <p:nvPicPr>
              <p:cNvPr id="1833" name="Shape 1833"/>
              <p:cNvPicPr preferRelativeResize="0"/>
              <p:nvPr/>
            </p:nvPicPr>
            <p:blipFill rotWithShape="1">
              <a:blip r:embed="rId4" cstate="email">
                <a:alphaModFix/>
              </a:blip>
              <a:srcRect/>
              <a:stretch/>
            </p:blipFill>
            <p:spPr>
              <a:xfrm>
                <a:off x="3355270" y="5076352"/>
                <a:ext cx="1492013" cy="715753"/>
              </a:xfrm>
              <a:prstGeom prst="rect">
                <a:avLst/>
              </a:prstGeom>
              <a:noFill/>
              <a:ln>
                <a:noFill/>
              </a:ln>
            </p:spPr>
          </p:pic>
          <p:pic>
            <p:nvPicPr>
              <p:cNvPr id="1834" name="Shape 1834"/>
              <p:cNvPicPr preferRelativeResize="0"/>
              <p:nvPr/>
            </p:nvPicPr>
            <p:blipFill rotWithShape="1">
              <a:blip r:embed="rId5" cstate="email">
                <a:alphaModFix/>
              </a:blip>
              <a:srcRect/>
              <a:stretch/>
            </p:blipFill>
            <p:spPr>
              <a:xfrm>
                <a:off x="4934568" y="4880541"/>
                <a:ext cx="1845694" cy="1227866"/>
              </a:xfrm>
              <a:prstGeom prst="rect">
                <a:avLst/>
              </a:prstGeom>
              <a:noFill/>
              <a:ln>
                <a:noFill/>
              </a:ln>
            </p:spPr>
          </p:pic>
        </p:grpSp>
        <p:sp>
          <p:nvSpPr>
            <p:cNvPr id="1835" name="Shape 1835"/>
            <p:cNvSpPr txBox="1"/>
            <p:nvPr/>
          </p:nvSpPr>
          <p:spPr>
            <a:xfrm>
              <a:off x="4114800" y="6150429"/>
              <a:ext cx="3810000" cy="533400"/>
            </a:xfrm>
            <a:prstGeom prst="rect">
              <a:avLst/>
            </a:prstGeom>
            <a:solidFill>
              <a:schemeClr val="lt1"/>
            </a:solidFill>
            <a:ln>
              <a:noFill/>
            </a:ln>
          </p:spPr>
          <p:txBody>
            <a:bodyPr wrap="square" lIns="91425" tIns="45700" rIns="91425" bIns="45700" anchor="t"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grpSp>
      <p:grpSp>
        <p:nvGrpSpPr>
          <p:cNvPr id="1836" name="Shape 1836"/>
          <p:cNvGrpSpPr/>
          <p:nvPr/>
        </p:nvGrpSpPr>
        <p:grpSpPr>
          <a:xfrm>
            <a:off x="-25490" y="6168857"/>
            <a:ext cx="12242675" cy="731152"/>
            <a:chOff x="-19118" y="4617750"/>
            <a:chExt cx="9182236" cy="548378"/>
          </a:xfrm>
        </p:grpSpPr>
        <p:sp>
          <p:nvSpPr>
            <p:cNvPr id="1837" name="Shape 1837"/>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838" name="Shape 1838"/>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829"/>
                                        </p:tgtEl>
                                        <p:attrNameLst>
                                          <p:attrName>style.visibility</p:attrName>
                                        </p:attrNameLst>
                                      </p:cBhvr>
                                      <p:to>
                                        <p:strVal val="visible"/>
                                      </p:to>
                                    </p:set>
                                    <p:anim calcmode="lin" valueType="num">
                                      <p:cBhvr additive="base">
                                        <p:cTn id="7" dur="500"/>
                                        <p:tgtEl>
                                          <p:spTgt spid="1829"/>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1830"/>
                                        </p:tgtEl>
                                        <p:attrNameLst>
                                          <p:attrName>style.visibility</p:attrName>
                                        </p:attrNameLst>
                                      </p:cBhvr>
                                      <p:to>
                                        <p:strVal val="visible"/>
                                      </p:to>
                                    </p:set>
                                    <p:anim calcmode="lin" valueType="num">
                                      <p:cBhvr additive="base">
                                        <p:cTn id="10" dur="500"/>
                                        <p:tgtEl>
                                          <p:spTgt spid="18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pic>
        <p:nvPicPr>
          <p:cNvPr id="839" name="Shape 839"/>
          <p:cNvPicPr preferRelativeResize="0"/>
          <p:nvPr/>
        </p:nvPicPr>
        <p:blipFill rotWithShape="1">
          <a:blip r:embed="rId3" cstate="email">
            <a:alphaModFix/>
          </a:blip>
          <a:srcRect/>
          <a:stretch/>
        </p:blipFill>
        <p:spPr>
          <a:xfrm>
            <a:off x="3106377" y="0"/>
            <a:ext cx="2915067" cy="6858004"/>
          </a:xfrm>
          <a:prstGeom prst="rect">
            <a:avLst/>
          </a:prstGeom>
          <a:noFill/>
          <a:ln>
            <a:noFill/>
          </a:ln>
        </p:spPr>
      </p:pic>
      <p:pic>
        <p:nvPicPr>
          <p:cNvPr id="840" name="Shape 840"/>
          <p:cNvPicPr preferRelativeResize="0"/>
          <p:nvPr/>
        </p:nvPicPr>
        <p:blipFill rotWithShape="1">
          <a:blip r:embed="rId4" cstate="email">
            <a:alphaModFix/>
          </a:blip>
          <a:srcRect/>
          <a:stretch/>
        </p:blipFill>
        <p:spPr>
          <a:xfrm>
            <a:off x="9318733" y="0"/>
            <a:ext cx="2873263" cy="6857997"/>
          </a:xfrm>
          <a:prstGeom prst="rect">
            <a:avLst/>
          </a:prstGeom>
          <a:noFill/>
          <a:ln>
            <a:noFill/>
          </a:ln>
        </p:spPr>
      </p:pic>
      <p:pic>
        <p:nvPicPr>
          <p:cNvPr id="841" name="Shape 841"/>
          <p:cNvPicPr preferRelativeResize="0"/>
          <p:nvPr/>
        </p:nvPicPr>
        <p:blipFill rotWithShape="1">
          <a:blip r:embed="rId5" cstate="email">
            <a:alphaModFix/>
          </a:blip>
          <a:srcRect/>
          <a:stretch/>
        </p:blipFill>
        <p:spPr>
          <a:xfrm>
            <a:off x="6212623" y="0"/>
            <a:ext cx="2915062" cy="6857998"/>
          </a:xfrm>
          <a:prstGeom prst="rect">
            <a:avLst/>
          </a:prstGeom>
          <a:noFill/>
          <a:ln>
            <a:noFill/>
          </a:ln>
        </p:spPr>
      </p:pic>
      <p:pic>
        <p:nvPicPr>
          <p:cNvPr id="842" name="Shape 842"/>
          <p:cNvPicPr preferRelativeResize="0"/>
          <p:nvPr/>
        </p:nvPicPr>
        <p:blipFill rotWithShape="1">
          <a:blip r:embed="rId6" cstate="email">
            <a:alphaModFix/>
          </a:blip>
          <a:srcRect/>
          <a:stretch/>
        </p:blipFill>
        <p:spPr>
          <a:xfrm>
            <a:off x="0" y="0"/>
            <a:ext cx="2915059" cy="6858002"/>
          </a:xfrm>
          <a:prstGeom prst="rect">
            <a:avLst/>
          </a:prstGeom>
          <a:noFill/>
          <a:ln>
            <a:noFill/>
          </a:ln>
        </p:spPr>
      </p:pic>
      <p:grpSp>
        <p:nvGrpSpPr>
          <p:cNvPr id="843" name="Shape 843"/>
          <p:cNvGrpSpPr/>
          <p:nvPr/>
        </p:nvGrpSpPr>
        <p:grpSpPr>
          <a:xfrm>
            <a:off x="-2" y="2183240"/>
            <a:ext cx="12176150" cy="2411928"/>
            <a:chOff x="0" y="1718700"/>
            <a:chExt cx="9144000" cy="1698900"/>
          </a:xfrm>
        </p:grpSpPr>
        <p:sp>
          <p:nvSpPr>
            <p:cNvPr id="844" name="Shape 844"/>
            <p:cNvSpPr/>
            <p:nvPr/>
          </p:nvSpPr>
          <p:spPr>
            <a:xfrm>
              <a:off x="0" y="1718700"/>
              <a:ext cx="9144000" cy="1698900"/>
            </a:xfrm>
            <a:prstGeom prst="rect">
              <a:avLst/>
            </a:prstGeom>
            <a:solidFill>
              <a:srgbClr val="4A4A4A">
                <a:alpha val="79610"/>
              </a:srgbClr>
            </a:solidFill>
            <a:ln>
              <a:noFill/>
            </a:ln>
          </p:spPr>
          <p:txBody>
            <a:bodyPr wrap="square" lIns="91425" tIns="91425" rIns="91425" bIns="91425" anchor="ctr"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845" name="Shape 845"/>
            <p:cNvSpPr txBox="1"/>
            <p:nvPr/>
          </p:nvSpPr>
          <p:spPr>
            <a:xfrm>
              <a:off x="0" y="2219700"/>
              <a:ext cx="9144000" cy="702000"/>
            </a:xfrm>
            <a:prstGeom prst="rect">
              <a:avLst/>
            </a:prstGeom>
            <a:noFill/>
            <a:ln>
              <a:noFill/>
            </a:ln>
          </p:spPr>
          <p:txBody>
            <a:bodyPr wrap="square" lIns="91425" tIns="91425" rIns="91425" bIns="91425" anchor="t" anchorCtr="0">
              <a:noAutofit/>
            </a:bodyPr>
            <a:lstStyle/>
            <a:p>
              <a:pPr marL="0" marR="0" lvl="0" indent="0" algn="ctr" rtl="0">
                <a:lnSpc>
                  <a:spcPct val="130000"/>
                </a:lnSpc>
                <a:spcBef>
                  <a:spcPts val="0"/>
                </a:spcBef>
                <a:buSzPct val="25000"/>
                <a:buNone/>
              </a:pPr>
              <a:r>
                <a:rPr lang="hr-HR" sz="3400">
                  <a:solidFill>
                    <a:schemeClr val="lt1"/>
                  </a:solidFill>
                  <a:latin typeface="Roboto"/>
                  <a:ea typeface="Roboto"/>
                  <a:cs typeface="Roboto"/>
                  <a:sym typeface="Roboto"/>
                </a:rPr>
                <a:t>Danas živimo na internetu.</a:t>
              </a:r>
            </a:p>
            <a:p>
              <a:pPr marL="0" marR="0" lvl="0" indent="0" algn="ctr" rtl="0">
                <a:spcBef>
                  <a:spcPts val="0"/>
                </a:spcBef>
                <a:buNone/>
              </a:pPr>
              <a:endParaRPr sz="2800">
                <a:solidFill>
                  <a:srgbClr val="FFFFFF"/>
                </a:solidFill>
                <a:latin typeface="Open Sans"/>
                <a:ea typeface="Open Sans"/>
                <a:cs typeface="Open Sans"/>
                <a:sym typeface="Open Sans"/>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sp>
        <p:nvSpPr>
          <p:cNvPr id="850" name="Shape 850"/>
          <p:cNvSpPr/>
          <p:nvPr/>
        </p:nvSpPr>
        <p:spPr>
          <a:xfrm rot="7918873">
            <a:off x="8453563" y="3409071"/>
            <a:ext cx="1703875" cy="1721688"/>
          </a:xfrm>
          <a:prstGeom prst="teardrop">
            <a:avLst>
              <a:gd name="adj" fmla="val 100000"/>
            </a:avLst>
          </a:prstGeom>
          <a:solidFill>
            <a:srgbClr val="FFFFFF"/>
          </a:solidFill>
          <a:ln w="76200" cap="flat" cmpd="sng">
            <a:solidFill>
              <a:srgbClr val="D50F25"/>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51" name="Shape 851"/>
          <p:cNvSpPr/>
          <p:nvPr/>
        </p:nvSpPr>
        <p:spPr>
          <a:xfrm rot="7918873">
            <a:off x="2194923" y="3409068"/>
            <a:ext cx="1703875" cy="1721688"/>
          </a:xfrm>
          <a:prstGeom prst="teardrop">
            <a:avLst>
              <a:gd name="adj" fmla="val 100000"/>
            </a:avLst>
          </a:prstGeom>
          <a:solidFill>
            <a:srgbClr val="FFFFFF"/>
          </a:solidFill>
          <a:ln w="76200" cap="flat" cmpd="sng">
            <a:solidFill>
              <a:srgbClr val="009925"/>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cxnSp>
        <p:nvCxnSpPr>
          <p:cNvPr id="852" name="Shape 852"/>
          <p:cNvCxnSpPr/>
          <p:nvPr/>
        </p:nvCxnSpPr>
        <p:spPr>
          <a:xfrm>
            <a:off x="3330064" y="5163579"/>
            <a:ext cx="1974300" cy="600"/>
          </a:xfrm>
          <a:prstGeom prst="straightConnector1">
            <a:avLst/>
          </a:prstGeom>
          <a:noFill/>
          <a:ln w="12700" cap="flat" cmpd="sng">
            <a:solidFill>
              <a:srgbClr val="666666"/>
            </a:solidFill>
            <a:prstDash val="dash"/>
            <a:round/>
            <a:headEnd type="none" w="med" len="med"/>
            <a:tailEnd type="none" w="med" len="med"/>
          </a:ln>
        </p:spPr>
      </p:cxnSp>
      <p:cxnSp>
        <p:nvCxnSpPr>
          <p:cNvPr id="853" name="Shape 853"/>
          <p:cNvCxnSpPr/>
          <p:nvPr/>
        </p:nvCxnSpPr>
        <p:spPr>
          <a:xfrm>
            <a:off x="7336331" y="5155266"/>
            <a:ext cx="1389300" cy="0"/>
          </a:xfrm>
          <a:prstGeom prst="straightConnector1">
            <a:avLst/>
          </a:prstGeom>
          <a:noFill/>
          <a:ln w="12700" cap="flat" cmpd="sng">
            <a:solidFill>
              <a:srgbClr val="666666"/>
            </a:solidFill>
            <a:prstDash val="dash"/>
            <a:round/>
            <a:headEnd type="none" w="med" len="med"/>
            <a:tailEnd type="none" w="med" len="med"/>
          </a:ln>
        </p:spPr>
      </p:cxnSp>
      <p:sp>
        <p:nvSpPr>
          <p:cNvPr id="854" name="Shape 854"/>
          <p:cNvSpPr/>
          <p:nvPr/>
        </p:nvSpPr>
        <p:spPr>
          <a:xfrm>
            <a:off x="2937547" y="4947526"/>
            <a:ext cx="431400" cy="405300"/>
          </a:xfrm>
          <a:prstGeom prst="ellipse">
            <a:avLst/>
          </a:prstGeom>
          <a:solidFill>
            <a:srgbClr val="FFFFFF"/>
          </a:solidFill>
          <a:ln w="57150" cap="flat" cmpd="sng">
            <a:solidFill>
              <a:srgbClr val="009925"/>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55" name="Shape 855"/>
          <p:cNvSpPr/>
          <p:nvPr/>
        </p:nvSpPr>
        <p:spPr>
          <a:xfrm>
            <a:off x="3010537" y="5016102"/>
            <a:ext cx="291600" cy="273900"/>
          </a:xfrm>
          <a:prstGeom prst="ellipse">
            <a:avLst/>
          </a:prstGeom>
          <a:solidFill>
            <a:srgbClr val="009925"/>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56" name="Shape 856"/>
          <p:cNvSpPr/>
          <p:nvPr/>
        </p:nvSpPr>
        <p:spPr>
          <a:xfrm>
            <a:off x="8778591" y="4947526"/>
            <a:ext cx="431400" cy="405300"/>
          </a:xfrm>
          <a:prstGeom prst="ellipse">
            <a:avLst/>
          </a:prstGeom>
          <a:solidFill>
            <a:srgbClr val="FFFFFF"/>
          </a:solidFill>
          <a:ln w="57150" cap="flat" cmpd="sng">
            <a:solidFill>
              <a:srgbClr val="D50F25"/>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57" name="Shape 857"/>
          <p:cNvSpPr/>
          <p:nvPr/>
        </p:nvSpPr>
        <p:spPr>
          <a:xfrm>
            <a:off x="8850544" y="5016102"/>
            <a:ext cx="291600" cy="273900"/>
          </a:xfrm>
          <a:prstGeom prst="ellipse">
            <a:avLst/>
          </a:prstGeom>
          <a:solidFill>
            <a:srgbClr val="D50F25"/>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58" name="Shape 858"/>
          <p:cNvSpPr/>
          <p:nvPr/>
        </p:nvSpPr>
        <p:spPr>
          <a:xfrm>
            <a:off x="2825766" y="3922339"/>
            <a:ext cx="446400" cy="894900"/>
          </a:xfrm>
          <a:custGeom>
            <a:avLst/>
            <a:gdLst/>
            <a:ahLst/>
            <a:cxnLst/>
            <a:rect l="0" t="0" r="0" b="0"/>
            <a:pathLst>
              <a:path w="120000" h="120000" extrusionOk="0">
                <a:moveTo>
                  <a:pt x="18823" y="115434"/>
                </a:moveTo>
                <a:cubicBezTo>
                  <a:pt x="8235" y="112173"/>
                  <a:pt x="0" y="107608"/>
                  <a:pt x="0" y="101739"/>
                </a:cubicBezTo>
                <a:cubicBezTo>
                  <a:pt x="0" y="101739"/>
                  <a:pt x="0" y="101739"/>
                  <a:pt x="0" y="101739"/>
                </a:cubicBezTo>
                <a:cubicBezTo>
                  <a:pt x="0" y="101086"/>
                  <a:pt x="0" y="101086"/>
                  <a:pt x="0" y="101086"/>
                </a:cubicBezTo>
                <a:cubicBezTo>
                  <a:pt x="45882" y="47608"/>
                  <a:pt x="45882" y="47608"/>
                  <a:pt x="45882" y="47608"/>
                </a:cubicBezTo>
                <a:cubicBezTo>
                  <a:pt x="45882" y="31956"/>
                  <a:pt x="45882" y="31956"/>
                  <a:pt x="45882" y="31956"/>
                </a:cubicBezTo>
                <a:cubicBezTo>
                  <a:pt x="36470" y="29347"/>
                  <a:pt x="29411" y="23478"/>
                  <a:pt x="29411" y="16956"/>
                </a:cubicBezTo>
                <a:cubicBezTo>
                  <a:pt x="29411" y="16956"/>
                  <a:pt x="29411" y="16956"/>
                  <a:pt x="29411" y="16956"/>
                </a:cubicBezTo>
                <a:cubicBezTo>
                  <a:pt x="29411" y="7826"/>
                  <a:pt x="43529" y="0"/>
                  <a:pt x="60000" y="0"/>
                </a:cubicBezTo>
                <a:cubicBezTo>
                  <a:pt x="60000" y="0"/>
                  <a:pt x="60000" y="0"/>
                  <a:pt x="60000" y="0"/>
                </a:cubicBezTo>
                <a:cubicBezTo>
                  <a:pt x="76470" y="0"/>
                  <a:pt x="90588" y="7826"/>
                  <a:pt x="90588" y="16956"/>
                </a:cubicBezTo>
                <a:cubicBezTo>
                  <a:pt x="90588" y="16956"/>
                  <a:pt x="90588" y="16956"/>
                  <a:pt x="90588" y="16956"/>
                </a:cubicBezTo>
                <a:cubicBezTo>
                  <a:pt x="90588" y="23478"/>
                  <a:pt x="83529" y="29347"/>
                  <a:pt x="74117" y="31956"/>
                </a:cubicBezTo>
                <a:cubicBezTo>
                  <a:pt x="74117" y="31956"/>
                  <a:pt x="74117" y="31956"/>
                  <a:pt x="74117" y="31956"/>
                </a:cubicBezTo>
                <a:cubicBezTo>
                  <a:pt x="74117" y="47608"/>
                  <a:pt x="74117" y="47608"/>
                  <a:pt x="74117" y="47608"/>
                </a:cubicBezTo>
                <a:cubicBezTo>
                  <a:pt x="118823" y="99130"/>
                  <a:pt x="118823" y="99130"/>
                  <a:pt x="118823" y="99130"/>
                </a:cubicBezTo>
                <a:cubicBezTo>
                  <a:pt x="120000" y="99130"/>
                  <a:pt x="120000" y="99130"/>
                  <a:pt x="120000" y="99130"/>
                </a:cubicBezTo>
                <a:cubicBezTo>
                  <a:pt x="120000" y="101739"/>
                  <a:pt x="120000" y="101739"/>
                  <a:pt x="120000" y="101739"/>
                </a:cubicBezTo>
                <a:cubicBezTo>
                  <a:pt x="120000" y="107608"/>
                  <a:pt x="112941" y="112173"/>
                  <a:pt x="101176" y="115434"/>
                </a:cubicBezTo>
                <a:cubicBezTo>
                  <a:pt x="101176" y="115434"/>
                  <a:pt x="101176" y="115434"/>
                  <a:pt x="101176" y="115434"/>
                </a:cubicBezTo>
                <a:cubicBezTo>
                  <a:pt x="90588" y="118043"/>
                  <a:pt x="76470" y="120000"/>
                  <a:pt x="60000" y="120000"/>
                </a:cubicBezTo>
                <a:cubicBezTo>
                  <a:pt x="60000" y="120000"/>
                  <a:pt x="60000" y="120000"/>
                  <a:pt x="60000" y="120000"/>
                </a:cubicBezTo>
                <a:cubicBezTo>
                  <a:pt x="44705" y="120000"/>
                  <a:pt x="29411" y="118043"/>
                  <a:pt x="18823" y="115434"/>
                </a:cubicBezTo>
                <a:close/>
                <a:moveTo>
                  <a:pt x="22352" y="110869"/>
                </a:moveTo>
                <a:cubicBezTo>
                  <a:pt x="31764" y="113478"/>
                  <a:pt x="45882" y="114782"/>
                  <a:pt x="60000" y="114782"/>
                </a:cubicBezTo>
                <a:cubicBezTo>
                  <a:pt x="60000" y="114782"/>
                  <a:pt x="60000" y="114782"/>
                  <a:pt x="60000" y="114782"/>
                </a:cubicBezTo>
                <a:cubicBezTo>
                  <a:pt x="75294" y="114782"/>
                  <a:pt x="88235" y="112826"/>
                  <a:pt x="97647" y="110217"/>
                </a:cubicBezTo>
                <a:cubicBezTo>
                  <a:pt x="97647" y="110217"/>
                  <a:pt x="97647" y="110217"/>
                  <a:pt x="97647" y="110217"/>
                </a:cubicBezTo>
                <a:cubicBezTo>
                  <a:pt x="105882" y="108260"/>
                  <a:pt x="110588" y="105000"/>
                  <a:pt x="110588" y="102391"/>
                </a:cubicBezTo>
                <a:cubicBezTo>
                  <a:pt x="110588" y="102391"/>
                  <a:pt x="110588" y="102391"/>
                  <a:pt x="110588" y="102391"/>
                </a:cubicBezTo>
                <a:cubicBezTo>
                  <a:pt x="64705" y="48913"/>
                  <a:pt x="64705" y="48913"/>
                  <a:pt x="64705" y="48913"/>
                </a:cubicBezTo>
                <a:cubicBezTo>
                  <a:pt x="64705" y="28695"/>
                  <a:pt x="64705" y="28695"/>
                  <a:pt x="64705" y="28695"/>
                </a:cubicBezTo>
                <a:cubicBezTo>
                  <a:pt x="68235" y="28043"/>
                  <a:pt x="68235" y="28043"/>
                  <a:pt x="68235" y="28043"/>
                </a:cubicBezTo>
                <a:cubicBezTo>
                  <a:pt x="75294" y="26086"/>
                  <a:pt x="81176" y="22173"/>
                  <a:pt x="81176" y="16956"/>
                </a:cubicBezTo>
                <a:cubicBezTo>
                  <a:pt x="81176" y="16956"/>
                  <a:pt x="81176" y="16956"/>
                  <a:pt x="81176" y="16956"/>
                </a:cubicBezTo>
                <a:cubicBezTo>
                  <a:pt x="81176" y="10434"/>
                  <a:pt x="71764" y="5217"/>
                  <a:pt x="60000" y="5217"/>
                </a:cubicBezTo>
                <a:cubicBezTo>
                  <a:pt x="60000" y="5217"/>
                  <a:pt x="60000" y="5217"/>
                  <a:pt x="60000" y="5217"/>
                </a:cubicBezTo>
                <a:cubicBezTo>
                  <a:pt x="48235" y="5217"/>
                  <a:pt x="38823" y="10434"/>
                  <a:pt x="38823" y="16956"/>
                </a:cubicBezTo>
                <a:cubicBezTo>
                  <a:pt x="38823" y="16956"/>
                  <a:pt x="38823" y="16956"/>
                  <a:pt x="38823" y="16956"/>
                </a:cubicBezTo>
                <a:cubicBezTo>
                  <a:pt x="38823" y="22173"/>
                  <a:pt x="44705" y="26086"/>
                  <a:pt x="52941" y="28043"/>
                </a:cubicBezTo>
                <a:cubicBezTo>
                  <a:pt x="52941" y="28043"/>
                  <a:pt x="52941" y="28043"/>
                  <a:pt x="52941" y="28043"/>
                </a:cubicBezTo>
                <a:cubicBezTo>
                  <a:pt x="55294" y="28695"/>
                  <a:pt x="55294" y="28695"/>
                  <a:pt x="55294" y="28695"/>
                </a:cubicBezTo>
                <a:cubicBezTo>
                  <a:pt x="55294" y="48913"/>
                  <a:pt x="55294" y="48913"/>
                  <a:pt x="55294" y="48913"/>
                </a:cubicBezTo>
                <a:cubicBezTo>
                  <a:pt x="9411" y="102391"/>
                  <a:pt x="9411" y="102391"/>
                  <a:pt x="9411" y="102391"/>
                </a:cubicBezTo>
                <a:cubicBezTo>
                  <a:pt x="9411" y="105000"/>
                  <a:pt x="14117" y="108260"/>
                  <a:pt x="22352" y="110869"/>
                </a:cubicBezTo>
                <a:close/>
                <a:moveTo>
                  <a:pt x="115294" y="101739"/>
                </a:moveTo>
                <a:cubicBezTo>
                  <a:pt x="120000" y="100434"/>
                  <a:pt x="120000" y="100434"/>
                  <a:pt x="120000" y="100434"/>
                </a:cubicBezTo>
                <a:cubicBezTo>
                  <a:pt x="115294" y="101739"/>
                  <a:pt x="115294" y="101739"/>
                  <a:pt x="115294" y="10173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59" name="Shape 859"/>
          <p:cNvSpPr/>
          <p:nvPr/>
        </p:nvSpPr>
        <p:spPr>
          <a:xfrm>
            <a:off x="2861352" y="3917393"/>
            <a:ext cx="69600" cy="267000"/>
          </a:xfrm>
          <a:custGeom>
            <a:avLst/>
            <a:gdLst/>
            <a:ahLst/>
            <a:cxnLst/>
            <a:rect l="0" t="0" r="0" b="0"/>
            <a:pathLst>
              <a:path w="120000" h="120000" extrusionOk="0">
                <a:moveTo>
                  <a:pt x="0" y="58909"/>
                </a:moveTo>
                <a:cubicBezTo>
                  <a:pt x="0" y="37090"/>
                  <a:pt x="30000" y="15272"/>
                  <a:pt x="90000" y="0"/>
                </a:cubicBezTo>
                <a:cubicBezTo>
                  <a:pt x="90000" y="0"/>
                  <a:pt x="90000" y="0"/>
                  <a:pt x="90000" y="0"/>
                </a:cubicBezTo>
                <a:cubicBezTo>
                  <a:pt x="120000" y="8727"/>
                  <a:pt x="120000" y="8727"/>
                  <a:pt x="120000" y="8727"/>
                </a:cubicBezTo>
                <a:cubicBezTo>
                  <a:pt x="67500" y="21818"/>
                  <a:pt x="45000" y="41454"/>
                  <a:pt x="45000" y="58909"/>
                </a:cubicBezTo>
                <a:cubicBezTo>
                  <a:pt x="45000" y="58909"/>
                  <a:pt x="45000" y="58909"/>
                  <a:pt x="45000" y="58909"/>
                </a:cubicBezTo>
                <a:cubicBezTo>
                  <a:pt x="45000" y="78545"/>
                  <a:pt x="67500" y="96000"/>
                  <a:pt x="120000" y="111272"/>
                </a:cubicBezTo>
                <a:cubicBezTo>
                  <a:pt x="120000" y="111272"/>
                  <a:pt x="120000" y="111272"/>
                  <a:pt x="120000" y="111272"/>
                </a:cubicBezTo>
                <a:cubicBezTo>
                  <a:pt x="90000" y="120000"/>
                  <a:pt x="90000" y="120000"/>
                  <a:pt x="90000" y="120000"/>
                </a:cubicBezTo>
                <a:cubicBezTo>
                  <a:pt x="30000" y="102545"/>
                  <a:pt x="0" y="80727"/>
                  <a:pt x="0" y="5890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0" name="Shape 860"/>
          <p:cNvSpPr/>
          <p:nvPr/>
        </p:nvSpPr>
        <p:spPr>
          <a:xfrm>
            <a:off x="2760529" y="3867943"/>
            <a:ext cx="91800" cy="366000"/>
          </a:xfrm>
          <a:custGeom>
            <a:avLst/>
            <a:gdLst/>
            <a:ahLst/>
            <a:cxnLst/>
            <a:rect l="0" t="0" r="0" b="0"/>
            <a:pathLst>
              <a:path w="120000" h="120000" extrusionOk="0">
                <a:moveTo>
                  <a:pt x="0" y="59200"/>
                </a:moveTo>
                <a:cubicBezTo>
                  <a:pt x="0" y="38400"/>
                  <a:pt x="34285" y="16000"/>
                  <a:pt x="91428" y="0"/>
                </a:cubicBezTo>
                <a:cubicBezTo>
                  <a:pt x="91428" y="0"/>
                  <a:pt x="91428" y="0"/>
                  <a:pt x="91428" y="0"/>
                </a:cubicBezTo>
                <a:cubicBezTo>
                  <a:pt x="120000" y="8000"/>
                  <a:pt x="120000" y="8000"/>
                  <a:pt x="120000" y="8000"/>
                </a:cubicBezTo>
                <a:cubicBezTo>
                  <a:pt x="68571" y="22400"/>
                  <a:pt x="45714" y="41600"/>
                  <a:pt x="45714" y="59200"/>
                </a:cubicBezTo>
                <a:cubicBezTo>
                  <a:pt x="45714" y="59200"/>
                  <a:pt x="45714" y="59200"/>
                  <a:pt x="45714" y="59200"/>
                </a:cubicBezTo>
                <a:cubicBezTo>
                  <a:pt x="45714" y="78400"/>
                  <a:pt x="68571" y="96000"/>
                  <a:pt x="120000" y="110400"/>
                </a:cubicBezTo>
                <a:cubicBezTo>
                  <a:pt x="120000" y="110400"/>
                  <a:pt x="120000" y="110400"/>
                  <a:pt x="120000" y="110400"/>
                </a:cubicBezTo>
                <a:cubicBezTo>
                  <a:pt x="91428" y="120000"/>
                  <a:pt x="91428" y="120000"/>
                  <a:pt x="91428" y="120000"/>
                </a:cubicBezTo>
                <a:cubicBezTo>
                  <a:pt x="34285" y="102400"/>
                  <a:pt x="0" y="81600"/>
                  <a:pt x="0" y="59200"/>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1" name="Shape 861"/>
          <p:cNvSpPr/>
          <p:nvPr/>
        </p:nvSpPr>
        <p:spPr>
          <a:xfrm>
            <a:off x="2655260" y="3810252"/>
            <a:ext cx="118500" cy="476400"/>
          </a:xfrm>
          <a:custGeom>
            <a:avLst/>
            <a:gdLst/>
            <a:ahLst/>
            <a:cxnLst/>
            <a:rect l="0" t="0" r="0" b="0"/>
            <a:pathLst>
              <a:path w="120000" h="120000" extrusionOk="0">
                <a:moveTo>
                  <a:pt x="0" y="59999"/>
                </a:moveTo>
                <a:cubicBezTo>
                  <a:pt x="0" y="39183"/>
                  <a:pt x="31111" y="17142"/>
                  <a:pt x="88888" y="0"/>
                </a:cubicBezTo>
                <a:cubicBezTo>
                  <a:pt x="88888" y="0"/>
                  <a:pt x="88888" y="0"/>
                  <a:pt x="88888" y="0"/>
                </a:cubicBezTo>
                <a:cubicBezTo>
                  <a:pt x="120000" y="8571"/>
                  <a:pt x="120000" y="8571"/>
                  <a:pt x="120000" y="8571"/>
                </a:cubicBezTo>
                <a:cubicBezTo>
                  <a:pt x="66666" y="23265"/>
                  <a:pt x="44444" y="41632"/>
                  <a:pt x="44444" y="59999"/>
                </a:cubicBezTo>
                <a:cubicBezTo>
                  <a:pt x="44444" y="59999"/>
                  <a:pt x="44444" y="59999"/>
                  <a:pt x="44444" y="59999"/>
                </a:cubicBezTo>
                <a:cubicBezTo>
                  <a:pt x="44444" y="79591"/>
                  <a:pt x="66666" y="97959"/>
                  <a:pt x="120000" y="111428"/>
                </a:cubicBezTo>
                <a:cubicBezTo>
                  <a:pt x="120000" y="111428"/>
                  <a:pt x="120000" y="111428"/>
                  <a:pt x="120000" y="111428"/>
                </a:cubicBezTo>
                <a:cubicBezTo>
                  <a:pt x="88888" y="119999"/>
                  <a:pt x="88888" y="119999"/>
                  <a:pt x="88888" y="119999"/>
                </a:cubicBezTo>
                <a:cubicBezTo>
                  <a:pt x="31111" y="104081"/>
                  <a:pt x="0" y="82040"/>
                  <a:pt x="0" y="5999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2" name="Shape 862"/>
          <p:cNvSpPr/>
          <p:nvPr/>
        </p:nvSpPr>
        <p:spPr>
          <a:xfrm>
            <a:off x="3175679" y="3917393"/>
            <a:ext cx="65100" cy="267000"/>
          </a:xfrm>
          <a:custGeom>
            <a:avLst/>
            <a:gdLst/>
            <a:ahLst/>
            <a:cxnLst/>
            <a:rect l="0" t="0" r="0" b="0"/>
            <a:pathLst>
              <a:path w="120000" h="120000" extrusionOk="0">
                <a:moveTo>
                  <a:pt x="120000" y="58909"/>
                </a:moveTo>
                <a:cubicBezTo>
                  <a:pt x="120000" y="37090"/>
                  <a:pt x="88000" y="15272"/>
                  <a:pt x="24000" y="0"/>
                </a:cubicBezTo>
                <a:cubicBezTo>
                  <a:pt x="24000" y="0"/>
                  <a:pt x="24000" y="0"/>
                  <a:pt x="24000" y="0"/>
                </a:cubicBezTo>
                <a:cubicBezTo>
                  <a:pt x="0" y="8727"/>
                  <a:pt x="0" y="8727"/>
                  <a:pt x="0" y="8727"/>
                </a:cubicBezTo>
                <a:cubicBezTo>
                  <a:pt x="48000" y="21818"/>
                  <a:pt x="72000" y="41454"/>
                  <a:pt x="72000" y="58909"/>
                </a:cubicBezTo>
                <a:cubicBezTo>
                  <a:pt x="72000" y="58909"/>
                  <a:pt x="72000" y="58909"/>
                  <a:pt x="72000" y="58909"/>
                </a:cubicBezTo>
                <a:cubicBezTo>
                  <a:pt x="72000" y="78545"/>
                  <a:pt x="48000" y="96000"/>
                  <a:pt x="0" y="111272"/>
                </a:cubicBezTo>
                <a:cubicBezTo>
                  <a:pt x="0" y="111272"/>
                  <a:pt x="0" y="111272"/>
                  <a:pt x="0" y="111272"/>
                </a:cubicBezTo>
                <a:cubicBezTo>
                  <a:pt x="24000" y="120000"/>
                  <a:pt x="24000" y="120000"/>
                  <a:pt x="24000" y="120000"/>
                </a:cubicBezTo>
                <a:cubicBezTo>
                  <a:pt x="88000" y="102545"/>
                  <a:pt x="120000" y="80727"/>
                  <a:pt x="120000" y="5890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3" name="Shape 863"/>
          <p:cNvSpPr/>
          <p:nvPr/>
        </p:nvSpPr>
        <p:spPr>
          <a:xfrm>
            <a:off x="3249810" y="3867943"/>
            <a:ext cx="91800" cy="366000"/>
          </a:xfrm>
          <a:custGeom>
            <a:avLst/>
            <a:gdLst/>
            <a:ahLst/>
            <a:cxnLst/>
            <a:rect l="0" t="0" r="0" b="0"/>
            <a:pathLst>
              <a:path w="120000" h="120000" extrusionOk="0">
                <a:moveTo>
                  <a:pt x="120000" y="59200"/>
                </a:moveTo>
                <a:cubicBezTo>
                  <a:pt x="120000" y="38400"/>
                  <a:pt x="91428" y="16000"/>
                  <a:pt x="28571" y="0"/>
                </a:cubicBezTo>
                <a:cubicBezTo>
                  <a:pt x="28571" y="0"/>
                  <a:pt x="28571" y="0"/>
                  <a:pt x="28571" y="0"/>
                </a:cubicBezTo>
                <a:cubicBezTo>
                  <a:pt x="0" y="8000"/>
                  <a:pt x="0" y="8000"/>
                  <a:pt x="0" y="8000"/>
                </a:cubicBezTo>
                <a:cubicBezTo>
                  <a:pt x="51428" y="22400"/>
                  <a:pt x="74285" y="41600"/>
                  <a:pt x="74285" y="59200"/>
                </a:cubicBezTo>
                <a:cubicBezTo>
                  <a:pt x="74285" y="59200"/>
                  <a:pt x="74285" y="59200"/>
                  <a:pt x="74285" y="59200"/>
                </a:cubicBezTo>
                <a:cubicBezTo>
                  <a:pt x="74285" y="78400"/>
                  <a:pt x="51428" y="96000"/>
                  <a:pt x="0" y="110400"/>
                </a:cubicBezTo>
                <a:cubicBezTo>
                  <a:pt x="0" y="110400"/>
                  <a:pt x="0" y="110400"/>
                  <a:pt x="0" y="110400"/>
                </a:cubicBezTo>
                <a:cubicBezTo>
                  <a:pt x="28571" y="120000"/>
                  <a:pt x="28571" y="120000"/>
                  <a:pt x="28571" y="120000"/>
                </a:cubicBezTo>
                <a:cubicBezTo>
                  <a:pt x="91428" y="102400"/>
                  <a:pt x="120000" y="81600"/>
                  <a:pt x="120000" y="59200"/>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4" name="Shape 864"/>
          <p:cNvSpPr/>
          <p:nvPr/>
        </p:nvSpPr>
        <p:spPr>
          <a:xfrm>
            <a:off x="3328390" y="3810252"/>
            <a:ext cx="118500" cy="476400"/>
          </a:xfrm>
          <a:custGeom>
            <a:avLst/>
            <a:gdLst/>
            <a:ahLst/>
            <a:cxnLst/>
            <a:rect l="0" t="0" r="0" b="0"/>
            <a:pathLst>
              <a:path w="120000" h="120000" extrusionOk="0">
                <a:moveTo>
                  <a:pt x="120000" y="59999"/>
                </a:moveTo>
                <a:cubicBezTo>
                  <a:pt x="120000" y="39183"/>
                  <a:pt x="88888" y="17142"/>
                  <a:pt x="31111" y="0"/>
                </a:cubicBezTo>
                <a:cubicBezTo>
                  <a:pt x="31111" y="0"/>
                  <a:pt x="31111" y="0"/>
                  <a:pt x="31111" y="0"/>
                </a:cubicBezTo>
                <a:cubicBezTo>
                  <a:pt x="0" y="8571"/>
                  <a:pt x="0" y="8571"/>
                  <a:pt x="0" y="8571"/>
                </a:cubicBezTo>
                <a:cubicBezTo>
                  <a:pt x="53333" y="23265"/>
                  <a:pt x="75555" y="41632"/>
                  <a:pt x="75555" y="59999"/>
                </a:cubicBezTo>
                <a:cubicBezTo>
                  <a:pt x="75555" y="59999"/>
                  <a:pt x="75555" y="59999"/>
                  <a:pt x="75555" y="59999"/>
                </a:cubicBezTo>
                <a:cubicBezTo>
                  <a:pt x="75555" y="79591"/>
                  <a:pt x="53333" y="97959"/>
                  <a:pt x="0" y="111428"/>
                </a:cubicBezTo>
                <a:cubicBezTo>
                  <a:pt x="0" y="111428"/>
                  <a:pt x="0" y="111428"/>
                  <a:pt x="0" y="111428"/>
                </a:cubicBezTo>
                <a:cubicBezTo>
                  <a:pt x="31111" y="119999"/>
                  <a:pt x="31111" y="119999"/>
                  <a:pt x="31111" y="119999"/>
                </a:cubicBezTo>
                <a:cubicBezTo>
                  <a:pt x="88888" y="104081"/>
                  <a:pt x="120000" y="82040"/>
                  <a:pt x="120000" y="5999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5" name="Shape 865"/>
          <p:cNvSpPr/>
          <p:nvPr/>
        </p:nvSpPr>
        <p:spPr>
          <a:xfrm>
            <a:off x="8912609" y="3864646"/>
            <a:ext cx="777000" cy="817500"/>
          </a:xfrm>
          <a:custGeom>
            <a:avLst/>
            <a:gdLst/>
            <a:ahLst/>
            <a:cxnLst/>
            <a:rect l="0" t="0" r="0" b="0"/>
            <a:pathLst>
              <a:path w="120000" h="120000" extrusionOk="0">
                <a:moveTo>
                  <a:pt x="118378" y="61142"/>
                </a:moveTo>
                <a:cubicBezTo>
                  <a:pt x="107027" y="49142"/>
                  <a:pt x="107027" y="49142"/>
                  <a:pt x="107027" y="49142"/>
                </a:cubicBezTo>
                <a:cubicBezTo>
                  <a:pt x="107027" y="49142"/>
                  <a:pt x="106486" y="48571"/>
                  <a:pt x="106486" y="48571"/>
                </a:cubicBezTo>
                <a:cubicBezTo>
                  <a:pt x="60000" y="0"/>
                  <a:pt x="60000" y="0"/>
                  <a:pt x="60000" y="0"/>
                </a:cubicBezTo>
                <a:cubicBezTo>
                  <a:pt x="36756" y="24571"/>
                  <a:pt x="36756" y="24571"/>
                  <a:pt x="36756" y="24571"/>
                </a:cubicBezTo>
                <a:cubicBezTo>
                  <a:pt x="36756" y="17714"/>
                  <a:pt x="36756" y="17714"/>
                  <a:pt x="36756" y="17714"/>
                </a:cubicBezTo>
                <a:cubicBezTo>
                  <a:pt x="36756" y="14857"/>
                  <a:pt x="34594" y="13142"/>
                  <a:pt x="32432" y="13142"/>
                </a:cubicBezTo>
                <a:cubicBezTo>
                  <a:pt x="23783" y="13142"/>
                  <a:pt x="23783" y="13142"/>
                  <a:pt x="23783" y="13142"/>
                </a:cubicBezTo>
                <a:cubicBezTo>
                  <a:pt x="21081" y="13142"/>
                  <a:pt x="19459" y="14857"/>
                  <a:pt x="19459" y="17714"/>
                </a:cubicBezTo>
                <a:cubicBezTo>
                  <a:pt x="19459" y="42857"/>
                  <a:pt x="19459" y="42857"/>
                  <a:pt x="19459" y="42857"/>
                </a:cubicBezTo>
                <a:cubicBezTo>
                  <a:pt x="12972" y="49142"/>
                  <a:pt x="12972" y="49142"/>
                  <a:pt x="12972" y="49142"/>
                </a:cubicBezTo>
                <a:cubicBezTo>
                  <a:pt x="12972" y="49142"/>
                  <a:pt x="12972" y="49142"/>
                  <a:pt x="12972" y="49142"/>
                </a:cubicBezTo>
                <a:cubicBezTo>
                  <a:pt x="1621" y="61142"/>
                  <a:pt x="1621" y="61142"/>
                  <a:pt x="1621" y="61142"/>
                </a:cubicBezTo>
                <a:cubicBezTo>
                  <a:pt x="0" y="62857"/>
                  <a:pt x="540" y="66285"/>
                  <a:pt x="2702" y="68571"/>
                </a:cubicBezTo>
                <a:cubicBezTo>
                  <a:pt x="4864" y="70857"/>
                  <a:pt x="4864" y="70857"/>
                  <a:pt x="4864" y="70857"/>
                </a:cubicBezTo>
                <a:cubicBezTo>
                  <a:pt x="7027" y="73142"/>
                  <a:pt x="10270" y="73714"/>
                  <a:pt x="11891" y="72000"/>
                </a:cubicBezTo>
                <a:cubicBezTo>
                  <a:pt x="17297" y="66285"/>
                  <a:pt x="17297" y="66285"/>
                  <a:pt x="17297" y="66285"/>
                </a:cubicBezTo>
                <a:cubicBezTo>
                  <a:pt x="17297" y="120000"/>
                  <a:pt x="17297" y="120000"/>
                  <a:pt x="17297" y="120000"/>
                </a:cubicBezTo>
                <a:cubicBezTo>
                  <a:pt x="49729" y="120000"/>
                  <a:pt x="49729" y="120000"/>
                  <a:pt x="49729" y="120000"/>
                </a:cubicBezTo>
                <a:cubicBezTo>
                  <a:pt x="49729" y="89142"/>
                  <a:pt x="49729" y="89142"/>
                  <a:pt x="49729" y="89142"/>
                </a:cubicBezTo>
                <a:cubicBezTo>
                  <a:pt x="49729" y="88571"/>
                  <a:pt x="50270" y="88571"/>
                  <a:pt x="50810" y="88571"/>
                </a:cubicBezTo>
                <a:cubicBezTo>
                  <a:pt x="69729" y="88571"/>
                  <a:pt x="69729" y="88571"/>
                  <a:pt x="69729" y="88571"/>
                </a:cubicBezTo>
                <a:cubicBezTo>
                  <a:pt x="70270" y="88571"/>
                  <a:pt x="70810" y="88571"/>
                  <a:pt x="70810" y="89142"/>
                </a:cubicBezTo>
                <a:cubicBezTo>
                  <a:pt x="70810" y="120000"/>
                  <a:pt x="70810" y="120000"/>
                  <a:pt x="70810" y="120000"/>
                </a:cubicBezTo>
                <a:cubicBezTo>
                  <a:pt x="103243" y="120000"/>
                  <a:pt x="103243" y="120000"/>
                  <a:pt x="103243" y="120000"/>
                </a:cubicBezTo>
                <a:cubicBezTo>
                  <a:pt x="103243" y="66285"/>
                  <a:pt x="103243" y="66285"/>
                  <a:pt x="103243" y="66285"/>
                </a:cubicBezTo>
                <a:cubicBezTo>
                  <a:pt x="108108" y="72000"/>
                  <a:pt x="108108" y="72000"/>
                  <a:pt x="108108" y="72000"/>
                </a:cubicBezTo>
                <a:cubicBezTo>
                  <a:pt x="110270" y="73714"/>
                  <a:pt x="112972" y="73142"/>
                  <a:pt x="115675" y="70857"/>
                </a:cubicBezTo>
                <a:cubicBezTo>
                  <a:pt x="117837" y="68571"/>
                  <a:pt x="117837" y="68571"/>
                  <a:pt x="117837" y="68571"/>
                </a:cubicBezTo>
                <a:cubicBezTo>
                  <a:pt x="120000" y="66285"/>
                  <a:pt x="120000" y="62857"/>
                  <a:pt x="118378" y="61142"/>
                </a:cubicBezTo>
                <a:close/>
                <a:moveTo>
                  <a:pt x="77297" y="114285"/>
                </a:moveTo>
                <a:cubicBezTo>
                  <a:pt x="77297" y="89142"/>
                  <a:pt x="77297" y="89142"/>
                  <a:pt x="77297" y="89142"/>
                </a:cubicBezTo>
                <a:cubicBezTo>
                  <a:pt x="77297" y="85714"/>
                  <a:pt x="74054" y="82857"/>
                  <a:pt x="69729" y="82857"/>
                </a:cubicBezTo>
                <a:cubicBezTo>
                  <a:pt x="50810" y="82857"/>
                  <a:pt x="50810" y="82857"/>
                  <a:pt x="50810" y="82857"/>
                </a:cubicBezTo>
                <a:cubicBezTo>
                  <a:pt x="46486" y="82857"/>
                  <a:pt x="43243" y="85714"/>
                  <a:pt x="43243" y="89142"/>
                </a:cubicBezTo>
                <a:cubicBezTo>
                  <a:pt x="43243" y="114285"/>
                  <a:pt x="43243" y="114285"/>
                  <a:pt x="43243" y="114285"/>
                </a:cubicBezTo>
                <a:cubicBezTo>
                  <a:pt x="23783" y="114285"/>
                  <a:pt x="23783" y="114285"/>
                  <a:pt x="23783" y="114285"/>
                </a:cubicBezTo>
                <a:cubicBezTo>
                  <a:pt x="23783" y="60000"/>
                  <a:pt x="23783" y="60000"/>
                  <a:pt x="23783" y="60000"/>
                </a:cubicBezTo>
                <a:cubicBezTo>
                  <a:pt x="60000" y="21142"/>
                  <a:pt x="60000" y="21142"/>
                  <a:pt x="60000" y="21142"/>
                </a:cubicBezTo>
                <a:cubicBezTo>
                  <a:pt x="96756" y="60000"/>
                  <a:pt x="96756" y="60000"/>
                  <a:pt x="96756" y="60000"/>
                </a:cubicBezTo>
                <a:cubicBezTo>
                  <a:pt x="96756" y="114285"/>
                  <a:pt x="96756" y="114285"/>
                  <a:pt x="96756" y="114285"/>
                </a:cubicBezTo>
                <a:lnTo>
                  <a:pt x="77297" y="114285"/>
                </a:lnTo>
                <a:close/>
              </a:path>
            </a:pathLst>
          </a:custGeom>
          <a:solidFill>
            <a:srgbClr val="D50F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6" name="Shape 866"/>
          <p:cNvSpPr/>
          <p:nvPr/>
        </p:nvSpPr>
        <p:spPr>
          <a:xfrm>
            <a:off x="9216557" y="4164644"/>
            <a:ext cx="171900" cy="191100"/>
          </a:xfrm>
          <a:custGeom>
            <a:avLst/>
            <a:gdLst/>
            <a:ahLst/>
            <a:cxnLst/>
            <a:rect l="0" t="0" r="0" b="0"/>
            <a:pathLst>
              <a:path w="120000" h="120000" extrusionOk="0">
                <a:moveTo>
                  <a:pt x="29387" y="119999"/>
                </a:moveTo>
                <a:cubicBezTo>
                  <a:pt x="12244" y="119999"/>
                  <a:pt x="0" y="107755"/>
                  <a:pt x="0" y="90612"/>
                </a:cubicBezTo>
                <a:cubicBezTo>
                  <a:pt x="0" y="90612"/>
                  <a:pt x="0" y="90612"/>
                  <a:pt x="0" y="90612"/>
                </a:cubicBezTo>
                <a:cubicBezTo>
                  <a:pt x="0" y="29387"/>
                  <a:pt x="0" y="29387"/>
                  <a:pt x="0" y="29387"/>
                </a:cubicBezTo>
                <a:cubicBezTo>
                  <a:pt x="0" y="12244"/>
                  <a:pt x="12244" y="0"/>
                  <a:pt x="29387" y="0"/>
                </a:cubicBezTo>
                <a:cubicBezTo>
                  <a:pt x="29387" y="0"/>
                  <a:pt x="29387" y="0"/>
                  <a:pt x="29387" y="0"/>
                </a:cubicBezTo>
                <a:cubicBezTo>
                  <a:pt x="90612" y="0"/>
                  <a:pt x="90612" y="0"/>
                  <a:pt x="90612" y="0"/>
                </a:cubicBezTo>
                <a:cubicBezTo>
                  <a:pt x="107755" y="0"/>
                  <a:pt x="119999" y="12244"/>
                  <a:pt x="119999" y="29387"/>
                </a:cubicBezTo>
                <a:cubicBezTo>
                  <a:pt x="119999" y="29387"/>
                  <a:pt x="119999" y="29387"/>
                  <a:pt x="119999" y="29387"/>
                </a:cubicBezTo>
                <a:cubicBezTo>
                  <a:pt x="119999" y="90612"/>
                  <a:pt x="119999" y="90612"/>
                  <a:pt x="119999" y="90612"/>
                </a:cubicBezTo>
                <a:cubicBezTo>
                  <a:pt x="119999" y="107755"/>
                  <a:pt x="107755" y="119999"/>
                  <a:pt x="90612" y="119999"/>
                </a:cubicBezTo>
                <a:cubicBezTo>
                  <a:pt x="90612" y="119999"/>
                  <a:pt x="90612" y="119999"/>
                  <a:pt x="90612" y="119999"/>
                </a:cubicBezTo>
                <a:cubicBezTo>
                  <a:pt x="29387" y="119999"/>
                  <a:pt x="29387" y="119999"/>
                  <a:pt x="29387" y="119999"/>
                </a:cubicBezTo>
                <a:close/>
                <a:moveTo>
                  <a:pt x="19591" y="29387"/>
                </a:moveTo>
                <a:cubicBezTo>
                  <a:pt x="19591" y="90612"/>
                  <a:pt x="19591" y="90612"/>
                  <a:pt x="19591" y="90612"/>
                </a:cubicBezTo>
                <a:cubicBezTo>
                  <a:pt x="19591" y="95510"/>
                  <a:pt x="24489" y="100408"/>
                  <a:pt x="29387" y="100408"/>
                </a:cubicBezTo>
                <a:cubicBezTo>
                  <a:pt x="29387" y="100408"/>
                  <a:pt x="29387" y="100408"/>
                  <a:pt x="29387" y="100408"/>
                </a:cubicBezTo>
                <a:cubicBezTo>
                  <a:pt x="90612" y="100408"/>
                  <a:pt x="90612" y="100408"/>
                  <a:pt x="90612" y="100408"/>
                </a:cubicBezTo>
                <a:cubicBezTo>
                  <a:pt x="95510" y="100408"/>
                  <a:pt x="100408" y="95510"/>
                  <a:pt x="100408" y="90612"/>
                </a:cubicBezTo>
                <a:cubicBezTo>
                  <a:pt x="100408" y="90612"/>
                  <a:pt x="100408" y="90612"/>
                  <a:pt x="100408" y="90612"/>
                </a:cubicBezTo>
                <a:cubicBezTo>
                  <a:pt x="100408" y="29387"/>
                  <a:pt x="100408" y="29387"/>
                  <a:pt x="100408" y="29387"/>
                </a:cubicBezTo>
                <a:cubicBezTo>
                  <a:pt x="100408" y="22040"/>
                  <a:pt x="95510" y="19591"/>
                  <a:pt x="90612" y="19591"/>
                </a:cubicBezTo>
                <a:cubicBezTo>
                  <a:pt x="90612" y="19591"/>
                  <a:pt x="90612" y="19591"/>
                  <a:pt x="90612" y="19591"/>
                </a:cubicBezTo>
                <a:cubicBezTo>
                  <a:pt x="29387" y="19591"/>
                  <a:pt x="29387" y="19591"/>
                  <a:pt x="29387" y="19591"/>
                </a:cubicBezTo>
                <a:cubicBezTo>
                  <a:pt x="24489" y="19591"/>
                  <a:pt x="19591" y="22040"/>
                  <a:pt x="19591" y="29387"/>
                </a:cubicBezTo>
                <a:close/>
              </a:path>
            </a:pathLst>
          </a:custGeom>
          <a:solidFill>
            <a:srgbClr val="D50F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67" name="Shape 867"/>
          <p:cNvSpPr/>
          <p:nvPr/>
        </p:nvSpPr>
        <p:spPr>
          <a:xfrm rot="7918873">
            <a:off x="6414481" y="3399362"/>
            <a:ext cx="1703875" cy="1721688"/>
          </a:xfrm>
          <a:prstGeom prst="teardrop">
            <a:avLst>
              <a:gd name="adj" fmla="val 100000"/>
            </a:avLst>
          </a:prstGeom>
          <a:solidFill>
            <a:srgbClr val="FFFFFF"/>
          </a:solidFill>
          <a:ln w="76200" cap="flat" cmpd="sng">
            <a:solidFill>
              <a:srgbClr val="3369E8"/>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68" name="Shape 868"/>
          <p:cNvSpPr/>
          <p:nvPr/>
        </p:nvSpPr>
        <p:spPr>
          <a:xfrm>
            <a:off x="6878325" y="4939877"/>
            <a:ext cx="431400" cy="405300"/>
          </a:xfrm>
          <a:prstGeom prst="ellipse">
            <a:avLst/>
          </a:prstGeom>
          <a:solidFill>
            <a:srgbClr val="FFFFFF"/>
          </a:solidFill>
          <a:ln w="57150" cap="flat" cmpd="sng">
            <a:solidFill>
              <a:srgbClr val="3369E8"/>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869" name="Shape 869"/>
          <p:cNvSpPr/>
          <p:nvPr/>
        </p:nvSpPr>
        <p:spPr>
          <a:xfrm>
            <a:off x="6948205" y="5008452"/>
            <a:ext cx="291600" cy="273900"/>
          </a:xfrm>
          <a:prstGeom prst="ellipse">
            <a:avLst/>
          </a:prstGeom>
          <a:solidFill>
            <a:srgbClr val="3369E8"/>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grpSp>
        <p:nvGrpSpPr>
          <p:cNvPr id="870" name="Shape 870"/>
          <p:cNvGrpSpPr/>
          <p:nvPr/>
        </p:nvGrpSpPr>
        <p:grpSpPr>
          <a:xfrm>
            <a:off x="6870815" y="4094142"/>
            <a:ext cx="882190" cy="722356"/>
            <a:chOff x="595312" y="10175875"/>
            <a:chExt cx="2478063" cy="1825513"/>
          </a:xfrm>
        </p:grpSpPr>
        <p:sp>
          <p:nvSpPr>
            <p:cNvPr id="871" name="Shape 871"/>
            <p:cNvSpPr/>
            <p:nvPr/>
          </p:nvSpPr>
          <p:spPr>
            <a:xfrm>
              <a:off x="595312" y="10344150"/>
              <a:ext cx="1830300" cy="971400"/>
            </a:xfrm>
            <a:custGeom>
              <a:avLst/>
              <a:gdLst/>
              <a:ahLst/>
              <a:cxnLst/>
              <a:rect l="0" t="0" r="0" b="0"/>
              <a:pathLst>
                <a:path w="120000" h="120000" extrusionOk="0">
                  <a:moveTo>
                    <a:pt x="37622" y="120000"/>
                  </a:moveTo>
                  <a:cubicBezTo>
                    <a:pt x="34672" y="119536"/>
                    <a:pt x="31721" y="118146"/>
                    <a:pt x="29262" y="115366"/>
                  </a:cubicBezTo>
                  <a:cubicBezTo>
                    <a:pt x="29262" y="115366"/>
                    <a:pt x="29262" y="115366"/>
                    <a:pt x="29262" y="115366"/>
                  </a:cubicBezTo>
                  <a:cubicBezTo>
                    <a:pt x="26557" y="112586"/>
                    <a:pt x="24344" y="109343"/>
                    <a:pt x="22622" y="104710"/>
                  </a:cubicBezTo>
                  <a:cubicBezTo>
                    <a:pt x="22622" y="104710"/>
                    <a:pt x="22622" y="104710"/>
                    <a:pt x="22622" y="104710"/>
                  </a:cubicBezTo>
                  <a:cubicBezTo>
                    <a:pt x="1721" y="24555"/>
                    <a:pt x="1721" y="24555"/>
                    <a:pt x="1721" y="24555"/>
                  </a:cubicBezTo>
                  <a:cubicBezTo>
                    <a:pt x="737" y="21312"/>
                    <a:pt x="0" y="18069"/>
                    <a:pt x="0" y="14362"/>
                  </a:cubicBezTo>
                  <a:cubicBezTo>
                    <a:pt x="0" y="14362"/>
                    <a:pt x="0" y="14362"/>
                    <a:pt x="0" y="14362"/>
                  </a:cubicBezTo>
                  <a:cubicBezTo>
                    <a:pt x="0" y="10193"/>
                    <a:pt x="983" y="6023"/>
                    <a:pt x="2950" y="3243"/>
                  </a:cubicBezTo>
                  <a:cubicBezTo>
                    <a:pt x="2950" y="3243"/>
                    <a:pt x="2950" y="3243"/>
                    <a:pt x="2950" y="3243"/>
                  </a:cubicBezTo>
                  <a:cubicBezTo>
                    <a:pt x="4672" y="926"/>
                    <a:pt x="6639" y="0"/>
                    <a:pt x="8606" y="0"/>
                  </a:cubicBezTo>
                  <a:cubicBezTo>
                    <a:pt x="8606" y="0"/>
                    <a:pt x="8606" y="0"/>
                    <a:pt x="8606" y="0"/>
                  </a:cubicBezTo>
                  <a:cubicBezTo>
                    <a:pt x="111147" y="0"/>
                    <a:pt x="111147" y="0"/>
                    <a:pt x="111147" y="0"/>
                  </a:cubicBezTo>
                  <a:cubicBezTo>
                    <a:pt x="113114" y="0"/>
                    <a:pt x="115327" y="926"/>
                    <a:pt x="117049" y="3706"/>
                  </a:cubicBezTo>
                  <a:cubicBezTo>
                    <a:pt x="117049" y="3706"/>
                    <a:pt x="117049" y="3706"/>
                    <a:pt x="117049" y="3706"/>
                  </a:cubicBezTo>
                  <a:cubicBezTo>
                    <a:pt x="118770" y="6023"/>
                    <a:pt x="120000" y="10656"/>
                    <a:pt x="120000" y="14362"/>
                  </a:cubicBezTo>
                  <a:cubicBezTo>
                    <a:pt x="120000" y="14362"/>
                    <a:pt x="120000" y="14362"/>
                    <a:pt x="120000" y="14362"/>
                  </a:cubicBezTo>
                  <a:cubicBezTo>
                    <a:pt x="120000" y="18069"/>
                    <a:pt x="119262" y="21312"/>
                    <a:pt x="118278" y="24555"/>
                  </a:cubicBezTo>
                  <a:cubicBezTo>
                    <a:pt x="118278" y="24555"/>
                    <a:pt x="118278" y="24555"/>
                    <a:pt x="118278" y="24555"/>
                  </a:cubicBezTo>
                  <a:cubicBezTo>
                    <a:pt x="98606" y="104247"/>
                    <a:pt x="98606" y="104247"/>
                    <a:pt x="98606" y="104247"/>
                  </a:cubicBezTo>
                  <a:cubicBezTo>
                    <a:pt x="96885" y="108880"/>
                    <a:pt x="94672" y="112586"/>
                    <a:pt x="91967" y="115366"/>
                  </a:cubicBezTo>
                  <a:cubicBezTo>
                    <a:pt x="91967" y="115366"/>
                    <a:pt x="91967" y="115366"/>
                    <a:pt x="91967" y="115366"/>
                  </a:cubicBezTo>
                  <a:cubicBezTo>
                    <a:pt x="89508" y="118146"/>
                    <a:pt x="86557" y="119536"/>
                    <a:pt x="83606" y="120000"/>
                  </a:cubicBezTo>
                  <a:cubicBezTo>
                    <a:pt x="83606" y="120000"/>
                    <a:pt x="83606" y="120000"/>
                    <a:pt x="83606" y="120000"/>
                  </a:cubicBezTo>
                  <a:cubicBezTo>
                    <a:pt x="37622" y="120000"/>
                    <a:pt x="37622" y="120000"/>
                    <a:pt x="37622" y="120000"/>
                  </a:cubicBezTo>
                  <a:close/>
                  <a:moveTo>
                    <a:pt x="91229" y="95444"/>
                  </a:moveTo>
                  <a:cubicBezTo>
                    <a:pt x="110409" y="16679"/>
                    <a:pt x="110409" y="16679"/>
                    <a:pt x="110409" y="16679"/>
                  </a:cubicBezTo>
                  <a:cubicBezTo>
                    <a:pt x="9590" y="16679"/>
                    <a:pt x="9590" y="16679"/>
                    <a:pt x="9590" y="16679"/>
                  </a:cubicBezTo>
                  <a:cubicBezTo>
                    <a:pt x="30000" y="95444"/>
                    <a:pt x="30000" y="95444"/>
                    <a:pt x="30000" y="95444"/>
                  </a:cubicBezTo>
                  <a:cubicBezTo>
                    <a:pt x="30491" y="97297"/>
                    <a:pt x="31967" y="99150"/>
                    <a:pt x="33442" y="101003"/>
                  </a:cubicBezTo>
                  <a:cubicBezTo>
                    <a:pt x="33442" y="101003"/>
                    <a:pt x="33442" y="101003"/>
                    <a:pt x="33442" y="101003"/>
                  </a:cubicBezTo>
                  <a:cubicBezTo>
                    <a:pt x="34918" y="102393"/>
                    <a:pt x="36639" y="103320"/>
                    <a:pt x="37622" y="103320"/>
                  </a:cubicBezTo>
                  <a:cubicBezTo>
                    <a:pt x="37622" y="103320"/>
                    <a:pt x="37622" y="103320"/>
                    <a:pt x="37622" y="103320"/>
                  </a:cubicBezTo>
                  <a:cubicBezTo>
                    <a:pt x="83606" y="103320"/>
                    <a:pt x="83606" y="103320"/>
                    <a:pt x="83606" y="103320"/>
                  </a:cubicBezTo>
                  <a:cubicBezTo>
                    <a:pt x="83606" y="103320"/>
                    <a:pt x="83606" y="103320"/>
                    <a:pt x="83606" y="103320"/>
                  </a:cubicBezTo>
                  <a:cubicBezTo>
                    <a:pt x="84590" y="103320"/>
                    <a:pt x="86311" y="102393"/>
                    <a:pt x="87786" y="101003"/>
                  </a:cubicBezTo>
                  <a:cubicBezTo>
                    <a:pt x="87786" y="101003"/>
                    <a:pt x="87786" y="101003"/>
                    <a:pt x="87786" y="101003"/>
                  </a:cubicBezTo>
                  <a:cubicBezTo>
                    <a:pt x="89262" y="99150"/>
                    <a:pt x="90491" y="97297"/>
                    <a:pt x="91229" y="95444"/>
                  </a:cubicBezTo>
                  <a:cubicBezTo>
                    <a:pt x="91229" y="95444"/>
                    <a:pt x="91229" y="95444"/>
                    <a:pt x="91229" y="95444"/>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72" name="Shape 872"/>
            <p:cNvSpPr/>
            <p:nvPr/>
          </p:nvSpPr>
          <p:spPr>
            <a:xfrm>
              <a:off x="917575" y="10175875"/>
              <a:ext cx="2155800" cy="1393800"/>
            </a:xfrm>
            <a:custGeom>
              <a:avLst/>
              <a:gdLst/>
              <a:ahLst/>
              <a:cxnLst/>
              <a:rect l="0" t="0" r="0" b="0"/>
              <a:pathLst>
                <a:path w="120000" h="120000" extrusionOk="0">
                  <a:moveTo>
                    <a:pt x="0" y="114193"/>
                  </a:moveTo>
                  <a:cubicBezTo>
                    <a:pt x="0" y="110967"/>
                    <a:pt x="1669" y="108387"/>
                    <a:pt x="3756" y="108387"/>
                  </a:cubicBezTo>
                  <a:cubicBezTo>
                    <a:pt x="3756" y="108387"/>
                    <a:pt x="3756" y="108387"/>
                    <a:pt x="3756" y="108387"/>
                  </a:cubicBezTo>
                  <a:cubicBezTo>
                    <a:pt x="63026" y="108387"/>
                    <a:pt x="63026" y="108387"/>
                    <a:pt x="63026" y="108387"/>
                  </a:cubicBezTo>
                  <a:cubicBezTo>
                    <a:pt x="63860" y="108387"/>
                    <a:pt x="65321" y="107741"/>
                    <a:pt x="66573" y="106774"/>
                  </a:cubicBezTo>
                  <a:cubicBezTo>
                    <a:pt x="66573" y="106774"/>
                    <a:pt x="66573" y="106774"/>
                    <a:pt x="66573" y="106774"/>
                  </a:cubicBezTo>
                  <a:cubicBezTo>
                    <a:pt x="67826" y="105483"/>
                    <a:pt x="69078" y="104193"/>
                    <a:pt x="69495" y="102903"/>
                  </a:cubicBezTo>
                  <a:cubicBezTo>
                    <a:pt x="69495" y="102903"/>
                    <a:pt x="69495" y="102903"/>
                    <a:pt x="69495" y="102903"/>
                  </a:cubicBezTo>
                  <a:cubicBezTo>
                    <a:pt x="98086" y="10645"/>
                    <a:pt x="98086" y="10645"/>
                    <a:pt x="98086" y="10645"/>
                  </a:cubicBezTo>
                  <a:cubicBezTo>
                    <a:pt x="99547" y="7419"/>
                    <a:pt x="101426" y="4838"/>
                    <a:pt x="103721" y="2903"/>
                  </a:cubicBezTo>
                  <a:cubicBezTo>
                    <a:pt x="103721" y="2903"/>
                    <a:pt x="103721" y="2903"/>
                    <a:pt x="103721" y="2903"/>
                  </a:cubicBezTo>
                  <a:cubicBezTo>
                    <a:pt x="105808" y="1290"/>
                    <a:pt x="108313" y="0"/>
                    <a:pt x="110817" y="0"/>
                  </a:cubicBezTo>
                  <a:cubicBezTo>
                    <a:pt x="110817" y="0"/>
                    <a:pt x="110817" y="0"/>
                    <a:pt x="110817" y="0"/>
                  </a:cubicBezTo>
                  <a:cubicBezTo>
                    <a:pt x="116243" y="0"/>
                    <a:pt x="116243" y="0"/>
                    <a:pt x="116243" y="0"/>
                  </a:cubicBezTo>
                  <a:cubicBezTo>
                    <a:pt x="116243" y="0"/>
                    <a:pt x="116243" y="0"/>
                    <a:pt x="116243" y="0"/>
                  </a:cubicBezTo>
                  <a:cubicBezTo>
                    <a:pt x="118330" y="0"/>
                    <a:pt x="120000" y="2580"/>
                    <a:pt x="120000" y="5806"/>
                  </a:cubicBezTo>
                  <a:cubicBezTo>
                    <a:pt x="120000" y="5806"/>
                    <a:pt x="120000" y="5806"/>
                    <a:pt x="120000" y="5806"/>
                  </a:cubicBezTo>
                  <a:cubicBezTo>
                    <a:pt x="120000" y="9032"/>
                    <a:pt x="118330" y="11612"/>
                    <a:pt x="116243" y="11612"/>
                  </a:cubicBezTo>
                  <a:cubicBezTo>
                    <a:pt x="116243" y="11612"/>
                    <a:pt x="116243" y="11612"/>
                    <a:pt x="116243" y="11612"/>
                  </a:cubicBezTo>
                  <a:cubicBezTo>
                    <a:pt x="110817" y="11612"/>
                    <a:pt x="110817" y="11612"/>
                    <a:pt x="110817" y="11612"/>
                  </a:cubicBezTo>
                  <a:cubicBezTo>
                    <a:pt x="109982" y="11612"/>
                    <a:pt x="108521" y="11935"/>
                    <a:pt x="107269" y="13225"/>
                  </a:cubicBezTo>
                  <a:cubicBezTo>
                    <a:pt x="107269" y="13225"/>
                    <a:pt x="107269" y="13225"/>
                    <a:pt x="107269" y="13225"/>
                  </a:cubicBezTo>
                  <a:cubicBezTo>
                    <a:pt x="105808" y="14193"/>
                    <a:pt x="104765" y="15806"/>
                    <a:pt x="104347" y="16774"/>
                  </a:cubicBezTo>
                  <a:cubicBezTo>
                    <a:pt x="104347" y="16774"/>
                    <a:pt x="104347" y="16774"/>
                    <a:pt x="104347" y="16774"/>
                  </a:cubicBezTo>
                  <a:cubicBezTo>
                    <a:pt x="75756" y="109354"/>
                    <a:pt x="75756" y="109354"/>
                    <a:pt x="75756" y="109354"/>
                  </a:cubicBezTo>
                  <a:cubicBezTo>
                    <a:pt x="74295" y="112580"/>
                    <a:pt x="72208" y="115161"/>
                    <a:pt x="70121" y="116774"/>
                  </a:cubicBezTo>
                  <a:cubicBezTo>
                    <a:pt x="70121" y="116774"/>
                    <a:pt x="70121" y="116774"/>
                    <a:pt x="70121" y="116774"/>
                  </a:cubicBezTo>
                  <a:cubicBezTo>
                    <a:pt x="67826" y="118709"/>
                    <a:pt x="65530" y="119677"/>
                    <a:pt x="63026" y="120000"/>
                  </a:cubicBezTo>
                  <a:cubicBezTo>
                    <a:pt x="63026" y="120000"/>
                    <a:pt x="63026" y="120000"/>
                    <a:pt x="63026" y="120000"/>
                  </a:cubicBezTo>
                  <a:cubicBezTo>
                    <a:pt x="3756" y="120000"/>
                    <a:pt x="3756" y="120000"/>
                    <a:pt x="3756" y="120000"/>
                  </a:cubicBezTo>
                  <a:cubicBezTo>
                    <a:pt x="1669" y="120000"/>
                    <a:pt x="0" y="117419"/>
                    <a:pt x="0" y="114193"/>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73" name="Shape 873"/>
            <p:cNvSpPr/>
            <p:nvPr/>
          </p:nvSpPr>
          <p:spPr>
            <a:xfrm>
              <a:off x="1798638" y="11634788"/>
              <a:ext cx="371400" cy="366600"/>
            </a:xfrm>
            <a:custGeom>
              <a:avLst/>
              <a:gdLst/>
              <a:ahLst/>
              <a:cxnLst/>
              <a:rect l="0" t="0" r="0" b="0"/>
              <a:pathLst>
                <a:path w="120000" h="120000" extrusionOk="0">
                  <a:moveTo>
                    <a:pt x="0" y="59999"/>
                  </a:moveTo>
                  <a:cubicBezTo>
                    <a:pt x="0" y="26938"/>
                    <a:pt x="26666" y="0"/>
                    <a:pt x="59393" y="0"/>
                  </a:cubicBezTo>
                  <a:cubicBezTo>
                    <a:pt x="59393" y="0"/>
                    <a:pt x="59393" y="0"/>
                    <a:pt x="59393" y="0"/>
                  </a:cubicBezTo>
                  <a:cubicBezTo>
                    <a:pt x="93333" y="0"/>
                    <a:pt x="119999" y="26938"/>
                    <a:pt x="119999" y="59999"/>
                  </a:cubicBezTo>
                  <a:cubicBezTo>
                    <a:pt x="119999" y="59999"/>
                    <a:pt x="119999" y="59999"/>
                    <a:pt x="119999" y="59999"/>
                  </a:cubicBezTo>
                  <a:cubicBezTo>
                    <a:pt x="119999" y="93061"/>
                    <a:pt x="93333" y="119999"/>
                    <a:pt x="59393" y="119999"/>
                  </a:cubicBezTo>
                  <a:cubicBezTo>
                    <a:pt x="59393" y="119999"/>
                    <a:pt x="59393" y="119999"/>
                    <a:pt x="59393" y="119999"/>
                  </a:cubicBezTo>
                  <a:cubicBezTo>
                    <a:pt x="26666" y="119999"/>
                    <a:pt x="0" y="93061"/>
                    <a:pt x="0" y="59999"/>
                  </a:cubicBezTo>
                  <a:close/>
                  <a:moveTo>
                    <a:pt x="43636" y="59999"/>
                  </a:moveTo>
                  <a:cubicBezTo>
                    <a:pt x="43636" y="68571"/>
                    <a:pt x="50909" y="75918"/>
                    <a:pt x="59393" y="75918"/>
                  </a:cubicBezTo>
                  <a:cubicBezTo>
                    <a:pt x="59393" y="75918"/>
                    <a:pt x="59393" y="75918"/>
                    <a:pt x="59393" y="75918"/>
                  </a:cubicBezTo>
                  <a:cubicBezTo>
                    <a:pt x="69090" y="75918"/>
                    <a:pt x="76363" y="68571"/>
                    <a:pt x="76363" y="59999"/>
                  </a:cubicBezTo>
                  <a:cubicBezTo>
                    <a:pt x="76363" y="59999"/>
                    <a:pt x="76363" y="59999"/>
                    <a:pt x="76363" y="59999"/>
                  </a:cubicBezTo>
                  <a:cubicBezTo>
                    <a:pt x="76363" y="50204"/>
                    <a:pt x="69090" y="42857"/>
                    <a:pt x="59393" y="42857"/>
                  </a:cubicBezTo>
                  <a:cubicBezTo>
                    <a:pt x="59393" y="42857"/>
                    <a:pt x="59393" y="42857"/>
                    <a:pt x="59393" y="42857"/>
                  </a:cubicBezTo>
                  <a:cubicBezTo>
                    <a:pt x="50909" y="42857"/>
                    <a:pt x="43636" y="50204"/>
                    <a:pt x="43636" y="59999"/>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874" name="Shape 874"/>
            <p:cNvSpPr/>
            <p:nvPr/>
          </p:nvSpPr>
          <p:spPr>
            <a:xfrm>
              <a:off x="1027112" y="11634788"/>
              <a:ext cx="366600" cy="366600"/>
            </a:xfrm>
            <a:custGeom>
              <a:avLst/>
              <a:gdLst/>
              <a:ahLst/>
              <a:cxnLst/>
              <a:rect l="0" t="0" r="0" b="0"/>
              <a:pathLst>
                <a:path w="120000" h="120000" extrusionOk="0">
                  <a:moveTo>
                    <a:pt x="0" y="59999"/>
                  </a:moveTo>
                  <a:cubicBezTo>
                    <a:pt x="0" y="26938"/>
                    <a:pt x="26938" y="0"/>
                    <a:pt x="59999" y="0"/>
                  </a:cubicBezTo>
                  <a:cubicBezTo>
                    <a:pt x="59999" y="0"/>
                    <a:pt x="59999" y="0"/>
                    <a:pt x="59999" y="0"/>
                  </a:cubicBezTo>
                  <a:cubicBezTo>
                    <a:pt x="93061" y="0"/>
                    <a:pt x="119999" y="26938"/>
                    <a:pt x="119999" y="59999"/>
                  </a:cubicBezTo>
                  <a:cubicBezTo>
                    <a:pt x="119999" y="59999"/>
                    <a:pt x="119999" y="59999"/>
                    <a:pt x="119999" y="59999"/>
                  </a:cubicBezTo>
                  <a:cubicBezTo>
                    <a:pt x="119999" y="93061"/>
                    <a:pt x="93061" y="119999"/>
                    <a:pt x="59999" y="119999"/>
                  </a:cubicBezTo>
                  <a:cubicBezTo>
                    <a:pt x="59999" y="119999"/>
                    <a:pt x="59999" y="119999"/>
                    <a:pt x="59999" y="119999"/>
                  </a:cubicBezTo>
                  <a:cubicBezTo>
                    <a:pt x="26938" y="119999"/>
                    <a:pt x="0" y="93061"/>
                    <a:pt x="0" y="59999"/>
                  </a:cubicBezTo>
                  <a:close/>
                  <a:moveTo>
                    <a:pt x="44081" y="59999"/>
                  </a:moveTo>
                  <a:cubicBezTo>
                    <a:pt x="44081" y="68571"/>
                    <a:pt x="51428" y="75918"/>
                    <a:pt x="59999" y="75918"/>
                  </a:cubicBezTo>
                  <a:cubicBezTo>
                    <a:pt x="59999" y="75918"/>
                    <a:pt x="59999" y="75918"/>
                    <a:pt x="59999" y="75918"/>
                  </a:cubicBezTo>
                  <a:cubicBezTo>
                    <a:pt x="69795" y="75918"/>
                    <a:pt x="77142" y="68571"/>
                    <a:pt x="77142" y="59999"/>
                  </a:cubicBezTo>
                  <a:cubicBezTo>
                    <a:pt x="77142" y="59999"/>
                    <a:pt x="77142" y="59999"/>
                    <a:pt x="77142" y="59999"/>
                  </a:cubicBezTo>
                  <a:cubicBezTo>
                    <a:pt x="77142" y="50204"/>
                    <a:pt x="69795" y="42857"/>
                    <a:pt x="59999" y="42857"/>
                  </a:cubicBezTo>
                  <a:cubicBezTo>
                    <a:pt x="59999" y="42857"/>
                    <a:pt x="59999" y="42857"/>
                    <a:pt x="59999" y="42857"/>
                  </a:cubicBezTo>
                  <a:cubicBezTo>
                    <a:pt x="51428" y="42857"/>
                    <a:pt x="44081" y="50204"/>
                    <a:pt x="44081" y="59999"/>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sp>
        <p:nvSpPr>
          <p:cNvPr id="875" name="Shape 875"/>
          <p:cNvSpPr/>
          <p:nvPr/>
        </p:nvSpPr>
        <p:spPr>
          <a:xfrm>
            <a:off x="7110315" y="3697362"/>
            <a:ext cx="167700" cy="359100"/>
          </a:xfrm>
          <a:custGeom>
            <a:avLst/>
            <a:gdLst/>
            <a:ahLst/>
            <a:cxnLst/>
            <a:rect l="0" t="0" r="0" b="0"/>
            <a:pathLst>
              <a:path w="120000" h="120000" extrusionOk="0">
                <a:moveTo>
                  <a:pt x="120000" y="78775"/>
                </a:moveTo>
                <a:cubicBezTo>
                  <a:pt x="120000" y="86122"/>
                  <a:pt x="114509" y="92653"/>
                  <a:pt x="105098" y="97959"/>
                </a:cubicBezTo>
                <a:cubicBezTo>
                  <a:pt x="94901" y="103265"/>
                  <a:pt x="82352" y="106122"/>
                  <a:pt x="65882" y="106938"/>
                </a:cubicBezTo>
                <a:cubicBezTo>
                  <a:pt x="65882" y="120000"/>
                  <a:pt x="65882" y="120000"/>
                  <a:pt x="65882" y="120000"/>
                </a:cubicBezTo>
                <a:cubicBezTo>
                  <a:pt x="54117" y="120000"/>
                  <a:pt x="54117" y="120000"/>
                  <a:pt x="54117" y="120000"/>
                </a:cubicBezTo>
                <a:cubicBezTo>
                  <a:pt x="54117" y="106938"/>
                  <a:pt x="54117" y="106938"/>
                  <a:pt x="54117" y="106938"/>
                </a:cubicBezTo>
                <a:cubicBezTo>
                  <a:pt x="41568" y="106938"/>
                  <a:pt x="30588" y="105714"/>
                  <a:pt x="21176" y="102857"/>
                </a:cubicBezTo>
                <a:cubicBezTo>
                  <a:pt x="11764" y="100408"/>
                  <a:pt x="4705" y="97142"/>
                  <a:pt x="0" y="92653"/>
                </a:cubicBezTo>
                <a:cubicBezTo>
                  <a:pt x="21960" y="81224"/>
                  <a:pt x="21960" y="81224"/>
                  <a:pt x="21960" y="81224"/>
                </a:cubicBezTo>
                <a:cubicBezTo>
                  <a:pt x="25098" y="84081"/>
                  <a:pt x="29019" y="86530"/>
                  <a:pt x="34509" y="88163"/>
                </a:cubicBezTo>
                <a:cubicBezTo>
                  <a:pt x="40000" y="90204"/>
                  <a:pt x="47058" y="91020"/>
                  <a:pt x="54117" y="91020"/>
                </a:cubicBezTo>
                <a:cubicBezTo>
                  <a:pt x="54117" y="65306"/>
                  <a:pt x="54117" y="65306"/>
                  <a:pt x="54117" y="65306"/>
                </a:cubicBezTo>
                <a:cubicBezTo>
                  <a:pt x="36862" y="61632"/>
                  <a:pt x="24313" y="57142"/>
                  <a:pt x="16470" y="52244"/>
                </a:cubicBezTo>
                <a:cubicBezTo>
                  <a:pt x="7843" y="47346"/>
                  <a:pt x="3921" y="41632"/>
                  <a:pt x="3921" y="35102"/>
                </a:cubicBezTo>
                <a:cubicBezTo>
                  <a:pt x="3921" y="28163"/>
                  <a:pt x="8627" y="22448"/>
                  <a:pt x="18823" y="17551"/>
                </a:cubicBezTo>
                <a:cubicBezTo>
                  <a:pt x="28235" y="12653"/>
                  <a:pt x="41568" y="9795"/>
                  <a:pt x="58039" y="9387"/>
                </a:cubicBezTo>
                <a:cubicBezTo>
                  <a:pt x="58039" y="0"/>
                  <a:pt x="58039" y="0"/>
                  <a:pt x="58039" y="0"/>
                </a:cubicBezTo>
                <a:cubicBezTo>
                  <a:pt x="69803" y="0"/>
                  <a:pt x="69803" y="0"/>
                  <a:pt x="69803" y="0"/>
                </a:cubicBezTo>
                <a:cubicBezTo>
                  <a:pt x="69803" y="9387"/>
                  <a:pt x="69803" y="9387"/>
                  <a:pt x="69803" y="9387"/>
                </a:cubicBezTo>
                <a:cubicBezTo>
                  <a:pt x="78431" y="9387"/>
                  <a:pt x="86274" y="10612"/>
                  <a:pt x="93333" y="12653"/>
                </a:cubicBezTo>
                <a:cubicBezTo>
                  <a:pt x="101176" y="14693"/>
                  <a:pt x="107450" y="17551"/>
                  <a:pt x="113725" y="21632"/>
                </a:cubicBezTo>
                <a:cubicBezTo>
                  <a:pt x="90980" y="32244"/>
                  <a:pt x="90980" y="32244"/>
                  <a:pt x="90980" y="32244"/>
                </a:cubicBezTo>
                <a:cubicBezTo>
                  <a:pt x="88627" y="30204"/>
                  <a:pt x="85490" y="28163"/>
                  <a:pt x="82352" y="26938"/>
                </a:cubicBezTo>
                <a:cubicBezTo>
                  <a:pt x="78431" y="25714"/>
                  <a:pt x="74509" y="25306"/>
                  <a:pt x="69803" y="24897"/>
                </a:cubicBezTo>
                <a:cubicBezTo>
                  <a:pt x="69803" y="48979"/>
                  <a:pt x="69803" y="48979"/>
                  <a:pt x="69803" y="48979"/>
                </a:cubicBezTo>
                <a:cubicBezTo>
                  <a:pt x="85490" y="52244"/>
                  <a:pt x="98039" y="56734"/>
                  <a:pt x="106666" y="61632"/>
                </a:cubicBezTo>
                <a:cubicBezTo>
                  <a:pt x="115294" y="66938"/>
                  <a:pt x="120000" y="72244"/>
                  <a:pt x="120000" y="78775"/>
                </a:cubicBezTo>
                <a:close/>
                <a:moveTo>
                  <a:pt x="58039" y="46938"/>
                </a:moveTo>
                <a:cubicBezTo>
                  <a:pt x="58039" y="24897"/>
                  <a:pt x="58039" y="24897"/>
                  <a:pt x="58039" y="24897"/>
                </a:cubicBezTo>
                <a:cubicBezTo>
                  <a:pt x="52549" y="25306"/>
                  <a:pt x="48627" y="26122"/>
                  <a:pt x="44705" y="28163"/>
                </a:cubicBezTo>
                <a:cubicBezTo>
                  <a:pt x="40784" y="30204"/>
                  <a:pt x="39215" y="32653"/>
                  <a:pt x="39215" y="34693"/>
                </a:cubicBezTo>
                <a:cubicBezTo>
                  <a:pt x="39215" y="37142"/>
                  <a:pt x="40784" y="39591"/>
                  <a:pt x="43921" y="41632"/>
                </a:cubicBezTo>
                <a:cubicBezTo>
                  <a:pt x="47843" y="43673"/>
                  <a:pt x="51764" y="45306"/>
                  <a:pt x="58039" y="46938"/>
                </a:cubicBezTo>
                <a:close/>
                <a:moveTo>
                  <a:pt x="83921" y="79591"/>
                </a:moveTo>
                <a:cubicBezTo>
                  <a:pt x="83921" y="77142"/>
                  <a:pt x="82352" y="75102"/>
                  <a:pt x="79215" y="73061"/>
                </a:cubicBezTo>
                <a:cubicBezTo>
                  <a:pt x="76078" y="71020"/>
                  <a:pt x="72156" y="69387"/>
                  <a:pt x="65882" y="67755"/>
                </a:cubicBezTo>
                <a:cubicBezTo>
                  <a:pt x="65882" y="91020"/>
                  <a:pt x="65882" y="91020"/>
                  <a:pt x="65882" y="91020"/>
                </a:cubicBezTo>
                <a:cubicBezTo>
                  <a:pt x="72156" y="89795"/>
                  <a:pt x="76862" y="88571"/>
                  <a:pt x="80000" y="86938"/>
                </a:cubicBezTo>
                <a:cubicBezTo>
                  <a:pt x="83137" y="84897"/>
                  <a:pt x="83921" y="82448"/>
                  <a:pt x="83921" y="79591"/>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nvGrpSpPr>
          <p:cNvPr id="876" name="Shape 876"/>
          <p:cNvGrpSpPr/>
          <p:nvPr/>
        </p:nvGrpSpPr>
        <p:grpSpPr>
          <a:xfrm>
            <a:off x="2115138" y="2056443"/>
            <a:ext cx="558128" cy="506768"/>
            <a:chOff x="2735263" y="-3178175"/>
            <a:chExt cx="2193900" cy="1976475"/>
          </a:xfrm>
        </p:grpSpPr>
        <p:sp>
          <p:nvSpPr>
            <p:cNvPr id="877" name="Shape 877"/>
            <p:cNvSpPr/>
            <p:nvPr/>
          </p:nvSpPr>
          <p:spPr>
            <a:xfrm>
              <a:off x="2735263" y="-3035300"/>
              <a:ext cx="2193900" cy="1833600"/>
            </a:xfrm>
            <a:custGeom>
              <a:avLst/>
              <a:gdLst/>
              <a:ahLst/>
              <a:cxnLst/>
              <a:rect l="0" t="0" r="0" b="0"/>
              <a:pathLst>
                <a:path w="120000" h="120000" extrusionOk="0">
                  <a:moveTo>
                    <a:pt x="0" y="0"/>
                  </a:moveTo>
                  <a:cubicBezTo>
                    <a:pt x="0" y="114355"/>
                    <a:pt x="0" y="114355"/>
                    <a:pt x="0" y="114355"/>
                  </a:cubicBezTo>
                  <a:cubicBezTo>
                    <a:pt x="0" y="117546"/>
                    <a:pt x="2256" y="120000"/>
                    <a:pt x="4717" y="120000"/>
                  </a:cubicBezTo>
                  <a:cubicBezTo>
                    <a:pt x="115282" y="120000"/>
                    <a:pt x="115282" y="120000"/>
                    <a:pt x="115282" y="120000"/>
                  </a:cubicBezTo>
                  <a:cubicBezTo>
                    <a:pt x="117743" y="120000"/>
                    <a:pt x="120000" y="117546"/>
                    <a:pt x="120000" y="114355"/>
                  </a:cubicBezTo>
                  <a:cubicBezTo>
                    <a:pt x="120000" y="0"/>
                    <a:pt x="120000" y="0"/>
                    <a:pt x="120000" y="0"/>
                  </a:cubicBezTo>
                  <a:lnTo>
                    <a:pt x="0" y="0"/>
                  </a:lnTo>
                  <a:close/>
                  <a:moveTo>
                    <a:pt x="115282" y="114355"/>
                  </a:moveTo>
                  <a:cubicBezTo>
                    <a:pt x="4717" y="114355"/>
                    <a:pt x="4717" y="114355"/>
                    <a:pt x="4717" y="114355"/>
                  </a:cubicBezTo>
                  <a:cubicBezTo>
                    <a:pt x="4717" y="5644"/>
                    <a:pt x="4717" y="5644"/>
                    <a:pt x="4717" y="5644"/>
                  </a:cubicBezTo>
                  <a:cubicBezTo>
                    <a:pt x="115282" y="5644"/>
                    <a:pt x="115282" y="5644"/>
                    <a:pt x="115282" y="5644"/>
                  </a:cubicBezTo>
                  <a:lnTo>
                    <a:pt x="115282" y="114355"/>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78" name="Shape 878"/>
            <p:cNvSpPr/>
            <p:nvPr/>
          </p:nvSpPr>
          <p:spPr>
            <a:xfrm>
              <a:off x="2735263" y="-3178175"/>
              <a:ext cx="2193900" cy="1833600"/>
            </a:xfrm>
            <a:custGeom>
              <a:avLst/>
              <a:gdLst/>
              <a:ahLst/>
              <a:cxnLst/>
              <a:rect l="0" t="0" r="0" b="0"/>
              <a:pathLst>
                <a:path w="120000" h="120000" extrusionOk="0">
                  <a:moveTo>
                    <a:pt x="0" y="0"/>
                  </a:moveTo>
                  <a:cubicBezTo>
                    <a:pt x="0" y="114355"/>
                    <a:pt x="0" y="114355"/>
                    <a:pt x="0" y="114355"/>
                  </a:cubicBezTo>
                  <a:cubicBezTo>
                    <a:pt x="0" y="117300"/>
                    <a:pt x="2256" y="120000"/>
                    <a:pt x="4717" y="120000"/>
                  </a:cubicBezTo>
                  <a:cubicBezTo>
                    <a:pt x="4717" y="5644"/>
                    <a:pt x="4717" y="5644"/>
                    <a:pt x="4717" y="5644"/>
                  </a:cubicBezTo>
                  <a:cubicBezTo>
                    <a:pt x="115282" y="5644"/>
                    <a:pt x="115282" y="5644"/>
                    <a:pt x="115282" y="5644"/>
                  </a:cubicBezTo>
                  <a:cubicBezTo>
                    <a:pt x="115282" y="120000"/>
                    <a:pt x="115282" y="120000"/>
                    <a:pt x="115282" y="120000"/>
                  </a:cubicBezTo>
                  <a:cubicBezTo>
                    <a:pt x="117743" y="120000"/>
                    <a:pt x="120000" y="117300"/>
                    <a:pt x="120000" y="114355"/>
                  </a:cubicBezTo>
                  <a:cubicBezTo>
                    <a:pt x="120000" y="0"/>
                    <a:pt x="120000" y="0"/>
                    <a:pt x="120000" y="0"/>
                  </a:cubicBezTo>
                  <a:lnTo>
                    <a:pt x="0" y="0"/>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79" name="Shape 879"/>
            <p:cNvSpPr/>
            <p:nvPr/>
          </p:nvSpPr>
          <p:spPr>
            <a:xfrm>
              <a:off x="3290887" y="-2809875"/>
              <a:ext cx="239700" cy="288900"/>
            </a:xfrm>
            <a:custGeom>
              <a:avLst/>
              <a:gdLst/>
              <a:ahLst/>
              <a:cxnLst/>
              <a:rect l="0" t="0" r="0" b="0"/>
              <a:pathLst>
                <a:path w="120000" h="120000" extrusionOk="0">
                  <a:moveTo>
                    <a:pt x="0" y="120000"/>
                  </a:moveTo>
                  <a:cubicBezTo>
                    <a:pt x="0" y="0"/>
                    <a:pt x="0" y="0"/>
                    <a:pt x="0" y="0"/>
                  </a:cubicBezTo>
                  <a:cubicBezTo>
                    <a:pt x="37500" y="0"/>
                    <a:pt x="37500" y="0"/>
                    <a:pt x="37500" y="0"/>
                  </a:cubicBezTo>
                  <a:cubicBezTo>
                    <a:pt x="67500" y="43636"/>
                    <a:pt x="67500" y="43636"/>
                    <a:pt x="67500" y="43636"/>
                  </a:cubicBezTo>
                  <a:cubicBezTo>
                    <a:pt x="76875" y="56103"/>
                    <a:pt x="86250" y="71688"/>
                    <a:pt x="91875" y="85714"/>
                  </a:cubicBezTo>
                  <a:cubicBezTo>
                    <a:pt x="91875" y="85714"/>
                    <a:pt x="91875" y="85714"/>
                    <a:pt x="91875" y="85714"/>
                  </a:cubicBezTo>
                  <a:cubicBezTo>
                    <a:pt x="90000" y="68571"/>
                    <a:pt x="90000" y="52987"/>
                    <a:pt x="90000" y="34285"/>
                  </a:cubicBezTo>
                  <a:cubicBezTo>
                    <a:pt x="90000" y="0"/>
                    <a:pt x="90000" y="0"/>
                    <a:pt x="90000" y="0"/>
                  </a:cubicBezTo>
                  <a:cubicBezTo>
                    <a:pt x="120000" y="0"/>
                    <a:pt x="120000" y="0"/>
                    <a:pt x="120000" y="0"/>
                  </a:cubicBezTo>
                  <a:cubicBezTo>
                    <a:pt x="120000" y="120000"/>
                    <a:pt x="120000" y="120000"/>
                    <a:pt x="120000" y="120000"/>
                  </a:cubicBezTo>
                  <a:cubicBezTo>
                    <a:pt x="86250" y="120000"/>
                    <a:pt x="86250" y="120000"/>
                    <a:pt x="86250" y="120000"/>
                  </a:cubicBezTo>
                  <a:cubicBezTo>
                    <a:pt x="54375" y="73246"/>
                    <a:pt x="54375" y="73246"/>
                    <a:pt x="54375" y="73246"/>
                  </a:cubicBezTo>
                  <a:cubicBezTo>
                    <a:pt x="46875" y="60779"/>
                    <a:pt x="35625" y="45194"/>
                    <a:pt x="30000" y="31168"/>
                  </a:cubicBezTo>
                  <a:cubicBezTo>
                    <a:pt x="28125" y="31168"/>
                    <a:pt x="28125" y="31168"/>
                    <a:pt x="28125" y="31168"/>
                  </a:cubicBezTo>
                  <a:cubicBezTo>
                    <a:pt x="30000" y="46753"/>
                    <a:pt x="30000" y="63896"/>
                    <a:pt x="30000" y="84155"/>
                  </a:cubicBezTo>
                  <a:cubicBezTo>
                    <a:pt x="30000" y="120000"/>
                    <a:pt x="30000" y="120000"/>
                    <a:pt x="30000" y="120000"/>
                  </a:cubicBezTo>
                  <a:lnTo>
                    <a:pt x="0" y="120000"/>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0" name="Shape 880"/>
            <p:cNvSpPr/>
            <p:nvPr/>
          </p:nvSpPr>
          <p:spPr>
            <a:xfrm>
              <a:off x="3587751" y="-2809875"/>
              <a:ext cx="182700" cy="288900"/>
            </a:xfrm>
            <a:custGeom>
              <a:avLst/>
              <a:gdLst/>
              <a:ahLst/>
              <a:cxnLst/>
              <a:rect l="0" t="0" r="0" b="0"/>
              <a:pathLst>
                <a:path w="120000" h="120000" extrusionOk="0">
                  <a:moveTo>
                    <a:pt x="112695" y="68571"/>
                  </a:moveTo>
                  <a:lnTo>
                    <a:pt x="43826" y="68571"/>
                  </a:lnTo>
                  <a:lnTo>
                    <a:pt x="43826" y="98241"/>
                  </a:lnTo>
                  <a:lnTo>
                    <a:pt x="120000" y="98241"/>
                  </a:lnTo>
                  <a:lnTo>
                    <a:pt x="120000" y="120000"/>
                  </a:lnTo>
                  <a:lnTo>
                    <a:pt x="0" y="120000"/>
                  </a:lnTo>
                  <a:lnTo>
                    <a:pt x="0" y="0"/>
                  </a:lnTo>
                  <a:lnTo>
                    <a:pt x="117913" y="0"/>
                  </a:lnTo>
                  <a:lnTo>
                    <a:pt x="117913" y="21758"/>
                  </a:lnTo>
                  <a:lnTo>
                    <a:pt x="43826" y="21758"/>
                  </a:lnTo>
                  <a:lnTo>
                    <a:pt x="43826" y="46813"/>
                  </a:lnTo>
                  <a:lnTo>
                    <a:pt x="112695" y="46813"/>
                  </a:lnTo>
                  <a:lnTo>
                    <a:pt x="112695" y="68571"/>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1" name="Shape 881"/>
            <p:cNvSpPr/>
            <p:nvPr/>
          </p:nvSpPr>
          <p:spPr>
            <a:xfrm>
              <a:off x="3797301" y="-2809875"/>
              <a:ext cx="371400" cy="288900"/>
            </a:xfrm>
            <a:custGeom>
              <a:avLst/>
              <a:gdLst/>
              <a:ahLst/>
              <a:cxnLst/>
              <a:rect l="0" t="0" r="0" b="0"/>
              <a:pathLst>
                <a:path w="120000" h="120000" extrusionOk="0">
                  <a:moveTo>
                    <a:pt x="23030" y="120000"/>
                  </a:moveTo>
                  <a:cubicBezTo>
                    <a:pt x="0" y="0"/>
                    <a:pt x="0" y="0"/>
                    <a:pt x="0" y="0"/>
                  </a:cubicBezTo>
                  <a:cubicBezTo>
                    <a:pt x="23030" y="0"/>
                    <a:pt x="23030" y="0"/>
                    <a:pt x="23030" y="0"/>
                  </a:cubicBezTo>
                  <a:cubicBezTo>
                    <a:pt x="30303" y="49870"/>
                    <a:pt x="30303" y="49870"/>
                    <a:pt x="30303" y="49870"/>
                  </a:cubicBezTo>
                  <a:cubicBezTo>
                    <a:pt x="32727" y="63896"/>
                    <a:pt x="33939" y="79480"/>
                    <a:pt x="35151" y="91948"/>
                  </a:cubicBezTo>
                  <a:cubicBezTo>
                    <a:pt x="36363" y="91948"/>
                    <a:pt x="36363" y="91948"/>
                    <a:pt x="36363" y="91948"/>
                  </a:cubicBezTo>
                  <a:cubicBezTo>
                    <a:pt x="37575" y="77922"/>
                    <a:pt x="40000" y="63896"/>
                    <a:pt x="42424" y="48311"/>
                  </a:cubicBezTo>
                  <a:cubicBezTo>
                    <a:pt x="49696" y="0"/>
                    <a:pt x="49696" y="0"/>
                    <a:pt x="49696" y="0"/>
                  </a:cubicBezTo>
                  <a:cubicBezTo>
                    <a:pt x="72727" y="0"/>
                    <a:pt x="72727" y="0"/>
                    <a:pt x="72727" y="0"/>
                  </a:cubicBezTo>
                  <a:cubicBezTo>
                    <a:pt x="80000" y="49870"/>
                    <a:pt x="80000" y="49870"/>
                    <a:pt x="80000" y="49870"/>
                  </a:cubicBezTo>
                  <a:cubicBezTo>
                    <a:pt x="82424" y="63896"/>
                    <a:pt x="83636" y="77922"/>
                    <a:pt x="84848" y="90389"/>
                  </a:cubicBezTo>
                  <a:cubicBezTo>
                    <a:pt x="84848" y="90389"/>
                    <a:pt x="84848" y="90389"/>
                    <a:pt x="84848" y="90389"/>
                  </a:cubicBezTo>
                  <a:cubicBezTo>
                    <a:pt x="87272" y="77922"/>
                    <a:pt x="88484" y="63896"/>
                    <a:pt x="90909" y="48311"/>
                  </a:cubicBezTo>
                  <a:cubicBezTo>
                    <a:pt x="98181" y="0"/>
                    <a:pt x="98181" y="0"/>
                    <a:pt x="98181" y="0"/>
                  </a:cubicBezTo>
                  <a:cubicBezTo>
                    <a:pt x="119999" y="0"/>
                    <a:pt x="119999" y="0"/>
                    <a:pt x="119999" y="0"/>
                  </a:cubicBezTo>
                  <a:cubicBezTo>
                    <a:pt x="95757" y="120000"/>
                    <a:pt x="95757" y="120000"/>
                    <a:pt x="95757" y="120000"/>
                  </a:cubicBezTo>
                  <a:cubicBezTo>
                    <a:pt x="72727" y="120000"/>
                    <a:pt x="72727" y="120000"/>
                    <a:pt x="72727" y="120000"/>
                  </a:cubicBezTo>
                  <a:cubicBezTo>
                    <a:pt x="65454" y="68571"/>
                    <a:pt x="65454" y="68571"/>
                    <a:pt x="65454" y="68571"/>
                  </a:cubicBezTo>
                  <a:cubicBezTo>
                    <a:pt x="63030" y="56103"/>
                    <a:pt x="61818" y="45194"/>
                    <a:pt x="60606" y="31168"/>
                  </a:cubicBezTo>
                  <a:cubicBezTo>
                    <a:pt x="60606" y="31168"/>
                    <a:pt x="60606" y="31168"/>
                    <a:pt x="60606" y="31168"/>
                  </a:cubicBezTo>
                  <a:cubicBezTo>
                    <a:pt x="58181" y="45194"/>
                    <a:pt x="56969" y="56103"/>
                    <a:pt x="54545" y="68571"/>
                  </a:cubicBezTo>
                  <a:cubicBezTo>
                    <a:pt x="46060" y="120000"/>
                    <a:pt x="46060" y="120000"/>
                    <a:pt x="46060" y="120000"/>
                  </a:cubicBezTo>
                  <a:lnTo>
                    <a:pt x="23030" y="120000"/>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2" name="Shape 882"/>
            <p:cNvSpPr/>
            <p:nvPr/>
          </p:nvSpPr>
          <p:spPr>
            <a:xfrm>
              <a:off x="4187826" y="-2814638"/>
              <a:ext cx="198300" cy="297000"/>
            </a:xfrm>
            <a:custGeom>
              <a:avLst/>
              <a:gdLst/>
              <a:ahLst/>
              <a:cxnLst/>
              <a:rect l="0" t="0" r="0" b="0"/>
              <a:pathLst>
                <a:path w="120000" h="120000" extrusionOk="0">
                  <a:moveTo>
                    <a:pt x="9056" y="91139"/>
                  </a:moveTo>
                  <a:cubicBezTo>
                    <a:pt x="18113" y="95696"/>
                    <a:pt x="36226" y="98734"/>
                    <a:pt x="52075" y="98734"/>
                  </a:cubicBezTo>
                  <a:cubicBezTo>
                    <a:pt x="70188" y="98734"/>
                    <a:pt x="79245" y="94177"/>
                    <a:pt x="79245" y="86582"/>
                  </a:cubicBezTo>
                  <a:cubicBezTo>
                    <a:pt x="79245" y="78987"/>
                    <a:pt x="72452" y="74430"/>
                    <a:pt x="49811" y="69873"/>
                  </a:cubicBezTo>
                  <a:cubicBezTo>
                    <a:pt x="22641" y="62278"/>
                    <a:pt x="2264" y="51645"/>
                    <a:pt x="2264" y="34936"/>
                  </a:cubicBezTo>
                  <a:cubicBezTo>
                    <a:pt x="2264" y="15189"/>
                    <a:pt x="27169" y="0"/>
                    <a:pt x="67924" y="0"/>
                  </a:cubicBezTo>
                  <a:cubicBezTo>
                    <a:pt x="88301" y="0"/>
                    <a:pt x="101886" y="1518"/>
                    <a:pt x="113207" y="6075"/>
                  </a:cubicBezTo>
                  <a:cubicBezTo>
                    <a:pt x="104150" y="27341"/>
                    <a:pt x="104150" y="27341"/>
                    <a:pt x="104150" y="27341"/>
                  </a:cubicBezTo>
                  <a:cubicBezTo>
                    <a:pt x="97358" y="24303"/>
                    <a:pt x="86037" y="21265"/>
                    <a:pt x="67924" y="21265"/>
                  </a:cubicBezTo>
                  <a:cubicBezTo>
                    <a:pt x="52075" y="21265"/>
                    <a:pt x="43018" y="25822"/>
                    <a:pt x="43018" y="31898"/>
                  </a:cubicBezTo>
                  <a:cubicBezTo>
                    <a:pt x="43018" y="39493"/>
                    <a:pt x="52075" y="42531"/>
                    <a:pt x="74716" y="48607"/>
                  </a:cubicBezTo>
                  <a:cubicBezTo>
                    <a:pt x="106415" y="56202"/>
                    <a:pt x="120000" y="66835"/>
                    <a:pt x="120000" y="83544"/>
                  </a:cubicBezTo>
                  <a:cubicBezTo>
                    <a:pt x="120000" y="103291"/>
                    <a:pt x="97358" y="120000"/>
                    <a:pt x="49811" y="120000"/>
                  </a:cubicBezTo>
                  <a:cubicBezTo>
                    <a:pt x="29433" y="120000"/>
                    <a:pt x="11320" y="116962"/>
                    <a:pt x="0" y="112405"/>
                  </a:cubicBezTo>
                  <a:lnTo>
                    <a:pt x="9056" y="91139"/>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3" name="Shape 883"/>
            <p:cNvSpPr/>
            <p:nvPr/>
          </p:nvSpPr>
          <p:spPr>
            <a:xfrm>
              <a:off x="2927350" y="-2409825"/>
              <a:ext cx="1811400" cy="348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4" name="Shape 884"/>
            <p:cNvSpPr/>
            <p:nvPr/>
          </p:nvSpPr>
          <p:spPr>
            <a:xfrm>
              <a:off x="2927350" y="-2041525"/>
              <a:ext cx="966900" cy="6333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5" name="Shape 885"/>
            <p:cNvSpPr/>
            <p:nvPr/>
          </p:nvSpPr>
          <p:spPr>
            <a:xfrm>
              <a:off x="2927350" y="-2316163"/>
              <a:ext cx="1811400" cy="2064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6" name="Shape 886"/>
            <p:cNvSpPr/>
            <p:nvPr/>
          </p:nvSpPr>
          <p:spPr>
            <a:xfrm>
              <a:off x="3970337" y="-2041525"/>
              <a:ext cx="765300" cy="1731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7" name="Shape 887"/>
            <p:cNvSpPr/>
            <p:nvPr/>
          </p:nvSpPr>
          <p:spPr>
            <a:xfrm>
              <a:off x="3970337" y="-1812925"/>
              <a:ext cx="765300" cy="1731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88" name="Shape 888"/>
            <p:cNvSpPr/>
            <p:nvPr/>
          </p:nvSpPr>
          <p:spPr>
            <a:xfrm>
              <a:off x="3970337" y="-1584325"/>
              <a:ext cx="765300" cy="1731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sp>
        <p:nvSpPr>
          <p:cNvPr id="889" name="Shape 889"/>
          <p:cNvSpPr/>
          <p:nvPr/>
        </p:nvSpPr>
        <p:spPr>
          <a:xfrm>
            <a:off x="2845370" y="2025536"/>
            <a:ext cx="669900" cy="625200"/>
          </a:xfrm>
          <a:custGeom>
            <a:avLst/>
            <a:gdLst/>
            <a:ahLst/>
            <a:cxnLst/>
            <a:rect l="0" t="0" r="0" b="0"/>
            <a:pathLst>
              <a:path w="120000" h="120000" extrusionOk="0">
                <a:moveTo>
                  <a:pt x="120000" y="100788"/>
                </a:moveTo>
                <a:cubicBezTo>
                  <a:pt x="120000" y="0"/>
                  <a:pt x="120000" y="0"/>
                  <a:pt x="120000" y="0"/>
                </a:cubicBezTo>
                <a:cubicBezTo>
                  <a:pt x="0" y="0"/>
                  <a:pt x="0" y="0"/>
                  <a:pt x="0" y="0"/>
                </a:cubicBezTo>
                <a:cubicBezTo>
                  <a:pt x="0" y="100788"/>
                  <a:pt x="0" y="100788"/>
                  <a:pt x="0" y="100788"/>
                </a:cubicBezTo>
                <a:cubicBezTo>
                  <a:pt x="53234" y="100788"/>
                  <a:pt x="53234" y="100788"/>
                  <a:pt x="53234" y="100788"/>
                </a:cubicBezTo>
                <a:cubicBezTo>
                  <a:pt x="53234" y="109064"/>
                  <a:pt x="53234" y="109064"/>
                  <a:pt x="53234" y="109064"/>
                </a:cubicBezTo>
                <a:cubicBezTo>
                  <a:pt x="53012" y="109064"/>
                  <a:pt x="53012" y="109064"/>
                  <a:pt x="53012" y="109064"/>
                </a:cubicBezTo>
                <a:cubicBezTo>
                  <a:pt x="53012" y="109064"/>
                  <a:pt x="34602" y="112019"/>
                  <a:pt x="24621" y="117044"/>
                </a:cubicBezTo>
                <a:cubicBezTo>
                  <a:pt x="24399" y="118522"/>
                  <a:pt x="24399" y="118522"/>
                  <a:pt x="24399" y="118522"/>
                </a:cubicBezTo>
                <a:cubicBezTo>
                  <a:pt x="27060" y="119408"/>
                  <a:pt x="27060" y="119704"/>
                  <a:pt x="27060" y="119704"/>
                </a:cubicBezTo>
                <a:cubicBezTo>
                  <a:pt x="27060" y="119704"/>
                  <a:pt x="28170" y="120000"/>
                  <a:pt x="28835" y="119408"/>
                </a:cubicBezTo>
                <a:cubicBezTo>
                  <a:pt x="28835" y="119408"/>
                  <a:pt x="46580" y="114679"/>
                  <a:pt x="59667" y="114679"/>
                </a:cubicBezTo>
                <a:cubicBezTo>
                  <a:pt x="59667" y="114679"/>
                  <a:pt x="74306" y="114975"/>
                  <a:pt x="91386" y="119113"/>
                </a:cubicBezTo>
                <a:cubicBezTo>
                  <a:pt x="91386" y="119113"/>
                  <a:pt x="92051" y="119408"/>
                  <a:pt x="92495" y="119704"/>
                </a:cubicBezTo>
                <a:cubicBezTo>
                  <a:pt x="92939" y="120000"/>
                  <a:pt x="95378" y="117931"/>
                  <a:pt x="95378" y="117931"/>
                </a:cubicBezTo>
                <a:cubicBezTo>
                  <a:pt x="95378" y="116748"/>
                  <a:pt x="95378" y="116748"/>
                  <a:pt x="95378" y="116748"/>
                </a:cubicBezTo>
                <a:cubicBezTo>
                  <a:pt x="95378" y="116748"/>
                  <a:pt x="78743" y="109950"/>
                  <a:pt x="66765" y="109064"/>
                </a:cubicBezTo>
                <a:cubicBezTo>
                  <a:pt x="66765" y="107881"/>
                  <a:pt x="66765" y="101970"/>
                  <a:pt x="66765" y="100788"/>
                </a:cubicBezTo>
                <a:lnTo>
                  <a:pt x="120000" y="100788"/>
                </a:lnTo>
                <a:close/>
                <a:moveTo>
                  <a:pt x="7763" y="10935"/>
                </a:moveTo>
                <a:cubicBezTo>
                  <a:pt x="112236" y="10935"/>
                  <a:pt x="112236" y="10935"/>
                  <a:pt x="112236" y="10935"/>
                </a:cubicBezTo>
                <a:cubicBezTo>
                  <a:pt x="112236" y="88965"/>
                  <a:pt x="112236" y="88965"/>
                  <a:pt x="112236" y="88965"/>
                </a:cubicBezTo>
                <a:cubicBezTo>
                  <a:pt x="7763" y="88965"/>
                  <a:pt x="7763" y="88965"/>
                  <a:pt x="7763" y="88965"/>
                </a:cubicBezTo>
                <a:lnTo>
                  <a:pt x="7763" y="10935"/>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nvGrpSpPr>
          <p:cNvPr id="890" name="Shape 890"/>
          <p:cNvGrpSpPr/>
          <p:nvPr/>
        </p:nvGrpSpPr>
        <p:grpSpPr>
          <a:xfrm>
            <a:off x="3687228" y="2128724"/>
            <a:ext cx="468195" cy="418844"/>
            <a:chOff x="-7381875" y="2722561"/>
            <a:chExt cx="2190900" cy="1612800"/>
          </a:xfrm>
        </p:grpSpPr>
        <p:sp>
          <p:nvSpPr>
            <p:cNvPr id="891" name="Shape 891"/>
            <p:cNvSpPr/>
            <p:nvPr/>
          </p:nvSpPr>
          <p:spPr>
            <a:xfrm>
              <a:off x="-7118350" y="3379787"/>
              <a:ext cx="719100" cy="716100"/>
            </a:xfrm>
            <a:prstGeom prst="ellipse">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92" name="Shape 892"/>
            <p:cNvSpPr/>
            <p:nvPr/>
          </p:nvSpPr>
          <p:spPr>
            <a:xfrm>
              <a:off x="-7381875" y="2722561"/>
              <a:ext cx="2190900" cy="1612800"/>
            </a:xfrm>
            <a:custGeom>
              <a:avLst/>
              <a:gdLst/>
              <a:ahLst/>
              <a:cxnLst/>
              <a:rect l="0" t="0" r="0" b="0"/>
              <a:pathLst>
                <a:path w="120000" h="120000" extrusionOk="0">
                  <a:moveTo>
                    <a:pt x="109726" y="33488"/>
                  </a:moveTo>
                  <a:cubicBezTo>
                    <a:pt x="107465" y="33488"/>
                    <a:pt x="107465" y="33488"/>
                    <a:pt x="107465" y="33488"/>
                  </a:cubicBezTo>
                  <a:cubicBezTo>
                    <a:pt x="107465" y="31255"/>
                    <a:pt x="107465" y="31255"/>
                    <a:pt x="107465" y="31255"/>
                  </a:cubicBezTo>
                  <a:cubicBezTo>
                    <a:pt x="107465" y="30418"/>
                    <a:pt x="106849" y="29581"/>
                    <a:pt x="106027" y="29581"/>
                  </a:cubicBezTo>
                  <a:cubicBezTo>
                    <a:pt x="86301" y="29581"/>
                    <a:pt x="86301" y="29581"/>
                    <a:pt x="86301" y="29581"/>
                  </a:cubicBezTo>
                  <a:cubicBezTo>
                    <a:pt x="85684" y="29581"/>
                    <a:pt x="85068" y="30418"/>
                    <a:pt x="85068" y="31255"/>
                  </a:cubicBezTo>
                  <a:cubicBezTo>
                    <a:pt x="85068" y="33488"/>
                    <a:pt x="85068" y="33488"/>
                    <a:pt x="85068" y="33488"/>
                  </a:cubicBezTo>
                  <a:cubicBezTo>
                    <a:pt x="31849" y="33488"/>
                    <a:pt x="31849" y="33488"/>
                    <a:pt x="31849" y="33488"/>
                  </a:cubicBezTo>
                  <a:cubicBezTo>
                    <a:pt x="77876" y="11441"/>
                    <a:pt x="77876" y="11441"/>
                    <a:pt x="77876" y="11441"/>
                  </a:cubicBezTo>
                  <a:cubicBezTo>
                    <a:pt x="77876" y="10883"/>
                    <a:pt x="77876" y="10883"/>
                    <a:pt x="77876" y="10883"/>
                  </a:cubicBezTo>
                  <a:cubicBezTo>
                    <a:pt x="79109" y="9767"/>
                    <a:pt x="79109" y="9767"/>
                    <a:pt x="79109" y="9767"/>
                  </a:cubicBezTo>
                  <a:cubicBezTo>
                    <a:pt x="78904" y="9209"/>
                    <a:pt x="78904" y="9209"/>
                    <a:pt x="78904" y="9209"/>
                  </a:cubicBezTo>
                  <a:cubicBezTo>
                    <a:pt x="86712" y="5581"/>
                    <a:pt x="86712" y="5581"/>
                    <a:pt x="86712" y="5581"/>
                  </a:cubicBezTo>
                  <a:cubicBezTo>
                    <a:pt x="86917" y="5860"/>
                    <a:pt x="86917" y="5860"/>
                    <a:pt x="86917" y="5860"/>
                  </a:cubicBezTo>
                  <a:cubicBezTo>
                    <a:pt x="87534" y="5581"/>
                    <a:pt x="87534" y="5581"/>
                    <a:pt x="87534" y="5581"/>
                  </a:cubicBezTo>
                  <a:cubicBezTo>
                    <a:pt x="87739" y="6139"/>
                    <a:pt x="87739" y="6139"/>
                    <a:pt x="87739" y="6139"/>
                  </a:cubicBezTo>
                  <a:cubicBezTo>
                    <a:pt x="88356" y="5860"/>
                    <a:pt x="88356" y="5860"/>
                    <a:pt x="88356" y="5860"/>
                  </a:cubicBezTo>
                  <a:cubicBezTo>
                    <a:pt x="88356" y="6418"/>
                    <a:pt x="88356" y="6418"/>
                    <a:pt x="88356" y="6418"/>
                  </a:cubicBezTo>
                  <a:cubicBezTo>
                    <a:pt x="90410" y="5302"/>
                    <a:pt x="90410" y="5302"/>
                    <a:pt x="90410" y="5302"/>
                  </a:cubicBezTo>
                  <a:cubicBezTo>
                    <a:pt x="90616" y="5302"/>
                    <a:pt x="90616" y="5302"/>
                    <a:pt x="90616" y="5302"/>
                  </a:cubicBezTo>
                  <a:cubicBezTo>
                    <a:pt x="91849" y="4744"/>
                    <a:pt x="91849" y="4744"/>
                    <a:pt x="91849" y="4744"/>
                  </a:cubicBezTo>
                  <a:cubicBezTo>
                    <a:pt x="90616" y="0"/>
                    <a:pt x="90616" y="0"/>
                    <a:pt x="90616" y="0"/>
                  </a:cubicBezTo>
                  <a:cubicBezTo>
                    <a:pt x="87123" y="1395"/>
                    <a:pt x="87123" y="1395"/>
                    <a:pt x="87123" y="1395"/>
                  </a:cubicBezTo>
                  <a:cubicBezTo>
                    <a:pt x="87328" y="1953"/>
                    <a:pt x="87328" y="1953"/>
                    <a:pt x="87328" y="1953"/>
                  </a:cubicBezTo>
                  <a:cubicBezTo>
                    <a:pt x="86712" y="2511"/>
                    <a:pt x="86712" y="2511"/>
                    <a:pt x="86712" y="2511"/>
                  </a:cubicBezTo>
                  <a:cubicBezTo>
                    <a:pt x="86917" y="2790"/>
                    <a:pt x="86917" y="2790"/>
                    <a:pt x="86917" y="2790"/>
                  </a:cubicBezTo>
                  <a:cubicBezTo>
                    <a:pt x="86095" y="3348"/>
                    <a:pt x="86095" y="3348"/>
                    <a:pt x="86095" y="3348"/>
                  </a:cubicBezTo>
                  <a:cubicBezTo>
                    <a:pt x="86301" y="3627"/>
                    <a:pt x="86301" y="3627"/>
                    <a:pt x="86301" y="3627"/>
                  </a:cubicBezTo>
                  <a:cubicBezTo>
                    <a:pt x="78493" y="7255"/>
                    <a:pt x="78493" y="7255"/>
                    <a:pt x="78493" y="7255"/>
                  </a:cubicBezTo>
                  <a:cubicBezTo>
                    <a:pt x="78287" y="6697"/>
                    <a:pt x="78287" y="6697"/>
                    <a:pt x="78287" y="6697"/>
                  </a:cubicBezTo>
                  <a:cubicBezTo>
                    <a:pt x="76849" y="6976"/>
                    <a:pt x="76849" y="6976"/>
                    <a:pt x="76849" y="6976"/>
                  </a:cubicBezTo>
                  <a:cubicBezTo>
                    <a:pt x="76643" y="6418"/>
                    <a:pt x="76643" y="6418"/>
                    <a:pt x="76643" y="6418"/>
                  </a:cubicBezTo>
                  <a:cubicBezTo>
                    <a:pt x="20342" y="33488"/>
                    <a:pt x="20342" y="33488"/>
                    <a:pt x="20342" y="33488"/>
                  </a:cubicBezTo>
                  <a:cubicBezTo>
                    <a:pt x="10479" y="33488"/>
                    <a:pt x="10479" y="33488"/>
                    <a:pt x="10479" y="33488"/>
                  </a:cubicBezTo>
                  <a:cubicBezTo>
                    <a:pt x="4726" y="33488"/>
                    <a:pt x="0" y="39627"/>
                    <a:pt x="0" y="47441"/>
                  </a:cubicBezTo>
                  <a:cubicBezTo>
                    <a:pt x="0" y="102697"/>
                    <a:pt x="0" y="102697"/>
                    <a:pt x="0" y="102697"/>
                  </a:cubicBezTo>
                  <a:cubicBezTo>
                    <a:pt x="0" y="110232"/>
                    <a:pt x="4726" y="116651"/>
                    <a:pt x="10479" y="116651"/>
                  </a:cubicBezTo>
                  <a:cubicBezTo>
                    <a:pt x="13561" y="116651"/>
                    <a:pt x="13561" y="116651"/>
                    <a:pt x="13561" y="116651"/>
                  </a:cubicBezTo>
                  <a:cubicBezTo>
                    <a:pt x="13356" y="116930"/>
                    <a:pt x="13356" y="117209"/>
                    <a:pt x="13356" y="117488"/>
                  </a:cubicBezTo>
                  <a:cubicBezTo>
                    <a:pt x="13356" y="118883"/>
                    <a:pt x="14178" y="120000"/>
                    <a:pt x="15205" y="120000"/>
                  </a:cubicBezTo>
                  <a:cubicBezTo>
                    <a:pt x="23013" y="120000"/>
                    <a:pt x="23013" y="120000"/>
                    <a:pt x="23013" y="120000"/>
                  </a:cubicBezTo>
                  <a:cubicBezTo>
                    <a:pt x="24041" y="120000"/>
                    <a:pt x="24863" y="118883"/>
                    <a:pt x="24863" y="117488"/>
                  </a:cubicBezTo>
                  <a:cubicBezTo>
                    <a:pt x="24863" y="117209"/>
                    <a:pt x="24863" y="116930"/>
                    <a:pt x="24863" y="116651"/>
                  </a:cubicBezTo>
                  <a:cubicBezTo>
                    <a:pt x="95342" y="116651"/>
                    <a:pt x="95342" y="116651"/>
                    <a:pt x="95342" y="116651"/>
                  </a:cubicBezTo>
                  <a:cubicBezTo>
                    <a:pt x="95136" y="116930"/>
                    <a:pt x="95136" y="117209"/>
                    <a:pt x="95136" y="117488"/>
                  </a:cubicBezTo>
                  <a:cubicBezTo>
                    <a:pt x="95136" y="118883"/>
                    <a:pt x="95958" y="120000"/>
                    <a:pt x="96986" y="120000"/>
                  </a:cubicBezTo>
                  <a:cubicBezTo>
                    <a:pt x="104794" y="120000"/>
                    <a:pt x="104794" y="120000"/>
                    <a:pt x="104794" y="120000"/>
                  </a:cubicBezTo>
                  <a:cubicBezTo>
                    <a:pt x="105821" y="120000"/>
                    <a:pt x="106643" y="118883"/>
                    <a:pt x="106643" y="117488"/>
                  </a:cubicBezTo>
                  <a:cubicBezTo>
                    <a:pt x="106643" y="117209"/>
                    <a:pt x="106643" y="116930"/>
                    <a:pt x="106643" y="116651"/>
                  </a:cubicBezTo>
                  <a:cubicBezTo>
                    <a:pt x="109726" y="116651"/>
                    <a:pt x="109726" y="116651"/>
                    <a:pt x="109726" y="116651"/>
                  </a:cubicBezTo>
                  <a:cubicBezTo>
                    <a:pt x="115479" y="116651"/>
                    <a:pt x="119999" y="110232"/>
                    <a:pt x="119999" y="102697"/>
                  </a:cubicBezTo>
                  <a:cubicBezTo>
                    <a:pt x="119999" y="47441"/>
                    <a:pt x="119999" y="47441"/>
                    <a:pt x="119999" y="47441"/>
                  </a:cubicBezTo>
                  <a:cubicBezTo>
                    <a:pt x="119999" y="39627"/>
                    <a:pt x="115479" y="33488"/>
                    <a:pt x="109726" y="33488"/>
                  </a:cubicBezTo>
                  <a:close/>
                  <a:moveTo>
                    <a:pt x="34109" y="107441"/>
                  </a:moveTo>
                  <a:cubicBezTo>
                    <a:pt x="21164" y="107441"/>
                    <a:pt x="10684" y="93209"/>
                    <a:pt x="10684" y="75348"/>
                  </a:cubicBezTo>
                  <a:cubicBezTo>
                    <a:pt x="10684" y="57767"/>
                    <a:pt x="21164" y="43534"/>
                    <a:pt x="34109" y="43534"/>
                  </a:cubicBezTo>
                  <a:cubicBezTo>
                    <a:pt x="47054" y="43534"/>
                    <a:pt x="57534" y="57767"/>
                    <a:pt x="57534" y="75348"/>
                  </a:cubicBezTo>
                  <a:cubicBezTo>
                    <a:pt x="57534" y="93209"/>
                    <a:pt x="47054" y="107441"/>
                    <a:pt x="34109" y="107441"/>
                  </a:cubicBezTo>
                  <a:close/>
                  <a:moveTo>
                    <a:pt x="69246" y="103255"/>
                  </a:moveTo>
                  <a:cubicBezTo>
                    <a:pt x="67191" y="103255"/>
                    <a:pt x="65342" y="100744"/>
                    <a:pt x="65342" y="97953"/>
                  </a:cubicBezTo>
                  <a:cubicBezTo>
                    <a:pt x="65342" y="95162"/>
                    <a:pt x="67191" y="92651"/>
                    <a:pt x="69246" y="92651"/>
                  </a:cubicBezTo>
                  <a:cubicBezTo>
                    <a:pt x="71301" y="92651"/>
                    <a:pt x="72945" y="95162"/>
                    <a:pt x="72945" y="97953"/>
                  </a:cubicBezTo>
                  <a:cubicBezTo>
                    <a:pt x="72945" y="100744"/>
                    <a:pt x="71301" y="103255"/>
                    <a:pt x="69246" y="103255"/>
                  </a:cubicBezTo>
                  <a:close/>
                  <a:moveTo>
                    <a:pt x="81164" y="103255"/>
                  </a:moveTo>
                  <a:cubicBezTo>
                    <a:pt x="79109" y="103255"/>
                    <a:pt x="77260" y="100744"/>
                    <a:pt x="77260" y="97953"/>
                  </a:cubicBezTo>
                  <a:cubicBezTo>
                    <a:pt x="77260" y="95162"/>
                    <a:pt x="79109" y="92651"/>
                    <a:pt x="81164" y="92651"/>
                  </a:cubicBezTo>
                  <a:cubicBezTo>
                    <a:pt x="83219" y="92651"/>
                    <a:pt x="85068" y="95162"/>
                    <a:pt x="85068" y="97953"/>
                  </a:cubicBezTo>
                  <a:cubicBezTo>
                    <a:pt x="85068" y="100744"/>
                    <a:pt x="83219" y="103255"/>
                    <a:pt x="81164" y="103255"/>
                  </a:cubicBezTo>
                  <a:close/>
                  <a:moveTo>
                    <a:pt x="93287" y="103255"/>
                  </a:moveTo>
                  <a:cubicBezTo>
                    <a:pt x="91232" y="103255"/>
                    <a:pt x="89589" y="100744"/>
                    <a:pt x="89589" y="97953"/>
                  </a:cubicBezTo>
                  <a:cubicBezTo>
                    <a:pt x="89589" y="95162"/>
                    <a:pt x="91232" y="92651"/>
                    <a:pt x="93287" y="92651"/>
                  </a:cubicBezTo>
                  <a:cubicBezTo>
                    <a:pt x="95342" y="92651"/>
                    <a:pt x="97191" y="95162"/>
                    <a:pt x="97191" y="97953"/>
                  </a:cubicBezTo>
                  <a:cubicBezTo>
                    <a:pt x="97191" y="100744"/>
                    <a:pt x="95342" y="103255"/>
                    <a:pt x="93287" y="103255"/>
                  </a:cubicBezTo>
                  <a:close/>
                  <a:moveTo>
                    <a:pt x="109520" y="63348"/>
                  </a:moveTo>
                  <a:cubicBezTo>
                    <a:pt x="109520" y="64744"/>
                    <a:pt x="108698" y="65860"/>
                    <a:pt x="107876" y="65860"/>
                  </a:cubicBezTo>
                  <a:cubicBezTo>
                    <a:pt x="67191" y="65860"/>
                    <a:pt x="67191" y="65860"/>
                    <a:pt x="67191" y="65860"/>
                  </a:cubicBezTo>
                  <a:cubicBezTo>
                    <a:pt x="66164" y="65860"/>
                    <a:pt x="65342" y="64744"/>
                    <a:pt x="65342" y="63348"/>
                  </a:cubicBezTo>
                  <a:cubicBezTo>
                    <a:pt x="65342" y="50790"/>
                    <a:pt x="65342" y="50790"/>
                    <a:pt x="65342" y="50790"/>
                  </a:cubicBezTo>
                  <a:cubicBezTo>
                    <a:pt x="65342" y="49674"/>
                    <a:pt x="66164" y="48558"/>
                    <a:pt x="67191" y="48558"/>
                  </a:cubicBezTo>
                  <a:cubicBezTo>
                    <a:pt x="107876" y="48558"/>
                    <a:pt x="107876" y="48558"/>
                    <a:pt x="107876" y="48558"/>
                  </a:cubicBezTo>
                  <a:cubicBezTo>
                    <a:pt x="108698" y="48558"/>
                    <a:pt x="109520" y="49674"/>
                    <a:pt x="109520" y="50790"/>
                  </a:cubicBezTo>
                  <a:lnTo>
                    <a:pt x="109520" y="63348"/>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grpSp>
        <p:nvGrpSpPr>
          <p:cNvPr id="893" name="Shape 893"/>
          <p:cNvGrpSpPr/>
          <p:nvPr/>
        </p:nvGrpSpPr>
        <p:grpSpPr>
          <a:xfrm>
            <a:off x="6663035" y="1875145"/>
            <a:ext cx="558457" cy="519747"/>
            <a:chOff x="-17686337" y="5448300"/>
            <a:chExt cx="2216100" cy="1568337"/>
          </a:xfrm>
        </p:grpSpPr>
        <p:sp>
          <p:nvSpPr>
            <p:cNvPr id="894" name="Shape 894"/>
            <p:cNvSpPr/>
            <p:nvPr/>
          </p:nvSpPr>
          <p:spPr>
            <a:xfrm>
              <a:off x="-17419637" y="5448300"/>
              <a:ext cx="1668600" cy="1039800"/>
            </a:xfrm>
            <a:custGeom>
              <a:avLst/>
              <a:gdLst/>
              <a:ahLst/>
              <a:cxnLst/>
              <a:rect l="0" t="0" r="0" b="0"/>
              <a:pathLst>
                <a:path w="120000" h="120000" extrusionOk="0">
                  <a:moveTo>
                    <a:pt x="5123" y="120000"/>
                  </a:moveTo>
                  <a:cubicBezTo>
                    <a:pt x="114606" y="120000"/>
                    <a:pt x="114606" y="120000"/>
                    <a:pt x="114606" y="120000"/>
                  </a:cubicBezTo>
                  <a:cubicBezTo>
                    <a:pt x="117303" y="120000"/>
                    <a:pt x="120000" y="116534"/>
                    <a:pt x="120000" y="111335"/>
                  </a:cubicBezTo>
                  <a:cubicBezTo>
                    <a:pt x="120000" y="7797"/>
                    <a:pt x="120000" y="7797"/>
                    <a:pt x="120000" y="7797"/>
                  </a:cubicBezTo>
                  <a:cubicBezTo>
                    <a:pt x="120000" y="3465"/>
                    <a:pt x="117303" y="0"/>
                    <a:pt x="114606" y="0"/>
                  </a:cubicBezTo>
                  <a:cubicBezTo>
                    <a:pt x="5123" y="0"/>
                    <a:pt x="5123" y="0"/>
                    <a:pt x="5123" y="0"/>
                  </a:cubicBezTo>
                  <a:cubicBezTo>
                    <a:pt x="2426" y="0"/>
                    <a:pt x="0" y="3465"/>
                    <a:pt x="0" y="7797"/>
                  </a:cubicBezTo>
                  <a:cubicBezTo>
                    <a:pt x="0" y="111335"/>
                    <a:pt x="0" y="111335"/>
                    <a:pt x="0" y="111335"/>
                  </a:cubicBezTo>
                  <a:cubicBezTo>
                    <a:pt x="0" y="116534"/>
                    <a:pt x="2426" y="120000"/>
                    <a:pt x="5123" y="120000"/>
                  </a:cubicBezTo>
                  <a:close/>
                  <a:moveTo>
                    <a:pt x="6741" y="9963"/>
                  </a:moveTo>
                  <a:cubicBezTo>
                    <a:pt x="112719" y="9963"/>
                    <a:pt x="112719" y="9963"/>
                    <a:pt x="112719" y="9963"/>
                  </a:cubicBezTo>
                  <a:cubicBezTo>
                    <a:pt x="112719" y="110036"/>
                    <a:pt x="112719" y="110036"/>
                    <a:pt x="112719" y="110036"/>
                  </a:cubicBezTo>
                  <a:cubicBezTo>
                    <a:pt x="6741" y="110036"/>
                    <a:pt x="6741" y="110036"/>
                    <a:pt x="6741" y="110036"/>
                  </a:cubicBezTo>
                  <a:cubicBezTo>
                    <a:pt x="6741" y="9963"/>
                    <a:pt x="6741" y="9963"/>
                    <a:pt x="6741" y="9963"/>
                  </a:cubicBezTo>
                  <a:cubicBezTo>
                    <a:pt x="6741" y="9963"/>
                    <a:pt x="6741" y="9963"/>
                    <a:pt x="6741" y="9963"/>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895" name="Shape 895"/>
            <p:cNvSpPr/>
            <p:nvPr/>
          </p:nvSpPr>
          <p:spPr>
            <a:xfrm>
              <a:off x="-17686337" y="6535737"/>
              <a:ext cx="2216100" cy="480900"/>
            </a:xfrm>
            <a:custGeom>
              <a:avLst/>
              <a:gdLst/>
              <a:ahLst/>
              <a:cxnLst/>
              <a:rect l="0" t="0" r="0" b="0"/>
              <a:pathLst>
                <a:path w="120000" h="120000" extrusionOk="0">
                  <a:moveTo>
                    <a:pt x="118375" y="77812"/>
                  </a:moveTo>
                  <a:cubicBezTo>
                    <a:pt x="107005" y="10312"/>
                    <a:pt x="107005" y="10312"/>
                    <a:pt x="107005" y="10312"/>
                  </a:cubicBezTo>
                  <a:cubicBezTo>
                    <a:pt x="105989" y="4687"/>
                    <a:pt x="105380" y="0"/>
                    <a:pt x="99898" y="0"/>
                  </a:cubicBezTo>
                  <a:cubicBezTo>
                    <a:pt x="20304" y="0"/>
                    <a:pt x="20304" y="0"/>
                    <a:pt x="20304" y="0"/>
                  </a:cubicBezTo>
                  <a:cubicBezTo>
                    <a:pt x="18274" y="0"/>
                    <a:pt x="15228" y="0"/>
                    <a:pt x="13197" y="10312"/>
                  </a:cubicBezTo>
                  <a:cubicBezTo>
                    <a:pt x="1218" y="75937"/>
                    <a:pt x="1218" y="75937"/>
                    <a:pt x="1218" y="75937"/>
                  </a:cubicBezTo>
                  <a:cubicBezTo>
                    <a:pt x="0" y="83437"/>
                    <a:pt x="0" y="92812"/>
                    <a:pt x="1624" y="99375"/>
                  </a:cubicBezTo>
                  <a:cubicBezTo>
                    <a:pt x="3654" y="108750"/>
                    <a:pt x="3654" y="108750"/>
                    <a:pt x="3654" y="108750"/>
                  </a:cubicBezTo>
                  <a:cubicBezTo>
                    <a:pt x="5279" y="115312"/>
                    <a:pt x="8324" y="120000"/>
                    <a:pt x="10761" y="120000"/>
                  </a:cubicBezTo>
                  <a:cubicBezTo>
                    <a:pt x="109441" y="120000"/>
                    <a:pt x="109441" y="120000"/>
                    <a:pt x="109441" y="120000"/>
                  </a:cubicBezTo>
                  <a:cubicBezTo>
                    <a:pt x="111878" y="120000"/>
                    <a:pt x="114923" y="115312"/>
                    <a:pt x="116548" y="108750"/>
                  </a:cubicBezTo>
                  <a:cubicBezTo>
                    <a:pt x="118375" y="101250"/>
                    <a:pt x="118375" y="101250"/>
                    <a:pt x="118375" y="101250"/>
                  </a:cubicBezTo>
                  <a:cubicBezTo>
                    <a:pt x="120000" y="94687"/>
                    <a:pt x="119593" y="87187"/>
                    <a:pt x="118375" y="77812"/>
                  </a:cubicBezTo>
                  <a:close/>
                  <a:moveTo>
                    <a:pt x="45279" y="106875"/>
                  </a:moveTo>
                  <a:cubicBezTo>
                    <a:pt x="14822" y="106875"/>
                    <a:pt x="14822" y="106875"/>
                    <a:pt x="14822" y="106875"/>
                  </a:cubicBezTo>
                  <a:cubicBezTo>
                    <a:pt x="14416" y="106875"/>
                    <a:pt x="13807" y="105937"/>
                    <a:pt x="13807" y="102187"/>
                  </a:cubicBezTo>
                  <a:cubicBezTo>
                    <a:pt x="13807" y="99375"/>
                    <a:pt x="14416" y="97500"/>
                    <a:pt x="14822" y="97500"/>
                  </a:cubicBezTo>
                  <a:cubicBezTo>
                    <a:pt x="45279" y="97500"/>
                    <a:pt x="45279" y="97500"/>
                    <a:pt x="45279" y="97500"/>
                  </a:cubicBezTo>
                  <a:cubicBezTo>
                    <a:pt x="46091" y="97500"/>
                    <a:pt x="46294" y="99375"/>
                    <a:pt x="46294" y="102187"/>
                  </a:cubicBezTo>
                  <a:cubicBezTo>
                    <a:pt x="46294" y="105937"/>
                    <a:pt x="46091" y="106875"/>
                    <a:pt x="45279" y="106875"/>
                  </a:cubicBezTo>
                  <a:close/>
                  <a:moveTo>
                    <a:pt x="108020" y="113437"/>
                  </a:moveTo>
                  <a:cubicBezTo>
                    <a:pt x="107005" y="113437"/>
                    <a:pt x="106395" y="108750"/>
                    <a:pt x="106395" y="104062"/>
                  </a:cubicBezTo>
                  <a:cubicBezTo>
                    <a:pt x="106395" y="99375"/>
                    <a:pt x="107005" y="94687"/>
                    <a:pt x="108020" y="94687"/>
                  </a:cubicBezTo>
                  <a:cubicBezTo>
                    <a:pt x="109035" y="94687"/>
                    <a:pt x="110050" y="99375"/>
                    <a:pt x="110050" y="104062"/>
                  </a:cubicBezTo>
                  <a:cubicBezTo>
                    <a:pt x="110050" y="108750"/>
                    <a:pt x="109035" y="113437"/>
                    <a:pt x="108020" y="11343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grpSp>
        <p:nvGrpSpPr>
          <p:cNvPr id="896" name="Shape 896"/>
          <p:cNvGrpSpPr/>
          <p:nvPr/>
        </p:nvGrpSpPr>
        <p:grpSpPr>
          <a:xfrm>
            <a:off x="7397165" y="1857289"/>
            <a:ext cx="605680" cy="556368"/>
            <a:chOff x="5759450" y="3035300"/>
            <a:chExt cx="1092300" cy="776400"/>
          </a:xfrm>
        </p:grpSpPr>
        <p:sp>
          <p:nvSpPr>
            <p:cNvPr id="897" name="Shape 897"/>
            <p:cNvSpPr/>
            <p:nvPr/>
          </p:nvSpPr>
          <p:spPr>
            <a:xfrm>
              <a:off x="5759450" y="3035300"/>
              <a:ext cx="1092300" cy="776400"/>
            </a:xfrm>
            <a:custGeom>
              <a:avLst/>
              <a:gdLst/>
              <a:ahLst/>
              <a:cxnLst/>
              <a:rect l="0" t="0" r="0" b="0"/>
              <a:pathLst>
                <a:path w="120000" h="120000" extrusionOk="0">
                  <a:moveTo>
                    <a:pt x="117525" y="35942"/>
                  </a:moveTo>
                  <a:cubicBezTo>
                    <a:pt x="108041" y="21449"/>
                    <a:pt x="108041" y="21449"/>
                    <a:pt x="108041" y="21449"/>
                  </a:cubicBezTo>
                  <a:cubicBezTo>
                    <a:pt x="103092" y="14492"/>
                    <a:pt x="103092" y="14492"/>
                    <a:pt x="103092" y="14492"/>
                  </a:cubicBezTo>
                  <a:cubicBezTo>
                    <a:pt x="103092" y="6956"/>
                    <a:pt x="103092" y="6956"/>
                    <a:pt x="103092" y="6956"/>
                  </a:cubicBezTo>
                  <a:cubicBezTo>
                    <a:pt x="103092" y="2898"/>
                    <a:pt x="101030" y="0"/>
                    <a:pt x="98144" y="0"/>
                  </a:cubicBezTo>
                  <a:cubicBezTo>
                    <a:pt x="22268" y="0"/>
                    <a:pt x="22268" y="0"/>
                    <a:pt x="22268" y="0"/>
                  </a:cubicBezTo>
                  <a:cubicBezTo>
                    <a:pt x="19793" y="0"/>
                    <a:pt x="17731" y="2898"/>
                    <a:pt x="17731" y="6956"/>
                  </a:cubicBezTo>
                  <a:cubicBezTo>
                    <a:pt x="17731" y="13333"/>
                    <a:pt x="17731" y="13333"/>
                    <a:pt x="17731" y="13333"/>
                  </a:cubicBezTo>
                  <a:cubicBezTo>
                    <a:pt x="11958" y="21449"/>
                    <a:pt x="11958" y="21449"/>
                    <a:pt x="11958" y="21449"/>
                  </a:cubicBezTo>
                  <a:cubicBezTo>
                    <a:pt x="2474" y="35942"/>
                    <a:pt x="2474" y="35942"/>
                    <a:pt x="2474" y="35942"/>
                  </a:cubicBezTo>
                  <a:cubicBezTo>
                    <a:pt x="824" y="38260"/>
                    <a:pt x="0" y="41159"/>
                    <a:pt x="0" y="44637"/>
                  </a:cubicBezTo>
                  <a:cubicBezTo>
                    <a:pt x="0" y="52753"/>
                    <a:pt x="2886" y="60869"/>
                    <a:pt x="7422" y="65507"/>
                  </a:cubicBezTo>
                  <a:cubicBezTo>
                    <a:pt x="7422" y="111884"/>
                    <a:pt x="7422" y="111884"/>
                    <a:pt x="7422" y="111884"/>
                  </a:cubicBezTo>
                  <a:cubicBezTo>
                    <a:pt x="7422" y="115942"/>
                    <a:pt x="9896" y="120000"/>
                    <a:pt x="12783" y="120000"/>
                  </a:cubicBezTo>
                  <a:cubicBezTo>
                    <a:pt x="106804" y="120000"/>
                    <a:pt x="106804" y="120000"/>
                    <a:pt x="106804" y="120000"/>
                  </a:cubicBezTo>
                  <a:cubicBezTo>
                    <a:pt x="110103" y="120000"/>
                    <a:pt x="112577" y="115942"/>
                    <a:pt x="112577" y="111884"/>
                  </a:cubicBezTo>
                  <a:cubicBezTo>
                    <a:pt x="112577" y="65507"/>
                    <a:pt x="112577" y="65507"/>
                    <a:pt x="112577" y="65507"/>
                  </a:cubicBezTo>
                  <a:cubicBezTo>
                    <a:pt x="117113" y="60869"/>
                    <a:pt x="120000" y="52753"/>
                    <a:pt x="120000" y="44637"/>
                  </a:cubicBezTo>
                  <a:cubicBezTo>
                    <a:pt x="120000" y="44637"/>
                    <a:pt x="120000" y="44057"/>
                    <a:pt x="120000" y="44057"/>
                  </a:cubicBezTo>
                  <a:cubicBezTo>
                    <a:pt x="120000" y="41159"/>
                    <a:pt x="119175" y="38260"/>
                    <a:pt x="117525" y="35942"/>
                  </a:cubicBezTo>
                  <a:close/>
                  <a:moveTo>
                    <a:pt x="101030" y="59130"/>
                  </a:moveTo>
                  <a:cubicBezTo>
                    <a:pt x="96082" y="59130"/>
                    <a:pt x="91958" y="53913"/>
                    <a:pt x="91134" y="47536"/>
                  </a:cubicBezTo>
                  <a:cubicBezTo>
                    <a:pt x="90721" y="47536"/>
                    <a:pt x="90721" y="47536"/>
                    <a:pt x="90721" y="47536"/>
                  </a:cubicBezTo>
                  <a:cubicBezTo>
                    <a:pt x="89484" y="53913"/>
                    <a:pt x="85360" y="59130"/>
                    <a:pt x="80412" y="59130"/>
                  </a:cubicBezTo>
                  <a:cubicBezTo>
                    <a:pt x="75463" y="59130"/>
                    <a:pt x="71340" y="53913"/>
                    <a:pt x="70515" y="47536"/>
                  </a:cubicBezTo>
                  <a:cubicBezTo>
                    <a:pt x="70103" y="47536"/>
                    <a:pt x="70103" y="47536"/>
                    <a:pt x="70103" y="47536"/>
                  </a:cubicBezTo>
                  <a:cubicBezTo>
                    <a:pt x="68865" y="53913"/>
                    <a:pt x="64742" y="59130"/>
                    <a:pt x="59793" y="59130"/>
                  </a:cubicBezTo>
                  <a:cubicBezTo>
                    <a:pt x="55257" y="59130"/>
                    <a:pt x="51134" y="53913"/>
                    <a:pt x="49896" y="47536"/>
                  </a:cubicBezTo>
                  <a:cubicBezTo>
                    <a:pt x="49484" y="47536"/>
                    <a:pt x="49484" y="47536"/>
                    <a:pt x="49484" y="47536"/>
                  </a:cubicBezTo>
                  <a:cubicBezTo>
                    <a:pt x="48247" y="53913"/>
                    <a:pt x="44123" y="59130"/>
                    <a:pt x="39587" y="59130"/>
                  </a:cubicBezTo>
                  <a:cubicBezTo>
                    <a:pt x="34639" y="59130"/>
                    <a:pt x="30515" y="53913"/>
                    <a:pt x="29278" y="47536"/>
                  </a:cubicBezTo>
                  <a:cubicBezTo>
                    <a:pt x="28865" y="47536"/>
                    <a:pt x="28865" y="47536"/>
                    <a:pt x="28865" y="47536"/>
                  </a:cubicBezTo>
                  <a:cubicBezTo>
                    <a:pt x="27628" y="53913"/>
                    <a:pt x="23917" y="59130"/>
                    <a:pt x="18969" y="59130"/>
                  </a:cubicBezTo>
                  <a:cubicBezTo>
                    <a:pt x="14020" y="59130"/>
                    <a:pt x="9896" y="53913"/>
                    <a:pt x="8659" y="47536"/>
                  </a:cubicBezTo>
                  <a:cubicBezTo>
                    <a:pt x="8659" y="46376"/>
                    <a:pt x="8659" y="45217"/>
                    <a:pt x="8659" y="44637"/>
                  </a:cubicBezTo>
                  <a:cubicBezTo>
                    <a:pt x="18556" y="30144"/>
                    <a:pt x="18556" y="30144"/>
                    <a:pt x="18556" y="30144"/>
                  </a:cubicBezTo>
                  <a:cubicBezTo>
                    <a:pt x="23917" y="21449"/>
                    <a:pt x="23917" y="21449"/>
                    <a:pt x="23917" y="21449"/>
                  </a:cubicBezTo>
                  <a:cubicBezTo>
                    <a:pt x="27216" y="17391"/>
                    <a:pt x="27216" y="17391"/>
                    <a:pt x="27216" y="17391"/>
                  </a:cubicBezTo>
                  <a:cubicBezTo>
                    <a:pt x="92783" y="17391"/>
                    <a:pt x="92783" y="17391"/>
                    <a:pt x="92783" y="17391"/>
                  </a:cubicBezTo>
                  <a:cubicBezTo>
                    <a:pt x="96082" y="21449"/>
                    <a:pt x="96082" y="21449"/>
                    <a:pt x="96082" y="21449"/>
                  </a:cubicBezTo>
                  <a:cubicBezTo>
                    <a:pt x="101443" y="30144"/>
                    <a:pt x="101443" y="30144"/>
                    <a:pt x="101443" y="30144"/>
                  </a:cubicBezTo>
                  <a:cubicBezTo>
                    <a:pt x="111340" y="44637"/>
                    <a:pt x="111340" y="44637"/>
                    <a:pt x="111340" y="44637"/>
                  </a:cubicBezTo>
                  <a:cubicBezTo>
                    <a:pt x="111340" y="44637"/>
                    <a:pt x="111340" y="44637"/>
                    <a:pt x="111340" y="44637"/>
                  </a:cubicBezTo>
                  <a:cubicBezTo>
                    <a:pt x="111340" y="45217"/>
                    <a:pt x="111340" y="46376"/>
                    <a:pt x="110927" y="47536"/>
                  </a:cubicBezTo>
                  <a:cubicBezTo>
                    <a:pt x="110103" y="53913"/>
                    <a:pt x="105979" y="59130"/>
                    <a:pt x="101030" y="59130"/>
                  </a:cubicBezTo>
                  <a:close/>
                  <a:moveTo>
                    <a:pt x="37938" y="107246"/>
                  </a:moveTo>
                  <a:cubicBezTo>
                    <a:pt x="19793" y="107246"/>
                    <a:pt x="19793" y="107246"/>
                    <a:pt x="19793" y="107246"/>
                  </a:cubicBezTo>
                  <a:cubicBezTo>
                    <a:pt x="19793" y="71304"/>
                    <a:pt x="19793" y="71304"/>
                    <a:pt x="19793" y="71304"/>
                  </a:cubicBezTo>
                  <a:cubicBezTo>
                    <a:pt x="23092" y="70724"/>
                    <a:pt x="26391" y="69565"/>
                    <a:pt x="29278" y="66666"/>
                  </a:cubicBezTo>
                  <a:cubicBezTo>
                    <a:pt x="31752" y="68985"/>
                    <a:pt x="34639" y="70724"/>
                    <a:pt x="37938" y="70724"/>
                  </a:cubicBezTo>
                  <a:lnTo>
                    <a:pt x="37938" y="107246"/>
                  </a:lnTo>
                  <a:close/>
                  <a:moveTo>
                    <a:pt x="98969" y="107246"/>
                  </a:moveTo>
                  <a:cubicBezTo>
                    <a:pt x="44948" y="107246"/>
                    <a:pt x="44948" y="107246"/>
                    <a:pt x="44948" y="107246"/>
                  </a:cubicBezTo>
                  <a:cubicBezTo>
                    <a:pt x="44948" y="70144"/>
                    <a:pt x="44948" y="70144"/>
                    <a:pt x="44948" y="70144"/>
                  </a:cubicBezTo>
                  <a:cubicBezTo>
                    <a:pt x="46597" y="68985"/>
                    <a:pt x="48247" y="68405"/>
                    <a:pt x="49484" y="66666"/>
                  </a:cubicBezTo>
                  <a:cubicBezTo>
                    <a:pt x="52783" y="69565"/>
                    <a:pt x="56494" y="71304"/>
                    <a:pt x="59793" y="71304"/>
                  </a:cubicBezTo>
                  <a:cubicBezTo>
                    <a:pt x="63505" y="71304"/>
                    <a:pt x="67216" y="69565"/>
                    <a:pt x="70103" y="66666"/>
                  </a:cubicBezTo>
                  <a:cubicBezTo>
                    <a:pt x="73402" y="69565"/>
                    <a:pt x="76701" y="71304"/>
                    <a:pt x="80412" y="71304"/>
                  </a:cubicBezTo>
                  <a:cubicBezTo>
                    <a:pt x="84123" y="71304"/>
                    <a:pt x="87835" y="69565"/>
                    <a:pt x="90721" y="66666"/>
                  </a:cubicBezTo>
                  <a:cubicBezTo>
                    <a:pt x="93195" y="68985"/>
                    <a:pt x="96082" y="70724"/>
                    <a:pt x="98969" y="70724"/>
                  </a:cubicBezTo>
                  <a:lnTo>
                    <a:pt x="98969" y="107246"/>
                  </a:lnTo>
                  <a:close/>
                </a:path>
              </a:pathLst>
            </a:custGeom>
            <a:solidFill>
              <a:srgbClr val="434343"/>
            </a:solidFill>
            <a:ln>
              <a:noFill/>
            </a:ln>
          </p:spPr>
          <p:txBody>
            <a:bodyPr wrap="square" lIns="64275" tIns="32125" rIns="64275" bIns="32125" anchor="t"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sp>
          <p:nvSpPr>
            <p:cNvPr id="898" name="Shape 898"/>
            <p:cNvSpPr/>
            <p:nvPr/>
          </p:nvSpPr>
          <p:spPr>
            <a:xfrm>
              <a:off x="6038473" y="3563937"/>
              <a:ext cx="33300" cy="33300"/>
            </a:xfrm>
            <a:prstGeom prst="ellipse">
              <a:avLst/>
            </a:prstGeom>
            <a:solidFill>
              <a:srgbClr val="434343"/>
            </a:solidFill>
            <a:ln>
              <a:noFill/>
            </a:ln>
          </p:spPr>
          <p:txBody>
            <a:bodyPr wrap="square" lIns="64275" tIns="32125" rIns="64275" bIns="32125" anchor="t" anchorCtr="0">
              <a:noAutofit/>
            </a:bodyPr>
            <a:lstStyle/>
            <a:p>
              <a:pPr marL="0" marR="0" lvl="0" indent="0" algn="l" rtl="0">
                <a:spcBef>
                  <a:spcPts val="0"/>
                </a:spcBef>
                <a:buNone/>
              </a:pPr>
              <a:endParaRPr sz="1800">
                <a:solidFill>
                  <a:schemeClr val="dk1"/>
                </a:solidFill>
                <a:latin typeface="Roboto"/>
                <a:ea typeface="Roboto"/>
                <a:cs typeface="Roboto"/>
                <a:sym typeface="Roboto"/>
              </a:endParaRPr>
            </a:p>
          </p:txBody>
        </p:sp>
      </p:grpSp>
      <p:grpSp>
        <p:nvGrpSpPr>
          <p:cNvPr id="899" name="Shape 899"/>
          <p:cNvGrpSpPr/>
          <p:nvPr/>
        </p:nvGrpSpPr>
        <p:grpSpPr>
          <a:xfrm>
            <a:off x="8719075" y="2049818"/>
            <a:ext cx="558457" cy="519747"/>
            <a:chOff x="-17686337" y="5448300"/>
            <a:chExt cx="2216100" cy="1568337"/>
          </a:xfrm>
        </p:grpSpPr>
        <p:sp>
          <p:nvSpPr>
            <p:cNvPr id="900" name="Shape 900"/>
            <p:cNvSpPr/>
            <p:nvPr/>
          </p:nvSpPr>
          <p:spPr>
            <a:xfrm>
              <a:off x="-17419637" y="5448300"/>
              <a:ext cx="1668600" cy="1039800"/>
            </a:xfrm>
            <a:custGeom>
              <a:avLst/>
              <a:gdLst/>
              <a:ahLst/>
              <a:cxnLst/>
              <a:rect l="0" t="0" r="0" b="0"/>
              <a:pathLst>
                <a:path w="120000" h="120000" extrusionOk="0">
                  <a:moveTo>
                    <a:pt x="5123" y="120000"/>
                  </a:moveTo>
                  <a:cubicBezTo>
                    <a:pt x="114606" y="120000"/>
                    <a:pt x="114606" y="120000"/>
                    <a:pt x="114606" y="120000"/>
                  </a:cubicBezTo>
                  <a:cubicBezTo>
                    <a:pt x="117303" y="120000"/>
                    <a:pt x="120000" y="116534"/>
                    <a:pt x="120000" y="111335"/>
                  </a:cubicBezTo>
                  <a:cubicBezTo>
                    <a:pt x="120000" y="7797"/>
                    <a:pt x="120000" y="7797"/>
                    <a:pt x="120000" y="7797"/>
                  </a:cubicBezTo>
                  <a:cubicBezTo>
                    <a:pt x="120000" y="3465"/>
                    <a:pt x="117303" y="0"/>
                    <a:pt x="114606" y="0"/>
                  </a:cubicBezTo>
                  <a:cubicBezTo>
                    <a:pt x="5123" y="0"/>
                    <a:pt x="5123" y="0"/>
                    <a:pt x="5123" y="0"/>
                  </a:cubicBezTo>
                  <a:cubicBezTo>
                    <a:pt x="2426" y="0"/>
                    <a:pt x="0" y="3465"/>
                    <a:pt x="0" y="7797"/>
                  </a:cubicBezTo>
                  <a:cubicBezTo>
                    <a:pt x="0" y="111335"/>
                    <a:pt x="0" y="111335"/>
                    <a:pt x="0" y="111335"/>
                  </a:cubicBezTo>
                  <a:cubicBezTo>
                    <a:pt x="0" y="116534"/>
                    <a:pt x="2426" y="120000"/>
                    <a:pt x="5123" y="120000"/>
                  </a:cubicBezTo>
                  <a:close/>
                  <a:moveTo>
                    <a:pt x="6741" y="9963"/>
                  </a:moveTo>
                  <a:cubicBezTo>
                    <a:pt x="112719" y="9963"/>
                    <a:pt x="112719" y="9963"/>
                    <a:pt x="112719" y="9963"/>
                  </a:cubicBezTo>
                  <a:cubicBezTo>
                    <a:pt x="112719" y="110036"/>
                    <a:pt x="112719" y="110036"/>
                    <a:pt x="112719" y="110036"/>
                  </a:cubicBezTo>
                  <a:cubicBezTo>
                    <a:pt x="6741" y="110036"/>
                    <a:pt x="6741" y="110036"/>
                    <a:pt x="6741" y="110036"/>
                  </a:cubicBezTo>
                  <a:cubicBezTo>
                    <a:pt x="6741" y="9963"/>
                    <a:pt x="6741" y="9963"/>
                    <a:pt x="6741" y="9963"/>
                  </a:cubicBezTo>
                  <a:cubicBezTo>
                    <a:pt x="6741" y="9963"/>
                    <a:pt x="6741" y="9963"/>
                    <a:pt x="6741" y="9963"/>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01" name="Shape 901"/>
            <p:cNvSpPr/>
            <p:nvPr/>
          </p:nvSpPr>
          <p:spPr>
            <a:xfrm>
              <a:off x="-17686337" y="6535737"/>
              <a:ext cx="2216100" cy="480900"/>
            </a:xfrm>
            <a:custGeom>
              <a:avLst/>
              <a:gdLst/>
              <a:ahLst/>
              <a:cxnLst/>
              <a:rect l="0" t="0" r="0" b="0"/>
              <a:pathLst>
                <a:path w="120000" h="120000" extrusionOk="0">
                  <a:moveTo>
                    <a:pt x="118375" y="77812"/>
                  </a:moveTo>
                  <a:cubicBezTo>
                    <a:pt x="107005" y="10312"/>
                    <a:pt x="107005" y="10312"/>
                    <a:pt x="107005" y="10312"/>
                  </a:cubicBezTo>
                  <a:cubicBezTo>
                    <a:pt x="105989" y="4687"/>
                    <a:pt x="105380" y="0"/>
                    <a:pt x="99898" y="0"/>
                  </a:cubicBezTo>
                  <a:cubicBezTo>
                    <a:pt x="20304" y="0"/>
                    <a:pt x="20304" y="0"/>
                    <a:pt x="20304" y="0"/>
                  </a:cubicBezTo>
                  <a:cubicBezTo>
                    <a:pt x="18274" y="0"/>
                    <a:pt x="15228" y="0"/>
                    <a:pt x="13197" y="10312"/>
                  </a:cubicBezTo>
                  <a:cubicBezTo>
                    <a:pt x="1218" y="75937"/>
                    <a:pt x="1218" y="75937"/>
                    <a:pt x="1218" y="75937"/>
                  </a:cubicBezTo>
                  <a:cubicBezTo>
                    <a:pt x="0" y="83437"/>
                    <a:pt x="0" y="92812"/>
                    <a:pt x="1624" y="99375"/>
                  </a:cubicBezTo>
                  <a:cubicBezTo>
                    <a:pt x="3654" y="108750"/>
                    <a:pt x="3654" y="108750"/>
                    <a:pt x="3654" y="108750"/>
                  </a:cubicBezTo>
                  <a:cubicBezTo>
                    <a:pt x="5279" y="115312"/>
                    <a:pt x="8324" y="120000"/>
                    <a:pt x="10761" y="120000"/>
                  </a:cubicBezTo>
                  <a:cubicBezTo>
                    <a:pt x="109441" y="120000"/>
                    <a:pt x="109441" y="120000"/>
                    <a:pt x="109441" y="120000"/>
                  </a:cubicBezTo>
                  <a:cubicBezTo>
                    <a:pt x="111878" y="120000"/>
                    <a:pt x="114923" y="115312"/>
                    <a:pt x="116548" y="108750"/>
                  </a:cubicBezTo>
                  <a:cubicBezTo>
                    <a:pt x="118375" y="101250"/>
                    <a:pt x="118375" y="101250"/>
                    <a:pt x="118375" y="101250"/>
                  </a:cubicBezTo>
                  <a:cubicBezTo>
                    <a:pt x="120000" y="94687"/>
                    <a:pt x="119593" y="87187"/>
                    <a:pt x="118375" y="77812"/>
                  </a:cubicBezTo>
                  <a:close/>
                  <a:moveTo>
                    <a:pt x="45279" y="106875"/>
                  </a:moveTo>
                  <a:cubicBezTo>
                    <a:pt x="14822" y="106875"/>
                    <a:pt x="14822" y="106875"/>
                    <a:pt x="14822" y="106875"/>
                  </a:cubicBezTo>
                  <a:cubicBezTo>
                    <a:pt x="14416" y="106875"/>
                    <a:pt x="13807" y="105937"/>
                    <a:pt x="13807" y="102187"/>
                  </a:cubicBezTo>
                  <a:cubicBezTo>
                    <a:pt x="13807" y="99375"/>
                    <a:pt x="14416" y="97500"/>
                    <a:pt x="14822" y="97500"/>
                  </a:cubicBezTo>
                  <a:cubicBezTo>
                    <a:pt x="45279" y="97500"/>
                    <a:pt x="45279" y="97500"/>
                    <a:pt x="45279" y="97500"/>
                  </a:cubicBezTo>
                  <a:cubicBezTo>
                    <a:pt x="46091" y="97500"/>
                    <a:pt x="46294" y="99375"/>
                    <a:pt x="46294" y="102187"/>
                  </a:cubicBezTo>
                  <a:cubicBezTo>
                    <a:pt x="46294" y="105937"/>
                    <a:pt x="46091" y="106875"/>
                    <a:pt x="45279" y="106875"/>
                  </a:cubicBezTo>
                  <a:close/>
                  <a:moveTo>
                    <a:pt x="108020" y="113437"/>
                  </a:moveTo>
                  <a:cubicBezTo>
                    <a:pt x="107005" y="113437"/>
                    <a:pt x="106395" y="108750"/>
                    <a:pt x="106395" y="104062"/>
                  </a:cubicBezTo>
                  <a:cubicBezTo>
                    <a:pt x="106395" y="99375"/>
                    <a:pt x="107005" y="94687"/>
                    <a:pt x="108020" y="94687"/>
                  </a:cubicBezTo>
                  <a:cubicBezTo>
                    <a:pt x="109035" y="94687"/>
                    <a:pt x="110050" y="99375"/>
                    <a:pt x="110050" y="104062"/>
                  </a:cubicBezTo>
                  <a:cubicBezTo>
                    <a:pt x="110050" y="108750"/>
                    <a:pt x="109035" y="113437"/>
                    <a:pt x="108020" y="11343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grpSp>
        <p:nvGrpSpPr>
          <p:cNvPr id="902" name="Shape 902"/>
          <p:cNvGrpSpPr/>
          <p:nvPr/>
        </p:nvGrpSpPr>
        <p:grpSpPr>
          <a:xfrm>
            <a:off x="9434944" y="2111905"/>
            <a:ext cx="637114" cy="396053"/>
            <a:chOff x="-3935412" y="311150"/>
            <a:chExt cx="2190900" cy="1046100"/>
          </a:xfrm>
        </p:grpSpPr>
        <p:sp>
          <p:nvSpPr>
            <p:cNvPr id="903" name="Shape 903"/>
            <p:cNvSpPr/>
            <p:nvPr/>
          </p:nvSpPr>
          <p:spPr>
            <a:xfrm>
              <a:off x="-3121025" y="600075"/>
              <a:ext cx="292200" cy="159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04" name="Shape 904"/>
            <p:cNvSpPr/>
            <p:nvPr/>
          </p:nvSpPr>
          <p:spPr>
            <a:xfrm>
              <a:off x="-3121025" y="630237"/>
              <a:ext cx="292200" cy="159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05" name="Shape 905"/>
            <p:cNvSpPr/>
            <p:nvPr/>
          </p:nvSpPr>
          <p:spPr>
            <a:xfrm>
              <a:off x="-3121025" y="657225"/>
              <a:ext cx="292200" cy="144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06" name="Shape 906"/>
            <p:cNvSpPr/>
            <p:nvPr/>
          </p:nvSpPr>
          <p:spPr>
            <a:xfrm>
              <a:off x="-2093913" y="615950"/>
              <a:ext cx="255600" cy="254100"/>
            </a:xfrm>
            <a:custGeom>
              <a:avLst/>
              <a:gdLst/>
              <a:ahLst/>
              <a:cxnLst/>
              <a:rect l="0" t="0" r="0" b="0"/>
              <a:pathLst>
                <a:path w="120000" h="120000" extrusionOk="0">
                  <a:moveTo>
                    <a:pt x="120000" y="0"/>
                  </a:moveTo>
                  <a:lnTo>
                    <a:pt x="0" y="0"/>
                  </a:lnTo>
                  <a:lnTo>
                    <a:pt x="0" y="120000"/>
                  </a:lnTo>
                  <a:lnTo>
                    <a:pt x="120000" y="120000"/>
                  </a:lnTo>
                  <a:lnTo>
                    <a:pt x="120000" y="0"/>
                  </a:lnTo>
                  <a:close/>
                  <a:moveTo>
                    <a:pt x="107329" y="108000"/>
                  </a:moveTo>
                  <a:lnTo>
                    <a:pt x="12670" y="108000"/>
                  </a:lnTo>
                  <a:lnTo>
                    <a:pt x="12670" y="14250"/>
                  </a:lnTo>
                  <a:lnTo>
                    <a:pt x="107329" y="14250"/>
                  </a:lnTo>
                  <a:lnTo>
                    <a:pt x="107329" y="108000"/>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07" name="Shape 907"/>
            <p:cNvSpPr/>
            <p:nvPr/>
          </p:nvSpPr>
          <p:spPr>
            <a:xfrm>
              <a:off x="-2471738" y="434975"/>
              <a:ext cx="201600" cy="200100"/>
            </a:xfrm>
            <a:prstGeom prst="rect">
              <a:avLst/>
            </a:pr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08" name="Shape 908"/>
            <p:cNvSpPr/>
            <p:nvPr/>
          </p:nvSpPr>
          <p:spPr>
            <a:xfrm>
              <a:off x="-3935412" y="311150"/>
              <a:ext cx="2190900" cy="1046100"/>
            </a:xfrm>
            <a:custGeom>
              <a:avLst/>
              <a:gdLst/>
              <a:ahLst/>
              <a:cxnLst/>
              <a:rect l="0" t="0" r="0" b="0"/>
              <a:pathLst>
                <a:path w="120000" h="120000" extrusionOk="0">
                  <a:moveTo>
                    <a:pt x="117739" y="22795"/>
                  </a:moveTo>
                  <a:cubicBezTo>
                    <a:pt x="97602" y="22795"/>
                    <a:pt x="97602" y="22795"/>
                    <a:pt x="97602" y="22795"/>
                  </a:cubicBezTo>
                  <a:cubicBezTo>
                    <a:pt x="97602" y="6021"/>
                    <a:pt x="97602" y="6021"/>
                    <a:pt x="97602" y="6021"/>
                  </a:cubicBezTo>
                  <a:cubicBezTo>
                    <a:pt x="97602" y="2580"/>
                    <a:pt x="96369" y="0"/>
                    <a:pt x="94726" y="0"/>
                  </a:cubicBezTo>
                  <a:cubicBezTo>
                    <a:pt x="3082" y="0"/>
                    <a:pt x="3082" y="0"/>
                    <a:pt x="3082" y="0"/>
                  </a:cubicBezTo>
                  <a:cubicBezTo>
                    <a:pt x="1438" y="0"/>
                    <a:pt x="0" y="2580"/>
                    <a:pt x="0" y="6021"/>
                  </a:cubicBezTo>
                  <a:cubicBezTo>
                    <a:pt x="0" y="100645"/>
                    <a:pt x="0" y="100645"/>
                    <a:pt x="0" y="100645"/>
                  </a:cubicBezTo>
                  <a:cubicBezTo>
                    <a:pt x="0" y="104086"/>
                    <a:pt x="1438" y="107096"/>
                    <a:pt x="3082" y="107096"/>
                  </a:cubicBezTo>
                  <a:cubicBezTo>
                    <a:pt x="40068" y="107096"/>
                    <a:pt x="40068" y="107096"/>
                    <a:pt x="40068" y="107096"/>
                  </a:cubicBezTo>
                  <a:cubicBezTo>
                    <a:pt x="40068" y="114838"/>
                    <a:pt x="40068" y="114838"/>
                    <a:pt x="40068" y="114838"/>
                  </a:cubicBezTo>
                  <a:cubicBezTo>
                    <a:pt x="40068" y="117849"/>
                    <a:pt x="41095" y="120000"/>
                    <a:pt x="42534" y="120000"/>
                  </a:cubicBezTo>
                  <a:cubicBezTo>
                    <a:pt x="117739" y="120000"/>
                    <a:pt x="117739" y="120000"/>
                    <a:pt x="117739" y="120000"/>
                  </a:cubicBezTo>
                  <a:cubicBezTo>
                    <a:pt x="118972" y="120000"/>
                    <a:pt x="119999" y="117849"/>
                    <a:pt x="119999" y="114838"/>
                  </a:cubicBezTo>
                  <a:cubicBezTo>
                    <a:pt x="119999" y="27956"/>
                    <a:pt x="119999" y="27956"/>
                    <a:pt x="119999" y="27956"/>
                  </a:cubicBezTo>
                  <a:cubicBezTo>
                    <a:pt x="119999" y="25376"/>
                    <a:pt x="118972" y="22795"/>
                    <a:pt x="117739" y="22795"/>
                  </a:cubicBezTo>
                  <a:close/>
                  <a:moveTo>
                    <a:pt x="78698" y="10752"/>
                  </a:moveTo>
                  <a:cubicBezTo>
                    <a:pt x="92671" y="10752"/>
                    <a:pt x="92671" y="10752"/>
                    <a:pt x="92671" y="10752"/>
                  </a:cubicBezTo>
                  <a:cubicBezTo>
                    <a:pt x="92671" y="40000"/>
                    <a:pt x="92671" y="40000"/>
                    <a:pt x="92671" y="40000"/>
                  </a:cubicBezTo>
                  <a:cubicBezTo>
                    <a:pt x="78698" y="40000"/>
                    <a:pt x="78698" y="40000"/>
                    <a:pt x="78698" y="40000"/>
                  </a:cubicBezTo>
                  <a:lnTo>
                    <a:pt x="78698" y="10752"/>
                  </a:lnTo>
                  <a:close/>
                  <a:moveTo>
                    <a:pt x="15205" y="91612"/>
                  </a:moveTo>
                  <a:cubicBezTo>
                    <a:pt x="13972" y="91612"/>
                    <a:pt x="13150" y="89892"/>
                    <a:pt x="13150" y="87311"/>
                  </a:cubicBezTo>
                  <a:cubicBezTo>
                    <a:pt x="13150" y="68817"/>
                    <a:pt x="13150" y="68817"/>
                    <a:pt x="13150" y="68817"/>
                  </a:cubicBezTo>
                  <a:cubicBezTo>
                    <a:pt x="13150" y="66236"/>
                    <a:pt x="13972" y="64516"/>
                    <a:pt x="15205" y="64516"/>
                  </a:cubicBezTo>
                  <a:cubicBezTo>
                    <a:pt x="58561" y="64516"/>
                    <a:pt x="58561" y="64516"/>
                    <a:pt x="58561" y="64516"/>
                  </a:cubicBezTo>
                  <a:cubicBezTo>
                    <a:pt x="59589" y="64516"/>
                    <a:pt x="60616" y="66236"/>
                    <a:pt x="60616" y="68817"/>
                  </a:cubicBezTo>
                  <a:cubicBezTo>
                    <a:pt x="60616" y="87311"/>
                    <a:pt x="60616" y="87311"/>
                    <a:pt x="60616" y="87311"/>
                  </a:cubicBezTo>
                  <a:cubicBezTo>
                    <a:pt x="60616" y="89892"/>
                    <a:pt x="59589" y="91612"/>
                    <a:pt x="58561" y="91612"/>
                  </a:cubicBezTo>
                  <a:lnTo>
                    <a:pt x="15205" y="91612"/>
                  </a:lnTo>
                  <a:close/>
                  <a:moveTo>
                    <a:pt x="117328" y="113978"/>
                  </a:moveTo>
                  <a:cubicBezTo>
                    <a:pt x="42739" y="113978"/>
                    <a:pt x="42739" y="113978"/>
                    <a:pt x="42739" y="113978"/>
                  </a:cubicBezTo>
                  <a:cubicBezTo>
                    <a:pt x="42739" y="107096"/>
                    <a:pt x="42739" y="107096"/>
                    <a:pt x="42739" y="107096"/>
                  </a:cubicBezTo>
                  <a:cubicBezTo>
                    <a:pt x="94726" y="107096"/>
                    <a:pt x="94726" y="107096"/>
                    <a:pt x="94726" y="107096"/>
                  </a:cubicBezTo>
                  <a:cubicBezTo>
                    <a:pt x="95958" y="107096"/>
                    <a:pt x="96986" y="105376"/>
                    <a:pt x="97397" y="103225"/>
                  </a:cubicBezTo>
                  <a:cubicBezTo>
                    <a:pt x="114863" y="103225"/>
                    <a:pt x="114863" y="103225"/>
                    <a:pt x="114863" y="103225"/>
                  </a:cubicBezTo>
                  <a:cubicBezTo>
                    <a:pt x="114863" y="98924"/>
                    <a:pt x="114863" y="98924"/>
                    <a:pt x="114863" y="98924"/>
                  </a:cubicBezTo>
                  <a:cubicBezTo>
                    <a:pt x="97602" y="98924"/>
                    <a:pt x="97602" y="98924"/>
                    <a:pt x="97602" y="98924"/>
                  </a:cubicBezTo>
                  <a:cubicBezTo>
                    <a:pt x="97602" y="92473"/>
                    <a:pt x="97602" y="92473"/>
                    <a:pt x="97602" y="92473"/>
                  </a:cubicBezTo>
                  <a:cubicBezTo>
                    <a:pt x="114863" y="92473"/>
                    <a:pt x="114863" y="92473"/>
                    <a:pt x="114863" y="92473"/>
                  </a:cubicBezTo>
                  <a:cubicBezTo>
                    <a:pt x="114863" y="88172"/>
                    <a:pt x="114863" y="88172"/>
                    <a:pt x="114863" y="88172"/>
                  </a:cubicBezTo>
                  <a:cubicBezTo>
                    <a:pt x="97602" y="88172"/>
                    <a:pt x="97602" y="88172"/>
                    <a:pt x="97602" y="88172"/>
                  </a:cubicBezTo>
                  <a:cubicBezTo>
                    <a:pt x="97602" y="81720"/>
                    <a:pt x="97602" y="81720"/>
                    <a:pt x="97602" y="81720"/>
                  </a:cubicBezTo>
                  <a:cubicBezTo>
                    <a:pt x="114863" y="81720"/>
                    <a:pt x="114863" y="81720"/>
                    <a:pt x="114863" y="81720"/>
                  </a:cubicBezTo>
                  <a:cubicBezTo>
                    <a:pt x="114863" y="77419"/>
                    <a:pt x="114863" y="77419"/>
                    <a:pt x="114863" y="77419"/>
                  </a:cubicBezTo>
                  <a:cubicBezTo>
                    <a:pt x="97602" y="77419"/>
                    <a:pt x="97602" y="77419"/>
                    <a:pt x="97602" y="77419"/>
                  </a:cubicBezTo>
                  <a:cubicBezTo>
                    <a:pt x="97602" y="28817"/>
                    <a:pt x="97602" y="28817"/>
                    <a:pt x="97602" y="28817"/>
                  </a:cubicBezTo>
                  <a:cubicBezTo>
                    <a:pt x="117328" y="28817"/>
                    <a:pt x="117328" y="28817"/>
                    <a:pt x="117328" y="28817"/>
                  </a:cubicBezTo>
                  <a:lnTo>
                    <a:pt x="117328" y="113978"/>
                  </a:ln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sp>
        <p:nvSpPr>
          <p:cNvPr id="909" name="Shape 909"/>
          <p:cNvSpPr/>
          <p:nvPr/>
        </p:nvSpPr>
        <p:spPr>
          <a:xfrm rot="7918873">
            <a:off x="4353748" y="3399374"/>
            <a:ext cx="1703875" cy="1721688"/>
          </a:xfrm>
          <a:prstGeom prst="teardrop">
            <a:avLst>
              <a:gd name="adj" fmla="val 100000"/>
            </a:avLst>
          </a:prstGeom>
          <a:solidFill>
            <a:srgbClr val="FFFFFF"/>
          </a:solidFill>
          <a:ln w="7620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cxnSp>
        <p:nvCxnSpPr>
          <p:cNvPr id="910" name="Shape 910"/>
          <p:cNvCxnSpPr/>
          <p:nvPr/>
        </p:nvCxnSpPr>
        <p:spPr>
          <a:xfrm rot="10800000" flipH="1">
            <a:off x="5431595" y="5155115"/>
            <a:ext cx="1489200" cy="8700"/>
          </a:xfrm>
          <a:prstGeom prst="straightConnector1">
            <a:avLst/>
          </a:prstGeom>
          <a:noFill/>
          <a:ln w="12700" cap="flat" cmpd="sng">
            <a:solidFill>
              <a:srgbClr val="666666"/>
            </a:solidFill>
            <a:prstDash val="dash"/>
            <a:round/>
            <a:headEnd type="none" w="med" len="med"/>
            <a:tailEnd type="none" w="med" len="med"/>
          </a:ln>
        </p:spPr>
      </p:cxnSp>
      <p:sp>
        <p:nvSpPr>
          <p:cNvPr id="911" name="Shape 911"/>
          <p:cNvSpPr/>
          <p:nvPr/>
        </p:nvSpPr>
        <p:spPr>
          <a:xfrm>
            <a:off x="4942863" y="4961578"/>
            <a:ext cx="431400" cy="405300"/>
          </a:xfrm>
          <a:prstGeom prst="ellipse">
            <a:avLst/>
          </a:prstGeom>
          <a:solidFill>
            <a:srgbClr val="FFFFFF"/>
          </a:solidFill>
          <a:ln w="571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12" name="Shape 912"/>
          <p:cNvSpPr/>
          <p:nvPr/>
        </p:nvSpPr>
        <p:spPr>
          <a:xfrm>
            <a:off x="5012764" y="5027229"/>
            <a:ext cx="291600" cy="273900"/>
          </a:xfrm>
          <a:prstGeom prst="ellipse">
            <a:avLst/>
          </a:prstGeom>
          <a:solidFill>
            <a:srgbClr val="EEB211"/>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grpSp>
        <p:nvGrpSpPr>
          <p:cNvPr id="913" name="Shape 913"/>
          <p:cNvGrpSpPr/>
          <p:nvPr/>
        </p:nvGrpSpPr>
        <p:grpSpPr>
          <a:xfrm>
            <a:off x="4600173" y="3657611"/>
            <a:ext cx="1113097" cy="1205682"/>
            <a:chOff x="2953245" y="1793918"/>
            <a:chExt cx="1653442" cy="1653205"/>
          </a:xfrm>
        </p:grpSpPr>
        <p:grpSp>
          <p:nvGrpSpPr>
            <p:cNvPr id="914" name="Shape 914"/>
            <p:cNvGrpSpPr/>
            <p:nvPr/>
          </p:nvGrpSpPr>
          <p:grpSpPr>
            <a:xfrm>
              <a:off x="3566183" y="2703461"/>
              <a:ext cx="1040504" cy="743662"/>
              <a:chOff x="3566183" y="2703461"/>
              <a:chExt cx="1040504" cy="743662"/>
            </a:xfrm>
          </p:grpSpPr>
          <p:sp>
            <p:nvSpPr>
              <p:cNvPr id="915" name="Shape 915"/>
              <p:cNvSpPr/>
              <p:nvPr/>
            </p:nvSpPr>
            <p:spPr>
              <a:xfrm>
                <a:off x="3566183" y="3229623"/>
                <a:ext cx="712200" cy="217500"/>
              </a:xfrm>
              <a:custGeom>
                <a:avLst/>
                <a:gdLst/>
                <a:ahLst/>
                <a:cxnLst/>
                <a:rect l="0" t="0" r="0" b="0"/>
                <a:pathLst>
                  <a:path w="120000" h="120000" extrusionOk="0">
                    <a:moveTo>
                      <a:pt x="0" y="58755"/>
                    </a:moveTo>
                    <a:lnTo>
                      <a:pt x="456" y="52780"/>
                    </a:lnTo>
                    <a:lnTo>
                      <a:pt x="1520" y="47302"/>
                    </a:lnTo>
                    <a:lnTo>
                      <a:pt x="1825" y="45809"/>
                    </a:lnTo>
                    <a:lnTo>
                      <a:pt x="2585" y="48298"/>
                    </a:lnTo>
                    <a:lnTo>
                      <a:pt x="2281" y="49294"/>
                    </a:lnTo>
                    <a:lnTo>
                      <a:pt x="2281" y="48298"/>
                    </a:lnTo>
                    <a:lnTo>
                      <a:pt x="1520" y="54273"/>
                    </a:lnTo>
                    <a:lnTo>
                      <a:pt x="1520" y="54273"/>
                    </a:lnTo>
                    <a:lnTo>
                      <a:pt x="1216" y="60248"/>
                    </a:lnTo>
                    <a:lnTo>
                      <a:pt x="0" y="58755"/>
                    </a:lnTo>
                    <a:lnTo>
                      <a:pt x="0" y="58755"/>
                    </a:lnTo>
                    <a:close/>
                    <a:moveTo>
                      <a:pt x="4410" y="37842"/>
                    </a:moveTo>
                    <a:lnTo>
                      <a:pt x="5171" y="35352"/>
                    </a:lnTo>
                    <a:lnTo>
                      <a:pt x="7604" y="30871"/>
                    </a:lnTo>
                    <a:lnTo>
                      <a:pt x="7908" y="30871"/>
                    </a:lnTo>
                    <a:lnTo>
                      <a:pt x="8365" y="32863"/>
                    </a:lnTo>
                    <a:lnTo>
                      <a:pt x="7908" y="34356"/>
                    </a:lnTo>
                    <a:lnTo>
                      <a:pt x="7908" y="34356"/>
                    </a:lnTo>
                    <a:lnTo>
                      <a:pt x="5475" y="38838"/>
                    </a:lnTo>
                    <a:lnTo>
                      <a:pt x="5779" y="38838"/>
                    </a:lnTo>
                    <a:lnTo>
                      <a:pt x="4714" y="41327"/>
                    </a:lnTo>
                    <a:lnTo>
                      <a:pt x="4410" y="37842"/>
                    </a:lnTo>
                    <a:lnTo>
                      <a:pt x="4410" y="37842"/>
                    </a:lnTo>
                    <a:close/>
                    <a:moveTo>
                      <a:pt x="10798" y="25892"/>
                    </a:moveTo>
                    <a:lnTo>
                      <a:pt x="14144" y="21410"/>
                    </a:lnTo>
                    <a:lnTo>
                      <a:pt x="14752" y="19917"/>
                    </a:lnTo>
                    <a:lnTo>
                      <a:pt x="15209" y="23402"/>
                    </a:lnTo>
                    <a:lnTo>
                      <a:pt x="14448" y="24896"/>
                    </a:lnTo>
                    <a:lnTo>
                      <a:pt x="14448" y="24896"/>
                    </a:lnTo>
                    <a:lnTo>
                      <a:pt x="11254" y="28381"/>
                    </a:lnTo>
                    <a:lnTo>
                      <a:pt x="10798" y="25892"/>
                    </a:lnTo>
                    <a:lnTo>
                      <a:pt x="10798" y="25892"/>
                    </a:lnTo>
                    <a:close/>
                    <a:moveTo>
                      <a:pt x="55817" y="0"/>
                    </a:moveTo>
                    <a:lnTo>
                      <a:pt x="60076" y="0"/>
                    </a:lnTo>
                    <a:lnTo>
                      <a:pt x="60076" y="3485"/>
                    </a:lnTo>
                    <a:lnTo>
                      <a:pt x="55817" y="3485"/>
                    </a:lnTo>
                    <a:lnTo>
                      <a:pt x="55817" y="0"/>
                    </a:lnTo>
                    <a:lnTo>
                      <a:pt x="55817" y="0"/>
                    </a:lnTo>
                    <a:close/>
                    <a:moveTo>
                      <a:pt x="63269" y="0"/>
                    </a:moveTo>
                    <a:lnTo>
                      <a:pt x="67528" y="0"/>
                    </a:lnTo>
                    <a:lnTo>
                      <a:pt x="67528" y="3485"/>
                    </a:lnTo>
                    <a:lnTo>
                      <a:pt x="63269" y="3485"/>
                    </a:lnTo>
                    <a:lnTo>
                      <a:pt x="63269" y="0"/>
                    </a:lnTo>
                    <a:lnTo>
                      <a:pt x="63269" y="0"/>
                    </a:lnTo>
                    <a:close/>
                    <a:moveTo>
                      <a:pt x="108136" y="23402"/>
                    </a:moveTo>
                    <a:lnTo>
                      <a:pt x="109657" y="25892"/>
                    </a:lnTo>
                    <a:lnTo>
                      <a:pt x="112091" y="29377"/>
                    </a:lnTo>
                    <a:lnTo>
                      <a:pt x="111482" y="32863"/>
                    </a:lnTo>
                    <a:lnTo>
                      <a:pt x="109201" y="29377"/>
                    </a:lnTo>
                    <a:lnTo>
                      <a:pt x="109201" y="29377"/>
                    </a:lnTo>
                    <a:lnTo>
                      <a:pt x="107832" y="26887"/>
                    </a:lnTo>
                    <a:lnTo>
                      <a:pt x="108136" y="23402"/>
                    </a:lnTo>
                    <a:lnTo>
                      <a:pt x="108136" y="23402"/>
                    </a:lnTo>
                    <a:close/>
                    <a:moveTo>
                      <a:pt x="114980" y="35352"/>
                    </a:moveTo>
                    <a:lnTo>
                      <a:pt x="115437" y="35352"/>
                    </a:lnTo>
                    <a:lnTo>
                      <a:pt x="117110" y="41327"/>
                    </a:lnTo>
                    <a:lnTo>
                      <a:pt x="118174" y="44813"/>
                    </a:lnTo>
                    <a:lnTo>
                      <a:pt x="117566" y="47302"/>
                    </a:lnTo>
                    <a:lnTo>
                      <a:pt x="116501" y="43319"/>
                    </a:lnTo>
                    <a:lnTo>
                      <a:pt x="116501" y="43319"/>
                    </a:lnTo>
                    <a:lnTo>
                      <a:pt x="114676" y="38838"/>
                    </a:lnTo>
                    <a:lnTo>
                      <a:pt x="114676" y="38838"/>
                    </a:lnTo>
                    <a:lnTo>
                      <a:pt x="114372" y="37842"/>
                    </a:lnTo>
                    <a:lnTo>
                      <a:pt x="114980" y="35352"/>
                    </a:lnTo>
                    <a:lnTo>
                      <a:pt x="114980" y="35352"/>
                    </a:lnTo>
                    <a:close/>
                    <a:moveTo>
                      <a:pt x="120000" y="54273"/>
                    </a:moveTo>
                    <a:lnTo>
                      <a:pt x="120000" y="58755"/>
                    </a:lnTo>
                    <a:lnTo>
                      <a:pt x="119391" y="60248"/>
                    </a:lnTo>
                    <a:lnTo>
                      <a:pt x="118935" y="55269"/>
                    </a:lnTo>
                    <a:lnTo>
                      <a:pt x="120000" y="54273"/>
                    </a:lnTo>
                    <a:lnTo>
                      <a:pt x="120000" y="54273"/>
                    </a:lnTo>
                    <a:close/>
                    <a:moveTo>
                      <a:pt x="120000" y="60248"/>
                    </a:moveTo>
                    <a:lnTo>
                      <a:pt x="119695" y="65726"/>
                    </a:lnTo>
                    <a:lnTo>
                      <a:pt x="119391" y="69211"/>
                    </a:lnTo>
                    <a:lnTo>
                      <a:pt x="118174" y="68215"/>
                    </a:lnTo>
                    <a:lnTo>
                      <a:pt x="118935" y="64730"/>
                    </a:lnTo>
                    <a:lnTo>
                      <a:pt x="118935" y="65726"/>
                    </a:lnTo>
                    <a:lnTo>
                      <a:pt x="119391" y="58755"/>
                    </a:lnTo>
                    <a:lnTo>
                      <a:pt x="120000" y="60248"/>
                    </a:lnTo>
                    <a:lnTo>
                      <a:pt x="120000" y="60248"/>
                    </a:lnTo>
                    <a:close/>
                    <a:moveTo>
                      <a:pt x="117566" y="77676"/>
                    </a:moveTo>
                    <a:lnTo>
                      <a:pt x="117110" y="78672"/>
                    </a:lnTo>
                    <a:lnTo>
                      <a:pt x="115437" y="83651"/>
                    </a:lnTo>
                    <a:lnTo>
                      <a:pt x="113916" y="87136"/>
                    </a:lnTo>
                    <a:lnTo>
                      <a:pt x="113155" y="83651"/>
                    </a:lnTo>
                    <a:lnTo>
                      <a:pt x="114676" y="81161"/>
                    </a:lnTo>
                    <a:lnTo>
                      <a:pt x="114676" y="81161"/>
                    </a:lnTo>
                    <a:lnTo>
                      <a:pt x="116501" y="75186"/>
                    </a:lnTo>
                    <a:lnTo>
                      <a:pt x="116501" y="76680"/>
                    </a:lnTo>
                    <a:lnTo>
                      <a:pt x="116501" y="76680"/>
                    </a:lnTo>
                    <a:lnTo>
                      <a:pt x="117566" y="77676"/>
                    </a:lnTo>
                    <a:lnTo>
                      <a:pt x="117566" y="77676"/>
                    </a:lnTo>
                    <a:close/>
                    <a:moveTo>
                      <a:pt x="111026" y="91618"/>
                    </a:moveTo>
                    <a:lnTo>
                      <a:pt x="109657" y="94107"/>
                    </a:lnTo>
                    <a:lnTo>
                      <a:pt x="106768" y="97593"/>
                    </a:lnTo>
                    <a:lnTo>
                      <a:pt x="106463" y="94107"/>
                    </a:lnTo>
                    <a:lnTo>
                      <a:pt x="109201" y="90622"/>
                    </a:lnTo>
                    <a:lnTo>
                      <a:pt x="109201" y="90622"/>
                    </a:lnTo>
                    <a:lnTo>
                      <a:pt x="110418" y="89626"/>
                    </a:lnTo>
                    <a:lnTo>
                      <a:pt x="111026" y="91618"/>
                    </a:lnTo>
                    <a:lnTo>
                      <a:pt x="111026" y="91618"/>
                    </a:lnTo>
                    <a:close/>
                    <a:moveTo>
                      <a:pt x="103878" y="101078"/>
                    </a:moveTo>
                    <a:lnTo>
                      <a:pt x="102509" y="102572"/>
                    </a:lnTo>
                    <a:lnTo>
                      <a:pt x="99619" y="104564"/>
                    </a:lnTo>
                    <a:lnTo>
                      <a:pt x="99163" y="101078"/>
                    </a:lnTo>
                    <a:lnTo>
                      <a:pt x="102053" y="99087"/>
                    </a:lnTo>
                    <a:lnTo>
                      <a:pt x="102053" y="99087"/>
                    </a:lnTo>
                    <a:lnTo>
                      <a:pt x="103574" y="97593"/>
                    </a:lnTo>
                    <a:lnTo>
                      <a:pt x="103878" y="101078"/>
                    </a:lnTo>
                    <a:lnTo>
                      <a:pt x="103878" y="101078"/>
                    </a:lnTo>
                    <a:close/>
                    <a:moveTo>
                      <a:pt x="96273" y="107053"/>
                    </a:moveTo>
                    <a:lnTo>
                      <a:pt x="93536" y="109543"/>
                    </a:lnTo>
                    <a:lnTo>
                      <a:pt x="92015" y="110539"/>
                    </a:lnTo>
                    <a:lnTo>
                      <a:pt x="92015" y="107053"/>
                    </a:lnTo>
                    <a:lnTo>
                      <a:pt x="93536" y="106058"/>
                    </a:lnTo>
                    <a:lnTo>
                      <a:pt x="93536" y="106058"/>
                    </a:lnTo>
                    <a:lnTo>
                      <a:pt x="96273" y="103568"/>
                    </a:lnTo>
                    <a:lnTo>
                      <a:pt x="96273" y="107053"/>
                    </a:lnTo>
                    <a:lnTo>
                      <a:pt x="96273" y="107053"/>
                    </a:lnTo>
                    <a:close/>
                    <a:moveTo>
                      <a:pt x="88821" y="111535"/>
                    </a:moveTo>
                    <a:lnTo>
                      <a:pt x="84866" y="114024"/>
                    </a:lnTo>
                    <a:lnTo>
                      <a:pt x="84410" y="110539"/>
                    </a:lnTo>
                    <a:lnTo>
                      <a:pt x="88821" y="108049"/>
                    </a:lnTo>
                    <a:lnTo>
                      <a:pt x="88821" y="111535"/>
                    </a:lnTo>
                    <a:lnTo>
                      <a:pt x="88821" y="111535"/>
                    </a:lnTo>
                    <a:close/>
                    <a:moveTo>
                      <a:pt x="81216" y="115518"/>
                    </a:moveTo>
                    <a:lnTo>
                      <a:pt x="76958" y="116514"/>
                    </a:lnTo>
                    <a:lnTo>
                      <a:pt x="76958" y="114024"/>
                    </a:lnTo>
                    <a:lnTo>
                      <a:pt x="81216" y="111535"/>
                    </a:lnTo>
                    <a:lnTo>
                      <a:pt x="81216" y="115518"/>
                    </a:lnTo>
                    <a:lnTo>
                      <a:pt x="81216" y="115518"/>
                    </a:lnTo>
                    <a:close/>
                    <a:moveTo>
                      <a:pt x="73764" y="117510"/>
                    </a:moveTo>
                    <a:lnTo>
                      <a:pt x="72243" y="119004"/>
                    </a:lnTo>
                    <a:lnTo>
                      <a:pt x="69353" y="119004"/>
                    </a:lnTo>
                    <a:lnTo>
                      <a:pt x="69353" y="115518"/>
                    </a:lnTo>
                    <a:lnTo>
                      <a:pt x="71939" y="115518"/>
                    </a:lnTo>
                    <a:lnTo>
                      <a:pt x="71939" y="115518"/>
                    </a:lnTo>
                    <a:lnTo>
                      <a:pt x="73764" y="114024"/>
                    </a:lnTo>
                    <a:lnTo>
                      <a:pt x="73764" y="117510"/>
                    </a:lnTo>
                    <a:lnTo>
                      <a:pt x="73764" y="117510"/>
                    </a:lnTo>
                    <a:close/>
                    <a:moveTo>
                      <a:pt x="66159" y="119004"/>
                    </a:moveTo>
                    <a:lnTo>
                      <a:pt x="61901" y="120000"/>
                    </a:lnTo>
                    <a:lnTo>
                      <a:pt x="61901" y="116514"/>
                    </a:lnTo>
                    <a:lnTo>
                      <a:pt x="66159" y="115518"/>
                    </a:lnTo>
                    <a:lnTo>
                      <a:pt x="66159" y="119004"/>
                    </a:lnTo>
                    <a:lnTo>
                      <a:pt x="66159" y="119004"/>
                    </a:lnTo>
                    <a:close/>
                    <a:moveTo>
                      <a:pt x="58555" y="120000"/>
                    </a:moveTo>
                    <a:lnTo>
                      <a:pt x="54296" y="119004"/>
                    </a:lnTo>
                    <a:lnTo>
                      <a:pt x="54296" y="115518"/>
                    </a:lnTo>
                    <a:lnTo>
                      <a:pt x="58555" y="116514"/>
                    </a:lnTo>
                    <a:lnTo>
                      <a:pt x="58555" y="120000"/>
                    </a:lnTo>
                    <a:lnTo>
                      <a:pt x="58555" y="120000"/>
                    </a:lnTo>
                    <a:close/>
                    <a:moveTo>
                      <a:pt x="51102" y="119004"/>
                    </a:moveTo>
                    <a:lnTo>
                      <a:pt x="48212" y="119004"/>
                    </a:lnTo>
                    <a:lnTo>
                      <a:pt x="46692" y="117510"/>
                    </a:lnTo>
                    <a:lnTo>
                      <a:pt x="46692" y="114024"/>
                    </a:lnTo>
                    <a:lnTo>
                      <a:pt x="48212" y="115518"/>
                    </a:lnTo>
                    <a:lnTo>
                      <a:pt x="48212" y="115518"/>
                    </a:lnTo>
                    <a:lnTo>
                      <a:pt x="51102" y="115518"/>
                    </a:lnTo>
                    <a:lnTo>
                      <a:pt x="51102" y="119004"/>
                    </a:lnTo>
                    <a:lnTo>
                      <a:pt x="51102" y="119004"/>
                    </a:lnTo>
                    <a:close/>
                    <a:moveTo>
                      <a:pt x="43498" y="117510"/>
                    </a:moveTo>
                    <a:lnTo>
                      <a:pt x="39239" y="116514"/>
                    </a:lnTo>
                    <a:lnTo>
                      <a:pt x="39239" y="113029"/>
                    </a:lnTo>
                    <a:lnTo>
                      <a:pt x="43498" y="114024"/>
                    </a:lnTo>
                    <a:lnTo>
                      <a:pt x="43498" y="117510"/>
                    </a:lnTo>
                    <a:lnTo>
                      <a:pt x="43498" y="117510"/>
                    </a:lnTo>
                    <a:close/>
                    <a:moveTo>
                      <a:pt x="36045" y="114024"/>
                    </a:moveTo>
                    <a:lnTo>
                      <a:pt x="31634" y="113029"/>
                    </a:lnTo>
                    <a:lnTo>
                      <a:pt x="31634" y="109543"/>
                    </a:lnTo>
                    <a:lnTo>
                      <a:pt x="36045" y="110539"/>
                    </a:lnTo>
                    <a:lnTo>
                      <a:pt x="36045" y="114024"/>
                    </a:lnTo>
                    <a:lnTo>
                      <a:pt x="36045" y="114024"/>
                    </a:lnTo>
                    <a:close/>
                    <a:moveTo>
                      <a:pt x="28441" y="110539"/>
                    </a:moveTo>
                    <a:lnTo>
                      <a:pt x="26615" y="109543"/>
                    </a:lnTo>
                    <a:lnTo>
                      <a:pt x="24182" y="108049"/>
                    </a:lnTo>
                    <a:lnTo>
                      <a:pt x="24486" y="104564"/>
                    </a:lnTo>
                    <a:lnTo>
                      <a:pt x="27072" y="106058"/>
                    </a:lnTo>
                    <a:lnTo>
                      <a:pt x="27072" y="106058"/>
                    </a:lnTo>
                    <a:lnTo>
                      <a:pt x="28441" y="107053"/>
                    </a:lnTo>
                    <a:lnTo>
                      <a:pt x="28441" y="110539"/>
                    </a:lnTo>
                    <a:lnTo>
                      <a:pt x="28441" y="110539"/>
                    </a:lnTo>
                    <a:close/>
                    <a:moveTo>
                      <a:pt x="20836" y="104564"/>
                    </a:moveTo>
                    <a:lnTo>
                      <a:pt x="18098" y="102572"/>
                    </a:lnTo>
                    <a:lnTo>
                      <a:pt x="16882" y="101078"/>
                    </a:lnTo>
                    <a:lnTo>
                      <a:pt x="16882" y="97593"/>
                    </a:lnTo>
                    <a:lnTo>
                      <a:pt x="18403" y="99087"/>
                    </a:lnTo>
                    <a:lnTo>
                      <a:pt x="18098" y="99087"/>
                    </a:lnTo>
                    <a:lnTo>
                      <a:pt x="21292" y="102572"/>
                    </a:lnTo>
                    <a:lnTo>
                      <a:pt x="20836" y="104564"/>
                    </a:lnTo>
                    <a:lnTo>
                      <a:pt x="20836" y="104564"/>
                    </a:lnTo>
                    <a:close/>
                    <a:moveTo>
                      <a:pt x="13688" y="97593"/>
                    </a:moveTo>
                    <a:lnTo>
                      <a:pt x="10494" y="94107"/>
                    </a:lnTo>
                    <a:lnTo>
                      <a:pt x="9733" y="93112"/>
                    </a:lnTo>
                    <a:lnTo>
                      <a:pt x="10190" y="89626"/>
                    </a:lnTo>
                    <a:lnTo>
                      <a:pt x="11254" y="90622"/>
                    </a:lnTo>
                    <a:lnTo>
                      <a:pt x="10798" y="90622"/>
                    </a:lnTo>
                    <a:lnTo>
                      <a:pt x="14144" y="95103"/>
                    </a:lnTo>
                    <a:lnTo>
                      <a:pt x="13688" y="97593"/>
                    </a:lnTo>
                    <a:lnTo>
                      <a:pt x="13688" y="97593"/>
                    </a:lnTo>
                    <a:close/>
                    <a:moveTo>
                      <a:pt x="6539" y="87136"/>
                    </a:moveTo>
                    <a:lnTo>
                      <a:pt x="5171" y="83651"/>
                    </a:lnTo>
                    <a:lnTo>
                      <a:pt x="2889" y="78672"/>
                    </a:lnTo>
                    <a:lnTo>
                      <a:pt x="3954" y="76680"/>
                    </a:lnTo>
                    <a:lnTo>
                      <a:pt x="5779" y="81161"/>
                    </a:lnTo>
                    <a:lnTo>
                      <a:pt x="5475" y="81161"/>
                    </a:lnTo>
                    <a:lnTo>
                      <a:pt x="7300" y="84647"/>
                    </a:lnTo>
                    <a:lnTo>
                      <a:pt x="6539" y="87136"/>
                    </a:lnTo>
                    <a:lnTo>
                      <a:pt x="6539" y="87136"/>
                    </a:lnTo>
                    <a:close/>
                    <a:moveTo>
                      <a:pt x="1216" y="69211"/>
                    </a:moveTo>
                    <a:lnTo>
                      <a:pt x="456" y="65726"/>
                    </a:lnTo>
                    <a:lnTo>
                      <a:pt x="0" y="60248"/>
                    </a:lnTo>
                    <a:lnTo>
                      <a:pt x="1216" y="58755"/>
                    </a:lnTo>
                    <a:lnTo>
                      <a:pt x="1520" y="65726"/>
                    </a:lnTo>
                    <a:lnTo>
                      <a:pt x="1520" y="64730"/>
                    </a:lnTo>
                    <a:lnTo>
                      <a:pt x="1825" y="68215"/>
                    </a:lnTo>
                    <a:lnTo>
                      <a:pt x="1216" y="69211"/>
                    </a:lnTo>
                    <a:lnTo>
                      <a:pt x="1216" y="69211"/>
                    </a:ln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16" name="Shape 916"/>
              <p:cNvSpPr/>
              <p:nvPr/>
            </p:nvSpPr>
            <p:spPr>
              <a:xfrm>
                <a:off x="4143787" y="3060853"/>
                <a:ext cx="462900" cy="117300"/>
              </a:xfrm>
              <a:custGeom>
                <a:avLst/>
                <a:gdLst/>
                <a:ahLst/>
                <a:cxnLst/>
                <a:rect l="0" t="0" r="0" b="0"/>
                <a:pathLst>
                  <a:path w="120000" h="120000" extrusionOk="0">
                    <a:moveTo>
                      <a:pt x="0" y="46153"/>
                    </a:moveTo>
                    <a:lnTo>
                      <a:pt x="1871" y="31384"/>
                    </a:lnTo>
                    <a:lnTo>
                      <a:pt x="3976" y="22153"/>
                    </a:lnTo>
                    <a:lnTo>
                      <a:pt x="5146" y="28615"/>
                    </a:lnTo>
                    <a:lnTo>
                      <a:pt x="2807" y="35076"/>
                    </a:lnTo>
                    <a:lnTo>
                      <a:pt x="2807" y="35076"/>
                    </a:lnTo>
                    <a:lnTo>
                      <a:pt x="1871" y="48000"/>
                    </a:lnTo>
                    <a:lnTo>
                      <a:pt x="0" y="46153"/>
                    </a:lnTo>
                    <a:lnTo>
                      <a:pt x="0" y="46153"/>
                    </a:lnTo>
                    <a:close/>
                    <a:moveTo>
                      <a:pt x="7953" y="11076"/>
                    </a:moveTo>
                    <a:lnTo>
                      <a:pt x="10526" y="7384"/>
                    </a:lnTo>
                    <a:lnTo>
                      <a:pt x="14502" y="0"/>
                    </a:lnTo>
                    <a:lnTo>
                      <a:pt x="14970" y="7384"/>
                    </a:lnTo>
                    <a:lnTo>
                      <a:pt x="11228" y="11076"/>
                    </a:lnTo>
                    <a:lnTo>
                      <a:pt x="11695" y="11076"/>
                    </a:lnTo>
                    <a:lnTo>
                      <a:pt x="8888" y="17538"/>
                    </a:lnTo>
                    <a:lnTo>
                      <a:pt x="7953" y="11076"/>
                    </a:lnTo>
                    <a:lnTo>
                      <a:pt x="7953" y="11076"/>
                    </a:lnTo>
                    <a:close/>
                    <a:moveTo>
                      <a:pt x="111812" y="11076"/>
                    </a:moveTo>
                    <a:lnTo>
                      <a:pt x="115087" y="17538"/>
                    </a:lnTo>
                    <a:lnTo>
                      <a:pt x="117192" y="26769"/>
                    </a:lnTo>
                    <a:lnTo>
                      <a:pt x="116023" y="31384"/>
                    </a:lnTo>
                    <a:lnTo>
                      <a:pt x="113918" y="22153"/>
                    </a:lnTo>
                    <a:lnTo>
                      <a:pt x="113918" y="24000"/>
                    </a:lnTo>
                    <a:lnTo>
                      <a:pt x="110643" y="15692"/>
                    </a:lnTo>
                    <a:lnTo>
                      <a:pt x="111812" y="11076"/>
                    </a:lnTo>
                    <a:lnTo>
                      <a:pt x="111812" y="11076"/>
                    </a:lnTo>
                    <a:close/>
                    <a:moveTo>
                      <a:pt x="120000" y="48000"/>
                    </a:moveTo>
                    <a:lnTo>
                      <a:pt x="118362" y="63692"/>
                    </a:lnTo>
                    <a:lnTo>
                      <a:pt x="116725" y="70153"/>
                    </a:lnTo>
                    <a:lnTo>
                      <a:pt x="115555" y="65538"/>
                    </a:lnTo>
                    <a:lnTo>
                      <a:pt x="117192" y="59076"/>
                    </a:lnTo>
                    <a:lnTo>
                      <a:pt x="117192" y="61846"/>
                    </a:lnTo>
                    <a:lnTo>
                      <a:pt x="118362" y="46153"/>
                    </a:lnTo>
                    <a:lnTo>
                      <a:pt x="120000" y="48000"/>
                    </a:lnTo>
                    <a:lnTo>
                      <a:pt x="120000" y="48000"/>
                    </a:lnTo>
                    <a:close/>
                    <a:moveTo>
                      <a:pt x="112748" y="81230"/>
                    </a:moveTo>
                    <a:lnTo>
                      <a:pt x="109473" y="89538"/>
                    </a:lnTo>
                    <a:lnTo>
                      <a:pt x="106666" y="94153"/>
                    </a:lnTo>
                    <a:lnTo>
                      <a:pt x="106198" y="87692"/>
                    </a:lnTo>
                    <a:lnTo>
                      <a:pt x="109005" y="83076"/>
                    </a:lnTo>
                    <a:lnTo>
                      <a:pt x="109005" y="83076"/>
                    </a:lnTo>
                    <a:lnTo>
                      <a:pt x="111812" y="76615"/>
                    </a:lnTo>
                    <a:lnTo>
                      <a:pt x="112748" y="81230"/>
                    </a:lnTo>
                    <a:lnTo>
                      <a:pt x="112748" y="81230"/>
                    </a:lnTo>
                    <a:close/>
                    <a:moveTo>
                      <a:pt x="101754" y="100615"/>
                    </a:moveTo>
                    <a:lnTo>
                      <a:pt x="95204" y="105230"/>
                    </a:lnTo>
                    <a:lnTo>
                      <a:pt x="95204" y="98769"/>
                    </a:lnTo>
                    <a:lnTo>
                      <a:pt x="101286" y="94153"/>
                    </a:lnTo>
                    <a:lnTo>
                      <a:pt x="101754" y="100615"/>
                    </a:lnTo>
                    <a:lnTo>
                      <a:pt x="101754" y="100615"/>
                    </a:lnTo>
                    <a:close/>
                    <a:moveTo>
                      <a:pt x="90058" y="109846"/>
                    </a:moveTo>
                    <a:lnTo>
                      <a:pt x="83976" y="113538"/>
                    </a:lnTo>
                    <a:lnTo>
                      <a:pt x="83508" y="107076"/>
                    </a:lnTo>
                    <a:lnTo>
                      <a:pt x="90058" y="103384"/>
                    </a:lnTo>
                    <a:lnTo>
                      <a:pt x="90058" y="109846"/>
                    </a:lnTo>
                    <a:lnTo>
                      <a:pt x="90058" y="109846"/>
                    </a:lnTo>
                    <a:close/>
                    <a:moveTo>
                      <a:pt x="78596" y="116307"/>
                    </a:moveTo>
                    <a:lnTo>
                      <a:pt x="72046" y="118153"/>
                    </a:lnTo>
                    <a:lnTo>
                      <a:pt x="72046" y="111692"/>
                    </a:lnTo>
                    <a:lnTo>
                      <a:pt x="78596" y="109846"/>
                    </a:lnTo>
                    <a:lnTo>
                      <a:pt x="78596" y="116307"/>
                    </a:lnTo>
                    <a:lnTo>
                      <a:pt x="78596" y="116307"/>
                    </a:lnTo>
                    <a:close/>
                    <a:moveTo>
                      <a:pt x="66900" y="118153"/>
                    </a:moveTo>
                    <a:lnTo>
                      <a:pt x="60350" y="120000"/>
                    </a:lnTo>
                    <a:lnTo>
                      <a:pt x="60350" y="113538"/>
                    </a:lnTo>
                    <a:lnTo>
                      <a:pt x="66900" y="111692"/>
                    </a:lnTo>
                    <a:lnTo>
                      <a:pt x="66900" y="118153"/>
                    </a:lnTo>
                    <a:lnTo>
                      <a:pt x="66900" y="118153"/>
                    </a:lnTo>
                    <a:close/>
                    <a:moveTo>
                      <a:pt x="55438" y="118153"/>
                    </a:moveTo>
                    <a:lnTo>
                      <a:pt x="48654" y="118153"/>
                    </a:lnTo>
                    <a:lnTo>
                      <a:pt x="48654" y="111692"/>
                    </a:lnTo>
                    <a:lnTo>
                      <a:pt x="55438" y="111692"/>
                    </a:lnTo>
                    <a:lnTo>
                      <a:pt x="55438" y="118153"/>
                    </a:lnTo>
                    <a:lnTo>
                      <a:pt x="55438" y="118153"/>
                    </a:lnTo>
                    <a:close/>
                    <a:moveTo>
                      <a:pt x="43742" y="116307"/>
                    </a:moveTo>
                    <a:lnTo>
                      <a:pt x="37192" y="113538"/>
                    </a:lnTo>
                    <a:lnTo>
                      <a:pt x="37192" y="107076"/>
                    </a:lnTo>
                    <a:lnTo>
                      <a:pt x="43742" y="109846"/>
                    </a:lnTo>
                    <a:lnTo>
                      <a:pt x="43742" y="116307"/>
                    </a:lnTo>
                    <a:lnTo>
                      <a:pt x="43742" y="116307"/>
                    </a:lnTo>
                    <a:close/>
                    <a:moveTo>
                      <a:pt x="32046" y="111692"/>
                    </a:moveTo>
                    <a:lnTo>
                      <a:pt x="27134" y="107076"/>
                    </a:lnTo>
                    <a:lnTo>
                      <a:pt x="25497" y="107076"/>
                    </a:lnTo>
                    <a:lnTo>
                      <a:pt x="26198" y="100615"/>
                    </a:lnTo>
                    <a:lnTo>
                      <a:pt x="27134" y="100615"/>
                    </a:lnTo>
                    <a:lnTo>
                      <a:pt x="27134" y="100615"/>
                    </a:lnTo>
                    <a:lnTo>
                      <a:pt x="32046" y="105230"/>
                    </a:lnTo>
                    <a:lnTo>
                      <a:pt x="32046" y="111692"/>
                    </a:lnTo>
                    <a:lnTo>
                      <a:pt x="32046" y="111692"/>
                    </a:lnTo>
                    <a:close/>
                    <a:moveTo>
                      <a:pt x="20584" y="103384"/>
                    </a:moveTo>
                    <a:lnTo>
                      <a:pt x="18245" y="98769"/>
                    </a:lnTo>
                    <a:lnTo>
                      <a:pt x="14035" y="94153"/>
                    </a:lnTo>
                    <a:lnTo>
                      <a:pt x="14502" y="87692"/>
                    </a:lnTo>
                    <a:lnTo>
                      <a:pt x="18947" y="94153"/>
                    </a:lnTo>
                    <a:lnTo>
                      <a:pt x="18245" y="94153"/>
                    </a:lnTo>
                    <a:lnTo>
                      <a:pt x="21052" y="96000"/>
                    </a:lnTo>
                    <a:lnTo>
                      <a:pt x="20584" y="103384"/>
                    </a:lnTo>
                    <a:lnTo>
                      <a:pt x="20584" y="103384"/>
                    </a:ln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17" name="Shape 917"/>
              <p:cNvSpPr/>
              <p:nvPr/>
            </p:nvSpPr>
            <p:spPr>
              <a:xfrm>
                <a:off x="4284578" y="2769344"/>
                <a:ext cx="70500" cy="153300"/>
              </a:xfrm>
              <a:custGeom>
                <a:avLst/>
                <a:gdLst/>
                <a:ahLst/>
                <a:cxnLst/>
                <a:rect l="0" t="0" r="0" b="0"/>
                <a:pathLst>
                  <a:path w="120000" h="120000" extrusionOk="0">
                    <a:moveTo>
                      <a:pt x="10909" y="15000"/>
                    </a:moveTo>
                    <a:cubicBezTo>
                      <a:pt x="10909" y="15000"/>
                      <a:pt x="43636" y="90000"/>
                      <a:pt x="0" y="120000"/>
                    </a:cubicBezTo>
                    <a:cubicBezTo>
                      <a:pt x="120000" y="116666"/>
                      <a:pt x="120000" y="116666"/>
                      <a:pt x="120000" y="116666"/>
                    </a:cubicBezTo>
                    <a:cubicBezTo>
                      <a:pt x="120000" y="50000"/>
                      <a:pt x="120000" y="50000"/>
                      <a:pt x="120000" y="50000"/>
                    </a:cubicBezTo>
                    <a:cubicBezTo>
                      <a:pt x="32727" y="13333"/>
                      <a:pt x="32727" y="13333"/>
                      <a:pt x="32727" y="13333"/>
                    </a:cubicBezTo>
                    <a:cubicBezTo>
                      <a:pt x="29090" y="0"/>
                      <a:pt x="29090" y="0"/>
                      <a:pt x="29090" y="0"/>
                    </a:cubicBezTo>
                    <a:cubicBezTo>
                      <a:pt x="10909" y="15000"/>
                      <a:pt x="10909" y="15000"/>
                      <a:pt x="10909" y="15000"/>
                    </a:cubicBezTo>
                    <a:close/>
                  </a:path>
                </a:pathLst>
              </a:custGeom>
              <a:solidFill>
                <a:srgbClr val="F8D027"/>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18" name="Shape 918"/>
              <p:cNvSpPr/>
              <p:nvPr/>
            </p:nvSpPr>
            <p:spPr>
              <a:xfrm>
                <a:off x="3850473" y="3005801"/>
                <a:ext cx="153300" cy="339300"/>
              </a:xfrm>
              <a:custGeom>
                <a:avLst/>
                <a:gdLst/>
                <a:ahLst/>
                <a:cxnLst/>
                <a:rect l="0" t="0" r="0" b="0"/>
                <a:pathLst>
                  <a:path w="120000" h="120000" extrusionOk="0">
                    <a:moveTo>
                      <a:pt x="5000" y="33207"/>
                    </a:moveTo>
                    <a:cubicBezTo>
                      <a:pt x="10000" y="48301"/>
                      <a:pt x="40000" y="97358"/>
                      <a:pt x="53333" y="120000"/>
                    </a:cubicBezTo>
                    <a:cubicBezTo>
                      <a:pt x="56666" y="120000"/>
                      <a:pt x="60000" y="120000"/>
                      <a:pt x="66666" y="120000"/>
                    </a:cubicBezTo>
                    <a:cubicBezTo>
                      <a:pt x="80000" y="97358"/>
                      <a:pt x="108333" y="48301"/>
                      <a:pt x="115000" y="33207"/>
                    </a:cubicBezTo>
                    <a:cubicBezTo>
                      <a:pt x="120000" y="20377"/>
                      <a:pt x="118333" y="10566"/>
                      <a:pt x="116666" y="6792"/>
                    </a:cubicBezTo>
                    <a:cubicBezTo>
                      <a:pt x="106666" y="2264"/>
                      <a:pt x="93333" y="0"/>
                      <a:pt x="78333" y="0"/>
                    </a:cubicBezTo>
                    <a:cubicBezTo>
                      <a:pt x="78333" y="0"/>
                      <a:pt x="78333" y="0"/>
                      <a:pt x="40000" y="0"/>
                    </a:cubicBezTo>
                    <a:cubicBezTo>
                      <a:pt x="26666" y="0"/>
                      <a:pt x="13333" y="2264"/>
                      <a:pt x="3333" y="6037"/>
                    </a:cubicBezTo>
                    <a:cubicBezTo>
                      <a:pt x="1666" y="9811"/>
                      <a:pt x="0" y="19622"/>
                      <a:pt x="5000" y="33207"/>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19" name="Shape 919"/>
              <p:cNvSpPr/>
              <p:nvPr/>
            </p:nvSpPr>
            <p:spPr>
              <a:xfrm>
                <a:off x="4382951" y="2769344"/>
                <a:ext cx="70500" cy="153300"/>
              </a:xfrm>
              <a:custGeom>
                <a:avLst/>
                <a:gdLst/>
                <a:ahLst/>
                <a:cxnLst/>
                <a:rect l="0" t="0" r="0" b="0"/>
                <a:pathLst>
                  <a:path w="120000" h="120000" extrusionOk="0">
                    <a:moveTo>
                      <a:pt x="112727" y="15000"/>
                    </a:moveTo>
                    <a:cubicBezTo>
                      <a:pt x="112727" y="15000"/>
                      <a:pt x="76363" y="90000"/>
                      <a:pt x="120000" y="120000"/>
                    </a:cubicBezTo>
                    <a:cubicBezTo>
                      <a:pt x="0" y="116666"/>
                      <a:pt x="0" y="116666"/>
                      <a:pt x="0" y="116666"/>
                    </a:cubicBezTo>
                    <a:cubicBezTo>
                      <a:pt x="0" y="50000"/>
                      <a:pt x="0" y="50000"/>
                      <a:pt x="0" y="50000"/>
                    </a:cubicBezTo>
                    <a:cubicBezTo>
                      <a:pt x="87272" y="13333"/>
                      <a:pt x="87272" y="13333"/>
                      <a:pt x="87272" y="13333"/>
                    </a:cubicBezTo>
                    <a:cubicBezTo>
                      <a:pt x="90909" y="0"/>
                      <a:pt x="90909" y="0"/>
                      <a:pt x="90909" y="0"/>
                    </a:cubicBezTo>
                    <a:cubicBezTo>
                      <a:pt x="112727" y="15000"/>
                      <a:pt x="112727" y="15000"/>
                      <a:pt x="112727" y="15000"/>
                    </a:cubicBezTo>
                    <a:close/>
                  </a:path>
                </a:pathLst>
              </a:custGeom>
              <a:solidFill>
                <a:srgbClr val="F8D027"/>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0" name="Shape 920"/>
              <p:cNvSpPr/>
              <p:nvPr/>
            </p:nvSpPr>
            <p:spPr>
              <a:xfrm>
                <a:off x="3856789" y="2927283"/>
                <a:ext cx="140700" cy="142500"/>
              </a:xfrm>
              <a:custGeom>
                <a:avLst/>
                <a:gdLst/>
                <a:ahLst/>
                <a:cxnLst/>
                <a:rect l="0" t="0" r="0" b="0"/>
                <a:pathLst>
                  <a:path w="120000" h="120000" extrusionOk="0">
                    <a:moveTo>
                      <a:pt x="120000" y="0"/>
                    </a:moveTo>
                    <a:cubicBezTo>
                      <a:pt x="0" y="0"/>
                      <a:pt x="0" y="0"/>
                      <a:pt x="0" y="0"/>
                    </a:cubicBezTo>
                    <a:cubicBezTo>
                      <a:pt x="0" y="89552"/>
                      <a:pt x="0" y="89552"/>
                      <a:pt x="0" y="89552"/>
                    </a:cubicBezTo>
                    <a:cubicBezTo>
                      <a:pt x="0" y="89552"/>
                      <a:pt x="18181" y="120000"/>
                      <a:pt x="60000" y="120000"/>
                    </a:cubicBezTo>
                    <a:cubicBezTo>
                      <a:pt x="100000" y="120000"/>
                      <a:pt x="120000" y="89552"/>
                      <a:pt x="120000" y="89552"/>
                    </a:cubicBezTo>
                    <a:cubicBezTo>
                      <a:pt x="120000" y="0"/>
                      <a:pt x="120000" y="0"/>
                      <a:pt x="120000" y="0"/>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1" name="Shape 921"/>
              <p:cNvSpPr/>
              <p:nvPr/>
            </p:nvSpPr>
            <p:spPr>
              <a:xfrm>
                <a:off x="3809860" y="2747684"/>
                <a:ext cx="225600" cy="277200"/>
              </a:xfrm>
              <a:custGeom>
                <a:avLst/>
                <a:gdLst/>
                <a:ahLst/>
                <a:cxnLst/>
                <a:rect l="0" t="0" r="0" b="0"/>
                <a:pathLst>
                  <a:path w="120000" h="120000" extrusionOk="0">
                    <a:moveTo>
                      <a:pt x="0" y="60000"/>
                    </a:moveTo>
                    <a:cubicBezTo>
                      <a:pt x="0" y="26769"/>
                      <a:pt x="27169" y="0"/>
                      <a:pt x="60000" y="0"/>
                    </a:cubicBezTo>
                    <a:cubicBezTo>
                      <a:pt x="60000" y="0"/>
                      <a:pt x="60000" y="0"/>
                      <a:pt x="60000" y="0"/>
                    </a:cubicBezTo>
                    <a:cubicBezTo>
                      <a:pt x="60000" y="0"/>
                      <a:pt x="60000" y="0"/>
                      <a:pt x="60000" y="0"/>
                    </a:cubicBezTo>
                    <a:cubicBezTo>
                      <a:pt x="92830" y="0"/>
                      <a:pt x="120000" y="26769"/>
                      <a:pt x="120000" y="60000"/>
                    </a:cubicBezTo>
                    <a:cubicBezTo>
                      <a:pt x="120000" y="60000"/>
                      <a:pt x="120000" y="60000"/>
                      <a:pt x="120000" y="60000"/>
                    </a:cubicBezTo>
                    <a:cubicBezTo>
                      <a:pt x="120000" y="93230"/>
                      <a:pt x="92830" y="120000"/>
                      <a:pt x="60000" y="120000"/>
                    </a:cubicBezTo>
                    <a:cubicBezTo>
                      <a:pt x="60000" y="120000"/>
                      <a:pt x="60000" y="120000"/>
                      <a:pt x="60000" y="120000"/>
                    </a:cubicBezTo>
                    <a:cubicBezTo>
                      <a:pt x="60000" y="120000"/>
                      <a:pt x="60000" y="120000"/>
                      <a:pt x="60000" y="120000"/>
                    </a:cubicBezTo>
                    <a:cubicBezTo>
                      <a:pt x="27169" y="120000"/>
                      <a:pt x="0" y="93230"/>
                      <a:pt x="0" y="60000"/>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2" name="Shape 922"/>
              <p:cNvSpPr/>
              <p:nvPr/>
            </p:nvSpPr>
            <p:spPr>
              <a:xfrm>
                <a:off x="3901012" y="3057243"/>
                <a:ext cx="51300" cy="50400"/>
              </a:xfrm>
              <a:custGeom>
                <a:avLst/>
                <a:gdLst/>
                <a:ahLst/>
                <a:cxnLst/>
                <a:rect l="0" t="0" r="0" b="0"/>
                <a:pathLst>
                  <a:path w="120000" h="120000" extrusionOk="0">
                    <a:moveTo>
                      <a:pt x="80000" y="120000"/>
                    </a:moveTo>
                    <a:cubicBezTo>
                      <a:pt x="35000" y="120000"/>
                      <a:pt x="35000" y="120000"/>
                      <a:pt x="35000" y="120000"/>
                    </a:cubicBezTo>
                    <a:cubicBezTo>
                      <a:pt x="20000" y="120000"/>
                      <a:pt x="0" y="25000"/>
                      <a:pt x="0" y="25000"/>
                    </a:cubicBezTo>
                    <a:cubicBezTo>
                      <a:pt x="0" y="10000"/>
                      <a:pt x="10000" y="0"/>
                      <a:pt x="20000" y="0"/>
                    </a:cubicBezTo>
                    <a:cubicBezTo>
                      <a:pt x="95000" y="0"/>
                      <a:pt x="95000" y="0"/>
                      <a:pt x="95000" y="0"/>
                    </a:cubicBezTo>
                    <a:cubicBezTo>
                      <a:pt x="105000" y="0"/>
                      <a:pt x="120000" y="10000"/>
                      <a:pt x="120000" y="25000"/>
                    </a:cubicBezTo>
                    <a:cubicBezTo>
                      <a:pt x="120000" y="25000"/>
                      <a:pt x="95000" y="120000"/>
                      <a:pt x="80000" y="120000"/>
                    </a:cubicBezTo>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3" name="Shape 923"/>
              <p:cNvSpPr/>
              <p:nvPr/>
            </p:nvSpPr>
            <p:spPr>
              <a:xfrm>
                <a:off x="3901012" y="3107783"/>
                <a:ext cx="51300" cy="256200"/>
              </a:xfrm>
              <a:custGeom>
                <a:avLst/>
                <a:gdLst/>
                <a:ahLst/>
                <a:cxnLst/>
                <a:rect l="0" t="0" r="0" b="0"/>
                <a:pathLst>
                  <a:path w="120000" h="120000" extrusionOk="0">
                    <a:moveTo>
                      <a:pt x="80000" y="0"/>
                    </a:moveTo>
                    <a:cubicBezTo>
                      <a:pt x="35000" y="0"/>
                      <a:pt x="35000" y="0"/>
                      <a:pt x="35000" y="0"/>
                    </a:cubicBezTo>
                    <a:cubicBezTo>
                      <a:pt x="20000" y="0"/>
                      <a:pt x="0" y="92000"/>
                      <a:pt x="0" y="92000"/>
                    </a:cubicBezTo>
                    <a:cubicBezTo>
                      <a:pt x="0" y="107000"/>
                      <a:pt x="10000" y="120000"/>
                      <a:pt x="20000" y="120000"/>
                    </a:cubicBezTo>
                    <a:cubicBezTo>
                      <a:pt x="95000" y="120000"/>
                      <a:pt x="95000" y="120000"/>
                      <a:pt x="95000" y="120000"/>
                    </a:cubicBezTo>
                    <a:cubicBezTo>
                      <a:pt x="105000" y="120000"/>
                      <a:pt x="120000" y="107000"/>
                      <a:pt x="120000" y="92000"/>
                    </a:cubicBezTo>
                    <a:cubicBezTo>
                      <a:pt x="120000" y="92000"/>
                      <a:pt x="95000" y="0"/>
                      <a:pt x="80000" y="0"/>
                    </a:cubicBezTo>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4" name="Shape 924"/>
              <p:cNvSpPr/>
              <p:nvPr/>
            </p:nvSpPr>
            <p:spPr>
              <a:xfrm>
                <a:off x="3797225" y="2709780"/>
                <a:ext cx="257100" cy="191400"/>
              </a:xfrm>
              <a:custGeom>
                <a:avLst/>
                <a:gdLst/>
                <a:ahLst/>
                <a:cxnLst/>
                <a:rect l="0" t="0" r="0" b="0"/>
                <a:pathLst>
                  <a:path w="120000" h="120000" extrusionOk="0">
                    <a:moveTo>
                      <a:pt x="6942" y="101333"/>
                    </a:moveTo>
                    <a:cubicBezTo>
                      <a:pt x="6942" y="76000"/>
                      <a:pt x="13884" y="61333"/>
                      <a:pt x="24793" y="53333"/>
                    </a:cubicBezTo>
                    <a:cubicBezTo>
                      <a:pt x="27768" y="52000"/>
                      <a:pt x="33719" y="36000"/>
                      <a:pt x="33719" y="36000"/>
                    </a:cubicBezTo>
                    <a:cubicBezTo>
                      <a:pt x="33719" y="36000"/>
                      <a:pt x="41652" y="50666"/>
                      <a:pt x="45619" y="49333"/>
                    </a:cubicBezTo>
                    <a:cubicBezTo>
                      <a:pt x="74380" y="46666"/>
                      <a:pt x="114049" y="73333"/>
                      <a:pt x="113057" y="101333"/>
                    </a:cubicBezTo>
                    <a:cubicBezTo>
                      <a:pt x="113057" y="108000"/>
                      <a:pt x="112066" y="114666"/>
                      <a:pt x="111074" y="120000"/>
                    </a:cubicBezTo>
                    <a:cubicBezTo>
                      <a:pt x="116033" y="113333"/>
                      <a:pt x="120000" y="101333"/>
                      <a:pt x="120000" y="84000"/>
                    </a:cubicBezTo>
                    <a:cubicBezTo>
                      <a:pt x="120000" y="33333"/>
                      <a:pt x="93223" y="0"/>
                      <a:pt x="60495" y="0"/>
                    </a:cubicBezTo>
                    <a:cubicBezTo>
                      <a:pt x="26776" y="0"/>
                      <a:pt x="0" y="33333"/>
                      <a:pt x="0" y="84000"/>
                    </a:cubicBezTo>
                    <a:cubicBezTo>
                      <a:pt x="0" y="101333"/>
                      <a:pt x="2975" y="113333"/>
                      <a:pt x="7933" y="120000"/>
                    </a:cubicBezTo>
                    <a:cubicBezTo>
                      <a:pt x="7933" y="114666"/>
                      <a:pt x="6942" y="108000"/>
                      <a:pt x="6942" y="101333"/>
                    </a:cubicBezTo>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5" name="Shape 925"/>
              <p:cNvSpPr/>
              <p:nvPr/>
            </p:nvSpPr>
            <p:spPr>
              <a:xfrm>
                <a:off x="4298114" y="2728732"/>
                <a:ext cx="148800" cy="322200"/>
              </a:xfrm>
              <a:custGeom>
                <a:avLst/>
                <a:gdLst/>
                <a:ahLst/>
                <a:cxnLst/>
                <a:rect l="0" t="0" r="0" b="0"/>
                <a:pathLst>
                  <a:path w="120000" h="120000" extrusionOk="0">
                    <a:moveTo>
                      <a:pt x="97714" y="57218"/>
                    </a:moveTo>
                    <a:cubicBezTo>
                      <a:pt x="111428" y="48476"/>
                      <a:pt x="120000" y="36556"/>
                      <a:pt x="120000" y="24635"/>
                    </a:cubicBezTo>
                    <a:cubicBezTo>
                      <a:pt x="120000" y="3973"/>
                      <a:pt x="92571" y="0"/>
                      <a:pt x="60000" y="0"/>
                    </a:cubicBezTo>
                    <a:cubicBezTo>
                      <a:pt x="27428" y="0"/>
                      <a:pt x="0" y="3973"/>
                      <a:pt x="0" y="24635"/>
                    </a:cubicBezTo>
                    <a:cubicBezTo>
                      <a:pt x="0" y="36556"/>
                      <a:pt x="8571" y="48476"/>
                      <a:pt x="22285" y="57218"/>
                    </a:cubicBezTo>
                    <a:cubicBezTo>
                      <a:pt x="22285" y="69139"/>
                      <a:pt x="22285" y="69139"/>
                      <a:pt x="22285" y="69139"/>
                    </a:cubicBezTo>
                    <a:cubicBezTo>
                      <a:pt x="22285" y="69139"/>
                      <a:pt x="22285" y="69139"/>
                      <a:pt x="22285" y="69933"/>
                    </a:cubicBezTo>
                    <a:cubicBezTo>
                      <a:pt x="8571" y="73112"/>
                      <a:pt x="8571" y="73112"/>
                      <a:pt x="8571" y="73112"/>
                    </a:cubicBezTo>
                    <a:cubicBezTo>
                      <a:pt x="58285" y="120000"/>
                      <a:pt x="56571" y="119205"/>
                      <a:pt x="56571" y="119205"/>
                    </a:cubicBezTo>
                    <a:cubicBezTo>
                      <a:pt x="102857" y="73112"/>
                      <a:pt x="111428" y="73112"/>
                      <a:pt x="111428" y="73112"/>
                    </a:cubicBezTo>
                    <a:cubicBezTo>
                      <a:pt x="97714" y="69139"/>
                      <a:pt x="97714" y="69139"/>
                      <a:pt x="97714" y="69139"/>
                    </a:cubicBezTo>
                    <a:cubicBezTo>
                      <a:pt x="97714" y="57218"/>
                      <a:pt x="97714" y="57218"/>
                      <a:pt x="97714" y="57218"/>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6" name="Shape 926"/>
              <p:cNvSpPr/>
              <p:nvPr/>
            </p:nvSpPr>
            <p:spPr>
              <a:xfrm>
                <a:off x="4195230" y="2920966"/>
                <a:ext cx="353700" cy="219300"/>
              </a:xfrm>
              <a:custGeom>
                <a:avLst/>
                <a:gdLst/>
                <a:ahLst/>
                <a:cxnLst/>
                <a:rect l="0" t="0" r="0" b="0"/>
                <a:pathLst>
                  <a:path w="120000" h="120000" extrusionOk="0">
                    <a:moveTo>
                      <a:pt x="119999" y="102524"/>
                    </a:moveTo>
                    <a:cubicBezTo>
                      <a:pt x="117831" y="46601"/>
                      <a:pt x="117831" y="46601"/>
                      <a:pt x="117831" y="46601"/>
                    </a:cubicBezTo>
                    <a:cubicBezTo>
                      <a:pt x="117831" y="32621"/>
                      <a:pt x="114216" y="24466"/>
                      <a:pt x="108433" y="18640"/>
                    </a:cubicBezTo>
                    <a:cubicBezTo>
                      <a:pt x="101927" y="10485"/>
                      <a:pt x="91807" y="6990"/>
                      <a:pt x="82409" y="2330"/>
                    </a:cubicBezTo>
                    <a:cubicBezTo>
                      <a:pt x="81686" y="1165"/>
                      <a:pt x="80240" y="0"/>
                      <a:pt x="79518" y="0"/>
                    </a:cubicBezTo>
                    <a:cubicBezTo>
                      <a:pt x="75903" y="2330"/>
                      <a:pt x="75903" y="2330"/>
                      <a:pt x="75903" y="2330"/>
                    </a:cubicBezTo>
                    <a:cubicBezTo>
                      <a:pt x="58554" y="59417"/>
                      <a:pt x="58554" y="59417"/>
                      <a:pt x="58554" y="59417"/>
                    </a:cubicBezTo>
                    <a:cubicBezTo>
                      <a:pt x="41927" y="3495"/>
                      <a:pt x="41927" y="3495"/>
                      <a:pt x="41927" y="3495"/>
                    </a:cubicBezTo>
                    <a:cubicBezTo>
                      <a:pt x="38313" y="0"/>
                      <a:pt x="38313" y="0"/>
                      <a:pt x="38313" y="0"/>
                    </a:cubicBezTo>
                    <a:cubicBezTo>
                      <a:pt x="37590" y="0"/>
                      <a:pt x="37590" y="1165"/>
                      <a:pt x="36867" y="1165"/>
                    </a:cubicBezTo>
                    <a:cubicBezTo>
                      <a:pt x="36867" y="0"/>
                      <a:pt x="36867" y="0"/>
                      <a:pt x="36867" y="0"/>
                    </a:cubicBezTo>
                    <a:cubicBezTo>
                      <a:pt x="31084" y="4660"/>
                      <a:pt x="24578" y="6990"/>
                      <a:pt x="19518" y="10485"/>
                    </a:cubicBezTo>
                    <a:cubicBezTo>
                      <a:pt x="9397" y="16310"/>
                      <a:pt x="2168" y="25631"/>
                      <a:pt x="2168" y="45436"/>
                    </a:cubicBezTo>
                    <a:cubicBezTo>
                      <a:pt x="0" y="101359"/>
                      <a:pt x="0" y="101359"/>
                      <a:pt x="0" y="101359"/>
                    </a:cubicBezTo>
                    <a:cubicBezTo>
                      <a:pt x="7228" y="107184"/>
                      <a:pt x="15903" y="111844"/>
                      <a:pt x="25301" y="114174"/>
                    </a:cubicBezTo>
                    <a:cubicBezTo>
                      <a:pt x="31084" y="116504"/>
                      <a:pt x="36867" y="117669"/>
                      <a:pt x="43373" y="118834"/>
                    </a:cubicBezTo>
                    <a:cubicBezTo>
                      <a:pt x="44096" y="118834"/>
                      <a:pt x="44096" y="118834"/>
                      <a:pt x="44819" y="118834"/>
                    </a:cubicBezTo>
                    <a:cubicBezTo>
                      <a:pt x="44819" y="118834"/>
                      <a:pt x="45542" y="118834"/>
                      <a:pt x="46265" y="118834"/>
                    </a:cubicBezTo>
                    <a:cubicBezTo>
                      <a:pt x="46987" y="118834"/>
                      <a:pt x="47710" y="118834"/>
                      <a:pt x="48433" y="118834"/>
                    </a:cubicBezTo>
                    <a:cubicBezTo>
                      <a:pt x="48433" y="118834"/>
                      <a:pt x="48433" y="120000"/>
                      <a:pt x="49156" y="120000"/>
                    </a:cubicBezTo>
                    <a:cubicBezTo>
                      <a:pt x="49879" y="120000"/>
                      <a:pt x="51325" y="120000"/>
                      <a:pt x="52771" y="120000"/>
                    </a:cubicBezTo>
                    <a:cubicBezTo>
                      <a:pt x="52771" y="120000"/>
                      <a:pt x="53493" y="120000"/>
                      <a:pt x="53493" y="120000"/>
                    </a:cubicBezTo>
                    <a:cubicBezTo>
                      <a:pt x="54939" y="120000"/>
                      <a:pt x="56385" y="120000"/>
                      <a:pt x="57831" y="120000"/>
                    </a:cubicBezTo>
                    <a:cubicBezTo>
                      <a:pt x="59999" y="120000"/>
                      <a:pt x="59999" y="120000"/>
                      <a:pt x="59999" y="120000"/>
                    </a:cubicBezTo>
                    <a:cubicBezTo>
                      <a:pt x="60722" y="120000"/>
                      <a:pt x="60722" y="120000"/>
                      <a:pt x="60722" y="120000"/>
                    </a:cubicBezTo>
                    <a:cubicBezTo>
                      <a:pt x="61445" y="120000"/>
                      <a:pt x="61445" y="120000"/>
                      <a:pt x="61445" y="120000"/>
                    </a:cubicBezTo>
                    <a:cubicBezTo>
                      <a:pt x="62168" y="120000"/>
                      <a:pt x="63614" y="120000"/>
                      <a:pt x="64337" y="120000"/>
                    </a:cubicBezTo>
                    <a:cubicBezTo>
                      <a:pt x="65060" y="120000"/>
                      <a:pt x="65783" y="120000"/>
                      <a:pt x="65783" y="120000"/>
                    </a:cubicBezTo>
                    <a:cubicBezTo>
                      <a:pt x="67228" y="120000"/>
                      <a:pt x="67951" y="120000"/>
                      <a:pt x="69397" y="120000"/>
                    </a:cubicBezTo>
                    <a:cubicBezTo>
                      <a:pt x="69397" y="120000"/>
                      <a:pt x="69397" y="118834"/>
                      <a:pt x="70120" y="118834"/>
                    </a:cubicBezTo>
                    <a:cubicBezTo>
                      <a:pt x="70843" y="118834"/>
                      <a:pt x="72289" y="118834"/>
                      <a:pt x="73734" y="118834"/>
                    </a:cubicBezTo>
                    <a:cubicBezTo>
                      <a:pt x="73734" y="118834"/>
                      <a:pt x="73734" y="118834"/>
                      <a:pt x="73734" y="118834"/>
                    </a:cubicBezTo>
                    <a:cubicBezTo>
                      <a:pt x="74457" y="118834"/>
                      <a:pt x="74457" y="118834"/>
                      <a:pt x="75180" y="118834"/>
                    </a:cubicBezTo>
                    <a:cubicBezTo>
                      <a:pt x="76626" y="118834"/>
                      <a:pt x="78795" y="118834"/>
                      <a:pt x="80963" y="117669"/>
                    </a:cubicBezTo>
                    <a:cubicBezTo>
                      <a:pt x="96144" y="115339"/>
                      <a:pt x="109879" y="109514"/>
                      <a:pt x="119999" y="102524"/>
                    </a:cubicBezTo>
                    <a:close/>
                  </a:path>
                </a:pathLst>
              </a:custGeom>
              <a:solidFill>
                <a:srgbClr val="FFFFFF"/>
              </a:solidFill>
              <a:ln w="28575" cap="flat" cmpd="sng">
                <a:solidFill>
                  <a:srgbClr val="EEB211"/>
                </a:solidFill>
                <a:prstDash val="solid"/>
                <a:miter lim="8000"/>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7" name="Shape 927"/>
              <p:cNvSpPr/>
              <p:nvPr/>
            </p:nvSpPr>
            <p:spPr>
              <a:xfrm>
                <a:off x="4284578" y="2703461"/>
                <a:ext cx="168900" cy="120900"/>
              </a:xfrm>
              <a:custGeom>
                <a:avLst/>
                <a:gdLst/>
                <a:ahLst/>
                <a:cxnLst/>
                <a:rect l="0" t="0" r="0" b="0"/>
                <a:pathLst>
                  <a:path w="120000" h="120000" extrusionOk="0">
                    <a:moveTo>
                      <a:pt x="113924" y="101052"/>
                    </a:moveTo>
                    <a:cubicBezTo>
                      <a:pt x="115443" y="107368"/>
                      <a:pt x="113924" y="113684"/>
                      <a:pt x="112405" y="119999"/>
                    </a:cubicBezTo>
                    <a:cubicBezTo>
                      <a:pt x="116962" y="113684"/>
                      <a:pt x="120000" y="103157"/>
                      <a:pt x="120000" y="86315"/>
                    </a:cubicBezTo>
                    <a:cubicBezTo>
                      <a:pt x="120000" y="31578"/>
                      <a:pt x="94177" y="0"/>
                      <a:pt x="60759" y="0"/>
                    </a:cubicBezTo>
                    <a:cubicBezTo>
                      <a:pt x="27341" y="0"/>
                      <a:pt x="0" y="31578"/>
                      <a:pt x="0" y="86315"/>
                    </a:cubicBezTo>
                    <a:cubicBezTo>
                      <a:pt x="0" y="103157"/>
                      <a:pt x="4556" y="113684"/>
                      <a:pt x="9113" y="119999"/>
                    </a:cubicBezTo>
                    <a:cubicBezTo>
                      <a:pt x="7594" y="113684"/>
                      <a:pt x="7594" y="107368"/>
                      <a:pt x="7594" y="101052"/>
                    </a:cubicBezTo>
                    <a:cubicBezTo>
                      <a:pt x="7594" y="75789"/>
                      <a:pt x="15189" y="63157"/>
                      <a:pt x="25822" y="54736"/>
                    </a:cubicBezTo>
                    <a:cubicBezTo>
                      <a:pt x="28860" y="52631"/>
                      <a:pt x="34936" y="35789"/>
                      <a:pt x="34936" y="35789"/>
                    </a:cubicBezTo>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8" name="Shape 928"/>
              <p:cNvSpPr/>
              <p:nvPr/>
            </p:nvSpPr>
            <p:spPr>
              <a:xfrm>
                <a:off x="4290894" y="2735050"/>
                <a:ext cx="45000" cy="76800"/>
              </a:xfrm>
              <a:custGeom>
                <a:avLst/>
                <a:gdLst/>
                <a:ahLst/>
                <a:cxnLst/>
                <a:rect l="0" t="0" r="0" b="0"/>
                <a:pathLst>
                  <a:path w="120000" h="120000" extrusionOk="0">
                    <a:moveTo>
                      <a:pt x="120000" y="0"/>
                    </a:moveTo>
                    <a:cubicBezTo>
                      <a:pt x="120000" y="0"/>
                      <a:pt x="120000" y="73333"/>
                      <a:pt x="11428" y="120000"/>
                    </a:cubicBezTo>
                    <a:cubicBezTo>
                      <a:pt x="0" y="70000"/>
                      <a:pt x="0" y="70000"/>
                      <a:pt x="0" y="70000"/>
                    </a:cubicBezTo>
                    <a:cubicBezTo>
                      <a:pt x="22857" y="36666"/>
                      <a:pt x="22857" y="36666"/>
                      <a:pt x="22857" y="36666"/>
                    </a:cubicBezTo>
                    <a:cubicBezTo>
                      <a:pt x="120000" y="0"/>
                      <a:pt x="120000" y="0"/>
                      <a:pt x="120000" y="0"/>
                    </a:cubicBezTo>
                    <a:close/>
                  </a:path>
                </a:pathLst>
              </a:custGeom>
              <a:solidFill>
                <a:srgbClr val="F8D027"/>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29" name="Shape 929"/>
              <p:cNvSpPr/>
              <p:nvPr/>
            </p:nvSpPr>
            <p:spPr>
              <a:xfrm>
                <a:off x="4225012" y="3182692"/>
                <a:ext cx="83100" cy="87600"/>
              </a:xfrm>
              <a:custGeom>
                <a:avLst/>
                <a:gdLst/>
                <a:ahLst/>
                <a:cxnLst/>
                <a:rect l="0" t="0" r="0" b="0"/>
                <a:pathLst>
                  <a:path w="120000" h="120000" extrusionOk="0">
                    <a:moveTo>
                      <a:pt x="120000" y="6185"/>
                    </a:moveTo>
                    <a:lnTo>
                      <a:pt x="95217" y="32164"/>
                    </a:lnTo>
                    <a:lnTo>
                      <a:pt x="90000" y="25979"/>
                    </a:lnTo>
                    <a:lnTo>
                      <a:pt x="114782" y="0"/>
                    </a:lnTo>
                    <a:lnTo>
                      <a:pt x="120000" y="6185"/>
                    </a:lnTo>
                    <a:lnTo>
                      <a:pt x="120000" y="6185"/>
                    </a:lnTo>
                    <a:close/>
                    <a:moveTo>
                      <a:pt x="76956" y="49484"/>
                    </a:moveTo>
                    <a:lnTo>
                      <a:pt x="52173" y="76701"/>
                    </a:lnTo>
                    <a:lnTo>
                      <a:pt x="43043" y="70515"/>
                    </a:lnTo>
                    <a:lnTo>
                      <a:pt x="71739" y="44536"/>
                    </a:lnTo>
                    <a:lnTo>
                      <a:pt x="76956" y="49484"/>
                    </a:lnTo>
                    <a:lnTo>
                      <a:pt x="76956" y="49484"/>
                    </a:lnTo>
                    <a:close/>
                    <a:moveTo>
                      <a:pt x="31304" y="96494"/>
                    </a:moveTo>
                    <a:lnTo>
                      <a:pt x="6521" y="120000"/>
                    </a:lnTo>
                    <a:lnTo>
                      <a:pt x="0" y="113814"/>
                    </a:lnTo>
                    <a:lnTo>
                      <a:pt x="24782" y="90309"/>
                    </a:lnTo>
                    <a:lnTo>
                      <a:pt x="31304" y="96494"/>
                    </a:lnTo>
                    <a:lnTo>
                      <a:pt x="31304" y="96494"/>
                    </a:ln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30" name="Shape 930"/>
              <p:cNvSpPr/>
              <p:nvPr/>
            </p:nvSpPr>
            <p:spPr>
              <a:xfrm>
                <a:off x="3656401" y="3018430"/>
                <a:ext cx="523800" cy="358200"/>
              </a:xfrm>
              <a:custGeom>
                <a:avLst/>
                <a:gdLst/>
                <a:ahLst/>
                <a:cxnLst/>
                <a:rect l="0" t="0" r="0" b="0"/>
                <a:pathLst>
                  <a:path w="120000" h="120000" extrusionOk="0">
                    <a:moveTo>
                      <a:pt x="118080" y="52142"/>
                    </a:moveTo>
                    <a:cubicBezTo>
                      <a:pt x="118080" y="25714"/>
                      <a:pt x="104640" y="20714"/>
                      <a:pt x="89280" y="14285"/>
                    </a:cubicBezTo>
                    <a:cubicBezTo>
                      <a:pt x="88800" y="12857"/>
                      <a:pt x="88800" y="11428"/>
                      <a:pt x="88320" y="10714"/>
                    </a:cubicBezTo>
                    <a:cubicBezTo>
                      <a:pt x="85920" y="6428"/>
                      <a:pt x="82560" y="2857"/>
                      <a:pt x="76800" y="0"/>
                    </a:cubicBezTo>
                    <a:cubicBezTo>
                      <a:pt x="76800" y="0"/>
                      <a:pt x="78720" y="10000"/>
                      <a:pt x="76800" y="27142"/>
                    </a:cubicBezTo>
                    <a:cubicBezTo>
                      <a:pt x="74400" y="45714"/>
                      <a:pt x="60960" y="120000"/>
                      <a:pt x="60960" y="120000"/>
                    </a:cubicBezTo>
                    <a:cubicBezTo>
                      <a:pt x="60960" y="120000"/>
                      <a:pt x="60960" y="120000"/>
                      <a:pt x="64800" y="120000"/>
                    </a:cubicBezTo>
                    <a:cubicBezTo>
                      <a:pt x="64800" y="120000"/>
                      <a:pt x="64800" y="120000"/>
                      <a:pt x="64800" y="120000"/>
                    </a:cubicBezTo>
                    <a:cubicBezTo>
                      <a:pt x="85920" y="119285"/>
                      <a:pt x="106560" y="113571"/>
                      <a:pt x="120000" y="103571"/>
                    </a:cubicBezTo>
                    <a:cubicBezTo>
                      <a:pt x="120000" y="103571"/>
                      <a:pt x="120000" y="103571"/>
                      <a:pt x="118080" y="52142"/>
                    </a:cubicBezTo>
                    <a:close/>
                    <a:moveTo>
                      <a:pt x="45120" y="0"/>
                    </a:moveTo>
                    <a:cubicBezTo>
                      <a:pt x="38880" y="2857"/>
                      <a:pt x="36000" y="6428"/>
                      <a:pt x="33600" y="10714"/>
                    </a:cubicBezTo>
                    <a:cubicBezTo>
                      <a:pt x="33120" y="11428"/>
                      <a:pt x="32640" y="12142"/>
                      <a:pt x="32640" y="13571"/>
                    </a:cubicBezTo>
                    <a:cubicBezTo>
                      <a:pt x="16800" y="20000"/>
                      <a:pt x="2400" y="25000"/>
                      <a:pt x="2400" y="52142"/>
                    </a:cubicBezTo>
                    <a:cubicBezTo>
                      <a:pt x="0" y="103571"/>
                      <a:pt x="0" y="103571"/>
                      <a:pt x="0" y="103571"/>
                    </a:cubicBezTo>
                    <a:cubicBezTo>
                      <a:pt x="13920" y="113571"/>
                      <a:pt x="35520" y="119285"/>
                      <a:pt x="57600" y="120000"/>
                    </a:cubicBezTo>
                    <a:cubicBezTo>
                      <a:pt x="57600" y="120000"/>
                      <a:pt x="57600" y="120000"/>
                      <a:pt x="57600" y="120000"/>
                    </a:cubicBezTo>
                    <a:cubicBezTo>
                      <a:pt x="60960" y="120000"/>
                      <a:pt x="60960" y="120000"/>
                      <a:pt x="60960" y="120000"/>
                    </a:cubicBezTo>
                    <a:cubicBezTo>
                      <a:pt x="60960" y="120000"/>
                      <a:pt x="47040" y="45714"/>
                      <a:pt x="45120" y="27142"/>
                    </a:cubicBezTo>
                    <a:cubicBezTo>
                      <a:pt x="43200" y="10000"/>
                      <a:pt x="45120" y="0"/>
                      <a:pt x="45120" y="0"/>
                    </a:cubicBezTo>
                    <a:close/>
                  </a:path>
                </a:pathLst>
              </a:custGeom>
              <a:solidFill>
                <a:srgbClr val="FFFFFF"/>
              </a:solidFill>
              <a:ln w="28575" cap="flat" cmpd="sng">
                <a:solidFill>
                  <a:srgbClr val="EEB211"/>
                </a:solidFill>
                <a:prstDash val="solid"/>
                <a:miter lim="8000"/>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931" name="Shape 931"/>
            <p:cNvGrpSpPr/>
            <p:nvPr/>
          </p:nvGrpSpPr>
          <p:grpSpPr>
            <a:xfrm>
              <a:off x="4168096" y="1793918"/>
              <a:ext cx="404700" cy="671400"/>
              <a:chOff x="4141787" y="1736725"/>
              <a:chExt cx="404700" cy="671400"/>
            </a:xfrm>
          </p:grpSpPr>
          <p:sp>
            <p:nvSpPr>
              <p:cNvPr id="932" name="Shape 932"/>
              <p:cNvSpPr/>
              <p:nvPr/>
            </p:nvSpPr>
            <p:spPr>
              <a:xfrm>
                <a:off x="4141787" y="1736725"/>
                <a:ext cx="404700" cy="671400"/>
              </a:xfrm>
              <a:custGeom>
                <a:avLst/>
                <a:gdLst/>
                <a:ahLst/>
                <a:cxnLst/>
                <a:rect l="0" t="0" r="0" b="0"/>
                <a:pathLst>
                  <a:path w="120000" h="120000" extrusionOk="0">
                    <a:moveTo>
                      <a:pt x="97777" y="0"/>
                    </a:moveTo>
                    <a:cubicBezTo>
                      <a:pt x="22222" y="0"/>
                      <a:pt x="22222" y="0"/>
                      <a:pt x="22222" y="0"/>
                    </a:cubicBezTo>
                    <a:cubicBezTo>
                      <a:pt x="10000" y="0"/>
                      <a:pt x="0" y="6033"/>
                      <a:pt x="0" y="13407"/>
                    </a:cubicBezTo>
                    <a:cubicBezTo>
                      <a:pt x="0" y="106592"/>
                      <a:pt x="0" y="106592"/>
                      <a:pt x="0" y="106592"/>
                    </a:cubicBezTo>
                    <a:cubicBezTo>
                      <a:pt x="0" y="113966"/>
                      <a:pt x="10000" y="120000"/>
                      <a:pt x="22222" y="120000"/>
                    </a:cubicBezTo>
                    <a:cubicBezTo>
                      <a:pt x="97777" y="120000"/>
                      <a:pt x="97777" y="120000"/>
                      <a:pt x="97777" y="120000"/>
                    </a:cubicBezTo>
                    <a:cubicBezTo>
                      <a:pt x="110000" y="120000"/>
                      <a:pt x="120000" y="113966"/>
                      <a:pt x="120000" y="106592"/>
                    </a:cubicBezTo>
                    <a:cubicBezTo>
                      <a:pt x="120000" y="13407"/>
                      <a:pt x="120000" y="13407"/>
                      <a:pt x="120000" y="13407"/>
                    </a:cubicBezTo>
                    <a:cubicBezTo>
                      <a:pt x="120000" y="6033"/>
                      <a:pt x="110000" y="0"/>
                      <a:pt x="97777" y="0"/>
                    </a:cubicBezTo>
                    <a:close/>
                    <a:moveTo>
                      <a:pt x="60000" y="111284"/>
                    </a:moveTo>
                    <a:cubicBezTo>
                      <a:pt x="54444" y="111284"/>
                      <a:pt x="48888" y="108603"/>
                      <a:pt x="48888" y="105251"/>
                    </a:cubicBezTo>
                    <a:cubicBezTo>
                      <a:pt x="48888" y="101899"/>
                      <a:pt x="54444" y="98547"/>
                      <a:pt x="60000" y="98547"/>
                    </a:cubicBezTo>
                    <a:cubicBezTo>
                      <a:pt x="65555" y="98547"/>
                      <a:pt x="70000" y="101899"/>
                      <a:pt x="70000" y="105251"/>
                    </a:cubicBezTo>
                    <a:cubicBezTo>
                      <a:pt x="70000" y="108603"/>
                      <a:pt x="65555" y="111284"/>
                      <a:pt x="60000" y="111284"/>
                    </a:cubicBezTo>
                    <a:close/>
                    <a:moveTo>
                      <a:pt x="105555" y="92513"/>
                    </a:moveTo>
                    <a:cubicBezTo>
                      <a:pt x="13333" y="92513"/>
                      <a:pt x="13333" y="92513"/>
                      <a:pt x="13333" y="92513"/>
                    </a:cubicBezTo>
                    <a:cubicBezTo>
                      <a:pt x="13333" y="13407"/>
                      <a:pt x="13333" y="13407"/>
                      <a:pt x="13333" y="13407"/>
                    </a:cubicBezTo>
                    <a:cubicBezTo>
                      <a:pt x="105555" y="13407"/>
                      <a:pt x="105555" y="13407"/>
                      <a:pt x="105555" y="13407"/>
                    </a:cubicBezTo>
                    <a:lnTo>
                      <a:pt x="105555" y="92513"/>
                    </a:lnTo>
                    <a:close/>
                  </a:path>
                </a:pathLst>
              </a:custGeom>
              <a:noFill/>
              <a:ln w="28575" cap="flat" cmpd="sng">
                <a:solidFill>
                  <a:srgbClr val="EEB211"/>
                </a:solidFill>
                <a:prstDash val="solid"/>
                <a:miter lim="8000"/>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33" name="Shape 933"/>
              <p:cNvSpPr/>
              <p:nvPr/>
            </p:nvSpPr>
            <p:spPr>
              <a:xfrm>
                <a:off x="4249737" y="1965325"/>
                <a:ext cx="189000" cy="123900"/>
              </a:xfrm>
              <a:custGeom>
                <a:avLst/>
                <a:gdLst/>
                <a:ahLst/>
                <a:cxnLst/>
                <a:rect l="0" t="0" r="0" b="0"/>
                <a:pathLst>
                  <a:path w="120000" h="120000" extrusionOk="0">
                    <a:moveTo>
                      <a:pt x="100800" y="0"/>
                    </a:moveTo>
                    <a:cubicBezTo>
                      <a:pt x="19200" y="0"/>
                      <a:pt x="19200" y="0"/>
                      <a:pt x="19200" y="0"/>
                    </a:cubicBezTo>
                    <a:cubicBezTo>
                      <a:pt x="9600" y="0"/>
                      <a:pt x="0" y="10909"/>
                      <a:pt x="0" y="29090"/>
                    </a:cubicBezTo>
                    <a:cubicBezTo>
                      <a:pt x="0" y="90909"/>
                      <a:pt x="0" y="90909"/>
                      <a:pt x="0" y="90909"/>
                    </a:cubicBezTo>
                    <a:cubicBezTo>
                      <a:pt x="0" y="109090"/>
                      <a:pt x="9600" y="120000"/>
                      <a:pt x="19200" y="120000"/>
                    </a:cubicBezTo>
                    <a:cubicBezTo>
                      <a:pt x="100800" y="120000"/>
                      <a:pt x="100800" y="120000"/>
                      <a:pt x="100800" y="120000"/>
                    </a:cubicBezTo>
                    <a:cubicBezTo>
                      <a:pt x="110400" y="120000"/>
                      <a:pt x="120000" y="109090"/>
                      <a:pt x="120000" y="90909"/>
                    </a:cubicBezTo>
                    <a:cubicBezTo>
                      <a:pt x="120000" y="29090"/>
                      <a:pt x="120000" y="29090"/>
                      <a:pt x="120000" y="29090"/>
                    </a:cubicBezTo>
                    <a:cubicBezTo>
                      <a:pt x="120000" y="10909"/>
                      <a:pt x="110400" y="0"/>
                      <a:pt x="100800" y="0"/>
                    </a:cubicBezTo>
                    <a:close/>
                    <a:moveTo>
                      <a:pt x="40800" y="94545"/>
                    </a:moveTo>
                    <a:cubicBezTo>
                      <a:pt x="40800" y="29090"/>
                      <a:pt x="40800" y="29090"/>
                      <a:pt x="40800" y="29090"/>
                    </a:cubicBezTo>
                    <a:cubicBezTo>
                      <a:pt x="88800" y="58181"/>
                      <a:pt x="88800" y="58181"/>
                      <a:pt x="88800" y="58181"/>
                    </a:cubicBezTo>
                    <a:lnTo>
                      <a:pt x="40800" y="9454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934" name="Shape 934"/>
            <p:cNvGrpSpPr/>
            <p:nvPr/>
          </p:nvGrpSpPr>
          <p:grpSpPr>
            <a:xfrm>
              <a:off x="2953245" y="2570047"/>
              <a:ext cx="686958" cy="455449"/>
              <a:chOff x="2962276" y="2439987"/>
              <a:chExt cx="554849" cy="367861"/>
            </a:xfrm>
          </p:grpSpPr>
          <p:grpSp>
            <p:nvGrpSpPr>
              <p:cNvPr id="935" name="Shape 935"/>
              <p:cNvGrpSpPr/>
              <p:nvPr/>
            </p:nvGrpSpPr>
            <p:grpSpPr>
              <a:xfrm>
                <a:off x="2962276" y="2439987"/>
                <a:ext cx="230262" cy="158850"/>
                <a:chOff x="2967038" y="2430463"/>
                <a:chExt cx="230262" cy="158850"/>
              </a:xfrm>
            </p:grpSpPr>
            <p:sp>
              <p:nvSpPr>
                <p:cNvPr id="936" name="Shape 936"/>
                <p:cNvSpPr/>
                <p:nvPr/>
              </p:nvSpPr>
              <p:spPr>
                <a:xfrm>
                  <a:off x="2967038" y="2430463"/>
                  <a:ext cx="90600" cy="63600"/>
                </a:xfrm>
                <a:custGeom>
                  <a:avLst/>
                  <a:gdLst/>
                  <a:ahLst/>
                  <a:cxnLst/>
                  <a:rect l="0" t="0" r="0" b="0"/>
                  <a:pathLst>
                    <a:path w="120000" h="120000" extrusionOk="0">
                      <a:moveTo>
                        <a:pt x="35000" y="49411"/>
                      </a:moveTo>
                      <a:cubicBezTo>
                        <a:pt x="40000" y="49411"/>
                        <a:pt x="45000" y="56470"/>
                        <a:pt x="50000" y="63529"/>
                      </a:cubicBezTo>
                      <a:cubicBezTo>
                        <a:pt x="50000" y="63529"/>
                        <a:pt x="55000" y="70588"/>
                        <a:pt x="55000" y="84705"/>
                      </a:cubicBezTo>
                      <a:cubicBezTo>
                        <a:pt x="55000" y="91764"/>
                        <a:pt x="50000" y="98823"/>
                        <a:pt x="45000" y="105882"/>
                      </a:cubicBezTo>
                      <a:cubicBezTo>
                        <a:pt x="40000" y="112941"/>
                        <a:pt x="35000" y="120000"/>
                        <a:pt x="25000" y="120000"/>
                      </a:cubicBezTo>
                      <a:cubicBezTo>
                        <a:pt x="20000" y="120000"/>
                        <a:pt x="15000" y="112941"/>
                        <a:pt x="10000" y="105882"/>
                      </a:cubicBezTo>
                      <a:cubicBezTo>
                        <a:pt x="5000" y="98823"/>
                        <a:pt x="0" y="91764"/>
                        <a:pt x="0" y="84705"/>
                      </a:cubicBezTo>
                      <a:cubicBezTo>
                        <a:pt x="0" y="77647"/>
                        <a:pt x="5000" y="70588"/>
                        <a:pt x="5000" y="63529"/>
                      </a:cubicBezTo>
                      <a:cubicBezTo>
                        <a:pt x="5000" y="63529"/>
                        <a:pt x="10000" y="56470"/>
                        <a:pt x="15000" y="42352"/>
                      </a:cubicBezTo>
                      <a:cubicBezTo>
                        <a:pt x="35000" y="0"/>
                        <a:pt x="35000" y="0"/>
                        <a:pt x="35000" y="0"/>
                      </a:cubicBezTo>
                      <a:cubicBezTo>
                        <a:pt x="60000" y="0"/>
                        <a:pt x="60000" y="0"/>
                        <a:pt x="60000" y="0"/>
                      </a:cubicBezTo>
                      <a:lnTo>
                        <a:pt x="35000" y="49411"/>
                      </a:lnTo>
                      <a:close/>
                      <a:moveTo>
                        <a:pt x="95000" y="49411"/>
                      </a:moveTo>
                      <a:cubicBezTo>
                        <a:pt x="100000" y="49411"/>
                        <a:pt x="105000" y="56470"/>
                        <a:pt x="110000" y="63529"/>
                      </a:cubicBezTo>
                      <a:cubicBezTo>
                        <a:pt x="110000" y="63529"/>
                        <a:pt x="110000" y="70588"/>
                        <a:pt x="110000" y="84705"/>
                      </a:cubicBezTo>
                      <a:cubicBezTo>
                        <a:pt x="110000" y="91764"/>
                        <a:pt x="110000" y="98823"/>
                        <a:pt x="105000" y="105882"/>
                      </a:cubicBezTo>
                      <a:cubicBezTo>
                        <a:pt x="100000" y="112941"/>
                        <a:pt x="95000" y="120000"/>
                        <a:pt x="85000" y="120000"/>
                      </a:cubicBezTo>
                      <a:cubicBezTo>
                        <a:pt x="80000" y="120000"/>
                        <a:pt x="75000" y="112941"/>
                        <a:pt x="70000" y="105882"/>
                      </a:cubicBezTo>
                      <a:cubicBezTo>
                        <a:pt x="65000" y="98823"/>
                        <a:pt x="60000" y="91764"/>
                        <a:pt x="60000" y="84705"/>
                      </a:cubicBezTo>
                      <a:cubicBezTo>
                        <a:pt x="60000" y="77647"/>
                        <a:pt x="60000" y="70588"/>
                        <a:pt x="65000" y="63529"/>
                      </a:cubicBezTo>
                      <a:cubicBezTo>
                        <a:pt x="65000" y="63529"/>
                        <a:pt x="70000" y="56470"/>
                        <a:pt x="75000" y="42352"/>
                      </a:cubicBezTo>
                      <a:cubicBezTo>
                        <a:pt x="95000" y="0"/>
                        <a:pt x="95000" y="0"/>
                        <a:pt x="95000" y="0"/>
                      </a:cubicBezTo>
                      <a:cubicBezTo>
                        <a:pt x="120000" y="0"/>
                        <a:pt x="120000" y="0"/>
                        <a:pt x="120000" y="0"/>
                      </a:cubicBezTo>
                      <a:lnTo>
                        <a:pt x="95000" y="49411"/>
                      </a:lnTo>
                      <a:close/>
                    </a:path>
                  </a:pathLst>
                </a:custGeom>
                <a:solidFill>
                  <a:srgbClr val="4F81BD"/>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37" name="Shape 937"/>
                <p:cNvSpPr/>
                <p:nvPr/>
              </p:nvSpPr>
              <p:spPr>
                <a:xfrm>
                  <a:off x="3035300" y="2449513"/>
                  <a:ext cx="162000" cy="139800"/>
                </a:xfrm>
                <a:custGeom>
                  <a:avLst/>
                  <a:gdLst/>
                  <a:ahLst/>
                  <a:cxnLst/>
                  <a:rect l="0" t="0" r="0" b="0"/>
                  <a:pathLst>
                    <a:path w="120000" h="120000" extrusionOk="0">
                      <a:moveTo>
                        <a:pt x="83529" y="0"/>
                      </a:moveTo>
                      <a:lnTo>
                        <a:pt x="36470" y="0"/>
                      </a:lnTo>
                      <a:lnTo>
                        <a:pt x="0" y="120000"/>
                      </a:lnTo>
                      <a:lnTo>
                        <a:pt x="8235" y="120000"/>
                      </a:lnTo>
                      <a:lnTo>
                        <a:pt x="47058" y="120000"/>
                      </a:lnTo>
                      <a:lnTo>
                        <a:pt x="52941" y="107727"/>
                      </a:lnTo>
                      <a:lnTo>
                        <a:pt x="69411" y="107727"/>
                      </a:lnTo>
                      <a:lnTo>
                        <a:pt x="69411" y="114545"/>
                      </a:lnTo>
                      <a:lnTo>
                        <a:pt x="72941" y="120000"/>
                      </a:lnTo>
                      <a:lnTo>
                        <a:pt x="120000" y="120000"/>
                      </a:lnTo>
                      <a:lnTo>
                        <a:pt x="83529" y="0"/>
                      </a:lnTo>
                      <a:close/>
                      <a:moveTo>
                        <a:pt x="77647" y="98181"/>
                      </a:moveTo>
                      <a:lnTo>
                        <a:pt x="77647" y="95454"/>
                      </a:lnTo>
                      <a:lnTo>
                        <a:pt x="42352" y="95454"/>
                      </a:lnTo>
                      <a:lnTo>
                        <a:pt x="38823" y="107727"/>
                      </a:lnTo>
                      <a:lnTo>
                        <a:pt x="16470" y="107727"/>
                      </a:lnTo>
                      <a:lnTo>
                        <a:pt x="44705" y="12272"/>
                      </a:lnTo>
                      <a:lnTo>
                        <a:pt x="75294" y="12272"/>
                      </a:lnTo>
                      <a:lnTo>
                        <a:pt x="105882" y="107727"/>
                      </a:lnTo>
                      <a:lnTo>
                        <a:pt x="81176" y="107727"/>
                      </a:lnTo>
                      <a:lnTo>
                        <a:pt x="77647" y="98181"/>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38" name="Shape 938"/>
                <p:cNvSpPr/>
                <p:nvPr/>
              </p:nvSpPr>
              <p:spPr>
                <a:xfrm>
                  <a:off x="3095625" y="2482850"/>
                  <a:ext cx="41400" cy="58800"/>
                </a:xfrm>
                <a:custGeom>
                  <a:avLst/>
                  <a:gdLst/>
                  <a:ahLst/>
                  <a:cxnLst/>
                  <a:rect l="0" t="0" r="0" b="0"/>
                  <a:pathLst>
                    <a:path w="120000" h="120000" extrusionOk="0">
                      <a:moveTo>
                        <a:pt x="98181" y="75000"/>
                      </a:moveTo>
                      <a:cubicBezTo>
                        <a:pt x="98181" y="60000"/>
                        <a:pt x="87272" y="52500"/>
                        <a:pt x="87272" y="45000"/>
                      </a:cubicBezTo>
                      <a:cubicBezTo>
                        <a:pt x="76363" y="0"/>
                        <a:pt x="76363" y="0"/>
                        <a:pt x="76363" y="0"/>
                      </a:cubicBezTo>
                      <a:cubicBezTo>
                        <a:pt x="43636" y="0"/>
                        <a:pt x="43636" y="0"/>
                        <a:pt x="43636" y="0"/>
                      </a:cubicBezTo>
                      <a:cubicBezTo>
                        <a:pt x="32727" y="45000"/>
                        <a:pt x="32727" y="45000"/>
                        <a:pt x="32727" y="45000"/>
                      </a:cubicBezTo>
                      <a:cubicBezTo>
                        <a:pt x="32727" y="45000"/>
                        <a:pt x="32727" y="45000"/>
                        <a:pt x="32727" y="45000"/>
                      </a:cubicBezTo>
                      <a:cubicBezTo>
                        <a:pt x="32727" y="45000"/>
                        <a:pt x="32727" y="60000"/>
                        <a:pt x="21818" y="75000"/>
                      </a:cubicBezTo>
                      <a:cubicBezTo>
                        <a:pt x="10909" y="105000"/>
                        <a:pt x="10909" y="105000"/>
                        <a:pt x="10909" y="105000"/>
                      </a:cubicBezTo>
                      <a:cubicBezTo>
                        <a:pt x="0" y="120000"/>
                        <a:pt x="0" y="120000"/>
                        <a:pt x="0" y="120000"/>
                      </a:cubicBezTo>
                      <a:cubicBezTo>
                        <a:pt x="32727" y="120000"/>
                        <a:pt x="32727" y="120000"/>
                        <a:pt x="32727" y="120000"/>
                      </a:cubicBezTo>
                      <a:cubicBezTo>
                        <a:pt x="87272" y="120000"/>
                        <a:pt x="87272" y="120000"/>
                        <a:pt x="87272" y="120000"/>
                      </a:cubicBezTo>
                      <a:cubicBezTo>
                        <a:pt x="120000" y="120000"/>
                        <a:pt x="120000" y="120000"/>
                        <a:pt x="120000" y="120000"/>
                      </a:cubicBezTo>
                      <a:lnTo>
                        <a:pt x="98181" y="75000"/>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sp>
            <p:nvSpPr>
              <p:cNvPr id="939" name="Shape 939"/>
              <p:cNvSpPr/>
              <p:nvPr/>
            </p:nvSpPr>
            <p:spPr>
              <a:xfrm>
                <a:off x="3212306" y="2459831"/>
                <a:ext cx="304800"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0" name="Shape 940"/>
              <p:cNvSpPr/>
              <p:nvPr/>
            </p:nvSpPr>
            <p:spPr>
              <a:xfrm>
                <a:off x="3212306" y="2502692"/>
                <a:ext cx="304800"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1" name="Shape 941"/>
              <p:cNvSpPr/>
              <p:nvPr/>
            </p:nvSpPr>
            <p:spPr>
              <a:xfrm>
                <a:off x="3212306" y="2545556"/>
                <a:ext cx="304800"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2" name="Shape 942"/>
              <p:cNvSpPr/>
              <p:nvPr/>
            </p:nvSpPr>
            <p:spPr>
              <a:xfrm>
                <a:off x="3212306" y="2590798"/>
                <a:ext cx="183600"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3" name="Shape 943"/>
              <p:cNvSpPr/>
              <p:nvPr/>
            </p:nvSpPr>
            <p:spPr>
              <a:xfrm rot="10800000" flipH="1">
                <a:off x="3019425" y="2588535"/>
                <a:ext cx="497700" cy="4560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4" name="Shape 944"/>
              <p:cNvSpPr/>
              <p:nvPr/>
            </p:nvSpPr>
            <p:spPr>
              <a:xfrm rot="10800000" flipH="1">
                <a:off x="3019425" y="2633780"/>
                <a:ext cx="497700" cy="4560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5" name="Shape 945"/>
              <p:cNvSpPr/>
              <p:nvPr/>
            </p:nvSpPr>
            <p:spPr>
              <a:xfrm rot="10800000" flipH="1">
                <a:off x="3019425" y="2674260"/>
                <a:ext cx="497700" cy="4560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baseline="-25000">
                  <a:solidFill>
                    <a:srgbClr val="333336"/>
                  </a:solidFill>
                  <a:latin typeface="Arial"/>
                  <a:ea typeface="Arial"/>
                  <a:cs typeface="Arial"/>
                  <a:sym typeface="Arial"/>
                </a:endParaRPr>
              </a:p>
            </p:txBody>
          </p:sp>
          <p:sp>
            <p:nvSpPr>
              <p:cNvPr id="946" name="Shape 946"/>
              <p:cNvSpPr/>
              <p:nvPr/>
            </p:nvSpPr>
            <p:spPr>
              <a:xfrm>
                <a:off x="3019425" y="2762248"/>
                <a:ext cx="184500" cy="4560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baseline="-25000">
                  <a:solidFill>
                    <a:srgbClr val="333336"/>
                  </a:solidFill>
                  <a:latin typeface="Arial"/>
                  <a:ea typeface="Arial"/>
                  <a:cs typeface="Arial"/>
                  <a:sym typeface="Arial"/>
                </a:endParaRPr>
              </a:p>
            </p:txBody>
          </p:sp>
        </p:grpSp>
        <p:grpSp>
          <p:nvGrpSpPr>
            <p:cNvPr id="947" name="Shape 947"/>
            <p:cNvGrpSpPr/>
            <p:nvPr/>
          </p:nvGrpSpPr>
          <p:grpSpPr>
            <a:xfrm>
              <a:off x="3389158" y="1796571"/>
              <a:ext cx="523800" cy="415800"/>
              <a:chOff x="2978150" y="2012950"/>
              <a:chExt cx="523800" cy="415800"/>
            </a:xfrm>
          </p:grpSpPr>
          <p:sp>
            <p:nvSpPr>
              <p:cNvPr id="948" name="Shape 948"/>
              <p:cNvSpPr/>
              <p:nvPr/>
            </p:nvSpPr>
            <p:spPr>
              <a:xfrm>
                <a:off x="2987675" y="2063750"/>
                <a:ext cx="504900" cy="352500"/>
              </a:xfrm>
              <a:prstGeom prst="rect">
                <a:avLst/>
              </a:pr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49" name="Shape 949"/>
              <p:cNvSpPr/>
              <p:nvPr/>
            </p:nvSpPr>
            <p:spPr>
              <a:xfrm>
                <a:off x="2978150" y="2012950"/>
                <a:ext cx="523800" cy="415800"/>
              </a:xfrm>
              <a:custGeom>
                <a:avLst/>
                <a:gdLst/>
                <a:ahLst/>
                <a:cxnLst/>
                <a:rect l="0" t="0" r="0" b="0"/>
                <a:pathLst>
                  <a:path w="120000" h="120000" extrusionOk="0">
                    <a:moveTo>
                      <a:pt x="113142" y="0"/>
                    </a:moveTo>
                    <a:cubicBezTo>
                      <a:pt x="6857" y="0"/>
                      <a:pt x="6857" y="0"/>
                      <a:pt x="6857" y="0"/>
                    </a:cubicBezTo>
                    <a:cubicBezTo>
                      <a:pt x="3428" y="0"/>
                      <a:pt x="0" y="3243"/>
                      <a:pt x="0" y="8648"/>
                    </a:cubicBezTo>
                    <a:cubicBezTo>
                      <a:pt x="0" y="111351"/>
                      <a:pt x="0" y="111351"/>
                      <a:pt x="0" y="111351"/>
                    </a:cubicBezTo>
                    <a:cubicBezTo>
                      <a:pt x="0" y="115675"/>
                      <a:pt x="3428" y="120000"/>
                      <a:pt x="6857" y="120000"/>
                    </a:cubicBezTo>
                    <a:cubicBezTo>
                      <a:pt x="113142" y="120000"/>
                      <a:pt x="113142" y="120000"/>
                      <a:pt x="113142" y="120000"/>
                    </a:cubicBezTo>
                    <a:cubicBezTo>
                      <a:pt x="116571" y="120000"/>
                      <a:pt x="120000" y="115675"/>
                      <a:pt x="120000" y="111351"/>
                    </a:cubicBezTo>
                    <a:cubicBezTo>
                      <a:pt x="120000" y="8648"/>
                      <a:pt x="120000" y="8648"/>
                      <a:pt x="120000" y="8648"/>
                    </a:cubicBezTo>
                    <a:cubicBezTo>
                      <a:pt x="120000" y="3243"/>
                      <a:pt x="116571" y="0"/>
                      <a:pt x="113142" y="0"/>
                    </a:cubicBezTo>
                    <a:close/>
                    <a:moveTo>
                      <a:pt x="100285" y="12972"/>
                    </a:moveTo>
                    <a:cubicBezTo>
                      <a:pt x="107142" y="12972"/>
                      <a:pt x="107142" y="12972"/>
                      <a:pt x="107142" y="12972"/>
                    </a:cubicBezTo>
                    <a:cubicBezTo>
                      <a:pt x="107142" y="15135"/>
                      <a:pt x="107142" y="15135"/>
                      <a:pt x="107142" y="15135"/>
                    </a:cubicBezTo>
                    <a:cubicBezTo>
                      <a:pt x="100285" y="15135"/>
                      <a:pt x="100285" y="15135"/>
                      <a:pt x="100285" y="15135"/>
                    </a:cubicBezTo>
                    <a:lnTo>
                      <a:pt x="100285" y="12972"/>
                    </a:lnTo>
                    <a:close/>
                    <a:moveTo>
                      <a:pt x="114857" y="112432"/>
                    </a:moveTo>
                    <a:cubicBezTo>
                      <a:pt x="5142" y="112432"/>
                      <a:pt x="5142" y="112432"/>
                      <a:pt x="5142" y="112432"/>
                    </a:cubicBezTo>
                    <a:cubicBezTo>
                      <a:pt x="5142" y="20540"/>
                      <a:pt x="5142" y="20540"/>
                      <a:pt x="5142" y="20540"/>
                    </a:cubicBezTo>
                    <a:cubicBezTo>
                      <a:pt x="114857" y="20540"/>
                      <a:pt x="114857" y="20540"/>
                      <a:pt x="114857" y="20540"/>
                    </a:cubicBezTo>
                    <a:lnTo>
                      <a:pt x="114857" y="112432"/>
                    </a:lnTo>
                    <a:close/>
                    <a:moveTo>
                      <a:pt x="114857" y="15135"/>
                    </a:moveTo>
                    <a:cubicBezTo>
                      <a:pt x="108000" y="15135"/>
                      <a:pt x="108000" y="15135"/>
                      <a:pt x="108000" y="15135"/>
                    </a:cubicBezTo>
                    <a:cubicBezTo>
                      <a:pt x="108000" y="6486"/>
                      <a:pt x="108000" y="6486"/>
                      <a:pt x="108000" y="6486"/>
                    </a:cubicBezTo>
                    <a:cubicBezTo>
                      <a:pt x="114857" y="6486"/>
                      <a:pt x="114857" y="6486"/>
                      <a:pt x="114857" y="6486"/>
                    </a:cubicBezTo>
                    <a:lnTo>
                      <a:pt x="114857" y="1513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950" name="Shape 950"/>
            <p:cNvGrpSpPr/>
            <p:nvPr/>
          </p:nvGrpSpPr>
          <p:grpSpPr>
            <a:xfrm>
              <a:off x="3109758" y="1914046"/>
              <a:ext cx="523800" cy="415800"/>
              <a:chOff x="2978150" y="2012950"/>
              <a:chExt cx="523800" cy="415800"/>
            </a:xfrm>
          </p:grpSpPr>
          <p:sp>
            <p:nvSpPr>
              <p:cNvPr id="951" name="Shape 951"/>
              <p:cNvSpPr/>
              <p:nvPr/>
            </p:nvSpPr>
            <p:spPr>
              <a:xfrm>
                <a:off x="2987675" y="2063750"/>
                <a:ext cx="504900" cy="352500"/>
              </a:xfrm>
              <a:prstGeom prst="rect">
                <a:avLst/>
              </a:pr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52" name="Shape 952"/>
              <p:cNvSpPr/>
              <p:nvPr/>
            </p:nvSpPr>
            <p:spPr>
              <a:xfrm>
                <a:off x="2978150" y="2012950"/>
                <a:ext cx="523800" cy="415800"/>
              </a:xfrm>
              <a:custGeom>
                <a:avLst/>
                <a:gdLst/>
                <a:ahLst/>
                <a:cxnLst/>
                <a:rect l="0" t="0" r="0" b="0"/>
                <a:pathLst>
                  <a:path w="120000" h="120000" extrusionOk="0">
                    <a:moveTo>
                      <a:pt x="113142" y="0"/>
                    </a:moveTo>
                    <a:cubicBezTo>
                      <a:pt x="6857" y="0"/>
                      <a:pt x="6857" y="0"/>
                      <a:pt x="6857" y="0"/>
                    </a:cubicBezTo>
                    <a:cubicBezTo>
                      <a:pt x="3428" y="0"/>
                      <a:pt x="0" y="3243"/>
                      <a:pt x="0" y="8648"/>
                    </a:cubicBezTo>
                    <a:cubicBezTo>
                      <a:pt x="0" y="111351"/>
                      <a:pt x="0" y="111351"/>
                      <a:pt x="0" y="111351"/>
                    </a:cubicBezTo>
                    <a:cubicBezTo>
                      <a:pt x="0" y="115675"/>
                      <a:pt x="3428" y="120000"/>
                      <a:pt x="6857" y="120000"/>
                    </a:cubicBezTo>
                    <a:cubicBezTo>
                      <a:pt x="113142" y="120000"/>
                      <a:pt x="113142" y="120000"/>
                      <a:pt x="113142" y="120000"/>
                    </a:cubicBezTo>
                    <a:cubicBezTo>
                      <a:pt x="116571" y="120000"/>
                      <a:pt x="120000" y="115675"/>
                      <a:pt x="120000" y="111351"/>
                    </a:cubicBezTo>
                    <a:cubicBezTo>
                      <a:pt x="120000" y="8648"/>
                      <a:pt x="120000" y="8648"/>
                      <a:pt x="120000" y="8648"/>
                    </a:cubicBezTo>
                    <a:cubicBezTo>
                      <a:pt x="120000" y="3243"/>
                      <a:pt x="116571" y="0"/>
                      <a:pt x="113142" y="0"/>
                    </a:cubicBezTo>
                    <a:close/>
                    <a:moveTo>
                      <a:pt x="100285" y="12972"/>
                    </a:moveTo>
                    <a:cubicBezTo>
                      <a:pt x="107142" y="12972"/>
                      <a:pt x="107142" y="12972"/>
                      <a:pt x="107142" y="12972"/>
                    </a:cubicBezTo>
                    <a:cubicBezTo>
                      <a:pt x="107142" y="15135"/>
                      <a:pt x="107142" y="15135"/>
                      <a:pt x="107142" y="15135"/>
                    </a:cubicBezTo>
                    <a:cubicBezTo>
                      <a:pt x="100285" y="15135"/>
                      <a:pt x="100285" y="15135"/>
                      <a:pt x="100285" y="15135"/>
                    </a:cubicBezTo>
                    <a:lnTo>
                      <a:pt x="100285" y="12972"/>
                    </a:lnTo>
                    <a:close/>
                    <a:moveTo>
                      <a:pt x="114857" y="112432"/>
                    </a:moveTo>
                    <a:cubicBezTo>
                      <a:pt x="5142" y="112432"/>
                      <a:pt x="5142" y="112432"/>
                      <a:pt x="5142" y="112432"/>
                    </a:cubicBezTo>
                    <a:cubicBezTo>
                      <a:pt x="5142" y="20540"/>
                      <a:pt x="5142" y="20540"/>
                      <a:pt x="5142" y="20540"/>
                    </a:cubicBezTo>
                    <a:cubicBezTo>
                      <a:pt x="114857" y="20540"/>
                      <a:pt x="114857" y="20540"/>
                      <a:pt x="114857" y="20540"/>
                    </a:cubicBezTo>
                    <a:lnTo>
                      <a:pt x="114857" y="112432"/>
                    </a:lnTo>
                    <a:close/>
                    <a:moveTo>
                      <a:pt x="114857" y="15135"/>
                    </a:moveTo>
                    <a:cubicBezTo>
                      <a:pt x="108000" y="15135"/>
                      <a:pt x="108000" y="15135"/>
                      <a:pt x="108000" y="15135"/>
                    </a:cubicBezTo>
                    <a:cubicBezTo>
                      <a:pt x="108000" y="6486"/>
                      <a:pt x="108000" y="6486"/>
                      <a:pt x="108000" y="6486"/>
                    </a:cubicBezTo>
                    <a:cubicBezTo>
                      <a:pt x="114857" y="6486"/>
                      <a:pt x="114857" y="6486"/>
                      <a:pt x="114857" y="6486"/>
                    </a:cubicBezTo>
                    <a:lnTo>
                      <a:pt x="114857" y="1513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953" name="Shape 953"/>
            <p:cNvGrpSpPr/>
            <p:nvPr/>
          </p:nvGrpSpPr>
          <p:grpSpPr>
            <a:xfrm>
              <a:off x="3290734" y="2018822"/>
              <a:ext cx="523800" cy="415800"/>
              <a:chOff x="2978150" y="2012950"/>
              <a:chExt cx="523800" cy="415800"/>
            </a:xfrm>
          </p:grpSpPr>
          <p:sp>
            <p:nvSpPr>
              <p:cNvPr id="954" name="Shape 954"/>
              <p:cNvSpPr/>
              <p:nvPr/>
            </p:nvSpPr>
            <p:spPr>
              <a:xfrm>
                <a:off x="2987675" y="2063750"/>
                <a:ext cx="504900" cy="352500"/>
              </a:xfrm>
              <a:prstGeom prst="rect">
                <a:avLst/>
              </a:pr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55" name="Shape 955"/>
              <p:cNvSpPr/>
              <p:nvPr/>
            </p:nvSpPr>
            <p:spPr>
              <a:xfrm>
                <a:off x="2978150" y="2012950"/>
                <a:ext cx="523800" cy="415800"/>
              </a:xfrm>
              <a:custGeom>
                <a:avLst/>
                <a:gdLst/>
                <a:ahLst/>
                <a:cxnLst/>
                <a:rect l="0" t="0" r="0" b="0"/>
                <a:pathLst>
                  <a:path w="120000" h="120000" extrusionOk="0">
                    <a:moveTo>
                      <a:pt x="113142" y="0"/>
                    </a:moveTo>
                    <a:cubicBezTo>
                      <a:pt x="6857" y="0"/>
                      <a:pt x="6857" y="0"/>
                      <a:pt x="6857" y="0"/>
                    </a:cubicBezTo>
                    <a:cubicBezTo>
                      <a:pt x="3428" y="0"/>
                      <a:pt x="0" y="3243"/>
                      <a:pt x="0" y="8648"/>
                    </a:cubicBezTo>
                    <a:cubicBezTo>
                      <a:pt x="0" y="111351"/>
                      <a:pt x="0" y="111351"/>
                      <a:pt x="0" y="111351"/>
                    </a:cubicBezTo>
                    <a:cubicBezTo>
                      <a:pt x="0" y="115675"/>
                      <a:pt x="3428" y="120000"/>
                      <a:pt x="6857" y="120000"/>
                    </a:cubicBezTo>
                    <a:cubicBezTo>
                      <a:pt x="113142" y="120000"/>
                      <a:pt x="113142" y="120000"/>
                      <a:pt x="113142" y="120000"/>
                    </a:cubicBezTo>
                    <a:cubicBezTo>
                      <a:pt x="116571" y="120000"/>
                      <a:pt x="120000" y="115675"/>
                      <a:pt x="120000" y="111351"/>
                    </a:cubicBezTo>
                    <a:cubicBezTo>
                      <a:pt x="120000" y="8648"/>
                      <a:pt x="120000" y="8648"/>
                      <a:pt x="120000" y="8648"/>
                    </a:cubicBezTo>
                    <a:cubicBezTo>
                      <a:pt x="120000" y="3243"/>
                      <a:pt x="116571" y="0"/>
                      <a:pt x="113142" y="0"/>
                    </a:cubicBezTo>
                    <a:close/>
                    <a:moveTo>
                      <a:pt x="100285" y="12972"/>
                    </a:moveTo>
                    <a:cubicBezTo>
                      <a:pt x="107142" y="12972"/>
                      <a:pt x="107142" y="12972"/>
                      <a:pt x="107142" y="12972"/>
                    </a:cubicBezTo>
                    <a:cubicBezTo>
                      <a:pt x="107142" y="15135"/>
                      <a:pt x="107142" y="15135"/>
                      <a:pt x="107142" y="15135"/>
                    </a:cubicBezTo>
                    <a:cubicBezTo>
                      <a:pt x="100285" y="15135"/>
                      <a:pt x="100285" y="15135"/>
                      <a:pt x="100285" y="15135"/>
                    </a:cubicBezTo>
                    <a:lnTo>
                      <a:pt x="100285" y="12972"/>
                    </a:lnTo>
                    <a:close/>
                    <a:moveTo>
                      <a:pt x="114857" y="112432"/>
                    </a:moveTo>
                    <a:cubicBezTo>
                      <a:pt x="5142" y="112432"/>
                      <a:pt x="5142" y="112432"/>
                      <a:pt x="5142" y="112432"/>
                    </a:cubicBezTo>
                    <a:cubicBezTo>
                      <a:pt x="5142" y="20540"/>
                      <a:pt x="5142" y="20540"/>
                      <a:pt x="5142" y="20540"/>
                    </a:cubicBezTo>
                    <a:cubicBezTo>
                      <a:pt x="114857" y="20540"/>
                      <a:pt x="114857" y="20540"/>
                      <a:pt x="114857" y="20540"/>
                    </a:cubicBezTo>
                    <a:lnTo>
                      <a:pt x="114857" y="112432"/>
                    </a:lnTo>
                    <a:close/>
                    <a:moveTo>
                      <a:pt x="114857" y="15135"/>
                    </a:moveTo>
                    <a:cubicBezTo>
                      <a:pt x="108000" y="15135"/>
                      <a:pt x="108000" y="15135"/>
                      <a:pt x="108000" y="15135"/>
                    </a:cubicBezTo>
                    <a:cubicBezTo>
                      <a:pt x="108000" y="6486"/>
                      <a:pt x="108000" y="6486"/>
                      <a:pt x="108000" y="6486"/>
                    </a:cubicBezTo>
                    <a:cubicBezTo>
                      <a:pt x="114857" y="6486"/>
                      <a:pt x="114857" y="6486"/>
                      <a:pt x="114857" y="6486"/>
                    </a:cubicBezTo>
                    <a:lnTo>
                      <a:pt x="114857" y="1513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sp>
        <p:nvSpPr>
          <p:cNvPr id="956" name="Shape 956"/>
          <p:cNvSpPr/>
          <p:nvPr/>
        </p:nvSpPr>
        <p:spPr>
          <a:xfrm>
            <a:off x="4892697" y="2433185"/>
            <a:ext cx="265800" cy="476400"/>
          </a:xfrm>
          <a:custGeom>
            <a:avLst/>
            <a:gdLst/>
            <a:ahLst/>
            <a:cxnLst/>
            <a:rect l="0" t="0" r="0" b="0"/>
            <a:pathLst>
              <a:path w="120000" h="120000" extrusionOk="0">
                <a:moveTo>
                  <a:pt x="99452" y="418"/>
                </a:moveTo>
                <a:cubicBezTo>
                  <a:pt x="99452" y="418"/>
                  <a:pt x="99452" y="0"/>
                  <a:pt x="98630" y="0"/>
                </a:cubicBezTo>
                <a:cubicBezTo>
                  <a:pt x="80958" y="0"/>
                  <a:pt x="80958" y="0"/>
                  <a:pt x="80958" y="0"/>
                </a:cubicBezTo>
                <a:cubicBezTo>
                  <a:pt x="79726" y="0"/>
                  <a:pt x="80547" y="418"/>
                  <a:pt x="80547" y="418"/>
                </a:cubicBezTo>
                <a:cubicBezTo>
                  <a:pt x="80547" y="418"/>
                  <a:pt x="39863" y="418"/>
                  <a:pt x="25479" y="418"/>
                </a:cubicBezTo>
                <a:cubicBezTo>
                  <a:pt x="24657" y="418"/>
                  <a:pt x="13972" y="0"/>
                  <a:pt x="7397" y="2513"/>
                </a:cubicBezTo>
                <a:cubicBezTo>
                  <a:pt x="1232" y="5026"/>
                  <a:pt x="821" y="8795"/>
                  <a:pt x="821" y="10261"/>
                </a:cubicBezTo>
                <a:cubicBezTo>
                  <a:pt x="821" y="11308"/>
                  <a:pt x="821" y="11308"/>
                  <a:pt x="821" y="11308"/>
                </a:cubicBezTo>
                <a:cubicBezTo>
                  <a:pt x="821" y="11308"/>
                  <a:pt x="410" y="11308"/>
                  <a:pt x="0" y="11308"/>
                </a:cubicBezTo>
                <a:cubicBezTo>
                  <a:pt x="0" y="11308"/>
                  <a:pt x="0" y="11308"/>
                  <a:pt x="0" y="11937"/>
                </a:cubicBezTo>
                <a:cubicBezTo>
                  <a:pt x="0" y="16125"/>
                  <a:pt x="0" y="16125"/>
                  <a:pt x="0" y="16125"/>
                </a:cubicBezTo>
                <a:cubicBezTo>
                  <a:pt x="0" y="16753"/>
                  <a:pt x="0" y="16963"/>
                  <a:pt x="410" y="16963"/>
                </a:cubicBezTo>
                <a:cubicBezTo>
                  <a:pt x="821" y="16963"/>
                  <a:pt x="821" y="16963"/>
                  <a:pt x="821" y="16963"/>
                </a:cubicBezTo>
                <a:cubicBezTo>
                  <a:pt x="821" y="24083"/>
                  <a:pt x="821" y="24083"/>
                  <a:pt x="821" y="24083"/>
                </a:cubicBezTo>
                <a:cubicBezTo>
                  <a:pt x="0" y="24083"/>
                  <a:pt x="0" y="24083"/>
                  <a:pt x="0" y="24502"/>
                </a:cubicBezTo>
                <a:cubicBezTo>
                  <a:pt x="0" y="27853"/>
                  <a:pt x="0" y="27853"/>
                  <a:pt x="0" y="27853"/>
                </a:cubicBezTo>
                <a:cubicBezTo>
                  <a:pt x="0" y="28272"/>
                  <a:pt x="821" y="28272"/>
                  <a:pt x="821" y="28272"/>
                </a:cubicBezTo>
                <a:cubicBezTo>
                  <a:pt x="821" y="34764"/>
                  <a:pt x="821" y="34764"/>
                  <a:pt x="821" y="34764"/>
                </a:cubicBezTo>
                <a:cubicBezTo>
                  <a:pt x="821" y="34764"/>
                  <a:pt x="821" y="34764"/>
                  <a:pt x="0" y="34764"/>
                </a:cubicBezTo>
                <a:cubicBezTo>
                  <a:pt x="0" y="34764"/>
                  <a:pt x="0" y="34764"/>
                  <a:pt x="0" y="35183"/>
                </a:cubicBezTo>
                <a:cubicBezTo>
                  <a:pt x="0" y="38115"/>
                  <a:pt x="0" y="38115"/>
                  <a:pt x="0" y="38115"/>
                </a:cubicBezTo>
                <a:cubicBezTo>
                  <a:pt x="0" y="38534"/>
                  <a:pt x="0" y="38952"/>
                  <a:pt x="0" y="38952"/>
                </a:cubicBezTo>
                <a:cubicBezTo>
                  <a:pt x="821" y="38952"/>
                  <a:pt x="821" y="38952"/>
                  <a:pt x="821" y="38952"/>
                </a:cubicBezTo>
                <a:cubicBezTo>
                  <a:pt x="821" y="38952"/>
                  <a:pt x="821" y="101361"/>
                  <a:pt x="821" y="109947"/>
                </a:cubicBezTo>
                <a:cubicBezTo>
                  <a:pt x="821" y="118534"/>
                  <a:pt x="11917" y="120000"/>
                  <a:pt x="19726" y="120000"/>
                </a:cubicBezTo>
                <a:cubicBezTo>
                  <a:pt x="101506" y="120000"/>
                  <a:pt x="101506" y="120000"/>
                  <a:pt x="101506" y="120000"/>
                </a:cubicBezTo>
                <a:cubicBezTo>
                  <a:pt x="116301" y="120000"/>
                  <a:pt x="119999" y="113298"/>
                  <a:pt x="119999" y="109528"/>
                </a:cubicBezTo>
                <a:cubicBezTo>
                  <a:pt x="119999" y="11727"/>
                  <a:pt x="119999" y="11727"/>
                  <a:pt x="119999" y="11727"/>
                </a:cubicBezTo>
                <a:cubicBezTo>
                  <a:pt x="119999" y="6073"/>
                  <a:pt x="117945" y="5026"/>
                  <a:pt x="113835" y="2931"/>
                </a:cubicBezTo>
                <a:cubicBezTo>
                  <a:pt x="109315" y="418"/>
                  <a:pt x="99452" y="418"/>
                  <a:pt x="99452" y="418"/>
                </a:cubicBezTo>
                <a:close/>
                <a:moveTo>
                  <a:pt x="48082" y="10890"/>
                </a:moveTo>
                <a:cubicBezTo>
                  <a:pt x="72328" y="10890"/>
                  <a:pt x="72328" y="10890"/>
                  <a:pt x="72328" y="10890"/>
                </a:cubicBezTo>
                <a:cubicBezTo>
                  <a:pt x="73561" y="10890"/>
                  <a:pt x="73972" y="11308"/>
                  <a:pt x="73972" y="11727"/>
                </a:cubicBezTo>
                <a:cubicBezTo>
                  <a:pt x="73972" y="12146"/>
                  <a:pt x="73561" y="12774"/>
                  <a:pt x="72328" y="12774"/>
                </a:cubicBezTo>
                <a:cubicBezTo>
                  <a:pt x="48082" y="12774"/>
                  <a:pt x="48082" y="12774"/>
                  <a:pt x="48082" y="12774"/>
                </a:cubicBezTo>
                <a:cubicBezTo>
                  <a:pt x="47260" y="12774"/>
                  <a:pt x="46438" y="12146"/>
                  <a:pt x="46438" y="11727"/>
                </a:cubicBezTo>
                <a:cubicBezTo>
                  <a:pt x="46438" y="11308"/>
                  <a:pt x="47260" y="10890"/>
                  <a:pt x="48082" y="10890"/>
                </a:cubicBezTo>
                <a:close/>
                <a:moveTo>
                  <a:pt x="60410" y="115602"/>
                </a:moveTo>
                <a:cubicBezTo>
                  <a:pt x="54246" y="115602"/>
                  <a:pt x="49726" y="113298"/>
                  <a:pt x="49726" y="110366"/>
                </a:cubicBezTo>
                <a:cubicBezTo>
                  <a:pt x="49726" y="107434"/>
                  <a:pt x="54246" y="104921"/>
                  <a:pt x="60410" y="104921"/>
                </a:cubicBezTo>
                <a:cubicBezTo>
                  <a:pt x="66164" y="104921"/>
                  <a:pt x="70684" y="107434"/>
                  <a:pt x="70684" y="110366"/>
                </a:cubicBezTo>
                <a:cubicBezTo>
                  <a:pt x="70684" y="113298"/>
                  <a:pt x="66164" y="115602"/>
                  <a:pt x="60410" y="115602"/>
                </a:cubicBezTo>
                <a:close/>
                <a:moveTo>
                  <a:pt x="108904" y="99267"/>
                </a:moveTo>
                <a:cubicBezTo>
                  <a:pt x="11917" y="99267"/>
                  <a:pt x="11917" y="99267"/>
                  <a:pt x="11917" y="99267"/>
                </a:cubicBezTo>
                <a:cubicBezTo>
                  <a:pt x="11917" y="21151"/>
                  <a:pt x="11917" y="21151"/>
                  <a:pt x="11917" y="21151"/>
                </a:cubicBezTo>
                <a:cubicBezTo>
                  <a:pt x="108904" y="21151"/>
                  <a:pt x="108904" y="21151"/>
                  <a:pt x="108904" y="21151"/>
                </a:cubicBezTo>
                <a:cubicBezTo>
                  <a:pt x="108904" y="99267"/>
                  <a:pt x="108904" y="99267"/>
                  <a:pt x="108904" y="99267"/>
                </a:cubicBezTo>
                <a:cubicBezTo>
                  <a:pt x="108904" y="99267"/>
                  <a:pt x="108904" y="99267"/>
                  <a:pt x="108904" y="9926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57" name="Shape 957"/>
          <p:cNvSpPr/>
          <p:nvPr/>
        </p:nvSpPr>
        <p:spPr>
          <a:xfrm>
            <a:off x="6870767" y="2512512"/>
            <a:ext cx="424500" cy="556200"/>
          </a:xfrm>
          <a:custGeom>
            <a:avLst/>
            <a:gdLst/>
            <a:ahLst/>
            <a:cxnLst/>
            <a:rect l="0" t="0" r="0" b="0"/>
            <a:pathLst>
              <a:path w="120000" h="120000" extrusionOk="0">
                <a:moveTo>
                  <a:pt x="112847" y="0"/>
                </a:moveTo>
                <a:cubicBezTo>
                  <a:pt x="6622" y="0"/>
                  <a:pt x="6622" y="0"/>
                  <a:pt x="6622" y="0"/>
                </a:cubicBezTo>
                <a:cubicBezTo>
                  <a:pt x="2649" y="0"/>
                  <a:pt x="0" y="2504"/>
                  <a:pt x="0" y="5634"/>
                </a:cubicBezTo>
                <a:cubicBezTo>
                  <a:pt x="0" y="114782"/>
                  <a:pt x="0" y="114782"/>
                  <a:pt x="0" y="114782"/>
                </a:cubicBezTo>
                <a:cubicBezTo>
                  <a:pt x="0" y="117495"/>
                  <a:pt x="2649" y="120000"/>
                  <a:pt x="6622" y="120000"/>
                </a:cubicBezTo>
                <a:cubicBezTo>
                  <a:pt x="112847" y="120000"/>
                  <a:pt x="112847" y="120000"/>
                  <a:pt x="112847" y="120000"/>
                </a:cubicBezTo>
                <a:cubicBezTo>
                  <a:pt x="116821" y="120000"/>
                  <a:pt x="119999" y="117495"/>
                  <a:pt x="119999" y="114782"/>
                </a:cubicBezTo>
                <a:cubicBezTo>
                  <a:pt x="119999" y="5634"/>
                  <a:pt x="119999" y="5634"/>
                  <a:pt x="119999" y="5634"/>
                </a:cubicBezTo>
                <a:cubicBezTo>
                  <a:pt x="119999" y="2504"/>
                  <a:pt x="116821" y="0"/>
                  <a:pt x="112847" y="0"/>
                </a:cubicBezTo>
                <a:close/>
                <a:moveTo>
                  <a:pt x="59867" y="117495"/>
                </a:moveTo>
                <a:cubicBezTo>
                  <a:pt x="57748" y="117495"/>
                  <a:pt x="56423" y="115826"/>
                  <a:pt x="56423" y="114365"/>
                </a:cubicBezTo>
                <a:cubicBezTo>
                  <a:pt x="56423" y="112904"/>
                  <a:pt x="57748" y="111860"/>
                  <a:pt x="59867" y="111860"/>
                </a:cubicBezTo>
                <a:cubicBezTo>
                  <a:pt x="61721" y="111860"/>
                  <a:pt x="63576" y="112904"/>
                  <a:pt x="63576" y="114365"/>
                </a:cubicBezTo>
                <a:cubicBezTo>
                  <a:pt x="63576" y="115826"/>
                  <a:pt x="61721" y="117495"/>
                  <a:pt x="59867" y="117495"/>
                </a:cubicBezTo>
                <a:close/>
                <a:moveTo>
                  <a:pt x="108344" y="109147"/>
                </a:moveTo>
                <a:cubicBezTo>
                  <a:pt x="11655" y="109147"/>
                  <a:pt x="11655" y="109147"/>
                  <a:pt x="11655" y="109147"/>
                </a:cubicBezTo>
                <a:cubicBezTo>
                  <a:pt x="11655" y="8556"/>
                  <a:pt x="11655" y="8556"/>
                  <a:pt x="11655" y="8556"/>
                </a:cubicBezTo>
                <a:cubicBezTo>
                  <a:pt x="108344" y="8556"/>
                  <a:pt x="108344" y="8556"/>
                  <a:pt x="108344" y="8556"/>
                </a:cubicBezTo>
                <a:cubicBezTo>
                  <a:pt x="108344" y="109147"/>
                  <a:pt x="108344" y="109147"/>
                  <a:pt x="108344" y="109147"/>
                </a:cubicBezTo>
                <a:cubicBezTo>
                  <a:pt x="108344" y="109147"/>
                  <a:pt x="108344" y="109147"/>
                  <a:pt x="108344" y="10914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58" name="Shape 958"/>
          <p:cNvSpPr/>
          <p:nvPr/>
        </p:nvSpPr>
        <p:spPr>
          <a:xfrm>
            <a:off x="7497971" y="2554914"/>
            <a:ext cx="265800" cy="476400"/>
          </a:xfrm>
          <a:custGeom>
            <a:avLst/>
            <a:gdLst/>
            <a:ahLst/>
            <a:cxnLst/>
            <a:rect l="0" t="0" r="0" b="0"/>
            <a:pathLst>
              <a:path w="120000" h="120000" extrusionOk="0">
                <a:moveTo>
                  <a:pt x="99452" y="418"/>
                </a:moveTo>
                <a:cubicBezTo>
                  <a:pt x="99452" y="418"/>
                  <a:pt x="99452" y="0"/>
                  <a:pt x="98630" y="0"/>
                </a:cubicBezTo>
                <a:cubicBezTo>
                  <a:pt x="80958" y="0"/>
                  <a:pt x="80958" y="0"/>
                  <a:pt x="80958" y="0"/>
                </a:cubicBezTo>
                <a:cubicBezTo>
                  <a:pt x="79726" y="0"/>
                  <a:pt x="80547" y="418"/>
                  <a:pt x="80547" y="418"/>
                </a:cubicBezTo>
                <a:cubicBezTo>
                  <a:pt x="80547" y="418"/>
                  <a:pt x="39863" y="418"/>
                  <a:pt x="25479" y="418"/>
                </a:cubicBezTo>
                <a:cubicBezTo>
                  <a:pt x="24657" y="418"/>
                  <a:pt x="13972" y="0"/>
                  <a:pt x="7397" y="2513"/>
                </a:cubicBezTo>
                <a:cubicBezTo>
                  <a:pt x="1232" y="5026"/>
                  <a:pt x="821" y="8795"/>
                  <a:pt x="821" y="10261"/>
                </a:cubicBezTo>
                <a:cubicBezTo>
                  <a:pt x="821" y="11308"/>
                  <a:pt x="821" y="11308"/>
                  <a:pt x="821" y="11308"/>
                </a:cubicBezTo>
                <a:cubicBezTo>
                  <a:pt x="821" y="11308"/>
                  <a:pt x="410" y="11308"/>
                  <a:pt x="0" y="11308"/>
                </a:cubicBezTo>
                <a:cubicBezTo>
                  <a:pt x="0" y="11308"/>
                  <a:pt x="0" y="11308"/>
                  <a:pt x="0" y="11937"/>
                </a:cubicBezTo>
                <a:cubicBezTo>
                  <a:pt x="0" y="16125"/>
                  <a:pt x="0" y="16125"/>
                  <a:pt x="0" y="16125"/>
                </a:cubicBezTo>
                <a:cubicBezTo>
                  <a:pt x="0" y="16753"/>
                  <a:pt x="0" y="16963"/>
                  <a:pt x="410" y="16963"/>
                </a:cubicBezTo>
                <a:cubicBezTo>
                  <a:pt x="821" y="16963"/>
                  <a:pt x="821" y="16963"/>
                  <a:pt x="821" y="16963"/>
                </a:cubicBezTo>
                <a:cubicBezTo>
                  <a:pt x="821" y="24083"/>
                  <a:pt x="821" y="24083"/>
                  <a:pt x="821" y="24083"/>
                </a:cubicBezTo>
                <a:cubicBezTo>
                  <a:pt x="0" y="24083"/>
                  <a:pt x="0" y="24083"/>
                  <a:pt x="0" y="24502"/>
                </a:cubicBezTo>
                <a:cubicBezTo>
                  <a:pt x="0" y="27853"/>
                  <a:pt x="0" y="27853"/>
                  <a:pt x="0" y="27853"/>
                </a:cubicBezTo>
                <a:cubicBezTo>
                  <a:pt x="0" y="28272"/>
                  <a:pt x="821" y="28272"/>
                  <a:pt x="821" y="28272"/>
                </a:cubicBezTo>
                <a:cubicBezTo>
                  <a:pt x="821" y="34764"/>
                  <a:pt x="821" y="34764"/>
                  <a:pt x="821" y="34764"/>
                </a:cubicBezTo>
                <a:cubicBezTo>
                  <a:pt x="821" y="34764"/>
                  <a:pt x="821" y="34764"/>
                  <a:pt x="0" y="34764"/>
                </a:cubicBezTo>
                <a:cubicBezTo>
                  <a:pt x="0" y="34764"/>
                  <a:pt x="0" y="34764"/>
                  <a:pt x="0" y="35183"/>
                </a:cubicBezTo>
                <a:cubicBezTo>
                  <a:pt x="0" y="38115"/>
                  <a:pt x="0" y="38115"/>
                  <a:pt x="0" y="38115"/>
                </a:cubicBezTo>
                <a:cubicBezTo>
                  <a:pt x="0" y="38534"/>
                  <a:pt x="0" y="38952"/>
                  <a:pt x="0" y="38952"/>
                </a:cubicBezTo>
                <a:cubicBezTo>
                  <a:pt x="821" y="38952"/>
                  <a:pt x="821" y="38952"/>
                  <a:pt x="821" y="38952"/>
                </a:cubicBezTo>
                <a:cubicBezTo>
                  <a:pt x="821" y="38952"/>
                  <a:pt x="821" y="101361"/>
                  <a:pt x="821" y="109947"/>
                </a:cubicBezTo>
                <a:cubicBezTo>
                  <a:pt x="821" y="118534"/>
                  <a:pt x="11917" y="120000"/>
                  <a:pt x="19726" y="120000"/>
                </a:cubicBezTo>
                <a:cubicBezTo>
                  <a:pt x="101506" y="120000"/>
                  <a:pt x="101506" y="120000"/>
                  <a:pt x="101506" y="120000"/>
                </a:cubicBezTo>
                <a:cubicBezTo>
                  <a:pt x="116301" y="120000"/>
                  <a:pt x="119999" y="113298"/>
                  <a:pt x="119999" y="109528"/>
                </a:cubicBezTo>
                <a:cubicBezTo>
                  <a:pt x="119999" y="11727"/>
                  <a:pt x="119999" y="11727"/>
                  <a:pt x="119999" y="11727"/>
                </a:cubicBezTo>
                <a:cubicBezTo>
                  <a:pt x="119999" y="6073"/>
                  <a:pt x="117945" y="5026"/>
                  <a:pt x="113835" y="2931"/>
                </a:cubicBezTo>
                <a:cubicBezTo>
                  <a:pt x="109315" y="418"/>
                  <a:pt x="99452" y="418"/>
                  <a:pt x="99452" y="418"/>
                </a:cubicBezTo>
                <a:close/>
                <a:moveTo>
                  <a:pt x="48082" y="10890"/>
                </a:moveTo>
                <a:cubicBezTo>
                  <a:pt x="72328" y="10890"/>
                  <a:pt x="72328" y="10890"/>
                  <a:pt x="72328" y="10890"/>
                </a:cubicBezTo>
                <a:cubicBezTo>
                  <a:pt x="73561" y="10890"/>
                  <a:pt x="73972" y="11308"/>
                  <a:pt x="73972" y="11727"/>
                </a:cubicBezTo>
                <a:cubicBezTo>
                  <a:pt x="73972" y="12146"/>
                  <a:pt x="73561" y="12774"/>
                  <a:pt x="72328" y="12774"/>
                </a:cubicBezTo>
                <a:cubicBezTo>
                  <a:pt x="48082" y="12774"/>
                  <a:pt x="48082" y="12774"/>
                  <a:pt x="48082" y="12774"/>
                </a:cubicBezTo>
                <a:cubicBezTo>
                  <a:pt x="47260" y="12774"/>
                  <a:pt x="46438" y="12146"/>
                  <a:pt x="46438" y="11727"/>
                </a:cubicBezTo>
                <a:cubicBezTo>
                  <a:pt x="46438" y="11308"/>
                  <a:pt x="47260" y="10890"/>
                  <a:pt x="48082" y="10890"/>
                </a:cubicBezTo>
                <a:close/>
                <a:moveTo>
                  <a:pt x="60410" y="115602"/>
                </a:moveTo>
                <a:cubicBezTo>
                  <a:pt x="54246" y="115602"/>
                  <a:pt x="49726" y="113298"/>
                  <a:pt x="49726" y="110366"/>
                </a:cubicBezTo>
                <a:cubicBezTo>
                  <a:pt x="49726" y="107434"/>
                  <a:pt x="54246" y="104921"/>
                  <a:pt x="60410" y="104921"/>
                </a:cubicBezTo>
                <a:cubicBezTo>
                  <a:pt x="66164" y="104921"/>
                  <a:pt x="70684" y="107434"/>
                  <a:pt x="70684" y="110366"/>
                </a:cubicBezTo>
                <a:cubicBezTo>
                  <a:pt x="70684" y="113298"/>
                  <a:pt x="66164" y="115602"/>
                  <a:pt x="60410" y="115602"/>
                </a:cubicBezTo>
                <a:close/>
                <a:moveTo>
                  <a:pt x="108904" y="99267"/>
                </a:moveTo>
                <a:cubicBezTo>
                  <a:pt x="11917" y="99267"/>
                  <a:pt x="11917" y="99267"/>
                  <a:pt x="11917" y="99267"/>
                </a:cubicBezTo>
                <a:cubicBezTo>
                  <a:pt x="11917" y="21151"/>
                  <a:pt x="11917" y="21151"/>
                  <a:pt x="11917" y="21151"/>
                </a:cubicBezTo>
                <a:cubicBezTo>
                  <a:pt x="108904" y="21151"/>
                  <a:pt x="108904" y="21151"/>
                  <a:pt x="108904" y="21151"/>
                </a:cubicBezTo>
                <a:cubicBezTo>
                  <a:pt x="108904" y="99267"/>
                  <a:pt x="108904" y="99267"/>
                  <a:pt x="108904" y="99267"/>
                </a:cubicBezTo>
                <a:cubicBezTo>
                  <a:pt x="108904" y="99267"/>
                  <a:pt x="108904" y="99267"/>
                  <a:pt x="108904" y="9926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59" name="Shape 959"/>
          <p:cNvSpPr/>
          <p:nvPr/>
        </p:nvSpPr>
        <p:spPr>
          <a:xfrm>
            <a:off x="5322781" y="2419737"/>
            <a:ext cx="424500" cy="556200"/>
          </a:xfrm>
          <a:custGeom>
            <a:avLst/>
            <a:gdLst/>
            <a:ahLst/>
            <a:cxnLst/>
            <a:rect l="0" t="0" r="0" b="0"/>
            <a:pathLst>
              <a:path w="120000" h="120000" extrusionOk="0">
                <a:moveTo>
                  <a:pt x="112847" y="0"/>
                </a:moveTo>
                <a:cubicBezTo>
                  <a:pt x="6622" y="0"/>
                  <a:pt x="6622" y="0"/>
                  <a:pt x="6622" y="0"/>
                </a:cubicBezTo>
                <a:cubicBezTo>
                  <a:pt x="2649" y="0"/>
                  <a:pt x="0" y="2504"/>
                  <a:pt x="0" y="5634"/>
                </a:cubicBezTo>
                <a:cubicBezTo>
                  <a:pt x="0" y="114782"/>
                  <a:pt x="0" y="114782"/>
                  <a:pt x="0" y="114782"/>
                </a:cubicBezTo>
                <a:cubicBezTo>
                  <a:pt x="0" y="117495"/>
                  <a:pt x="2649" y="120000"/>
                  <a:pt x="6622" y="120000"/>
                </a:cubicBezTo>
                <a:cubicBezTo>
                  <a:pt x="112847" y="120000"/>
                  <a:pt x="112847" y="120000"/>
                  <a:pt x="112847" y="120000"/>
                </a:cubicBezTo>
                <a:cubicBezTo>
                  <a:pt x="116821" y="120000"/>
                  <a:pt x="119999" y="117495"/>
                  <a:pt x="119999" y="114782"/>
                </a:cubicBezTo>
                <a:cubicBezTo>
                  <a:pt x="119999" y="5634"/>
                  <a:pt x="119999" y="5634"/>
                  <a:pt x="119999" y="5634"/>
                </a:cubicBezTo>
                <a:cubicBezTo>
                  <a:pt x="119999" y="2504"/>
                  <a:pt x="116821" y="0"/>
                  <a:pt x="112847" y="0"/>
                </a:cubicBezTo>
                <a:close/>
                <a:moveTo>
                  <a:pt x="59867" y="117495"/>
                </a:moveTo>
                <a:cubicBezTo>
                  <a:pt x="57748" y="117495"/>
                  <a:pt x="56423" y="115826"/>
                  <a:pt x="56423" y="114365"/>
                </a:cubicBezTo>
                <a:cubicBezTo>
                  <a:pt x="56423" y="112904"/>
                  <a:pt x="57748" y="111860"/>
                  <a:pt x="59867" y="111860"/>
                </a:cubicBezTo>
                <a:cubicBezTo>
                  <a:pt x="61721" y="111860"/>
                  <a:pt x="63576" y="112904"/>
                  <a:pt x="63576" y="114365"/>
                </a:cubicBezTo>
                <a:cubicBezTo>
                  <a:pt x="63576" y="115826"/>
                  <a:pt x="61721" y="117495"/>
                  <a:pt x="59867" y="117495"/>
                </a:cubicBezTo>
                <a:close/>
                <a:moveTo>
                  <a:pt x="108344" y="109147"/>
                </a:moveTo>
                <a:cubicBezTo>
                  <a:pt x="11655" y="109147"/>
                  <a:pt x="11655" y="109147"/>
                  <a:pt x="11655" y="109147"/>
                </a:cubicBezTo>
                <a:cubicBezTo>
                  <a:pt x="11655" y="8556"/>
                  <a:pt x="11655" y="8556"/>
                  <a:pt x="11655" y="8556"/>
                </a:cubicBezTo>
                <a:cubicBezTo>
                  <a:pt x="108344" y="8556"/>
                  <a:pt x="108344" y="8556"/>
                  <a:pt x="108344" y="8556"/>
                </a:cubicBezTo>
                <a:cubicBezTo>
                  <a:pt x="108344" y="109147"/>
                  <a:pt x="108344" y="109147"/>
                  <a:pt x="108344" y="109147"/>
                </a:cubicBezTo>
                <a:cubicBezTo>
                  <a:pt x="108344" y="109147"/>
                  <a:pt x="108344" y="109147"/>
                  <a:pt x="108344" y="10914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nvGrpSpPr>
          <p:cNvPr id="960" name="Shape 960"/>
          <p:cNvGrpSpPr/>
          <p:nvPr/>
        </p:nvGrpSpPr>
        <p:grpSpPr>
          <a:xfrm>
            <a:off x="4995072" y="1850714"/>
            <a:ext cx="558457" cy="519747"/>
            <a:chOff x="-17686337" y="5448300"/>
            <a:chExt cx="2216100" cy="1568337"/>
          </a:xfrm>
        </p:grpSpPr>
        <p:sp>
          <p:nvSpPr>
            <p:cNvPr id="961" name="Shape 961"/>
            <p:cNvSpPr/>
            <p:nvPr/>
          </p:nvSpPr>
          <p:spPr>
            <a:xfrm>
              <a:off x="-17419637" y="5448300"/>
              <a:ext cx="1668600" cy="1039800"/>
            </a:xfrm>
            <a:custGeom>
              <a:avLst/>
              <a:gdLst/>
              <a:ahLst/>
              <a:cxnLst/>
              <a:rect l="0" t="0" r="0" b="0"/>
              <a:pathLst>
                <a:path w="120000" h="120000" extrusionOk="0">
                  <a:moveTo>
                    <a:pt x="5123" y="120000"/>
                  </a:moveTo>
                  <a:cubicBezTo>
                    <a:pt x="114606" y="120000"/>
                    <a:pt x="114606" y="120000"/>
                    <a:pt x="114606" y="120000"/>
                  </a:cubicBezTo>
                  <a:cubicBezTo>
                    <a:pt x="117303" y="120000"/>
                    <a:pt x="120000" y="116534"/>
                    <a:pt x="120000" y="111335"/>
                  </a:cubicBezTo>
                  <a:cubicBezTo>
                    <a:pt x="120000" y="7797"/>
                    <a:pt x="120000" y="7797"/>
                    <a:pt x="120000" y="7797"/>
                  </a:cubicBezTo>
                  <a:cubicBezTo>
                    <a:pt x="120000" y="3465"/>
                    <a:pt x="117303" y="0"/>
                    <a:pt x="114606" y="0"/>
                  </a:cubicBezTo>
                  <a:cubicBezTo>
                    <a:pt x="5123" y="0"/>
                    <a:pt x="5123" y="0"/>
                    <a:pt x="5123" y="0"/>
                  </a:cubicBezTo>
                  <a:cubicBezTo>
                    <a:pt x="2426" y="0"/>
                    <a:pt x="0" y="3465"/>
                    <a:pt x="0" y="7797"/>
                  </a:cubicBezTo>
                  <a:cubicBezTo>
                    <a:pt x="0" y="111335"/>
                    <a:pt x="0" y="111335"/>
                    <a:pt x="0" y="111335"/>
                  </a:cubicBezTo>
                  <a:cubicBezTo>
                    <a:pt x="0" y="116534"/>
                    <a:pt x="2426" y="120000"/>
                    <a:pt x="5123" y="120000"/>
                  </a:cubicBezTo>
                  <a:close/>
                  <a:moveTo>
                    <a:pt x="6741" y="9963"/>
                  </a:moveTo>
                  <a:cubicBezTo>
                    <a:pt x="112719" y="9963"/>
                    <a:pt x="112719" y="9963"/>
                    <a:pt x="112719" y="9963"/>
                  </a:cubicBezTo>
                  <a:cubicBezTo>
                    <a:pt x="112719" y="110036"/>
                    <a:pt x="112719" y="110036"/>
                    <a:pt x="112719" y="110036"/>
                  </a:cubicBezTo>
                  <a:cubicBezTo>
                    <a:pt x="6741" y="110036"/>
                    <a:pt x="6741" y="110036"/>
                    <a:pt x="6741" y="110036"/>
                  </a:cubicBezTo>
                  <a:cubicBezTo>
                    <a:pt x="6741" y="9963"/>
                    <a:pt x="6741" y="9963"/>
                    <a:pt x="6741" y="9963"/>
                  </a:cubicBezTo>
                  <a:cubicBezTo>
                    <a:pt x="6741" y="9963"/>
                    <a:pt x="6741" y="9963"/>
                    <a:pt x="6741" y="9963"/>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sp>
          <p:nvSpPr>
            <p:cNvPr id="962" name="Shape 962"/>
            <p:cNvSpPr/>
            <p:nvPr/>
          </p:nvSpPr>
          <p:spPr>
            <a:xfrm>
              <a:off x="-17686337" y="6535737"/>
              <a:ext cx="2216100" cy="480900"/>
            </a:xfrm>
            <a:custGeom>
              <a:avLst/>
              <a:gdLst/>
              <a:ahLst/>
              <a:cxnLst/>
              <a:rect l="0" t="0" r="0" b="0"/>
              <a:pathLst>
                <a:path w="120000" h="120000" extrusionOk="0">
                  <a:moveTo>
                    <a:pt x="118375" y="77812"/>
                  </a:moveTo>
                  <a:cubicBezTo>
                    <a:pt x="107005" y="10312"/>
                    <a:pt x="107005" y="10312"/>
                    <a:pt x="107005" y="10312"/>
                  </a:cubicBezTo>
                  <a:cubicBezTo>
                    <a:pt x="105989" y="4687"/>
                    <a:pt x="105380" y="0"/>
                    <a:pt x="99898" y="0"/>
                  </a:cubicBezTo>
                  <a:cubicBezTo>
                    <a:pt x="20304" y="0"/>
                    <a:pt x="20304" y="0"/>
                    <a:pt x="20304" y="0"/>
                  </a:cubicBezTo>
                  <a:cubicBezTo>
                    <a:pt x="18274" y="0"/>
                    <a:pt x="15228" y="0"/>
                    <a:pt x="13197" y="10312"/>
                  </a:cubicBezTo>
                  <a:cubicBezTo>
                    <a:pt x="1218" y="75937"/>
                    <a:pt x="1218" y="75937"/>
                    <a:pt x="1218" y="75937"/>
                  </a:cubicBezTo>
                  <a:cubicBezTo>
                    <a:pt x="0" y="83437"/>
                    <a:pt x="0" y="92812"/>
                    <a:pt x="1624" y="99375"/>
                  </a:cubicBezTo>
                  <a:cubicBezTo>
                    <a:pt x="3654" y="108750"/>
                    <a:pt x="3654" y="108750"/>
                    <a:pt x="3654" y="108750"/>
                  </a:cubicBezTo>
                  <a:cubicBezTo>
                    <a:pt x="5279" y="115312"/>
                    <a:pt x="8324" y="120000"/>
                    <a:pt x="10761" y="120000"/>
                  </a:cubicBezTo>
                  <a:cubicBezTo>
                    <a:pt x="109441" y="120000"/>
                    <a:pt x="109441" y="120000"/>
                    <a:pt x="109441" y="120000"/>
                  </a:cubicBezTo>
                  <a:cubicBezTo>
                    <a:pt x="111878" y="120000"/>
                    <a:pt x="114923" y="115312"/>
                    <a:pt x="116548" y="108750"/>
                  </a:cubicBezTo>
                  <a:cubicBezTo>
                    <a:pt x="118375" y="101250"/>
                    <a:pt x="118375" y="101250"/>
                    <a:pt x="118375" y="101250"/>
                  </a:cubicBezTo>
                  <a:cubicBezTo>
                    <a:pt x="120000" y="94687"/>
                    <a:pt x="119593" y="87187"/>
                    <a:pt x="118375" y="77812"/>
                  </a:cubicBezTo>
                  <a:close/>
                  <a:moveTo>
                    <a:pt x="45279" y="106875"/>
                  </a:moveTo>
                  <a:cubicBezTo>
                    <a:pt x="14822" y="106875"/>
                    <a:pt x="14822" y="106875"/>
                    <a:pt x="14822" y="106875"/>
                  </a:cubicBezTo>
                  <a:cubicBezTo>
                    <a:pt x="14416" y="106875"/>
                    <a:pt x="13807" y="105937"/>
                    <a:pt x="13807" y="102187"/>
                  </a:cubicBezTo>
                  <a:cubicBezTo>
                    <a:pt x="13807" y="99375"/>
                    <a:pt x="14416" y="97500"/>
                    <a:pt x="14822" y="97500"/>
                  </a:cubicBezTo>
                  <a:cubicBezTo>
                    <a:pt x="45279" y="97500"/>
                    <a:pt x="45279" y="97500"/>
                    <a:pt x="45279" y="97500"/>
                  </a:cubicBezTo>
                  <a:cubicBezTo>
                    <a:pt x="46091" y="97500"/>
                    <a:pt x="46294" y="99375"/>
                    <a:pt x="46294" y="102187"/>
                  </a:cubicBezTo>
                  <a:cubicBezTo>
                    <a:pt x="46294" y="105937"/>
                    <a:pt x="46091" y="106875"/>
                    <a:pt x="45279" y="106875"/>
                  </a:cubicBezTo>
                  <a:close/>
                  <a:moveTo>
                    <a:pt x="108020" y="113437"/>
                  </a:moveTo>
                  <a:cubicBezTo>
                    <a:pt x="107005" y="113437"/>
                    <a:pt x="106395" y="108750"/>
                    <a:pt x="106395" y="104062"/>
                  </a:cubicBezTo>
                  <a:cubicBezTo>
                    <a:pt x="106395" y="99375"/>
                    <a:pt x="107005" y="94687"/>
                    <a:pt x="108020" y="94687"/>
                  </a:cubicBezTo>
                  <a:cubicBezTo>
                    <a:pt x="109035" y="94687"/>
                    <a:pt x="110050" y="99375"/>
                    <a:pt x="110050" y="104062"/>
                  </a:cubicBezTo>
                  <a:cubicBezTo>
                    <a:pt x="110050" y="108750"/>
                    <a:pt x="109035" y="113437"/>
                    <a:pt x="108020" y="113437"/>
                  </a:cubicBezTo>
                  <a:close/>
                </a:path>
              </a:pathLst>
            </a:custGeom>
            <a:gradFill>
              <a:gsLst>
                <a:gs pos="0">
                  <a:srgbClr val="262626"/>
                </a:gs>
                <a:gs pos="100000">
                  <a:srgbClr val="4D4D4D"/>
                </a:gs>
              </a:gsLst>
              <a:lin ang="16200038" scaled="0"/>
            </a:gradFill>
            <a:ln>
              <a:noFill/>
            </a:ln>
          </p:spPr>
          <p:txBody>
            <a:bodyPr wrap="square" lIns="91425" tIns="45700" rIns="91425" bIns="45700" anchor="t" anchorCtr="0">
              <a:noAutofit/>
            </a:bodyPr>
            <a:lstStyle/>
            <a:p>
              <a:pPr marL="0" marR="0" lvl="0" indent="0" algn="l" rtl="0">
                <a:spcBef>
                  <a:spcPts val="0"/>
                </a:spcBef>
                <a:buNone/>
              </a:pPr>
              <a:endParaRPr sz="1800">
                <a:solidFill>
                  <a:srgbClr val="000000"/>
                </a:solidFill>
                <a:latin typeface="Arial"/>
                <a:ea typeface="Arial"/>
                <a:cs typeface="Arial"/>
                <a:sym typeface="Arial"/>
              </a:endParaRPr>
            </a:p>
          </p:txBody>
        </p:sp>
      </p:grpSp>
      <p:sp>
        <p:nvSpPr>
          <p:cNvPr id="963" name="Shape 963"/>
          <p:cNvSpPr txBox="1"/>
          <p:nvPr/>
        </p:nvSpPr>
        <p:spPr>
          <a:xfrm>
            <a:off x="418673" y="403775"/>
            <a:ext cx="79527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Put korisnika – novi trendovi</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Shape 969"/>
          <p:cNvSpPr/>
          <p:nvPr/>
        </p:nvSpPr>
        <p:spPr>
          <a:xfrm>
            <a:off x="6190877" y="4454740"/>
            <a:ext cx="2380800" cy="951300"/>
          </a:xfrm>
          <a:prstGeom prst="chevron">
            <a:avLst>
              <a:gd name="adj" fmla="val 50000"/>
            </a:avLst>
          </a:prstGeom>
          <a:solidFill>
            <a:srgbClr val="4285F4"/>
          </a:solidFill>
          <a:ln>
            <a:noFill/>
          </a:ln>
        </p:spPr>
        <p:txBody>
          <a:bodyPr wrap="square" lIns="91425" tIns="91425" rIns="91425" bIns="91425" anchor="ctr" anchorCtr="0">
            <a:noAutofit/>
          </a:bodyPr>
          <a:lstStyle/>
          <a:p>
            <a:pPr marL="0" marR="0" lvl="0" indent="0" algn="ctr" rtl="0">
              <a:spcBef>
                <a:spcPts val="0"/>
              </a:spcBef>
              <a:buSzPct val="25000"/>
              <a:buNone/>
            </a:pPr>
            <a:r>
              <a:rPr lang="hr-HR" sz="1800">
                <a:solidFill>
                  <a:srgbClr val="FFFFFF"/>
                </a:solidFill>
                <a:latin typeface="Roboto"/>
                <a:ea typeface="Roboto"/>
                <a:cs typeface="Roboto"/>
                <a:sym typeface="Roboto"/>
              </a:rPr>
              <a:t>DO</a:t>
            </a:r>
          </a:p>
        </p:txBody>
      </p:sp>
      <p:sp>
        <p:nvSpPr>
          <p:cNvPr id="970" name="Shape 970"/>
          <p:cNvSpPr/>
          <p:nvPr/>
        </p:nvSpPr>
        <p:spPr>
          <a:xfrm>
            <a:off x="1517899" y="4454740"/>
            <a:ext cx="2380800" cy="951300"/>
          </a:xfrm>
          <a:prstGeom prst="chevron">
            <a:avLst>
              <a:gd name="adj" fmla="val 50000"/>
            </a:avLst>
          </a:prstGeom>
          <a:solidFill>
            <a:srgbClr val="34A853"/>
          </a:solidFill>
          <a:ln>
            <a:noFill/>
          </a:ln>
        </p:spPr>
        <p:txBody>
          <a:bodyPr wrap="square" lIns="91425" tIns="91425" rIns="91425" bIns="91425" anchor="ctr" anchorCtr="0">
            <a:noAutofit/>
          </a:bodyPr>
          <a:lstStyle/>
          <a:p>
            <a:pPr marL="0" marR="0" lvl="0" indent="0" algn="ctr" rtl="0">
              <a:spcBef>
                <a:spcPts val="0"/>
              </a:spcBef>
              <a:buSzPct val="25000"/>
              <a:buNone/>
            </a:pPr>
            <a:r>
              <a:rPr lang="hr-HR" sz="1800">
                <a:solidFill>
                  <a:srgbClr val="FFFFFF"/>
                </a:solidFill>
                <a:latin typeface="Roboto"/>
                <a:ea typeface="Roboto"/>
                <a:cs typeface="Roboto"/>
                <a:sym typeface="Roboto"/>
              </a:rPr>
              <a:t>SEE</a:t>
            </a:r>
          </a:p>
        </p:txBody>
      </p:sp>
      <p:sp>
        <p:nvSpPr>
          <p:cNvPr id="971" name="Shape 971"/>
          <p:cNvSpPr/>
          <p:nvPr/>
        </p:nvSpPr>
        <p:spPr>
          <a:xfrm>
            <a:off x="8527369" y="4454740"/>
            <a:ext cx="2380800" cy="951300"/>
          </a:xfrm>
          <a:prstGeom prst="chevron">
            <a:avLst>
              <a:gd name="adj" fmla="val 50000"/>
            </a:avLst>
          </a:prstGeom>
          <a:solidFill>
            <a:srgbClr val="EA4335"/>
          </a:solidFill>
          <a:ln>
            <a:noFill/>
          </a:ln>
        </p:spPr>
        <p:txBody>
          <a:bodyPr wrap="square" lIns="91425" tIns="91425" rIns="91425" bIns="91425" anchor="ctr" anchorCtr="0">
            <a:noAutofit/>
          </a:bodyPr>
          <a:lstStyle/>
          <a:p>
            <a:pPr marL="0" marR="0" lvl="0" indent="0" algn="ctr" rtl="0">
              <a:spcBef>
                <a:spcPts val="0"/>
              </a:spcBef>
              <a:buSzPct val="25000"/>
              <a:buNone/>
            </a:pPr>
            <a:r>
              <a:rPr lang="hr-HR" sz="1800">
                <a:solidFill>
                  <a:srgbClr val="FFFFFF"/>
                </a:solidFill>
                <a:latin typeface="Roboto"/>
                <a:ea typeface="Roboto"/>
                <a:cs typeface="Roboto"/>
                <a:sym typeface="Roboto"/>
              </a:rPr>
              <a:t>CARE</a:t>
            </a:r>
          </a:p>
        </p:txBody>
      </p:sp>
      <p:cxnSp>
        <p:nvCxnSpPr>
          <p:cNvPr id="972" name="Shape 972"/>
          <p:cNvCxnSpPr/>
          <p:nvPr/>
        </p:nvCxnSpPr>
        <p:spPr>
          <a:xfrm>
            <a:off x="2798296" y="3865102"/>
            <a:ext cx="2408100" cy="900"/>
          </a:xfrm>
          <a:prstGeom prst="straightConnector1">
            <a:avLst/>
          </a:prstGeom>
          <a:noFill/>
          <a:ln w="12700" cap="flat" cmpd="sng">
            <a:solidFill>
              <a:srgbClr val="666666"/>
            </a:solidFill>
            <a:prstDash val="dash"/>
            <a:round/>
            <a:headEnd type="none" w="med" len="med"/>
            <a:tailEnd type="none" w="med" len="med"/>
          </a:ln>
        </p:spPr>
      </p:cxnSp>
      <p:cxnSp>
        <p:nvCxnSpPr>
          <p:cNvPr id="973" name="Shape 973"/>
          <p:cNvCxnSpPr/>
          <p:nvPr/>
        </p:nvCxnSpPr>
        <p:spPr>
          <a:xfrm>
            <a:off x="7685091" y="3853769"/>
            <a:ext cx="1694700" cy="0"/>
          </a:xfrm>
          <a:prstGeom prst="straightConnector1">
            <a:avLst/>
          </a:prstGeom>
          <a:noFill/>
          <a:ln w="12700" cap="flat" cmpd="sng">
            <a:solidFill>
              <a:srgbClr val="666666"/>
            </a:solidFill>
            <a:prstDash val="dash"/>
            <a:round/>
            <a:headEnd type="none" w="med" len="med"/>
            <a:tailEnd type="none" w="med" len="med"/>
          </a:ln>
        </p:spPr>
      </p:cxnSp>
      <p:sp>
        <p:nvSpPr>
          <p:cNvPr id="974" name="Shape 974"/>
          <p:cNvSpPr/>
          <p:nvPr/>
        </p:nvSpPr>
        <p:spPr>
          <a:xfrm>
            <a:off x="2319509" y="3570565"/>
            <a:ext cx="526200" cy="552600"/>
          </a:xfrm>
          <a:prstGeom prst="ellipse">
            <a:avLst/>
          </a:prstGeom>
          <a:solidFill>
            <a:srgbClr val="FFFFFF"/>
          </a:solidFill>
          <a:ln w="57150" cap="flat" cmpd="sng">
            <a:solidFill>
              <a:srgbClr val="009925"/>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75" name="Shape 975"/>
          <p:cNvSpPr/>
          <p:nvPr/>
        </p:nvSpPr>
        <p:spPr>
          <a:xfrm>
            <a:off x="2408541" y="3664054"/>
            <a:ext cx="355800" cy="373500"/>
          </a:xfrm>
          <a:prstGeom prst="ellipse">
            <a:avLst/>
          </a:prstGeom>
          <a:solidFill>
            <a:srgbClr val="009925"/>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76" name="Shape 976"/>
          <p:cNvSpPr/>
          <p:nvPr/>
        </p:nvSpPr>
        <p:spPr>
          <a:xfrm>
            <a:off x="9444342" y="3570565"/>
            <a:ext cx="526200" cy="552600"/>
          </a:xfrm>
          <a:prstGeom prst="ellipse">
            <a:avLst/>
          </a:prstGeom>
          <a:solidFill>
            <a:srgbClr val="FFFFFF"/>
          </a:solidFill>
          <a:ln w="57150" cap="flat" cmpd="sng">
            <a:solidFill>
              <a:srgbClr val="D50F25"/>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77" name="Shape 977"/>
          <p:cNvSpPr/>
          <p:nvPr/>
        </p:nvSpPr>
        <p:spPr>
          <a:xfrm>
            <a:off x="9532110" y="3664054"/>
            <a:ext cx="355800" cy="373500"/>
          </a:xfrm>
          <a:prstGeom prst="ellipse">
            <a:avLst/>
          </a:prstGeom>
          <a:solidFill>
            <a:srgbClr val="D50F25"/>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78" name="Shape 978"/>
          <p:cNvSpPr/>
          <p:nvPr/>
        </p:nvSpPr>
        <p:spPr>
          <a:xfrm>
            <a:off x="2338900" y="2110904"/>
            <a:ext cx="507600" cy="961500"/>
          </a:xfrm>
          <a:custGeom>
            <a:avLst/>
            <a:gdLst/>
            <a:ahLst/>
            <a:cxnLst/>
            <a:rect l="0" t="0" r="0" b="0"/>
            <a:pathLst>
              <a:path w="120000" h="120000" extrusionOk="0">
                <a:moveTo>
                  <a:pt x="18823" y="115434"/>
                </a:moveTo>
                <a:cubicBezTo>
                  <a:pt x="8235" y="112173"/>
                  <a:pt x="0" y="107608"/>
                  <a:pt x="0" y="101739"/>
                </a:cubicBezTo>
                <a:cubicBezTo>
                  <a:pt x="0" y="101739"/>
                  <a:pt x="0" y="101739"/>
                  <a:pt x="0" y="101739"/>
                </a:cubicBezTo>
                <a:cubicBezTo>
                  <a:pt x="0" y="101086"/>
                  <a:pt x="0" y="101086"/>
                  <a:pt x="0" y="101086"/>
                </a:cubicBezTo>
                <a:cubicBezTo>
                  <a:pt x="45882" y="47608"/>
                  <a:pt x="45882" y="47608"/>
                  <a:pt x="45882" y="47608"/>
                </a:cubicBezTo>
                <a:cubicBezTo>
                  <a:pt x="45882" y="31956"/>
                  <a:pt x="45882" y="31956"/>
                  <a:pt x="45882" y="31956"/>
                </a:cubicBezTo>
                <a:cubicBezTo>
                  <a:pt x="36470" y="29347"/>
                  <a:pt x="29411" y="23478"/>
                  <a:pt x="29411" y="16956"/>
                </a:cubicBezTo>
                <a:cubicBezTo>
                  <a:pt x="29411" y="16956"/>
                  <a:pt x="29411" y="16956"/>
                  <a:pt x="29411" y="16956"/>
                </a:cubicBezTo>
                <a:cubicBezTo>
                  <a:pt x="29411" y="7826"/>
                  <a:pt x="43529" y="0"/>
                  <a:pt x="60000" y="0"/>
                </a:cubicBezTo>
                <a:cubicBezTo>
                  <a:pt x="60000" y="0"/>
                  <a:pt x="60000" y="0"/>
                  <a:pt x="60000" y="0"/>
                </a:cubicBezTo>
                <a:cubicBezTo>
                  <a:pt x="76470" y="0"/>
                  <a:pt x="90588" y="7826"/>
                  <a:pt x="90588" y="16956"/>
                </a:cubicBezTo>
                <a:cubicBezTo>
                  <a:pt x="90588" y="16956"/>
                  <a:pt x="90588" y="16956"/>
                  <a:pt x="90588" y="16956"/>
                </a:cubicBezTo>
                <a:cubicBezTo>
                  <a:pt x="90588" y="23478"/>
                  <a:pt x="83529" y="29347"/>
                  <a:pt x="74117" y="31956"/>
                </a:cubicBezTo>
                <a:cubicBezTo>
                  <a:pt x="74117" y="31956"/>
                  <a:pt x="74117" y="31956"/>
                  <a:pt x="74117" y="31956"/>
                </a:cubicBezTo>
                <a:cubicBezTo>
                  <a:pt x="74117" y="47608"/>
                  <a:pt x="74117" y="47608"/>
                  <a:pt x="74117" y="47608"/>
                </a:cubicBezTo>
                <a:cubicBezTo>
                  <a:pt x="118823" y="99130"/>
                  <a:pt x="118823" y="99130"/>
                  <a:pt x="118823" y="99130"/>
                </a:cubicBezTo>
                <a:cubicBezTo>
                  <a:pt x="120000" y="99130"/>
                  <a:pt x="120000" y="99130"/>
                  <a:pt x="120000" y="99130"/>
                </a:cubicBezTo>
                <a:cubicBezTo>
                  <a:pt x="120000" y="101739"/>
                  <a:pt x="120000" y="101739"/>
                  <a:pt x="120000" y="101739"/>
                </a:cubicBezTo>
                <a:cubicBezTo>
                  <a:pt x="120000" y="107608"/>
                  <a:pt x="112941" y="112173"/>
                  <a:pt x="101176" y="115434"/>
                </a:cubicBezTo>
                <a:cubicBezTo>
                  <a:pt x="101176" y="115434"/>
                  <a:pt x="101176" y="115434"/>
                  <a:pt x="101176" y="115434"/>
                </a:cubicBezTo>
                <a:cubicBezTo>
                  <a:pt x="90588" y="118043"/>
                  <a:pt x="76470" y="120000"/>
                  <a:pt x="60000" y="120000"/>
                </a:cubicBezTo>
                <a:cubicBezTo>
                  <a:pt x="60000" y="120000"/>
                  <a:pt x="60000" y="120000"/>
                  <a:pt x="60000" y="120000"/>
                </a:cubicBezTo>
                <a:cubicBezTo>
                  <a:pt x="44705" y="120000"/>
                  <a:pt x="29411" y="118043"/>
                  <a:pt x="18823" y="115434"/>
                </a:cubicBezTo>
                <a:close/>
                <a:moveTo>
                  <a:pt x="22352" y="110869"/>
                </a:moveTo>
                <a:cubicBezTo>
                  <a:pt x="31764" y="113478"/>
                  <a:pt x="45882" y="114782"/>
                  <a:pt x="60000" y="114782"/>
                </a:cubicBezTo>
                <a:cubicBezTo>
                  <a:pt x="60000" y="114782"/>
                  <a:pt x="60000" y="114782"/>
                  <a:pt x="60000" y="114782"/>
                </a:cubicBezTo>
                <a:cubicBezTo>
                  <a:pt x="75294" y="114782"/>
                  <a:pt x="88235" y="112826"/>
                  <a:pt x="97647" y="110217"/>
                </a:cubicBezTo>
                <a:cubicBezTo>
                  <a:pt x="97647" y="110217"/>
                  <a:pt x="97647" y="110217"/>
                  <a:pt x="97647" y="110217"/>
                </a:cubicBezTo>
                <a:cubicBezTo>
                  <a:pt x="105882" y="108260"/>
                  <a:pt x="110588" y="105000"/>
                  <a:pt x="110588" y="102391"/>
                </a:cubicBezTo>
                <a:cubicBezTo>
                  <a:pt x="110588" y="102391"/>
                  <a:pt x="110588" y="102391"/>
                  <a:pt x="110588" y="102391"/>
                </a:cubicBezTo>
                <a:cubicBezTo>
                  <a:pt x="64705" y="48913"/>
                  <a:pt x="64705" y="48913"/>
                  <a:pt x="64705" y="48913"/>
                </a:cubicBezTo>
                <a:cubicBezTo>
                  <a:pt x="64705" y="28695"/>
                  <a:pt x="64705" y="28695"/>
                  <a:pt x="64705" y="28695"/>
                </a:cubicBezTo>
                <a:cubicBezTo>
                  <a:pt x="68235" y="28043"/>
                  <a:pt x="68235" y="28043"/>
                  <a:pt x="68235" y="28043"/>
                </a:cubicBezTo>
                <a:cubicBezTo>
                  <a:pt x="75294" y="26086"/>
                  <a:pt x="81176" y="22173"/>
                  <a:pt x="81176" y="16956"/>
                </a:cubicBezTo>
                <a:cubicBezTo>
                  <a:pt x="81176" y="16956"/>
                  <a:pt x="81176" y="16956"/>
                  <a:pt x="81176" y="16956"/>
                </a:cubicBezTo>
                <a:cubicBezTo>
                  <a:pt x="81176" y="10434"/>
                  <a:pt x="71764" y="5217"/>
                  <a:pt x="60000" y="5217"/>
                </a:cubicBezTo>
                <a:cubicBezTo>
                  <a:pt x="60000" y="5217"/>
                  <a:pt x="60000" y="5217"/>
                  <a:pt x="60000" y="5217"/>
                </a:cubicBezTo>
                <a:cubicBezTo>
                  <a:pt x="48235" y="5217"/>
                  <a:pt x="38823" y="10434"/>
                  <a:pt x="38823" y="16956"/>
                </a:cubicBezTo>
                <a:cubicBezTo>
                  <a:pt x="38823" y="16956"/>
                  <a:pt x="38823" y="16956"/>
                  <a:pt x="38823" y="16956"/>
                </a:cubicBezTo>
                <a:cubicBezTo>
                  <a:pt x="38823" y="22173"/>
                  <a:pt x="44705" y="26086"/>
                  <a:pt x="52941" y="28043"/>
                </a:cubicBezTo>
                <a:cubicBezTo>
                  <a:pt x="52941" y="28043"/>
                  <a:pt x="52941" y="28043"/>
                  <a:pt x="52941" y="28043"/>
                </a:cubicBezTo>
                <a:cubicBezTo>
                  <a:pt x="55294" y="28695"/>
                  <a:pt x="55294" y="28695"/>
                  <a:pt x="55294" y="28695"/>
                </a:cubicBezTo>
                <a:cubicBezTo>
                  <a:pt x="55294" y="48913"/>
                  <a:pt x="55294" y="48913"/>
                  <a:pt x="55294" y="48913"/>
                </a:cubicBezTo>
                <a:cubicBezTo>
                  <a:pt x="9411" y="102391"/>
                  <a:pt x="9411" y="102391"/>
                  <a:pt x="9411" y="102391"/>
                </a:cubicBezTo>
                <a:cubicBezTo>
                  <a:pt x="9411" y="105000"/>
                  <a:pt x="14117" y="108260"/>
                  <a:pt x="22352" y="110869"/>
                </a:cubicBezTo>
                <a:close/>
                <a:moveTo>
                  <a:pt x="115294" y="101739"/>
                </a:moveTo>
                <a:cubicBezTo>
                  <a:pt x="120000" y="100434"/>
                  <a:pt x="120000" y="100434"/>
                  <a:pt x="120000" y="100434"/>
                </a:cubicBezTo>
                <a:cubicBezTo>
                  <a:pt x="115294" y="101739"/>
                  <a:pt x="115294" y="101739"/>
                  <a:pt x="115294" y="10173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79" name="Shape 979"/>
          <p:cNvSpPr/>
          <p:nvPr/>
        </p:nvSpPr>
        <p:spPr>
          <a:xfrm>
            <a:off x="2379371" y="2105591"/>
            <a:ext cx="79200" cy="286800"/>
          </a:xfrm>
          <a:custGeom>
            <a:avLst/>
            <a:gdLst/>
            <a:ahLst/>
            <a:cxnLst/>
            <a:rect l="0" t="0" r="0" b="0"/>
            <a:pathLst>
              <a:path w="120000" h="120000" extrusionOk="0">
                <a:moveTo>
                  <a:pt x="0" y="58909"/>
                </a:moveTo>
                <a:cubicBezTo>
                  <a:pt x="0" y="37090"/>
                  <a:pt x="30000" y="15272"/>
                  <a:pt x="90000" y="0"/>
                </a:cubicBezTo>
                <a:cubicBezTo>
                  <a:pt x="90000" y="0"/>
                  <a:pt x="90000" y="0"/>
                  <a:pt x="90000" y="0"/>
                </a:cubicBezTo>
                <a:cubicBezTo>
                  <a:pt x="120000" y="8727"/>
                  <a:pt x="120000" y="8727"/>
                  <a:pt x="120000" y="8727"/>
                </a:cubicBezTo>
                <a:cubicBezTo>
                  <a:pt x="67500" y="21818"/>
                  <a:pt x="45000" y="41454"/>
                  <a:pt x="45000" y="58909"/>
                </a:cubicBezTo>
                <a:cubicBezTo>
                  <a:pt x="45000" y="58909"/>
                  <a:pt x="45000" y="58909"/>
                  <a:pt x="45000" y="58909"/>
                </a:cubicBezTo>
                <a:cubicBezTo>
                  <a:pt x="45000" y="78545"/>
                  <a:pt x="67500" y="96000"/>
                  <a:pt x="120000" y="111272"/>
                </a:cubicBezTo>
                <a:cubicBezTo>
                  <a:pt x="120000" y="111272"/>
                  <a:pt x="120000" y="111272"/>
                  <a:pt x="120000" y="111272"/>
                </a:cubicBezTo>
                <a:cubicBezTo>
                  <a:pt x="90000" y="120000"/>
                  <a:pt x="90000" y="120000"/>
                  <a:pt x="90000" y="120000"/>
                </a:cubicBezTo>
                <a:cubicBezTo>
                  <a:pt x="30000" y="102545"/>
                  <a:pt x="0" y="80727"/>
                  <a:pt x="0" y="5890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0" name="Shape 980"/>
          <p:cNvSpPr/>
          <p:nvPr/>
        </p:nvSpPr>
        <p:spPr>
          <a:xfrm>
            <a:off x="2264706" y="2052474"/>
            <a:ext cx="104400" cy="393000"/>
          </a:xfrm>
          <a:custGeom>
            <a:avLst/>
            <a:gdLst/>
            <a:ahLst/>
            <a:cxnLst/>
            <a:rect l="0" t="0" r="0" b="0"/>
            <a:pathLst>
              <a:path w="120000" h="120000" extrusionOk="0">
                <a:moveTo>
                  <a:pt x="0" y="59200"/>
                </a:moveTo>
                <a:cubicBezTo>
                  <a:pt x="0" y="38400"/>
                  <a:pt x="34285" y="16000"/>
                  <a:pt x="91428" y="0"/>
                </a:cubicBezTo>
                <a:cubicBezTo>
                  <a:pt x="91428" y="0"/>
                  <a:pt x="91428" y="0"/>
                  <a:pt x="91428" y="0"/>
                </a:cubicBezTo>
                <a:cubicBezTo>
                  <a:pt x="120000" y="8000"/>
                  <a:pt x="120000" y="8000"/>
                  <a:pt x="120000" y="8000"/>
                </a:cubicBezTo>
                <a:cubicBezTo>
                  <a:pt x="68571" y="22400"/>
                  <a:pt x="45714" y="41600"/>
                  <a:pt x="45714" y="59200"/>
                </a:cubicBezTo>
                <a:cubicBezTo>
                  <a:pt x="45714" y="59200"/>
                  <a:pt x="45714" y="59200"/>
                  <a:pt x="45714" y="59200"/>
                </a:cubicBezTo>
                <a:cubicBezTo>
                  <a:pt x="45714" y="78400"/>
                  <a:pt x="68571" y="96000"/>
                  <a:pt x="120000" y="110400"/>
                </a:cubicBezTo>
                <a:cubicBezTo>
                  <a:pt x="120000" y="110400"/>
                  <a:pt x="120000" y="110400"/>
                  <a:pt x="120000" y="110400"/>
                </a:cubicBezTo>
                <a:cubicBezTo>
                  <a:pt x="91428" y="120000"/>
                  <a:pt x="91428" y="120000"/>
                  <a:pt x="91428" y="120000"/>
                </a:cubicBezTo>
                <a:cubicBezTo>
                  <a:pt x="34285" y="102400"/>
                  <a:pt x="0" y="81600"/>
                  <a:pt x="0" y="59200"/>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1" name="Shape 981"/>
          <p:cNvSpPr/>
          <p:nvPr/>
        </p:nvSpPr>
        <p:spPr>
          <a:xfrm>
            <a:off x="2144985" y="1990504"/>
            <a:ext cx="135000" cy="511800"/>
          </a:xfrm>
          <a:custGeom>
            <a:avLst/>
            <a:gdLst/>
            <a:ahLst/>
            <a:cxnLst/>
            <a:rect l="0" t="0" r="0" b="0"/>
            <a:pathLst>
              <a:path w="120000" h="120000" extrusionOk="0">
                <a:moveTo>
                  <a:pt x="0" y="59999"/>
                </a:moveTo>
                <a:cubicBezTo>
                  <a:pt x="0" y="39183"/>
                  <a:pt x="31111" y="17142"/>
                  <a:pt x="88888" y="0"/>
                </a:cubicBezTo>
                <a:cubicBezTo>
                  <a:pt x="88888" y="0"/>
                  <a:pt x="88888" y="0"/>
                  <a:pt x="88888" y="0"/>
                </a:cubicBezTo>
                <a:cubicBezTo>
                  <a:pt x="120000" y="8571"/>
                  <a:pt x="120000" y="8571"/>
                  <a:pt x="120000" y="8571"/>
                </a:cubicBezTo>
                <a:cubicBezTo>
                  <a:pt x="66666" y="23265"/>
                  <a:pt x="44444" y="41632"/>
                  <a:pt x="44444" y="59999"/>
                </a:cubicBezTo>
                <a:cubicBezTo>
                  <a:pt x="44444" y="59999"/>
                  <a:pt x="44444" y="59999"/>
                  <a:pt x="44444" y="59999"/>
                </a:cubicBezTo>
                <a:cubicBezTo>
                  <a:pt x="44444" y="79591"/>
                  <a:pt x="66666" y="97959"/>
                  <a:pt x="120000" y="111428"/>
                </a:cubicBezTo>
                <a:cubicBezTo>
                  <a:pt x="120000" y="111428"/>
                  <a:pt x="120000" y="111428"/>
                  <a:pt x="120000" y="111428"/>
                </a:cubicBezTo>
                <a:cubicBezTo>
                  <a:pt x="88888" y="119999"/>
                  <a:pt x="88888" y="119999"/>
                  <a:pt x="88888" y="119999"/>
                </a:cubicBezTo>
                <a:cubicBezTo>
                  <a:pt x="31111" y="104081"/>
                  <a:pt x="0" y="82040"/>
                  <a:pt x="0" y="5999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2" name="Shape 982"/>
          <p:cNvSpPr/>
          <p:nvPr/>
        </p:nvSpPr>
        <p:spPr>
          <a:xfrm>
            <a:off x="2736851" y="2105591"/>
            <a:ext cx="74100" cy="286800"/>
          </a:xfrm>
          <a:custGeom>
            <a:avLst/>
            <a:gdLst/>
            <a:ahLst/>
            <a:cxnLst/>
            <a:rect l="0" t="0" r="0" b="0"/>
            <a:pathLst>
              <a:path w="120000" h="120000" extrusionOk="0">
                <a:moveTo>
                  <a:pt x="120000" y="58909"/>
                </a:moveTo>
                <a:cubicBezTo>
                  <a:pt x="120000" y="37090"/>
                  <a:pt x="88000" y="15272"/>
                  <a:pt x="24000" y="0"/>
                </a:cubicBezTo>
                <a:cubicBezTo>
                  <a:pt x="24000" y="0"/>
                  <a:pt x="24000" y="0"/>
                  <a:pt x="24000" y="0"/>
                </a:cubicBezTo>
                <a:cubicBezTo>
                  <a:pt x="0" y="8727"/>
                  <a:pt x="0" y="8727"/>
                  <a:pt x="0" y="8727"/>
                </a:cubicBezTo>
                <a:cubicBezTo>
                  <a:pt x="48000" y="21818"/>
                  <a:pt x="72000" y="41454"/>
                  <a:pt x="72000" y="58909"/>
                </a:cubicBezTo>
                <a:cubicBezTo>
                  <a:pt x="72000" y="58909"/>
                  <a:pt x="72000" y="58909"/>
                  <a:pt x="72000" y="58909"/>
                </a:cubicBezTo>
                <a:cubicBezTo>
                  <a:pt x="72000" y="78545"/>
                  <a:pt x="48000" y="96000"/>
                  <a:pt x="0" y="111272"/>
                </a:cubicBezTo>
                <a:cubicBezTo>
                  <a:pt x="0" y="111272"/>
                  <a:pt x="0" y="111272"/>
                  <a:pt x="0" y="111272"/>
                </a:cubicBezTo>
                <a:cubicBezTo>
                  <a:pt x="24000" y="120000"/>
                  <a:pt x="24000" y="120000"/>
                  <a:pt x="24000" y="120000"/>
                </a:cubicBezTo>
                <a:cubicBezTo>
                  <a:pt x="88000" y="102545"/>
                  <a:pt x="120000" y="80727"/>
                  <a:pt x="120000" y="5890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3" name="Shape 983"/>
          <p:cNvSpPr/>
          <p:nvPr/>
        </p:nvSpPr>
        <p:spPr>
          <a:xfrm>
            <a:off x="2821159" y="2052474"/>
            <a:ext cx="104400" cy="393000"/>
          </a:xfrm>
          <a:custGeom>
            <a:avLst/>
            <a:gdLst/>
            <a:ahLst/>
            <a:cxnLst/>
            <a:rect l="0" t="0" r="0" b="0"/>
            <a:pathLst>
              <a:path w="120000" h="120000" extrusionOk="0">
                <a:moveTo>
                  <a:pt x="120000" y="59200"/>
                </a:moveTo>
                <a:cubicBezTo>
                  <a:pt x="120000" y="38400"/>
                  <a:pt x="91428" y="16000"/>
                  <a:pt x="28571" y="0"/>
                </a:cubicBezTo>
                <a:cubicBezTo>
                  <a:pt x="28571" y="0"/>
                  <a:pt x="28571" y="0"/>
                  <a:pt x="28571" y="0"/>
                </a:cubicBezTo>
                <a:cubicBezTo>
                  <a:pt x="0" y="8000"/>
                  <a:pt x="0" y="8000"/>
                  <a:pt x="0" y="8000"/>
                </a:cubicBezTo>
                <a:cubicBezTo>
                  <a:pt x="51428" y="22400"/>
                  <a:pt x="74285" y="41600"/>
                  <a:pt x="74285" y="59200"/>
                </a:cubicBezTo>
                <a:cubicBezTo>
                  <a:pt x="74285" y="59200"/>
                  <a:pt x="74285" y="59200"/>
                  <a:pt x="74285" y="59200"/>
                </a:cubicBezTo>
                <a:cubicBezTo>
                  <a:pt x="74285" y="78400"/>
                  <a:pt x="51428" y="96000"/>
                  <a:pt x="0" y="110400"/>
                </a:cubicBezTo>
                <a:cubicBezTo>
                  <a:pt x="0" y="110400"/>
                  <a:pt x="0" y="110400"/>
                  <a:pt x="0" y="110400"/>
                </a:cubicBezTo>
                <a:cubicBezTo>
                  <a:pt x="28571" y="120000"/>
                  <a:pt x="28571" y="120000"/>
                  <a:pt x="28571" y="120000"/>
                </a:cubicBezTo>
                <a:cubicBezTo>
                  <a:pt x="91428" y="102400"/>
                  <a:pt x="120000" y="81600"/>
                  <a:pt x="120000" y="59200"/>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4" name="Shape 984"/>
          <p:cNvSpPr/>
          <p:nvPr/>
        </p:nvSpPr>
        <p:spPr>
          <a:xfrm>
            <a:off x="2910528" y="1990504"/>
            <a:ext cx="135000" cy="511800"/>
          </a:xfrm>
          <a:custGeom>
            <a:avLst/>
            <a:gdLst/>
            <a:ahLst/>
            <a:cxnLst/>
            <a:rect l="0" t="0" r="0" b="0"/>
            <a:pathLst>
              <a:path w="120000" h="120000" extrusionOk="0">
                <a:moveTo>
                  <a:pt x="120000" y="59999"/>
                </a:moveTo>
                <a:cubicBezTo>
                  <a:pt x="120000" y="39183"/>
                  <a:pt x="88888" y="17142"/>
                  <a:pt x="31111" y="0"/>
                </a:cubicBezTo>
                <a:cubicBezTo>
                  <a:pt x="31111" y="0"/>
                  <a:pt x="31111" y="0"/>
                  <a:pt x="31111" y="0"/>
                </a:cubicBezTo>
                <a:cubicBezTo>
                  <a:pt x="0" y="8571"/>
                  <a:pt x="0" y="8571"/>
                  <a:pt x="0" y="8571"/>
                </a:cubicBezTo>
                <a:cubicBezTo>
                  <a:pt x="53333" y="23265"/>
                  <a:pt x="75555" y="41632"/>
                  <a:pt x="75555" y="59999"/>
                </a:cubicBezTo>
                <a:cubicBezTo>
                  <a:pt x="75555" y="59999"/>
                  <a:pt x="75555" y="59999"/>
                  <a:pt x="75555" y="59999"/>
                </a:cubicBezTo>
                <a:cubicBezTo>
                  <a:pt x="75555" y="79591"/>
                  <a:pt x="53333" y="97959"/>
                  <a:pt x="0" y="111428"/>
                </a:cubicBezTo>
                <a:cubicBezTo>
                  <a:pt x="0" y="111428"/>
                  <a:pt x="0" y="111428"/>
                  <a:pt x="0" y="111428"/>
                </a:cubicBezTo>
                <a:cubicBezTo>
                  <a:pt x="31111" y="119999"/>
                  <a:pt x="31111" y="119999"/>
                  <a:pt x="31111" y="119999"/>
                </a:cubicBezTo>
                <a:cubicBezTo>
                  <a:pt x="88888" y="104081"/>
                  <a:pt x="120000" y="82040"/>
                  <a:pt x="120000" y="59999"/>
                </a:cubicBezTo>
                <a:close/>
              </a:path>
            </a:pathLst>
          </a:custGeom>
          <a:solidFill>
            <a:srgbClr val="0099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5" name="Shape 985"/>
          <p:cNvSpPr/>
          <p:nvPr/>
        </p:nvSpPr>
        <p:spPr>
          <a:xfrm>
            <a:off x="9261387" y="2048932"/>
            <a:ext cx="883500" cy="878100"/>
          </a:xfrm>
          <a:custGeom>
            <a:avLst/>
            <a:gdLst/>
            <a:ahLst/>
            <a:cxnLst/>
            <a:rect l="0" t="0" r="0" b="0"/>
            <a:pathLst>
              <a:path w="120000" h="120000" extrusionOk="0">
                <a:moveTo>
                  <a:pt x="118378" y="61142"/>
                </a:moveTo>
                <a:cubicBezTo>
                  <a:pt x="107027" y="49142"/>
                  <a:pt x="107027" y="49142"/>
                  <a:pt x="107027" y="49142"/>
                </a:cubicBezTo>
                <a:cubicBezTo>
                  <a:pt x="107027" y="49142"/>
                  <a:pt x="106486" y="48571"/>
                  <a:pt x="106486" y="48571"/>
                </a:cubicBezTo>
                <a:cubicBezTo>
                  <a:pt x="60000" y="0"/>
                  <a:pt x="60000" y="0"/>
                  <a:pt x="60000" y="0"/>
                </a:cubicBezTo>
                <a:cubicBezTo>
                  <a:pt x="36756" y="24571"/>
                  <a:pt x="36756" y="24571"/>
                  <a:pt x="36756" y="24571"/>
                </a:cubicBezTo>
                <a:cubicBezTo>
                  <a:pt x="36756" y="17714"/>
                  <a:pt x="36756" y="17714"/>
                  <a:pt x="36756" y="17714"/>
                </a:cubicBezTo>
                <a:cubicBezTo>
                  <a:pt x="36756" y="14857"/>
                  <a:pt x="34594" y="13142"/>
                  <a:pt x="32432" y="13142"/>
                </a:cubicBezTo>
                <a:cubicBezTo>
                  <a:pt x="23783" y="13142"/>
                  <a:pt x="23783" y="13142"/>
                  <a:pt x="23783" y="13142"/>
                </a:cubicBezTo>
                <a:cubicBezTo>
                  <a:pt x="21081" y="13142"/>
                  <a:pt x="19459" y="14857"/>
                  <a:pt x="19459" y="17714"/>
                </a:cubicBezTo>
                <a:cubicBezTo>
                  <a:pt x="19459" y="42857"/>
                  <a:pt x="19459" y="42857"/>
                  <a:pt x="19459" y="42857"/>
                </a:cubicBezTo>
                <a:cubicBezTo>
                  <a:pt x="12972" y="49142"/>
                  <a:pt x="12972" y="49142"/>
                  <a:pt x="12972" y="49142"/>
                </a:cubicBezTo>
                <a:cubicBezTo>
                  <a:pt x="12972" y="49142"/>
                  <a:pt x="12972" y="49142"/>
                  <a:pt x="12972" y="49142"/>
                </a:cubicBezTo>
                <a:cubicBezTo>
                  <a:pt x="1621" y="61142"/>
                  <a:pt x="1621" y="61142"/>
                  <a:pt x="1621" y="61142"/>
                </a:cubicBezTo>
                <a:cubicBezTo>
                  <a:pt x="0" y="62857"/>
                  <a:pt x="540" y="66285"/>
                  <a:pt x="2702" y="68571"/>
                </a:cubicBezTo>
                <a:cubicBezTo>
                  <a:pt x="4864" y="70857"/>
                  <a:pt x="4864" y="70857"/>
                  <a:pt x="4864" y="70857"/>
                </a:cubicBezTo>
                <a:cubicBezTo>
                  <a:pt x="7027" y="73142"/>
                  <a:pt x="10270" y="73714"/>
                  <a:pt x="11891" y="72000"/>
                </a:cubicBezTo>
                <a:cubicBezTo>
                  <a:pt x="17297" y="66285"/>
                  <a:pt x="17297" y="66285"/>
                  <a:pt x="17297" y="66285"/>
                </a:cubicBezTo>
                <a:cubicBezTo>
                  <a:pt x="17297" y="120000"/>
                  <a:pt x="17297" y="120000"/>
                  <a:pt x="17297" y="120000"/>
                </a:cubicBezTo>
                <a:cubicBezTo>
                  <a:pt x="49729" y="120000"/>
                  <a:pt x="49729" y="120000"/>
                  <a:pt x="49729" y="120000"/>
                </a:cubicBezTo>
                <a:cubicBezTo>
                  <a:pt x="49729" y="89142"/>
                  <a:pt x="49729" y="89142"/>
                  <a:pt x="49729" y="89142"/>
                </a:cubicBezTo>
                <a:cubicBezTo>
                  <a:pt x="49729" y="88571"/>
                  <a:pt x="50270" y="88571"/>
                  <a:pt x="50810" y="88571"/>
                </a:cubicBezTo>
                <a:cubicBezTo>
                  <a:pt x="69729" y="88571"/>
                  <a:pt x="69729" y="88571"/>
                  <a:pt x="69729" y="88571"/>
                </a:cubicBezTo>
                <a:cubicBezTo>
                  <a:pt x="70270" y="88571"/>
                  <a:pt x="70810" y="88571"/>
                  <a:pt x="70810" y="89142"/>
                </a:cubicBezTo>
                <a:cubicBezTo>
                  <a:pt x="70810" y="120000"/>
                  <a:pt x="70810" y="120000"/>
                  <a:pt x="70810" y="120000"/>
                </a:cubicBezTo>
                <a:cubicBezTo>
                  <a:pt x="103243" y="120000"/>
                  <a:pt x="103243" y="120000"/>
                  <a:pt x="103243" y="120000"/>
                </a:cubicBezTo>
                <a:cubicBezTo>
                  <a:pt x="103243" y="66285"/>
                  <a:pt x="103243" y="66285"/>
                  <a:pt x="103243" y="66285"/>
                </a:cubicBezTo>
                <a:cubicBezTo>
                  <a:pt x="108108" y="72000"/>
                  <a:pt x="108108" y="72000"/>
                  <a:pt x="108108" y="72000"/>
                </a:cubicBezTo>
                <a:cubicBezTo>
                  <a:pt x="110270" y="73714"/>
                  <a:pt x="112972" y="73142"/>
                  <a:pt x="115675" y="70857"/>
                </a:cubicBezTo>
                <a:cubicBezTo>
                  <a:pt x="117837" y="68571"/>
                  <a:pt x="117837" y="68571"/>
                  <a:pt x="117837" y="68571"/>
                </a:cubicBezTo>
                <a:cubicBezTo>
                  <a:pt x="120000" y="66285"/>
                  <a:pt x="120000" y="62857"/>
                  <a:pt x="118378" y="61142"/>
                </a:cubicBezTo>
                <a:close/>
                <a:moveTo>
                  <a:pt x="77297" y="114285"/>
                </a:moveTo>
                <a:cubicBezTo>
                  <a:pt x="77297" y="89142"/>
                  <a:pt x="77297" y="89142"/>
                  <a:pt x="77297" y="89142"/>
                </a:cubicBezTo>
                <a:cubicBezTo>
                  <a:pt x="77297" y="85714"/>
                  <a:pt x="74054" y="82857"/>
                  <a:pt x="69729" y="82857"/>
                </a:cubicBezTo>
                <a:cubicBezTo>
                  <a:pt x="50810" y="82857"/>
                  <a:pt x="50810" y="82857"/>
                  <a:pt x="50810" y="82857"/>
                </a:cubicBezTo>
                <a:cubicBezTo>
                  <a:pt x="46486" y="82857"/>
                  <a:pt x="43243" y="85714"/>
                  <a:pt x="43243" y="89142"/>
                </a:cubicBezTo>
                <a:cubicBezTo>
                  <a:pt x="43243" y="114285"/>
                  <a:pt x="43243" y="114285"/>
                  <a:pt x="43243" y="114285"/>
                </a:cubicBezTo>
                <a:cubicBezTo>
                  <a:pt x="23783" y="114285"/>
                  <a:pt x="23783" y="114285"/>
                  <a:pt x="23783" y="114285"/>
                </a:cubicBezTo>
                <a:cubicBezTo>
                  <a:pt x="23783" y="60000"/>
                  <a:pt x="23783" y="60000"/>
                  <a:pt x="23783" y="60000"/>
                </a:cubicBezTo>
                <a:cubicBezTo>
                  <a:pt x="60000" y="21142"/>
                  <a:pt x="60000" y="21142"/>
                  <a:pt x="60000" y="21142"/>
                </a:cubicBezTo>
                <a:cubicBezTo>
                  <a:pt x="96756" y="60000"/>
                  <a:pt x="96756" y="60000"/>
                  <a:pt x="96756" y="60000"/>
                </a:cubicBezTo>
                <a:cubicBezTo>
                  <a:pt x="96756" y="114285"/>
                  <a:pt x="96756" y="114285"/>
                  <a:pt x="96756" y="114285"/>
                </a:cubicBezTo>
                <a:lnTo>
                  <a:pt x="77297" y="114285"/>
                </a:lnTo>
                <a:close/>
              </a:path>
            </a:pathLst>
          </a:custGeom>
          <a:solidFill>
            <a:srgbClr val="D50F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6" name="Shape 986"/>
          <p:cNvSpPr/>
          <p:nvPr/>
        </p:nvSpPr>
        <p:spPr>
          <a:xfrm>
            <a:off x="9607063" y="2371179"/>
            <a:ext cx="195600" cy="205500"/>
          </a:xfrm>
          <a:custGeom>
            <a:avLst/>
            <a:gdLst/>
            <a:ahLst/>
            <a:cxnLst/>
            <a:rect l="0" t="0" r="0" b="0"/>
            <a:pathLst>
              <a:path w="120000" h="120000" extrusionOk="0">
                <a:moveTo>
                  <a:pt x="29387" y="119999"/>
                </a:moveTo>
                <a:cubicBezTo>
                  <a:pt x="12244" y="119999"/>
                  <a:pt x="0" y="107755"/>
                  <a:pt x="0" y="90612"/>
                </a:cubicBezTo>
                <a:cubicBezTo>
                  <a:pt x="0" y="90612"/>
                  <a:pt x="0" y="90612"/>
                  <a:pt x="0" y="90612"/>
                </a:cubicBezTo>
                <a:cubicBezTo>
                  <a:pt x="0" y="29387"/>
                  <a:pt x="0" y="29387"/>
                  <a:pt x="0" y="29387"/>
                </a:cubicBezTo>
                <a:cubicBezTo>
                  <a:pt x="0" y="12244"/>
                  <a:pt x="12244" y="0"/>
                  <a:pt x="29387" y="0"/>
                </a:cubicBezTo>
                <a:cubicBezTo>
                  <a:pt x="29387" y="0"/>
                  <a:pt x="29387" y="0"/>
                  <a:pt x="29387" y="0"/>
                </a:cubicBezTo>
                <a:cubicBezTo>
                  <a:pt x="90612" y="0"/>
                  <a:pt x="90612" y="0"/>
                  <a:pt x="90612" y="0"/>
                </a:cubicBezTo>
                <a:cubicBezTo>
                  <a:pt x="107755" y="0"/>
                  <a:pt x="119999" y="12244"/>
                  <a:pt x="119999" y="29387"/>
                </a:cubicBezTo>
                <a:cubicBezTo>
                  <a:pt x="119999" y="29387"/>
                  <a:pt x="119999" y="29387"/>
                  <a:pt x="119999" y="29387"/>
                </a:cubicBezTo>
                <a:cubicBezTo>
                  <a:pt x="119999" y="90612"/>
                  <a:pt x="119999" y="90612"/>
                  <a:pt x="119999" y="90612"/>
                </a:cubicBezTo>
                <a:cubicBezTo>
                  <a:pt x="119999" y="107755"/>
                  <a:pt x="107755" y="119999"/>
                  <a:pt x="90612" y="119999"/>
                </a:cubicBezTo>
                <a:cubicBezTo>
                  <a:pt x="90612" y="119999"/>
                  <a:pt x="90612" y="119999"/>
                  <a:pt x="90612" y="119999"/>
                </a:cubicBezTo>
                <a:cubicBezTo>
                  <a:pt x="29387" y="119999"/>
                  <a:pt x="29387" y="119999"/>
                  <a:pt x="29387" y="119999"/>
                </a:cubicBezTo>
                <a:close/>
                <a:moveTo>
                  <a:pt x="19591" y="29387"/>
                </a:moveTo>
                <a:cubicBezTo>
                  <a:pt x="19591" y="90612"/>
                  <a:pt x="19591" y="90612"/>
                  <a:pt x="19591" y="90612"/>
                </a:cubicBezTo>
                <a:cubicBezTo>
                  <a:pt x="19591" y="95510"/>
                  <a:pt x="24489" y="100408"/>
                  <a:pt x="29387" y="100408"/>
                </a:cubicBezTo>
                <a:cubicBezTo>
                  <a:pt x="29387" y="100408"/>
                  <a:pt x="29387" y="100408"/>
                  <a:pt x="29387" y="100408"/>
                </a:cubicBezTo>
                <a:cubicBezTo>
                  <a:pt x="90612" y="100408"/>
                  <a:pt x="90612" y="100408"/>
                  <a:pt x="90612" y="100408"/>
                </a:cubicBezTo>
                <a:cubicBezTo>
                  <a:pt x="95510" y="100408"/>
                  <a:pt x="100408" y="95510"/>
                  <a:pt x="100408" y="90612"/>
                </a:cubicBezTo>
                <a:cubicBezTo>
                  <a:pt x="100408" y="90612"/>
                  <a:pt x="100408" y="90612"/>
                  <a:pt x="100408" y="90612"/>
                </a:cubicBezTo>
                <a:cubicBezTo>
                  <a:pt x="100408" y="29387"/>
                  <a:pt x="100408" y="29387"/>
                  <a:pt x="100408" y="29387"/>
                </a:cubicBezTo>
                <a:cubicBezTo>
                  <a:pt x="100408" y="22040"/>
                  <a:pt x="95510" y="19591"/>
                  <a:pt x="90612" y="19591"/>
                </a:cubicBezTo>
                <a:cubicBezTo>
                  <a:pt x="90612" y="19591"/>
                  <a:pt x="90612" y="19591"/>
                  <a:pt x="90612" y="19591"/>
                </a:cubicBezTo>
                <a:cubicBezTo>
                  <a:pt x="29387" y="19591"/>
                  <a:pt x="29387" y="19591"/>
                  <a:pt x="29387" y="19591"/>
                </a:cubicBezTo>
                <a:cubicBezTo>
                  <a:pt x="24489" y="19591"/>
                  <a:pt x="19591" y="22040"/>
                  <a:pt x="19591" y="29387"/>
                </a:cubicBezTo>
                <a:close/>
              </a:path>
            </a:pathLst>
          </a:custGeom>
          <a:solidFill>
            <a:srgbClr val="D50F25"/>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87" name="Shape 987"/>
          <p:cNvSpPr/>
          <p:nvPr/>
        </p:nvSpPr>
        <p:spPr>
          <a:xfrm>
            <a:off x="7126421" y="3560139"/>
            <a:ext cx="526200" cy="552600"/>
          </a:xfrm>
          <a:prstGeom prst="ellipse">
            <a:avLst/>
          </a:prstGeom>
          <a:solidFill>
            <a:srgbClr val="FFFFFF"/>
          </a:solidFill>
          <a:ln w="57150" cap="flat" cmpd="sng">
            <a:solidFill>
              <a:srgbClr val="3369E8"/>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88" name="Shape 988"/>
          <p:cNvSpPr/>
          <p:nvPr/>
        </p:nvSpPr>
        <p:spPr>
          <a:xfrm>
            <a:off x="7211660" y="3653623"/>
            <a:ext cx="355800" cy="373500"/>
          </a:xfrm>
          <a:prstGeom prst="ellipse">
            <a:avLst/>
          </a:prstGeom>
          <a:solidFill>
            <a:srgbClr val="3369E8"/>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grpSp>
        <p:nvGrpSpPr>
          <p:cNvPr id="989" name="Shape 989"/>
          <p:cNvGrpSpPr/>
          <p:nvPr/>
        </p:nvGrpSpPr>
        <p:grpSpPr>
          <a:xfrm>
            <a:off x="6939238" y="2296010"/>
            <a:ext cx="1003130" cy="776074"/>
            <a:chOff x="595312" y="10175875"/>
            <a:chExt cx="2478087" cy="1825626"/>
          </a:xfrm>
        </p:grpSpPr>
        <p:sp>
          <p:nvSpPr>
            <p:cNvPr id="990" name="Shape 990"/>
            <p:cNvSpPr/>
            <p:nvPr/>
          </p:nvSpPr>
          <p:spPr>
            <a:xfrm>
              <a:off x="595312" y="10344150"/>
              <a:ext cx="1830386" cy="971549"/>
            </a:xfrm>
            <a:custGeom>
              <a:avLst/>
              <a:gdLst/>
              <a:ahLst/>
              <a:cxnLst/>
              <a:rect l="0" t="0" r="0" b="0"/>
              <a:pathLst>
                <a:path w="120000" h="120000" extrusionOk="0">
                  <a:moveTo>
                    <a:pt x="37622" y="120000"/>
                  </a:moveTo>
                  <a:cubicBezTo>
                    <a:pt x="34672" y="119536"/>
                    <a:pt x="31721" y="118146"/>
                    <a:pt x="29262" y="115366"/>
                  </a:cubicBezTo>
                  <a:cubicBezTo>
                    <a:pt x="29262" y="115366"/>
                    <a:pt x="29262" y="115366"/>
                    <a:pt x="29262" y="115366"/>
                  </a:cubicBezTo>
                  <a:cubicBezTo>
                    <a:pt x="26557" y="112586"/>
                    <a:pt x="24344" y="109343"/>
                    <a:pt x="22622" y="104710"/>
                  </a:cubicBezTo>
                  <a:cubicBezTo>
                    <a:pt x="22622" y="104710"/>
                    <a:pt x="22622" y="104710"/>
                    <a:pt x="22622" y="104710"/>
                  </a:cubicBezTo>
                  <a:cubicBezTo>
                    <a:pt x="1721" y="24555"/>
                    <a:pt x="1721" y="24555"/>
                    <a:pt x="1721" y="24555"/>
                  </a:cubicBezTo>
                  <a:cubicBezTo>
                    <a:pt x="737" y="21312"/>
                    <a:pt x="0" y="18069"/>
                    <a:pt x="0" y="14362"/>
                  </a:cubicBezTo>
                  <a:cubicBezTo>
                    <a:pt x="0" y="14362"/>
                    <a:pt x="0" y="14362"/>
                    <a:pt x="0" y="14362"/>
                  </a:cubicBezTo>
                  <a:cubicBezTo>
                    <a:pt x="0" y="10193"/>
                    <a:pt x="983" y="6023"/>
                    <a:pt x="2950" y="3243"/>
                  </a:cubicBezTo>
                  <a:cubicBezTo>
                    <a:pt x="2950" y="3243"/>
                    <a:pt x="2950" y="3243"/>
                    <a:pt x="2950" y="3243"/>
                  </a:cubicBezTo>
                  <a:cubicBezTo>
                    <a:pt x="4672" y="926"/>
                    <a:pt x="6639" y="0"/>
                    <a:pt x="8606" y="0"/>
                  </a:cubicBezTo>
                  <a:cubicBezTo>
                    <a:pt x="8606" y="0"/>
                    <a:pt x="8606" y="0"/>
                    <a:pt x="8606" y="0"/>
                  </a:cubicBezTo>
                  <a:cubicBezTo>
                    <a:pt x="111147" y="0"/>
                    <a:pt x="111147" y="0"/>
                    <a:pt x="111147" y="0"/>
                  </a:cubicBezTo>
                  <a:cubicBezTo>
                    <a:pt x="113114" y="0"/>
                    <a:pt x="115327" y="926"/>
                    <a:pt x="117049" y="3706"/>
                  </a:cubicBezTo>
                  <a:cubicBezTo>
                    <a:pt x="117049" y="3706"/>
                    <a:pt x="117049" y="3706"/>
                    <a:pt x="117049" y="3706"/>
                  </a:cubicBezTo>
                  <a:cubicBezTo>
                    <a:pt x="118770" y="6023"/>
                    <a:pt x="120000" y="10656"/>
                    <a:pt x="120000" y="14362"/>
                  </a:cubicBezTo>
                  <a:cubicBezTo>
                    <a:pt x="120000" y="14362"/>
                    <a:pt x="120000" y="14362"/>
                    <a:pt x="120000" y="14362"/>
                  </a:cubicBezTo>
                  <a:cubicBezTo>
                    <a:pt x="120000" y="18069"/>
                    <a:pt x="119262" y="21312"/>
                    <a:pt x="118278" y="24555"/>
                  </a:cubicBezTo>
                  <a:cubicBezTo>
                    <a:pt x="118278" y="24555"/>
                    <a:pt x="118278" y="24555"/>
                    <a:pt x="118278" y="24555"/>
                  </a:cubicBezTo>
                  <a:cubicBezTo>
                    <a:pt x="98606" y="104247"/>
                    <a:pt x="98606" y="104247"/>
                    <a:pt x="98606" y="104247"/>
                  </a:cubicBezTo>
                  <a:cubicBezTo>
                    <a:pt x="96885" y="108880"/>
                    <a:pt x="94672" y="112586"/>
                    <a:pt x="91967" y="115366"/>
                  </a:cubicBezTo>
                  <a:cubicBezTo>
                    <a:pt x="91967" y="115366"/>
                    <a:pt x="91967" y="115366"/>
                    <a:pt x="91967" y="115366"/>
                  </a:cubicBezTo>
                  <a:cubicBezTo>
                    <a:pt x="89508" y="118146"/>
                    <a:pt x="86557" y="119536"/>
                    <a:pt x="83606" y="120000"/>
                  </a:cubicBezTo>
                  <a:cubicBezTo>
                    <a:pt x="83606" y="120000"/>
                    <a:pt x="83606" y="120000"/>
                    <a:pt x="83606" y="120000"/>
                  </a:cubicBezTo>
                  <a:cubicBezTo>
                    <a:pt x="37622" y="120000"/>
                    <a:pt x="37622" y="120000"/>
                    <a:pt x="37622" y="120000"/>
                  </a:cubicBezTo>
                  <a:close/>
                  <a:moveTo>
                    <a:pt x="91229" y="95444"/>
                  </a:moveTo>
                  <a:cubicBezTo>
                    <a:pt x="110409" y="16679"/>
                    <a:pt x="110409" y="16679"/>
                    <a:pt x="110409" y="16679"/>
                  </a:cubicBezTo>
                  <a:cubicBezTo>
                    <a:pt x="9590" y="16679"/>
                    <a:pt x="9590" y="16679"/>
                    <a:pt x="9590" y="16679"/>
                  </a:cubicBezTo>
                  <a:cubicBezTo>
                    <a:pt x="30000" y="95444"/>
                    <a:pt x="30000" y="95444"/>
                    <a:pt x="30000" y="95444"/>
                  </a:cubicBezTo>
                  <a:cubicBezTo>
                    <a:pt x="30491" y="97297"/>
                    <a:pt x="31967" y="99150"/>
                    <a:pt x="33442" y="101003"/>
                  </a:cubicBezTo>
                  <a:cubicBezTo>
                    <a:pt x="33442" y="101003"/>
                    <a:pt x="33442" y="101003"/>
                    <a:pt x="33442" y="101003"/>
                  </a:cubicBezTo>
                  <a:cubicBezTo>
                    <a:pt x="34918" y="102393"/>
                    <a:pt x="36639" y="103320"/>
                    <a:pt x="37622" y="103320"/>
                  </a:cubicBezTo>
                  <a:cubicBezTo>
                    <a:pt x="37622" y="103320"/>
                    <a:pt x="37622" y="103320"/>
                    <a:pt x="37622" y="103320"/>
                  </a:cubicBezTo>
                  <a:cubicBezTo>
                    <a:pt x="83606" y="103320"/>
                    <a:pt x="83606" y="103320"/>
                    <a:pt x="83606" y="103320"/>
                  </a:cubicBezTo>
                  <a:cubicBezTo>
                    <a:pt x="83606" y="103320"/>
                    <a:pt x="83606" y="103320"/>
                    <a:pt x="83606" y="103320"/>
                  </a:cubicBezTo>
                  <a:cubicBezTo>
                    <a:pt x="84590" y="103320"/>
                    <a:pt x="86311" y="102393"/>
                    <a:pt x="87786" y="101003"/>
                  </a:cubicBezTo>
                  <a:cubicBezTo>
                    <a:pt x="87786" y="101003"/>
                    <a:pt x="87786" y="101003"/>
                    <a:pt x="87786" y="101003"/>
                  </a:cubicBezTo>
                  <a:cubicBezTo>
                    <a:pt x="89262" y="99150"/>
                    <a:pt x="90491" y="97297"/>
                    <a:pt x="91229" y="95444"/>
                  </a:cubicBezTo>
                  <a:cubicBezTo>
                    <a:pt x="91229" y="95444"/>
                    <a:pt x="91229" y="95444"/>
                    <a:pt x="91229" y="95444"/>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91" name="Shape 991"/>
            <p:cNvSpPr/>
            <p:nvPr/>
          </p:nvSpPr>
          <p:spPr>
            <a:xfrm>
              <a:off x="917575" y="10175875"/>
              <a:ext cx="2155824" cy="1393825"/>
            </a:xfrm>
            <a:custGeom>
              <a:avLst/>
              <a:gdLst/>
              <a:ahLst/>
              <a:cxnLst/>
              <a:rect l="0" t="0" r="0" b="0"/>
              <a:pathLst>
                <a:path w="120000" h="120000" extrusionOk="0">
                  <a:moveTo>
                    <a:pt x="0" y="114193"/>
                  </a:moveTo>
                  <a:cubicBezTo>
                    <a:pt x="0" y="110967"/>
                    <a:pt x="1669" y="108387"/>
                    <a:pt x="3756" y="108387"/>
                  </a:cubicBezTo>
                  <a:cubicBezTo>
                    <a:pt x="3756" y="108387"/>
                    <a:pt x="3756" y="108387"/>
                    <a:pt x="3756" y="108387"/>
                  </a:cubicBezTo>
                  <a:cubicBezTo>
                    <a:pt x="63026" y="108387"/>
                    <a:pt x="63026" y="108387"/>
                    <a:pt x="63026" y="108387"/>
                  </a:cubicBezTo>
                  <a:cubicBezTo>
                    <a:pt x="63860" y="108387"/>
                    <a:pt x="65321" y="107741"/>
                    <a:pt x="66573" y="106774"/>
                  </a:cubicBezTo>
                  <a:cubicBezTo>
                    <a:pt x="66573" y="106774"/>
                    <a:pt x="66573" y="106774"/>
                    <a:pt x="66573" y="106774"/>
                  </a:cubicBezTo>
                  <a:cubicBezTo>
                    <a:pt x="67826" y="105483"/>
                    <a:pt x="69078" y="104193"/>
                    <a:pt x="69495" y="102903"/>
                  </a:cubicBezTo>
                  <a:cubicBezTo>
                    <a:pt x="69495" y="102903"/>
                    <a:pt x="69495" y="102903"/>
                    <a:pt x="69495" y="102903"/>
                  </a:cubicBezTo>
                  <a:cubicBezTo>
                    <a:pt x="98086" y="10645"/>
                    <a:pt x="98086" y="10645"/>
                    <a:pt x="98086" y="10645"/>
                  </a:cubicBezTo>
                  <a:cubicBezTo>
                    <a:pt x="99547" y="7419"/>
                    <a:pt x="101426" y="4838"/>
                    <a:pt x="103721" y="2903"/>
                  </a:cubicBezTo>
                  <a:cubicBezTo>
                    <a:pt x="103721" y="2903"/>
                    <a:pt x="103721" y="2903"/>
                    <a:pt x="103721" y="2903"/>
                  </a:cubicBezTo>
                  <a:cubicBezTo>
                    <a:pt x="105808" y="1290"/>
                    <a:pt x="108313" y="0"/>
                    <a:pt x="110817" y="0"/>
                  </a:cubicBezTo>
                  <a:cubicBezTo>
                    <a:pt x="110817" y="0"/>
                    <a:pt x="110817" y="0"/>
                    <a:pt x="110817" y="0"/>
                  </a:cubicBezTo>
                  <a:cubicBezTo>
                    <a:pt x="116243" y="0"/>
                    <a:pt x="116243" y="0"/>
                    <a:pt x="116243" y="0"/>
                  </a:cubicBezTo>
                  <a:cubicBezTo>
                    <a:pt x="116243" y="0"/>
                    <a:pt x="116243" y="0"/>
                    <a:pt x="116243" y="0"/>
                  </a:cubicBezTo>
                  <a:cubicBezTo>
                    <a:pt x="118330" y="0"/>
                    <a:pt x="120000" y="2580"/>
                    <a:pt x="120000" y="5806"/>
                  </a:cubicBezTo>
                  <a:cubicBezTo>
                    <a:pt x="120000" y="5806"/>
                    <a:pt x="120000" y="5806"/>
                    <a:pt x="120000" y="5806"/>
                  </a:cubicBezTo>
                  <a:cubicBezTo>
                    <a:pt x="120000" y="9032"/>
                    <a:pt x="118330" y="11612"/>
                    <a:pt x="116243" y="11612"/>
                  </a:cubicBezTo>
                  <a:cubicBezTo>
                    <a:pt x="116243" y="11612"/>
                    <a:pt x="116243" y="11612"/>
                    <a:pt x="116243" y="11612"/>
                  </a:cubicBezTo>
                  <a:cubicBezTo>
                    <a:pt x="110817" y="11612"/>
                    <a:pt x="110817" y="11612"/>
                    <a:pt x="110817" y="11612"/>
                  </a:cubicBezTo>
                  <a:cubicBezTo>
                    <a:pt x="109982" y="11612"/>
                    <a:pt x="108521" y="11935"/>
                    <a:pt x="107269" y="13225"/>
                  </a:cubicBezTo>
                  <a:cubicBezTo>
                    <a:pt x="107269" y="13225"/>
                    <a:pt x="107269" y="13225"/>
                    <a:pt x="107269" y="13225"/>
                  </a:cubicBezTo>
                  <a:cubicBezTo>
                    <a:pt x="105808" y="14193"/>
                    <a:pt x="104765" y="15806"/>
                    <a:pt x="104347" y="16774"/>
                  </a:cubicBezTo>
                  <a:cubicBezTo>
                    <a:pt x="104347" y="16774"/>
                    <a:pt x="104347" y="16774"/>
                    <a:pt x="104347" y="16774"/>
                  </a:cubicBezTo>
                  <a:cubicBezTo>
                    <a:pt x="75756" y="109354"/>
                    <a:pt x="75756" y="109354"/>
                    <a:pt x="75756" y="109354"/>
                  </a:cubicBezTo>
                  <a:cubicBezTo>
                    <a:pt x="74295" y="112580"/>
                    <a:pt x="72208" y="115161"/>
                    <a:pt x="70121" y="116774"/>
                  </a:cubicBezTo>
                  <a:cubicBezTo>
                    <a:pt x="70121" y="116774"/>
                    <a:pt x="70121" y="116774"/>
                    <a:pt x="70121" y="116774"/>
                  </a:cubicBezTo>
                  <a:cubicBezTo>
                    <a:pt x="67826" y="118709"/>
                    <a:pt x="65530" y="119677"/>
                    <a:pt x="63026" y="120000"/>
                  </a:cubicBezTo>
                  <a:cubicBezTo>
                    <a:pt x="63026" y="120000"/>
                    <a:pt x="63026" y="120000"/>
                    <a:pt x="63026" y="120000"/>
                  </a:cubicBezTo>
                  <a:cubicBezTo>
                    <a:pt x="3756" y="120000"/>
                    <a:pt x="3756" y="120000"/>
                    <a:pt x="3756" y="120000"/>
                  </a:cubicBezTo>
                  <a:cubicBezTo>
                    <a:pt x="1669" y="120000"/>
                    <a:pt x="0" y="117419"/>
                    <a:pt x="0" y="114193"/>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92" name="Shape 992"/>
            <p:cNvSpPr/>
            <p:nvPr/>
          </p:nvSpPr>
          <p:spPr>
            <a:xfrm>
              <a:off x="1798638" y="11634788"/>
              <a:ext cx="371474" cy="366713"/>
            </a:xfrm>
            <a:custGeom>
              <a:avLst/>
              <a:gdLst/>
              <a:ahLst/>
              <a:cxnLst/>
              <a:rect l="0" t="0" r="0" b="0"/>
              <a:pathLst>
                <a:path w="120000" h="120000" extrusionOk="0">
                  <a:moveTo>
                    <a:pt x="0" y="59999"/>
                  </a:moveTo>
                  <a:cubicBezTo>
                    <a:pt x="0" y="26938"/>
                    <a:pt x="26666" y="0"/>
                    <a:pt x="59393" y="0"/>
                  </a:cubicBezTo>
                  <a:cubicBezTo>
                    <a:pt x="59393" y="0"/>
                    <a:pt x="59393" y="0"/>
                    <a:pt x="59393" y="0"/>
                  </a:cubicBezTo>
                  <a:cubicBezTo>
                    <a:pt x="93333" y="0"/>
                    <a:pt x="119999" y="26938"/>
                    <a:pt x="119999" y="59999"/>
                  </a:cubicBezTo>
                  <a:cubicBezTo>
                    <a:pt x="119999" y="59999"/>
                    <a:pt x="119999" y="59999"/>
                    <a:pt x="119999" y="59999"/>
                  </a:cubicBezTo>
                  <a:cubicBezTo>
                    <a:pt x="119999" y="93061"/>
                    <a:pt x="93333" y="119999"/>
                    <a:pt x="59393" y="119999"/>
                  </a:cubicBezTo>
                  <a:cubicBezTo>
                    <a:pt x="59393" y="119999"/>
                    <a:pt x="59393" y="119999"/>
                    <a:pt x="59393" y="119999"/>
                  </a:cubicBezTo>
                  <a:cubicBezTo>
                    <a:pt x="26666" y="119999"/>
                    <a:pt x="0" y="93061"/>
                    <a:pt x="0" y="59999"/>
                  </a:cubicBezTo>
                  <a:close/>
                  <a:moveTo>
                    <a:pt x="43636" y="59999"/>
                  </a:moveTo>
                  <a:cubicBezTo>
                    <a:pt x="43636" y="68571"/>
                    <a:pt x="50909" y="75918"/>
                    <a:pt x="59393" y="75918"/>
                  </a:cubicBezTo>
                  <a:cubicBezTo>
                    <a:pt x="59393" y="75918"/>
                    <a:pt x="59393" y="75918"/>
                    <a:pt x="59393" y="75918"/>
                  </a:cubicBezTo>
                  <a:cubicBezTo>
                    <a:pt x="69090" y="75918"/>
                    <a:pt x="76363" y="68571"/>
                    <a:pt x="76363" y="59999"/>
                  </a:cubicBezTo>
                  <a:cubicBezTo>
                    <a:pt x="76363" y="59999"/>
                    <a:pt x="76363" y="59999"/>
                    <a:pt x="76363" y="59999"/>
                  </a:cubicBezTo>
                  <a:cubicBezTo>
                    <a:pt x="76363" y="50204"/>
                    <a:pt x="69090" y="42857"/>
                    <a:pt x="59393" y="42857"/>
                  </a:cubicBezTo>
                  <a:cubicBezTo>
                    <a:pt x="59393" y="42857"/>
                    <a:pt x="59393" y="42857"/>
                    <a:pt x="59393" y="42857"/>
                  </a:cubicBezTo>
                  <a:cubicBezTo>
                    <a:pt x="50909" y="42857"/>
                    <a:pt x="43636" y="50204"/>
                    <a:pt x="43636" y="59999"/>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993" name="Shape 993"/>
            <p:cNvSpPr/>
            <p:nvPr/>
          </p:nvSpPr>
          <p:spPr>
            <a:xfrm>
              <a:off x="1027112" y="11634788"/>
              <a:ext cx="366712" cy="366713"/>
            </a:xfrm>
            <a:custGeom>
              <a:avLst/>
              <a:gdLst/>
              <a:ahLst/>
              <a:cxnLst/>
              <a:rect l="0" t="0" r="0" b="0"/>
              <a:pathLst>
                <a:path w="120000" h="120000" extrusionOk="0">
                  <a:moveTo>
                    <a:pt x="0" y="59999"/>
                  </a:moveTo>
                  <a:cubicBezTo>
                    <a:pt x="0" y="26938"/>
                    <a:pt x="26938" y="0"/>
                    <a:pt x="59999" y="0"/>
                  </a:cubicBezTo>
                  <a:cubicBezTo>
                    <a:pt x="59999" y="0"/>
                    <a:pt x="59999" y="0"/>
                    <a:pt x="59999" y="0"/>
                  </a:cubicBezTo>
                  <a:cubicBezTo>
                    <a:pt x="93061" y="0"/>
                    <a:pt x="119999" y="26938"/>
                    <a:pt x="119999" y="59999"/>
                  </a:cubicBezTo>
                  <a:cubicBezTo>
                    <a:pt x="119999" y="59999"/>
                    <a:pt x="119999" y="59999"/>
                    <a:pt x="119999" y="59999"/>
                  </a:cubicBezTo>
                  <a:cubicBezTo>
                    <a:pt x="119999" y="93061"/>
                    <a:pt x="93061" y="119999"/>
                    <a:pt x="59999" y="119999"/>
                  </a:cubicBezTo>
                  <a:cubicBezTo>
                    <a:pt x="59999" y="119999"/>
                    <a:pt x="59999" y="119999"/>
                    <a:pt x="59999" y="119999"/>
                  </a:cubicBezTo>
                  <a:cubicBezTo>
                    <a:pt x="26938" y="119999"/>
                    <a:pt x="0" y="93061"/>
                    <a:pt x="0" y="59999"/>
                  </a:cubicBezTo>
                  <a:close/>
                  <a:moveTo>
                    <a:pt x="44081" y="59999"/>
                  </a:moveTo>
                  <a:cubicBezTo>
                    <a:pt x="44081" y="68571"/>
                    <a:pt x="51428" y="75918"/>
                    <a:pt x="59999" y="75918"/>
                  </a:cubicBezTo>
                  <a:cubicBezTo>
                    <a:pt x="59999" y="75918"/>
                    <a:pt x="59999" y="75918"/>
                    <a:pt x="59999" y="75918"/>
                  </a:cubicBezTo>
                  <a:cubicBezTo>
                    <a:pt x="69795" y="75918"/>
                    <a:pt x="77142" y="68571"/>
                    <a:pt x="77142" y="59999"/>
                  </a:cubicBezTo>
                  <a:cubicBezTo>
                    <a:pt x="77142" y="59999"/>
                    <a:pt x="77142" y="59999"/>
                    <a:pt x="77142" y="59999"/>
                  </a:cubicBezTo>
                  <a:cubicBezTo>
                    <a:pt x="77142" y="50204"/>
                    <a:pt x="69795" y="42857"/>
                    <a:pt x="59999" y="42857"/>
                  </a:cubicBezTo>
                  <a:cubicBezTo>
                    <a:pt x="59999" y="42857"/>
                    <a:pt x="59999" y="42857"/>
                    <a:pt x="59999" y="42857"/>
                  </a:cubicBezTo>
                  <a:cubicBezTo>
                    <a:pt x="51428" y="42857"/>
                    <a:pt x="44081" y="50204"/>
                    <a:pt x="44081" y="59999"/>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sp>
        <p:nvSpPr>
          <p:cNvPr id="994" name="Shape 994"/>
          <p:cNvSpPr/>
          <p:nvPr/>
        </p:nvSpPr>
        <p:spPr>
          <a:xfrm>
            <a:off x="7211661" y="1869243"/>
            <a:ext cx="190800" cy="385500"/>
          </a:xfrm>
          <a:custGeom>
            <a:avLst/>
            <a:gdLst/>
            <a:ahLst/>
            <a:cxnLst/>
            <a:rect l="0" t="0" r="0" b="0"/>
            <a:pathLst>
              <a:path w="120000" h="120000" extrusionOk="0">
                <a:moveTo>
                  <a:pt x="120000" y="78775"/>
                </a:moveTo>
                <a:cubicBezTo>
                  <a:pt x="120000" y="86122"/>
                  <a:pt x="114509" y="92653"/>
                  <a:pt x="105098" y="97959"/>
                </a:cubicBezTo>
                <a:cubicBezTo>
                  <a:pt x="94901" y="103265"/>
                  <a:pt x="82352" y="106122"/>
                  <a:pt x="65882" y="106938"/>
                </a:cubicBezTo>
                <a:cubicBezTo>
                  <a:pt x="65882" y="120000"/>
                  <a:pt x="65882" y="120000"/>
                  <a:pt x="65882" y="120000"/>
                </a:cubicBezTo>
                <a:cubicBezTo>
                  <a:pt x="54117" y="120000"/>
                  <a:pt x="54117" y="120000"/>
                  <a:pt x="54117" y="120000"/>
                </a:cubicBezTo>
                <a:cubicBezTo>
                  <a:pt x="54117" y="106938"/>
                  <a:pt x="54117" y="106938"/>
                  <a:pt x="54117" y="106938"/>
                </a:cubicBezTo>
                <a:cubicBezTo>
                  <a:pt x="41568" y="106938"/>
                  <a:pt x="30588" y="105714"/>
                  <a:pt x="21176" y="102857"/>
                </a:cubicBezTo>
                <a:cubicBezTo>
                  <a:pt x="11764" y="100408"/>
                  <a:pt x="4705" y="97142"/>
                  <a:pt x="0" y="92653"/>
                </a:cubicBezTo>
                <a:cubicBezTo>
                  <a:pt x="21960" y="81224"/>
                  <a:pt x="21960" y="81224"/>
                  <a:pt x="21960" y="81224"/>
                </a:cubicBezTo>
                <a:cubicBezTo>
                  <a:pt x="25098" y="84081"/>
                  <a:pt x="29019" y="86530"/>
                  <a:pt x="34509" y="88163"/>
                </a:cubicBezTo>
                <a:cubicBezTo>
                  <a:pt x="40000" y="90204"/>
                  <a:pt x="47058" y="91020"/>
                  <a:pt x="54117" y="91020"/>
                </a:cubicBezTo>
                <a:cubicBezTo>
                  <a:pt x="54117" y="65306"/>
                  <a:pt x="54117" y="65306"/>
                  <a:pt x="54117" y="65306"/>
                </a:cubicBezTo>
                <a:cubicBezTo>
                  <a:pt x="36862" y="61632"/>
                  <a:pt x="24313" y="57142"/>
                  <a:pt x="16470" y="52244"/>
                </a:cubicBezTo>
                <a:cubicBezTo>
                  <a:pt x="7843" y="47346"/>
                  <a:pt x="3921" y="41632"/>
                  <a:pt x="3921" y="35102"/>
                </a:cubicBezTo>
                <a:cubicBezTo>
                  <a:pt x="3921" y="28163"/>
                  <a:pt x="8627" y="22448"/>
                  <a:pt x="18823" y="17551"/>
                </a:cubicBezTo>
                <a:cubicBezTo>
                  <a:pt x="28235" y="12653"/>
                  <a:pt x="41568" y="9795"/>
                  <a:pt x="58039" y="9387"/>
                </a:cubicBezTo>
                <a:cubicBezTo>
                  <a:pt x="58039" y="0"/>
                  <a:pt x="58039" y="0"/>
                  <a:pt x="58039" y="0"/>
                </a:cubicBezTo>
                <a:cubicBezTo>
                  <a:pt x="69803" y="0"/>
                  <a:pt x="69803" y="0"/>
                  <a:pt x="69803" y="0"/>
                </a:cubicBezTo>
                <a:cubicBezTo>
                  <a:pt x="69803" y="9387"/>
                  <a:pt x="69803" y="9387"/>
                  <a:pt x="69803" y="9387"/>
                </a:cubicBezTo>
                <a:cubicBezTo>
                  <a:pt x="78431" y="9387"/>
                  <a:pt x="86274" y="10612"/>
                  <a:pt x="93333" y="12653"/>
                </a:cubicBezTo>
                <a:cubicBezTo>
                  <a:pt x="101176" y="14693"/>
                  <a:pt x="107450" y="17551"/>
                  <a:pt x="113725" y="21632"/>
                </a:cubicBezTo>
                <a:cubicBezTo>
                  <a:pt x="90980" y="32244"/>
                  <a:pt x="90980" y="32244"/>
                  <a:pt x="90980" y="32244"/>
                </a:cubicBezTo>
                <a:cubicBezTo>
                  <a:pt x="88627" y="30204"/>
                  <a:pt x="85490" y="28163"/>
                  <a:pt x="82352" y="26938"/>
                </a:cubicBezTo>
                <a:cubicBezTo>
                  <a:pt x="78431" y="25714"/>
                  <a:pt x="74509" y="25306"/>
                  <a:pt x="69803" y="24897"/>
                </a:cubicBezTo>
                <a:cubicBezTo>
                  <a:pt x="69803" y="48979"/>
                  <a:pt x="69803" y="48979"/>
                  <a:pt x="69803" y="48979"/>
                </a:cubicBezTo>
                <a:cubicBezTo>
                  <a:pt x="85490" y="52244"/>
                  <a:pt x="98039" y="56734"/>
                  <a:pt x="106666" y="61632"/>
                </a:cubicBezTo>
                <a:cubicBezTo>
                  <a:pt x="115294" y="66938"/>
                  <a:pt x="120000" y="72244"/>
                  <a:pt x="120000" y="78775"/>
                </a:cubicBezTo>
                <a:close/>
                <a:moveTo>
                  <a:pt x="58039" y="46938"/>
                </a:moveTo>
                <a:cubicBezTo>
                  <a:pt x="58039" y="24897"/>
                  <a:pt x="58039" y="24897"/>
                  <a:pt x="58039" y="24897"/>
                </a:cubicBezTo>
                <a:cubicBezTo>
                  <a:pt x="52549" y="25306"/>
                  <a:pt x="48627" y="26122"/>
                  <a:pt x="44705" y="28163"/>
                </a:cubicBezTo>
                <a:cubicBezTo>
                  <a:pt x="40784" y="30204"/>
                  <a:pt x="39215" y="32653"/>
                  <a:pt x="39215" y="34693"/>
                </a:cubicBezTo>
                <a:cubicBezTo>
                  <a:pt x="39215" y="37142"/>
                  <a:pt x="40784" y="39591"/>
                  <a:pt x="43921" y="41632"/>
                </a:cubicBezTo>
                <a:cubicBezTo>
                  <a:pt x="47843" y="43673"/>
                  <a:pt x="51764" y="45306"/>
                  <a:pt x="58039" y="46938"/>
                </a:cubicBezTo>
                <a:close/>
                <a:moveTo>
                  <a:pt x="83921" y="79591"/>
                </a:moveTo>
                <a:cubicBezTo>
                  <a:pt x="83921" y="77142"/>
                  <a:pt x="82352" y="75102"/>
                  <a:pt x="79215" y="73061"/>
                </a:cubicBezTo>
                <a:cubicBezTo>
                  <a:pt x="76078" y="71020"/>
                  <a:pt x="72156" y="69387"/>
                  <a:pt x="65882" y="67755"/>
                </a:cubicBezTo>
                <a:cubicBezTo>
                  <a:pt x="65882" y="91020"/>
                  <a:pt x="65882" y="91020"/>
                  <a:pt x="65882" y="91020"/>
                </a:cubicBezTo>
                <a:cubicBezTo>
                  <a:pt x="72156" y="89795"/>
                  <a:pt x="76862" y="88571"/>
                  <a:pt x="80000" y="86938"/>
                </a:cubicBezTo>
                <a:cubicBezTo>
                  <a:pt x="83137" y="84897"/>
                  <a:pt x="83921" y="82448"/>
                  <a:pt x="83921" y="79591"/>
                </a:cubicBezTo>
                <a:close/>
              </a:path>
            </a:pathLst>
          </a:custGeom>
          <a:solidFill>
            <a:srgbClr val="3369E8"/>
          </a:solidFill>
          <a:ln>
            <a:noFill/>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cxnSp>
        <p:nvCxnSpPr>
          <p:cNvPr id="995" name="Shape 995"/>
          <p:cNvCxnSpPr/>
          <p:nvPr/>
        </p:nvCxnSpPr>
        <p:spPr>
          <a:xfrm rot="10800000" flipH="1">
            <a:off x="5361718" y="3853424"/>
            <a:ext cx="1816500" cy="12000"/>
          </a:xfrm>
          <a:prstGeom prst="straightConnector1">
            <a:avLst/>
          </a:prstGeom>
          <a:noFill/>
          <a:ln w="12700" cap="flat" cmpd="sng">
            <a:solidFill>
              <a:srgbClr val="666666"/>
            </a:solidFill>
            <a:prstDash val="dash"/>
            <a:round/>
            <a:headEnd type="none" w="med" len="med"/>
            <a:tailEnd type="none" w="med" len="med"/>
          </a:ln>
        </p:spPr>
      </p:cxnSp>
      <p:sp>
        <p:nvSpPr>
          <p:cNvPr id="996" name="Shape 996"/>
          <p:cNvSpPr/>
          <p:nvPr/>
        </p:nvSpPr>
        <p:spPr>
          <a:xfrm>
            <a:off x="4765569" y="3589721"/>
            <a:ext cx="526200" cy="552600"/>
          </a:xfrm>
          <a:prstGeom prst="ellipse">
            <a:avLst/>
          </a:prstGeom>
          <a:solidFill>
            <a:srgbClr val="FFFFFF"/>
          </a:solidFill>
          <a:ln w="571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997" name="Shape 997"/>
          <p:cNvSpPr/>
          <p:nvPr/>
        </p:nvSpPr>
        <p:spPr>
          <a:xfrm>
            <a:off x="4850833" y="3679224"/>
            <a:ext cx="355800" cy="373500"/>
          </a:xfrm>
          <a:prstGeom prst="ellipse">
            <a:avLst/>
          </a:prstGeom>
          <a:solidFill>
            <a:srgbClr val="EEB211"/>
          </a:solidFill>
          <a:ln>
            <a:noFill/>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grpSp>
        <p:nvGrpSpPr>
          <p:cNvPr id="998" name="Shape 998"/>
          <p:cNvGrpSpPr/>
          <p:nvPr/>
        </p:nvGrpSpPr>
        <p:grpSpPr>
          <a:xfrm>
            <a:off x="4357142" y="1826393"/>
            <a:ext cx="1266105" cy="1294959"/>
            <a:chOff x="2953246" y="1793918"/>
            <a:chExt cx="1653526" cy="1653209"/>
          </a:xfrm>
        </p:grpSpPr>
        <p:grpSp>
          <p:nvGrpSpPr>
            <p:cNvPr id="999" name="Shape 999"/>
            <p:cNvGrpSpPr/>
            <p:nvPr/>
          </p:nvGrpSpPr>
          <p:grpSpPr>
            <a:xfrm>
              <a:off x="3566183" y="2703461"/>
              <a:ext cx="1040589" cy="743666"/>
              <a:chOff x="3566183" y="2703461"/>
              <a:chExt cx="1040589" cy="743666"/>
            </a:xfrm>
          </p:grpSpPr>
          <p:sp>
            <p:nvSpPr>
              <p:cNvPr id="1000" name="Shape 1000"/>
              <p:cNvSpPr/>
              <p:nvPr/>
            </p:nvSpPr>
            <p:spPr>
              <a:xfrm>
                <a:off x="3566183" y="3229623"/>
                <a:ext cx="712076" cy="217504"/>
              </a:xfrm>
              <a:custGeom>
                <a:avLst/>
                <a:gdLst/>
                <a:ahLst/>
                <a:cxnLst/>
                <a:rect l="0" t="0" r="0" b="0"/>
                <a:pathLst>
                  <a:path w="120000" h="120000" extrusionOk="0">
                    <a:moveTo>
                      <a:pt x="0" y="58755"/>
                    </a:moveTo>
                    <a:lnTo>
                      <a:pt x="456" y="52780"/>
                    </a:lnTo>
                    <a:lnTo>
                      <a:pt x="1520" y="47302"/>
                    </a:lnTo>
                    <a:lnTo>
                      <a:pt x="1825" y="45809"/>
                    </a:lnTo>
                    <a:lnTo>
                      <a:pt x="2585" y="48298"/>
                    </a:lnTo>
                    <a:lnTo>
                      <a:pt x="2281" y="49294"/>
                    </a:lnTo>
                    <a:lnTo>
                      <a:pt x="2281" y="48298"/>
                    </a:lnTo>
                    <a:lnTo>
                      <a:pt x="1520" y="54273"/>
                    </a:lnTo>
                    <a:lnTo>
                      <a:pt x="1520" y="54273"/>
                    </a:lnTo>
                    <a:lnTo>
                      <a:pt x="1216" y="60248"/>
                    </a:lnTo>
                    <a:lnTo>
                      <a:pt x="0" y="58755"/>
                    </a:lnTo>
                    <a:lnTo>
                      <a:pt x="0" y="58755"/>
                    </a:lnTo>
                    <a:close/>
                    <a:moveTo>
                      <a:pt x="4410" y="37842"/>
                    </a:moveTo>
                    <a:lnTo>
                      <a:pt x="5171" y="35352"/>
                    </a:lnTo>
                    <a:lnTo>
                      <a:pt x="7604" y="30871"/>
                    </a:lnTo>
                    <a:lnTo>
                      <a:pt x="7908" y="30871"/>
                    </a:lnTo>
                    <a:lnTo>
                      <a:pt x="8365" y="32863"/>
                    </a:lnTo>
                    <a:lnTo>
                      <a:pt x="7908" y="34356"/>
                    </a:lnTo>
                    <a:lnTo>
                      <a:pt x="7908" y="34356"/>
                    </a:lnTo>
                    <a:lnTo>
                      <a:pt x="5475" y="38838"/>
                    </a:lnTo>
                    <a:lnTo>
                      <a:pt x="5779" y="38838"/>
                    </a:lnTo>
                    <a:lnTo>
                      <a:pt x="4714" y="41327"/>
                    </a:lnTo>
                    <a:lnTo>
                      <a:pt x="4410" y="37842"/>
                    </a:lnTo>
                    <a:lnTo>
                      <a:pt x="4410" y="37842"/>
                    </a:lnTo>
                    <a:close/>
                    <a:moveTo>
                      <a:pt x="10798" y="25892"/>
                    </a:moveTo>
                    <a:lnTo>
                      <a:pt x="14144" y="21410"/>
                    </a:lnTo>
                    <a:lnTo>
                      <a:pt x="14752" y="19917"/>
                    </a:lnTo>
                    <a:lnTo>
                      <a:pt x="15209" y="23402"/>
                    </a:lnTo>
                    <a:lnTo>
                      <a:pt x="14448" y="24896"/>
                    </a:lnTo>
                    <a:lnTo>
                      <a:pt x="14448" y="24896"/>
                    </a:lnTo>
                    <a:lnTo>
                      <a:pt x="11254" y="28381"/>
                    </a:lnTo>
                    <a:lnTo>
                      <a:pt x="10798" y="25892"/>
                    </a:lnTo>
                    <a:lnTo>
                      <a:pt x="10798" y="25892"/>
                    </a:lnTo>
                    <a:close/>
                    <a:moveTo>
                      <a:pt x="55817" y="0"/>
                    </a:moveTo>
                    <a:lnTo>
                      <a:pt x="60076" y="0"/>
                    </a:lnTo>
                    <a:lnTo>
                      <a:pt x="60076" y="3485"/>
                    </a:lnTo>
                    <a:lnTo>
                      <a:pt x="55817" y="3485"/>
                    </a:lnTo>
                    <a:lnTo>
                      <a:pt x="55817" y="0"/>
                    </a:lnTo>
                    <a:lnTo>
                      <a:pt x="55817" y="0"/>
                    </a:lnTo>
                    <a:close/>
                    <a:moveTo>
                      <a:pt x="63269" y="0"/>
                    </a:moveTo>
                    <a:lnTo>
                      <a:pt x="67528" y="0"/>
                    </a:lnTo>
                    <a:lnTo>
                      <a:pt x="67528" y="3485"/>
                    </a:lnTo>
                    <a:lnTo>
                      <a:pt x="63269" y="3485"/>
                    </a:lnTo>
                    <a:lnTo>
                      <a:pt x="63269" y="0"/>
                    </a:lnTo>
                    <a:lnTo>
                      <a:pt x="63269" y="0"/>
                    </a:lnTo>
                    <a:close/>
                    <a:moveTo>
                      <a:pt x="108136" y="23402"/>
                    </a:moveTo>
                    <a:lnTo>
                      <a:pt x="109657" y="25892"/>
                    </a:lnTo>
                    <a:lnTo>
                      <a:pt x="112091" y="29377"/>
                    </a:lnTo>
                    <a:lnTo>
                      <a:pt x="111482" y="32863"/>
                    </a:lnTo>
                    <a:lnTo>
                      <a:pt x="109201" y="29377"/>
                    </a:lnTo>
                    <a:lnTo>
                      <a:pt x="109201" y="29377"/>
                    </a:lnTo>
                    <a:lnTo>
                      <a:pt x="107832" y="26887"/>
                    </a:lnTo>
                    <a:lnTo>
                      <a:pt x="108136" y="23402"/>
                    </a:lnTo>
                    <a:lnTo>
                      <a:pt x="108136" y="23402"/>
                    </a:lnTo>
                    <a:close/>
                    <a:moveTo>
                      <a:pt x="114980" y="35352"/>
                    </a:moveTo>
                    <a:lnTo>
                      <a:pt x="115437" y="35352"/>
                    </a:lnTo>
                    <a:lnTo>
                      <a:pt x="117110" y="41327"/>
                    </a:lnTo>
                    <a:lnTo>
                      <a:pt x="118174" y="44813"/>
                    </a:lnTo>
                    <a:lnTo>
                      <a:pt x="117566" y="47302"/>
                    </a:lnTo>
                    <a:lnTo>
                      <a:pt x="116501" y="43319"/>
                    </a:lnTo>
                    <a:lnTo>
                      <a:pt x="116501" y="43319"/>
                    </a:lnTo>
                    <a:lnTo>
                      <a:pt x="114676" y="38838"/>
                    </a:lnTo>
                    <a:lnTo>
                      <a:pt x="114676" y="38838"/>
                    </a:lnTo>
                    <a:lnTo>
                      <a:pt x="114372" y="37842"/>
                    </a:lnTo>
                    <a:lnTo>
                      <a:pt x="114980" y="35352"/>
                    </a:lnTo>
                    <a:lnTo>
                      <a:pt x="114980" y="35352"/>
                    </a:lnTo>
                    <a:close/>
                    <a:moveTo>
                      <a:pt x="120000" y="54273"/>
                    </a:moveTo>
                    <a:lnTo>
                      <a:pt x="120000" y="58755"/>
                    </a:lnTo>
                    <a:lnTo>
                      <a:pt x="119391" y="60248"/>
                    </a:lnTo>
                    <a:lnTo>
                      <a:pt x="118935" y="55269"/>
                    </a:lnTo>
                    <a:lnTo>
                      <a:pt x="120000" y="54273"/>
                    </a:lnTo>
                    <a:lnTo>
                      <a:pt x="120000" y="54273"/>
                    </a:lnTo>
                    <a:close/>
                    <a:moveTo>
                      <a:pt x="120000" y="60248"/>
                    </a:moveTo>
                    <a:lnTo>
                      <a:pt x="119695" y="65726"/>
                    </a:lnTo>
                    <a:lnTo>
                      <a:pt x="119391" y="69211"/>
                    </a:lnTo>
                    <a:lnTo>
                      <a:pt x="118174" y="68215"/>
                    </a:lnTo>
                    <a:lnTo>
                      <a:pt x="118935" y="64730"/>
                    </a:lnTo>
                    <a:lnTo>
                      <a:pt x="118935" y="65726"/>
                    </a:lnTo>
                    <a:lnTo>
                      <a:pt x="119391" y="58755"/>
                    </a:lnTo>
                    <a:lnTo>
                      <a:pt x="120000" y="60248"/>
                    </a:lnTo>
                    <a:lnTo>
                      <a:pt x="120000" y="60248"/>
                    </a:lnTo>
                    <a:close/>
                    <a:moveTo>
                      <a:pt x="117566" y="77676"/>
                    </a:moveTo>
                    <a:lnTo>
                      <a:pt x="117110" y="78672"/>
                    </a:lnTo>
                    <a:lnTo>
                      <a:pt x="115437" y="83651"/>
                    </a:lnTo>
                    <a:lnTo>
                      <a:pt x="113916" y="87136"/>
                    </a:lnTo>
                    <a:lnTo>
                      <a:pt x="113155" y="83651"/>
                    </a:lnTo>
                    <a:lnTo>
                      <a:pt x="114676" y="81161"/>
                    </a:lnTo>
                    <a:lnTo>
                      <a:pt x="114676" y="81161"/>
                    </a:lnTo>
                    <a:lnTo>
                      <a:pt x="116501" y="75186"/>
                    </a:lnTo>
                    <a:lnTo>
                      <a:pt x="116501" y="76680"/>
                    </a:lnTo>
                    <a:lnTo>
                      <a:pt x="116501" y="76680"/>
                    </a:lnTo>
                    <a:lnTo>
                      <a:pt x="117566" y="77676"/>
                    </a:lnTo>
                    <a:lnTo>
                      <a:pt x="117566" y="77676"/>
                    </a:lnTo>
                    <a:close/>
                    <a:moveTo>
                      <a:pt x="111026" y="91618"/>
                    </a:moveTo>
                    <a:lnTo>
                      <a:pt x="109657" y="94107"/>
                    </a:lnTo>
                    <a:lnTo>
                      <a:pt x="106768" y="97593"/>
                    </a:lnTo>
                    <a:lnTo>
                      <a:pt x="106463" y="94107"/>
                    </a:lnTo>
                    <a:lnTo>
                      <a:pt x="109201" y="90622"/>
                    </a:lnTo>
                    <a:lnTo>
                      <a:pt x="109201" y="90622"/>
                    </a:lnTo>
                    <a:lnTo>
                      <a:pt x="110418" y="89626"/>
                    </a:lnTo>
                    <a:lnTo>
                      <a:pt x="111026" y="91618"/>
                    </a:lnTo>
                    <a:lnTo>
                      <a:pt x="111026" y="91618"/>
                    </a:lnTo>
                    <a:close/>
                    <a:moveTo>
                      <a:pt x="103878" y="101078"/>
                    </a:moveTo>
                    <a:lnTo>
                      <a:pt x="102509" y="102572"/>
                    </a:lnTo>
                    <a:lnTo>
                      <a:pt x="99619" y="104564"/>
                    </a:lnTo>
                    <a:lnTo>
                      <a:pt x="99163" y="101078"/>
                    </a:lnTo>
                    <a:lnTo>
                      <a:pt x="102053" y="99087"/>
                    </a:lnTo>
                    <a:lnTo>
                      <a:pt x="102053" y="99087"/>
                    </a:lnTo>
                    <a:lnTo>
                      <a:pt x="103574" y="97593"/>
                    </a:lnTo>
                    <a:lnTo>
                      <a:pt x="103878" y="101078"/>
                    </a:lnTo>
                    <a:lnTo>
                      <a:pt x="103878" y="101078"/>
                    </a:lnTo>
                    <a:close/>
                    <a:moveTo>
                      <a:pt x="96273" y="107053"/>
                    </a:moveTo>
                    <a:lnTo>
                      <a:pt x="93536" y="109543"/>
                    </a:lnTo>
                    <a:lnTo>
                      <a:pt x="92015" y="110539"/>
                    </a:lnTo>
                    <a:lnTo>
                      <a:pt x="92015" y="107053"/>
                    </a:lnTo>
                    <a:lnTo>
                      <a:pt x="93536" y="106058"/>
                    </a:lnTo>
                    <a:lnTo>
                      <a:pt x="93536" y="106058"/>
                    </a:lnTo>
                    <a:lnTo>
                      <a:pt x="96273" y="103568"/>
                    </a:lnTo>
                    <a:lnTo>
                      <a:pt x="96273" y="107053"/>
                    </a:lnTo>
                    <a:lnTo>
                      <a:pt x="96273" y="107053"/>
                    </a:lnTo>
                    <a:close/>
                    <a:moveTo>
                      <a:pt x="88821" y="111535"/>
                    </a:moveTo>
                    <a:lnTo>
                      <a:pt x="84866" y="114024"/>
                    </a:lnTo>
                    <a:lnTo>
                      <a:pt x="84410" y="110539"/>
                    </a:lnTo>
                    <a:lnTo>
                      <a:pt x="88821" y="108049"/>
                    </a:lnTo>
                    <a:lnTo>
                      <a:pt x="88821" y="111535"/>
                    </a:lnTo>
                    <a:lnTo>
                      <a:pt x="88821" y="111535"/>
                    </a:lnTo>
                    <a:close/>
                    <a:moveTo>
                      <a:pt x="81216" y="115518"/>
                    </a:moveTo>
                    <a:lnTo>
                      <a:pt x="76958" y="116514"/>
                    </a:lnTo>
                    <a:lnTo>
                      <a:pt x="76958" y="114024"/>
                    </a:lnTo>
                    <a:lnTo>
                      <a:pt x="81216" y="111535"/>
                    </a:lnTo>
                    <a:lnTo>
                      <a:pt x="81216" y="115518"/>
                    </a:lnTo>
                    <a:lnTo>
                      <a:pt x="81216" y="115518"/>
                    </a:lnTo>
                    <a:close/>
                    <a:moveTo>
                      <a:pt x="73764" y="117510"/>
                    </a:moveTo>
                    <a:lnTo>
                      <a:pt x="72243" y="119004"/>
                    </a:lnTo>
                    <a:lnTo>
                      <a:pt x="69353" y="119004"/>
                    </a:lnTo>
                    <a:lnTo>
                      <a:pt x="69353" y="115518"/>
                    </a:lnTo>
                    <a:lnTo>
                      <a:pt x="71939" y="115518"/>
                    </a:lnTo>
                    <a:lnTo>
                      <a:pt x="71939" y="115518"/>
                    </a:lnTo>
                    <a:lnTo>
                      <a:pt x="73764" y="114024"/>
                    </a:lnTo>
                    <a:lnTo>
                      <a:pt x="73764" y="117510"/>
                    </a:lnTo>
                    <a:lnTo>
                      <a:pt x="73764" y="117510"/>
                    </a:lnTo>
                    <a:close/>
                    <a:moveTo>
                      <a:pt x="66159" y="119004"/>
                    </a:moveTo>
                    <a:lnTo>
                      <a:pt x="61901" y="120000"/>
                    </a:lnTo>
                    <a:lnTo>
                      <a:pt x="61901" y="116514"/>
                    </a:lnTo>
                    <a:lnTo>
                      <a:pt x="66159" y="115518"/>
                    </a:lnTo>
                    <a:lnTo>
                      <a:pt x="66159" y="119004"/>
                    </a:lnTo>
                    <a:lnTo>
                      <a:pt x="66159" y="119004"/>
                    </a:lnTo>
                    <a:close/>
                    <a:moveTo>
                      <a:pt x="58555" y="120000"/>
                    </a:moveTo>
                    <a:lnTo>
                      <a:pt x="54296" y="119004"/>
                    </a:lnTo>
                    <a:lnTo>
                      <a:pt x="54296" y="115518"/>
                    </a:lnTo>
                    <a:lnTo>
                      <a:pt x="58555" y="116514"/>
                    </a:lnTo>
                    <a:lnTo>
                      <a:pt x="58555" y="120000"/>
                    </a:lnTo>
                    <a:lnTo>
                      <a:pt x="58555" y="120000"/>
                    </a:lnTo>
                    <a:close/>
                    <a:moveTo>
                      <a:pt x="51102" y="119004"/>
                    </a:moveTo>
                    <a:lnTo>
                      <a:pt x="48212" y="119004"/>
                    </a:lnTo>
                    <a:lnTo>
                      <a:pt x="46692" y="117510"/>
                    </a:lnTo>
                    <a:lnTo>
                      <a:pt x="46692" y="114024"/>
                    </a:lnTo>
                    <a:lnTo>
                      <a:pt x="48212" y="115518"/>
                    </a:lnTo>
                    <a:lnTo>
                      <a:pt x="48212" y="115518"/>
                    </a:lnTo>
                    <a:lnTo>
                      <a:pt x="51102" y="115518"/>
                    </a:lnTo>
                    <a:lnTo>
                      <a:pt x="51102" y="119004"/>
                    </a:lnTo>
                    <a:lnTo>
                      <a:pt x="51102" y="119004"/>
                    </a:lnTo>
                    <a:close/>
                    <a:moveTo>
                      <a:pt x="43498" y="117510"/>
                    </a:moveTo>
                    <a:lnTo>
                      <a:pt x="39239" y="116514"/>
                    </a:lnTo>
                    <a:lnTo>
                      <a:pt x="39239" y="113029"/>
                    </a:lnTo>
                    <a:lnTo>
                      <a:pt x="43498" y="114024"/>
                    </a:lnTo>
                    <a:lnTo>
                      <a:pt x="43498" y="117510"/>
                    </a:lnTo>
                    <a:lnTo>
                      <a:pt x="43498" y="117510"/>
                    </a:lnTo>
                    <a:close/>
                    <a:moveTo>
                      <a:pt x="36045" y="114024"/>
                    </a:moveTo>
                    <a:lnTo>
                      <a:pt x="31634" y="113029"/>
                    </a:lnTo>
                    <a:lnTo>
                      <a:pt x="31634" y="109543"/>
                    </a:lnTo>
                    <a:lnTo>
                      <a:pt x="36045" y="110539"/>
                    </a:lnTo>
                    <a:lnTo>
                      <a:pt x="36045" y="114024"/>
                    </a:lnTo>
                    <a:lnTo>
                      <a:pt x="36045" y="114024"/>
                    </a:lnTo>
                    <a:close/>
                    <a:moveTo>
                      <a:pt x="28441" y="110539"/>
                    </a:moveTo>
                    <a:lnTo>
                      <a:pt x="26615" y="109543"/>
                    </a:lnTo>
                    <a:lnTo>
                      <a:pt x="24182" y="108049"/>
                    </a:lnTo>
                    <a:lnTo>
                      <a:pt x="24486" y="104564"/>
                    </a:lnTo>
                    <a:lnTo>
                      <a:pt x="27072" y="106058"/>
                    </a:lnTo>
                    <a:lnTo>
                      <a:pt x="27072" y="106058"/>
                    </a:lnTo>
                    <a:lnTo>
                      <a:pt x="28441" y="107053"/>
                    </a:lnTo>
                    <a:lnTo>
                      <a:pt x="28441" y="110539"/>
                    </a:lnTo>
                    <a:lnTo>
                      <a:pt x="28441" y="110539"/>
                    </a:lnTo>
                    <a:close/>
                    <a:moveTo>
                      <a:pt x="20836" y="104564"/>
                    </a:moveTo>
                    <a:lnTo>
                      <a:pt x="18098" y="102572"/>
                    </a:lnTo>
                    <a:lnTo>
                      <a:pt x="16882" y="101078"/>
                    </a:lnTo>
                    <a:lnTo>
                      <a:pt x="16882" y="97593"/>
                    </a:lnTo>
                    <a:lnTo>
                      <a:pt x="18403" y="99087"/>
                    </a:lnTo>
                    <a:lnTo>
                      <a:pt x="18098" y="99087"/>
                    </a:lnTo>
                    <a:lnTo>
                      <a:pt x="21292" y="102572"/>
                    </a:lnTo>
                    <a:lnTo>
                      <a:pt x="20836" y="104564"/>
                    </a:lnTo>
                    <a:lnTo>
                      <a:pt x="20836" y="104564"/>
                    </a:lnTo>
                    <a:close/>
                    <a:moveTo>
                      <a:pt x="13688" y="97593"/>
                    </a:moveTo>
                    <a:lnTo>
                      <a:pt x="10494" y="94107"/>
                    </a:lnTo>
                    <a:lnTo>
                      <a:pt x="9733" y="93112"/>
                    </a:lnTo>
                    <a:lnTo>
                      <a:pt x="10190" y="89626"/>
                    </a:lnTo>
                    <a:lnTo>
                      <a:pt x="11254" y="90622"/>
                    </a:lnTo>
                    <a:lnTo>
                      <a:pt x="10798" y="90622"/>
                    </a:lnTo>
                    <a:lnTo>
                      <a:pt x="14144" y="95103"/>
                    </a:lnTo>
                    <a:lnTo>
                      <a:pt x="13688" y="97593"/>
                    </a:lnTo>
                    <a:lnTo>
                      <a:pt x="13688" y="97593"/>
                    </a:lnTo>
                    <a:close/>
                    <a:moveTo>
                      <a:pt x="6539" y="87136"/>
                    </a:moveTo>
                    <a:lnTo>
                      <a:pt x="5171" y="83651"/>
                    </a:lnTo>
                    <a:lnTo>
                      <a:pt x="2889" y="78672"/>
                    </a:lnTo>
                    <a:lnTo>
                      <a:pt x="3954" y="76680"/>
                    </a:lnTo>
                    <a:lnTo>
                      <a:pt x="5779" y="81161"/>
                    </a:lnTo>
                    <a:lnTo>
                      <a:pt x="5475" y="81161"/>
                    </a:lnTo>
                    <a:lnTo>
                      <a:pt x="7300" y="84647"/>
                    </a:lnTo>
                    <a:lnTo>
                      <a:pt x="6539" y="87136"/>
                    </a:lnTo>
                    <a:lnTo>
                      <a:pt x="6539" y="87136"/>
                    </a:lnTo>
                    <a:close/>
                    <a:moveTo>
                      <a:pt x="1216" y="69211"/>
                    </a:moveTo>
                    <a:lnTo>
                      <a:pt x="456" y="65726"/>
                    </a:lnTo>
                    <a:lnTo>
                      <a:pt x="0" y="60248"/>
                    </a:lnTo>
                    <a:lnTo>
                      <a:pt x="1216" y="58755"/>
                    </a:lnTo>
                    <a:lnTo>
                      <a:pt x="1520" y="65726"/>
                    </a:lnTo>
                    <a:lnTo>
                      <a:pt x="1520" y="64730"/>
                    </a:lnTo>
                    <a:lnTo>
                      <a:pt x="1825" y="68215"/>
                    </a:lnTo>
                    <a:lnTo>
                      <a:pt x="1216" y="69211"/>
                    </a:lnTo>
                    <a:lnTo>
                      <a:pt x="1216" y="69211"/>
                    </a:ln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1" name="Shape 1001"/>
              <p:cNvSpPr/>
              <p:nvPr/>
            </p:nvSpPr>
            <p:spPr>
              <a:xfrm>
                <a:off x="4143787" y="3060853"/>
                <a:ext cx="462985" cy="117325"/>
              </a:xfrm>
              <a:custGeom>
                <a:avLst/>
                <a:gdLst/>
                <a:ahLst/>
                <a:cxnLst/>
                <a:rect l="0" t="0" r="0" b="0"/>
                <a:pathLst>
                  <a:path w="120000" h="120000" extrusionOk="0">
                    <a:moveTo>
                      <a:pt x="0" y="46153"/>
                    </a:moveTo>
                    <a:lnTo>
                      <a:pt x="1871" y="31384"/>
                    </a:lnTo>
                    <a:lnTo>
                      <a:pt x="3976" y="22153"/>
                    </a:lnTo>
                    <a:lnTo>
                      <a:pt x="5146" y="28615"/>
                    </a:lnTo>
                    <a:lnTo>
                      <a:pt x="2807" y="35076"/>
                    </a:lnTo>
                    <a:lnTo>
                      <a:pt x="2807" y="35076"/>
                    </a:lnTo>
                    <a:lnTo>
                      <a:pt x="1871" y="48000"/>
                    </a:lnTo>
                    <a:lnTo>
                      <a:pt x="0" y="46153"/>
                    </a:lnTo>
                    <a:lnTo>
                      <a:pt x="0" y="46153"/>
                    </a:lnTo>
                    <a:close/>
                    <a:moveTo>
                      <a:pt x="7953" y="11076"/>
                    </a:moveTo>
                    <a:lnTo>
                      <a:pt x="10526" y="7384"/>
                    </a:lnTo>
                    <a:lnTo>
                      <a:pt x="14502" y="0"/>
                    </a:lnTo>
                    <a:lnTo>
                      <a:pt x="14970" y="7384"/>
                    </a:lnTo>
                    <a:lnTo>
                      <a:pt x="11228" y="11076"/>
                    </a:lnTo>
                    <a:lnTo>
                      <a:pt x="11695" y="11076"/>
                    </a:lnTo>
                    <a:lnTo>
                      <a:pt x="8888" y="17538"/>
                    </a:lnTo>
                    <a:lnTo>
                      <a:pt x="7953" y="11076"/>
                    </a:lnTo>
                    <a:lnTo>
                      <a:pt x="7953" y="11076"/>
                    </a:lnTo>
                    <a:close/>
                    <a:moveTo>
                      <a:pt x="111812" y="11076"/>
                    </a:moveTo>
                    <a:lnTo>
                      <a:pt x="115087" y="17538"/>
                    </a:lnTo>
                    <a:lnTo>
                      <a:pt x="117192" y="26769"/>
                    </a:lnTo>
                    <a:lnTo>
                      <a:pt x="116023" y="31384"/>
                    </a:lnTo>
                    <a:lnTo>
                      <a:pt x="113918" y="22153"/>
                    </a:lnTo>
                    <a:lnTo>
                      <a:pt x="113918" y="24000"/>
                    </a:lnTo>
                    <a:lnTo>
                      <a:pt x="110643" y="15692"/>
                    </a:lnTo>
                    <a:lnTo>
                      <a:pt x="111812" y="11076"/>
                    </a:lnTo>
                    <a:lnTo>
                      <a:pt x="111812" y="11076"/>
                    </a:lnTo>
                    <a:close/>
                    <a:moveTo>
                      <a:pt x="120000" y="48000"/>
                    </a:moveTo>
                    <a:lnTo>
                      <a:pt x="118362" y="63692"/>
                    </a:lnTo>
                    <a:lnTo>
                      <a:pt x="116725" y="70153"/>
                    </a:lnTo>
                    <a:lnTo>
                      <a:pt x="115555" y="65538"/>
                    </a:lnTo>
                    <a:lnTo>
                      <a:pt x="117192" y="59076"/>
                    </a:lnTo>
                    <a:lnTo>
                      <a:pt x="117192" y="61846"/>
                    </a:lnTo>
                    <a:lnTo>
                      <a:pt x="118362" y="46153"/>
                    </a:lnTo>
                    <a:lnTo>
                      <a:pt x="120000" y="48000"/>
                    </a:lnTo>
                    <a:lnTo>
                      <a:pt x="120000" y="48000"/>
                    </a:lnTo>
                    <a:close/>
                    <a:moveTo>
                      <a:pt x="112748" y="81230"/>
                    </a:moveTo>
                    <a:lnTo>
                      <a:pt x="109473" y="89538"/>
                    </a:lnTo>
                    <a:lnTo>
                      <a:pt x="106666" y="94153"/>
                    </a:lnTo>
                    <a:lnTo>
                      <a:pt x="106198" y="87692"/>
                    </a:lnTo>
                    <a:lnTo>
                      <a:pt x="109005" y="83076"/>
                    </a:lnTo>
                    <a:lnTo>
                      <a:pt x="109005" y="83076"/>
                    </a:lnTo>
                    <a:lnTo>
                      <a:pt x="111812" y="76615"/>
                    </a:lnTo>
                    <a:lnTo>
                      <a:pt x="112748" y="81230"/>
                    </a:lnTo>
                    <a:lnTo>
                      <a:pt x="112748" y="81230"/>
                    </a:lnTo>
                    <a:close/>
                    <a:moveTo>
                      <a:pt x="101754" y="100615"/>
                    </a:moveTo>
                    <a:lnTo>
                      <a:pt x="95204" y="105230"/>
                    </a:lnTo>
                    <a:lnTo>
                      <a:pt x="95204" y="98769"/>
                    </a:lnTo>
                    <a:lnTo>
                      <a:pt x="101286" y="94153"/>
                    </a:lnTo>
                    <a:lnTo>
                      <a:pt x="101754" y="100615"/>
                    </a:lnTo>
                    <a:lnTo>
                      <a:pt x="101754" y="100615"/>
                    </a:lnTo>
                    <a:close/>
                    <a:moveTo>
                      <a:pt x="90058" y="109846"/>
                    </a:moveTo>
                    <a:lnTo>
                      <a:pt x="83976" y="113538"/>
                    </a:lnTo>
                    <a:lnTo>
                      <a:pt x="83508" y="107076"/>
                    </a:lnTo>
                    <a:lnTo>
                      <a:pt x="90058" y="103384"/>
                    </a:lnTo>
                    <a:lnTo>
                      <a:pt x="90058" y="109846"/>
                    </a:lnTo>
                    <a:lnTo>
                      <a:pt x="90058" y="109846"/>
                    </a:lnTo>
                    <a:close/>
                    <a:moveTo>
                      <a:pt x="78596" y="116307"/>
                    </a:moveTo>
                    <a:lnTo>
                      <a:pt x="72046" y="118153"/>
                    </a:lnTo>
                    <a:lnTo>
                      <a:pt x="72046" y="111692"/>
                    </a:lnTo>
                    <a:lnTo>
                      <a:pt x="78596" y="109846"/>
                    </a:lnTo>
                    <a:lnTo>
                      <a:pt x="78596" y="116307"/>
                    </a:lnTo>
                    <a:lnTo>
                      <a:pt x="78596" y="116307"/>
                    </a:lnTo>
                    <a:close/>
                    <a:moveTo>
                      <a:pt x="66900" y="118153"/>
                    </a:moveTo>
                    <a:lnTo>
                      <a:pt x="60350" y="120000"/>
                    </a:lnTo>
                    <a:lnTo>
                      <a:pt x="60350" y="113538"/>
                    </a:lnTo>
                    <a:lnTo>
                      <a:pt x="66900" y="111692"/>
                    </a:lnTo>
                    <a:lnTo>
                      <a:pt x="66900" y="118153"/>
                    </a:lnTo>
                    <a:lnTo>
                      <a:pt x="66900" y="118153"/>
                    </a:lnTo>
                    <a:close/>
                    <a:moveTo>
                      <a:pt x="55438" y="118153"/>
                    </a:moveTo>
                    <a:lnTo>
                      <a:pt x="48654" y="118153"/>
                    </a:lnTo>
                    <a:lnTo>
                      <a:pt x="48654" y="111692"/>
                    </a:lnTo>
                    <a:lnTo>
                      <a:pt x="55438" y="111692"/>
                    </a:lnTo>
                    <a:lnTo>
                      <a:pt x="55438" y="118153"/>
                    </a:lnTo>
                    <a:lnTo>
                      <a:pt x="55438" y="118153"/>
                    </a:lnTo>
                    <a:close/>
                    <a:moveTo>
                      <a:pt x="43742" y="116307"/>
                    </a:moveTo>
                    <a:lnTo>
                      <a:pt x="37192" y="113538"/>
                    </a:lnTo>
                    <a:lnTo>
                      <a:pt x="37192" y="107076"/>
                    </a:lnTo>
                    <a:lnTo>
                      <a:pt x="43742" y="109846"/>
                    </a:lnTo>
                    <a:lnTo>
                      <a:pt x="43742" y="116307"/>
                    </a:lnTo>
                    <a:lnTo>
                      <a:pt x="43742" y="116307"/>
                    </a:lnTo>
                    <a:close/>
                    <a:moveTo>
                      <a:pt x="32046" y="111692"/>
                    </a:moveTo>
                    <a:lnTo>
                      <a:pt x="27134" y="107076"/>
                    </a:lnTo>
                    <a:lnTo>
                      <a:pt x="25497" y="107076"/>
                    </a:lnTo>
                    <a:lnTo>
                      <a:pt x="26198" y="100615"/>
                    </a:lnTo>
                    <a:lnTo>
                      <a:pt x="27134" y="100615"/>
                    </a:lnTo>
                    <a:lnTo>
                      <a:pt x="27134" y="100615"/>
                    </a:lnTo>
                    <a:lnTo>
                      <a:pt x="32046" y="105230"/>
                    </a:lnTo>
                    <a:lnTo>
                      <a:pt x="32046" y="111692"/>
                    </a:lnTo>
                    <a:lnTo>
                      <a:pt x="32046" y="111692"/>
                    </a:lnTo>
                    <a:close/>
                    <a:moveTo>
                      <a:pt x="20584" y="103384"/>
                    </a:moveTo>
                    <a:lnTo>
                      <a:pt x="18245" y="98769"/>
                    </a:lnTo>
                    <a:lnTo>
                      <a:pt x="14035" y="94153"/>
                    </a:lnTo>
                    <a:lnTo>
                      <a:pt x="14502" y="87692"/>
                    </a:lnTo>
                    <a:lnTo>
                      <a:pt x="18947" y="94153"/>
                    </a:lnTo>
                    <a:lnTo>
                      <a:pt x="18245" y="94153"/>
                    </a:lnTo>
                    <a:lnTo>
                      <a:pt x="21052" y="96000"/>
                    </a:lnTo>
                    <a:lnTo>
                      <a:pt x="20584" y="103384"/>
                    </a:lnTo>
                    <a:lnTo>
                      <a:pt x="20584" y="103384"/>
                    </a:ln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2" name="Shape 1002"/>
              <p:cNvSpPr/>
              <p:nvPr/>
            </p:nvSpPr>
            <p:spPr>
              <a:xfrm>
                <a:off x="4284578" y="2769344"/>
                <a:ext cx="70395" cy="153426"/>
              </a:xfrm>
              <a:custGeom>
                <a:avLst/>
                <a:gdLst/>
                <a:ahLst/>
                <a:cxnLst/>
                <a:rect l="0" t="0" r="0" b="0"/>
                <a:pathLst>
                  <a:path w="120000" h="120000" extrusionOk="0">
                    <a:moveTo>
                      <a:pt x="10909" y="15000"/>
                    </a:moveTo>
                    <a:cubicBezTo>
                      <a:pt x="10909" y="15000"/>
                      <a:pt x="43636" y="90000"/>
                      <a:pt x="0" y="120000"/>
                    </a:cubicBezTo>
                    <a:cubicBezTo>
                      <a:pt x="120000" y="116666"/>
                      <a:pt x="120000" y="116666"/>
                      <a:pt x="120000" y="116666"/>
                    </a:cubicBezTo>
                    <a:cubicBezTo>
                      <a:pt x="120000" y="50000"/>
                      <a:pt x="120000" y="50000"/>
                      <a:pt x="120000" y="50000"/>
                    </a:cubicBezTo>
                    <a:cubicBezTo>
                      <a:pt x="32727" y="13333"/>
                      <a:pt x="32727" y="13333"/>
                      <a:pt x="32727" y="13333"/>
                    </a:cubicBezTo>
                    <a:cubicBezTo>
                      <a:pt x="29090" y="0"/>
                      <a:pt x="29090" y="0"/>
                      <a:pt x="29090" y="0"/>
                    </a:cubicBezTo>
                    <a:cubicBezTo>
                      <a:pt x="10909" y="15000"/>
                      <a:pt x="10909" y="15000"/>
                      <a:pt x="10909" y="15000"/>
                    </a:cubicBezTo>
                    <a:close/>
                  </a:path>
                </a:pathLst>
              </a:custGeom>
              <a:solidFill>
                <a:srgbClr val="F8D027"/>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3" name="Shape 1003"/>
              <p:cNvSpPr/>
              <p:nvPr/>
            </p:nvSpPr>
            <p:spPr>
              <a:xfrm>
                <a:off x="3850473" y="3005801"/>
                <a:ext cx="153426" cy="339342"/>
              </a:xfrm>
              <a:custGeom>
                <a:avLst/>
                <a:gdLst/>
                <a:ahLst/>
                <a:cxnLst/>
                <a:rect l="0" t="0" r="0" b="0"/>
                <a:pathLst>
                  <a:path w="120000" h="120000" extrusionOk="0">
                    <a:moveTo>
                      <a:pt x="5000" y="33207"/>
                    </a:moveTo>
                    <a:cubicBezTo>
                      <a:pt x="10000" y="48301"/>
                      <a:pt x="40000" y="97358"/>
                      <a:pt x="53333" y="120000"/>
                    </a:cubicBezTo>
                    <a:cubicBezTo>
                      <a:pt x="56666" y="120000"/>
                      <a:pt x="60000" y="120000"/>
                      <a:pt x="66666" y="120000"/>
                    </a:cubicBezTo>
                    <a:cubicBezTo>
                      <a:pt x="80000" y="97358"/>
                      <a:pt x="108333" y="48301"/>
                      <a:pt x="115000" y="33207"/>
                    </a:cubicBezTo>
                    <a:cubicBezTo>
                      <a:pt x="120000" y="20377"/>
                      <a:pt x="118333" y="10566"/>
                      <a:pt x="116666" y="6792"/>
                    </a:cubicBezTo>
                    <a:cubicBezTo>
                      <a:pt x="106666" y="2264"/>
                      <a:pt x="93333" y="0"/>
                      <a:pt x="78333" y="0"/>
                    </a:cubicBezTo>
                    <a:cubicBezTo>
                      <a:pt x="78333" y="0"/>
                      <a:pt x="78333" y="0"/>
                      <a:pt x="40000" y="0"/>
                    </a:cubicBezTo>
                    <a:cubicBezTo>
                      <a:pt x="26666" y="0"/>
                      <a:pt x="13333" y="2264"/>
                      <a:pt x="3333" y="6037"/>
                    </a:cubicBezTo>
                    <a:cubicBezTo>
                      <a:pt x="1666" y="9811"/>
                      <a:pt x="0" y="19622"/>
                      <a:pt x="5000" y="33207"/>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4" name="Shape 1004"/>
              <p:cNvSpPr/>
              <p:nvPr/>
            </p:nvSpPr>
            <p:spPr>
              <a:xfrm>
                <a:off x="4382951" y="2769344"/>
                <a:ext cx="70395" cy="153426"/>
              </a:xfrm>
              <a:custGeom>
                <a:avLst/>
                <a:gdLst/>
                <a:ahLst/>
                <a:cxnLst/>
                <a:rect l="0" t="0" r="0" b="0"/>
                <a:pathLst>
                  <a:path w="120000" h="120000" extrusionOk="0">
                    <a:moveTo>
                      <a:pt x="112727" y="15000"/>
                    </a:moveTo>
                    <a:cubicBezTo>
                      <a:pt x="112727" y="15000"/>
                      <a:pt x="76363" y="90000"/>
                      <a:pt x="120000" y="120000"/>
                    </a:cubicBezTo>
                    <a:cubicBezTo>
                      <a:pt x="0" y="116666"/>
                      <a:pt x="0" y="116666"/>
                      <a:pt x="0" y="116666"/>
                    </a:cubicBezTo>
                    <a:cubicBezTo>
                      <a:pt x="0" y="50000"/>
                      <a:pt x="0" y="50000"/>
                      <a:pt x="0" y="50000"/>
                    </a:cubicBezTo>
                    <a:cubicBezTo>
                      <a:pt x="87272" y="13333"/>
                      <a:pt x="87272" y="13333"/>
                      <a:pt x="87272" y="13333"/>
                    </a:cubicBezTo>
                    <a:cubicBezTo>
                      <a:pt x="90909" y="0"/>
                      <a:pt x="90909" y="0"/>
                      <a:pt x="90909" y="0"/>
                    </a:cubicBezTo>
                    <a:cubicBezTo>
                      <a:pt x="112727" y="15000"/>
                      <a:pt x="112727" y="15000"/>
                      <a:pt x="112727" y="15000"/>
                    </a:cubicBezTo>
                    <a:close/>
                  </a:path>
                </a:pathLst>
              </a:custGeom>
              <a:solidFill>
                <a:srgbClr val="F8D027"/>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5" name="Shape 1005"/>
              <p:cNvSpPr/>
              <p:nvPr/>
            </p:nvSpPr>
            <p:spPr>
              <a:xfrm>
                <a:off x="3856789" y="2927283"/>
                <a:ext cx="140791" cy="142595"/>
              </a:xfrm>
              <a:custGeom>
                <a:avLst/>
                <a:gdLst/>
                <a:ahLst/>
                <a:cxnLst/>
                <a:rect l="0" t="0" r="0" b="0"/>
                <a:pathLst>
                  <a:path w="120000" h="120000" extrusionOk="0">
                    <a:moveTo>
                      <a:pt x="120000" y="0"/>
                    </a:moveTo>
                    <a:cubicBezTo>
                      <a:pt x="0" y="0"/>
                      <a:pt x="0" y="0"/>
                      <a:pt x="0" y="0"/>
                    </a:cubicBezTo>
                    <a:cubicBezTo>
                      <a:pt x="0" y="89552"/>
                      <a:pt x="0" y="89552"/>
                      <a:pt x="0" y="89552"/>
                    </a:cubicBezTo>
                    <a:cubicBezTo>
                      <a:pt x="0" y="89552"/>
                      <a:pt x="18181" y="120000"/>
                      <a:pt x="60000" y="120000"/>
                    </a:cubicBezTo>
                    <a:cubicBezTo>
                      <a:pt x="100000" y="120000"/>
                      <a:pt x="120000" y="89552"/>
                      <a:pt x="120000" y="89552"/>
                    </a:cubicBezTo>
                    <a:cubicBezTo>
                      <a:pt x="120000" y="0"/>
                      <a:pt x="120000" y="0"/>
                      <a:pt x="120000" y="0"/>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6" name="Shape 1006"/>
              <p:cNvSpPr/>
              <p:nvPr/>
            </p:nvSpPr>
            <p:spPr>
              <a:xfrm>
                <a:off x="3809860" y="2747684"/>
                <a:ext cx="225626" cy="277068"/>
              </a:xfrm>
              <a:custGeom>
                <a:avLst/>
                <a:gdLst/>
                <a:ahLst/>
                <a:cxnLst/>
                <a:rect l="0" t="0" r="0" b="0"/>
                <a:pathLst>
                  <a:path w="120000" h="120000" extrusionOk="0">
                    <a:moveTo>
                      <a:pt x="0" y="60000"/>
                    </a:moveTo>
                    <a:cubicBezTo>
                      <a:pt x="0" y="26769"/>
                      <a:pt x="27169" y="0"/>
                      <a:pt x="60000" y="0"/>
                    </a:cubicBezTo>
                    <a:cubicBezTo>
                      <a:pt x="60000" y="0"/>
                      <a:pt x="60000" y="0"/>
                      <a:pt x="60000" y="0"/>
                    </a:cubicBezTo>
                    <a:cubicBezTo>
                      <a:pt x="60000" y="0"/>
                      <a:pt x="60000" y="0"/>
                      <a:pt x="60000" y="0"/>
                    </a:cubicBezTo>
                    <a:cubicBezTo>
                      <a:pt x="92830" y="0"/>
                      <a:pt x="120000" y="26769"/>
                      <a:pt x="120000" y="60000"/>
                    </a:cubicBezTo>
                    <a:cubicBezTo>
                      <a:pt x="120000" y="60000"/>
                      <a:pt x="120000" y="60000"/>
                      <a:pt x="120000" y="60000"/>
                    </a:cubicBezTo>
                    <a:cubicBezTo>
                      <a:pt x="120000" y="93230"/>
                      <a:pt x="92830" y="120000"/>
                      <a:pt x="60000" y="120000"/>
                    </a:cubicBezTo>
                    <a:cubicBezTo>
                      <a:pt x="60000" y="120000"/>
                      <a:pt x="60000" y="120000"/>
                      <a:pt x="60000" y="120000"/>
                    </a:cubicBezTo>
                    <a:cubicBezTo>
                      <a:pt x="60000" y="120000"/>
                      <a:pt x="60000" y="120000"/>
                      <a:pt x="60000" y="120000"/>
                    </a:cubicBezTo>
                    <a:cubicBezTo>
                      <a:pt x="27169" y="120000"/>
                      <a:pt x="0" y="93230"/>
                      <a:pt x="0" y="60000"/>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7" name="Shape 1007"/>
              <p:cNvSpPr/>
              <p:nvPr/>
            </p:nvSpPr>
            <p:spPr>
              <a:xfrm>
                <a:off x="3901012" y="3057243"/>
                <a:ext cx="51442" cy="50539"/>
              </a:xfrm>
              <a:custGeom>
                <a:avLst/>
                <a:gdLst/>
                <a:ahLst/>
                <a:cxnLst/>
                <a:rect l="0" t="0" r="0" b="0"/>
                <a:pathLst>
                  <a:path w="120000" h="120000" extrusionOk="0">
                    <a:moveTo>
                      <a:pt x="80000" y="120000"/>
                    </a:moveTo>
                    <a:cubicBezTo>
                      <a:pt x="35000" y="120000"/>
                      <a:pt x="35000" y="120000"/>
                      <a:pt x="35000" y="120000"/>
                    </a:cubicBezTo>
                    <a:cubicBezTo>
                      <a:pt x="20000" y="120000"/>
                      <a:pt x="0" y="25000"/>
                      <a:pt x="0" y="25000"/>
                    </a:cubicBezTo>
                    <a:cubicBezTo>
                      <a:pt x="0" y="10000"/>
                      <a:pt x="10000" y="0"/>
                      <a:pt x="20000" y="0"/>
                    </a:cubicBezTo>
                    <a:cubicBezTo>
                      <a:pt x="95000" y="0"/>
                      <a:pt x="95000" y="0"/>
                      <a:pt x="95000" y="0"/>
                    </a:cubicBezTo>
                    <a:cubicBezTo>
                      <a:pt x="105000" y="0"/>
                      <a:pt x="120000" y="10000"/>
                      <a:pt x="120000" y="25000"/>
                    </a:cubicBezTo>
                    <a:cubicBezTo>
                      <a:pt x="120000" y="25000"/>
                      <a:pt x="95000" y="120000"/>
                      <a:pt x="80000" y="120000"/>
                    </a:cubicBezTo>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8" name="Shape 1008"/>
              <p:cNvSpPr/>
              <p:nvPr/>
            </p:nvSpPr>
            <p:spPr>
              <a:xfrm>
                <a:off x="3901012" y="3107783"/>
                <a:ext cx="51442" cy="256311"/>
              </a:xfrm>
              <a:custGeom>
                <a:avLst/>
                <a:gdLst/>
                <a:ahLst/>
                <a:cxnLst/>
                <a:rect l="0" t="0" r="0" b="0"/>
                <a:pathLst>
                  <a:path w="120000" h="120000" extrusionOk="0">
                    <a:moveTo>
                      <a:pt x="80000" y="0"/>
                    </a:moveTo>
                    <a:cubicBezTo>
                      <a:pt x="35000" y="0"/>
                      <a:pt x="35000" y="0"/>
                      <a:pt x="35000" y="0"/>
                    </a:cubicBezTo>
                    <a:cubicBezTo>
                      <a:pt x="20000" y="0"/>
                      <a:pt x="0" y="92000"/>
                      <a:pt x="0" y="92000"/>
                    </a:cubicBezTo>
                    <a:cubicBezTo>
                      <a:pt x="0" y="107000"/>
                      <a:pt x="10000" y="120000"/>
                      <a:pt x="20000" y="120000"/>
                    </a:cubicBezTo>
                    <a:cubicBezTo>
                      <a:pt x="95000" y="120000"/>
                      <a:pt x="95000" y="120000"/>
                      <a:pt x="95000" y="120000"/>
                    </a:cubicBezTo>
                    <a:cubicBezTo>
                      <a:pt x="105000" y="120000"/>
                      <a:pt x="120000" y="107000"/>
                      <a:pt x="120000" y="92000"/>
                    </a:cubicBezTo>
                    <a:cubicBezTo>
                      <a:pt x="120000" y="92000"/>
                      <a:pt x="95000" y="0"/>
                      <a:pt x="80000" y="0"/>
                    </a:cubicBezTo>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09" name="Shape 1009"/>
              <p:cNvSpPr/>
              <p:nvPr/>
            </p:nvSpPr>
            <p:spPr>
              <a:xfrm>
                <a:off x="3797225" y="2709780"/>
                <a:ext cx="257213" cy="191331"/>
              </a:xfrm>
              <a:custGeom>
                <a:avLst/>
                <a:gdLst/>
                <a:ahLst/>
                <a:cxnLst/>
                <a:rect l="0" t="0" r="0" b="0"/>
                <a:pathLst>
                  <a:path w="120000" h="120000" extrusionOk="0">
                    <a:moveTo>
                      <a:pt x="6942" y="101333"/>
                    </a:moveTo>
                    <a:cubicBezTo>
                      <a:pt x="6942" y="76000"/>
                      <a:pt x="13884" y="61333"/>
                      <a:pt x="24793" y="53333"/>
                    </a:cubicBezTo>
                    <a:cubicBezTo>
                      <a:pt x="27768" y="52000"/>
                      <a:pt x="33719" y="36000"/>
                      <a:pt x="33719" y="36000"/>
                    </a:cubicBezTo>
                    <a:cubicBezTo>
                      <a:pt x="33719" y="36000"/>
                      <a:pt x="41652" y="50666"/>
                      <a:pt x="45619" y="49333"/>
                    </a:cubicBezTo>
                    <a:cubicBezTo>
                      <a:pt x="74380" y="46666"/>
                      <a:pt x="114049" y="73333"/>
                      <a:pt x="113057" y="101333"/>
                    </a:cubicBezTo>
                    <a:cubicBezTo>
                      <a:pt x="113057" y="108000"/>
                      <a:pt x="112066" y="114666"/>
                      <a:pt x="111074" y="120000"/>
                    </a:cubicBezTo>
                    <a:cubicBezTo>
                      <a:pt x="116033" y="113333"/>
                      <a:pt x="120000" y="101333"/>
                      <a:pt x="120000" y="84000"/>
                    </a:cubicBezTo>
                    <a:cubicBezTo>
                      <a:pt x="120000" y="33333"/>
                      <a:pt x="93223" y="0"/>
                      <a:pt x="60495" y="0"/>
                    </a:cubicBezTo>
                    <a:cubicBezTo>
                      <a:pt x="26776" y="0"/>
                      <a:pt x="0" y="33333"/>
                      <a:pt x="0" y="84000"/>
                    </a:cubicBezTo>
                    <a:cubicBezTo>
                      <a:pt x="0" y="101333"/>
                      <a:pt x="2975" y="113333"/>
                      <a:pt x="7933" y="120000"/>
                    </a:cubicBezTo>
                    <a:cubicBezTo>
                      <a:pt x="7933" y="114666"/>
                      <a:pt x="6942" y="108000"/>
                      <a:pt x="6942" y="101333"/>
                    </a:cubicBezTo>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0" name="Shape 1010"/>
              <p:cNvSpPr/>
              <p:nvPr/>
            </p:nvSpPr>
            <p:spPr>
              <a:xfrm>
                <a:off x="4298114" y="2728732"/>
                <a:ext cx="148913" cy="322195"/>
              </a:xfrm>
              <a:custGeom>
                <a:avLst/>
                <a:gdLst/>
                <a:ahLst/>
                <a:cxnLst/>
                <a:rect l="0" t="0" r="0" b="0"/>
                <a:pathLst>
                  <a:path w="120000" h="120000" extrusionOk="0">
                    <a:moveTo>
                      <a:pt x="97714" y="57218"/>
                    </a:moveTo>
                    <a:cubicBezTo>
                      <a:pt x="111428" y="48476"/>
                      <a:pt x="120000" y="36556"/>
                      <a:pt x="120000" y="24635"/>
                    </a:cubicBezTo>
                    <a:cubicBezTo>
                      <a:pt x="120000" y="3973"/>
                      <a:pt x="92571" y="0"/>
                      <a:pt x="60000" y="0"/>
                    </a:cubicBezTo>
                    <a:cubicBezTo>
                      <a:pt x="27428" y="0"/>
                      <a:pt x="0" y="3973"/>
                      <a:pt x="0" y="24635"/>
                    </a:cubicBezTo>
                    <a:cubicBezTo>
                      <a:pt x="0" y="36556"/>
                      <a:pt x="8571" y="48476"/>
                      <a:pt x="22285" y="57218"/>
                    </a:cubicBezTo>
                    <a:cubicBezTo>
                      <a:pt x="22285" y="69139"/>
                      <a:pt x="22285" y="69139"/>
                      <a:pt x="22285" y="69139"/>
                    </a:cubicBezTo>
                    <a:cubicBezTo>
                      <a:pt x="22285" y="69139"/>
                      <a:pt x="22285" y="69139"/>
                      <a:pt x="22285" y="69933"/>
                    </a:cubicBezTo>
                    <a:cubicBezTo>
                      <a:pt x="8571" y="73112"/>
                      <a:pt x="8571" y="73112"/>
                      <a:pt x="8571" y="73112"/>
                    </a:cubicBezTo>
                    <a:cubicBezTo>
                      <a:pt x="58285" y="120000"/>
                      <a:pt x="56571" y="119205"/>
                      <a:pt x="56571" y="119205"/>
                    </a:cubicBezTo>
                    <a:cubicBezTo>
                      <a:pt x="102857" y="73112"/>
                      <a:pt x="111428" y="73112"/>
                      <a:pt x="111428" y="73112"/>
                    </a:cubicBezTo>
                    <a:cubicBezTo>
                      <a:pt x="97714" y="69139"/>
                      <a:pt x="97714" y="69139"/>
                      <a:pt x="97714" y="69139"/>
                    </a:cubicBezTo>
                    <a:cubicBezTo>
                      <a:pt x="97714" y="57218"/>
                      <a:pt x="97714" y="57218"/>
                      <a:pt x="97714" y="57218"/>
                    </a:cubicBez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1" name="Shape 1011"/>
              <p:cNvSpPr/>
              <p:nvPr/>
            </p:nvSpPr>
            <p:spPr>
              <a:xfrm>
                <a:off x="4195230" y="2920966"/>
                <a:ext cx="353782" cy="219308"/>
              </a:xfrm>
              <a:custGeom>
                <a:avLst/>
                <a:gdLst/>
                <a:ahLst/>
                <a:cxnLst/>
                <a:rect l="0" t="0" r="0" b="0"/>
                <a:pathLst>
                  <a:path w="120000" h="120000" extrusionOk="0">
                    <a:moveTo>
                      <a:pt x="119999" y="102524"/>
                    </a:moveTo>
                    <a:cubicBezTo>
                      <a:pt x="117831" y="46601"/>
                      <a:pt x="117831" y="46601"/>
                      <a:pt x="117831" y="46601"/>
                    </a:cubicBezTo>
                    <a:cubicBezTo>
                      <a:pt x="117831" y="32621"/>
                      <a:pt x="114216" y="24466"/>
                      <a:pt x="108433" y="18640"/>
                    </a:cubicBezTo>
                    <a:cubicBezTo>
                      <a:pt x="101927" y="10485"/>
                      <a:pt x="91807" y="6990"/>
                      <a:pt x="82409" y="2330"/>
                    </a:cubicBezTo>
                    <a:cubicBezTo>
                      <a:pt x="81686" y="1165"/>
                      <a:pt x="80240" y="0"/>
                      <a:pt x="79518" y="0"/>
                    </a:cubicBezTo>
                    <a:cubicBezTo>
                      <a:pt x="75903" y="2330"/>
                      <a:pt x="75903" y="2330"/>
                      <a:pt x="75903" y="2330"/>
                    </a:cubicBezTo>
                    <a:cubicBezTo>
                      <a:pt x="58554" y="59417"/>
                      <a:pt x="58554" y="59417"/>
                      <a:pt x="58554" y="59417"/>
                    </a:cubicBezTo>
                    <a:cubicBezTo>
                      <a:pt x="41927" y="3495"/>
                      <a:pt x="41927" y="3495"/>
                      <a:pt x="41927" y="3495"/>
                    </a:cubicBezTo>
                    <a:cubicBezTo>
                      <a:pt x="38313" y="0"/>
                      <a:pt x="38313" y="0"/>
                      <a:pt x="38313" y="0"/>
                    </a:cubicBezTo>
                    <a:cubicBezTo>
                      <a:pt x="37590" y="0"/>
                      <a:pt x="37590" y="1165"/>
                      <a:pt x="36867" y="1165"/>
                    </a:cubicBezTo>
                    <a:cubicBezTo>
                      <a:pt x="36867" y="0"/>
                      <a:pt x="36867" y="0"/>
                      <a:pt x="36867" y="0"/>
                    </a:cubicBezTo>
                    <a:cubicBezTo>
                      <a:pt x="31084" y="4660"/>
                      <a:pt x="24578" y="6990"/>
                      <a:pt x="19518" y="10485"/>
                    </a:cubicBezTo>
                    <a:cubicBezTo>
                      <a:pt x="9397" y="16310"/>
                      <a:pt x="2168" y="25631"/>
                      <a:pt x="2168" y="45436"/>
                    </a:cubicBezTo>
                    <a:cubicBezTo>
                      <a:pt x="0" y="101359"/>
                      <a:pt x="0" y="101359"/>
                      <a:pt x="0" y="101359"/>
                    </a:cubicBezTo>
                    <a:cubicBezTo>
                      <a:pt x="7228" y="107184"/>
                      <a:pt x="15903" y="111844"/>
                      <a:pt x="25301" y="114174"/>
                    </a:cubicBezTo>
                    <a:cubicBezTo>
                      <a:pt x="31084" y="116504"/>
                      <a:pt x="36867" y="117669"/>
                      <a:pt x="43373" y="118834"/>
                    </a:cubicBezTo>
                    <a:cubicBezTo>
                      <a:pt x="44096" y="118834"/>
                      <a:pt x="44096" y="118834"/>
                      <a:pt x="44819" y="118834"/>
                    </a:cubicBezTo>
                    <a:cubicBezTo>
                      <a:pt x="44819" y="118834"/>
                      <a:pt x="45542" y="118834"/>
                      <a:pt x="46265" y="118834"/>
                    </a:cubicBezTo>
                    <a:cubicBezTo>
                      <a:pt x="46987" y="118834"/>
                      <a:pt x="47710" y="118834"/>
                      <a:pt x="48433" y="118834"/>
                    </a:cubicBezTo>
                    <a:cubicBezTo>
                      <a:pt x="48433" y="118834"/>
                      <a:pt x="48433" y="120000"/>
                      <a:pt x="49156" y="120000"/>
                    </a:cubicBezTo>
                    <a:cubicBezTo>
                      <a:pt x="49879" y="120000"/>
                      <a:pt x="51325" y="120000"/>
                      <a:pt x="52771" y="120000"/>
                    </a:cubicBezTo>
                    <a:cubicBezTo>
                      <a:pt x="52771" y="120000"/>
                      <a:pt x="53493" y="120000"/>
                      <a:pt x="53493" y="120000"/>
                    </a:cubicBezTo>
                    <a:cubicBezTo>
                      <a:pt x="54939" y="120000"/>
                      <a:pt x="56385" y="120000"/>
                      <a:pt x="57831" y="120000"/>
                    </a:cubicBezTo>
                    <a:cubicBezTo>
                      <a:pt x="59999" y="120000"/>
                      <a:pt x="59999" y="120000"/>
                      <a:pt x="59999" y="120000"/>
                    </a:cubicBezTo>
                    <a:cubicBezTo>
                      <a:pt x="60722" y="120000"/>
                      <a:pt x="60722" y="120000"/>
                      <a:pt x="60722" y="120000"/>
                    </a:cubicBezTo>
                    <a:cubicBezTo>
                      <a:pt x="61445" y="120000"/>
                      <a:pt x="61445" y="120000"/>
                      <a:pt x="61445" y="120000"/>
                    </a:cubicBezTo>
                    <a:cubicBezTo>
                      <a:pt x="62168" y="120000"/>
                      <a:pt x="63614" y="120000"/>
                      <a:pt x="64337" y="120000"/>
                    </a:cubicBezTo>
                    <a:cubicBezTo>
                      <a:pt x="65060" y="120000"/>
                      <a:pt x="65783" y="120000"/>
                      <a:pt x="65783" y="120000"/>
                    </a:cubicBezTo>
                    <a:cubicBezTo>
                      <a:pt x="67228" y="120000"/>
                      <a:pt x="67951" y="120000"/>
                      <a:pt x="69397" y="120000"/>
                    </a:cubicBezTo>
                    <a:cubicBezTo>
                      <a:pt x="69397" y="120000"/>
                      <a:pt x="69397" y="118834"/>
                      <a:pt x="70120" y="118834"/>
                    </a:cubicBezTo>
                    <a:cubicBezTo>
                      <a:pt x="70843" y="118834"/>
                      <a:pt x="72289" y="118834"/>
                      <a:pt x="73734" y="118834"/>
                    </a:cubicBezTo>
                    <a:cubicBezTo>
                      <a:pt x="73734" y="118834"/>
                      <a:pt x="73734" y="118834"/>
                      <a:pt x="73734" y="118834"/>
                    </a:cubicBezTo>
                    <a:cubicBezTo>
                      <a:pt x="74457" y="118834"/>
                      <a:pt x="74457" y="118834"/>
                      <a:pt x="75180" y="118834"/>
                    </a:cubicBezTo>
                    <a:cubicBezTo>
                      <a:pt x="76626" y="118834"/>
                      <a:pt x="78795" y="118834"/>
                      <a:pt x="80963" y="117669"/>
                    </a:cubicBezTo>
                    <a:cubicBezTo>
                      <a:pt x="96144" y="115339"/>
                      <a:pt x="109879" y="109514"/>
                      <a:pt x="119999" y="102524"/>
                    </a:cubicBezTo>
                    <a:close/>
                  </a:path>
                </a:pathLst>
              </a:custGeom>
              <a:solidFill>
                <a:srgbClr val="FFFFFF"/>
              </a:solidFill>
              <a:ln w="28575" cap="flat" cmpd="sng">
                <a:solidFill>
                  <a:srgbClr val="EEB211"/>
                </a:solidFill>
                <a:prstDash val="solid"/>
                <a:miter lim="8000"/>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2" name="Shape 1012"/>
              <p:cNvSpPr/>
              <p:nvPr/>
            </p:nvSpPr>
            <p:spPr>
              <a:xfrm>
                <a:off x="4284578" y="2703461"/>
                <a:ext cx="168769" cy="120936"/>
              </a:xfrm>
              <a:custGeom>
                <a:avLst/>
                <a:gdLst/>
                <a:ahLst/>
                <a:cxnLst/>
                <a:rect l="0" t="0" r="0" b="0"/>
                <a:pathLst>
                  <a:path w="120000" h="120000" extrusionOk="0">
                    <a:moveTo>
                      <a:pt x="113924" y="101052"/>
                    </a:moveTo>
                    <a:cubicBezTo>
                      <a:pt x="115443" y="107368"/>
                      <a:pt x="113924" y="113684"/>
                      <a:pt x="112405" y="119999"/>
                    </a:cubicBezTo>
                    <a:cubicBezTo>
                      <a:pt x="116962" y="113684"/>
                      <a:pt x="120000" y="103157"/>
                      <a:pt x="120000" y="86315"/>
                    </a:cubicBezTo>
                    <a:cubicBezTo>
                      <a:pt x="120000" y="31578"/>
                      <a:pt x="94177" y="0"/>
                      <a:pt x="60759" y="0"/>
                    </a:cubicBezTo>
                    <a:cubicBezTo>
                      <a:pt x="27341" y="0"/>
                      <a:pt x="0" y="31578"/>
                      <a:pt x="0" y="86315"/>
                    </a:cubicBezTo>
                    <a:cubicBezTo>
                      <a:pt x="0" y="103157"/>
                      <a:pt x="4556" y="113684"/>
                      <a:pt x="9113" y="119999"/>
                    </a:cubicBezTo>
                    <a:cubicBezTo>
                      <a:pt x="7594" y="113684"/>
                      <a:pt x="7594" y="107368"/>
                      <a:pt x="7594" y="101052"/>
                    </a:cubicBezTo>
                    <a:cubicBezTo>
                      <a:pt x="7594" y="75789"/>
                      <a:pt x="15189" y="63157"/>
                      <a:pt x="25822" y="54736"/>
                    </a:cubicBezTo>
                    <a:cubicBezTo>
                      <a:pt x="28860" y="52631"/>
                      <a:pt x="34936" y="35789"/>
                      <a:pt x="34936" y="35789"/>
                    </a:cubicBezTo>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3" name="Shape 1013"/>
              <p:cNvSpPr/>
              <p:nvPr/>
            </p:nvSpPr>
            <p:spPr>
              <a:xfrm>
                <a:off x="4290894" y="2735050"/>
                <a:ext cx="45125" cy="76713"/>
              </a:xfrm>
              <a:custGeom>
                <a:avLst/>
                <a:gdLst/>
                <a:ahLst/>
                <a:cxnLst/>
                <a:rect l="0" t="0" r="0" b="0"/>
                <a:pathLst>
                  <a:path w="120000" h="120000" extrusionOk="0">
                    <a:moveTo>
                      <a:pt x="120000" y="0"/>
                    </a:moveTo>
                    <a:cubicBezTo>
                      <a:pt x="120000" y="0"/>
                      <a:pt x="120000" y="73333"/>
                      <a:pt x="11428" y="120000"/>
                    </a:cubicBezTo>
                    <a:cubicBezTo>
                      <a:pt x="0" y="70000"/>
                      <a:pt x="0" y="70000"/>
                      <a:pt x="0" y="70000"/>
                    </a:cubicBezTo>
                    <a:cubicBezTo>
                      <a:pt x="22857" y="36666"/>
                      <a:pt x="22857" y="36666"/>
                      <a:pt x="22857" y="36666"/>
                    </a:cubicBezTo>
                    <a:cubicBezTo>
                      <a:pt x="120000" y="0"/>
                      <a:pt x="120000" y="0"/>
                      <a:pt x="120000" y="0"/>
                    </a:cubicBezTo>
                    <a:close/>
                  </a:path>
                </a:pathLst>
              </a:custGeom>
              <a:solidFill>
                <a:srgbClr val="F8D027"/>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4" name="Shape 1014"/>
              <p:cNvSpPr/>
              <p:nvPr/>
            </p:nvSpPr>
            <p:spPr>
              <a:xfrm>
                <a:off x="4225012" y="3182692"/>
                <a:ext cx="83030" cy="87542"/>
              </a:xfrm>
              <a:custGeom>
                <a:avLst/>
                <a:gdLst/>
                <a:ahLst/>
                <a:cxnLst/>
                <a:rect l="0" t="0" r="0" b="0"/>
                <a:pathLst>
                  <a:path w="120000" h="120000" extrusionOk="0">
                    <a:moveTo>
                      <a:pt x="120000" y="6185"/>
                    </a:moveTo>
                    <a:lnTo>
                      <a:pt x="95217" y="32164"/>
                    </a:lnTo>
                    <a:lnTo>
                      <a:pt x="90000" y="25979"/>
                    </a:lnTo>
                    <a:lnTo>
                      <a:pt x="114782" y="0"/>
                    </a:lnTo>
                    <a:lnTo>
                      <a:pt x="120000" y="6185"/>
                    </a:lnTo>
                    <a:lnTo>
                      <a:pt x="120000" y="6185"/>
                    </a:lnTo>
                    <a:close/>
                    <a:moveTo>
                      <a:pt x="76956" y="49484"/>
                    </a:moveTo>
                    <a:lnTo>
                      <a:pt x="52173" y="76701"/>
                    </a:lnTo>
                    <a:lnTo>
                      <a:pt x="43043" y="70515"/>
                    </a:lnTo>
                    <a:lnTo>
                      <a:pt x="71739" y="44536"/>
                    </a:lnTo>
                    <a:lnTo>
                      <a:pt x="76956" y="49484"/>
                    </a:lnTo>
                    <a:lnTo>
                      <a:pt x="76956" y="49484"/>
                    </a:lnTo>
                    <a:close/>
                    <a:moveTo>
                      <a:pt x="31304" y="96494"/>
                    </a:moveTo>
                    <a:lnTo>
                      <a:pt x="6521" y="120000"/>
                    </a:lnTo>
                    <a:lnTo>
                      <a:pt x="0" y="113814"/>
                    </a:lnTo>
                    <a:lnTo>
                      <a:pt x="24782" y="90309"/>
                    </a:lnTo>
                    <a:lnTo>
                      <a:pt x="31304" y="96494"/>
                    </a:lnTo>
                    <a:lnTo>
                      <a:pt x="31304" y="96494"/>
                    </a:lnTo>
                    <a:close/>
                  </a:path>
                </a:pathLst>
              </a:cu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5" name="Shape 1015"/>
              <p:cNvSpPr/>
              <p:nvPr/>
            </p:nvSpPr>
            <p:spPr>
              <a:xfrm>
                <a:off x="3656401" y="3018430"/>
                <a:ext cx="523896" cy="358286"/>
              </a:xfrm>
              <a:custGeom>
                <a:avLst/>
                <a:gdLst/>
                <a:ahLst/>
                <a:cxnLst/>
                <a:rect l="0" t="0" r="0" b="0"/>
                <a:pathLst>
                  <a:path w="120000" h="120000" extrusionOk="0">
                    <a:moveTo>
                      <a:pt x="118080" y="52142"/>
                    </a:moveTo>
                    <a:cubicBezTo>
                      <a:pt x="118080" y="25714"/>
                      <a:pt x="104640" y="20714"/>
                      <a:pt x="89280" y="14285"/>
                    </a:cubicBezTo>
                    <a:cubicBezTo>
                      <a:pt x="88800" y="12857"/>
                      <a:pt x="88800" y="11428"/>
                      <a:pt x="88320" y="10714"/>
                    </a:cubicBezTo>
                    <a:cubicBezTo>
                      <a:pt x="85920" y="6428"/>
                      <a:pt x="82560" y="2857"/>
                      <a:pt x="76800" y="0"/>
                    </a:cubicBezTo>
                    <a:cubicBezTo>
                      <a:pt x="76800" y="0"/>
                      <a:pt x="78720" y="10000"/>
                      <a:pt x="76800" y="27142"/>
                    </a:cubicBezTo>
                    <a:cubicBezTo>
                      <a:pt x="74400" y="45714"/>
                      <a:pt x="60960" y="120000"/>
                      <a:pt x="60960" y="120000"/>
                    </a:cubicBezTo>
                    <a:cubicBezTo>
                      <a:pt x="60960" y="120000"/>
                      <a:pt x="60960" y="120000"/>
                      <a:pt x="64800" y="120000"/>
                    </a:cubicBezTo>
                    <a:cubicBezTo>
                      <a:pt x="64800" y="120000"/>
                      <a:pt x="64800" y="120000"/>
                      <a:pt x="64800" y="120000"/>
                    </a:cubicBezTo>
                    <a:cubicBezTo>
                      <a:pt x="85920" y="119285"/>
                      <a:pt x="106560" y="113571"/>
                      <a:pt x="120000" y="103571"/>
                    </a:cubicBezTo>
                    <a:cubicBezTo>
                      <a:pt x="120000" y="103571"/>
                      <a:pt x="120000" y="103571"/>
                      <a:pt x="118080" y="52142"/>
                    </a:cubicBezTo>
                    <a:close/>
                    <a:moveTo>
                      <a:pt x="45120" y="0"/>
                    </a:moveTo>
                    <a:cubicBezTo>
                      <a:pt x="38880" y="2857"/>
                      <a:pt x="36000" y="6428"/>
                      <a:pt x="33600" y="10714"/>
                    </a:cubicBezTo>
                    <a:cubicBezTo>
                      <a:pt x="33120" y="11428"/>
                      <a:pt x="32640" y="12142"/>
                      <a:pt x="32640" y="13571"/>
                    </a:cubicBezTo>
                    <a:cubicBezTo>
                      <a:pt x="16800" y="20000"/>
                      <a:pt x="2400" y="25000"/>
                      <a:pt x="2400" y="52142"/>
                    </a:cubicBezTo>
                    <a:cubicBezTo>
                      <a:pt x="0" y="103571"/>
                      <a:pt x="0" y="103571"/>
                      <a:pt x="0" y="103571"/>
                    </a:cubicBezTo>
                    <a:cubicBezTo>
                      <a:pt x="13920" y="113571"/>
                      <a:pt x="35520" y="119285"/>
                      <a:pt x="57600" y="120000"/>
                    </a:cubicBezTo>
                    <a:cubicBezTo>
                      <a:pt x="57600" y="120000"/>
                      <a:pt x="57600" y="120000"/>
                      <a:pt x="57600" y="120000"/>
                    </a:cubicBezTo>
                    <a:cubicBezTo>
                      <a:pt x="60960" y="120000"/>
                      <a:pt x="60960" y="120000"/>
                      <a:pt x="60960" y="120000"/>
                    </a:cubicBezTo>
                    <a:cubicBezTo>
                      <a:pt x="60960" y="120000"/>
                      <a:pt x="47040" y="45714"/>
                      <a:pt x="45120" y="27142"/>
                    </a:cubicBezTo>
                    <a:cubicBezTo>
                      <a:pt x="43200" y="10000"/>
                      <a:pt x="45120" y="0"/>
                      <a:pt x="45120" y="0"/>
                    </a:cubicBezTo>
                    <a:close/>
                  </a:path>
                </a:pathLst>
              </a:custGeom>
              <a:solidFill>
                <a:srgbClr val="FFFFFF"/>
              </a:solidFill>
              <a:ln w="28575" cap="flat" cmpd="sng">
                <a:solidFill>
                  <a:srgbClr val="EEB211"/>
                </a:solidFill>
                <a:prstDash val="solid"/>
                <a:miter lim="8000"/>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1016" name="Shape 1016"/>
            <p:cNvGrpSpPr/>
            <p:nvPr/>
          </p:nvGrpSpPr>
          <p:grpSpPr>
            <a:xfrm>
              <a:off x="4168096" y="1793918"/>
              <a:ext cx="404812" cy="671513"/>
              <a:chOff x="4141787" y="1736725"/>
              <a:chExt cx="404812" cy="671513"/>
            </a:xfrm>
          </p:grpSpPr>
          <p:sp>
            <p:nvSpPr>
              <p:cNvPr id="1017" name="Shape 1017"/>
              <p:cNvSpPr/>
              <p:nvPr/>
            </p:nvSpPr>
            <p:spPr>
              <a:xfrm>
                <a:off x="4141787" y="1736725"/>
                <a:ext cx="404812" cy="671513"/>
              </a:xfrm>
              <a:custGeom>
                <a:avLst/>
                <a:gdLst/>
                <a:ahLst/>
                <a:cxnLst/>
                <a:rect l="0" t="0" r="0" b="0"/>
                <a:pathLst>
                  <a:path w="120000" h="120000" extrusionOk="0">
                    <a:moveTo>
                      <a:pt x="97777" y="0"/>
                    </a:moveTo>
                    <a:cubicBezTo>
                      <a:pt x="22222" y="0"/>
                      <a:pt x="22222" y="0"/>
                      <a:pt x="22222" y="0"/>
                    </a:cubicBezTo>
                    <a:cubicBezTo>
                      <a:pt x="10000" y="0"/>
                      <a:pt x="0" y="6033"/>
                      <a:pt x="0" y="13407"/>
                    </a:cubicBezTo>
                    <a:cubicBezTo>
                      <a:pt x="0" y="106592"/>
                      <a:pt x="0" y="106592"/>
                      <a:pt x="0" y="106592"/>
                    </a:cubicBezTo>
                    <a:cubicBezTo>
                      <a:pt x="0" y="113966"/>
                      <a:pt x="10000" y="120000"/>
                      <a:pt x="22222" y="120000"/>
                    </a:cubicBezTo>
                    <a:cubicBezTo>
                      <a:pt x="97777" y="120000"/>
                      <a:pt x="97777" y="120000"/>
                      <a:pt x="97777" y="120000"/>
                    </a:cubicBezTo>
                    <a:cubicBezTo>
                      <a:pt x="110000" y="120000"/>
                      <a:pt x="120000" y="113966"/>
                      <a:pt x="120000" y="106592"/>
                    </a:cubicBezTo>
                    <a:cubicBezTo>
                      <a:pt x="120000" y="13407"/>
                      <a:pt x="120000" y="13407"/>
                      <a:pt x="120000" y="13407"/>
                    </a:cubicBezTo>
                    <a:cubicBezTo>
                      <a:pt x="120000" y="6033"/>
                      <a:pt x="110000" y="0"/>
                      <a:pt x="97777" y="0"/>
                    </a:cubicBezTo>
                    <a:close/>
                    <a:moveTo>
                      <a:pt x="60000" y="111284"/>
                    </a:moveTo>
                    <a:cubicBezTo>
                      <a:pt x="54444" y="111284"/>
                      <a:pt x="48888" y="108603"/>
                      <a:pt x="48888" y="105251"/>
                    </a:cubicBezTo>
                    <a:cubicBezTo>
                      <a:pt x="48888" y="101899"/>
                      <a:pt x="54444" y="98547"/>
                      <a:pt x="60000" y="98547"/>
                    </a:cubicBezTo>
                    <a:cubicBezTo>
                      <a:pt x="65555" y="98547"/>
                      <a:pt x="70000" y="101899"/>
                      <a:pt x="70000" y="105251"/>
                    </a:cubicBezTo>
                    <a:cubicBezTo>
                      <a:pt x="70000" y="108603"/>
                      <a:pt x="65555" y="111284"/>
                      <a:pt x="60000" y="111284"/>
                    </a:cubicBezTo>
                    <a:close/>
                    <a:moveTo>
                      <a:pt x="105555" y="92513"/>
                    </a:moveTo>
                    <a:cubicBezTo>
                      <a:pt x="13333" y="92513"/>
                      <a:pt x="13333" y="92513"/>
                      <a:pt x="13333" y="92513"/>
                    </a:cubicBezTo>
                    <a:cubicBezTo>
                      <a:pt x="13333" y="13407"/>
                      <a:pt x="13333" y="13407"/>
                      <a:pt x="13333" y="13407"/>
                    </a:cubicBezTo>
                    <a:cubicBezTo>
                      <a:pt x="105555" y="13407"/>
                      <a:pt x="105555" y="13407"/>
                      <a:pt x="105555" y="13407"/>
                    </a:cubicBezTo>
                    <a:lnTo>
                      <a:pt x="105555" y="92513"/>
                    </a:lnTo>
                    <a:close/>
                  </a:path>
                </a:pathLst>
              </a:custGeom>
              <a:noFill/>
              <a:ln w="28575" cap="flat" cmpd="sng">
                <a:solidFill>
                  <a:srgbClr val="EEB211"/>
                </a:solidFill>
                <a:prstDash val="solid"/>
                <a:miter lim="8000"/>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18" name="Shape 1018"/>
              <p:cNvSpPr/>
              <p:nvPr/>
            </p:nvSpPr>
            <p:spPr>
              <a:xfrm>
                <a:off x="4249737" y="1965325"/>
                <a:ext cx="188912" cy="123824"/>
              </a:xfrm>
              <a:custGeom>
                <a:avLst/>
                <a:gdLst/>
                <a:ahLst/>
                <a:cxnLst/>
                <a:rect l="0" t="0" r="0" b="0"/>
                <a:pathLst>
                  <a:path w="120000" h="120000" extrusionOk="0">
                    <a:moveTo>
                      <a:pt x="100800" y="0"/>
                    </a:moveTo>
                    <a:cubicBezTo>
                      <a:pt x="19200" y="0"/>
                      <a:pt x="19200" y="0"/>
                      <a:pt x="19200" y="0"/>
                    </a:cubicBezTo>
                    <a:cubicBezTo>
                      <a:pt x="9600" y="0"/>
                      <a:pt x="0" y="10909"/>
                      <a:pt x="0" y="29090"/>
                    </a:cubicBezTo>
                    <a:cubicBezTo>
                      <a:pt x="0" y="90909"/>
                      <a:pt x="0" y="90909"/>
                      <a:pt x="0" y="90909"/>
                    </a:cubicBezTo>
                    <a:cubicBezTo>
                      <a:pt x="0" y="109090"/>
                      <a:pt x="9600" y="120000"/>
                      <a:pt x="19200" y="120000"/>
                    </a:cubicBezTo>
                    <a:cubicBezTo>
                      <a:pt x="100800" y="120000"/>
                      <a:pt x="100800" y="120000"/>
                      <a:pt x="100800" y="120000"/>
                    </a:cubicBezTo>
                    <a:cubicBezTo>
                      <a:pt x="110400" y="120000"/>
                      <a:pt x="120000" y="109090"/>
                      <a:pt x="120000" y="90909"/>
                    </a:cubicBezTo>
                    <a:cubicBezTo>
                      <a:pt x="120000" y="29090"/>
                      <a:pt x="120000" y="29090"/>
                      <a:pt x="120000" y="29090"/>
                    </a:cubicBezTo>
                    <a:cubicBezTo>
                      <a:pt x="120000" y="10909"/>
                      <a:pt x="110400" y="0"/>
                      <a:pt x="100800" y="0"/>
                    </a:cubicBezTo>
                    <a:close/>
                    <a:moveTo>
                      <a:pt x="40800" y="94545"/>
                    </a:moveTo>
                    <a:cubicBezTo>
                      <a:pt x="40800" y="29090"/>
                      <a:pt x="40800" y="29090"/>
                      <a:pt x="40800" y="29090"/>
                    </a:cubicBezTo>
                    <a:cubicBezTo>
                      <a:pt x="88800" y="58181"/>
                      <a:pt x="88800" y="58181"/>
                      <a:pt x="88800" y="58181"/>
                    </a:cubicBezTo>
                    <a:lnTo>
                      <a:pt x="40800" y="9454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1019" name="Shape 1019"/>
            <p:cNvGrpSpPr/>
            <p:nvPr/>
          </p:nvGrpSpPr>
          <p:grpSpPr>
            <a:xfrm>
              <a:off x="2953246" y="2570048"/>
              <a:ext cx="686934" cy="455595"/>
              <a:chOff x="2962276" y="2439987"/>
              <a:chExt cx="554829" cy="367979"/>
            </a:xfrm>
          </p:grpSpPr>
          <p:grpSp>
            <p:nvGrpSpPr>
              <p:cNvPr id="1020" name="Shape 1020"/>
              <p:cNvGrpSpPr/>
              <p:nvPr/>
            </p:nvGrpSpPr>
            <p:grpSpPr>
              <a:xfrm>
                <a:off x="2962276" y="2439987"/>
                <a:ext cx="230187" cy="158750"/>
                <a:chOff x="2967038" y="2430463"/>
                <a:chExt cx="230187" cy="158750"/>
              </a:xfrm>
            </p:grpSpPr>
            <p:sp>
              <p:nvSpPr>
                <p:cNvPr id="1021" name="Shape 1021"/>
                <p:cNvSpPr/>
                <p:nvPr/>
              </p:nvSpPr>
              <p:spPr>
                <a:xfrm>
                  <a:off x="2967038" y="2430463"/>
                  <a:ext cx="90487" cy="63500"/>
                </a:xfrm>
                <a:custGeom>
                  <a:avLst/>
                  <a:gdLst/>
                  <a:ahLst/>
                  <a:cxnLst/>
                  <a:rect l="0" t="0" r="0" b="0"/>
                  <a:pathLst>
                    <a:path w="120000" h="120000" extrusionOk="0">
                      <a:moveTo>
                        <a:pt x="35000" y="49411"/>
                      </a:moveTo>
                      <a:cubicBezTo>
                        <a:pt x="40000" y="49411"/>
                        <a:pt x="45000" y="56470"/>
                        <a:pt x="50000" y="63529"/>
                      </a:cubicBezTo>
                      <a:cubicBezTo>
                        <a:pt x="50000" y="63529"/>
                        <a:pt x="55000" y="70588"/>
                        <a:pt x="55000" y="84705"/>
                      </a:cubicBezTo>
                      <a:cubicBezTo>
                        <a:pt x="55000" y="91764"/>
                        <a:pt x="50000" y="98823"/>
                        <a:pt x="45000" y="105882"/>
                      </a:cubicBezTo>
                      <a:cubicBezTo>
                        <a:pt x="40000" y="112941"/>
                        <a:pt x="35000" y="120000"/>
                        <a:pt x="25000" y="120000"/>
                      </a:cubicBezTo>
                      <a:cubicBezTo>
                        <a:pt x="20000" y="120000"/>
                        <a:pt x="15000" y="112941"/>
                        <a:pt x="10000" y="105882"/>
                      </a:cubicBezTo>
                      <a:cubicBezTo>
                        <a:pt x="5000" y="98823"/>
                        <a:pt x="0" y="91764"/>
                        <a:pt x="0" y="84705"/>
                      </a:cubicBezTo>
                      <a:cubicBezTo>
                        <a:pt x="0" y="77647"/>
                        <a:pt x="5000" y="70588"/>
                        <a:pt x="5000" y="63529"/>
                      </a:cubicBezTo>
                      <a:cubicBezTo>
                        <a:pt x="5000" y="63529"/>
                        <a:pt x="10000" y="56470"/>
                        <a:pt x="15000" y="42352"/>
                      </a:cubicBezTo>
                      <a:cubicBezTo>
                        <a:pt x="35000" y="0"/>
                        <a:pt x="35000" y="0"/>
                        <a:pt x="35000" y="0"/>
                      </a:cubicBezTo>
                      <a:cubicBezTo>
                        <a:pt x="60000" y="0"/>
                        <a:pt x="60000" y="0"/>
                        <a:pt x="60000" y="0"/>
                      </a:cubicBezTo>
                      <a:lnTo>
                        <a:pt x="35000" y="49411"/>
                      </a:lnTo>
                      <a:close/>
                      <a:moveTo>
                        <a:pt x="95000" y="49411"/>
                      </a:moveTo>
                      <a:cubicBezTo>
                        <a:pt x="100000" y="49411"/>
                        <a:pt x="105000" y="56470"/>
                        <a:pt x="110000" y="63529"/>
                      </a:cubicBezTo>
                      <a:cubicBezTo>
                        <a:pt x="110000" y="63529"/>
                        <a:pt x="110000" y="70588"/>
                        <a:pt x="110000" y="84705"/>
                      </a:cubicBezTo>
                      <a:cubicBezTo>
                        <a:pt x="110000" y="91764"/>
                        <a:pt x="110000" y="98823"/>
                        <a:pt x="105000" y="105882"/>
                      </a:cubicBezTo>
                      <a:cubicBezTo>
                        <a:pt x="100000" y="112941"/>
                        <a:pt x="95000" y="120000"/>
                        <a:pt x="85000" y="120000"/>
                      </a:cubicBezTo>
                      <a:cubicBezTo>
                        <a:pt x="80000" y="120000"/>
                        <a:pt x="75000" y="112941"/>
                        <a:pt x="70000" y="105882"/>
                      </a:cubicBezTo>
                      <a:cubicBezTo>
                        <a:pt x="65000" y="98823"/>
                        <a:pt x="60000" y="91764"/>
                        <a:pt x="60000" y="84705"/>
                      </a:cubicBezTo>
                      <a:cubicBezTo>
                        <a:pt x="60000" y="77647"/>
                        <a:pt x="60000" y="70588"/>
                        <a:pt x="65000" y="63529"/>
                      </a:cubicBezTo>
                      <a:cubicBezTo>
                        <a:pt x="65000" y="63529"/>
                        <a:pt x="70000" y="56470"/>
                        <a:pt x="75000" y="42352"/>
                      </a:cubicBezTo>
                      <a:cubicBezTo>
                        <a:pt x="95000" y="0"/>
                        <a:pt x="95000" y="0"/>
                        <a:pt x="95000" y="0"/>
                      </a:cubicBezTo>
                      <a:cubicBezTo>
                        <a:pt x="120000" y="0"/>
                        <a:pt x="120000" y="0"/>
                        <a:pt x="120000" y="0"/>
                      </a:cubicBezTo>
                      <a:lnTo>
                        <a:pt x="95000" y="49411"/>
                      </a:lnTo>
                      <a:close/>
                    </a:path>
                  </a:pathLst>
                </a:custGeom>
                <a:solidFill>
                  <a:srgbClr val="4F81BD"/>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22" name="Shape 1022"/>
                <p:cNvSpPr/>
                <p:nvPr/>
              </p:nvSpPr>
              <p:spPr>
                <a:xfrm>
                  <a:off x="3035300" y="2449513"/>
                  <a:ext cx="161925" cy="139700"/>
                </a:xfrm>
                <a:custGeom>
                  <a:avLst/>
                  <a:gdLst/>
                  <a:ahLst/>
                  <a:cxnLst/>
                  <a:rect l="0" t="0" r="0" b="0"/>
                  <a:pathLst>
                    <a:path w="120000" h="120000" extrusionOk="0">
                      <a:moveTo>
                        <a:pt x="83529" y="0"/>
                      </a:moveTo>
                      <a:lnTo>
                        <a:pt x="36470" y="0"/>
                      </a:lnTo>
                      <a:lnTo>
                        <a:pt x="0" y="120000"/>
                      </a:lnTo>
                      <a:lnTo>
                        <a:pt x="8235" y="120000"/>
                      </a:lnTo>
                      <a:lnTo>
                        <a:pt x="47058" y="120000"/>
                      </a:lnTo>
                      <a:lnTo>
                        <a:pt x="52941" y="107727"/>
                      </a:lnTo>
                      <a:lnTo>
                        <a:pt x="69411" y="107727"/>
                      </a:lnTo>
                      <a:lnTo>
                        <a:pt x="69411" y="114545"/>
                      </a:lnTo>
                      <a:lnTo>
                        <a:pt x="72941" y="120000"/>
                      </a:lnTo>
                      <a:lnTo>
                        <a:pt x="120000" y="120000"/>
                      </a:lnTo>
                      <a:lnTo>
                        <a:pt x="83529" y="0"/>
                      </a:lnTo>
                      <a:close/>
                      <a:moveTo>
                        <a:pt x="77647" y="98181"/>
                      </a:moveTo>
                      <a:lnTo>
                        <a:pt x="77647" y="95454"/>
                      </a:lnTo>
                      <a:lnTo>
                        <a:pt x="42352" y="95454"/>
                      </a:lnTo>
                      <a:lnTo>
                        <a:pt x="38823" y="107727"/>
                      </a:lnTo>
                      <a:lnTo>
                        <a:pt x="16470" y="107727"/>
                      </a:lnTo>
                      <a:lnTo>
                        <a:pt x="44705" y="12272"/>
                      </a:lnTo>
                      <a:lnTo>
                        <a:pt x="75294" y="12272"/>
                      </a:lnTo>
                      <a:lnTo>
                        <a:pt x="105882" y="107727"/>
                      </a:lnTo>
                      <a:lnTo>
                        <a:pt x="81176" y="107727"/>
                      </a:lnTo>
                      <a:lnTo>
                        <a:pt x="77647" y="98181"/>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sp>
              <p:nvSpPr>
                <p:cNvPr id="1023" name="Shape 1023"/>
                <p:cNvSpPr/>
                <p:nvPr/>
              </p:nvSpPr>
              <p:spPr>
                <a:xfrm>
                  <a:off x="3095625" y="2482850"/>
                  <a:ext cx="41274" cy="58738"/>
                </a:xfrm>
                <a:custGeom>
                  <a:avLst/>
                  <a:gdLst/>
                  <a:ahLst/>
                  <a:cxnLst/>
                  <a:rect l="0" t="0" r="0" b="0"/>
                  <a:pathLst>
                    <a:path w="120000" h="120000" extrusionOk="0">
                      <a:moveTo>
                        <a:pt x="98181" y="75000"/>
                      </a:moveTo>
                      <a:cubicBezTo>
                        <a:pt x="98181" y="60000"/>
                        <a:pt x="87272" y="52500"/>
                        <a:pt x="87272" y="45000"/>
                      </a:cubicBezTo>
                      <a:cubicBezTo>
                        <a:pt x="76363" y="0"/>
                        <a:pt x="76363" y="0"/>
                        <a:pt x="76363" y="0"/>
                      </a:cubicBezTo>
                      <a:cubicBezTo>
                        <a:pt x="43636" y="0"/>
                        <a:pt x="43636" y="0"/>
                        <a:pt x="43636" y="0"/>
                      </a:cubicBezTo>
                      <a:cubicBezTo>
                        <a:pt x="32727" y="45000"/>
                        <a:pt x="32727" y="45000"/>
                        <a:pt x="32727" y="45000"/>
                      </a:cubicBezTo>
                      <a:cubicBezTo>
                        <a:pt x="32727" y="45000"/>
                        <a:pt x="32727" y="45000"/>
                        <a:pt x="32727" y="45000"/>
                      </a:cubicBezTo>
                      <a:cubicBezTo>
                        <a:pt x="32727" y="45000"/>
                        <a:pt x="32727" y="60000"/>
                        <a:pt x="21818" y="75000"/>
                      </a:cubicBezTo>
                      <a:cubicBezTo>
                        <a:pt x="10909" y="105000"/>
                        <a:pt x="10909" y="105000"/>
                        <a:pt x="10909" y="105000"/>
                      </a:cubicBezTo>
                      <a:cubicBezTo>
                        <a:pt x="0" y="120000"/>
                        <a:pt x="0" y="120000"/>
                        <a:pt x="0" y="120000"/>
                      </a:cubicBezTo>
                      <a:cubicBezTo>
                        <a:pt x="32727" y="120000"/>
                        <a:pt x="32727" y="120000"/>
                        <a:pt x="32727" y="120000"/>
                      </a:cubicBezTo>
                      <a:cubicBezTo>
                        <a:pt x="87272" y="120000"/>
                        <a:pt x="87272" y="120000"/>
                        <a:pt x="87272" y="120000"/>
                      </a:cubicBezTo>
                      <a:cubicBezTo>
                        <a:pt x="120000" y="120000"/>
                        <a:pt x="120000" y="120000"/>
                        <a:pt x="120000" y="120000"/>
                      </a:cubicBezTo>
                      <a:lnTo>
                        <a:pt x="98181" y="75000"/>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sp>
            <p:nvSpPr>
              <p:cNvPr id="1024" name="Shape 1024"/>
              <p:cNvSpPr/>
              <p:nvPr/>
            </p:nvSpPr>
            <p:spPr>
              <a:xfrm>
                <a:off x="3212306" y="2459831"/>
                <a:ext cx="304799"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25" name="Shape 1025"/>
              <p:cNvSpPr/>
              <p:nvPr/>
            </p:nvSpPr>
            <p:spPr>
              <a:xfrm>
                <a:off x="3212306" y="2502692"/>
                <a:ext cx="304799"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26" name="Shape 1026"/>
              <p:cNvSpPr/>
              <p:nvPr/>
            </p:nvSpPr>
            <p:spPr>
              <a:xfrm>
                <a:off x="3212306" y="2545556"/>
                <a:ext cx="304799"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27" name="Shape 1027"/>
              <p:cNvSpPr/>
              <p:nvPr/>
            </p:nvSpPr>
            <p:spPr>
              <a:xfrm>
                <a:off x="3212306" y="2590798"/>
                <a:ext cx="183642" cy="0"/>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28" name="Shape 1028"/>
              <p:cNvSpPr/>
              <p:nvPr/>
            </p:nvSpPr>
            <p:spPr>
              <a:xfrm rot="10800000" flipH="1">
                <a:off x="3019425" y="2588417"/>
                <a:ext cx="497586" cy="45718"/>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29" name="Shape 1029"/>
              <p:cNvSpPr/>
              <p:nvPr/>
            </p:nvSpPr>
            <p:spPr>
              <a:xfrm rot="10800000" flipH="1">
                <a:off x="3019425" y="2633662"/>
                <a:ext cx="497586" cy="45718"/>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30" name="Shape 1030"/>
              <p:cNvSpPr/>
              <p:nvPr/>
            </p:nvSpPr>
            <p:spPr>
              <a:xfrm rot="10800000" flipH="1">
                <a:off x="3019425" y="2674142"/>
                <a:ext cx="497586" cy="45718"/>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baseline="-25000">
                  <a:solidFill>
                    <a:srgbClr val="333336"/>
                  </a:solidFill>
                  <a:latin typeface="Arial"/>
                  <a:ea typeface="Arial"/>
                  <a:cs typeface="Arial"/>
                  <a:sym typeface="Arial"/>
                </a:endParaRPr>
              </a:p>
            </p:txBody>
          </p:sp>
          <p:sp>
            <p:nvSpPr>
              <p:cNvPr id="1031" name="Shape 1031"/>
              <p:cNvSpPr/>
              <p:nvPr/>
            </p:nvSpPr>
            <p:spPr>
              <a:xfrm>
                <a:off x="3019425" y="2762248"/>
                <a:ext cx="184404" cy="45718"/>
              </a:xfrm>
              <a:custGeom>
                <a:avLst/>
                <a:gdLst/>
                <a:ahLst/>
                <a:cxnLst/>
                <a:rect l="0" t="0" r="0" b="0"/>
                <a:pathLst>
                  <a:path w="120000" h="120000" extrusionOk="0">
                    <a:moveTo>
                      <a:pt x="0" y="0"/>
                    </a:moveTo>
                    <a:lnTo>
                      <a:pt x="120000" y="0"/>
                    </a:lnTo>
                  </a:path>
                </a:pathLst>
              </a:custGeom>
              <a:solidFill>
                <a:srgbClr val="4F81BD"/>
              </a:solidFill>
              <a:ln w="19050"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baseline="-25000">
                  <a:solidFill>
                    <a:srgbClr val="333336"/>
                  </a:solidFill>
                  <a:latin typeface="Arial"/>
                  <a:ea typeface="Arial"/>
                  <a:cs typeface="Arial"/>
                  <a:sym typeface="Arial"/>
                </a:endParaRPr>
              </a:p>
            </p:txBody>
          </p:sp>
        </p:grpSp>
        <p:grpSp>
          <p:nvGrpSpPr>
            <p:cNvPr id="1032" name="Shape 1032"/>
            <p:cNvGrpSpPr/>
            <p:nvPr/>
          </p:nvGrpSpPr>
          <p:grpSpPr>
            <a:xfrm>
              <a:off x="3389158" y="1796571"/>
              <a:ext cx="523875" cy="415925"/>
              <a:chOff x="2978150" y="2012950"/>
              <a:chExt cx="523875" cy="415925"/>
            </a:xfrm>
          </p:grpSpPr>
          <p:sp>
            <p:nvSpPr>
              <p:cNvPr id="1033" name="Shape 1033"/>
              <p:cNvSpPr/>
              <p:nvPr/>
            </p:nvSpPr>
            <p:spPr>
              <a:xfrm>
                <a:off x="2987675" y="2063750"/>
                <a:ext cx="504900" cy="352500"/>
              </a:xfrm>
              <a:prstGeom prst="rect">
                <a:avLst/>
              </a:pr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34" name="Shape 1034"/>
              <p:cNvSpPr/>
              <p:nvPr/>
            </p:nvSpPr>
            <p:spPr>
              <a:xfrm>
                <a:off x="2978150" y="2012950"/>
                <a:ext cx="523875" cy="415925"/>
              </a:xfrm>
              <a:custGeom>
                <a:avLst/>
                <a:gdLst/>
                <a:ahLst/>
                <a:cxnLst/>
                <a:rect l="0" t="0" r="0" b="0"/>
                <a:pathLst>
                  <a:path w="120000" h="120000" extrusionOk="0">
                    <a:moveTo>
                      <a:pt x="113142" y="0"/>
                    </a:moveTo>
                    <a:cubicBezTo>
                      <a:pt x="6857" y="0"/>
                      <a:pt x="6857" y="0"/>
                      <a:pt x="6857" y="0"/>
                    </a:cubicBezTo>
                    <a:cubicBezTo>
                      <a:pt x="3428" y="0"/>
                      <a:pt x="0" y="3243"/>
                      <a:pt x="0" y="8648"/>
                    </a:cubicBezTo>
                    <a:cubicBezTo>
                      <a:pt x="0" y="111351"/>
                      <a:pt x="0" y="111351"/>
                      <a:pt x="0" y="111351"/>
                    </a:cubicBezTo>
                    <a:cubicBezTo>
                      <a:pt x="0" y="115675"/>
                      <a:pt x="3428" y="120000"/>
                      <a:pt x="6857" y="120000"/>
                    </a:cubicBezTo>
                    <a:cubicBezTo>
                      <a:pt x="113142" y="120000"/>
                      <a:pt x="113142" y="120000"/>
                      <a:pt x="113142" y="120000"/>
                    </a:cubicBezTo>
                    <a:cubicBezTo>
                      <a:pt x="116571" y="120000"/>
                      <a:pt x="120000" y="115675"/>
                      <a:pt x="120000" y="111351"/>
                    </a:cubicBezTo>
                    <a:cubicBezTo>
                      <a:pt x="120000" y="8648"/>
                      <a:pt x="120000" y="8648"/>
                      <a:pt x="120000" y="8648"/>
                    </a:cubicBezTo>
                    <a:cubicBezTo>
                      <a:pt x="120000" y="3243"/>
                      <a:pt x="116571" y="0"/>
                      <a:pt x="113142" y="0"/>
                    </a:cubicBezTo>
                    <a:close/>
                    <a:moveTo>
                      <a:pt x="100285" y="12972"/>
                    </a:moveTo>
                    <a:cubicBezTo>
                      <a:pt x="107142" y="12972"/>
                      <a:pt x="107142" y="12972"/>
                      <a:pt x="107142" y="12972"/>
                    </a:cubicBezTo>
                    <a:cubicBezTo>
                      <a:pt x="107142" y="15135"/>
                      <a:pt x="107142" y="15135"/>
                      <a:pt x="107142" y="15135"/>
                    </a:cubicBezTo>
                    <a:cubicBezTo>
                      <a:pt x="100285" y="15135"/>
                      <a:pt x="100285" y="15135"/>
                      <a:pt x="100285" y="15135"/>
                    </a:cubicBezTo>
                    <a:lnTo>
                      <a:pt x="100285" y="12972"/>
                    </a:lnTo>
                    <a:close/>
                    <a:moveTo>
                      <a:pt x="114857" y="112432"/>
                    </a:moveTo>
                    <a:cubicBezTo>
                      <a:pt x="5142" y="112432"/>
                      <a:pt x="5142" y="112432"/>
                      <a:pt x="5142" y="112432"/>
                    </a:cubicBezTo>
                    <a:cubicBezTo>
                      <a:pt x="5142" y="20540"/>
                      <a:pt x="5142" y="20540"/>
                      <a:pt x="5142" y="20540"/>
                    </a:cubicBezTo>
                    <a:cubicBezTo>
                      <a:pt x="114857" y="20540"/>
                      <a:pt x="114857" y="20540"/>
                      <a:pt x="114857" y="20540"/>
                    </a:cubicBezTo>
                    <a:lnTo>
                      <a:pt x="114857" y="112432"/>
                    </a:lnTo>
                    <a:close/>
                    <a:moveTo>
                      <a:pt x="114857" y="15135"/>
                    </a:moveTo>
                    <a:cubicBezTo>
                      <a:pt x="108000" y="15135"/>
                      <a:pt x="108000" y="15135"/>
                      <a:pt x="108000" y="15135"/>
                    </a:cubicBezTo>
                    <a:cubicBezTo>
                      <a:pt x="108000" y="6486"/>
                      <a:pt x="108000" y="6486"/>
                      <a:pt x="108000" y="6486"/>
                    </a:cubicBezTo>
                    <a:cubicBezTo>
                      <a:pt x="114857" y="6486"/>
                      <a:pt x="114857" y="6486"/>
                      <a:pt x="114857" y="6486"/>
                    </a:cubicBezTo>
                    <a:lnTo>
                      <a:pt x="114857" y="1513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1035" name="Shape 1035"/>
            <p:cNvGrpSpPr/>
            <p:nvPr/>
          </p:nvGrpSpPr>
          <p:grpSpPr>
            <a:xfrm>
              <a:off x="3109758" y="1914046"/>
              <a:ext cx="523875" cy="415925"/>
              <a:chOff x="2978150" y="2012950"/>
              <a:chExt cx="523875" cy="415925"/>
            </a:xfrm>
          </p:grpSpPr>
          <p:sp>
            <p:nvSpPr>
              <p:cNvPr id="1036" name="Shape 1036"/>
              <p:cNvSpPr/>
              <p:nvPr/>
            </p:nvSpPr>
            <p:spPr>
              <a:xfrm>
                <a:off x="2987675" y="2063750"/>
                <a:ext cx="504900" cy="352500"/>
              </a:xfrm>
              <a:prstGeom prst="rect">
                <a:avLst/>
              </a:pr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37" name="Shape 1037"/>
              <p:cNvSpPr/>
              <p:nvPr/>
            </p:nvSpPr>
            <p:spPr>
              <a:xfrm>
                <a:off x="2978150" y="2012950"/>
                <a:ext cx="523875" cy="415925"/>
              </a:xfrm>
              <a:custGeom>
                <a:avLst/>
                <a:gdLst/>
                <a:ahLst/>
                <a:cxnLst/>
                <a:rect l="0" t="0" r="0" b="0"/>
                <a:pathLst>
                  <a:path w="120000" h="120000" extrusionOk="0">
                    <a:moveTo>
                      <a:pt x="113142" y="0"/>
                    </a:moveTo>
                    <a:cubicBezTo>
                      <a:pt x="6857" y="0"/>
                      <a:pt x="6857" y="0"/>
                      <a:pt x="6857" y="0"/>
                    </a:cubicBezTo>
                    <a:cubicBezTo>
                      <a:pt x="3428" y="0"/>
                      <a:pt x="0" y="3243"/>
                      <a:pt x="0" y="8648"/>
                    </a:cubicBezTo>
                    <a:cubicBezTo>
                      <a:pt x="0" y="111351"/>
                      <a:pt x="0" y="111351"/>
                      <a:pt x="0" y="111351"/>
                    </a:cubicBezTo>
                    <a:cubicBezTo>
                      <a:pt x="0" y="115675"/>
                      <a:pt x="3428" y="120000"/>
                      <a:pt x="6857" y="120000"/>
                    </a:cubicBezTo>
                    <a:cubicBezTo>
                      <a:pt x="113142" y="120000"/>
                      <a:pt x="113142" y="120000"/>
                      <a:pt x="113142" y="120000"/>
                    </a:cubicBezTo>
                    <a:cubicBezTo>
                      <a:pt x="116571" y="120000"/>
                      <a:pt x="120000" y="115675"/>
                      <a:pt x="120000" y="111351"/>
                    </a:cubicBezTo>
                    <a:cubicBezTo>
                      <a:pt x="120000" y="8648"/>
                      <a:pt x="120000" y="8648"/>
                      <a:pt x="120000" y="8648"/>
                    </a:cubicBezTo>
                    <a:cubicBezTo>
                      <a:pt x="120000" y="3243"/>
                      <a:pt x="116571" y="0"/>
                      <a:pt x="113142" y="0"/>
                    </a:cubicBezTo>
                    <a:close/>
                    <a:moveTo>
                      <a:pt x="100285" y="12972"/>
                    </a:moveTo>
                    <a:cubicBezTo>
                      <a:pt x="107142" y="12972"/>
                      <a:pt x="107142" y="12972"/>
                      <a:pt x="107142" y="12972"/>
                    </a:cubicBezTo>
                    <a:cubicBezTo>
                      <a:pt x="107142" y="15135"/>
                      <a:pt x="107142" y="15135"/>
                      <a:pt x="107142" y="15135"/>
                    </a:cubicBezTo>
                    <a:cubicBezTo>
                      <a:pt x="100285" y="15135"/>
                      <a:pt x="100285" y="15135"/>
                      <a:pt x="100285" y="15135"/>
                    </a:cubicBezTo>
                    <a:lnTo>
                      <a:pt x="100285" y="12972"/>
                    </a:lnTo>
                    <a:close/>
                    <a:moveTo>
                      <a:pt x="114857" y="112432"/>
                    </a:moveTo>
                    <a:cubicBezTo>
                      <a:pt x="5142" y="112432"/>
                      <a:pt x="5142" y="112432"/>
                      <a:pt x="5142" y="112432"/>
                    </a:cubicBezTo>
                    <a:cubicBezTo>
                      <a:pt x="5142" y="20540"/>
                      <a:pt x="5142" y="20540"/>
                      <a:pt x="5142" y="20540"/>
                    </a:cubicBezTo>
                    <a:cubicBezTo>
                      <a:pt x="114857" y="20540"/>
                      <a:pt x="114857" y="20540"/>
                      <a:pt x="114857" y="20540"/>
                    </a:cubicBezTo>
                    <a:lnTo>
                      <a:pt x="114857" y="112432"/>
                    </a:lnTo>
                    <a:close/>
                    <a:moveTo>
                      <a:pt x="114857" y="15135"/>
                    </a:moveTo>
                    <a:cubicBezTo>
                      <a:pt x="108000" y="15135"/>
                      <a:pt x="108000" y="15135"/>
                      <a:pt x="108000" y="15135"/>
                    </a:cubicBezTo>
                    <a:cubicBezTo>
                      <a:pt x="108000" y="6486"/>
                      <a:pt x="108000" y="6486"/>
                      <a:pt x="108000" y="6486"/>
                    </a:cubicBezTo>
                    <a:cubicBezTo>
                      <a:pt x="114857" y="6486"/>
                      <a:pt x="114857" y="6486"/>
                      <a:pt x="114857" y="6486"/>
                    </a:cubicBezTo>
                    <a:lnTo>
                      <a:pt x="114857" y="1513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nvGrpSpPr>
            <p:cNvPr id="1038" name="Shape 1038"/>
            <p:cNvGrpSpPr/>
            <p:nvPr/>
          </p:nvGrpSpPr>
          <p:grpSpPr>
            <a:xfrm>
              <a:off x="3290734" y="2018822"/>
              <a:ext cx="523875" cy="415925"/>
              <a:chOff x="2978150" y="2012950"/>
              <a:chExt cx="523875" cy="415925"/>
            </a:xfrm>
          </p:grpSpPr>
          <p:sp>
            <p:nvSpPr>
              <p:cNvPr id="1039" name="Shape 1039"/>
              <p:cNvSpPr/>
              <p:nvPr/>
            </p:nvSpPr>
            <p:spPr>
              <a:xfrm>
                <a:off x="2987675" y="2063750"/>
                <a:ext cx="504900" cy="352500"/>
              </a:xfrm>
              <a:prstGeom prst="rect">
                <a:avLst/>
              </a:prstGeom>
              <a:solidFill>
                <a:srgbClr val="FFFFFF"/>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lnSpc>
                    <a:spcPct val="90000"/>
                  </a:lnSpc>
                  <a:spcBef>
                    <a:spcPts val="0"/>
                  </a:spcBef>
                  <a:buNone/>
                </a:pPr>
                <a:endParaRPr sz="1400">
                  <a:solidFill>
                    <a:srgbClr val="333336"/>
                  </a:solidFill>
                  <a:latin typeface="Arial"/>
                  <a:ea typeface="Arial"/>
                  <a:cs typeface="Arial"/>
                  <a:sym typeface="Arial"/>
                </a:endParaRPr>
              </a:p>
            </p:txBody>
          </p:sp>
          <p:sp>
            <p:nvSpPr>
              <p:cNvPr id="1040" name="Shape 1040"/>
              <p:cNvSpPr/>
              <p:nvPr/>
            </p:nvSpPr>
            <p:spPr>
              <a:xfrm>
                <a:off x="2978150" y="2012950"/>
                <a:ext cx="523875" cy="415925"/>
              </a:xfrm>
              <a:custGeom>
                <a:avLst/>
                <a:gdLst/>
                <a:ahLst/>
                <a:cxnLst/>
                <a:rect l="0" t="0" r="0" b="0"/>
                <a:pathLst>
                  <a:path w="120000" h="120000" extrusionOk="0">
                    <a:moveTo>
                      <a:pt x="113142" y="0"/>
                    </a:moveTo>
                    <a:cubicBezTo>
                      <a:pt x="6857" y="0"/>
                      <a:pt x="6857" y="0"/>
                      <a:pt x="6857" y="0"/>
                    </a:cubicBezTo>
                    <a:cubicBezTo>
                      <a:pt x="3428" y="0"/>
                      <a:pt x="0" y="3243"/>
                      <a:pt x="0" y="8648"/>
                    </a:cubicBezTo>
                    <a:cubicBezTo>
                      <a:pt x="0" y="111351"/>
                      <a:pt x="0" y="111351"/>
                      <a:pt x="0" y="111351"/>
                    </a:cubicBezTo>
                    <a:cubicBezTo>
                      <a:pt x="0" y="115675"/>
                      <a:pt x="3428" y="120000"/>
                      <a:pt x="6857" y="120000"/>
                    </a:cubicBezTo>
                    <a:cubicBezTo>
                      <a:pt x="113142" y="120000"/>
                      <a:pt x="113142" y="120000"/>
                      <a:pt x="113142" y="120000"/>
                    </a:cubicBezTo>
                    <a:cubicBezTo>
                      <a:pt x="116571" y="120000"/>
                      <a:pt x="120000" y="115675"/>
                      <a:pt x="120000" y="111351"/>
                    </a:cubicBezTo>
                    <a:cubicBezTo>
                      <a:pt x="120000" y="8648"/>
                      <a:pt x="120000" y="8648"/>
                      <a:pt x="120000" y="8648"/>
                    </a:cubicBezTo>
                    <a:cubicBezTo>
                      <a:pt x="120000" y="3243"/>
                      <a:pt x="116571" y="0"/>
                      <a:pt x="113142" y="0"/>
                    </a:cubicBezTo>
                    <a:close/>
                    <a:moveTo>
                      <a:pt x="100285" y="12972"/>
                    </a:moveTo>
                    <a:cubicBezTo>
                      <a:pt x="107142" y="12972"/>
                      <a:pt x="107142" y="12972"/>
                      <a:pt x="107142" y="12972"/>
                    </a:cubicBezTo>
                    <a:cubicBezTo>
                      <a:pt x="107142" y="15135"/>
                      <a:pt x="107142" y="15135"/>
                      <a:pt x="107142" y="15135"/>
                    </a:cubicBezTo>
                    <a:cubicBezTo>
                      <a:pt x="100285" y="15135"/>
                      <a:pt x="100285" y="15135"/>
                      <a:pt x="100285" y="15135"/>
                    </a:cubicBezTo>
                    <a:lnTo>
                      <a:pt x="100285" y="12972"/>
                    </a:lnTo>
                    <a:close/>
                    <a:moveTo>
                      <a:pt x="114857" y="112432"/>
                    </a:moveTo>
                    <a:cubicBezTo>
                      <a:pt x="5142" y="112432"/>
                      <a:pt x="5142" y="112432"/>
                      <a:pt x="5142" y="112432"/>
                    </a:cubicBezTo>
                    <a:cubicBezTo>
                      <a:pt x="5142" y="20540"/>
                      <a:pt x="5142" y="20540"/>
                      <a:pt x="5142" y="20540"/>
                    </a:cubicBezTo>
                    <a:cubicBezTo>
                      <a:pt x="114857" y="20540"/>
                      <a:pt x="114857" y="20540"/>
                      <a:pt x="114857" y="20540"/>
                    </a:cubicBezTo>
                    <a:lnTo>
                      <a:pt x="114857" y="112432"/>
                    </a:lnTo>
                    <a:close/>
                    <a:moveTo>
                      <a:pt x="114857" y="15135"/>
                    </a:moveTo>
                    <a:cubicBezTo>
                      <a:pt x="108000" y="15135"/>
                      <a:pt x="108000" y="15135"/>
                      <a:pt x="108000" y="15135"/>
                    </a:cubicBezTo>
                    <a:cubicBezTo>
                      <a:pt x="108000" y="6486"/>
                      <a:pt x="108000" y="6486"/>
                      <a:pt x="108000" y="6486"/>
                    </a:cubicBezTo>
                    <a:cubicBezTo>
                      <a:pt x="114857" y="6486"/>
                      <a:pt x="114857" y="6486"/>
                      <a:pt x="114857" y="6486"/>
                    </a:cubicBezTo>
                    <a:lnTo>
                      <a:pt x="114857" y="15135"/>
                    </a:lnTo>
                    <a:close/>
                  </a:path>
                </a:pathLst>
              </a:custGeom>
              <a:solidFill>
                <a:srgbClr val="EEB211"/>
              </a:solidFill>
              <a:ln w="9525" cap="flat" cmpd="sng">
                <a:solidFill>
                  <a:srgbClr val="EEB211"/>
                </a:solidFill>
                <a:prstDash val="solid"/>
                <a:round/>
                <a:headEnd type="none" w="med" len="med"/>
                <a:tailEnd type="none" w="med" len="med"/>
              </a:ln>
            </p:spPr>
            <p:txBody>
              <a:bodyPr wrap="square" lIns="91425" tIns="45700" rIns="91425" bIns="45700" anchor="t" anchorCtr="0">
                <a:noAutofit/>
              </a:bodyPr>
              <a:lstStyle/>
              <a:p>
                <a:pPr marL="0" marR="0" lvl="0" indent="0" algn="l" rtl="0">
                  <a:spcBef>
                    <a:spcPts val="0"/>
                  </a:spcBef>
                  <a:buNone/>
                </a:pPr>
                <a:endParaRPr sz="1800">
                  <a:solidFill>
                    <a:srgbClr val="333336"/>
                  </a:solidFill>
                  <a:latin typeface="Open Sans"/>
                  <a:ea typeface="Open Sans"/>
                  <a:cs typeface="Open Sans"/>
                  <a:sym typeface="Open Sans"/>
                </a:endParaRPr>
              </a:p>
            </p:txBody>
          </p:sp>
        </p:grpSp>
      </p:grpSp>
      <p:sp>
        <p:nvSpPr>
          <p:cNvPr id="1041" name="Shape 1041"/>
          <p:cNvSpPr/>
          <p:nvPr/>
        </p:nvSpPr>
        <p:spPr>
          <a:xfrm>
            <a:off x="3854387" y="4454740"/>
            <a:ext cx="2380800" cy="951300"/>
          </a:xfrm>
          <a:prstGeom prst="chevron">
            <a:avLst>
              <a:gd name="adj" fmla="val 50000"/>
            </a:avLst>
          </a:prstGeom>
          <a:solidFill>
            <a:srgbClr val="EEB211"/>
          </a:solidFill>
          <a:ln>
            <a:noFill/>
          </a:ln>
        </p:spPr>
        <p:txBody>
          <a:bodyPr wrap="square" lIns="91425" tIns="91425" rIns="91425" bIns="91425" anchor="ctr" anchorCtr="0">
            <a:noAutofit/>
          </a:bodyPr>
          <a:lstStyle/>
          <a:p>
            <a:pPr marL="0" marR="0" lvl="0" indent="0" algn="ctr" rtl="0">
              <a:spcBef>
                <a:spcPts val="0"/>
              </a:spcBef>
              <a:buSzPct val="25000"/>
              <a:buNone/>
            </a:pPr>
            <a:r>
              <a:rPr lang="hr-HR" sz="1800">
                <a:solidFill>
                  <a:srgbClr val="FFFFFF"/>
                </a:solidFill>
                <a:latin typeface="Roboto"/>
                <a:ea typeface="Roboto"/>
                <a:cs typeface="Roboto"/>
                <a:sym typeface="Roboto"/>
              </a:rPr>
              <a:t>THINK</a:t>
            </a:r>
          </a:p>
        </p:txBody>
      </p:sp>
      <p:grpSp>
        <p:nvGrpSpPr>
          <p:cNvPr id="1042" name="Shape 1042"/>
          <p:cNvGrpSpPr/>
          <p:nvPr/>
        </p:nvGrpSpPr>
        <p:grpSpPr>
          <a:xfrm>
            <a:off x="-25490" y="6168857"/>
            <a:ext cx="12242675" cy="731152"/>
            <a:chOff x="-19118" y="4617750"/>
            <a:chExt cx="9182236" cy="548378"/>
          </a:xfrm>
        </p:grpSpPr>
        <p:sp>
          <p:nvSpPr>
            <p:cNvPr id="1043" name="Shape 1043"/>
            <p:cNvSpPr/>
            <p:nvPr/>
          </p:nvSpPr>
          <p:spPr>
            <a:xfrm flipH="1">
              <a:off x="19244" y="4617750"/>
              <a:ext cx="9143874" cy="548378"/>
            </a:xfrm>
            <a:custGeom>
              <a:avLst/>
              <a:gdLst/>
              <a:ahLst/>
              <a:cxnLst/>
              <a:rect l="0" t="0" r="0" b="0"/>
              <a:pathLst>
                <a:path w="367556" h="19840" extrusionOk="0">
                  <a:moveTo>
                    <a:pt x="0" y="19840"/>
                  </a:moveTo>
                  <a:lnTo>
                    <a:pt x="515" y="0"/>
                  </a:lnTo>
                  <a:lnTo>
                    <a:pt x="367556" y="11270"/>
                  </a:lnTo>
                  <a:lnTo>
                    <a:pt x="367044" y="18698"/>
                  </a:lnTo>
                  <a:close/>
                </a:path>
              </a:pathLst>
            </a:custGeom>
            <a:solidFill>
              <a:srgbClr val="3367D6"/>
            </a:solidFill>
            <a:ln>
              <a:noFill/>
            </a:ln>
          </p:spPr>
        </p:sp>
        <p:sp>
          <p:nvSpPr>
            <p:cNvPr id="1044" name="Shape 1044"/>
            <p:cNvSpPr/>
            <p:nvPr/>
          </p:nvSpPr>
          <p:spPr>
            <a:xfrm flipH="1">
              <a:off x="-19118" y="4677825"/>
              <a:ext cx="4769786" cy="473975"/>
            </a:xfrm>
            <a:custGeom>
              <a:avLst/>
              <a:gdLst/>
              <a:ahLst/>
              <a:cxnLst/>
              <a:rect l="0" t="0" r="0" b="0"/>
              <a:pathLst>
                <a:path w="366343" h="18959" extrusionOk="0">
                  <a:moveTo>
                    <a:pt x="0" y="18521"/>
                  </a:moveTo>
                  <a:lnTo>
                    <a:pt x="366343" y="0"/>
                  </a:lnTo>
                  <a:lnTo>
                    <a:pt x="366052" y="18959"/>
                  </a:lnTo>
                  <a:close/>
                </a:path>
              </a:pathLst>
            </a:custGeom>
            <a:solidFill>
              <a:srgbClr val="4285F4"/>
            </a:solidFill>
            <a:ln>
              <a:noFill/>
            </a:ln>
          </p:spPr>
        </p:sp>
      </p:grpSp>
      <p:sp>
        <p:nvSpPr>
          <p:cNvPr id="1045" name="Shape 1045"/>
          <p:cNvSpPr txBox="1"/>
          <p:nvPr/>
        </p:nvSpPr>
        <p:spPr>
          <a:xfrm>
            <a:off x="418679" y="403785"/>
            <a:ext cx="5523300" cy="572700"/>
          </a:xfrm>
          <a:prstGeom prst="rect">
            <a:avLst/>
          </a:prstGeom>
          <a:noFill/>
          <a:ln>
            <a:noFill/>
          </a:ln>
        </p:spPr>
        <p:txBody>
          <a:bodyPr wrap="square" lIns="91425" tIns="91425" rIns="91425" bIns="91425" anchor="t" anchorCtr="0">
            <a:noAutofit/>
          </a:bodyPr>
          <a:lstStyle/>
          <a:p>
            <a:pPr marL="0" marR="0" lvl="0" indent="0" rtl="0">
              <a:lnSpc>
                <a:spcPct val="90000"/>
              </a:lnSpc>
              <a:spcBef>
                <a:spcPts val="0"/>
              </a:spcBef>
              <a:buClr>
                <a:srgbClr val="595959"/>
              </a:buClr>
              <a:buSzPct val="25000"/>
              <a:buFont typeface="Roboto"/>
              <a:buNone/>
            </a:pPr>
            <a:r>
              <a:rPr lang="hr-HR" sz="3500">
                <a:solidFill>
                  <a:srgbClr val="595959"/>
                </a:solidFill>
              </a:rPr>
              <a:t>Od teorije do akcije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6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Tema sustava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Global Master">
  <a:themeElements>
    <a:clrScheme name="Simple Light">
      <a:dk1>
        <a:srgbClr val="212121"/>
      </a:dk1>
      <a:lt1>
        <a:srgbClr val="FFFFFF"/>
      </a:lt1>
      <a:dk2>
        <a:srgbClr val="757575"/>
      </a:dk2>
      <a:lt2>
        <a:srgbClr val="EEEEEE"/>
      </a:lt2>
      <a:accent1>
        <a:srgbClr val="595959"/>
      </a:accent1>
      <a:accent2>
        <a:srgbClr val="000000"/>
      </a:accent2>
      <a:accent3>
        <a:srgbClr val="78909C"/>
      </a:accent3>
      <a:accent4>
        <a:srgbClr val="FF49E8"/>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Global Master">
  <a:themeElements>
    <a:clrScheme name="Simple Light">
      <a:dk1>
        <a:srgbClr val="212121"/>
      </a:dk1>
      <a:lt1>
        <a:srgbClr val="FFFFFF"/>
      </a:lt1>
      <a:dk2>
        <a:srgbClr val="757575"/>
      </a:dk2>
      <a:lt2>
        <a:srgbClr val="EEEEEE"/>
      </a:lt2>
      <a:accent1>
        <a:srgbClr val="595959"/>
      </a:accent1>
      <a:accent2>
        <a:srgbClr val="000000"/>
      </a:accent2>
      <a:accent3>
        <a:srgbClr val="78909C"/>
      </a:accent3>
      <a:accent4>
        <a:srgbClr val="FF49E8"/>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Global Master">
  <a:themeElements>
    <a:clrScheme name="Simple Light">
      <a:dk1>
        <a:srgbClr val="212121"/>
      </a:dk1>
      <a:lt1>
        <a:srgbClr val="FFFFFF"/>
      </a:lt1>
      <a:dk2>
        <a:srgbClr val="757575"/>
      </a:dk2>
      <a:lt2>
        <a:srgbClr val="EEEEEE"/>
      </a:lt2>
      <a:accent1>
        <a:srgbClr val="595959"/>
      </a:accent1>
      <a:accent2>
        <a:srgbClr val="000000"/>
      </a:accent2>
      <a:accent3>
        <a:srgbClr val="78909C"/>
      </a:accent3>
      <a:accent4>
        <a:srgbClr val="FF49E8"/>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Global Master">
  <a:themeElements>
    <a:clrScheme name="Simple Light">
      <a:dk1>
        <a:srgbClr val="212121"/>
      </a:dk1>
      <a:lt1>
        <a:srgbClr val="FFFFFF"/>
      </a:lt1>
      <a:dk2>
        <a:srgbClr val="757575"/>
      </a:dk2>
      <a:lt2>
        <a:srgbClr val="EEEEEE"/>
      </a:lt2>
      <a:accent1>
        <a:srgbClr val="595959"/>
      </a:accent1>
      <a:accent2>
        <a:srgbClr val="000000"/>
      </a:accent2>
      <a:accent3>
        <a:srgbClr val="78909C"/>
      </a:accent3>
      <a:accent4>
        <a:srgbClr val="FF49E8"/>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sustava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2920</Words>
  <Application>Microsoft Office PowerPoint</Application>
  <PresentationFormat>Custom</PresentationFormat>
  <Paragraphs>456</Paragraphs>
  <Slides>60</Slides>
  <Notes>60</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60</vt:i4>
      </vt:variant>
    </vt:vector>
  </HeadingPairs>
  <TitlesOfParts>
    <vt:vector size="72" baseType="lpstr">
      <vt:lpstr>Arial</vt:lpstr>
      <vt:lpstr>Roboto</vt:lpstr>
      <vt:lpstr>Trebuchet MS</vt:lpstr>
      <vt:lpstr>Open Sans</vt:lpstr>
      <vt:lpstr>Noto Sans Symbols</vt:lpstr>
      <vt:lpstr>Georgia</vt:lpstr>
      <vt:lpstr>Calibri</vt:lpstr>
      <vt:lpstr>1_Tema sustava Office</vt:lpstr>
      <vt:lpstr>Global Master</vt:lpstr>
      <vt:lpstr>Global Master</vt:lpstr>
      <vt:lpstr>Global Master</vt:lpstr>
      <vt:lpstr>Global Master</vt:lpstr>
      <vt:lpstr>Slide 1</vt:lpstr>
      <vt:lpstr>Dobrodošli u Digitalnu garažu!</vt:lpstr>
      <vt:lpstr>Zašto su digitalne vještine važne?</vt:lpstr>
      <vt:lpstr>Sadržaj radionice</vt:lpstr>
      <vt:lpstr>Uvod u digitalni marketing</vt:lpstr>
      <vt:lpstr>Slide 6</vt:lpstr>
      <vt:lpstr>Slide 7</vt:lpstr>
      <vt:lpstr>Slide 8</vt:lpstr>
      <vt:lpstr>Slide 9</vt:lpstr>
      <vt:lpstr>Web stranice</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Marketing na web stranici</vt:lpstr>
      <vt:lpstr>Slide 26</vt:lpstr>
      <vt:lpstr>Slide 27</vt:lpstr>
      <vt:lpstr>SEO</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Web analitika</vt:lpstr>
      <vt:lpstr>Mjerenje</vt:lpstr>
      <vt:lpstr>Slide 43</vt:lpstr>
      <vt:lpstr>Slide 44</vt:lpstr>
      <vt:lpstr>Slide 45</vt:lpstr>
      <vt:lpstr>Slide 46</vt:lpstr>
      <vt:lpstr>Kako koristimo društvene mreže?</vt:lpstr>
      <vt:lpstr>Slide 48</vt:lpstr>
      <vt:lpstr>Slide 49</vt:lpstr>
      <vt:lpstr>Karakteristike najzastupljenijih društvenih mreža </vt:lpstr>
      <vt:lpstr>Slide 51</vt:lpstr>
      <vt:lpstr>Slide 52</vt:lpstr>
      <vt:lpstr>Slide 53</vt:lpstr>
      <vt:lpstr>Slide 54</vt:lpstr>
      <vt:lpstr>Slide 55</vt:lpstr>
      <vt:lpstr>Zaključak</vt:lpstr>
      <vt:lpstr>Slide 57</vt:lpstr>
      <vt:lpstr>Slide 58</vt:lpstr>
      <vt:lpstr>Slide 59</vt:lpstr>
      <vt:lpstr>Slide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cp:lastModifiedBy>acapkovic</cp:lastModifiedBy>
  <cp:revision>6</cp:revision>
  <dcterms:modified xsi:type="dcterms:W3CDTF">2019-05-07T08:49:02Z</dcterms:modified>
</cp:coreProperties>
</file>