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5" r:id="rId2"/>
    <p:sldMasterId id="2147483704" r:id="rId3"/>
  </p:sldMasterIdLst>
  <p:notesMasterIdLst>
    <p:notesMasterId r:id="rId19"/>
  </p:notesMasterIdLst>
  <p:sldIdLst>
    <p:sldId id="346" r:id="rId4"/>
    <p:sldId id="366" r:id="rId5"/>
    <p:sldId id="367" r:id="rId6"/>
    <p:sldId id="368" r:id="rId7"/>
    <p:sldId id="369" r:id="rId8"/>
    <p:sldId id="370" r:id="rId9"/>
    <p:sldId id="353" r:id="rId10"/>
    <p:sldId id="355" r:id="rId11"/>
    <p:sldId id="356" r:id="rId12"/>
    <p:sldId id="351" r:id="rId13"/>
    <p:sldId id="373" r:id="rId14"/>
    <p:sldId id="371" r:id="rId15"/>
    <p:sldId id="375" r:id="rId16"/>
    <p:sldId id="376" r:id="rId17"/>
    <p:sldId id="374" r:id="rId1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lija Ćurković" initials="NĆ" lastIdx="0" clrIdx="0">
    <p:extLst>
      <p:ext uri="{19B8F6BF-5375-455C-9EA6-DF929625EA0E}">
        <p15:presenceInfo xmlns:p15="http://schemas.microsoft.com/office/powerpoint/2012/main" userId="S-1-5-21-3254696466-2277096622-3516868365-1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2600"/>
    <a:srgbClr val="FFA95B"/>
    <a:srgbClr val="FF8719"/>
    <a:srgbClr val="742100"/>
    <a:srgbClr val="B14300"/>
    <a:srgbClr val="AF5200"/>
    <a:srgbClr val="C85F00"/>
    <a:srgbClr val="EA4300"/>
    <a:srgbClr val="FF9393"/>
    <a:srgbClr val="CC6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44DBDD-FCC0-4242-988A-0C99D8F53C2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422C7689-54A1-485D-9CE0-6716512BF0AF}">
      <dgm:prSet phldrT="[Text]"/>
      <dgm:spPr/>
      <dgm:t>
        <a:bodyPr/>
        <a:lstStyle/>
        <a:p>
          <a:r>
            <a:rPr lang="hr-HR" dirty="0" smtClean="0"/>
            <a:t>Kreativnost</a:t>
          </a:r>
          <a:endParaRPr lang="hr-HR" dirty="0"/>
        </a:p>
      </dgm:t>
    </dgm:pt>
    <dgm:pt modelId="{AAC53F7C-2C84-4155-B668-B28EFFA2C584}" type="parTrans" cxnId="{8873AE24-35EC-4E58-B05A-45E0CC17A120}">
      <dgm:prSet/>
      <dgm:spPr/>
      <dgm:t>
        <a:bodyPr/>
        <a:lstStyle/>
        <a:p>
          <a:endParaRPr lang="hr-HR"/>
        </a:p>
      </dgm:t>
    </dgm:pt>
    <dgm:pt modelId="{F7C5E422-C523-4E31-B974-D43B7C58A0E1}" type="sibTrans" cxnId="{8873AE24-35EC-4E58-B05A-45E0CC17A120}">
      <dgm:prSet/>
      <dgm:spPr/>
      <dgm:t>
        <a:bodyPr/>
        <a:lstStyle/>
        <a:p>
          <a:endParaRPr lang="hr-HR"/>
        </a:p>
      </dgm:t>
    </dgm:pt>
    <dgm:pt modelId="{5B746B2B-F1C5-4FEA-8F20-162F045BA057}">
      <dgm:prSet phldrT="[Text]"/>
      <dgm:spPr/>
      <dgm:t>
        <a:bodyPr/>
        <a:lstStyle/>
        <a:p>
          <a:r>
            <a:rPr lang="hr-HR" dirty="0" smtClean="0"/>
            <a:t>Motivacija</a:t>
          </a:r>
        </a:p>
        <a:p>
          <a:r>
            <a:rPr lang="hr-HR" dirty="0" smtClean="0"/>
            <a:t>/Posvećenost zadatku </a:t>
          </a:r>
          <a:endParaRPr lang="hr-HR" dirty="0"/>
        </a:p>
      </dgm:t>
    </dgm:pt>
    <dgm:pt modelId="{0C0724A8-4EF5-49A4-927E-1DF834AADD0F}" type="parTrans" cxnId="{EF001CF9-CCCF-4CB7-8B08-A452CD2F45B4}">
      <dgm:prSet/>
      <dgm:spPr/>
      <dgm:t>
        <a:bodyPr/>
        <a:lstStyle/>
        <a:p>
          <a:endParaRPr lang="hr-HR"/>
        </a:p>
      </dgm:t>
    </dgm:pt>
    <dgm:pt modelId="{063885F8-6C0B-4D86-ADA7-EDB5762B20E8}" type="sibTrans" cxnId="{EF001CF9-CCCF-4CB7-8B08-A452CD2F45B4}">
      <dgm:prSet/>
      <dgm:spPr/>
      <dgm:t>
        <a:bodyPr/>
        <a:lstStyle/>
        <a:p>
          <a:endParaRPr lang="hr-HR"/>
        </a:p>
      </dgm:t>
    </dgm:pt>
    <dgm:pt modelId="{DCF7815F-F45D-4F56-B524-0CCC82BEA1E3}">
      <dgm:prSet phldrT="[Text]"/>
      <dgm:spPr/>
      <dgm:t>
        <a:bodyPr/>
        <a:lstStyle/>
        <a:p>
          <a:r>
            <a:rPr lang="hr-HR" dirty="0" smtClean="0"/>
            <a:t>Natprosječne sposobnosti</a:t>
          </a:r>
          <a:endParaRPr lang="hr-HR" dirty="0"/>
        </a:p>
      </dgm:t>
    </dgm:pt>
    <dgm:pt modelId="{28AA7F30-904A-4582-A59E-3B953790BB34}" type="parTrans" cxnId="{6854DA52-1EDB-4E09-A171-E405B25D05AA}">
      <dgm:prSet/>
      <dgm:spPr/>
      <dgm:t>
        <a:bodyPr/>
        <a:lstStyle/>
        <a:p>
          <a:endParaRPr lang="hr-HR"/>
        </a:p>
      </dgm:t>
    </dgm:pt>
    <dgm:pt modelId="{E506DEE9-127B-40BE-B178-486FABAAA444}" type="sibTrans" cxnId="{6854DA52-1EDB-4E09-A171-E405B25D05AA}">
      <dgm:prSet/>
      <dgm:spPr/>
      <dgm:t>
        <a:bodyPr/>
        <a:lstStyle/>
        <a:p>
          <a:endParaRPr lang="hr-HR"/>
        </a:p>
      </dgm:t>
    </dgm:pt>
    <dgm:pt modelId="{B4004411-AE4A-4C10-93BB-0E5FED3731E5}" type="pres">
      <dgm:prSet presAssocID="{6D44DBDD-FCC0-4242-988A-0C99D8F53C20}" presName="compositeShape" presStyleCnt="0">
        <dgm:presLayoutVars>
          <dgm:chMax val="7"/>
          <dgm:dir/>
          <dgm:resizeHandles val="exact"/>
        </dgm:presLayoutVars>
      </dgm:prSet>
      <dgm:spPr/>
    </dgm:pt>
    <dgm:pt modelId="{6D681053-BA9F-49E9-A604-37107F1E5CE4}" type="pres">
      <dgm:prSet presAssocID="{422C7689-54A1-485D-9CE0-6716512BF0AF}" presName="circ1" presStyleLbl="vennNode1" presStyleIdx="0" presStyleCnt="3" custLinFactNeighborX="8897" custLinFactNeighborY="-5176"/>
      <dgm:spPr/>
    </dgm:pt>
    <dgm:pt modelId="{C7302875-D64B-40B6-814E-A4B38B2C4FD3}" type="pres">
      <dgm:prSet presAssocID="{422C7689-54A1-485D-9CE0-6716512BF0A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B96C101-92DE-4E8A-BFAF-C61ECA4938B0}" type="pres">
      <dgm:prSet presAssocID="{5B746B2B-F1C5-4FEA-8F20-162F045BA057}" presName="circ2" presStyleLbl="vennNode1" presStyleIdx="1" presStyleCnt="3" custLinFactNeighborX="9787" custLinFactNeighborY="-22595"/>
      <dgm:spPr/>
      <dgm:t>
        <a:bodyPr/>
        <a:lstStyle/>
        <a:p>
          <a:endParaRPr lang="hr-HR"/>
        </a:p>
      </dgm:t>
    </dgm:pt>
    <dgm:pt modelId="{FBD6052E-05E8-4D18-8F7D-2F71305F142A}" type="pres">
      <dgm:prSet presAssocID="{5B746B2B-F1C5-4FEA-8F20-162F045BA05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182E25C-5756-49CC-BFF4-65D5A6AD9009}" type="pres">
      <dgm:prSet presAssocID="{DCF7815F-F45D-4F56-B524-0CCC82BEA1E3}" presName="circ3" presStyleLbl="vennNode1" presStyleIdx="2" presStyleCnt="3" custLinFactNeighborX="13394" custLinFactNeighborY="-20130"/>
      <dgm:spPr/>
      <dgm:t>
        <a:bodyPr/>
        <a:lstStyle/>
        <a:p>
          <a:endParaRPr lang="hr-HR"/>
        </a:p>
      </dgm:t>
    </dgm:pt>
    <dgm:pt modelId="{50FDD1DA-C114-4D90-8E41-A121F93063FC}" type="pres">
      <dgm:prSet presAssocID="{DCF7815F-F45D-4F56-B524-0CCC82BEA1E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8873AE24-35EC-4E58-B05A-45E0CC17A120}" srcId="{6D44DBDD-FCC0-4242-988A-0C99D8F53C20}" destId="{422C7689-54A1-485D-9CE0-6716512BF0AF}" srcOrd="0" destOrd="0" parTransId="{AAC53F7C-2C84-4155-B668-B28EFFA2C584}" sibTransId="{F7C5E422-C523-4E31-B974-D43B7C58A0E1}"/>
    <dgm:cxn modelId="{63553299-53D4-4DC9-93EF-B562E4BA8CA6}" type="presOf" srcId="{DCF7815F-F45D-4F56-B524-0CCC82BEA1E3}" destId="{50FDD1DA-C114-4D90-8E41-A121F93063FC}" srcOrd="1" destOrd="0" presId="urn:microsoft.com/office/officeart/2005/8/layout/venn1"/>
    <dgm:cxn modelId="{BF1F3FFE-871A-40AE-A2A8-CB7A1160FAD6}" type="presOf" srcId="{6D44DBDD-FCC0-4242-988A-0C99D8F53C20}" destId="{B4004411-AE4A-4C10-93BB-0E5FED3731E5}" srcOrd="0" destOrd="0" presId="urn:microsoft.com/office/officeart/2005/8/layout/venn1"/>
    <dgm:cxn modelId="{6854DA52-1EDB-4E09-A171-E405B25D05AA}" srcId="{6D44DBDD-FCC0-4242-988A-0C99D8F53C20}" destId="{DCF7815F-F45D-4F56-B524-0CCC82BEA1E3}" srcOrd="2" destOrd="0" parTransId="{28AA7F30-904A-4582-A59E-3B953790BB34}" sibTransId="{E506DEE9-127B-40BE-B178-486FABAAA444}"/>
    <dgm:cxn modelId="{F6D7B40C-4699-495A-9994-71E8EF9C5AD8}" type="presOf" srcId="{422C7689-54A1-485D-9CE0-6716512BF0AF}" destId="{C7302875-D64B-40B6-814E-A4B38B2C4FD3}" srcOrd="1" destOrd="0" presId="urn:microsoft.com/office/officeart/2005/8/layout/venn1"/>
    <dgm:cxn modelId="{3C40CE0B-2B4B-46A7-9B22-8031D741CEF8}" type="presOf" srcId="{422C7689-54A1-485D-9CE0-6716512BF0AF}" destId="{6D681053-BA9F-49E9-A604-37107F1E5CE4}" srcOrd="0" destOrd="0" presId="urn:microsoft.com/office/officeart/2005/8/layout/venn1"/>
    <dgm:cxn modelId="{EF001CF9-CCCF-4CB7-8B08-A452CD2F45B4}" srcId="{6D44DBDD-FCC0-4242-988A-0C99D8F53C20}" destId="{5B746B2B-F1C5-4FEA-8F20-162F045BA057}" srcOrd="1" destOrd="0" parTransId="{0C0724A8-4EF5-49A4-927E-1DF834AADD0F}" sibTransId="{063885F8-6C0B-4D86-ADA7-EDB5762B20E8}"/>
    <dgm:cxn modelId="{41E12A20-E895-4135-A277-DB0730AB8631}" type="presOf" srcId="{5B746B2B-F1C5-4FEA-8F20-162F045BA057}" destId="{FBD6052E-05E8-4D18-8F7D-2F71305F142A}" srcOrd="1" destOrd="0" presId="urn:microsoft.com/office/officeart/2005/8/layout/venn1"/>
    <dgm:cxn modelId="{56233B64-DF4E-4EFC-913B-10BE806C2B58}" type="presOf" srcId="{DCF7815F-F45D-4F56-B524-0CCC82BEA1E3}" destId="{A182E25C-5756-49CC-BFF4-65D5A6AD9009}" srcOrd="0" destOrd="0" presId="urn:microsoft.com/office/officeart/2005/8/layout/venn1"/>
    <dgm:cxn modelId="{C475EA94-F364-407D-AB1F-3F0E22559BC5}" type="presOf" srcId="{5B746B2B-F1C5-4FEA-8F20-162F045BA057}" destId="{0B96C101-92DE-4E8A-BFAF-C61ECA4938B0}" srcOrd="0" destOrd="0" presId="urn:microsoft.com/office/officeart/2005/8/layout/venn1"/>
    <dgm:cxn modelId="{58DE194A-6A28-4986-9C1D-4E1831EA2DB7}" type="presParOf" srcId="{B4004411-AE4A-4C10-93BB-0E5FED3731E5}" destId="{6D681053-BA9F-49E9-A604-37107F1E5CE4}" srcOrd="0" destOrd="0" presId="urn:microsoft.com/office/officeart/2005/8/layout/venn1"/>
    <dgm:cxn modelId="{825A632B-A9DC-4729-86E0-EE6F20D35A2C}" type="presParOf" srcId="{B4004411-AE4A-4C10-93BB-0E5FED3731E5}" destId="{C7302875-D64B-40B6-814E-A4B38B2C4FD3}" srcOrd="1" destOrd="0" presId="urn:microsoft.com/office/officeart/2005/8/layout/venn1"/>
    <dgm:cxn modelId="{103D0A2B-5F39-48A5-A6DB-D950503A6393}" type="presParOf" srcId="{B4004411-AE4A-4C10-93BB-0E5FED3731E5}" destId="{0B96C101-92DE-4E8A-BFAF-C61ECA4938B0}" srcOrd="2" destOrd="0" presId="urn:microsoft.com/office/officeart/2005/8/layout/venn1"/>
    <dgm:cxn modelId="{A80E834A-B54A-4896-973E-63C2301B4CAB}" type="presParOf" srcId="{B4004411-AE4A-4C10-93BB-0E5FED3731E5}" destId="{FBD6052E-05E8-4D18-8F7D-2F71305F142A}" srcOrd="3" destOrd="0" presId="urn:microsoft.com/office/officeart/2005/8/layout/venn1"/>
    <dgm:cxn modelId="{0CAD2F9E-8F03-45AD-BB01-3929ED50A6C1}" type="presParOf" srcId="{B4004411-AE4A-4C10-93BB-0E5FED3731E5}" destId="{A182E25C-5756-49CC-BFF4-65D5A6AD9009}" srcOrd="4" destOrd="0" presId="urn:microsoft.com/office/officeart/2005/8/layout/venn1"/>
    <dgm:cxn modelId="{DBA0B813-6D3A-4F89-BC19-2BA59E3294A2}" type="presParOf" srcId="{B4004411-AE4A-4C10-93BB-0E5FED3731E5}" destId="{50FDD1DA-C114-4D90-8E41-A121F93063F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681053-BA9F-49E9-A604-37107F1E5CE4}">
      <dsp:nvSpPr>
        <dsp:cNvPr id="0" name=""/>
        <dsp:cNvSpPr/>
      </dsp:nvSpPr>
      <dsp:spPr>
        <a:xfrm>
          <a:off x="1339828" y="0"/>
          <a:ext cx="1902655" cy="19026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Kreativnost</a:t>
          </a:r>
          <a:endParaRPr lang="hr-HR" sz="1600" kern="1200" dirty="0"/>
        </a:p>
      </dsp:txBody>
      <dsp:txXfrm>
        <a:off x="1593515" y="332964"/>
        <a:ext cx="1395280" cy="856194"/>
      </dsp:txXfrm>
    </dsp:sp>
    <dsp:sp modelId="{0B96C101-92DE-4E8A-BFAF-C61ECA4938B0}">
      <dsp:nvSpPr>
        <dsp:cNvPr id="0" name=""/>
        <dsp:cNvSpPr/>
      </dsp:nvSpPr>
      <dsp:spPr>
        <a:xfrm>
          <a:off x="2043303" y="798893"/>
          <a:ext cx="1902655" cy="19026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Motivacija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/Posvećenost zadatku </a:t>
          </a:r>
          <a:endParaRPr lang="hr-HR" sz="1600" kern="1200" dirty="0"/>
        </a:p>
      </dsp:txBody>
      <dsp:txXfrm>
        <a:off x="2625199" y="1290412"/>
        <a:ext cx="1141593" cy="1046460"/>
      </dsp:txXfrm>
    </dsp:sp>
    <dsp:sp modelId="{A182E25C-5756-49CC-BFF4-65D5A6AD9009}">
      <dsp:nvSpPr>
        <dsp:cNvPr id="0" name=""/>
        <dsp:cNvSpPr/>
      </dsp:nvSpPr>
      <dsp:spPr>
        <a:xfrm>
          <a:off x="738849" y="845793"/>
          <a:ext cx="1902655" cy="19026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Natprosječne sposobnosti</a:t>
          </a:r>
          <a:endParaRPr lang="hr-HR" sz="1600" kern="1200" dirty="0"/>
        </a:p>
      </dsp:txBody>
      <dsp:txXfrm>
        <a:off x="918016" y="1337312"/>
        <a:ext cx="1141593" cy="10464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189C8-30D4-4754-80C0-6628A89D3314}" type="datetimeFigureOut">
              <a:rPr lang="hr-HR" smtClean="0"/>
              <a:t>11.3.2019.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ADA53-53ED-48D3-8E02-A6C4A922D15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3038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sr-Latn-R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226C03-AA70-4DAB-AEBA-D7384911BB96}" type="slidenum">
              <a:rPr kumimoji="0" lang="hr-HR" altLang="sr-Latn-R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hr-HR" altLang="sr-Latn-RS" sz="13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826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sr-Latn-R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226C03-AA70-4DAB-AEBA-D7384911BB96}" type="slidenum">
              <a:rPr kumimoji="0" lang="hr-HR" altLang="sr-Latn-R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hr-HR" altLang="sr-Latn-RS" sz="13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273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sr-Latn-R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226C03-AA70-4DAB-AEBA-D7384911BB96}" type="slidenum">
              <a:rPr kumimoji="0" lang="hr-HR" altLang="sr-Latn-R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hr-HR" altLang="sr-Latn-RS" sz="13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640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sr-Latn-R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226C03-AA70-4DAB-AEBA-D7384911BB96}" type="slidenum">
              <a:rPr kumimoji="0" lang="hr-HR" altLang="sr-Latn-R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hr-HR" altLang="sr-Latn-RS" sz="13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424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altLang="sr-Latn-R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226C03-AA70-4DAB-AEBA-D7384911BB96}" type="slidenum">
              <a:rPr kumimoji="0" lang="hr-HR" altLang="sr-Latn-R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hr-HR" altLang="sr-Latn-RS" sz="13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891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hanskys\Desktop\EDU\pisa presentation\usb files\GettyImages_145629557.jpg"/>
          <p:cNvPicPr>
            <a:picLocks noChangeAspect="1" noChangeArrowheads="1"/>
          </p:cNvPicPr>
          <p:nvPr/>
        </p:nvPicPr>
        <p:blipFill>
          <a:blip r:embed="rId2" cstate="print"/>
          <a:srcRect b="9658"/>
          <a:stretch>
            <a:fillRect/>
          </a:stretch>
        </p:blipFill>
        <p:spPr bwMode="auto">
          <a:xfrm>
            <a:off x="3270470" y="4581128"/>
            <a:ext cx="3783670" cy="2276872"/>
          </a:xfrm>
          <a:prstGeom prst="rect">
            <a:avLst/>
          </a:prstGeom>
          <a:noFill/>
        </p:spPr>
      </p:pic>
      <p:sp>
        <p:nvSpPr>
          <p:cNvPr id="8" name="Rectangle 40"/>
          <p:cNvSpPr/>
          <p:nvPr/>
        </p:nvSpPr>
        <p:spPr>
          <a:xfrm rot="16200000">
            <a:off x="2519772" y="5481228"/>
            <a:ext cx="2232248" cy="576064"/>
          </a:xfrm>
          <a:prstGeom prst="rect">
            <a:avLst/>
          </a:prstGeom>
          <a:gradFill flip="none" rotWithShape="1">
            <a:gsLst>
              <a:gs pos="0">
                <a:srgbClr val="7F7F7F"/>
              </a:gs>
              <a:gs pos="58000">
                <a:srgbClr val="D25F26">
                  <a:alpha val="35000"/>
                </a:srgbClr>
              </a:gs>
              <a:gs pos="100000">
                <a:srgbClr val="278D99">
                  <a:tint val="23500"/>
                  <a:satMod val="160000"/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0"/>
          <p:cNvSpPr/>
          <p:nvPr/>
        </p:nvSpPr>
        <p:spPr>
          <a:xfrm rot="16200000">
            <a:off x="1619672" y="5157192"/>
            <a:ext cx="2232248" cy="1224136"/>
          </a:xfrm>
          <a:prstGeom prst="rect">
            <a:avLst/>
          </a:prstGeom>
          <a:solidFill>
            <a:srgbClr val="7F7C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C:\Users\hanskys\Desktop\EDU\pisa presentation\usb files\Reading_shutterstock_124410865_pisa.jpg"/>
          <p:cNvPicPr>
            <a:picLocks noChangeAspect="1" noChangeArrowheads="1"/>
          </p:cNvPicPr>
          <p:nvPr/>
        </p:nvPicPr>
        <p:blipFill>
          <a:blip r:embed="rId3" cstate="print"/>
          <a:srcRect b="17033"/>
          <a:stretch>
            <a:fillRect/>
          </a:stretch>
        </p:blipFill>
        <p:spPr bwMode="auto">
          <a:xfrm>
            <a:off x="4211791" y="2348880"/>
            <a:ext cx="4032617" cy="2232248"/>
          </a:xfrm>
          <a:prstGeom prst="rect">
            <a:avLst/>
          </a:prstGeom>
          <a:noFill/>
        </p:spPr>
      </p:pic>
      <p:sp>
        <p:nvSpPr>
          <p:cNvPr id="11" name="Rectangle 40"/>
          <p:cNvSpPr/>
          <p:nvPr/>
        </p:nvSpPr>
        <p:spPr>
          <a:xfrm rot="16200000">
            <a:off x="3959932" y="3176971"/>
            <a:ext cx="2232248" cy="576064"/>
          </a:xfrm>
          <a:prstGeom prst="rect">
            <a:avLst/>
          </a:prstGeom>
          <a:gradFill flip="none" rotWithShape="1">
            <a:gsLst>
              <a:gs pos="0">
                <a:srgbClr val="D25F26"/>
              </a:gs>
              <a:gs pos="58000">
                <a:srgbClr val="D25F26">
                  <a:alpha val="35000"/>
                </a:srgbClr>
              </a:gs>
              <a:gs pos="100000">
                <a:srgbClr val="278D99">
                  <a:tint val="23500"/>
                  <a:satMod val="160000"/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40"/>
          <p:cNvSpPr/>
          <p:nvPr/>
        </p:nvSpPr>
        <p:spPr>
          <a:xfrm rot="16200000">
            <a:off x="3059832" y="2852936"/>
            <a:ext cx="2232248" cy="1224136"/>
          </a:xfrm>
          <a:prstGeom prst="rect">
            <a:avLst/>
          </a:prstGeom>
          <a:solidFill>
            <a:srgbClr val="D25F2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5" descr="C:\Users\hanskys\Desktop\EDU\pisa presentation\usb files\Science_42-20531161.jpg"/>
          <p:cNvPicPr>
            <a:picLocks noChangeAspect="1" noChangeArrowheads="1"/>
          </p:cNvPicPr>
          <p:nvPr/>
        </p:nvPicPr>
        <p:blipFill>
          <a:blip r:embed="rId4" cstate="print"/>
          <a:srcRect b="11745"/>
          <a:stretch>
            <a:fillRect/>
          </a:stretch>
        </p:blipFill>
        <p:spPr bwMode="auto">
          <a:xfrm flipH="1">
            <a:off x="6479704" y="0"/>
            <a:ext cx="2664296" cy="2351382"/>
          </a:xfrm>
          <a:prstGeom prst="rect">
            <a:avLst/>
          </a:prstGeom>
          <a:noFill/>
        </p:spPr>
      </p:pic>
      <p:sp>
        <p:nvSpPr>
          <p:cNvPr id="14" name="Rectangle 40"/>
          <p:cNvSpPr/>
          <p:nvPr/>
        </p:nvSpPr>
        <p:spPr>
          <a:xfrm rot="16200000">
            <a:off x="5845832" y="814400"/>
            <a:ext cx="2348880" cy="720080"/>
          </a:xfrm>
          <a:prstGeom prst="rect">
            <a:avLst/>
          </a:prstGeom>
          <a:gradFill flip="none" rotWithShape="1">
            <a:gsLst>
              <a:gs pos="0">
                <a:srgbClr val="C4B83E"/>
              </a:gs>
              <a:gs pos="58000">
                <a:srgbClr val="D25F26">
                  <a:alpha val="35000"/>
                </a:srgbClr>
              </a:gs>
              <a:gs pos="100000">
                <a:srgbClr val="278D99">
                  <a:tint val="23500"/>
                  <a:satMod val="160000"/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40"/>
          <p:cNvSpPr/>
          <p:nvPr/>
        </p:nvSpPr>
        <p:spPr>
          <a:xfrm rot="16200000">
            <a:off x="4765712" y="454360"/>
            <a:ext cx="2348880" cy="1440160"/>
          </a:xfrm>
          <a:prstGeom prst="rect">
            <a:avLst/>
          </a:prstGeom>
          <a:solidFill>
            <a:srgbClr val="C4B8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7"/>
          <p:cNvSpPr/>
          <p:nvPr/>
        </p:nvSpPr>
        <p:spPr>
          <a:xfrm rot="10800000">
            <a:off x="2" y="0"/>
            <a:ext cx="2444995" cy="6830616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0"/>
          <p:cNvSpPr/>
          <p:nvPr/>
        </p:nvSpPr>
        <p:spPr>
          <a:xfrm>
            <a:off x="2339752" y="0"/>
            <a:ext cx="844062" cy="91440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6"/>
          <p:cNvSpPr/>
          <p:nvPr/>
        </p:nvSpPr>
        <p:spPr>
          <a:xfrm>
            <a:off x="317989" y="1988840"/>
            <a:ext cx="458635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en-US" sz="3600" b="1" kern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OECD EMPLOYER BRAND</a:t>
            </a:r>
            <a:endParaRPr lang="en-US" sz="3600" i="1" kern="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sz="2800" i="1" kern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Playbook</a:t>
            </a:r>
            <a:r>
              <a:rPr lang="en-US" sz="3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</a:br>
            <a:endParaRPr lang="en-US" sz="3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각 삼각형 18"/>
          <p:cNvSpPr/>
          <p:nvPr/>
        </p:nvSpPr>
        <p:spPr>
          <a:xfrm rot="5400000">
            <a:off x="-2046361" y="2046361"/>
            <a:ext cx="10824961" cy="6732239"/>
          </a:xfrm>
          <a:prstGeom prst="rtTriangle">
            <a:avLst/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4499991" y="3518775"/>
            <a:ext cx="3240361" cy="1062353"/>
            <a:chOff x="265" y="1303"/>
            <a:chExt cx="5228" cy="1714"/>
          </a:xfrm>
          <a:solidFill>
            <a:srgbClr val="FFFFFF">
              <a:alpha val="50196"/>
            </a:srgbClr>
          </a:solidFill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265" y="1341"/>
              <a:ext cx="1263" cy="1643"/>
            </a:xfrm>
            <a:custGeom>
              <a:avLst/>
              <a:gdLst>
                <a:gd name="T0" fmla="*/ 534 w 534"/>
                <a:gd name="T1" fmla="*/ 171 h 693"/>
                <a:gd name="T2" fmla="*/ 513 w 534"/>
                <a:gd name="T3" fmla="*/ 267 h 693"/>
                <a:gd name="T4" fmla="*/ 454 w 534"/>
                <a:gd name="T5" fmla="*/ 336 h 693"/>
                <a:gd name="T6" fmla="*/ 372 w 534"/>
                <a:gd name="T7" fmla="*/ 376 h 693"/>
                <a:gd name="T8" fmla="*/ 278 w 534"/>
                <a:gd name="T9" fmla="*/ 389 h 693"/>
                <a:gd name="T10" fmla="*/ 200 w 534"/>
                <a:gd name="T11" fmla="*/ 389 h 693"/>
                <a:gd name="T12" fmla="*/ 200 w 534"/>
                <a:gd name="T13" fmla="*/ 598 h 693"/>
                <a:gd name="T14" fmla="*/ 206 w 534"/>
                <a:gd name="T15" fmla="*/ 628 h 693"/>
                <a:gd name="T16" fmla="*/ 229 w 534"/>
                <a:gd name="T17" fmla="*/ 648 h 693"/>
                <a:gd name="T18" fmla="*/ 260 w 534"/>
                <a:gd name="T19" fmla="*/ 655 h 693"/>
                <a:gd name="T20" fmla="*/ 301 w 534"/>
                <a:gd name="T21" fmla="*/ 658 h 693"/>
                <a:gd name="T22" fmla="*/ 301 w 534"/>
                <a:gd name="T23" fmla="*/ 693 h 693"/>
                <a:gd name="T24" fmla="*/ 4 w 534"/>
                <a:gd name="T25" fmla="*/ 693 h 693"/>
                <a:gd name="T26" fmla="*/ 4 w 534"/>
                <a:gd name="T27" fmla="*/ 658 h 693"/>
                <a:gd name="T28" fmla="*/ 37 w 534"/>
                <a:gd name="T29" fmla="*/ 655 h 693"/>
                <a:gd name="T30" fmla="*/ 68 w 534"/>
                <a:gd name="T31" fmla="*/ 648 h 693"/>
                <a:gd name="T32" fmla="*/ 90 w 534"/>
                <a:gd name="T33" fmla="*/ 630 h 693"/>
                <a:gd name="T34" fmla="*/ 96 w 534"/>
                <a:gd name="T35" fmla="*/ 598 h 693"/>
                <a:gd name="T36" fmla="*/ 96 w 534"/>
                <a:gd name="T37" fmla="*/ 98 h 693"/>
                <a:gd name="T38" fmla="*/ 91 w 534"/>
                <a:gd name="T39" fmla="*/ 68 h 693"/>
                <a:gd name="T40" fmla="*/ 68 w 534"/>
                <a:gd name="T41" fmla="*/ 47 h 693"/>
                <a:gd name="T42" fmla="*/ 32 w 534"/>
                <a:gd name="T43" fmla="*/ 38 h 693"/>
                <a:gd name="T44" fmla="*/ 0 w 534"/>
                <a:gd name="T45" fmla="*/ 35 h 693"/>
                <a:gd name="T46" fmla="*/ 0 w 534"/>
                <a:gd name="T47" fmla="*/ 0 h 693"/>
                <a:gd name="T48" fmla="*/ 317 w 534"/>
                <a:gd name="T49" fmla="*/ 0 h 693"/>
                <a:gd name="T50" fmla="*/ 474 w 534"/>
                <a:gd name="T51" fmla="*/ 46 h 693"/>
                <a:gd name="T52" fmla="*/ 534 w 534"/>
                <a:gd name="T53" fmla="*/ 171 h 693"/>
                <a:gd name="T54" fmla="*/ 385 w 534"/>
                <a:gd name="T55" fmla="*/ 289 h 693"/>
                <a:gd name="T56" fmla="*/ 407 w 534"/>
                <a:gd name="T57" fmla="*/ 240 h 693"/>
                <a:gd name="T58" fmla="*/ 413 w 534"/>
                <a:gd name="T59" fmla="*/ 195 h 693"/>
                <a:gd name="T60" fmla="*/ 406 w 534"/>
                <a:gd name="T61" fmla="*/ 139 h 693"/>
                <a:gd name="T62" fmla="*/ 383 w 534"/>
                <a:gd name="T63" fmla="*/ 88 h 693"/>
                <a:gd name="T64" fmla="*/ 338 w 534"/>
                <a:gd name="T65" fmla="*/ 53 h 693"/>
                <a:gd name="T66" fmla="*/ 269 w 534"/>
                <a:gd name="T67" fmla="*/ 40 h 693"/>
                <a:gd name="T68" fmla="*/ 200 w 534"/>
                <a:gd name="T69" fmla="*/ 40 h 693"/>
                <a:gd name="T70" fmla="*/ 200 w 534"/>
                <a:gd name="T71" fmla="*/ 346 h 693"/>
                <a:gd name="T72" fmla="*/ 250 w 534"/>
                <a:gd name="T73" fmla="*/ 346 h 693"/>
                <a:gd name="T74" fmla="*/ 336 w 534"/>
                <a:gd name="T75" fmla="*/ 330 h 693"/>
                <a:gd name="T76" fmla="*/ 385 w 534"/>
                <a:gd name="T77" fmla="*/ 289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4" h="693">
                  <a:moveTo>
                    <a:pt x="534" y="171"/>
                  </a:moveTo>
                  <a:cubicBezTo>
                    <a:pt x="534" y="207"/>
                    <a:pt x="527" y="239"/>
                    <a:pt x="513" y="267"/>
                  </a:cubicBezTo>
                  <a:cubicBezTo>
                    <a:pt x="498" y="295"/>
                    <a:pt x="479" y="318"/>
                    <a:pt x="454" y="336"/>
                  </a:cubicBezTo>
                  <a:cubicBezTo>
                    <a:pt x="429" y="354"/>
                    <a:pt x="402" y="367"/>
                    <a:pt x="372" y="376"/>
                  </a:cubicBezTo>
                  <a:cubicBezTo>
                    <a:pt x="343" y="384"/>
                    <a:pt x="311" y="389"/>
                    <a:pt x="278" y="389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200" y="598"/>
                    <a:pt x="200" y="598"/>
                    <a:pt x="200" y="598"/>
                  </a:cubicBezTo>
                  <a:cubicBezTo>
                    <a:pt x="200" y="610"/>
                    <a:pt x="202" y="620"/>
                    <a:pt x="206" y="628"/>
                  </a:cubicBezTo>
                  <a:cubicBezTo>
                    <a:pt x="210" y="637"/>
                    <a:pt x="217" y="644"/>
                    <a:pt x="229" y="648"/>
                  </a:cubicBezTo>
                  <a:cubicBezTo>
                    <a:pt x="235" y="651"/>
                    <a:pt x="245" y="653"/>
                    <a:pt x="260" y="655"/>
                  </a:cubicBezTo>
                  <a:cubicBezTo>
                    <a:pt x="275" y="657"/>
                    <a:pt x="289" y="658"/>
                    <a:pt x="301" y="658"/>
                  </a:cubicBezTo>
                  <a:cubicBezTo>
                    <a:pt x="301" y="693"/>
                    <a:pt x="301" y="693"/>
                    <a:pt x="301" y="693"/>
                  </a:cubicBezTo>
                  <a:cubicBezTo>
                    <a:pt x="4" y="693"/>
                    <a:pt x="4" y="693"/>
                    <a:pt x="4" y="693"/>
                  </a:cubicBezTo>
                  <a:cubicBezTo>
                    <a:pt x="4" y="658"/>
                    <a:pt x="4" y="658"/>
                    <a:pt x="4" y="658"/>
                  </a:cubicBezTo>
                  <a:cubicBezTo>
                    <a:pt x="11" y="657"/>
                    <a:pt x="23" y="656"/>
                    <a:pt x="37" y="655"/>
                  </a:cubicBezTo>
                  <a:cubicBezTo>
                    <a:pt x="52" y="653"/>
                    <a:pt x="63" y="651"/>
                    <a:pt x="68" y="648"/>
                  </a:cubicBezTo>
                  <a:cubicBezTo>
                    <a:pt x="78" y="644"/>
                    <a:pt x="85" y="638"/>
                    <a:pt x="90" y="630"/>
                  </a:cubicBezTo>
                  <a:cubicBezTo>
                    <a:pt x="94" y="622"/>
                    <a:pt x="96" y="611"/>
                    <a:pt x="96" y="5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87"/>
                    <a:pt x="95" y="77"/>
                    <a:pt x="91" y="68"/>
                  </a:cubicBezTo>
                  <a:cubicBezTo>
                    <a:pt x="88" y="59"/>
                    <a:pt x="81" y="52"/>
                    <a:pt x="68" y="47"/>
                  </a:cubicBezTo>
                  <a:cubicBezTo>
                    <a:pt x="56" y="43"/>
                    <a:pt x="44" y="40"/>
                    <a:pt x="32" y="38"/>
                  </a:cubicBezTo>
                  <a:cubicBezTo>
                    <a:pt x="19" y="36"/>
                    <a:pt x="9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81" y="0"/>
                    <a:pt x="433" y="15"/>
                    <a:pt x="474" y="46"/>
                  </a:cubicBezTo>
                  <a:cubicBezTo>
                    <a:pt x="514" y="78"/>
                    <a:pt x="534" y="119"/>
                    <a:pt x="534" y="171"/>
                  </a:cubicBezTo>
                  <a:close/>
                  <a:moveTo>
                    <a:pt x="385" y="289"/>
                  </a:moveTo>
                  <a:cubicBezTo>
                    <a:pt x="396" y="273"/>
                    <a:pt x="404" y="257"/>
                    <a:pt x="407" y="240"/>
                  </a:cubicBezTo>
                  <a:cubicBezTo>
                    <a:pt x="411" y="224"/>
                    <a:pt x="413" y="208"/>
                    <a:pt x="413" y="195"/>
                  </a:cubicBezTo>
                  <a:cubicBezTo>
                    <a:pt x="413" y="177"/>
                    <a:pt x="411" y="158"/>
                    <a:pt x="406" y="139"/>
                  </a:cubicBezTo>
                  <a:cubicBezTo>
                    <a:pt x="402" y="119"/>
                    <a:pt x="394" y="103"/>
                    <a:pt x="383" y="88"/>
                  </a:cubicBezTo>
                  <a:cubicBezTo>
                    <a:pt x="372" y="73"/>
                    <a:pt x="357" y="61"/>
                    <a:pt x="338" y="53"/>
                  </a:cubicBezTo>
                  <a:cubicBezTo>
                    <a:pt x="320" y="44"/>
                    <a:pt x="297" y="40"/>
                    <a:pt x="269" y="40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346"/>
                    <a:pt x="200" y="346"/>
                    <a:pt x="200" y="346"/>
                  </a:cubicBezTo>
                  <a:cubicBezTo>
                    <a:pt x="250" y="346"/>
                    <a:pt x="250" y="346"/>
                    <a:pt x="250" y="346"/>
                  </a:cubicBezTo>
                  <a:cubicBezTo>
                    <a:pt x="285" y="346"/>
                    <a:pt x="314" y="341"/>
                    <a:pt x="336" y="330"/>
                  </a:cubicBezTo>
                  <a:cubicBezTo>
                    <a:pt x="358" y="319"/>
                    <a:pt x="374" y="305"/>
                    <a:pt x="385" y="2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/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694" y="1341"/>
              <a:ext cx="738" cy="1643"/>
            </a:xfrm>
            <a:custGeom>
              <a:avLst/>
              <a:gdLst>
                <a:gd name="T0" fmla="*/ 312 w 312"/>
                <a:gd name="T1" fmla="*/ 693 h 693"/>
                <a:gd name="T2" fmla="*/ 0 w 312"/>
                <a:gd name="T3" fmla="*/ 693 h 693"/>
                <a:gd name="T4" fmla="*/ 0 w 312"/>
                <a:gd name="T5" fmla="*/ 658 h 693"/>
                <a:gd name="T6" fmla="*/ 38 w 312"/>
                <a:gd name="T7" fmla="*/ 655 h 693"/>
                <a:gd name="T8" fmla="*/ 73 w 312"/>
                <a:gd name="T9" fmla="*/ 649 h 693"/>
                <a:gd name="T10" fmla="*/ 97 w 312"/>
                <a:gd name="T11" fmla="*/ 632 h 693"/>
                <a:gd name="T12" fmla="*/ 104 w 312"/>
                <a:gd name="T13" fmla="*/ 601 h 693"/>
                <a:gd name="T14" fmla="*/ 104 w 312"/>
                <a:gd name="T15" fmla="*/ 99 h 693"/>
                <a:gd name="T16" fmla="*/ 99 w 312"/>
                <a:gd name="T17" fmla="*/ 71 h 693"/>
                <a:gd name="T18" fmla="*/ 73 w 312"/>
                <a:gd name="T19" fmla="*/ 52 h 693"/>
                <a:gd name="T20" fmla="*/ 36 w 312"/>
                <a:gd name="T21" fmla="*/ 41 h 693"/>
                <a:gd name="T22" fmla="*/ 0 w 312"/>
                <a:gd name="T23" fmla="*/ 35 h 693"/>
                <a:gd name="T24" fmla="*/ 0 w 312"/>
                <a:gd name="T25" fmla="*/ 0 h 693"/>
                <a:gd name="T26" fmla="*/ 312 w 312"/>
                <a:gd name="T27" fmla="*/ 0 h 693"/>
                <a:gd name="T28" fmla="*/ 312 w 312"/>
                <a:gd name="T29" fmla="*/ 35 h 693"/>
                <a:gd name="T30" fmla="*/ 276 w 312"/>
                <a:gd name="T31" fmla="*/ 38 h 693"/>
                <a:gd name="T32" fmla="*/ 239 w 312"/>
                <a:gd name="T33" fmla="*/ 46 h 693"/>
                <a:gd name="T34" fmla="*/ 214 w 312"/>
                <a:gd name="T35" fmla="*/ 65 h 693"/>
                <a:gd name="T36" fmla="*/ 208 w 312"/>
                <a:gd name="T37" fmla="*/ 95 h 693"/>
                <a:gd name="T38" fmla="*/ 208 w 312"/>
                <a:gd name="T39" fmla="*/ 596 h 693"/>
                <a:gd name="T40" fmla="*/ 215 w 312"/>
                <a:gd name="T41" fmla="*/ 625 h 693"/>
                <a:gd name="T42" fmla="*/ 239 w 312"/>
                <a:gd name="T43" fmla="*/ 644 h 693"/>
                <a:gd name="T44" fmla="*/ 273 w 312"/>
                <a:gd name="T45" fmla="*/ 653 h 693"/>
                <a:gd name="T46" fmla="*/ 312 w 312"/>
                <a:gd name="T47" fmla="*/ 658 h 693"/>
                <a:gd name="T48" fmla="*/ 312 w 312"/>
                <a:gd name="T49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2" h="693">
                  <a:moveTo>
                    <a:pt x="312" y="693"/>
                  </a:moveTo>
                  <a:cubicBezTo>
                    <a:pt x="0" y="693"/>
                    <a:pt x="0" y="693"/>
                    <a:pt x="0" y="693"/>
                  </a:cubicBezTo>
                  <a:cubicBezTo>
                    <a:pt x="0" y="658"/>
                    <a:pt x="0" y="658"/>
                    <a:pt x="0" y="658"/>
                  </a:cubicBezTo>
                  <a:cubicBezTo>
                    <a:pt x="9" y="657"/>
                    <a:pt x="22" y="656"/>
                    <a:pt x="38" y="655"/>
                  </a:cubicBezTo>
                  <a:cubicBezTo>
                    <a:pt x="55" y="654"/>
                    <a:pt x="67" y="652"/>
                    <a:pt x="73" y="649"/>
                  </a:cubicBezTo>
                  <a:cubicBezTo>
                    <a:pt x="84" y="645"/>
                    <a:pt x="92" y="639"/>
                    <a:pt x="97" y="632"/>
                  </a:cubicBezTo>
                  <a:cubicBezTo>
                    <a:pt x="102" y="625"/>
                    <a:pt x="104" y="614"/>
                    <a:pt x="104" y="601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04" y="88"/>
                    <a:pt x="102" y="79"/>
                    <a:pt x="99" y="71"/>
                  </a:cubicBezTo>
                  <a:cubicBezTo>
                    <a:pt x="95" y="63"/>
                    <a:pt x="87" y="57"/>
                    <a:pt x="73" y="52"/>
                  </a:cubicBezTo>
                  <a:cubicBezTo>
                    <a:pt x="64" y="48"/>
                    <a:pt x="51" y="44"/>
                    <a:pt x="36" y="41"/>
                  </a:cubicBezTo>
                  <a:cubicBezTo>
                    <a:pt x="22" y="37"/>
                    <a:pt x="1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35"/>
                    <a:pt x="312" y="35"/>
                    <a:pt x="312" y="35"/>
                  </a:cubicBezTo>
                  <a:cubicBezTo>
                    <a:pt x="302" y="35"/>
                    <a:pt x="290" y="36"/>
                    <a:pt x="276" y="38"/>
                  </a:cubicBezTo>
                  <a:cubicBezTo>
                    <a:pt x="262" y="40"/>
                    <a:pt x="250" y="43"/>
                    <a:pt x="239" y="46"/>
                  </a:cubicBezTo>
                  <a:cubicBezTo>
                    <a:pt x="227" y="50"/>
                    <a:pt x="219" y="56"/>
                    <a:pt x="214" y="65"/>
                  </a:cubicBezTo>
                  <a:cubicBezTo>
                    <a:pt x="210" y="74"/>
                    <a:pt x="208" y="84"/>
                    <a:pt x="208" y="95"/>
                  </a:cubicBezTo>
                  <a:cubicBezTo>
                    <a:pt x="208" y="596"/>
                    <a:pt x="208" y="596"/>
                    <a:pt x="208" y="596"/>
                  </a:cubicBezTo>
                  <a:cubicBezTo>
                    <a:pt x="208" y="607"/>
                    <a:pt x="210" y="616"/>
                    <a:pt x="215" y="625"/>
                  </a:cubicBezTo>
                  <a:cubicBezTo>
                    <a:pt x="220" y="633"/>
                    <a:pt x="228" y="639"/>
                    <a:pt x="239" y="644"/>
                  </a:cubicBezTo>
                  <a:cubicBezTo>
                    <a:pt x="246" y="647"/>
                    <a:pt x="257" y="650"/>
                    <a:pt x="273" y="653"/>
                  </a:cubicBezTo>
                  <a:cubicBezTo>
                    <a:pt x="288" y="656"/>
                    <a:pt x="301" y="658"/>
                    <a:pt x="312" y="658"/>
                  </a:cubicBezTo>
                  <a:lnTo>
                    <a:pt x="312" y="6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/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2633" y="1303"/>
              <a:ext cx="1126" cy="1714"/>
            </a:xfrm>
            <a:custGeom>
              <a:avLst/>
              <a:gdLst>
                <a:gd name="T0" fmla="*/ 433 w 476"/>
                <a:gd name="T1" fmla="*/ 391 h 723"/>
                <a:gd name="T2" fmla="*/ 466 w 476"/>
                <a:gd name="T3" fmla="*/ 444 h 723"/>
                <a:gd name="T4" fmla="*/ 476 w 476"/>
                <a:gd name="T5" fmla="*/ 512 h 723"/>
                <a:gd name="T6" fmla="*/ 408 w 476"/>
                <a:gd name="T7" fmla="*/ 663 h 723"/>
                <a:gd name="T8" fmla="*/ 240 w 476"/>
                <a:gd name="T9" fmla="*/ 723 h 723"/>
                <a:gd name="T10" fmla="*/ 147 w 476"/>
                <a:gd name="T11" fmla="*/ 708 h 723"/>
                <a:gd name="T12" fmla="*/ 67 w 476"/>
                <a:gd name="T13" fmla="*/ 674 h 723"/>
                <a:gd name="T14" fmla="*/ 46 w 476"/>
                <a:gd name="T15" fmla="*/ 709 h 723"/>
                <a:gd name="T16" fmla="*/ 7 w 476"/>
                <a:gd name="T17" fmla="*/ 709 h 723"/>
                <a:gd name="T18" fmla="*/ 0 w 476"/>
                <a:gd name="T19" fmla="*/ 472 h 723"/>
                <a:gd name="T20" fmla="*/ 40 w 476"/>
                <a:gd name="T21" fmla="*/ 472 h 723"/>
                <a:gd name="T22" fmla="*/ 68 w 476"/>
                <a:gd name="T23" fmla="*/ 551 h 723"/>
                <a:gd name="T24" fmla="*/ 111 w 476"/>
                <a:gd name="T25" fmla="*/ 617 h 723"/>
                <a:gd name="T26" fmla="*/ 171 w 476"/>
                <a:gd name="T27" fmla="*/ 663 h 723"/>
                <a:gd name="T28" fmla="*/ 250 w 476"/>
                <a:gd name="T29" fmla="*/ 680 h 723"/>
                <a:gd name="T30" fmla="*/ 308 w 476"/>
                <a:gd name="T31" fmla="*/ 672 h 723"/>
                <a:gd name="T32" fmla="*/ 349 w 476"/>
                <a:gd name="T33" fmla="*/ 647 h 723"/>
                <a:gd name="T34" fmla="*/ 372 w 476"/>
                <a:gd name="T35" fmla="*/ 609 h 723"/>
                <a:gd name="T36" fmla="*/ 380 w 476"/>
                <a:gd name="T37" fmla="*/ 559 h 723"/>
                <a:gd name="T38" fmla="*/ 357 w 476"/>
                <a:gd name="T39" fmla="*/ 481 h 723"/>
                <a:gd name="T40" fmla="*/ 287 w 476"/>
                <a:gd name="T41" fmla="*/ 427 h 723"/>
                <a:gd name="T42" fmla="*/ 214 w 476"/>
                <a:gd name="T43" fmla="*/ 399 h 723"/>
                <a:gd name="T44" fmla="*/ 143 w 476"/>
                <a:gd name="T45" fmla="*/ 370 h 723"/>
                <a:gd name="T46" fmla="*/ 52 w 476"/>
                <a:gd name="T47" fmla="*/ 301 h 723"/>
                <a:gd name="T48" fmla="*/ 20 w 476"/>
                <a:gd name="T49" fmla="*/ 189 h 723"/>
                <a:gd name="T50" fmla="*/ 36 w 476"/>
                <a:gd name="T51" fmla="*/ 115 h 723"/>
                <a:gd name="T52" fmla="*/ 82 w 476"/>
                <a:gd name="T53" fmla="*/ 54 h 723"/>
                <a:gd name="T54" fmla="*/ 149 w 476"/>
                <a:gd name="T55" fmla="*/ 15 h 723"/>
                <a:gd name="T56" fmla="*/ 229 w 476"/>
                <a:gd name="T57" fmla="*/ 0 h 723"/>
                <a:gd name="T58" fmla="*/ 315 w 476"/>
                <a:gd name="T59" fmla="*/ 15 h 723"/>
                <a:gd name="T60" fmla="*/ 384 w 476"/>
                <a:gd name="T61" fmla="*/ 49 h 723"/>
                <a:gd name="T62" fmla="*/ 404 w 476"/>
                <a:gd name="T63" fmla="*/ 16 h 723"/>
                <a:gd name="T64" fmla="*/ 443 w 476"/>
                <a:gd name="T65" fmla="*/ 16 h 723"/>
                <a:gd name="T66" fmla="*/ 447 w 476"/>
                <a:gd name="T67" fmla="*/ 246 h 723"/>
                <a:gd name="T68" fmla="*/ 407 w 476"/>
                <a:gd name="T69" fmla="*/ 246 h 723"/>
                <a:gd name="T70" fmla="*/ 383 w 476"/>
                <a:gd name="T71" fmla="*/ 170 h 723"/>
                <a:gd name="T72" fmla="*/ 348 w 476"/>
                <a:gd name="T73" fmla="*/ 105 h 723"/>
                <a:gd name="T74" fmla="*/ 297 w 476"/>
                <a:gd name="T75" fmla="*/ 60 h 723"/>
                <a:gd name="T76" fmla="*/ 223 w 476"/>
                <a:gd name="T77" fmla="*/ 43 h 723"/>
                <a:gd name="T78" fmla="*/ 144 w 476"/>
                <a:gd name="T79" fmla="*/ 72 h 723"/>
                <a:gd name="T80" fmla="*/ 111 w 476"/>
                <a:gd name="T81" fmla="*/ 145 h 723"/>
                <a:gd name="T82" fmla="*/ 132 w 476"/>
                <a:gd name="T83" fmla="*/ 220 h 723"/>
                <a:gd name="T84" fmla="*/ 193 w 476"/>
                <a:gd name="T85" fmla="*/ 268 h 723"/>
                <a:gd name="T86" fmla="*/ 263 w 476"/>
                <a:gd name="T87" fmla="*/ 298 h 723"/>
                <a:gd name="T88" fmla="*/ 330 w 476"/>
                <a:gd name="T89" fmla="*/ 324 h 723"/>
                <a:gd name="T90" fmla="*/ 386 w 476"/>
                <a:gd name="T91" fmla="*/ 353 h 723"/>
                <a:gd name="T92" fmla="*/ 433 w 476"/>
                <a:gd name="T93" fmla="*/ 391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6" h="723">
                  <a:moveTo>
                    <a:pt x="433" y="391"/>
                  </a:moveTo>
                  <a:cubicBezTo>
                    <a:pt x="448" y="407"/>
                    <a:pt x="459" y="425"/>
                    <a:pt x="466" y="444"/>
                  </a:cubicBezTo>
                  <a:cubicBezTo>
                    <a:pt x="473" y="464"/>
                    <a:pt x="476" y="486"/>
                    <a:pt x="476" y="512"/>
                  </a:cubicBezTo>
                  <a:cubicBezTo>
                    <a:pt x="476" y="573"/>
                    <a:pt x="454" y="624"/>
                    <a:pt x="408" y="663"/>
                  </a:cubicBezTo>
                  <a:cubicBezTo>
                    <a:pt x="363" y="703"/>
                    <a:pt x="307" y="723"/>
                    <a:pt x="240" y="723"/>
                  </a:cubicBezTo>
                  <a:cubicBezTo>
                    <a:pt x="209" y="723"/>
                    <a:pt x="178" y="718"/>
                    <a:pt x="147" y="708"/>
                  </a:cubicBezTo>
                  <a:cubicBezTo>
                    <a:pt x="116" y="699"/>
                    <a:pt x="89" y="687"/>
                    <a:pt x="67" y="674"/>
                  </a:cubicBezTo>
                  <a:cubicBezTo>
                    <a:pt x="46" y="709"/>
                    <a:pt x="46" y="709"/>
                    <a:pt x="46" y="709"/>
                  </a:cubicBezTo>
                  <a:cubicBezTo>
                    <a:pt x="7" y="709"/>
                    <a:pt x="7" y="709"/>
                    <a:pt x="7" y="709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48" y="501"/>
                    <a:pt x="57" y="528"/>
                    <a:pt x="68" y="551"/>
                  </a:cubicBezTo>
                  <a:cubicBezTo>
                    <a:pt x="79" y="575"/>
                    <a:pt x="94" y="597"/>
                    <a:pt x="111" y="617"/>
                  </a:cubicBezTo>
                  <a:cubicBezTo>
                    <a:pt x="128" y="637"/>
                    <a:pt x="148" y="652"/>
                    <a:pt x="171" y="663"/>
                  </a:cubicBezTo>
                  <a:cubicBezTo>
                    <a:pt x="193" y="675"/>
                    <a:pt x="220" y="680"/>
                    <a:pt x="250" y="680"/>
                  </a:cubicBezTo>
                  <a:cubicBezTo>
                    <a:pt x="272" y="680"/>
                    <a:pt x="292" y="677"/>
                    <a:pt x="308" y="672"/>
                  </a:cubicBezTo>
                  <a:cubicBezTo>
                    <a:pt x="325" y="666"/>
                    <a:pt x="339" y="657"/>
                    <a:pt x="349" y="647"/>
                  </a:cubicBezTo>
                  <a:cubicBezTo>
                    <a:pt x="360" y="636"/>
                    <a:pt x="367" y="623"/>
                    <a:pt x="372" y="609"/>
                  </a:cubicBezTo>
                  <a:cubicBezTo>
                    <a:pt x="377" y="594"/>
                    <a:pt x="380" y="578"/>
                    <a:pt x="380" y="559"/>
                  </a:cubicBezTo>
                  <a:cubicBezTo>
                    <a:pt x="380" y="531"/>
                    <a:pt x="372" y="505"/>
                    <a:pt x="357" y="481"/>
                  </a:cubicBezTo>
                  <a:cubicBezTo>
                    <a:pt x="341" y="457"/>
                    <a:pt x="318" y="439"/>
                    <a:pt x="287" y="427"/>
                  </a:cubicBezTo>
                  <a:cubicBezTo>
                    <a:pt x="266" y="418"/>
                    <a:pt x="241" y="409"/>
                    <a:pt x="214" y="399"/>
                  </a:cubicBezTo>
                  <a:cubicBezTo>
                    <a:pt x="187" y="388"/>
                    <a:pt x="163" y="379"/>
                    <a:pt x="143" y="370"/>
                  </a:cubicBezTo>
                  <a:cubicBezTo>
                    <a:pt x="104" y="352"/>
                    <a:pt x="74" y="329"/>
                    <a:pt x="52" y="301"/>
                  </a:cubicBezTo>
                  <a:cubicBezTo>
                    <a:pt x="30" y="272"/>
                    <a:pt x="20" y="235"/>
                    <a:pt x="20" y="189"/>
                  </a:cubicBezTo>
                  <a:cubicBezTo>
                    <a:pt x="20" y="163"/>
                    <a:pt x="25" y="138"/>
                    <a:pt x="36" y="115"/>
                  </a:cubicBezTo>
                  <a:cubicBezTo>
                    <a:pt x="46" y="93"/>
                    <a:pt x="62" y="72"/>
                    <a:pt x="82" y="54"/>
                  </a:cubicBezTo>
                  <a:cubicBezTo>
                    <a:pt x="101" y="37"/>
                    <a:pt x="123" y="24"/>
                    <a:pt x="149" y="15"/>
                  </a:cubicBezTo>
                  <a:cubicBezTo>
                    <a:pt x="174" y="5"/>
                    <a:pt x="201" y="0"/>
                    <a:pt x="229" y="0"/>
                  </a:cubicBezTo>
                  <a:cubicBezTo>
                    <a:pt x="261" y="0"/>
                    <a:pt x="290" y="5"/>
                    <a:pt x="315" y="15"/>
                  </a:cubicBezTo>
                  <a:cubicBezTo>
                    <a:pt x="340" y="25"/>
                    <a:pt x="363" y="36"/>
                    <a:pt x="384" y="49"/>
                  </a:cubicBezTo>
                  <a:cubicBezTo>
                    <a:pt x="404" y="16"/>
                    <a:pt x="404" y="16"/>
                    <a:pt x="404" y="16"/>
                  </a:cubicBezTo>
                  <a:cubicBezTo>
                    <a:pt x="443" y="16"/>
                    <a:pt x="443" y="16"/>
                    <a:pt x="443" y="16"/>
                  </a:cubicBezTo>
                  <a:cubicBezTo>
                    <a:pt x="447" y="246"/>
                    <a:pt x="447" y="246"/>
                    <a:pt x="447" y="246"/>
                  </a:cubicBezTo>
                  <a:cubicBezTo>
                    <a:pt x="407" y="246"/>
                    <a:pt x="407" y="246"/>
                    <a:pt x="407" y="246"/>
                  </a:cubicBezTo>
                  <a:cubicBezTo>
                    <a:pt x="400" y="219"/>
                    <a:pt x="392" y="194"/>
                    <a:pt x="383" y="170"/>
                  </a:cubicBezTo>
                  <a:cubicBezTo>
                    <a:pt x="374" y="146"/>
                    <a:pt x="363" y="124"/>
                    <a:pt x="348" y="105"/>
                  </a:cubicBezTo>
                  <a:cubicBezTo>
                    <a:pt x="334" y="86"/>
                    <a:pt x="317" y="71"/>
                    <a:pt x="297" y="60"/>
                  </a:cubicBezTo>
                  <a:cubicBezTo>
                    <a:pt x="277" y="48"/>
                    <a:pt x="252" y="43"/>
                    <a:pt x="223" y="43"/>
                  </a:cubicBezTo>
                  <a:cubicBezTo>
                    <a:pt x="192" y="43"/>
                    <a:pt x="165" y="53"/>
                    <a:pt x="144" y="72"/>
                  </a:cubicBezTo>
                  <a:cubicBezTo>
                    <a:pt x="122" y="92"/>
                    <a:pt x="111" y="117"/>
                    <a:pt x="111" y="145"/>
                  </a:cubicBezTo>
                  <a:cubicBezTo>
                    <a:pt x="111" y="175"/>
                    <a:pt x="118" y="200"/>
                    <a:pt x="132" y="220"/>
                  </a:cubicBezTo>
                  <a:cubicBezTo>
                    <a:pt x="146" y="239"/>
                    <a:pt x="166" y="256"/>
                    <a:pt x="193" y="268"/>
                  </a:cubicBezTo>
                  <a:cubicBezTo>
                    <a:pt x="217" y="280"/>
                    <a:pt x="240" y="290"/>
                    <a:pt x="263" y="298"/>
                  </a:cubicBezTo>
                  <a:cubicBezTo>
                    <a:pt x="286" y="306"/>
                    <a:pt x="308" y="315"/>
                    <a:pt x="330" y="324"/>
                  </a:cubicBezTo>
                  <a:cubicBezTo>
                    <a:pt x="349" y="333"/>
                    <a:pt x="368" y="342"/>
                    <a:pt x="386" y="353"/>
                  </a:cubicBezTo>
                  <a:cubicBezTo>
                    <a:pt x="404" y="364"/>
                    <a:pt x="420" y="377"/>
                    <a:pt x="433" y="3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/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804" y="1317"/>
              <a:ext cx="1689" cy="1667"/>
            </a:xfrm>
            <a:custGeom>
              <a:avLst/>
              <a:gdLst>
                <a:gd name="T0" fmla="*/ 714 w 714"/>
                <a:gd name="T1" fmla="*/ 703 h 703"/>
                <a:gd name="T2" fmla="*/ 426 w 714"/>
                <a:gd name="T3" fmla="*/ 703 h 703"/>
                <a:gd name="T4" fmla="*/ 426 w 714"/>
                <a:gd name="T5" fmla="*/ 668 h 703"/>
                <a:gd name="T6" fmla="*/ 489 w 714"/>
                <a:gd name="T7" fmla="*/ 658 h 703"/>
                <a:gd name="T8" fmla="*/ 514 w 714"/>
                <a:gd name="T9" fmla="*/ 640 h 703"/>
                <a:gd name="T10" fmla="*/ 513 w 714"/>
                <a:gd name="T11" fmla="*/ 629 h 703"/>
                <a:gd name="T12" fmla="*/ 511 w 714"/>
                <a:gd name="T13" fmla="*/ 618 h 703"/>
                <a:gd name="T14" fmla="*/ 453 w 714"/>
                <a:gd name="T15" fmla="*/ 463 h 703"/>
                <a:gd name="T16" fmla="*/ 210 w 714"/>
                <a:gd name="T17" fmla="*/ 463 h 703"/>
                <a:gd name="T18" fmla="*/ 188 w 714"/>
                <a:gd name="T19" fmla="*/ 523 h 703"/>
                <a:gd name="T20" fmla="*/ 172 w 714"/>
                <a:gd name="T21" fmla="*/ 569 h 703"/>
                <a:gd name="T22" fmla="*/ 163 w 714"/>
                <a:gd name="T23" fmla="*/ 604 h 703"/>
                <a:gd name="T24" fmla="*/ 161 w 714"/>
                <a:gd name="T25" fmla="*/ 625 h 703"/>
                <a:gd name="T26" fmla="*/ 192 w 714"/>
                <a:gd name="T27" fmla="*/ 655 h 703"/>
                <a:gd name="T28" fmla="*/ 261 w 714"/>
                <a:gd name="T29" fmla="*/ 668 h 703"/>
                <a:gd name="T30" fmla="*/ 261 w 714"/>
                <a:gd name="T31" fmla="*/ 703 h 703"/>
                <a:gd name="T32" fmla="*/ 0 w 714"/>
                <a:gd name="T33" fmla="*/ 703 h 703"/>
                <a:gd name="T34" fmla="*/ 0 w 714"/>
                <a:gd name="T35" fmla="*/ 668 h 703"/>
                <a:gd name="T36" fmla="*/ 32 w 714"/>
                <a:gd name="T37" fmla="*/ 662 h 703"/>
                <a:gd name="T38" fmla="*/ 63 w 714"/>
                <a:gd name="T39" fmla="*/ 650 h 703"/>
                <a:gd name="T40" fmla="*/ 93 w 714"/>
                <a:gd name="T41" fmla="*/ 622 h 703"/>
                <a:gd name="T42" fmla="*/ 114 w 714"/>
                <a:gd name="T43" fmla="*/ 583 h 703"/>
                <a:gd name="T44" fmla="*/ 230 w 714"/>
                <a:gd name="T45" fmla="*/ 290 h 703"/>
                <a:gd name="T46" fmla="*/ 342 w 714"/>
                <a:gd name="T47" fmla="*/ 0 h 703"/>
                <a:gd name="T48" fmla="*/ 381 w 714"/>
                <a:gd name="T49" fmla="*/ 0 h 703"/>
                <a:gd name="T50" fmla="*/ 612 w 714"/>
                <a:gd name="T51" fmla="*/ 598 h 703"/>
                <a:gd name="T52" fmla="*/ 629 w 714"/>
                <a:gd name="T53" fmla="*/ 628 h 703"/>
                <a:gd name="T54" fmla="*/ 655 w 714"/>
                <a:gd name="T55" fmla="*/ 651 h 703"/>
                <a:gd name="T56" fmla="*/ 684 w 714"/>
                <a:gd name="T57" fmla="*/ 663 h 703"/>
                <a:gd name="T58" fmla="*/ 714 w 714"/>
                <a:gd name="T59" fmla="*/ 668 h 703"/>
                <a:gd name="T60" fmla="*/ 714 w 714"/>
                <a:gd name="T61" fmla="*/ 703 h 703"/>
                <a:gd name="T62" fmla="*/ 435 w 714"/>
                <a:gd name="T63" fmla="*/ 420 h 703"/>
                <a:gd name="T64" fmla="*/ 330 w 714"/>
                <a:gd name="T65" fmla="*/ 151 h 703"/>
                <a:gd name="T66" fmla="*/ 227 w 714"/>
                <a:gd name="T67" fmla="*/ 420 h 703"/>
                <a:gd name="T68" fmla="*/ 435 w 714"/>
                <a:gd name="T69" fmla="*/ 42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4" h="703">
                  <a:moveTo>
                    <a:pt x="714" y="703"/>
                  </a:moveTo>
                  <a:cubicBezTo>
                    <a:pt x="426" y="703"/>
                    <a:pt x="426" y="703"/>
                    <a:pt x="426" y="703"/>
                  </a:cubicBezTo>
                  <a:cubicBezTo>
                    <a:pt x="426" y="668"/>
                    <a:pt x="426" y="668"/>
                    <a:pt x="426" y="668"/>
                  </a:cubicBezTo>
                  <a:cubicBezTo>
                    <a:pt x="451" y="666"/>
                    <a:pt x="473" y="663"/>
                    <a:pt x="489" y="658"/>
                  </a:cubicBezTo>
                  <a:cubicBezTo>
                    <a:pt x="506" y="653"/>
                    <a:pt x="514" y="647"/>
                    <a:pt x="514" y="640"/>
                  </a:cubicBezTo>
                  <a:cubicBezTo>
                    <a:pt x="514" y="637"/>
                    <a:pt x="514" y="634"/>
                    <a:pt x="513" y="629"/>
                  </a:cubicBezTo>
                  <a:cubicBezTo>
                    <a:pt x="513" y="625"/>
                    <a:pt x="512" y="621"/>
                    <a:pt x="511" y="618"/>
                  </a:cubicBezTo>
                  <a:cubicBezTo>
                    <a:pt x="453" y="463"/>
                    <a:pt x="453" y="463"/>
                    <a:pt x="453" y="463"/>
                  </a:cubicBezTo>
                  <a:cubicBezTo>
                    <a:pt x="210" y="463"/>
                    <a:pt x="210" y="463"/>
                    <a:pt x="210" y="463"/>
                  </a:cubicBezTo>
                  <a:cubicBezTo>
                    <a:pt x="201" y="486"/>
                    <a:pt x="193" y="506"/>
                    <a:pt x="188" y="523"/>
                  </a:cubicBezTo>
                  <a:cubicBezTo>
                    <a:pt x="182" y="539"/>
                    <a:pt x="177" y="555"/>
                    <a:pt x="172" y="569"/>
                  </a:cubicBezTo>
                  <a:cubicBezTo>
                    <a:pt x="168" y="583"/>
                    <a:pt x="165" y="595"/>
                    <a:pt x="163" y="604"/>
                  </a:cubicBezTo>
                  <a:cubicBezTo>
                    <a:pt x="162" y="612"/>
                    <a:pt x="161" y="620"/>
                    <a:pt x="161" y="625"/>
                  </a:cubicBezTo>
                  <a:cubicBezTo>
                    <a:pt x="161" y="638"/>
                    <a:pt x="171" y="648"/>
                    <a:pt x="192" y="655"/>
                  </a:cubicBezTo>
                  <a:cubicBezTo>
                    <a:pt x="212" y="663"/>
                    <a:pt x="235" y="667"/>
                    <a:pt x="261" y="668"/>
                  </a:cubicBezTo>
                  <a:cubicBezTo>
                    <a:pt x="261" y="703"/>
                    <a:pt x="261" y="703"/>
                    <a:pt x="261" y="703"/>
                  </a:cubicBezTo>
                  <a:cubicBezTo>
                    <a:pt x="0" y="703"/>
                    <a:pt x="0" y="703"/>
                    <a:pt x="0" y="703"/>
                  </a:cubicBezTo>
                  <a:cubicBezTo>
                    <a:pt x="0" y="668"/>
                    <a:pt x="0" y="668"/>
                    <a:pt x="0" y="668"/>
                  </a:cubicBezTo>
                  <a:cubicBezTo>
                    <a:pt x="9" y="667"/>
                    <a:pt x="19" y="666"/>
                    <a:pt x="32" y="662"/>
                  </a:cubicBezTo>
                  <a:cubicBezTo>
                    <a:pt x="45" y="659"/>
                    <a:pt x="55" y="655"/>
                    <a:pt x="63" y="650"/>
                  </a:cubicBezTo>
                  <a:cubicBezTo>
                    <a:pt x="76" y="641"/>
                    <a:pt x="86" y="632"/>
                    <a:pt x="93" y="622"/>
                  </a:cubicBezTo>
                  <a:cubicBezTo>
                    <a:pt x="101" y="613"/>
                    <a:pt x="108" y="600"/>
                    <a:pt x="114" y="583"/>
                  </a:cubicBezTo>
                  <a:cubicBezTo>
                    <a:pt x="149" y="496"/>
                    <a:pt x="188" y="398"/>
                    <a:pt x="230" y="290"/>
                  </a:cubicBezTo>
                  <a:cubicBezTo>
                    <a:pt x="272" y="181"/>
                    <a:pt x="309" y="85"/>
                    <a:pt x="342" y="0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612" y="598"/>
                    <a:pt x="612" y="598"/>
                    <a:pt x="612" y="598"/>
                  </a:cubicBezTo>
                  <a:cubicBezTo>
                    <a:pt x="617" y="610"/>
                    <a:pt x="622" y="621"/>
                    <a:pt x="629" y="628"/>
                  </a:cubicBezTo>
                  <a:cubicBezTo>
                    <a:pt x="635" y="636"/>
                    <a:pt x="643" y="644"/>
                    <a:pt x="655" y="651"/>
                  </a:cubicBezTo>
                  <a:cubicBezTo>
                    <a:pt x="662" y="656"/>
                    <a:pt x="672" y="660"/>
                    <a:pt x="684" y="663"/>
                  </a:cubicBezTo>
                  <a:cubicBezTo>
                    <a:pt x="696" y="666"/>
                    <a:pt x="706" y="668"/>
                    <a:pt x="714" y="668"/>
                  </a:cubicBezTo>
                  <a:lnTo>
                    <a:pt x="714" y="703"/>
                  </a:lnTo>
                  <a:close/>
                  <a:moveTo>
                    <a:pt x="435" y="420"/>
                  </a:moveTo>
                  <a:cubicBezTo>
                    <a:pt x="330" y="151"/>
                    <a:pt x="330" y="151"/>
                    <a:pt x="330" y="151"/>
                  </a:cubicBezTo>
                  <a:cubicBezTo>
                    <a:pt x="227" y="420"/>
                    <a:pt x="227" y="420"/>
                    <a:pt x="227" y="420"/>
                  </a:cubicBezTo>
                  <a:lnTo>
                    <a:pt x="435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/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Right Triangle 21"/>
          <p:cNvSpPr/>
          <p:nvPr/>
        </p:nvSpPr>
        <p:spPr>
          <a:xfrm flipH="1">
            <a:off x="5652120" y="747210"/>
            <a:ext cx="3491880" cy="6110790"/>
          </a:xfrm>
          <a:prstGeom prst="rtTriangle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7" descr="OECD_TEXT_20c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88910" y="5961687"/>
            <a:ext cx="2059554" cy="635665"/>
          </a:xfrm>
          <a:prstGeom prst="rect">
            <a:avLst/>
          </a:prstGeom>
        </p:spPr>
      </p:pic>
      <p:sp>
        <p:nvSpPr>
          <p:cNvPr id="29" name="슬라이드 번호 개체 틀 38"/>
          <p:cNvSpPr txBox="1">
            <a:spLocks/>
          </p:cNvSpPr>
          <p:nvPr/>
        </p:nvSpPr>
        <p:spPr>
          <a:xfrm>
            <a:off x="6553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56CE0F94-88E1-4810-8429-2312EEB4C30A}" type="slidenum">
              <a:rPr lang="en-US"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‹#›</a:t>
            </a:fld>
            <a:endParaRPr lang="en-US" sz="120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3528" y="1268760"/>
            <a:ext cx="4176464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i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Sub title</a:t>
            </a:r>
            <a:endParaRPr lang="ko-KR" altLang="en-US" dirty="0"/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>
          <a:xfrm>
            <a:off x="323528" y="620688"/>
            <a:ext cx="5050904" cy="648072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3074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평행 사변형 7"/>
          <p:cNvSpPr/>
          <p:nvPr/>
        </p:nvSpPr>
        <p:spPr>
          <a:xfrm>
            <a:off x="-180528" y="0"/>
            <a:ext cx="9289032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평행 사변형 8"/>
          <p:cNvSpPr/>
          <p:nvPr/>
        </p:nvSpPr>
        <p:spPr>
          <a:xfrm>
            <a:off x="-540568" y="0"/>
            <a:ext cx="8568952" cy="672360"/>
          </a:xfrm>
          <a:prstGeom prst="parallelogram">
            <a:avLst>
              <a:gd name="adj" fmla="val 79101"/>
            </a:avLst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평행 사변형 9"/>
          <p:cNvSpPr/>
          <p:nvPr/>
        </p:nvSpPr>
        <p:spPr>
          <a:xfrm>
            <a:off x="-532184" y="0"/>
            <a:ext cx="1359768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내용 개체 틀 27"/>
          <p:cNvSpPr>
            <a:spLocks noGrp="1"/>
          </p:cNvSpPr>
          <p:nvPr>
            <p:ph sz="quarter" idx="16"/>
          </p:nvPr>
        </p:nvSpPr>
        <p:spPr>
          <a:xfrm>
            <a:off x="468313" y="1125538"/>
            <a:ext cx="8135937" cy="5327650"/>
          </a:xfrm>
        </p:spPr>
        <p:txBody>
          <a:bodyPr/>
          <a:lstStyle>
            <a:lvl1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 dirty="0"/>
          </a:p>
        </p:txBody>
      </p:sp>
      <p:sp>
        <p:nvSpPr>
          <p:cNvPr id="30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683568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  <p:sp>
        <p:nvSpPr>
          <p:cNvPr id="32" name="제목 31"/>
          <p:cNvSpPr>
            <a:spLocks noGrp="1"/>
          </p:cNvSpPr>
          <p:nvPr>
            <p:ph type="title"/>
          </p:nvPr>
        </p:nvSpPr>
        <p:spPr>
          <a:xfrm>
            <a:off x="827584" y="0"/>
            <a:ext cx="6552728" cy="620688"/>
          </a:xfrm>
        </p:spPr>
        <p:txBody>
          <a:bodyPr>
            <a:noAutofit/>
          </a:bodyPr>
          <a:lstStyle>
            <a:lvl1pPr algn="l" latinLnBrk="0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4554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64904"/>
            <a:ext cx="9144000" cy="952500"/>
          </a:xfrm>
        </p:spPr>
        <p:txBody>
          <a:bodyPr/>
          <a:lstStyle>
            <a:lvl1pPr latinLnBrk="0"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내용 개체 틀 2"/>
          <p:cNvSpPr>
            <a:spLocks noGrp="1"/>
          </p:cNvSpPr>
          <p:nvPr>
            <p:ph sz="half" idx="10"/>
          </p:nvPr>
        </p:nvSpPr>
        <p:spPr>
          <a:xfrm>
            <a:off x="0" y="3573016"/>
            <a:ext cx="9144000" cy="128133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060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2"/>
          <p:cNvSpPr>
            <a:spLocks noGrp="1"/>
          </p:cNvSpPr>
          <p:nvPr>
            <p:ph sz="half" idx="1"/>
          </p:nvPr>
        </p:nvSpPr>
        <p:spPr>
          <a:xfrm>
            <a:off x="457200" y="866330"/>
            <a:ext cx="8075240" cy="128133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12" name="내용 개체 틀 2"/>
          <p:cNvSpPr>
            <a:spLocks noGrp="1"/>
          </p:cNvSpPr>
          <p:nvPr>
            <p:ph sz="half" idx="10" hasCustomPrompt="1"/>
          </p:nvPr>
        </p:nvSpPr>
        <p:spPr>
          <a:xfrm>
            <a:off x="457200" y="2378498"/>
            <a:ext cx="8075240" cy="1281335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altLang="ko-KR" dirty="0" smtClean="0"/>
              <a:t>Click to </a:t>
            </a:r>
            <a:r>
              <a:rPr lang="en-GB" altLang="ko-KR" dirty="0" err="1" smtClean="0"/>
              <a:t>editdfd</a:t>
            </a:r>
            <a:endParaRPr lang="ko-KR" altLang="en-US" dirty="0"/>
          </a:p>
        </p:txBody>
      </p:sp>
      <p:sp>
        <p:nvSpPr>
          <p:cNvPr id="13" name="내용 개체 틀 2"/>
          <p:cNvSpPr>
            <a:spLocks noGrp="1"/>
          </p:cNvSpPr>
          <p:nvPr>
            <p:ph sz="half" idx="11"/>
          </p:nvPr>
        </p:nvSpPr>
        <p:spPr>
          <a:xfrm>
            <a:off x="467544" y="3875857"/>
            <a:ext cx="8075240" cy="1281335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14" name="내용 개체 틀 2"/>
          <p:cNvSpPr>
            <a:spLocks noGrp="1"/>
          </p:cNvSpPr>
          <p:nvPr>
            <p:ph sz="half" idx="12"/>
          </p:nvPr>
        </p:nvSpPr>
        <p:spPr>
          <a:xfrm>
            <a:off x="467544" y="5388025"/>
            <a:ext cx="8075240" cy="1281335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17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467544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565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418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차트 개체 틀 7"/>
          <p:cNvSpPr>
            <a:spLocks noGrp="1"/>
          </p:cNvSpPr>
          <p:nvPr>
            <p:ph type="chart" sz="quarter" idx="10"/>
          </p:nvPr>
        </p:nvSpPr>
        <p:spPr>
          <a:xfrm>
            <a:off x="683568" y="1628800"/>
            <a:ext cx="7632700" cy="4679950"/>
          </a:xfrm>
        </p:spPr>
        <p:txBody>
          <a:bodyPr/>
          <a:lstStyle/>
          <a:p>
            <a:r>
              <a:rPr lang="en-US" altLang="ko-KR" smtClean="0"/>
              <a:t>Click icon to add chart</a:t>
            </a:r>
            <a:endParaRPr lang="ko-KR" altLang="en-US" dirty="0"/>
          </a:p>
        </p:txBody>
      </p:sp>
      <p:sp>
        <p:nvSpPr>
          <p:cNvPr id="9" name="평행 사변형 8"/>
          <p:cNvSpPr/>
          <p:nvPr/>
        </p:nvSpPr>
        <p:spPr>
          <a:xfrm>
            <a:off x="-180528" y="0"/>
            <a:ext cx="9289032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평행 사변형 9"/>
          <p:cNvSpPr/>
          <p:nvPr/>
        </p:nvSpPr>
        <p:spPr>
          <a:xfrm>
            <a:off x="-540568" y="0"/>
            <a:ext cx="8568952" cy="672360"/>
          </a:xfrm>
          <a:prstGeom prst="parallelogram">
            <a:avLst>
              <a:gd name="adj" fmla="val 79101"/>
            </a:avLst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평행 사변형 10"/>
          <p:cNvSpPr/>
          <p:nvPr/>
        </p:nvSpPr>
        <p:spPr>
          <a:xfrm>
            <a:off x="-532184" y="0"/>
            <a:ext cx="1359768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내용 개체 틀 14"/>
          <p:cNvSpPr>
            <a:spLocks noGrp="1"/>
          </p:cNvSpPr>
          <p:nvPr>
            <p:ph sz="quarter" idx="16" hasCustomPrompt="1"/>
          </p:nvPr>
        </p:nvSpPr>
        <p:spPr>
          <a:xfrm>
            <a:off x="7812360" y="188640"/>
            <a:ext cx="1007367" cy="360362"/>
          </a:xfrm>
        </p:spPr>
        <p:txBody>
          <a:bodyPr>
            <a:normAutofit/>
          </a:bodyPr>
          <a:lstStyle>
            <a:lvl1pPr>
              <a:buNone/>
              <a:defRPr sz="1100" b="0" baseline="0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Chart number</a:t>
            </a:r>
            <a:endParaRPr lang="ko-KR" altLang="en-US" dirty="0"/>
          </a:p>
        </p:txBody>
      </p:sp>
      <p:sp>
        <p:nvSpPr>
          <p:cNvPr id="16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61156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  <p:sp>
        <p:nvSpPr>
          <p:cNvPr id="17" name="제목 31"/>
          <p:cNvSpPr>
            <a:spLocks noGrp="1"/>
          </p:cNvSpPr>
          <p:nvPr>
            <p:ph type="title"/>
          </p:nvPr>
        </p:nvSpPr>
        <p:spPr>
          <a:xfrm>
            <a:off x="827584" y="0"/>
            <a:ext cx="6552728" cy="620688"/>
          </a:xfrm>
        </p:spPr>
        <p:txBody>
          <a:bodyPr>
            <a:noAutofit/>
          </a:bodyPr>
          <a:lstStyle>
            <a:lvl1pPr algn="l" latinLnBrk="0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5976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사용자 지정 레이아웃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평행 사변형 5"/>
          <p:cNvSpPr/>
          <p:nvPr/>
        </p:nvSpPr>
        <p:spPr>
          <a:xfrm>
            <a:off x="-180528" y="0"/>
            <a:ext cx="9289032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평행 사변형 6"/>
          <p:cNvSpPr/>
          <p:nvPr/>
        </p:nvSpPr>
        <p:spPr>
          <a:xfrm>
            <a:off x="-540568" y="0"/>
            <a:ext cx="8568952" cy="672360"/>
          </a:xfrm>
          <a:prstGeom prst="parallelogram">
            <a:avLst>
              <a:gd name="adj" fmla="val 79101"/>
            </a:avLst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평행 사변형 7"/>
          <p:cNvSpPr/>
          <p:nvPr/>
        </p:nvSpPr>
        <p:spPr>
          <a:xfrm>
            <a:off x="-532184" y="0"/>
            <a:ext cx="1359768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내용 개체 틀 12"/>
          <p:cNvSpPr>
            <a:spLocks noGrp="1"/>
          </p:cNvSpPr>
          <p:nvPr>
            <p:ph sz="quarter" idx="10"/>
          </p:nvPr>
        </p:nvSpPr>
        <p:spPr>
          <a:xfrm>
            <a:off x="395288" y="1268760"/>
            <a:ext cx="8353425" cy="5184428"/>
          </a:xfrm>
        </p:spPr>
        <p:txBody>
          <a:bodyPr/>
          <a:lstStyle>
            <a:lvl1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 dirty="0"/>
          </a:p>
        </p:txBody>
      </p:sp>
      <p:sp>
        <p:nvSpPr>
          <p:cNvPr id="14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61156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  <p:sp>
        <p:nvSpPr>
          <p:cNvPr id="15" name="제목 31"/>
          <p:cNvSpPr>
            <a:spLocks noGrp="1"/>
          </p:cNvSpPr>
          <p:nvPr>
            <p:ph type="title"/>
          </p:nvPr>
        </p:nvSpPr>
        <p:spPr>
          <a:xfrm>
            <a:off x="827584" y="0"/>
            <a:ext cx="6552728" cy="620688"/>
          </a:xfrm>
        </p:spPr>
        <p:txBody>
          <a:bodyPr>
            <a:noAutofit/>
          </a:bodyPr>
          <a:lstStyle>
            <a:lvl1pPr algn="l" latinLnBrk="0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6805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>
            <a:lvl1pPr marL="342900" indent="-342900" latinLnBrk="0">
              <a:buFont typeface="Courier New" panose="02070309020205020404" pitchFamily="49" charset="0"/>
              <a:buChar char="o"/>
              <a:defRPr sz="2800">
                <a:latin typeface="Calibri" panose="020F0502020204030204" pitchFamily="34" charset="0"/>
              </a:defRPr>
            </a:lvl1pPr>
            <a:lvl2pPr latinLnBrk="0">
              <a:defRPr sz="240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</a:defRPr>
            </a:lvl2pPr>
            <a:lvl3pPr latinLnBrk="0">
              <a:defRPr sz="200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 pitchFamily="34" charset="0"/>
              </a:defRPr>
            </a:lvl3pPr>
            <a:lvl4pPr latinLnBrk="0">
              <a:defRPr sz="1800">
                <a:latin typeface="Calibri" panose="020F0502020204030204" pitchFamily="34" charset="0"/>
              </a:defRPr>
            </a:lvl4pPr>
            <a:lvl5pPr latinLnBrk="0">
              <a:defRPr sz="180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평행 사변형 8"/>
          <p:cNvSpPr/>
          <p:nvPr/>
        </p:nvSpPr>
        <p:spPr>
          <a:xfrm>
            <a:off x="-180528" y="0"/>
            <a:ext cx="9289032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평행 사변형 9"/>
          <p:cNvSpPr/>
          <p:nvPr/>
        </p:nvSpPr>
        <p:spPr>
          <a:xfrm>
            <a:off x="-540568" y="0"/>
            <a:ext cx="8568952" cy="672360"/>
          </a:xfrm>
          <a:prstGeom prst="parallelogram">
            <a:avLst>
              <a:gd name="adj" fmla="val 79101"/>
            </a:avLst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평행 사변형 10"/>
          <p:cNvSpPr/>
          <p:nvPr/>
        </p:nvSpPr>
        <p:spPr>
          <a:xfrm>
            <a:off x="-532184" y="0"/>
            <a:ext cx="1359768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내용 개체 틀 14"/>
          <p:cNvSpPr>
            <a:spLocks noGrp="1"/>
          </p:cNvSpPr>
          <p:nvPr>
            <p:ph sz="quarter" idx="16" hasCustomPrompt="1"/>
          </p:nvPr>
        </p:nvSpPr>
        <p:spPr>
          <a:xfrm>
            <a:off x="7812360" y="188640"/>
            <a:ext cx="1007367" cy="360362"/>
          </a:xfrm>
        </p:spPr>
        <p:txBody>
          <a:bodyPr>
            <a:normAutofit/>
          </a:bodyPr>
          <a:lstStyle>
            <a:lvl1pPr>
              <a:buNone/>
              <a:defRPr sz="1100" b="0" baseline="0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Chart number</a:t>
            </a:r>
            <a:endParaRPr lang="ko-KR" altLang="en-US" dirty="0"/>
          </a:p>
        </p:txBody>
      </p:sp>
      <p:sp>
        <p:nvSpPr>
          <p:cNvPr id="8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683568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  <p:sp>
        <p:nvSpPr>
          <p:cNvPr id="9" name="제목 31"/>
          <p:cNvSpPr>
            <a:spLocks noGrp="1"/>
          </p:cNvSpPr>
          <p:nvPr>
            <p:ph type="title"/>
          </p:nvPr>
        </p:nvSpPr>
        <p:spPr>
          <a:xfrm>
            <a:off x="827584" y="0"/>
            <a:ext cx="6552728" cy="620688"/>
          </a:xfrm>
        </p:spPr>
        <p:txBody>
          <a:bodyPr>
            <a:noAutofit/>
          </a:bodyPr>
          <a:lstStyle>
            <a:lvl1pPr algn="l" latinLnBrk="0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81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3" presetClass="entr" presetSubtype="272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27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27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27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27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260352"/>
            <a:ext cx="2141538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9" y="188913"/>
            <a:ext cx="7267575" cy="728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971A-F2FC-4F8D-8CC0-52DA767F3AB7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5506-E73F-49B7-8408-FB054C91A55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606665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A899C-2194-470F-9D12-762EB1ADA153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2C299-086A-4A0B-A6A3-8A31227CF3C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44835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C42C-F63D-4788-833E-6D3C6B9751E9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457BE-E6EA-49C6-BB6C-1DD80FEC65C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2580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평행 사변형 7"/>
          <p:cNvSpPr/>
          <p:nvPr/>
        </p:nvSpPr>
        <p:spPr>
          <a:xfrm>
            <a:off x="-180528" y="0"/>
            <a:ext cx="9289032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평행 사변형 8"/>
          <p:cNvSpPr/>
          <p:nvPr/>
        </p:nvSpPr>
        <p:spPr>
          <a:xfrm>
            <a:off x="-540568" y="0"/>
            <a:ext cx="8568952" cy="672360"/>
          </a:xfrm>
          <a:prstGeom prst="parallelogram">
            <a:avLst>
              <a:gd name="adj" fmla="val 79101"/>
            </a:avLst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평행 사변형 9"/>
          <p:cNvSpPr/>
          <p:nvPr/>
        </p:nvSpPr>
        <p:spPr>
          <a:xfrm>
            <a:off x="-532184" y="0"/>
            <a:ext cx="1359768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내용 개체 틀 27"/>
          <p:cNvSpPr>
            <a:spLocks noGrp="1"/>
          </p:cNvSpPr>
          <p:nvPr>
            <p:ph sz="quarter" idx="16"/>
          </p:nvPr>
        </p:nvSpPr>
        <p:spPr>
          <a:xfrm>
            <a:off x="468313" y="1125538"/>
            <a:ext cx="8135937" cy="5327650"/>
          </a:xfrm>
        </p:spPr>
        <p:txBody>
          <a:bodyPr/>
          <a:lstStyle>
            <a:lvl1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 dirty="0"/>
          </a:p>
        </p:txBody>
      </p:sp>
      <p:sp>
        <p:nvSpPr>
          <p:cNvPr id="30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683568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  <p:sp>
        <p:nvSpPr>
          <p:cNvPr id="32" name="제목 31"/>
          <p:cNvSpPr>
            <a:spLocks noGrp="1"/>
          </p:cNvSpPr>
          <p:nvPr>
            <p:ph type="title"/>
          </p:nvPr>
        </p:nvSpPr>
        <p:spPr>
          <a:xfrm>
            <a:off x="827584" y="0"/>
            <a:ext cx="6552728" cy="620688"/>
          </a:xfrm>
        </p:spPr>
        <p:txBody>
          <a:bodyPr>
            <a:noAutofit/>
          </a:bodyPr>
          <a:lstStyle>
            <a:lvl1pPr algn="l" latinLnBrk="0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7199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CA4AC-718E-4B66-ACBB-628F4832D963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B280E-0904-4870-9F12-B7164EA0260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46391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DCE5B-03FC-40F0-B2C9-EC0134FBA4C4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696DA-FCBC-49AD-86EC-D1EA4115A9C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125455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5B681-1870-4033-BD5A-36A099532EF2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79DAD-DEBF-4B6C-AF8E-BA7517B9FE4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090645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521B6-142E-48C4-9C47-1EBC3503AEBF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F0F35-EE4B-46B1-8DB1-81C3FBD78FB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28383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C9384-9CE3-459A-AD99-F36043DA43C2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8E0F0-AF03-4E08-A626-4500389AD26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57754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89BAC-C2FA-4C61-AFE7-58A8D6B87732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73E0-3146-49B6-8F12-E34BEF8D7E4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52816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F4A02-1B9C-4509-B6D8-19896DD59003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74ACE-3FFE-4037-9F36-4099A495CAE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196081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CF17B-9605-4234-9B13-527B391C172A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550C0-7B09-4D1E-93D3-C53F49A320E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26440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64904"/>
            <a:ext cx="9144000" cy="952500"/>
          </a:xfrm>
        </p:spPr>
        <p:txBody>
          <a:bodyPr/>
          <a:lstStyle>
            <a:lvl1pPr latinLnBrk="0"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내용 개체 틀 2"/>
          <p:cNvSpPr>
            <a:spLocks noGrp="1"/>
          </p:cNvSpPr>
          <p:nvPr>
            <p:ph sz="half" idx="10"/>
          </p:nvPr>
        </p:nvSpPr>
        <p:spPr>
          <a:xfrm>
            <a:off x="0" y="3573016"/>
            <a:ext cx="9144000" cy="128133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3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2"/>
          <p:cNvSpPr>
            <a:spLocks noGrp="1"/>
          </p:cNvSpPr>
          <p:nvPr>
            <p:ph sz="half" idx="1"/>
          </p:nvPr>
        </p:nvSpPr>
        <p:spPr>
          <a:xfrm>
            <a:off x="457200" y="866330"/>
            <a:ext cx="8075240" cy="128133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12" name="내용 개체 틀 2"/>
          <p:cNvSpPr>
            <a:spLocks noGrp="1"/>
          </p:cNvSpPr>
          <p:nvPr>
            <p:ph sz="half" idx="10" hasCustomPrompt="1"/>
          </p:nvPr>
        </p:nvSpPr>
        <p:spPr>
          <a:xfrm>
            <a:off x="457200" y="2378498"/>
            <a:ext cx="8075240" cy="1281335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altLang="ko-KR" dirty="0" smtClean="0"/>
              <a:t>Click to </a:t>
            </a:r>
            <a:r>
              <a:rPr lang="en-GB" altLang="ko-KR" dirty="0" err="1" smtClean="0"/>
              <a:t>editdfd</a:t>
            </a:r>
            <a:endParaRPr lang="ko-KR" altLang="en-US" dirty="0"/>
          </a:p>
        </p:txBody>
      </p:sp>
      <p:sp>
        <p:nvSpPr>
          <p:cNvPr id="13" name="내용 개체 틀 2"/>
          <p:cNvSpPr>
            <a:spLocks noGrp="1"/>
          </p:cNvSpPr>
          <p:nvPr>
            <p:ph sz="half" idx="11"/>
          </p:nvPr>
        </p:nvSpPr>
        <p:spPr>
          <a:xfrm>
            <a:off x="467544" y="3875857"/>
            <a:ext cx="8075240" cy="1281335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14" name="내용 개체 틀 2"/>
          <p:cNvSpPr>
            <a:spLocks noGrp="1"/>
          </p:cNvSpPr>
          <p:nvPr>
            <p:ph sz="half" idx="12"/>
          </p:nvPr>
        </p:nvSpPr>
        <p:spPr>
          <a:xfrm>
            <a:off x="467544" y="5388025"/>
            <a:ext cx="8075240" cy="1281335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17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467544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047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648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차트 개체 틀 7"/>
          <p:cNvSpPr>
            <a:spLocks noGrp="1"/>
          </p:cNvSpPr>
          <p:nvPr>
            <p:ph type="chart" sz="quarter" idx="10"/>
          </p:nvPr>
        </p:nvSpPr>
        <p:spPr>
          <a:xfrm>
            <a:off x="683568" y="1628800"/>
            <a:ext cx="7632700" cy="4679950"/>
          </a:xfrm>
        </p:spPr>
        <p:txBody>
          <a:bodyPr/>
          <a:lstStyle/>
          <a:p>
            <a:r>
              <a:rPr lang="en-US" altLang="ko-KR" smtClean="0"/>
              <a:t>Click icon to add chart</a:t>
            </a:r>
            <a:endParaRPr lang="ko-KR" altLang="en-US" dirty="0"/>
          </a:p>
        </p:txBody>
      </p:sp>
      <p:sp>
        <p:nvSpPr>
          <p:cNvPr id="9" name="평행 사변형 8"/>
          <p:cNvSpPr/>
          <p:nvPr/>
        </p:nvSpPr>
        <p:spPr>
          <a:xfrm>
            <a:off x="-180528" y="0"/>
            <a:ext cx="9289032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평행 사변형 9"/>
          <p:cNvSpPr/>
          <p:nvPr/>
        </p:nvSpPr>
        <p:spPr>
          <a:xfrm>
            <a:off x="-540568" y="0"/>
            <a:ext cx="8568952" cy="672360"/>
          </a:xfrm>
          <a:prstGeom prst="parallelogram">
            <a:avLst>
              <a:gd name="adj" fmla="val 79101"/>
            </a:avLst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평행 사변형 10"/>
          <p:cNvSpPr/>
          <p:nvPr/>
        </p:nvSpPr>
        <p:spPr>
          <a:xfrm>
            <a:off x="-532184" y="0"/>
            <a:ext cx="1359768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내용 개체 틀 14"/>
          <p:cNvSpPr>
            <a:spLocks noGrp="1"/>
          </p:cNvSpPr>
          <p:nvPr>
            <p:ph sz="quarter" idx="16" hasCustomPrompt="1"/>
          </p:nvPr>
        </p:nvSpPr>
        <p:spPr>
          <a:xfrm>
            <a:off x="7812360" y="188640"/>
            <a:ext cx="1007367" cy="360362"/>
          </a:xfrm>
        </p:spPr>
        <p:txBody>
          <a:bodyPr>
            <a:normAutofit/>
          </a:bodyPr>
          <a:lstStyle>
            <a:lvl1pPr>
              <a:buNone/>
              <a:defRPr sz="1100" b="0" baseline="0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Chart number</a:t>
            </a:r>
            <a:endParaRPr lang="ko-KR" altLang="en-US" dirty="0"/>
          </a:p>
        </p:txBody>
      </p:sp>
      <p:sp>
        <p:nvSpPr>
          <p:cNvPr id="16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61156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  <p:sp>
        <p:nvSpPr>
          <p:cNvPr id="17" name="제목 31"/>
          <p:cNvSpPr>
            <a:spLocks noGrp="1"/>
          </p:cNvSpPr>
          <p:nvPr>
            <p:ph type="title"/>
          </p:nvPr>
        </p:nvSpPr>
        <p:spPr>
          <a:xfrm>
            <a:off x="827584" y="0"/>
            <a:ext cx="6552728" cy="620688"/>
          </a:xfrm>
        </p:spPr>
        <p:txBody>
          <a:bodyPr>
            <a:noAutofit/>
          </a:bodyPr>
          <a:lstStyle>
            <a:lvl1pPr algn="l" latinLnBrk="0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4716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사용자 지정 레이아웃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평행 사변형 5"/>
          <p:cNvSpPr/>
          <p:nvPr/>
        </p:nvSpPr>
        <p:spPr>
          <a:xfrm>
            <a:off x="-180528" y="0"/>
            <a:ext cx="9289032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평행 사변형 6"/>
          <p:cNvSpPr/>
          <p:nvPr/>
        </p:nvSpPr>
        <p:spPr>
          <a:xfrm>
            <a:off x="-540568" y="0"/>
            <a:ext cx="8568952" cy="672360"/>
          </a:xfrm>
          <a:prstGeom prst="parallelogram">
            <a:avLst>
              <a:gd name="adj" fmla="val 79101"/>
            </a:avLst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평행 사변형 7"/>
          <p:cNvSpPr/>
          <p:nvPr/>
        </p:nvSpPr>
        <p:spPr>
          <a:xfrm>
            <a:off x="-532184" y="0"/>
            <a:ext cx="1359768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내용 개체 틀 12"/>
          <p:cNvSpPr>
            <a:spLocks noGrp="1"/>
          </p:cNvSpPr>
          <p:nvPr>
            <p:ph sz="quarter" idx="10"/>
          </p:nvPr>
        </p:nvSpPr>
        <p:spPr>
          <a:xfrm>
            <a:off x="395288" y="1268760"/>
            <a:ext cx="8353425" cy="5184428"/>
          </a:xfrm>
        </p:spPr>
        <p:txBody>
          <a:bodyPr/>
          <a:lstStyle>
            <a:lvl1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 dirty="0"/>
          </a:p>
        </p:txBody>
      </p:sp>
      <p:sp>
        <p:nvSpPr>
          <p:cNvPr id="14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61156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  <p:sp>
        <p:nvSpPr>
          <p:cNvPr id="15" name="제목 31"/>
          <p:cNvSpPr>
            <a:spLocks noGrp="1"/>
          </p:cNvSpPr>
          <p:nvPr>
            <p:ph type="title"/>
          </p:nvPr>
        </p:nvSpPr>
        <p:spPr>
          <a:xfrm>
            <a:off x="827584" y="0"/>
            <a:ext cx="6552728" cy="620688"/>
          </a:xfrm>
        </p:spPr>
        <p:txBody>
          <a:bodyPr>
            <a:noAutofit/>
          </a:bodyPr>
          <a:lstStyle>
            <a:lvl1pPr algn="l" latinLnBrk="0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6920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>
            <a:lvl1pPr marL="342900" indent="-342900" latinLnBrk="0">
              <a:buFont typeface="Courier New" panose="02070309020205020404" pitchFamily="49" charset="0"/>
              <a:buChar char="o"/>
              <a:defRPr sz="2800">
                <a:latin typeface="Calibri" panose="020F0502020204030204" pitchFamily="34" charset="0"/>
              </a:defRPr>
            </a:lvl1pPr>
            <a:lvl2pPr latinLnBrk="0">
              <a:defRPr sz="240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</a:defRPr>
            </a:lvl2pPr>
            <a:lvl3pPr latinLnBrk="0">
              <a:defRPr sz="200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 pitchFamily="34" charset="0"/>
              </a:defRPr>
            </a:lvl3pPr>
            <a:lvl4pPr latinLnBrk="0">
              <a:defRPr sz="1800">
                <a:latin typeface="Calibri" panose="020F0502020204030204" pitchFamily="34" charset="0"/>
              </a:defRPr>
            </a:lvl4pPr>
            <a:lvl5pPr latinLnBrk="0">
              <a:defRPr sz="180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평행 사변형 8"/>
          <p:cNvSpPr/>
          <p:nvPr/>
        </p:nvSpPr>
        <p:spPr>
          <a:xfrm>
            <a:off x="-180528" y="0"/>
            <a:ext cx="9289032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평행 사변형 9"/>
          <p:cNvSpPr/>
          <p:nvPr/>
        </p:nvSpPr>
        <p:spPr>
          <a:xfrm>
            <a:off x="-540568" y="0"/>
            <a:ext cx="8568952" cy="672360"/>
          </a:xfrm>
          <a:prstGeom prst="parallelogram">
            <a:avLst>
              <a:gd name="adj" fmla="val 79101"/>
            </a:avLst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평행 사변형 10"/>
          <p:cNvSpPr/>
          <p:nvPr/>
        </p:nvSpPr>
        <p:spPr>
          <a:xfrm>
            <a:off x="-532184" y="0"/>
            <a:ext cx="1359768" cy="672360"/>
          </a:xfrm>
          <a:prstGeom prst="parallelogram">
            <a:avLst>
              <a:gd name="adj" fmla="val 791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내용 개체 틀 14"/>
          <p:cNvSpPr>
            <a:spLocks noGrp="1"/>
          </p:cNvSpPr>
          <p:nvPr>
            <p:ph sz="quarter" idx="16" hasCustomPrompt="1"/>
          </p:nvPr>
        </p:nvSpPr>
        <p:spPr>
          <a:xfrm>
            <a:off x="7812360" y="188640"/>
            <a:ext cx="1007367" cy="360362"/>
          </a:xfrm>
        </p:spPr>
        <p:txBody>
          <a:bodyPr>
            <a:normAutofit/>
          </a:bodyPr>
          <a:lstStyle>
            <a:lvl1pPr>
              <a:buNone/>
              <a:defRPr sz="1100" b="0" baseline="0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Chart number</a:t>
            </a:r>
            <a:endParaRPr lang="ko-KR" altLang="en-US" dirty="0"/>
          </a:p>
        </p:txBody>
      </p:sp>
      <p:sp>
        <p:nvSpPr>
          <p:cNvPr id="8" name="슬라이드 번호 개체 틀 29"/>
          <p:cNvSpPr>
            <a:spLocks noGrp="1"/>
          </p:cNvSpPr>
          <p:nvPr>
            <p:ph type="sldNum" sz="quarter" idx="18"/>
          </p:nvPr>
        </p:nvSpPr>
        <p:spPr>
          <a:xfrm>
            <a:off x="0" y="188640"/>
            <a:ext cx="683568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78D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atinLnBrk="0"/>
            <a:fld id="{F9270D24-46CB-4D0D-A4ED-A5BB87A875C6}" type="slidenum">
              <a:rPr lang="en-GB" smtClean="0"/>
              <a:pPr latinLnBrk="0"/>
              <a:t>‹#›</a:t>
            </a:fld>
            <a:endParaRPr lang="en-GB"/>
          </a:p>
        </p:txBody>
      </p:sp>
      <p:sp>
        <p:nvSpPr>
          <p:cNvPr id="9" name="제목 31"/>
          <p:cNvSpPr>
            <a:spLocks noGrp="1"/>
          </p:cNvSpPr>
          <p:nvPr>
            <p:ph type="title"/>
          </p:nvPr>
        </p:nvSpPr>
        <p:spPr>
          <a:xfrm>
            <a:off x="827584" y="0"/>
            <a:ext cx="6552728" cy="620688"/>
          </a:xfrm>
        </p:spPr>
        <p:txBody>
          <a:bodyPr>
            <a:noAutofit/>
          </a:bodyPr>
          <a:lstStyle>
            <a:lvl1pPr algn="l" latinLnBrk="0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639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3" presetClass="entr" presetSubtype="272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27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27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27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27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2/3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2/3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hanskys\Desktop\EDU\pisa presentation\usb files\GettyImages_145629557.jpg"/>
          <p:cNvPicPr>
            <a:picLocks noChangeAspect="1" noChangeArrowheads="1"/>
          </p:cNvPicPr>
          <p:nvPr/>
        </p:nvPicPr>
        <p:blipFill>
          <a:blip r:embed="rId2" cstate="print"/>
          <a:srcRect b="9658"/>
          <a:stretch>
            <a:fillRect/>
          </a:stretch>
        </p:blipFill>
        <p:spPr bwMode="auto">
          <a:xfrm>
            <a:off x="3270470" y="4581128"/>
            <a:ext cx="3783670" cy="2276872"/>
          </a:xfrm>
          <a:prstGeom prst="rect">
            <a:avLst/>
          </a:prstGeom>
          <a:noFill/>
        </p:spPr>
      </p:pic>
      <p:sp>
        <p:nvSpPr>
          <p:cNvPr id="8" name="Rectangle 40"/>
          <p:cNvSpPr/>
          <p:nvPr/>
        </p:nvSpPr>
        <p:spPr>
          <a:xfrm rot="16200000">
            <a:off x="2519772" y="5481228"/>
            <a:ext cx="2232248" cy="576064"/>
          </a:xfrm>
          <a:prstGeom prst="rect">
            <a:avLst/>
          </a:prstGeom>
          <a:gradFill flip="none" rotWithShape="1">
            <a:gsLst>
              <a:gs pos="0">
                <a:srgbClr val="7F7F7F"/>
              </a:gs>
              <a:gs pos="58000">
                <a:srgbClr val="D25F26">
                  <a:alpha val="35000"/>
                </a:srgbClr>
              </a:gs>
              <a:gs pos="100000">
                <a:srgbClr val="278D99">
                  <a:tint val="23500"/>
                  <a:satMod val="160000"/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0"/>
          <p:cNvSpPr/>
          <p:nvPr/>
        </p:nvSpPr>
        <p:spPr>
          <a:xfrm rot="16200000">
            <a:off x="1619672" y="5157192"/>
            <a:ext cx="2232248" cy="1224136"/>
          </a:xfrm>
          <a:prstGeom prst="rect">
            <a:avLst/>
          </a:prstGeom>
          <a:solidFill>
            <a:srgbClr val="7F7C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C:\Users\hanskys\Desktop\EDU\pisa presentation\usb files\Reading_shutterstock_124410865_pisa.jpg"/>
          <p:cNvPicPr>
            <a:picLocks noChangeAspect="1" noChangeArrowheads="1"/>
          </p:cNvPicPr>
          <p:nvPr/>
        </p:nvPicPr>
        <p:blipFill>
          <a:blip r:embed="rId3" cstate="print"/>
          <a:srcRect b="17033"/>
          <a:stretch>
            <a:fillRect/>
          </a:stretch>
        </p:blipFill>
        <p:spPr bwMode="auto">
          <a:xfrm>
            <a:off x="4211791" y="2348880"/>
            <a:ext cx="4032617" cy="2232248"/>
          </a:xfrm>
          <a:prstGeom prst="rect">
            <a:avLst/>
          </a:prstGeom>
          <a:noFill/>
        </p:spPr>
      </p:pic>
      <p:sp>
        <p:nvSpPr>
          <p:cNvPr id="11" name="Rectangle 40"/>
          <p:cNvSpPr/>
          <p:nvPr/>
        </p:nvSpPr>
        <p:spPr>
          <a:xfrm rot="16200000">
            <a:off x="3959932" y="3176971"/>
            <a:ext cx="2232248" cy="576064"/>
          </a:xfrm>
          <a:prstGeom prst="rect">
            <a:avLst/>
          </a:prstGeom>
          <a:gradFill flip="none" rotWithShape="1">
            <a:gsLst>
              <a:gs pos="0">
                <a:srgbClr val="D25F26"/>
              </a:gs>
              <a:gs pos="58000">
                <a:srgbClr val="D25F26">
                  <a:alpha val="35000"/>
                </a:srgbClr>
              </a:gs>
              <a:gs pos="100000">
                <a:srgbClr val="278D99">
                  <a:tint val="23500"/>
                  <a:satMod val="160000"/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40"/>
          <p:cNvSpPr/>
          <p:nvPr/>
        </p:nvSpPr>
        <p:spPr>
          <a:xfrm rot="16200000">
            <a:off x="3059832" y="2852936"/>
            <a:ext cx="2232248" cy="1224136"/>
          </a:xfrm>
          <a:prstGeom prst="rect">
            <a:avLst/>
          </a:prstGeom>
          <a:solidFill>
            <a:srgbClr val="D25F2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5" descr="C:\Users\hanskys\Desktop\EDU\pisa presentation\usb files\Science_42-20531161.jpg"/>
          <p:cNvPicPr>
            <a:picLocks noChangeAspect="1" noChangeArrowheads="1"/>
          </p:cNvPicPr>
          <p:nvPr/>
        </p:nvPicPr>
        <p:blipFill>
          <a:blip r:embed="rId4" cstate="print"/>
          <a:srcRect b="11745"/>
          <a:stretch>
            <a:fillRect/>
          </a:stretch>
        </p:blipFill>
        <p:spPr bwMode="auto">
          <a:xfrm flipH="1">
            <a:off x="6479704" y="0"/>
            <a:ext cx="2664296" cy="2351382"/>
          </a:xfrm>
          <a:prstGeom prst="rect">
            <a:avLst/>
          </a:prstGeom>
          <a:noFill/>
        </p:spPr>
      </p:pic>
      <p:sp>
        <p:nvSpPr>
          <p:cNvPr id="14" name="Rectangle 40"/>
          <p:cNvSpPr/>
          <p:nvPr/>
        </p:nvSpPr>
        <p:spPr>
          <a:xfrm rot="16200000">
            <a:off x="5845832" y="814400"/>
            <a:ext cx="2348880" cy="720080"/>
          </a:xfrm>
          <a:prstGeom prst="rect">
            <a:avLst/>
          </a:prstGeom>
          <a:gradFill flip="none" rotWithShape="1">
            <a:gsLst>
              <a:gs pos="0">
                <a:srgbClr val="C4B83E"/>
              </a:gs>
              <a:gs pos="58000">
                <a:srgbClr val="D25F26">
                  <a:alpha val="35000"/>
                </a:srgbClr>
              </a:gs>
              <a:gs pos="100000">
                <a:srgbClr val="278D99">
                  <a:tint val="23500"/>
                  <a:satMod val="160000"/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40"/>
          <p:cNvSpPr/>
          <p:nvPr/>
        </p:nvSpPr>
        <p:spPr>
          <a:xfrm rot="16200000">
            <a:off x="4765712" y="454360"/>
            <a:ext cx="2348880" cy="1440160"/>
          </a:xfrm>
          <a:prstGeom prst="rect">
            <a:avLst/>
          </a:prstGeom>
          <a:solidFill>
            <a:srgbClr val="C4B8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7"/>
          <p:cNvSpPr/>
          <p:nvPr/>
        </p:nvSpPr>
        <p:spPr>
          <a:xfrm rot="10800000">
            <a:off x="2" y="0"/>
            <a:ext cx="2444995" cy="6830616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0"/>
          <p:cNvSpPr/>
          <p:nvPr/>
        </p:nvSpPr>
        <p:spPr>
          <a:xfrm>
            <a:off x="2339752" y="0"/>
            <a:ext cx="844062" cy="91440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6"/>
          <p:cNvSpPr/>
          <p:nvPr/>
        </p:nvSpPr>
        <p:spPr>
          <a:xfrm>
            <a:off x="317989" y="1988840"/>
            <a:ext cx="458635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en-US" sz="3600" b="1" kern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OECD EMPLOYER BRAND</a:t>
            </a:r>
            <a:endParaRPr lang="en-US" sz="3600" i="1" kern="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sz="2800" i="1" kern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Playbook</a:t>
            </a:r>
            <a:r>
              <a:rPr lang="en-US" sz="3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</a:br>
            <a:endParaRPr lang="en-US" sz="3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각 삼각형 18"/>
          <p:cNvSpPr/>
          <p:nvPr/>
        </p:nvSpPr>
        <p:spPr>
          <a:xfrm rot="5400000">
            <a:off x="-2046361" y="2046361"/>
            <a:ext cx="10824961" cy="6732239"/>
          </a:xfrm>
          <a:prstGeom prst="rtTriangle">
            <a:avLst/>
          </a:prstGeom>
          <a:solidFill>
            <a:srgbClr val="278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4499991" y="3518775"/>
            <a:ext cx="3240361" cy="1062353"/>
            <a:chOff x="265" y="1303"/>
            <a:chExt cx="5228" cy="1714"/>
          </a:xfrm>
          <a:solidFill>
            <a:srgbClr val="FFFFFF">
              <a:alpha val="50196"/>
            </a:srgbClr>
          </a:solidFill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265" y="1341"/>
              <a:ext cx="1263" cy="1643"/>
            </a:xfrm>
            <a:custGeom>
              <a:avLst/>
              <a:gdLst>
                <a:gd name="T0" fmla="*/ 534 w 534"/>
                <a:gd name="T1" fmla="*/ 171 h 693"/>
                <a:gd name="T2" fmla="*/ 513 w 534"/>
                <a:gd name="T3" fmla="*/ 267 h 693"/>
                <a:gd name="T4" fmla="*/ 454 w 534"/>
                <a:gd name="T5" fmla="*/ 336 h 693"/>
                <a:gd name="T6" fmla="*/ 372 w 534"/>
                <a:gd name="T7" fmla="*/ 376 h 693"/>
                <a:gd name="T8" fmla="*/ 278 w 534"/>
                <a:gd name="T9" fmla="*/ 389 h 693"/>
                <a:gd name="T10" fmla="*/ 200 w 534"/>
                <a:gd name="T11" fmla="*/ 389 h 693"/>
                <a:gd name="T12" fmla="*/ 200 w 534"/>
                <a:gd name="T13" fmla="*/ 598 h 693"/>
                <a:gd name="T14" fmla="*/ 206 w 534"/>
                <a:gd name="T15" fmla="*/ 628 h 693"/>
                <a:gd name="T16" fmla="*/ 229 w 534"/>
                <a:gd name="T17" fmla="*/ 648 h 693"/>
                <a:gd name="T18" fmla="*/ 260 w 534"/>
                <a:gd name="T19" fmla="*/ 655 h 693"/>
                <a:gd name="T20" fmla="*/ 301 w 534"/>
                <a:gd name="T21" fmla="*/ 658 h 693"/>
                <a:gd name="T22" fmla="*/ 301 w 534"/>
                <a:gd name="T23" fmla="*/ 693 h 693"/>
                <a:gd name="T24" fmla="*/ 4 w 534"/>
                <a:gd name="T25" fmla="*/ 693 h 693"/>
                <a:gd name="T26" fmla="*/ 4 w 534"/>
                <a:gd name="T27" fmla="*/ 658 h 693"/>
                <a:gd name="T28" fmla="*/ 37 w 534"/>
                <a:gd name="T29" fmla="*/ 655 h 693"/>
                <a:gd name="T30" fmla="*/ 68 w 534"/>
                <a:gd name="T31" fmla="*/ 648 h 693"/>
                <a:gd name="T32" fmla="*/ 90 w 534"/>
                <a:gd name="T33" fmla="*/ 630 h 693"/>
                <a:gd name="T34" fmla="*/ 96 w 534"/>
                <a:gd name="T35" fmla="*/ 598 h 693"/>
                <a:gd name="T36" fmla="*/ 96 w 534"/>
                <a:gd name="T37" fmla="*/ 98 h 693"/>
                <a:gd name="T38" fmla="*/ 91 w 534"/>
                <a:gd name="T39" fmla="*/ 68 h 693"/>
                <a:gd name="T40" fmla="*/ 68 w 534"/>
                <a:gd name="T41" fmla="*/ 47 h 693"/>
                <a:gd name="T42" fmla="*/ 32 w 534"/>
                <a:gd name="T43" fmla="*/ 38 h 693"/>
                <a:gd name="T44" fmla="*/ 0 w 534"/>
                <a:gd name="T45" fmla="*/ 35 h 693"/>
                <a:gd name="T46" fmla="*/ 0 w 534"/>
                <a:gd name="T47" fmla="*/ 0 h 693"/>
                <a:gd name="T48" fmla="*/ 317 w 534"/>
                <a:gd name="T49" fmla="*/ 0 h 693"/>
                <a:gd name="T50" fmla="*/ 474 w 534"/>
                <a:gd name="T51" fmla="*/ 46 h 693"/>
                <a:gd name="T52" fmla="*/ 534 w 534"/>
                <a:gd name="T53" fmla="*/ 171 h 693"/>
                <a:gd name="T54" fmla="*/ 385 w 534"/>
                <a:gd name="T55" fmla="*/ 289 h 693"/>
                <a:gd name="T56" fmla="*/ 407 w 534"/>
                <a:gd name="T57" fmla="*/ 240 h 693"/>
                <a:gd name="T58" fmla="*/ 413 w 534"/>
                <a:gd name="T59" fmla="*/ 195 h 693"/>
                <a:gd name="T60" fmla="*/ 406 w 534"/>
                <a:gd name="T61" fmla="*/ 139 h 693"/>
                <a:gd name="T62" fmla="*/ 383 w 534"/>
                <a:gd name="T63" fmla="*/ 88 h 693"/>
                <a:gd name="T64" fmla="*/ 338 w 534"/>
                <a:gd name="T65" fmla="*/ 53 h 693"/>
                <a:gd name="T66" fmla="*/ 269 w 534"/>
                <a:gd name="T67" fmla="*/ 40 h 693"/>
                <a:gd name="T68" fmla="*/ 200 w 534"/>
                <a:gd name="T69" fmla="*/ 40 h 693"/>
                <a:gd name="T70" fmla="*/ 200 w 534"/>
                <a:gd name="T71" fmla="*/ 346 h 693"/>
                <a:gd name="T72" fmla="*/ 250 w 534"/>
                <a:gd name="T73" fmla="*/ 346 h 693"/>
                <a:gd name="T74" fmla="*/ 336 w 534"/>
                <a:gd name="T75" fmla="*/ 330 h 693"/>
                <a:gd name="T76" fmla="*/ 385 w 534"/>
                <a:gd name="T77" fmla="*/ 289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4" h="693">
                  <a:moveTo>
                    <a:pt x="534" y="171"/>
                  </a:moveTo>
                  <a:cubicBezTo>
                    <a:pt x="534" y="207"/>
                    <a:pt x="527" y="239"/>
                    <a:pt x="513" y="267"/>
                  </a:cubicBezTo>
                  <a:cubicBezTo>
                    <a:pt x="498" y="295"/>
                    <a:pt x="479" y="318"/>
                    <a:pt x="454" y="336"/>
                  </a:cubicBezTo>
                  <a:cubicBezTo>
                    <a:pt x="429" y="354"/>
                    <a:pt x="402" y="367"/>
                    <a:pt x="372" y="376"/>
                  </a:cubicBezTo>
                  <a:cubicBezTo>
                    <a:pt x="343" y="384"/>
                    <a:pt x="311" y="389"/>
                    <a:pt x="278" y="389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200" y="598"/>
                    <a:pt x="200" y="598"/>
                    <a:pt x="200" y="598"/>
                  </a:cubicBezTo>
                  <a:cubicBezTo>
                    <a:pt x="200" y="610"/>
                    <a:pt x="202" y="620"/>
                    <a:pt x="206" y="628"/>
                  </a:cubicBezTo>
                  <a:cubicBezTo>
                    <a:pt x="210" y="637"/>
                    <a:pt x="217" y="644"/>
                    <a:pt x="229" y="648"/>
                  </a:cubicBezTo>
                  <a:cubicBezTo>
                    <a:pt x="235" y="651"/>
                    <a:pt x="245" y="653"/>
                    <a:pt x="260" y="655"/>
                  </a:cubicBezTo>
                  <a:cubicBezTo>
                    <a:pt x="275" y="657"/>
                    <a:pt x="289" y="658"/>
                    <a:pt x="301" y="658"/>
                  </a:cubicBezTo>
                  <a:cubicBezTo>
                    <a:pt x="301" y="693"/>
                    <a:pt x="301" y="693"/>
                    <a:pt x="301" y="693"/>
                  </a:cubicBezTo>
                  <a:cubicBezTo>
                    <a:pt x="4" y="693"/>
                    <a:pt x="4" y="693"/>
                    <a:pt x="4" y="693"/>
                  </a:cubicBezTo>
                  <a:cubicBezTo>
                    <a:pt x="4" y="658"/>
                    <a:pt x="4" y="658"/>
                    <a:pt x="4" y="658"/>
                  </a:cubicBezTo>
                  <a:cubicBezTo>
                    <a:pt x="11" y="657"/>
                    <a:pt x="23" y="656"/>
                    <a:pt x="37" y="655"/>
                  </a:cubicBezTo>
                  <a:cubicBezTo>
                    <a:pt x="52" y="653"/>
                    <a:pt x="63" y="651"/>
                    <a:pt x="68" y="648"/>
                  </a:cubicBezTo>
                  <a:cubicBezTo>
                    <a:pt x="78" y="644"/>
                    <a:pt x="85" y="638"/>
                    <a:pt x="90" y="630"/>
                  </a:cubicBezTo>
                  <a:cubicBezTo>
                    <a:pt x="94" y="622"/>
                    <a:pt x="96" y="611"/>
                    <a:pt x="96" y="5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87"/>
                    <a:pt x="95" y="77"/>
                    <a:pt x="91" y="68"/>
                  </a:cubicBezTo>
                  <a:cubicBezTo>
                    <a:pt x="88" y="59"/>
                    <a:pt x="81" y="52"/>
                    <a:pt x="68" y="47"/>
                  </a:cubicBezTo>
                  <a:cubicBezTo>
                    <a:pt x="56" y="43"/>
                    <a:pt x="44" y="40"/>
                    <a:pt x="32" y="38"/>
                  </a:cubicBezTo>
                  <a:cubicBezTo>
                    <a:pt x="19" y="36"/>
                    <a:pt x="9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81" y="0"/>
                    <a:pt x="433" y="15"/>
                    <a:pt x="474" y="46"/>
                  </a:cubicBezTo>
                  <a:cubicBezTo>
                    <a:pt x="514" y="78"/>
                    <a:pt x="534" y="119"/>
                    <a:pt x="534" y="171"/>
                  </a:cubicBezTo>
                  <a:close/>
                  <a:moveTo>
                    <a:pt x="385" y="289"/>
                  </a:moveTo>
                  <a:cubicBezTo>
                    <a:pt x="396" y="273"/>
                    <a:pt x="404" y="257"/>
                    <a:pt x="407" y="240"/>
                  </a:cubicBezTo>
                  <a:cubicBezTo>
                    <a:pt x="411" y="224"/>
                    <a:pt x="413" y="208"/>
                    <a:pt x="413" y="195"/>
                  </a:cubicBezTo>
                  <a:cubicBezTo>
                    <a:pt x="413" y="177"/>
                    <a:pt x="411" y="158"/>
                    <a:pt x="406" y="139"/>
                  </a:cubicBezTo>
                  <a:cubicBezTo>
                    <a:pt x="402" y="119"/>
                    <a:pt x="394" y="103"/>
                    <a:pt x="383" y="88"/>
                  </a:cubicBezTo>
                  <a:cubicBezTo>
                    <a:pt x="372" y="73"/>
                    <a:pt x="357" y="61"/>
                    <a:pt x="338" y="53"/>
                  </a:cubicBezTo>
                  <a:cubicBezTo>
                    <a:pt x="320" y="44"/>
                    <a:pt x="297" y="40"/>
                    <a:pt x="269" y="40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346"/>
                    <a:pt x="200" y="346"/>
                    <a:pt x="200" y="346"/>
                  </a:cubicBezTo>
                  <a:cubicBezTo>
                    <a:pt x="250" y="346"/>
                    <a:pt x="250" y="346"/>
                    <a:pt x="250" y="346"/>
                  </a:cubicBezTo>
                  <a:cubicBezTo>
                    <a:pt x="285" y="346"/>
                    <a:pt x="314" y="341"/>
                    <a:pt x="336" y="330"/>
                  </a:cubicBezTo>
                  <a:cubicBezTo>
                    <a:pt x="358" y="319"/>
                    <a:pt x="374" y="305"/>
                    <a:pt x="385" y="2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/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694" y="1341"/>
              <a:ext cx="738" cy="1643"/>
            </a:xfrm>
            <a:custGeom>
              <a:avLst/>
              <a:gdLst>
                <a:gd name="T0" fmla="*/ 312 w 312"/>
                <a:gd name="T1" fmla="*/ 693 h 693"/>
                <a:gd name="T2" fmla="*/ 0 w 312"/>
                <a:gd name="T3" fmla="*/ 693 h 693"/>
                <a:gd name="T4" fmla="*/ 0 w 312"/>
                <a:gd name="T5" fmla="*/ 658 h 693"/>
                <a:gd name="T6" fmla="*/ 38 w 312"/>
                <a:gd name="T7" fmla="*/ 655 h 693"/>
                <a:gd name="T8" fmla="*/ 73 w 312"/>
                <a:gd name="T9" fmla="*/ 649 h 693"/>
                <a:gd name="T10" fmla="*/ 97 w 312"/>
                <a:gd name="T11" fmla="*/ 632 h 693"/>
                <a:gd name="T12" fmla="*/ 104 w 312"/>
                <a:gd name="T13" fmla="*/ 601 h 693"/>
                <a:gd name="T14" fmla="*/ 104 w 312"/>
                <a:gd name="T15" fmla="*/ 99 h 693"/>
                <a:gd name="T16" fmla="*/ 99 w 312"/>
                <a:gd name="T17" fmla="*/ 71 h 693"/>
                <a:gd name="T18" fmla="*/ 73 w 312"/>
                <a:gd name="T19" fmla="*/ 52 h 693"/>
                <a:gd name="T20" fmla="*/ 36 w 312"/>
                <a:gd name="T21" fmla="*/ 41 h 693"/>
                <a:gd name="T22" fmla="*/ 0 w 312"/>
                <a:gd name="T23" fmla="*/ 35 h 693"/>
                <a:gd name="T24" fmla="*/ 0 w 312"/>
                <a:gd name="T25" fmla="*/ 0 h 693"/>
                <a:gd name="T26" fmla="*/ 312 w 312"/>
                <a:gd name="T27" fmla="*/ 0 h 693"/>
                <a:gd name="T28" fmla="*/ 312 w 312"/>
                <a:gd name="T29" fmla="*/ 35 h 693"/>
                <a:gd name="T30" fmla="*/ 276 w 312"/>
                <a:gd name="T31" fmla="*/ 38 h 693"/>
                <a:gd name="T32" fmla="*/ 239 w 312"/>
                <a:gd name="T33" fmla="*/ 46 h 693"/>
                <a:gd name="T34" fmla="*/ 214 w 312"/>
                <a:gd name="T35" fmla="*/ 65 h 693"/>
                <a:gd name="T36" fmla="*/ 208 w 312"/>
                <a:gd name="T37" fmla="*/ 95 h 693"/>
                <a:gd name="T38" fmla="*/ 208 w 312"/>
                <a:gd name="T39" fmla="*/ 596 h 693"/>
                <a:gd name="T40" fmla="*/ 215 w 312"/>
                <a:gd name="T41" fmla="*/ 625 h 693"/>
                <a:gd name="T42" fmla="*/ 239 w 312"/>
                <a:gd name="T43" fmla="*/ 644 h 693"/>
                <a:gd name="T44" fmla="*/ 273 w 312"/>
                <a:gd name="T45" fmla="*/ 653 h 693"/>
                <a:gd name="T46" fmla="*/ 312 w 312"/>
                <a:gd name="T47" fmla="*/ 658 h 693"/>
                <a:gd name="T48" fmla="*/ 312 w 312"/>
                <a:gd name="T49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2" h="693">
                  <a:moveTo>
                    <a:pt x="312" y="693"/>
                  </a:moveTo>
                  <a:cubicBezTo>
                    <a:pt x="0" y="693"/>
                    <a:pt x="0" y="693"/>
                    <a:pt x="0" y="693"/>
                  </a:cubicBezTo>
                  <a:cubicBezTo>
                    <a:pt x="0" y="658"/>
                    <a:pt x="0" y="658"/>
                    <a:pt x="0" y="658"/>
                  </a:cubicBezTo>
                  <a:cubicBezTo>
                    <a:pt x="9" y="657"/>
                    <a:pt x="22" y="656"/>
                    <a:pt x="38" y="655"/>
                  </a:cubicBezTo>
                  <a:cubicBezTo>
                    <a:pt x="55" y="654"/>
                    <a:pt x="67" y="652"/>
                    <a:pt x="73" y="649"/>
                  </a:cubicBezTo>
                  <a:cubicBezTo>
                    <a:pt x="84" y="645"/>
                    <a:pt x="92" y="639"/>
                    <a:pt x="97" y="632"/>
                  </a:cubicBezTo>
                  <a:cubicBezTo>
                    <a:pt x="102" y="625"/>
                    <a:pt x="104" y="614"/>
                    <a:pt x="104" y="601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04" y="88"/>
                    <a:pt x="102" y="79"/>
                    <a:pt x="99" y="71"/>
                  </a:cubicBezTo>
                  <a:cubicBezTo>
                    <a:pt x="95" y="63"/>
                    <a:pt x="87" y="57"/>
                    <a:pt x="73" y="52"/>
                  </a:cubicBezTo>
                  <a:cubicBezTo>
                    <a:pt x="64" y="48"/>
                    <a:pt x="51" y="44"/>
                    <a:pt x="36" y="41"/>
                  </a:cubicBezTo>
                  <a:cubicBezTo>
                    <a:pt x="22" y="37"/>
                    <a:pt x="1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35"/>
                    <a:pt x="312" y="35"/>
                    <a:pt x="312" y="35"/>
                  </a:cubicBezTo>
                  <a:cubicBezTo>
                    <a:pt x="302" y="35"/>
                    <a:pt x="290" y="36"/>
                    <a:pt x="276" y="38"/>
                  </a:cubicBezTo>
                  <a:cubicBezTo>
                    <a:pt x="262" y="40"/>
                    <a:pt x="250" y="43"/>
                    <a:pt x="239" y="46"/>
                  </a:cubicBezTo>
                  <a:cubicBezTo>
                    <a:pt x="227" y="50"/>
                    <a:pt x="219" y="56"/>
                    <a:pt x="214" y="65"/>
                  </a:cubicBezTo>
                  <a:cubicBezTo>
                    <a:pt x="210" y="74"/>
                    <a:pt x="208" y="84"/>
                    <a:pt x="208" y="95"/>
                  </a:cubicBezTo>
                  <a:cubicBezTo>
                    <a:pt x="208" y="596"/>
                    <a:pt x="208" y="596"/>
                    <a:pt x="208" y="596"/>
                  </a:cubicBezTo>
                  <a:cubicBezTo>
                    <a:pt x="208" y="607"/>
                    <a:pt x="210" y="616"/>
                    <a:pt x="215" y="625"/>
                  </a:cubicBezTo>
                  <a:cubicBezTo>
                    <a:pt x="220" y="633"/>
                    <a:pt x="228" y="639"/>
                    <a:pt x="239" y="644"/>
                  </a:cubicBezTo>
                  <a:cubicBezTo>
                    <a:pt x="246" y="647"/>
                    <a:pt x="257" y="650"/>
                    <a:pt x="273" y="653"/>
                  </a:cubicBezTo>
                  <a:cubicBezTo>
                    <a:pt x="288" y="656"/>
                    <a:pt x="301" y="658"/>
                    <a:pt x="312" y="658"/>
                  </a:cubicBezTo>
                  <a:lnTo>
                    <a:pt x="312" y="6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/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2633" y="1303"/>
              <a:ext cx="1126" cy="1714"/>
            </a:xfrm>
            <a:custGeom>
              <a:avLst/>
              <a:gdLst>
                <a:gd name="T0" fmla="*/ 433 w 476"/>
                <a:gd name="T1" fmla="*/ 391 h 723"/>
                <a:gd name="T2" fmla="*/ 466 w 476"/>
                <a:gd name="T3" fmla="*/ 444 h 723"/>
                <a:gd name="T4" fmla="*/ 476 w 476"/>
                <a:gd name="T5" fmla="*/ 512 h 723"/>
                <a:gd name="T6" fmla="*/ 408 w 476"/>
                <a:gd name="T7" fmla="*/ 663 h 723"/>
                <a:gd name="T8" fmla="*/ 240 w 476"/>
                <a:gd name="T9" fmla="*/ 723 h 723"/>
                <a:gd name="T10" fmla="*/ 147 w 476"/>
                <a:gd name="T11" fmla="*/ 708 h 723"/>
                <a:gd name="T12" fmla="*/ 67 w 476"/>
                <a:gd name="T13" fmla="*/ 674 h 723"/>
                <a:gd name="T14" fmla="*/ 46 w 476"/>
                <a:gd name="T15" fmla="*/ 709 h 723"/>
                <a:gd name="T16" fmla="*/ 7 w 476"/>
                <a:gd name="T17" fmla="*/ 709 h 723"/>
                <a:gd name="T18" fmla="*/ 0 w 476"/>
                <a:gd name="T19" fmla="*/ 472 h 723"/>
                <a:gd name="T20" fmla="*/ 40 w 476"/>
                <a:gd name="T21" fmla="*/ 472 h 723"/>
                <a:gd name="T22" fmla="*/ 68 w 476"/>
                <a:gd name="T23" fmla="*/ 551 h 723"/>
                <a:gd name="T24" fmla="*/ 111 w 476"/>
                <a:gd name="T25" fmla="*/ 617 h 723"/>
                <a:gd name="T26" fmla="*/ 171 w 476"/>
                <a:gd name="T27" fmla="*/ 663 h 723"/>
                <a:gd name="T28" fmla="*/ 250 w 476"/>
                <a:gd name="T29" fmla="*/ 680 h 723"/>
                <a:gd name="T30" fmla="*/ 308 w 476"/>
                <a:gd name="T31" fmla="*/ 672 h 723"/>
                <a:gd name="T32" fmla="*/ 349 w 476"/>
                <a:gd name="T33" fmla="*/ 647 h 723"/>
                <a:gd name="T34" fmla="*/ 372 w 476"/>
                <a:gd name="T35" fmla="*/ 609 h 723"/>
                <a:gd name="T36" fmla="*/ 380 w 476"/>
                <a:gd name="T37" fmla="*/ 559 h 723"/>
                <a:gd name="T38" fmla="*/ 357 w 476"/>
                <a:gd name="T39" fmla="*/ 481 h 723"/>
                <a:gd name="T40" fmla="*/ 287 w 476"/>
                <a:gd name="T41" fmla="*/ 427 h 723"/>
                <a:gd name="T42" fmla="*/ 214 w 476"/>
                <a:gd name="T43" fmla="*/ 399 h 723"/>
                <a:gd name="T44" fmla="*/ 143 w 476"/>
                <a:gd name="T45" fmla="*/ 370 h 723"/>
                <a:gd name="T46" fmla="*/ 52 w 476"/>
                <a:gd name="T47" fmla="*/ 301 h 723"/>
                <a:gd name="T48" fmla="*/ 20 w 476"/>
                <a:gd name="T49" fmla="*/ 189 h 723"/>
                <a:gd name="T50" fmla="*/ 36 w 476"/>
                <a:gd name="T51" fmla="*/ 115 h 723"/>
                <a:gd name="T52" fmla="*/ 82 w 476"/>
                <a:gd name="T53" fmla="*/ 54 h 723"/>
                <a:gd name="T54" fmla="*/ 149 w 476"/>
                <a:gd name="T55" fmla="*/ 15 h 723"/>
                <a:gd name="T56" fmla="*/ 229 w 476"/>
                <a:gd name="T57" fmla="*/ 0 h 723"/>
                <a:gd name="T58" fmla="*/ 315 w 476"/>
                <a:gd name="T59" fmla="*/ 15 h 723"/>
                <a:gd name="T60" fmla="*/ 384 w 476"/>
                <a:gd name="T61" fmla="*/ 49 h 723"/>
                <a:gd name="T62" fmla="*/ 404 w 476"/>
                <a:gd name="T63" fmla="*/ 16 h 723"/>
                <a:gd name="T64" fmla="*/ 443 w 476"/>
                <a:gd name="T65" fmla="*/ 16 h 723"/>
                <a:gd name="T66" fmla="*/ 447 w 476"/>
                <a:gd name="T67" fmla="*/ 246 h 723"/>
                <a:gd name="T68" fmla="*/ 407 w 476"/>
                <a:gd name="T69" fmla="*/ 246 h 723"/>
                <a:gd name="T70" fmla="*/ 383 w 476"/>
                <a:gd name="T71" fmla="*/ 170 h 723"/>
                <a:gd name="T72" fmla="*/ 348 w 476"/>
                <a:gd name="T73" fmla="*/ 105 h 723"/>
                <a:gd name="T74" fmla="*/ 297 w 476"/>
                <a:gd name="T75" fmla="*/ 60 h 723"/>
                <a:gd name="T76" fmla="*/ 223 w 476"/>
                <a:gd name="T77" fmla="*/ 43 h 723"/>
                <a:gd name="T78" fmla="*/ 144 w 476"/>
                <a:gd name="T79" fmla="*/ 72 h 723"/>
                <a:gd name="T80" fmla="*/ 111 w 476"/>
                <a:gd name="T81" fmla="*/ 145 h 723"/>
                <a:gd name="T82" fmla="*/ 132 w 476"/>
                <a:gd name="T83" fmla="*/ 220 h 723"/>
                <a:gd name="T84" fmla="*/ 193 w 476"/>
                <a:gd name="T85" fmla="*/ 268 h 723"/>
                <a:gd name="T86" fmla="*/ 263 w 476"/>
                <a:gd name="T87" fmla="*/ 298 h 723"/>
                <a:gd name="T88" fmla="*/ 330 w 476"/>
                <a:gd name="T89" fmla="*/ 324 h 723"/>
                <a:gd name="T90" fmla="*/ 386 w 476"/>
                <a:gd name="T91" fmla="*/ 353 h 723"/>
                <a:gd name="T92" fmla="*/ 433 w 476"/>
                <a:gd name="T93" fmla="*/ 391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6" h="723">
                  <a:moveTo>
                    <a:pt x="433" y="391"/>
                  </a:moveTo>
                  <a:cubicBezTo>
                    <a:pt x="448" y="407"/>
                    <a:pt x="459" y="425"/>
                    <a:pt x="466" y="444"/>
                  </a:cubicBezTo>
                  <a:cubicBezTo>
                    <a:pt x="473" y="464"/>
                    <a:pt x="476" y="486"/>
                    <a:pt x="476" y="512"/>
                  </a:cubicBezTo>
                  <a:cubicBezTo>
                    <a:pt x="476" y="573"/>
                    <a:pt x="454" y="624"/>
                    <a:pt x="408" y="663"/>
                  </a:cubicBezTo>
                  <a:cubicBezTo>
                    <a:pt x="363" y="703"/>
                    <a:pt x="307" y="723"/>
                    <a:pt x="240" y="723"/>
                  </a:cubicBezTo>
                  <a:cubicBezTo>
                    <a:pt x="209" y="723"/>
                    <a:pt x="178" y="718"/>
                    <a:pt x="147" y="708"/>
                  </a:cubicBezTo>
                  <a:cubicBezTo>
                    <a:pt x="116" y="699"/>
                    <a:pt x="89" y="687"/>
                    <a:pt x="67" y="674"/>
                  </a:cubicBezTo>
                  <a:cubicBezTo>
                    <a:pt x="46" y="709"/>
                    <a:pt x="46" y="709"/>
                    <a:pt x="46" y="709"/>
                  </a:cubicBezTo>
                  <a:cubicBezTo>
                    <a:pt x="7" y="709"/>
                    <a:pt x="7" y="709"/>
                    <a:pt x="7" y="709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48" y="501"/>
                    <a:pt x="57" y="528"/>
                    <a:pt x="68" y="551"/>
                  </a:cubicBezTo>
                  <a:cubicBezTo>
                    <a:pt x="79" y="575"/>
                    <a:pt x="94" y="597"/>
                    <a:pt x="111" y="617"/>
                  </a:cubicBezTo>
                  <a:cubicBezTo>
                    <a:pt x="128" y="637"/>
                    <a:pt x="148" y="652"/>
                    <a:pt x="171" y="663"/>
                  </a:cubicBezTo>
                  <a:cubicBezTo>
                    <a:pt x="193" y="675"/>
                    <a:pt x="220" y="680"/>
                    <a:pt x="250" y="680"/>
                  </a:cubicBezTo>
                  <a:cubicBezTo>
                    <a:pt x="272" y="680"/>
                    <a:pt x="292" y="677"/>
                    <a:pt x="308" y="672"/>
                  </a:cubicBezTo>
                  <a:cubicBezTo>
                    <a:pt x="325" y="666"/>
                    <a:pt x="339" y="657"/>
                    <a:pt x="349" y="647"/>
                  </a:cubicBezTo>
                  <a:cubicBezTo>
                    <a:pt x="360" y="636"/>
                    <a:pt x="367" y="623"/>
                    <a:pt x="372" y="609"/>
                  </a:cubicBezTo>
                  <a:cubicBezTo>
                    <a:pt x="377" y="594"/>
                    <a:pt x="380" y="578"/>
                    <a:pt x="380" y="559"/>
                  </a:cubicBezTo>
                  <a:cubicBezTo>
                    <a:pt x="380" y="531"/>
                    <a:pt x="372" y="505"/>
                    <a:pt x="357" y="481"/>
                  </a:cubicBezTo>
                  <a:cubicBezTo>
                    <a:pt x="341" y="457"/>
                    <a:pt x="318" y="439"/>
                    <a:pt x="287" y="427"/>
                  </a:cubicBezTo>
                  <a:cubicBezTo>
                    <a:pt x="266" y="418"/>
                    <a:pt x="241" y="409"/>
                    <a:pt x="214" y="399"/>
                  </a:cubicBezTo>
                  <a:cubicBezTo>
                    <a:pt x="187" y="388"/>
                    <a:pt x="163" y="379"/>
                    <a:pt x="143" y="370"/>
                  </a:cubicBezTo>
                  <a:cubicBezTo>
                    <a:pt x="104" y="352"/>
                    <a:pt x="74" y="329"/>
                    <a:pt x="52" y="301"/>
                  </a:cubicBezTo>
                  <a:cubicBezTo>
                    <a:pt x="30" y="272"/>
                    <a:pt x="20" y="235"/>
                    <a:pt x="20" y="189"/>
                  </a:cubicBezTo>
                  <a:cubicBezTo>
                    <a:pt x="20" y="163"/>
                    <a:pt x="25" y="138"/>
                    <a:pt x="36" y="115"/>
                  </a:cubicBezTo>
                  <a:cubicBezTo>
                    <a:pt x="46" y="93"/>
                    <a:pt x="62" y="72"/>
                    <a:pt x="82" y="54"/>
                  </a:cubicBezTo>
                  <a:cubicBezTo>
                    <a:pt x="101" y="37"/>
                    <a:pt x="123" y="24"/>
                    <a:pt x="149" y="15"/>
                  </a:cubicBezTo>
                  <a:cubicBezTo>
                    <a:pt x="174" y="5"/>
                    <a:pt x="201" y="0"/>
                    <a:pt x="229" y="0"/>
                  </a:cubicBezTo>
                  <a:cubicBezTo>
                    <a:pt x="261" y="0"/>
                    <a:pt x="290" y="5"/>
                    <a:pt x="315" y="15"/>
                  </a:cubicBezTo>
                  <a:cubicBezTo>
                    <a:pt x="340" y="25"/>
                    <a:pt x="363" y="36"/>
                    <a:pt x="384" y="49"/>
                  </a:cubicBezTo>
                  <a:cubicBezTo>
                    <a:pt x="404" y="16"/>
                    <a:pt x="404" y="16"/>
                    <a:pt x="404" y="16"/>
                  </a:cubicBezTo>
                  <a:cubicBezTo>
                    <a:pt x="443" y="16"/>
                    <a:pt x="443" y="16"/>
                    <a:pt x="443" y="16"/>
                  </a:cubicBezTo>
                  <a:cubicBezTo>
                    <a:pt x="447" y="246"/>
                    <a:pt x="447" y="246"/>
                    <a:pt x="447" y="246"/>
                  </a:cubicBezTo>
                  <a:cubicBezTo>
                    <a:pt x="407" y="246"/>
                    <a:pt x="407" y="246"/>
                    <a:pt x="407" y="246"/>
                  </a:cubicBezTo>
                  <a:cubicBezTo>
                    <a:pt x="400" y="219"/>
                    <a:pt x="392" y="194"/>
                    <a:pt x="383" y="170"/>
                  </a:cubicBezTo>
                  <a:cubicBezTo>
                    <a:pt x="374" y="146"/>
                    <a:pt x="363" y="124"/>
                    <a:pt x="348" y="105"/>
                  </a:cubicBezTo>
                  <a:cubicBezTo>
                    <a:pt x="334" y="86"/>
                    <a:pt x="317" y="71"/>
                    <a:pt x="297" y="60"/>
                  </a:cubicBezTo>
                  <a:cubicBezTo>
                    <a:pt x="277" y="48"/>
                    <a:pt x="252" y="43"/>
                    <a:pt x="223" y="43"/>
                  </a:cubicBezTo>
                  <a:cubicBezTo>
                    <a:pt x="192" y="43"/>
                    <a:pt x="165" y="53"/>
                    <a:pt x="144" y="72"/>
                  </a:cubicBezTo>
                  <a:cubicBezTo>
                    <a:pt x="122" y="92"/>
                    <a:pt x="111" y="117"/>
                    <a:pt x="111" y="145"/>
                  </a:cubicBezTo>
                  <a:cubicBezTo>
                    <a:pt x="111" y="175"/>
                    <a:pt x="118" y="200"/>
                    <a:pt x="132" y="220"/>
                  </a:cubicBezTo>
                  <a:cubicBezTo>
                    <a:pt x="146" y="239"/>
                    <a:pt x="166" y="256"/>
                    <a:pt x="193" y="268"/>
                  </a:cubicBezTo>
                  <a:cubicBezTo>
                    <a:pt x="217" y="280"/>
                    <a:pt x="240" y="290"/>
                    <a:pt x="263" y="298"/>
                  </a:cubicBezTo>
                  <a:cubicBezTo>
                    <a:pt x="286" y="306"/>
                    <a:pt x="308" y="315"/>
                    <a:pt x="330" y="324"/>
                  </a:cubicBezTo>
                  <a:cubicBezTo>
                    <a:pt x="349" y="333"/>
                    <a:pt x="368" y="342"/>
                    <a:pt x="386" y="353"/>
                  </a:cubicBezTo>
                  <a:cubicBezTo>
                    <a:pt x="404" y="364"/>
                    <a:pt x="420" y="377"/>
                    <a:pt x="433" y="3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/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804" y="1317"/>
              <a:ext cx="1689" cy="1667"/>
            </a:xfrm>
            <a:custGeom>
              <a:avLst/>
              <a:gdLst>
                <a:gd name="T0" fmla="*/ 714 w 714"/>
                <a:gd name="T1" fmla="*/ 703 h 703"/>
                <a:gd name="T2" fmla="*/ 426 w 714"/>
                <a:gd name="T3" fmla="*/ 703 h 703"/>
                <a:gd name="T4" fmla="*/ 426 w 714"/>
                <a:gd name="T5" fmla="*/ 668 h 703"/>
                <a:gd name="T6" fmla="*/ 489 w 714"/>
                <a:gd name="T7" fmla="*/ 658 h 703"/>
                <a:gd name="T8" fmla="*/ 514 w 714"/>
                <a:gd name="T9" fmla="*/ 640 h 703"/>
                <a:gd name="T10" fmla="*/ 513 w 714"/>
                <a:gd name="T11" fmla="*/ 629 h 703"/>
                <a:gd name="T12" fmla="*/ 511 w 714"/>
                <a:gd name="T13" fmla="*/ 618 h 703"/>
                <a:gd name="T14" fmla="*/ 453 w 714"/>
                <a:gd name="T15" fmla="*/ 463 h 703"/>
                <a:gd name="T16" fmla="*/ 210 w 714"/>
                <a:gd name="T17" fmla="*/ 463 h 703"/>
                <a:gd name="T18" fmla="*/ 188 w 714"/>
                <a:gd name="T19" fmla="*/ 523 h 703"/>
                <a:gd name="T20" fmla="*/ 172 w 714"/>
                <a:gd name="T21" fmla="*/ 569 h 703"/>
                <a:gd name="T22" fmla="*/ 163 w 714"/>
                <a:gd name="T23" fmla="*/ 604 h 703"/>
                <a:gd name="T24" fmla="*/ 161 w 714"/>
                <a:gd name="T25" fmla="*/ 625 h 703"/>
                <a:gd name="T26" fmla="*/ 192 w 714"/>
                <a:gd name="T27" fmla="*/ 655 h 703"/>
                <a:gd name="T28" fmla="*/ 261 w 714"/>
                <a:gd name="T29" fmla="*/ 668 h 703"/>
                <a:gd name="T30" fmla="*/ 261 w 714"/>
                <a:gd name="T31" fmla="*/ 703 h 703"/>
                <a:gd name="T32" fmla="*/ 0 w 714"/>
                <a:gd name="T33" fmla="*/ 703 h 703"/>
                <a:gd name="T34" fmla="*/ 0 w 714"/>
                <a:gd name="T35" fmla="*/ 668 h 703"/>
                <a:gd name="T36" fmla="*/ 32 w 714"/>
                <a:gd name="T37" fmla="*/ 662 h 703"/>
                <a:gd name="T38" fmla="*/ 63 w 714"/>
                <a:gd name="T39" fmla="*/ 650 h 703"/>
                <a:gd name="T40" fmla="*/ 93 w 714"/>
                <a:gd name="T41" fmla="*/ 622 h 703"/>
                <a:gd name="T42" fmla="*/ 114 w 714"/>
                <a:gd name="T43" fmla="*/ 583 h 703"/>
                <a:gd name="T44" fmla="*/ 230 w 714"/>
                <a:gd name="T45" fmla="*/ 290 h 703"/>
                <a:gd name="T46" fmla="*/ 342 w 714"/>
                <a:gd name="T47" fmla="*/ 0 h 703"/>
                <a:gd name="T48" fmla="*/ 381 w 714"/>
                <a:gd name="T49" fmla="*/ 0 h 703"/>
                <a:gd name="T50" fmla="*/ 612 w 714"/>
                <a:gd name="T51" fmla="*/ 598 h 703"/>
                <a:gd name="T52" fmla="*/ 629 w 714"/>
                <a:gd name="T53" fmla="*/ 628 h 703"/>
                <a:gd name="T54" fmla="*/ 655 w 714"/>
                <a:gd name="T55" fmla="*/ 651 h 703"/>
                <a:gd name="T56" fmla="*/ 684 w 714"/>
                <a:gd name="T57" fmla="*/ 663 h 703"/>
                <a:gd name="T58" fmla="*/ 714 w 714"/>
                <a:gd name="T59" fmla="*/ 668 h 703"/>
                <a:gd name="T60" fmla="*/ 714 w 714"/>
                <a:gd name="T61" fmla="*/ 703 h 703"/>
                <a:gd name="T62" fmla="*/ 435 w 714"/>
                <a:gd name="T63" fmla="*/ 420 h 703"/>
                <a:gd name="T64" fmla="*/ 330 w 714"/>
                <a:gd name="T65" fmla="*/ 151 h 703"/>
                <a:gd name="T66" fmla="*/ 227 w 714"/>
                <a:gd name="T67" fmla="*/ 420 h 703"/>
                <a:gd name="T68" fmla="*/ 435 w 714"/>
                <a:gd name="T69" fmla="*/ 42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4" h="703">
                  <a:moveTo>
                    <a:pt x="714" y="703"/>
                  </a:moveTo>
                  <a:cubicBezTo>
                    <a:pt x="426" y="703"/>
                    <a:pt x="426" y="703"/>
                    <a:pt x="426" y="703"/>
                  </a:cubicBezTo>
                  <a:cubicBezTo>
                    <a:pt x="426" y="668"/>
                    <a:pt x="426" y="668"/>
                    <a:pt x="426" y="668"/>
                  </a:cubicBezTo>
                  <a:cubicBezTo>
                    <a:pt x="451" y="666"/>
                    <a:pt x="473" y="663"/>
                    <a:pt x="489" y="658"/>
                  </a:cubicBezTo>
                  <a:cubicBezTo>
                    <a:pt x="506" y="653"/>
                    <a:pt x="514" y="647"/>
                    <a:pt x="514" y="640"/>
                  </a:cubicBezTo>
                  <a:cubicBezTo>
                    <a:pt x="514" y="637"/>
                    <a:pt x="514" y="634"/>
                    <a:pt x="513" y="629"/>
                  </a:cubicBezTo>
                  <a:cubicBezTo>
                    <a:pt x="513" y="625"/>
                    <a:pt x="512" y="621"/>
                    <a:pt x="511" y="618"/>
                  </a:cubicBezTo>
                  <a:cubicBezTo>
                    <a:pt x="453" y="463"/>
                    <a:pt x="453" y="463"/>
                    <a:pt x="453" y="463"/>
                  </a:cubicBezTo>
                  <a:cubicBezTo>
                    <a:pt x="210" y="463"/>
                    <a:pt x="210" y="463"/>
                    <a:pt x="210" y="463"/>
                  </a:cubicBezTo>
                  <a:cubicBezTo>
                    <a:pt x="201" y="486"/>
                    <a:pt x="193" y="506"/>
                    <a:pt x="188" y="523"/>
                  </a:cubicBezTo>
                  <a:cubicBezTo>
                    <a:pt x="182" y="539"/>
                    <a:pt x="177" y="555"/>
                    <a:pt x="172" y="569"/>
                  </a:cubicBezTo>
                  <a:cubicBezTo>
                    <a:pt x="168" y="583"/>
                    <a:pt x="165" y="595"/>
                    <a:pt x="163" y="604"/>
                  </a:cubicBezTo>
                  <a:cubicBezTo>
                    <a:pt x="162" y="612"/>
                    <a:pt x="161" y="620"/>
                    <a:pt x="161" y="625"/>
                  </a:cubicBezTo>
                  <a:cubicBezTo>
                    <a:pt x="161" y="638"/>
                    <a:pt x="171" y="648"/>
                    <a:pt x="192" y="655"/>
                  </a:cubicBezTo>
                  <a:cubicBezTo>
                    <a:pt x="212" y="663"/>
                    <a:pt x="235" y="667"/>
                    <a:pt x="261" y="668"/>
                  </a:cubicBezTo>
                  <a:cubicBezTo>
                    <a:pt x="261" y="703"/>
                    <a:pt x="261" y="703"/>
                    <a:pt x="261" y="703"/>
                  </a:cubicBezTo>
                  <a:cubicBezTo>
                    <a:pt x="0" y="703"/>
                    <a:pt x="0" y="703"/>
                    <a:pt x="0" y="703"/>
                  </a:cubicBezTo>
                  <a:cubicBezTo>
                    <a:pt x="0" y="668"/>
                    <a:pt x="0" y="668"/>
                    <a:pt x="0" y="668"/>
                  </a:cubicBezTo>
                  <a:cubicBezTo>
                    <a:pt x="9" y="667"/>
                    <a:pt x="19" y="666"/>
                    <a:pt x="32" y="662"/>
                  </a:cubicBezTo>
                  <a:cubicBezTo>
                    <a:pt x="45" y="659"/>
                    <a:pt x="55" y="655"/>
                    <a:pt x="63" y="650"/>
                  </a:cubicBezTo>
                  <a:cubicBezTo>
                    <a:pt x="76" y="641"/>
                    <a:pt x="86" y="632"/>
                    <a:pt x="93" y="622"/>
                  </a:cubicBezTo>
                  <a:cubicBezTo>
                    <a:pt x="101" y="613"/>
                    <a:pt x="108" y="600"/>
                    <a:pt x="114" y="583"/>
                  </a:cubicBezTo>
                  <a:cubicBezTo>
                    <a:pt x="149" y="496"/>
                    <a:pt x="188" y="398"/>
                    <a:pt x="230" y="290"/>
                  </a:cubicBezTo>
                  <a:cubicBezTo>
                    <a:pt x="272" y="181"/>
                    <a:pt x="309" y="85"/>
                    <a:pt x="342" y="0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612" y="598"/>
                    <a:pt x="612" y="598"/>
                    <a:pt x="612" y="598"/>
                  </a:cubicBezTo>
                  <a:cubicBezTo>
                    <a:pt x="617" y="610"/>
                    <a:pt x="622" y="621"/>
                    <a:pt x="629" y="628"/>
                  </a:cubicBezTo>
                  <a:cubicBezTo>
                    <a:pt x="635" y="636"/>
                    <a:pt x="643" y="644"/>
                    <a:pt x="655" y="651"/>
                  </a:cubicBezTo>
                  <a:cubicBezTo>
                    <a:pt x="662" y="656"/>
                    <a:pt x="672" y="660"/>
                    <a:pt x="684" y="663"/>
                  </a:cubicBezTo>
                  <a:cubicBezTo>
                    <a:pt x="696" y="666"/>
                    <a:pt x="706" y="668"/>
                    <a:pt x="714" y="668"/>
                  </a:cubicBezTo>
                  <a:lnTo>
                    <a:pt x="714" y="703"/>
                  </a:lnTo>
                  <a:close/>
                  <a:moveTo>
                    <a:pt x="435" y="420"/>
                  </a:moveTo>
                  <a:cubicBezTo>
                    <a:pt x="330" y="151"/>
                    <a:pt x="330" y="151"/>
                    <a:pt x="330" y="151"/>
                  </a:cubicBezTo>
                  <a:cubicBezTo>
                    <a:pt x="227" y="420"/>
                    <a:pt x="227" y="420"/>
                    <a:pt x="227" y="420"/>
                  </a:cubicBezTo>
                  <a:lnTo>
                    <a:pt x="435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/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Right Triangle 21"/>
          <p:cNvSpPr/>
          <p:nvPr/>
        </p:nvSpPr>
        <p:spPr>
          <a:xfrm flipH="1">
            <a:off x="5652120" y="747210"/>
            <a:ext cx="3491880" cy="6110790"/>
          </a:xfrm>
          <a:prstGeom prst="rtTriangle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7" descr="OECD_TEXT_20c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88910" y="5961687"/>
            <a:ext cx="2059554" cy="635665"/>
          </a:xfrm>
          <a:prstGeom prst="rect">
            <a:avLst/>
          </a:prstGeom>
        </p:spPr>
      </p:pic>
      <p:sp>
        <p:nvSpPr>
          <p:cNvPr id="29" name="슬라이드 번호 개체 틀 38"/>
          <p:cNvSpPr txBox="1">
            <a:spLocks/>
          </p:cNvSpPr>
          <p:nvPr/>
        </p:nvSpPr>
        <p:spPr>
          <a:xfrm>
            <a:off x="6553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56CE0F94-88E1-4810-8429-2312EEB4C30A}" type="slidenum">
              <a:rPr lang="en-US"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‹#›</a:t>
            </a:fld>
            <a:endParaRPr lang="en-US" sz="120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3528" y="1268760"/>
            <a:ext cx="4176464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i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Sub title</a:t>
            </a:r>
            <a:endParaRPr lang="ko-KR" altLang="en-US" dirty="0"/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>
          <a:xfrm>
            <a:off x="323528" y="620688"/>
            <a:ext cx="5050904" cy="648072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4752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131E"/>
            </a:gs>
            <a:gs pos="50000">
              <a:srgbClr val="00456C"/>
            </a:gs>
            <a:gs pos="100000">
              <a:srgbClr val="00131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04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131E"/>
            </a:gs>
            <a:gs pos="50000">
              <a:srgbClr val="00456C"/>
            </a:gs>
            <a:gs pos="100000">
              <a:srgbClr val="00131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0430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  <a:endParaRPr lang="hr-HR" altLang="sr-Latn-R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  <a:endParaRPr lang="hr-HR" altLang="sr-Latn-R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9AAE6C-074C-4176-92D4-D71F112D97FC}" type="datetime1">
              <a:rPr lang="sr-Latn-CS"/>
              <a:pPr>
                <a:defRPr/>
              </a:pPr>
              <a:t>11.3.2019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52FE5AA-5D98-4AE0-A4BD-6EA9B6331AE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  <p:pic>
        <p:nvPicPr>
          <p:cNvPr id="1031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260352"/>
            <a:ext cx="2141538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9" y="188913"/>
            <a:ext cx="7267575" cy="728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894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5012" y="2704913"/>
            <a:ext cx="7116572" cy="144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r-HR" altLang="sr-Latn-R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hr-HR" altLang="sr-Latn-R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acionalni  centar za vanjsko vrednovanje obrazovanja - aktualnosti</a:t>
            </a:r>
            <a:endParaRPr lang="hr-HR" altLang="sr-Latn-RS" sz="2800" b="1" i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2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9080" y="4534729"/>
            <a:ext cx="3471672" cy="306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hr-HR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12277" y="5056553"/>
            <a:ext cx="6400800" cy="722923"/>
          </a:xfrm>
        </p:spPr>
        <p:txBody>
          <a:bodyPr/>
          <a:lstStyle/>
          <a:p>
            <a:r>
              <a:rPr lang="hr-HR" sz="2000" dirty="0">
                <a:solidFill>
                  <a:srgbClr val="002060"/>
                </a:solidFill>
                <a:latin typeface="Cambria" panose="02040503050406030204" pitchFamily="18" charset="0"/>
              </a:rPr>
              <a:t>d</a:t>
            </a:r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r</a:t>
            </a:r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. </a:t>
            </a:r>
            <a:r>
              <a:rPr lang="hr-HR" sz="2000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sc</a:t>
            </a:r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. Natalija </a:t>
            </a:r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Ćurković, viša stručna savjetnica</a:t>
            </a:r>
            <a:endParaRPr lang="hr-HR" sz="20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Istraživačko-razvojni odjel</a:t>
            </a:r>
            <a:endParaRPr lang="hr-HR" sz="20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224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77312" y="800981"/>
            <a:ext cx="8229600" cy="1143000"/>
          </a:xfrm>
        </p:spPr>
        <p:txBody>
          <a:bodyPr/>
          <a:lstStyle/>
          <a:p>
            <a:r>
              <a:rPr lang="hr-HR" altLang="sr-Latn-RS" dirty="0" smtClean="0">
                <a:solidFill>
                  <a:srgbClr val="002060"/>
                </a:solidFill>
                <a:latin typeface="Cambria" panose="02040503050406030204" pitchFamily="18" charset="0"/>
              </a:rPr>
              <a:t>Koraci u izradi ispita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539750" y="1773238"/>
            <a:ext cx="8147050" cy="435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hr-HR" sz="28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Ispitima </a:t>
            </a:r>
            <a:r>
              <a:rPr lang="hr-HR" sz="2800" dirty="0">
                <a:solidFill>
                  <a:srgbClr val="002060"/>
                </a:solidFill>
                <a:latin typeface="Cambria" panose="02040503050406030204" pitchFamily="18" charset="0"/>
              </a:rPr>
              <a:t>znanja utvrđuje se pristupnikovo znanje iz određenog područja koje je stekao procesom sustavnog </a:t>
            </a:r>
            <a:r>
              <a:rPr lang="hr-HR" sz="28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poučavanja.</a:t>
            </a:r>
          </a:p>
          <a:p>
            <a:pPr>
              <a:buFont typeface="Arial" charset="0"/>
              <a:buChar char="•"/>
              <a:defRPr/>
            </a:pPr>
            <a:r>
              <a:rPr lang="hr-HR" altLang="sr-Latn-RS" sz="2800" dirty="0">
                <a:solidFill>
                  <a:srgbClr val="002060"/>
                </a:solidFill>
                <a:latin typeface="Cambria" pitchFamily="18" charset="0"/>
              </a:rPr>
              <a:t>k</a:t>
            </a:r>
            <a:r>
              <a:rPr lang="vi-VN" altLang="sr-Latn-RS" sz="2800" dirty="0" smtClean="0">
                <a:solidFill>
                  <a:srgbClr val="002060"/>
                </a:solidFill>
                <a:latin typeface="Cambria" pitchFamily="18" charset="0"/>
              </a:rPr>
              <a:t>onstrukcija </a:t>
            </a:r>
            <a:r>
              <a:rPr lang="hr-HR" altLang="sr-Latn-RS" sz="2800" dirty="0" smtClean="0">
                <a:solidFill>
                  <a:srgbClr val="002060"/>
                </a:solidFill>
                <a:latin typeface="Cambria" pitchFamily="18" charset="0"/>
              </a:rPr>
              <a:t>ispita</a:t>
            </a:r>
            <a:r>
              <a:rPr lang="vi-VN" altLang="sr-Latn-RS" sz="2800" dirty="0" smtClean="0">
                <a:solidFill>
                  <a:srgbClr val="002060"/>
                </a:solidFill>
                <a:latin typeface="Cambria" pitchFamily="18" charset="0"/>
              </a:rPr>
              <a:t> znanja proces je koji se sastoji od više sukcesivnih koraka, a to su redom:</a:t>
            </a:r>
            <a:endParaRPr lang="hr-HR" altLang="sr-Latn-RS" sz="2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hr-HR" altLang="sr-Latn-RS" sz="2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vi-VN" altLang="sr-Latn-RS" sz="2600" dirty="0" smtClean="0">
                <a:solidFill>
                  <a:srgbClr val="002060"/>
                </a:solidFill>
                <a:latin typeface="Cambria" pitchFamily="18" charset="0"/>
              </a:rPr>
              <a:t>definiranje ciljeva </a:t>
            </a:r>
            <a:r>
              <a:rPr lang="hr-HR" altLang="sr-Latn-RS" sz="2600" dirty="0" smtClean="0">
                <a:solidFill>
                  <a:srgbClr val="002060"/>
                </a:solidFill>
                <a:latin typeface="Cambria" pitchFamily="18" charset="0"/>
              </a:rPr>
              <a:t>ispita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vi-VN" altLang="sr-Latn-RS" sz="2600" dirty="0" smtClean="0">
                <a:solidFill>
                  <a:srgbClr val="002060"/>
                </a:solidFill>
                <a:latin typeface="Cambria" pitchFamily="18" charset="0"/>
              </a:rPr>
              <a:t>definiranje </a:t>
            </a:r>
            <a:r>
              <a:rPr lang="vi-VN" altLang="sr-Latn-RS" sz="2600" dirty="0">
                <a:solidFill>
                  <a:srgbClr val="002060"/>
                </a:solidFill>
                <a:latin typeface="Cambria" pitchFamily="18" charset="0"/>
              </a:rPr>
              <a:t>obrazovnih </a:t>
            </a:r>
            <a:r>
              <a:rPr lang="hr-HR" altLang="sr-Latn-RS" sz="2600" dirty="0" smtClean="0">
                <a:solidFill>
                  <a:srgbClr val="002060"/>
                </a:solidFill>
                <a:latin typeface="Cambria" pitchFamily="18" charset="0"/>
              </a:rPr>
              <a:t>ishoda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vi-VN" altLang="sr-Latn-RS" sz="2600" dirty="0">
                <a:solidFill>
                  <a:srgbClr val="002060"/>
                </a:solidFill>
                <a:latin typeface="Cambria" pitchFamily="18" charset="0"/>
              </a:rPr>
              <a:t>izrada specifikacije </a:t>
            </a:r>
            <a:r>
              <a:rPr lang="hr-HR" altLang="sr-Latn-RS" sz="2600" dirty="0">
                <a:solidFill>
                  <a:srgbClr val="002060"/>
                </a:solidFill>
                <a:latin typeface="Cambria" pitchFamily="18" charset="0"/>
              </a:rPr>
              <a:t>ili nacrta ispita</a:t>
            </a:r>
          </a:p>
          <a:p>
            <a:pPr marL="0" indent="0">
              <a:buNone/>
              <a:defRPr/>
            </a:pPr>
            <a:endParaRPr lang="hr-HR" altLang="sr-Latn-RS" sz="2600" dirty="0">
              <a:solidFill>
                <a:srgbClr val="002060"/>
              </a:solidFill>
              <a:latin typeface="Cambria" pitchFamily="18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hr-HR" altLang="sr-Latn-RS" sz="2600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2" name="Rectangle 1"/>
          <p:cNvSpPr/>
          <p:nvPr/>
        </p:nvSpPr>
        <p:spPr>
          <a:xfrm>
            <a:off x="547077" y="5072185"/>
            <a:ext cx="5728677" cy="531446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b="1">
              <a:ln w="22225">
                <a:solidFill>
                  <a:srgbClr val="8626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Oval Callout 2"/>
          <p:cNvSpPr/>
          <p:nvPr/>
        </p:nvSpPr>
        <p:spPr>
          <a:xfrm>
            <a:off x="3767015" y="3421599"/>
            <a:ext cx="2252786" cy="116445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MZO</a:t>
            </a: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8987" y="0"/>
            <a:ext cx="2085013" cy="11766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9750" y="4508158"/>
            <a:ext cx="5728677" cy="531446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b="1">
              <a:ln w="22225">
                <a:solidFill>
                  <a:srgbClr val="8626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4776893" y="3935626"/>
            <a:ext cx="2282094" cy="119575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Mentorska skupina </a:t>
            </a:r>
            <a:endParaRPr lang="hr-HR" dirty="0"/>
          </a:p>
        </p:txBody>
      </p:sp>
      <p:sp>
        <p:nvSpPr>
          <p:cNvPr id="10" name="Rectangle 9"/>
          <p:cNvSpPr/>
          <p:nvPr/>
        </p:nvSpPr>
        <p:spPr>
          <a:xfrm>
            <a:off x="547077" y="5641098"/>
            <a:ext cx="5728677" cy="531446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b="1">
              <a:ln w="22225">
                <a:solidFill>
                  <a:srgbClr val="8626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5526324" y="4711067"/>
            <a:ext cx="2282094" cy="119575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NCVVO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741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069080" y="4534729"/>
            <a:ext cx="3471672" cy="306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hr-HR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292" y="269883"/>
            <a:ext cx="2086708" cy="1174977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0891" y="1055077"/>
            <a:ext cx="8467969" cy="5197231"/>
          </a:xfrm>
        </p:spPr>
        <p:txBody>
          <a:bodyPr/>
          <a:lstStyle/>
          <a:p>
            <a:pPr marL="0" indent="0">
              <a:buNone/>
            </a:pPr>
            <a:endParaRPr lang="hr-HR" sz="24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172601"/>
              </p:ext>
            </p:extLst>
          </p:nvPr>
        </p:nvGraphicFramePr>
        <p:xfrm>
          <a:off x="187566" y="1602156"/>
          <a:ext cx="8776681" cy="4767384"/>
        </p:xfrm>
        <a:graphic>
          <a:graphicData uri="http://schemas.openxmlformats.org/drawingml/2006/table">
            <a:tbl>
              <a:tblPr firstRow="1" firstCol="1" bandRow="1"/>
              <a:tblGrid>
                <a:gridCol w="1863141"/>
                <a:gridCol w="676319"/>
                <a:gridCol w="676319"/>
                <a:gridCol w="691927"/>
                <a:gridCol w="691927"/>
                <a:gridCol w="636260"/>
                <a:gridCol w="604005"/>
                <a:gridCol w="611808"/>
                <a:gridCol w="611808"/>
                <a:gridCol w="604005"/>
                <a:gridCol w="554581"/>
                <a:gridCol w="554581"/>
              </a:tblGrid>
              <a:tr h="219884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r-HR" sz="900" b="1" dirty="0">
                          <a:solidFill>
                            <a:srgbClr val="8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Vremenski okvir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Aktivnost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7675" algn="l"/>
                        </a:tabLs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2018.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2019.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23397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Rujan 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Listopad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Studeni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Prosinac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Siječanj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Veljača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Ožujak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Travanj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Svibanj 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Lipanj 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Srpanj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</a:tr>
              <a:tr h="423598"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Imenovanje stručne radne skupine za izradu ispita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598"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Radionica za mentorsku skupinu učitelja i nastavnika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598"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Izrada konceptualnog okvira za </a:t>
                      </a:r>
                      <a:r>
                        <a:rPr lang="hr-HR" sz="9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ispitivanje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84"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  <a:spcAft>
                          <a:spcPts val="285"/>
                        </a:spcAft>
                      </a:pPr>
                      <a:r>
                        <a:rPr lang="hr-HR" sz="9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  Izrada </a:t>
                      </a: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nacrta ispita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84"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Izrada ispitnih inačica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598"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Sastanak </a:t>
                      </a: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sa školskim ispitnim koordinatorima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84"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Odabir recenzenata 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52"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Recenzija ispita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84"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  <a:spcAft>
                          <a:spcPts val="285"/>
                        </a:spcAft>
                      </a:pPr>
                      <a:r>
                        <a:rPr lang="hr-HR" sz="9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 </a:t>
                      </a:r>
                      <a:r>
                        <a:rPr lang="hr-HR" sz="9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Predtestiranje</a:t>
                      </a:r>
                      <a:r>
                        <a:rPr lang="hr-HR" sz="9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 </a:t>
                      </a: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zadataka 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84"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  <a:spcAft>
                          <a:spcPts val="285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Digitalizacija ispita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84"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  <a:spcAft>
                          <a:spcPts val="285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Provedba ispita 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598"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  <a:spcAft>
                          <a:spcPts val="285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Imenovanje stručne radne skupine za određivanje pragova postignuća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84"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  <a:spcAft>
                          <a:spcPts val="285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Određivanje pragova postignuća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598">
                <a:tc>
                  <a:txBody>
                    <a:bodyPr/>
                    <a:lstStyle/>
                    <a:p>
                      <a:pPr algn="l">
                        <a:lnSpc>
                          <a:spcPct val="140000"/>
                        </a:lnSpc>
                        <a:spcAft>
                          <a:spcPts val="285"/>
                        </a:spcAft>
                      </a:pPr>
                      <a:r>
                        <a:rPr lang="hr-HR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Palatino Linotype" panose="02040502050505030304" pitchFamily="18" charset="0"/>
                        </a:rPr>
                        <a:t>Pisanje izvješća o rezultatima provedbe </a:t>
                      </a:r>
                      <a:endParaRPr lang="hr-HR" sz="800" b="1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algn="l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 Narrow" panose="020B0606020202030204" pitchFamily="34" charset="0"/>
                        </a:rPr>
                        <a:t> </a:t>
                      </a:r>
                      <a:endParaRPr lang="hr-HR" sz="8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 Narrow" panose="020B0606020202030204" pitchFamily="34" charset="0"/>
                      </a:endParaRPr>
                    </a:p>
                  </a:txBody>
                  <a:tcPr marL="54784" marR="54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hr-H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784" marR="5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11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321169" y="260350"/>
            <a:ext cx="6643444" cy="720725"/>
          </a:xfrm>
        </p:spPr>
        <p:txBody>
          <a:bodyPr/>
          <a:lstStyle/>
          <a:p>
            <a:pPr algn="r"/>
            <a:r>
              <a:rPr lang="hr-HR" altLang="sr-Latn-RS" sz="32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Razvoj nacionalnog sustava ispitivanja</a:t>
            </a:r>
            <a:endParaRPr lang="hr-HR" altLang="sr-Latn-RS" sz="3200" dirty="0" smtClean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617785"/>
            <a:ext cx="8253413" cy="5240215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AutoNum type="arabicPeriod"/>
              <a:defRPr/>
            </a:pPr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sustav </a:t>
            </a:r>
            <a:r>
              <a:rPr lang="hr-HR" sz="2000" dirty="0">
                <a:solidFill>
                  <a:srgbClr val="00206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nacionalnih </a:t>
            </a:r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ispita </a:t>
            </a:r>
            <a:endParaRPr lang="hr-HR" sz="2000" dirty="0" smtClean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hr-HR" sz="2000" dirty="0" smtClean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hr-HR" sz="2000" dirty="0" smtClean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hr-HR" sz="2000" dirty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hr-HR" sz="2000" dirty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hr-HR" sz="2000" dirty="0" smtClean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hr-HR" sz="1800" b="1" dirty="0" smtClean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857250" lvl="2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hr-HR" sz="1600" b="1" dirty="0" smtClean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857250" lvl="2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hr-HR" sz="1600" b="1" dirty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8586" y="2462983"/>
            <a:ext cx="2829414" cy="2972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032" y="3040186"/>
            <a:ext cx="4022874" cy="184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8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289908" y="260350"/>
            <a:ext cx="6674705" cy="1044819"/>
          </a:xfrm>
        </p:spPr>
        <p:txBody>
          <a:bodyPr/>
          <a:lstStyle/>
          <a:p>
            <a:pPr algn="r"/>
            <a:r>
              <a:rPr lang="hr-HR" altLang="sr-Latn-RS" sz="32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Razvoj nacionalnog sustava ispitivanja</a:t>
            </a:r>
            <a:endParaRPr lang="hr-HR" altLang="sr-Latn-RS" sz="3200" dirty="0" smtClean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617786"/>
            <a:ext cx="8253413" cy="456418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2. banka </a:t>
            </a:r>
            <a:r>
              <a:rPr lang="hr-HR" sz="2000" dirty="0">
                <a:solidFill>
                  <a:srgbClr val="00206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zadataka </a:t>
            </a:r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 metrijskim i sadržajnim karakteristikama (dostupna nastavnicima i učenicima</a:t>
            </a:r>
            <a:r>
              <a:rPr lang="hr-HR" sz="2000" dirty="0" smtClean="0">
                <a:solidFill>
                  <a:srgbClr val="00206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) </a:t>
            </a:r>
          </a:p>
          <a:p>
            <a:pPr marL="857250" lvl="1" indent="-4572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hr-HR" sz="1600" dirty="0" smtClean="0">
                <a:solidFill>
                  <a:srgbClr val="00206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hibridno vrednovanje</a:t>
            </a:r>
            <a:endParaRPr lang="hr-HR" sz="1600" b="1" dirty="0" smtClean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hr-HR" sz="1800" b="1" dirty="0" smtClean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857250" lvl="2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hr-HR" sz="1600" b="1" dirty="0" smtClean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857250" lvl="2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hr-HR" sz="1600" b="1" dirty="0">
              <a:solidFill>
                <a:srgbClr val="00206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359" y="3304737"/>
            <a:ext cx="2209800" cy="2066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909" y="3216571"/>
            <a:ext cx="4310182" cy="215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1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289908" y="260350"/>
            <a:ext cx="6674705" cy="1044819"/>
          </a:xfrm>
        </p:spPr>
        <p:txBody>
          <a:bodyPr/>
          <a:lstStyle/>
          <a:p>
            <a:pPr algn="r"/>
            <a:r>
              <a:rPr lang="hr-HR" altLang="sr-Latn-RS" sz="32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Razvoj nacionalnog sustava ispitivanja</a:t>
            </a:r>
            <a:endParaRPr lang="hr-HR" altLang="sr-Latn-RS" sz="3200" dirty="0" smtClean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446" y="2071513"/>
            <a:ext cx="8283434" cy="3516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8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88493"/>
            <a:ext cx="8229600" cy="3593980"/>
          </a:xfrm>
        </p:spPr>
        <p:txBody>
          <a:bodyPr/>
          <a:lstStyle/>
          <a:p>
            <a:pPr marL="0" indent="0" algn="ctr">
              <a:buNone/>
            </a:pPr>
            <a:r>
              <a:rPr lang="hr-HR" sz="4000" b="1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HVALA!</a:t>
            </a:r>
            <a:endParaRPr lang="hr-HR" sz="4000" b="1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76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r-HR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Plan</a:t>
            </a:r>
            <a:r>
              <a:rPr lang="hr-HR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izlaganja</a:t>
            </a:r>
            <a:endParaRPr lang="hr-HR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85" y="162401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Projekti koje Centar provodi, a vezani su za osnovne škole: </a:t>
            </a:r>
          </a:p>
          <a:p>
            <a:pPr marL="514350" indent="-514350">
              <a:buAutoNum type="arabicPeriod"/>
            </a:pPr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514350" indent="-514350">
              <a:buAutoNum type="arabicPeriod"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Razvoj i primjena instrumenata za identifikaciju darovitih učenika u području matematike </a:t>
            </a:r>
          </a:p>
          <a:p>
            <a:pPr marL="514350" indent="-514350">
              <a:buAutoNum type="arabicPeriod"/>
            </a:pPr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514350" indent="-514350">
              <a:buAutoNum type="arabicPeriod"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Sudjelovanje u evaluaciji eksperimentalnog programa „Škola za život”</a:t>
            </a:r>
          </a:p>
          <a:p>
            <a:pPr marL="514350" indent="-514350">
              <a:buAutoNum type="arabicPeriod"/>
            </a:pPr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514350" indent="-514350">
              <a:buAutoNum type="arabicPeriod"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Nacionalni ispiti</a:t>
            </a:r>
          </a:p>
          <a:p>
            <a:pPr marL="0" indent="0">
              <a:buNone/>
            </a:pPr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82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93015" cy="1143000"/>
          </a:xfrm>
        </p:spPr>
        <p:txBody>
          <a:bodyPr/>
          <a:lstStyle/>
          <a:p>
            <a:pPr algn="r"/>
            <a: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hr-HR" sz="38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r-HR" sz="32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Razvoj </a:t>
            </a:r>
            <a:r>
              <a:rPr lang="hr-HR" sz="32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i primjena instrumenata za identifikaciju darovitih učenika u području matematike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85" y="1624013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107" y="2709128"/>
            <a:ext cx="2878871" cy="28788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76" y="2962031"/>
            <a:ext cx="3702641" cy="275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16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hr-HR" sz="38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r-HR" sz="32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Razvoj </a:t>
            </a:r>
            <a:r>
              <a:rPr lang="hr-HR" sz="32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i primjena instrumenata za identifikaciju darovitih učenika u području matematike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9815"/>
            <a:ext cx="8229600" cy="4086350"/>
          </a:xfrm>
        </p:spPr>
        <p:txBody>
          <a:bodyPr/>
          <a:lstStyle/>
          <a:p>
            <a:pPr marL="0" indent="0">
              <a:buNone/>
            </a:pPr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Brojne udruge, pojedine škole i njihovi osnivači „povukli su” sredstva iz europskih fondova za programe podrške darovitim učenicima.  </a:t>
            </a: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Zakonska je obveza Centra praćenje i vrednovanje procesa koji se događaju u obrazovnome sustavu. </a:t>
            </a: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AutoShape 2" descr="Image result for eu fondov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730" y="3606007"/>
            <a:ext cx="275272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58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hr-HR" sz="38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r-HR" sz="32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Razvoj </a:t>
            </a:r>
            <a:r>
              <a:rPr lang="hr-HR" sz="32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i primjena instrumenata za identifikaciju darovitih učenika u području matematike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7045"/>
            <a:ext cx="8229600" cy="3969119"/>
          </a:xfrm>
        </p:spPr>
        <p:txBody>
          <a:bodyPr/>
          <a:lstStyle/>
          <a:p>
            <a:pPr marL="0" indent="0">
              <a:buNone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Centar je polovicom 2018. započeo s izradom instrumenata za identifikaciju darovitih, odnosno za mjerenje raspona ponašanja u spektru matematičke darovitosti. </a:t>
            </a: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Polazište: </a:t>
            </a:r>
            <a:r>
              <a:rPr lang="hr-HR" sz="2400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Renzullijeva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hr-HR" sz="2400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troprstenasta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 teorija</a:t>
            </a: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97979021"/>
              </p:ext>
            </p:extLst>
          </p:nvPr>
        </p:nvGraphicFramePr>
        <p:xfrm>
          <a:off x="4900804" y="3790462"/>
          <a:ext cx="4243754" cy="3171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22681" y="5052657"/>
            <a:ext cx="338554" cy="64670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hr-HR" sz="1000" dirty="0" smtClean="0"/>
              <a:t>Darovitost</a:t>
            </a:r>
            <a:endParaRPr lang="hr-HR" sz="1000" dirty="0"/>
          </a:p>
        </p:txBody>
      </p:sp>
    </p:spTree>
    <p:extLst>
      <p:ext uri="{BB962C8B-B14F-4D97-AF65-F5344CB8AC3E}">
        <p14:creationId xmlns:p14="http://schemas.microsoft.com/office/powerpoint/2010/main" val="284352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hr-HR" sz="38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r-HR" sz="38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r-HR" sz="32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Razvoj </a:t>
            </a:r>
            <a:r>
              <a:rPr lang="hr-HR" sz="32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i primjena instrumenata za identifikaciju darovitih učenika u području matematike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7045"/>
            <a:ext cx="8229600" cy="3969119"/>
          </a:xfrm>
        </p:spPr>
        <p:txBody>
          <a:bodyPr/>
          <a:lstStyle/>
          <a:p>
            <a:pPr marL="0" indent="0">
              <a:buNone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Instrumenti: </a:t>
            </a: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Ispit matematičkoga znanja, rasuđivanja i kreativnosti</a:t>
            </a:r>
          </a:p>
          <a:p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Upitnik za učenike</a:t>
            </a:r>
          </a:p>
          <a:p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Upitnik za roditelje</a:t>
            </a:r>
          </a:p>
          <a:p>
            <a:r>
              <a:rPr lang="hr-HR" sz="2400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Nominacijski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 upitnici za učenike i učitelje</a:t>
            </a:r>
          </a:p>
          <a:p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Upitnik za škole o iskustvu rada s darovitim učenicima – sve škole</a:t>
            </a: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i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zrada nacionalnih standarda! </a:t>
            </a: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Right Brace 6"/>
          <p:cNvSpPr/>
          <p:nvPr/>
        </p:nvSpPr>
        <p:spPr>
          <a:xfrm>
            <a:off x="7909168" y="3259015"/>
            <a:ext cx="242277" cy="143803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Rounded Rectangle 7"/>
          <p:cNvSpPr/>
          <p:nvPr/>
        </p:nvSpPr>
        <p:spPr>
          <a:xfrm>
            <a:off x="8206154" y="3688863"/>
            <a:ext cx="883137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uzorak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8297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069080" y="4534729"/>
            <a:ext cx="3471672" cy="306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hr-HR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293" y="293329"/>
            <a:ext cx="4642338" cy="2613994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165231"/>
            <a:ext cx="8229600" cy="2960934"/>
          </a:xfrm>
        </p:spPr>
        <p:txBody>
          <a:bodyPr/>
          <a:lstStyle/>
          <a:p>
            <a:pPr marL="0" indent="0">
              <a:buNone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Cilj eksperimentalnog 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programa je provjera primjenjivosti novih kurikuluma i oblika metoda rada te novih nastavnih sredstava s obzirom na sljedeće ciljeve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:</a:t>
            </a: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a) povećanje kompetencija učenika u rješavanju problema</a:t>
            </a:r>
          </a:p>
          <a:p>
            <a:pPr marL="0" indent="0">
              <a:buNone/>
            </a:pP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b) povećanje zadovoljstva učenika u školi te motivacija njihovih učitelja i nastavnika.</a:t>
            </a:r>
          </a:p>
        </p:txBody>
      </p:sp>
    </p:spTree>
    <p:extLst>
      <p:ext uri="{BB962C8B-B14F-4D97-AF65-F5344CB8AC3E}">
        <p14:creationId xmlns:p14="http://schemas.microsoft.com/office/powerpoint/2010/main" val="7268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069080" y="4534729"/>
            <a:ext cx="3471672" cy="306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hr-HR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293" y="293329"/>
            <a:ext cx="4642338" cy="2613994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0891" y="2649414"/>
            <a:ext cx="8467969" cy="2960934"/>
          </a:xfrm>
        </p:spPr>
        <p:txBody>
          <a:bodyPr/>
          <a:lstStyle/>
          <a:p>
            <a:pPr marL="0" indent="0">
              <a:buNone/>
            </a:pP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Praćenje 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i vrednovanje eksperimentalnoga programa provodit će </a:t>
            </a:r>
            <a:r>
              <a:rPr lang="hr-HR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Ministarstvo znanosti i obrazovanja u </a:t>
            </a:r>
            <a:r>
              <a:rPr lang="hr-HR" sz="2400" b="1" u="sng" dirty="0">
                <a:solidFill>
                  <a:srgbClr val="002060"/>
                </a:solidFill>
                <a:latin typeface="Cambria" panose="02040503050406030204" pitchFamily="18" charset="0"/>
              </a:rPr>
              <a:t>suradnji</a:t>
            </a:r>
            <a:r>
              <a:rPr lang="hr-HR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 s Nacionalnim centrom za vanjsko vrednovanje obrazovanja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sve 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aktivnosti koje Centar provodi u 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sklopu 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evaluacije provode se u kontinuiranoj koordinaciji s Povjerenstvom za praćenje i evaluaciju eksperimentalnog programa </a:t>
            </a:r>
            <a:r>
              <a:rPr lang="hr-HR" sz="2400" i="1" dirty="0">
                <a:solidFill>
                  <a:srgbClr val="002060"/>
                </a:solidFill>
                <a:latin typeface="Cambria" panose="02040503050406030204" pitchFamily="18" charset="0"/>
              </a:rPr>
              <a:t>Škola za </a:t>
            </a:r>
            <a:r>
              <a:rPr lang="hr-HR" sz="2400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život</a:t>
            </a: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479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069080" y="4534729"/>
            <a:ext cx="3471672" cy="306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hr-HR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292" y="269883"/>
            <a:ext cx="2086708" cy="1174977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0891" y="1444860"/>
            <a:ext cx="8467969" cy="4807448"/>
          </a:xfrm>
        </p:spPr>
        <p:txBody>
          <a:bodyPr/>
          <a:lstStyle/>
          <a:p>
            <a:pPr marL="0" indent="0">
              <a:buNone/>
            </a:pPr>
            <a:r>
              <a:rPr lang="hr-HR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Specifični ciljevi ispitivanja razine kompetencije rješavanja problema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: </a:t>
            </a:r>
          </a:p>
          <a:p>
            <a:endParaRPr lang="hr-HR" sz="24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izraditi 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konceptualni okvir za ispitivanje kompetencija učenika u rješavanju problema (integrirani sadržaji odabranih predmetnih kurikuluma i </a:t>
            </a:r>
            <a:r>
              <a:rPr lang="hr-HR" sz="2400" dirty="0" err="1">
                <a:solidFill>
                  <a:srgbClr val="002060"/>
                </a:solidFill>
                <a:latin typeface="Cambria" panose="02040503050406030204" pitchFamily="18" charset="0"/>
              </a:rPr>
              <a:t>međupredmetnih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 tema)</a:t>
            </a:r>
          </a:p>
          <a:p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izraditi 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nacrt ispita za prve, pete i sedme razrede osnovnih škola i prve razrede srednjih škola</a:t>
            </a:r>
          </a:p>
          <a:p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izraditi 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</a:rPr>
              <a:t>ispitne materijale s naglaskom na 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zadatcima rješavanja problema</a:t>
            </a:r>
            <a:endParaRPr lang="hr-HR" sz="2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92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ECD_PISA_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rgbClr val="5A9000"/>
        </a:solidFill>
        <a:ln>
          <a:noFill/>
        </a:ln>
      </a:spPr>
      <a:bodyPr anchor="ctr"/>
      <a:lstStyle>
        <a:defPPr>
          <a:defRPr sz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ECD_PISA_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rgbClr val="5A9000"/>
        </a:solidFill>
        <a:ln>
          <a:noFill/>
        </a:ln>
      </a:spPr>
      <a:bodyPr anchor="ctr"/>
      <a:lstStyle>
        <a:defPPr>
          <a:defRPr sz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NCVVO.PLAV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7410</TotalTime>
  <Words>485</Words>
  <Application>Microsoft Office PowerPoint</Application>
  <PresentationFormat>On-screen Show (4:3)</PresentationFormat>
  <Paragraphs>271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맑은 고딕</vt:lpstr>
      <vt:lpstr>Arial</vt:lpstr>
      <vt:lpstr>Arial Narrow</vt:lpstr>
      <vt:lpstr>Calibri</vt:lpstr>
      <vt:lpstr>Cambria</vt:lpstr>
      <vt:lpstr>Courier New</vt:lpstr>
      <vt:lpstr>Palatino Linotype</vt:lpstr>
      <vt:lpstr>Times New Roman</vt:lpstr>
      <vt:lpstr>Wingdings</vt:lpstr>
      <vt:lpstr>1_OECD_PISA_theme</vt:lpstr>
      <vt:lpstr>2_OECD_PISA_theme</vt:lpstr>
      <vt:lpstr>1_NCVVO.PLAVO</vt:lpstr>
      <vt:lpstr>PowerPoint Presentation</vt:lpstr>
      <vt:lpstr>Plan izlaganja</vt:lpstr>
      <vt:lpstr>   Razvoj i primjena instrumenata za identifikaciju darovitih učenika u području matematike </vt:lpstr>
      <vt:lpstr>   Razvoj i primjena instrumenata za identifikaciju darovitih učenika u području matematike </vt:lpstr>
      <vt:lpstr>   Razvoj i primjena instrumenata za identifikaciju darovitih učenika u području matematike </vt:lpstr>
      <vt:lpstr>   Razvoj i primjena instrumenata za identifikaciju darovitih učenika u području matematike </vt:lpstr>
      <vt:lpstr>PowerPoint Presentation</vt:lpstr>
      <vt:lpstr>PowerPoint Presentation</vt:lpstr>
      <vt:lpstr>PowerPoint Presentation</vt:lpstr>
      <vt:lpstr>Koraci u izradi ispita</vt:lpstr>
      <vt:lpstr>PowerPoint Presentation</vt:lpstr>
      <vt:lpstr>Razvoj nacionalnog sustava ispitivanja</vt:lpstr>
      <vt:lpstr>Razvoj nacionalnog sustava ispitivanja</vt:lpstr>
      <vt:lpstr>Razvoj nacionalnog sustava ispitivanja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Markočić Dekanić</dc:creator>
  <cp:lastModifiedBy>Natalija Ćurković</cp:lastModifiedBy>
  <cp:revision>393</cp:revision>
  <dcterms:created xsi:type="dcterms:W3CDTF">2018-10-04T13:31:33Z</dcterms:created>
  <dcterms:modified xsi:type="dcterms:W3CDTF">2019-03-11T22:01:42Z</dcterms:modified>
</cp:coreProperties>
</file>