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73849-2C0F-4B1D-94F0-031D11E8B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23662-3937-4304-9012-DA882C9DC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E1EB6-E126-4FB7-B69E-AFBBA9910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EEE84-4452-4A65-A230-7125C928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08D9E-1C39-49BD-A028-FC42AC34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178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663F-AD07-49E0-9CCC-778DE2983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1D0BA-2441-4C88-92AF-AE7491741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78551-2968-409D-960F-D5EC34FC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8D724-E7BC-4776-BD84-30E8CD9AE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06694-15B1-48FC-9AB0-A74A9798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110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44D53-4E12-4DE7-84D6-68959640A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92FF4-45C6-4C71-8A39-0FBDD3C31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C9799-A0D3-42EB-936D-D90736B5E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F2EFE-A98C-42BD-AD38-360A9B383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056FF-F9EF-4996-9C0B-9BD6646B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19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F9CD-F6E5-41AE-AA2D-903AF6D1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DE582-534C-4C91-AE0B-4224EADE3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3B671-E90B-45C6-B6E3-BC85D4CCD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B1917-AFF3-4C33-ACAD-827818E0D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27FA-6E64-4F11-B740-FE1B50CA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7D3CE-19C9-457F-B60B-0F61A835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930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FC96-74DB-4CBD-88B0-ECF0C4140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61B46-4D59-46C4-894D-F2EA53B54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697F5-A05B-4EF3-B53D-4B0EAC931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8C2BD-DF90-489C-9E09-7AF6C5585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68196-EA08-4886-AC63-F9E5A3BDF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3730F0-A764-4DB3-AD79-AA9A03E6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9A4044-FBA8-49FC-B0DA-32A43FD4B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DF54CA-6A9F-4586-A8A3-D3D8D4E6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627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D8ED-E333-48E8-8230-EB63F0D3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F44DE-D6B1-4836-BCCE-83BAE8F2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963B2-53B2-4243-B55D-25E91709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99BCF-8E69-43DA-8FD2-9499A5D36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990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FA0B1-ACE2-4B5F-AE36-03163CECD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BA8DC3-5D1A-4421-B9AB-B4EDAEEC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3029-71AE-41C9-A1BA-5BB93C9A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9127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28D4E-D026-41DF-B670-4B44FC34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3D7EF-72CE-4B5B-BDA9-35D71082F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7379B-6E03-46AF-8B1A-534926355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7FFD9-1030-4245-9EDD-3221E2152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33BE6-890D-4342-80BB-1758153C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37B5F-E12E-4C65-890C-9B162E32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341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066A-7A42-4F2C-8F09-D351DA69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B231E-29B1-4C09-87AF-9476724C45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F46A6-2B4A-40A1-A173-C1E4953B7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5ECDBE-EE3D-4E83-A708-8EC3E6970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F710-BD25-42C1-86A6-9EC10DAD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022ED-1B9C-4AA2-9835-CDAF45FE9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410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97998-1CAD-48BE-9AE8-554AC27A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B441A-6153-426E-B227-5E87AB7DF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01FBC-B267-436B-9F36-955800E2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D1916-6588-42ED-9202-143F442C1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A187A-8EE3-49DF-80CC-99B85A80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483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ED367-7B3E-4D1C-A37D-B4E30C6AD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A0636-7CB9-42D0-9035-D7EFEA47D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D6051-4B84-434F-AF82-9428C344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E2F33-6B7F-4046-B4EB-1D2A5DBA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734DB-2E74-435D-84E4-40B77C9D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145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D922E-2E8B-48BB-9CE0-97A71A34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08F94-4E34-4DA9-AB95-B0BA252DA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E7ED-CA8D-4FA6-B403-A9C10DB5BE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6348C-6218-45D3-9501-05AE8E32B160}" type="datetimeFigureOut">
              <a:rPr lang="hr-HR" smtClean="0"/>
              <a:t>8.11.2021.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DB826-9E94-4A7E-9D80-C766393FF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1C184-02EA-4065-9AC5-601AEFD76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3FF6C-B5DD-42FE-9C19-86978D488D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667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C0637-EB62-4254-9961-8260E9EB1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6742"/>
            <a:ext cx="11277600" cy="41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E6E358-D061-4FDD-9E1E-98D0C68B4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69" b="3416"/>
          <a:stretch/>
        </p:blipFill>
        <p:spPr>
          <a:xfrm>
            <a:off x="643467" y="1700981"/>
            <a:ext cx="10905066" cy="34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0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14DCA9-F86A-494C-A2C0-44F02A37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024972"/>
            <a:ext cx="10905066" cy="280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92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DF394E06-2C89-4C19-ADD5-7BECB659F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88548"/>
            <a:ext cx="10905066" cy="248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50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56DEF6-A766-4955-A7F8-4361F7C45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256705"/>
            <a:ext cx="10905066" cy="23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8C9B2B-6DDE-4CC2-8BE1-96294B02E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34023"/>
            <a:ext cx="10905066" cy="258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94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1CA1D2-C8A4-4A78-BF5F-E0874B0DD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34023"/>
            <a:ext cx="10905066" cy="258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7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B1AE2-8C45-457B-9B48-0FB837983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88548"/>
            <a:ext cx="10905066" cy="248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67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Volf</dc:creator>
  <cp:lastModifiedBy>Ana Volf</cp:lastModifiedBy>
  <cp:revision>1</cp:revision>
  <dcterms:created xsi:type="dcterms:W3CDTF">2021-11-08T11:55:47Z</dcterms:created>
  <dcterms:modified xsi:type="dcterms:W3CDTF">2021-11-08T12:01:02Z</dcterms:modified>
</cp:coreProperties>
</file>