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3" r:id="rId2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3F82B115-2689-4940-A269-F498A86712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66428D41-7640-4841-9E5D-D1639E0C89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CEDD3075-FD23-4E87-85BF-218A2CC72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84B72-C81C-428C-9ED1-DF2D3C49B749}" type="datetimeFigureOut">
              <a:rPr lang="hr-HR" smtClean="0"/>
              <a:t>30.8.2021.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D92E22C-13EA-4E17-B043-70FD034D9E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8F3EE184-ECA8-4AD0-8CA7-FA500E28D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7316B-87ED-45B5-BE40-7EA0EBED03F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99983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03CAFCEF-B88D-4B0E-8F24-62DE16EAE8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9F9B65FD-DA1A-4BF0-8CF1-EC0919C96F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7DF9FB46-A690-4FDB-B0D6-58DEDD709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84B72-C81C-428C-9ED1-DF2D3C49B749}" type="datetimeFigureOut">
              <a:rPr lang="hr-HR" smtClean="0"/>
              <a:t>30.8.2021.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5484E93-FA8A-44E9-9366-72E9467B6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8D22C40E-26AC-46FE-B4C2-BCB19B225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7316B-87ED-45B5-BE40-7EA0EBED03F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59466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0C32BFC1-E9FC-4D58-BDE4-8D1109B332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EEBB026B-AC9A-48DC-AAA0-AC57D86925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F75FF45E-D95D-4D1F-B29B-37BBF7140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84B72-C81C-428C-9ED1-DF2D3C49B749}" type="datetimeFigureOut">
              <a:rPr lang="hr-HR" smtClean="0"/>
              <a:t>30.8.2021.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373EB2A8-376F-4B6D-8208-D919C6C05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3426F0B7-C2BC-4724-81A6-A93B6843B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7316B-87ED-45B5-BE40-7EA0EBED03F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43205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303B1CF2-AE28-417D-9E7F-881904D49F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873C2B88-546B-44A4-B177-FEE44119BA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1BD378FD-4F55-4B07-8EDF-2EB5EA54D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84B72-C81C-428C-9ED1-DF2D3C49B749}" type="datetimeFigureOut">
              <a:rPr lang="hr-HR" smtClean="0"/>
              <a:t>30.8.2021.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D6F8392B-9B13-4802-9B3F-C39971C99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209165C3-1258-491E-BA6E-2D1E4A5B4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7316B-87ED-45B5-BE40-7EA0EBED03F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84608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638081D-9271-46E1-B834-A7DE05CFE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AB755F24-BBC0-405F-8AF0-4E619CA217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A5D10356-AC25-47D8-9A8D-94F05EEB9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84B72-C81C-428C-9ED1-DF2D3C49B749}" type="datetimeFigureOut">
              <a:rPr lang="hr-HR" smtClean="0"/>
              <a:t>30.8.2021.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6D059DD8-B552-4801-95DF-FBCD0E3043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1B080C98-697B-4CD6-84A2-A6F3A206A0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7316B-87ED-45B5-BE40-7EA0EBED03F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12970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39F4311-953C-4A53-A17A-7732C2928F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EE81605-E22B-4A01-B9E1-D0A9B01149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09CC277C-E7A5-455D-8076-C3FB64CD0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A53BCE1D-E171-47E9-8C60-27BA2BBC5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84B72-C81C-428C-9ED1-DF2D3C49B749}" type="datetimeFigureOut">
              <a:rPr lang="hr-HR" smtClean="0"/>
              <a:t>30.8.2021.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7CB949E9-5166-4559-8810-A1B61E72D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AA8562D2-BFF8-4D2D-BE76-1B32D015B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7316B-87ED-45B5-BE40-7EA0EBED03F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70279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8F46C30-BF9D-4098-9412-B90D72115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256E481A-9C23-42F4-8378-A4CAD1E4D2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96EEBE38-4CC7-4EFE-BDC0-9E796CDAC0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4A7D59CF-4340-4B0F-9B94-721918A616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35703A36-79EE-4AD7-8A49-246F7B889B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C619E760-3D89-4EFB-A366-D9880C23A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84B72-C81C-428C-9ED1-DF2D3C49B749}" type="datetimeFigureOut">
              <a:rPr lang="hr-HR" smtClean="0"/>
              <a:t>30.8.2021.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B429991B-B013-4448-B87B-C19855B23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60CB4E9E-DADC-4D14-BB7C-D14382F30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7316B-87ED-45B5-BE40-7EA0EBED03F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94153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329780B-9C82-40E1-A648-4759A649DB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52168B34-4E7D-4684-A381-21C9C4AB8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84B72-C81C-428C-9ED1-DF2D3C49B749}" type="datetimeFigureOut">
              <a:rPr lang="hr-HR" smtClean="0"/>
              <a:t>30.8.2021.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EFD50B59-B96C-4FA2-853E-11C6C94E2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7CF7AC18-D3B2-4220-BB9A-80001C0489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7316B-87ED-45B5-BE40-7EA0EBED03F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482233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7E4BA072-363A-4BB8-9BAA-3082BA7C1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84B72-C81C-428C-9ED1-DF2D3C49B749}" type="datetimeFigureOut">
              <a:rPr lang="hr-HR" smtClean="0"/>
              <a:t>30.8.2021.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25D8FA11-7D2D-4485-84E8-406BD1E57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F02CE096-C15A-4E09-A8FD-1EC2F5520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7316B-87ED-45B5-BE40-7EA0EBED03F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59138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DC6A5F4-A7F1-42D3-A30F-E68D619F8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2291A040-730D-44AE-84C9-C1C16A9940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C70C5823-565A-4FF1-94E1-0131E993EB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6BFDFCCC-E6A7-4273-A3D1-D143C963DD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84B72-C81C-428C-9ED1-DF2D3C49B749}" type="datetimeFigureOut">
              <a:rPr lang="hr-HR" smtClean="0"/>
              <a:t>30.8.2021.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32A4CA36-D6C9-4853-8474-F5263245A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175F9204-7F14-4D81-A660-205D14119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7316B-87ED-45B5-BE40-7EA0EBED03F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53319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9F387F2-AF1C-41D5-AFEB-49293B26F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393ADD0E-5E4A-4055-8B99-314A21C05F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FBFC81C3-40C6-4573-8B97-30672082D8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57E8ABC-0E13-4987-B1A7-F31A30649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84B72-C81C-428C-9ED1-DF2D3C49B749}" type="datetimeFigureOut">
              <a:rPr lang="hr-HR" smtClean="0"/>
              <a:t>30.8.2021.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57F7D579-F120-49E3-A460-E0BBDAF4A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C3B0277D-DCC1-4B04-AA11-58ED12D6D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7316B-87ED-45B5-BE40-7EA0EBED03F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00566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9BC8365E-8A9A-41D9-BF1B-90DE89FB4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FDE896D6-48FC-48B0-8EEA-61B4CEAD8A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BB5FDD42-224D-4752-9ED1-86C064FD98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984B72-C81C-428C-9ED1-DF2D3C49B749}" type="datetimeFigureOut">
              <a:rPr lang="hr-HR" smtClean="0"/>
              <a:t>30.8.2021.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790C2518-0EAB-449B-B76B-5CBE0C021E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354668BD-D92E-4522-B09D-1E068BA7FD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7316B-87ED-45B5-BE40-7EA0EBED03F0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17896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Naslov 1">
            <a:extLst>
              <a:ext uri="{FF2B5EF4-FFF2-40B4-BE49-F238E27FC236}">
                <a16:creationId xmlns:a16="http://schemas.microsoft.com/office/drawing/2014/main" id="{AC408FE6-AFC9-46E1-A21E-EEC2883FF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altLang="sr-Latn-R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IZVEDBA NASTAVNOG SATA</a:t>
            </a:r>
          </a:p>
        </p:txBody>
      </p:sp>
      <p:sp>
        <p:nvSpPr>
          <p:cNvPr id="49155" name="Rezervirano mjesto sadržaja 2">
            <a:extLst>
              <a:ext uri="{FF2B5EF4-FFF2-40B4-BE49-F238E27FC236}">
                <a16:creationId xmlns:a16="http://schemas.microsoft.com/office/drawing/2014/main" id="{CBA454FE-0049-4FD8-BF6D-3B4601F947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4298" y="1535838"/>
            <a:ext cx="8926189" cy="3364637"/>
          </a:xfrm>
        </p:spPr>
        <p:txBody>
          <a:bodyPr/>
          <a:lstStyle/>
          <a:p>
            <a:r>
              <a:rPr lang="hr-HR" altLang="sr-Latn-RS" sz="2400" dirty="0">
                <a:solidFill>
                  <a:srgbClr val="000066"/>
                </a:solidFill>
                <a:latin typeface="Arial" panose="020B0604020202020204" pitchFamily="34" charset="0"/>
              </a:rPr>
              <a:t>tema nastavnog sata i razredni odjel</a:t>
            </a:r>
          </a:p>
          <a:p>
            <a:r>
              <a:rPr lang="hr-HR" altLang="sr-Latn-RS" sz="2400" dirty="0">
                <a:solidFill>
                  <a:srgbClr val="000066"/>
                </a:solidFill>
                <a:latin typeface="Arial" panose="020B0604020202020204" pitchFamily="34" charset="0"/>
              </a:rPr>
              <a:t>kontakt sa </a:t>
            </a:r>
            <a:r>
              <a:rPr lang="hr-HR" altLang="sr-Latn-RS" sz="2400" dirty="0" err="1">
                <a:solidFill>
                  <a:srgbClr val="000066"/>
                </a:solidFill>
                <a:latin typeface="Arial" panose="020B0604020202020204" pitchFamily="34" charset="0"/>
              </a:rPr>
              <a:t>sustručnjakom</a:t>
            </a:r>
            <a:endParaRPr lang="hr-HR" altLang="sr-Latn-RS" sz="2400" dirty="0">
              <a:solidFill>
                <a:srgbClr val="000066"/>
              </a:solidFill>
              <a:latin typeface="Arial" panose="020B0604020202020204" pitchFamily="34" charset="0"/>
            </a:endParaRPr>
          </a:p>
          <a:p>
            <a:r>
              <a:rPr lang="hr-HR" altLang="sr-Latn-RS" sz="2400" dirty="0">
                <a:solidFill>
                  <a:srgbClr val="000066"/>
                </a:solidFill>
                <a:latin typeface="Arial" panose="020B0604020202020204" pitchFamily="34" charset="0"/>
              </a:rPr>
              <a:t>literatura</a:t>
            </a:r>
          </a:p>
          <a:p>
            <a:r>
              <a:rPr lang="hr-HR" altLang="sr-Latn-RS" sz="2400" dirty="0">
                <a:solidFill>
                  <a:srgbClr val="000066"/>
                </a:solidFill>
                <a:latin typeface="Arial" panose="020B0604020202020204" pitchFamily="34" charset="0"/>
              </a:rPr>
              <a:t>posebnosti učenika u razrednom odjelu</a:t>
            </a:r>
          </a:p>
          <a:p>
            <a:r>
              <a:rPr lang="hr-HR" altLang="sr-Latn-RS" sz="2400" dirty="0">
                <a:solidFill>
                  <a:srgbClr val="000066"/>
                </a:solidFill>
                <a:latin typeface="Arial" panose="020B0604020202020204" pitchFamily="34" charset="0"/>
              </a:rPr>
              <a:t>informatička učionica i resursi</a:t>
            </a:r>
          </a:p>
          <a:p>
            <a:r>
              <a:rPr lang="hr-HR" altLang="sr-Latn-RS" sz="2400" dirty="0">
                <a:solidFill>
                  <a:srgbClr val="000066"/>
                </a:solidFill>
                <a:latin typeface="Arial" panose="020B0604020202020204" pitchFamily="34" charset="0"/>
              </a:rPr>
              <a:t>priprema za nastavni sat</a:t>
            </a:r>
          </a:p>
          <a:p>
            <a:r>
              <a:rPr lang="hr-HR" altLang="sr-Latn-RS" sz="2400" dirty="0">
                <a:solidFill>
                  <a:srgbClr val="000066"/>
                </a:solidFill>
                <a:latin typeface="Arial" panose="020B0604020202020204" pitchFamily="34" charset="0"/>
              </a:rPr>
              <a:t>opće smjernice za izvedbu nastavnog sata</a:t>
            </a:r>
          </a:p>
          <a:p>
            <a:pPr marL="0" indent="0">
              <a:buNone/>
            </a:pPr>
            <a:endParaRPr lang="hr-HR" altLang="sr-Latn-RS" sz="2400" dirty="0">
              <a:solidFill>
                <a:srgbClr val="000066"/>
              </a:solidFill>
              <a:latin typeface="Arial" panose="020B0604020202020204" pitchFamily="34" charset="0"/>
            </a:endParaRPr>
          </a:p>
          <a:p>
            <a:endParaRPr lang="hr-HR" altLang="sr-Latn-RS" sz="2400" dirty="0">
              <a:solidFill>
                <a:srgbClr val="000066"/>
              </a:solidFill>
              <a:latin typeface="Arial" panose="020B0604020202020204" pitchFamily="34" charset="0"/>
            </a:endParaRPr>
          </a:p>
          <a:p>
            <a:endParaRPr lang="hr-HR" altLang="sr-Latn-RS" dirty="0"/>
          </a:p>
        </p:txBody>
      </p:sp>
      <p:sp>
        <p:nvSpPr>
          <p:cNvPr id="4" name="Rezervirano mjesto sadržaja 2">
            <a:extLst>
              <a:ext uri="{FF2B5EF4-FFF2-40B4-BE49-F238E27FC236}">
                <a16:creationId xmlns:a16="http://schemas.microsoft.com/office/drawing/2014/main" id="{86711257-BF58-4991-A3F6-4585B4F88E7F}"/>
              </a:ext>
            </a:extLst>
          </p:cNvPr>
          <p:cNvSpPr txBox="1">
            <a:spLocks/>
          </p:cNvSpPr>
          <p:nvPr/>
        </p:nvSpPr>
        <p:spPr>
          <a:xfrm>
            <a:off x="5814874" y="5456591"/>
            <a:ext cx="6169981" cy="14857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anose="020B0604020202020204" pitchFamily="34" charset="0"/>
              <a:buNone/>
            </a:pPr>
            <a:r>
              <a:rPr lang="hr-HR" sz="2400" dirty="0">
                <a:solidFill>
                  <a:srgbClr val="000066"/>
                </a:solidFill>
                <a:latin typeface="Arial" panose="020B0604020202020204" pitchFamily="34" charset="0"/>
              </a:rPr>
              <a:t>Milana Jakšić, prof.</a:t>
            </a:r>
          </a:p>
          <a:p>
            <a:pPr marL="0" indent="0" algn="r">
              <a:buFont typeface="Arial" panose="020B0604020202020204" pitchFamily="34" charset="0"/>
              <a:buNone/>
            </a:pPr>
            <a:r>
              <a:rPr lang="hr-HR" sz="2400" dirty="0">
                <a:solidFill>
                  <a:srgbClr val="000066"/>
                </a:solidFill>
                <a:latin typeface="Arial" panose="020B0604020202020204" pitchFamily="34" charset="0"/>
              </a:rPr>
              <a:t>milana.jaksic@skole.hr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</TotalTime>
  <Words>44</Words>
  <Application>Microsoft Office PowerPoint</Application>
  <PresentationFormat>Široki zaslon</PresentationFormat>
  <Paragraphs>11</Paragraphs>
  <Slides>1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sustava Office</vt:lpstr>
      <vt:lpstr>IZVEDBA NASTAVNOG SATA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Milana Jakšić</dc:creator>
  <cp:lastModifiedBy>Milana Jakšić</cp:lastModifiedBy>
  <cp:revision>10</cp:revision>
  <dcterms:created xsi:type="dcterms:W3CDTF">2021-08-28T09:03:19Z</dcterms:created>
  <dcterms:modified xsi:type="dcterms:W3CDTF">2021-08-30T16:28:17Z</dcterms:modified>
</cp:coreProperties>
</file>