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5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6.xml" ContentType="application/vnd.openxmlformats-officedocument.theme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7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8.xml" ContentType="application/vnd.openxmlformats-officedocument.theme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theme/theme19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theme/theme20.xml" ContentType="application/vnd.openxmlformats-officedocument.theme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21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theme/theme22.xml" ContentType="application/vnd.openxmlformats-officedocument.theme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23.xml" ContentType="application/vnd.openxmlformats-officedocument.theme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55" r:id="rId2"/>
    <p:sldMasterId id="2147483656" r:id="rId3"/>
    <p:sldMasterId id="2147483657" r:id="rId4"/>
    <p:sldMasterId id="2147483658" r:id="rId5"/>
    <p:sldMasterId id="2147483659" r:id="rId6"/>
    <p:sldMasterId id="2147483660" r:id="rId7"/>
    <p:sldMasterId id="2147483661" r:id="rId8"/>
    <p:sldMasterId id="2147483662" r:id="rId9"/>
    <p:sldMasterId id="2147483663" r:id="rId10"/>
    <p:sldMasterId id="2147483664" r:id="rId11"/>
    <p:sldMasterId id="2147483665" r:id="rId12"/>
    <p:sldMasterId id="2147483666" r:id="rId13"/>
    <p:sldMasterId id="2147483667" r:id="rId14"/>
    <p:sldMasterId id="2147483668" r:id="rId15"/>
    <p:sldMasterId id="2147483669" r:id="rId16"/>
    <p:sldMasterId id="2147483670" r:id="rId17"/>
    <p:sldMasterId id="2147483671" r:id="rId18"/>
    <p:sldMasterId id="2147483672" r:id="rId19"/>
    <p:sldMasterId id="2147483673" r:id="rId20"/>
    <p:sldMasterId id="2147483674" r:id="rId21"/>
    <p:sldMasterId id="2147483675" r:id="rId22"/>
    <p:sldMasterId id="2147483676" r:id="rId23"/>
    <p:sldMasterId id="2147483677" r:id="rId24"/>
  </p:sldMasterIdLst>
  <p:notesMasterIdLst>
    <p:notesMasterId r:id="rId58"/>
  </p:notesMasterIdLst>
  <p:handoutMasterIdLst>
    <p:handoutMasterId r:id="rId59"/>
  </p:handoutMasterIdLst>
  <p:sldIdLst>
    <p:sldId id="256" r:id="rId25"/>
    <p:sldId id="300" r:id="rId26"/>
    <p:sldId id="257" r:id="rId27"/>
    <p:sldId id="294" r:id="rId28"/>
    <p:sldId id="295" r:id="rId29"/>
    <p:sldId id="301" r:id="rId30"/>
    <p:sldId id="296" r:id="rId31"/>
    <p:sldId id="264" r:id="rId32"/>
    <p:sldId id="262" r:id="rId33"/>
    <p:sldId id="266" r:id="rId34"/>
    <p:sldId id="265" r:id="rId35"/>
    <p:sldId id="272" r:id="rId36"/>
    <p:sldId id="273" r:id="rId37"/>
    <p:sldId id="268" r:id="rId38"/>
    <p:sldId id="305" r:id="rId39"/>
    <p:sldId id="279" r:id="rId40"/>
    <p:sldId id="304" r:id="rId41"/>
    <p:sldId id="280" r:id="rId42"/>
    <p:sldId id="282" r:id="rId43"/>
    <p:sldId id="303" r:id="rId44"/>
    <p:sldId id="306" r:id="rId45"/>
    <p:sldId id="302" r:id="rId46"/>
    <p:sldId id="284" r:id="rId47"/>
    <p:sldId id="309" r:id="rId48"/>
    <p:sldId id="310" r:id="rId49"/>
    <p:sldId id="307" r:id="rId50"/>
    <p:sldId id="308" r:id="rId51"/>
    <p:sldId id="311" r:id="rId52"/>
    <p:sldId id="285" r:id="rId53"/>
    <p:sldId id="286" r:id="rId54"/>
    <p:sldId id="289" r:id="rId55"/>
    <p:sldId id="299" r:id="rId56"/>
    <p:sldId id="297" r:id="rId5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76" d="100"/>
          <a:sy n="76" d="100"/>
        </p:scale>
        <p:origin x="-1206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42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slide" Target="slides/slide26.xml"/><Relationship Id="rId55" Type="http://schemas.openxmlformats.org/officeDocument/2006/relationships/slide" Target="slides/slide31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5.xml"/><Relationship Id="rId41" Type="http://schemas.openxmlformats.org/officeDocument/2006/relationships/slide" Target="slides/slide17.xml"/><Relationship Id="rId54" Type="http://schemas.openxmlformats.org/officeDocument/2006/relationships/slide" Target="slides/slide30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slide" Target="slides/slide29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57" Type="http://schemas.openxmlformats.org/officeDocument/2006/relationships/slide" Target="slides/slide33.xml"/><Relationship Id="rId61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slide" Target="slides/slide28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56" Type="http://schemas.openxmlformats.org/officeDocument/2006/relationships/slide" Target="slides/slide32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="" xmlns:a16="http://schemas.microsoft.com/office/drawing/2014/main" id="{01F6B54A-A510-4AA4-9FFC-55BBB033C46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>
            <a:extLst>
              <a:ext uri="{FF2B5EF4-FFF2-40B4-BE49-F238E27FC236}">
                <a16:creationId xmlns="" xmlns:a16="http://schemas.microsoft.com/office/drawing/2014/main" id="{950A41C6-EC49-4CEB-A166-5B8A608704C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>
            <a:extLst>
              <a:ext uri="{FF2B5EF4-FFF2-40B4-BE49-F238E27FC236}">
                <a16:creationId xmlns="" xmlns:a16="http://schemas.microsoft.com/office/drawing/2014/main" id="{8BA0A080-97E0-4154-B4D5-2C251E8D3A2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>
            <a:extLst>
              <a:ext uri="{FF2B5EF4-FFF2-40B4-BE49-F238E27FC236}">
                <a16:creationId xmlns="" xmlns:a16="http://schemas.microsoft.com/office/drawing/2014/main" id="{D2EDCE9C-BB63-42B5-9C78-223C09BBE25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AE50E6B0-6A2F-4029-8DC1-A54EE9C45A0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566660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="" xmlns:a16="http://schemas.microsoft.com/office/drawing/2014/main" id="{5D53DBB4-1F9A-4EFC-A4B1-8C15DD0991F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>
            <a:extLst>
              <a:ext uri="{FF2B5EF4-FFF2-40B4-BE49-F238E27FC236}">
                <a16:creationId xmlns="" xmlns:a16="http://schemas.microsoft.com/office/drawing/2014/main" id="{BD5BB96D-3061-48A9-83B2-D4036218CCA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>
            <a:extLst>
              <a:ext uri="{FF2B5EF4-FFF2-40B4-BE49-F238E27FC236}">
                <a16:creationId xmlns="" xmlns:a16="http://schemas.microsoft.com/office/drawing/2014/main" id="{78F87EBB-9DE0-4EBE-BD5D-2DBE4327436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>
            <a:extLst>
              <a:ext uri="{FF2B5EF4-FFF2-40B4-BE49-F238E27FC236}">
                <a16:creationId xmlns="" xmlns:a16="http://schemas.microsoft.com/office/drawing/2014/main" id="{D0066E04-6E03-4F96-B7AA-EB44F375077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8678" name="Rectangle 6">
            <a:extLst>
              <a:ext uri="{FF2B5EF4-FFF2-40B4-BE49-F238E27FC236}">
                <a16:creationId xmlns="" xmlns:a16="http://schemas.microsoft.com/office/drawing/2014/main" id="{37BCFEDD-1C45-432D-8810-1D6D1F6F395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>
            <a:extLst>
              <a:ext uri="{FF2B5EF4-FFF2-40B4-BE49-F238E27FC236}">
                <a16:creationId xmlns="" xmlns:a16="http://schemas.microsoft.com/office/drawing/2014/main" id="{58A12140-73A8-4D2F-9C55-5552314679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9F86F061-9817-4BBE-BF37-C1DFFF0B3C3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6975676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="" xmlns:a16="http://schemas.microsoft.com/office/drawing/2014/main" id="{9464495A-FCD0-4D86-BEAD-A4434A724C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C2E4972-7B04-4260-B027-887F9782EC06}" type="slidenum">
              <a:rPr lang="en-US" altLang="sr-Latn-RS" smtClean="0"/>
              <a:pPr>
                <a:spcBef>
                  <a:spcPct val="0"/>
                </a:spcBef>
              </a:pPr>
              <a:t>1</a:t>
            </a:fld>
            <a:endParaRPr lang="en-US" altLang="sr-Latn-RS"/>
          </a:p>
        </p:txBody>
      </p:sp>
      <p:sp>
        <p:nvSpPr>
          <p:cNvPr id="28675" name="Rectangle 2">
            <a:extLst>
              <a:ext uri="{FF2B5EF4-FFF2-40B4-BE49-F238E27FC236}">
                <a16:creationId xmlns="" xmlns:a16="http://schemas.microsoft.com/office/drawing/2014/main" id="{CE28ECCA-1EA3-4CF1-BCF0-79B6C8C2C1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="" xmlns:a16="http://schemas.microsoft.com/office/drawing/2014/main" id="{6F1229C2-ABE9-4E8C-B406-3D086D5B58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altLang="sr-Latn-R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8742281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214998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A82E34B3-14C3-4013-AB4D-525F85F1B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25B5CEE7-066B-4F6D-BAFF-F54164149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C581E9EE-F846-4652-B425-2CF16F149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F60E8-C7D7-4B47-9653-B0CB09BD29D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2277469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B12E461E-3F39-4758-ADC7-AED8B1572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789F87F2-1EEB-486E-A086-4B95233FC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D742F5D1-7E23-4835-ADEF-8A9410D52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EE600-B4A1-412D-A53C-B1D575175E3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1391403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AAFA16BF-CE18-40E1-B51A-1AF6A70E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F1F28A04-13DF-45F6-9463-A44E67421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07F5F73A-1763-4D24-8E17-95FCF2CD8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09B88-B0B6-48BF-B8C1-4BB92446B4C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51097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6BF12C6-34C4-4F9D-A3AE-957365D45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BD5D21E-4899-408C-959E-95238D818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7ABD7CD-AD6E-4D43-A32D-DBB6DE395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FBB73-2E66-4D34-A584-D5B03675C5F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810080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="" xmlns:a16="http://schemas.microsoft.com/office/drawing/2014/main" id="{9153DBEB-FFD5-4BD6-8231-387BEDEB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="" xmlns:a16="http://schemas.microsoft.com/office/drawing/2014/main" id="{CCEA8155-E38C-4F5C-A410-26DFDC9E1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D6F71D26-C2FD-45BA-8C21-265C01B8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DB23C-4EFD-4DE6-9C1C-70E619DF7E9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7622461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="" xmlns:a16="http://schemas.microsoft.com/office/drawing/2014/main" id="{0D5F9CFF-74D6-4980-945F-D84EC1441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="" xmlns:a16="http://schemas.microsoft.com/office/drawing/2014/main" id="{09A128EF-9240-4827-A838-114C98F9A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="" xmlns:a16="http://schemas.microsoft.com/office/drawing/2014/main" id="{9463B95F-964B-4E4D-B7EA-EDE7C63F1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E216D-E080-4054-A20A-A5A3E4C99D8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482480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="" xmlns:a16="http://schemas.microsoft.com/office/drawing/2014/main" id="{206FD946-F316-4722-A5B9-4DEC4EFB3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="" xmlns:a16="http://schemas.microsoft.com/office/drawing/2014/main" id="{A33CD13C-3276-47A3-BFC5-2721B3E08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="" xmlns:a16="http://schemas.microsoft.com/office/drawing/2014/main" id="{B2A04F64-ADC8-4B15-9DB3-F4CB5344E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C1803-8FD0-4C61-912B-CE04B056C0C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3911846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6EFB64A-8BDC-4DCF-B63F-45FC9DBB5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8454ACC-EDEE-4371-972F-A92126EDC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0CD5C2-D52B-4EE0-B261-BCAE47E1C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455E4-5C76-4585-B35A-3BAFA7D337E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9518865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4F74357-D29F-49C8-A1C3-AE58B55F5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5B0B0A0-E192-498E-B82A-F3535DD17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D0E3BC6-2F5C-47A7-9836-4F4266831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E6946-4331-45AF-BB2B-02529142F9C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4693990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11352A3C-117C-499D-BFD3-AF34F64A6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817BB0F7-FF6D-4899-8254-725B2C91B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DF68D53D-0490-4161-805E-36F966CCE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57D9E-5B0F-43ED-B5E1-231818357D2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4483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44064758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BD7AD646-5CFB-4350-A2DF-DF09A661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C7C3B1BF-5B46-4D8F-98D1-649D70B25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BC891B44-AB57-4739-A0EC-691545387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CD05F-C265-4F02-86E7-A2516F3E056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3945686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1062FD-8E22-4AA9-9FB6-B61715FE3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2F3897F-CE66-455A-B366-5B1D25C1B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1C24778-1722-4362-A9DA-8692BEE24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92971-C61C-42BA-AFC8-45BDA727CFD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1827297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ADBB81B-8300-4F78-9009-FED3657E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7AF0E3A-67AF-4F44-A4D3-4D43C955B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B51213-BDE9-4DF2-BD4F-A984ECC8D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332CA-4C00-467A-96DD-68B78F5E4B2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6025129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1462821-AD43-4BCB-B6BF-BF55420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4A3DC66-3B0C-4A58-88F6-A3C920A04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7B097A0-597F-4AA5-B08E-3F4EC5D6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DC8A1-C802-48CA-B333-E06FC483E92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9081625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4CAFC59E-7DE1-40BD-8F2C-18D4916A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F1CB3830-AB64-42B5-975D-B6157EB53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99CD04E-FC4E-4819-A1E6-E4A503FB1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4436F-ACA3-4EA3-8B95-603ADEF84AF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271857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C75E4DA2-F1A9-41EB-A36B-9D244886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78BA51D7-9878-4CA3-8501-27BC38A5D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27E2A138-7236-47AF-8C34-EF70FAEFF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073E2-75C7-4F4C-BD54-80DF4700264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3728882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BC62DAFB-E076-4B7D-B4EF-1BC24DB19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A8A14221-82FC-4F42-B569-CB4C48D23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688B05AA-556A-4D91-9277-257250E2B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5589B-BAF6-4E3F-8558-DB0C1B791EE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634870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5CB8F1E8-E38C-4DE4-BC95-68EA64C8A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6DA6CCBF-E455-40FA-BE94-8BC921656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66FF3885-AA34-4650-B8C1-7736B1AC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1680A-9875-4E89-B3FB-A7F16B05966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8870456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DFA10A4F-A4FF-40C5-82C4-8C5546B34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6653339E-6E34-40C4-A58E-E8B248AB6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ABA227D5-87A0-47CF-89E2-09EC39189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5F7B9-3094-433B-A039-D5FD3370082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2648173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C6F62B99-0972-4FDD-B72C-042ECD7D0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C69361B-6057-401C-9E9F-A36EDCB13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7284074D-BFAD-4248-84EB-237BA6C9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A4C82-7114-4360-BDF1-0864AE19723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57074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0490025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978E61D-24AC-4E33-9662-3471B4217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DC37210-3CD4-46EA-9CEC-FE9CFAC9E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1A0749-6ED5-4FC5-9D87-D23AF3815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CD8D-2812-4A4D-83A5-F9C71184FDE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9350569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92B6963-E63D-49A8-BC5B-B9CF7944F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D11D5FD-8BAF-4484-A7E3-D73E2D33B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4C20E2F-FEE5-406D-9402-E1FE643EA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9EE2E-599A-4E1A-A68F-DB8E2C11038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7727223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83971AB-C1CD-47F5-B1FC-77C5621D4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1F5DCE-270D-4A9F-ADEF-EAF6170F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84B984B-16E9-4895-9095-16F3F4171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D5CAE-3E1B-41F9-95D0-48A3CEA6D86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9583206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41240B-030A-47EB-8C3B-03661E070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F8D98AE-2EEF-437E-A47D-AD610775F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62EC5E3-417C-422C-9EAE-F52C0141C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EC07F-56BB-480B-84F4-37B2D7BE047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1313055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B9E941-92D4-45CE-8C5A-3A78F3673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48C08D9-B43E-4FD2-98FD-57EF2D641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FE279D5-414D-4257-B80B-0F4404EB1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0C098-0FA3-4D23-BEA1-E52DEC8DB28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9890731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CD781BE0-25C5-4316-90A6-7AA8BC43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C94A1026-2749-4ECF-8FE2-0DCBB57FC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526BC843-9638-42CE-972D-12191CADC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E165-EE37-4703-9EA5-141D3A1C6EF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4040811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EAC2D62F-CAE4-4F26-ABC3-9DCC5A5B7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3AE37FCA-8DDA-49BE-82B4-25B679F5D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411671A0-9593-4672-9B52-3B79B229C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6F818-C222-4B20-9502-7712C30B9FA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462863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1A0E95D0-11EC-40B8-85C1-3408B4384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9E3E3FC1-1711-4F55-B8D6-EECDBE28A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939FDC86-F759-4B17-A480-A924B4A1C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A5FB5-F4FF-4F76-A0C4-ECD645ED80C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0818564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58102926-E97C-49F5-91CD-DFEF1B517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36D886E9-91A9-44F2-A2F4-915342C52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4784636-F598-4296-A10C-A6877626B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0DA93-C2F7-4DE4-A5F8-7F97B6DDD9F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1353406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8DD4D8E2-DB48-4BDD-A0DE-50E8AC222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1CC1A78-D491-4932-8A19-47E8358CD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3FE9FB2C-353E-4BCF-91B3-465C3C0BD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F68A7-2D56-4AD3-BA40-EDA1D8EE875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9936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5804337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0731D088-BF60-49CE-9DEC-F975D2AE8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4B32E695-E925-4554-BB99-3FD4BDB8D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1D7B788-2373-4B32-8896-D5AF544D5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F37BF-332D-4621-89C7-1FFF77C2D26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6797293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3A89472-B655-44FB-9E55-E30C24C4E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73C2103-CEF3-4642-8E85-85E8743F0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982D65E-D52F-47EF-BFEE-023C94C32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D4425-5789-4B0E-A942-A8DF1481E56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4258122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B2593D-0759-48F6-9806-79943FE3D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6D03D9C-B319-43DC-9EB4-0E739ACB0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6AD879F-86AB-4137-854A-D2B9B4C69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DEE15-0025-4EC0-8D08-ADF42DC1B12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0583805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51A6230-0CE2-4748-B942-C706D1130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E72CF23-BDC4-4372-A0B8-33CC9E33A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920979-33F3-43B1-BEBF-CFB94AFEE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C666A-0296-43D7-9B5E-4971E5CF503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0582170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57D2261-A17A-4989-9128-1C65F0E0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2846A94-CCE9-47D9-B596-6715E081A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233D5B7-E350-4B16-BD32-9F9724B67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E0535-9702-4EA4-8C7B-C77E7C2222F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4905776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FFA0882-DD85-4998-82ED-F9601755D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9D4FF56-19F9-4AF1-8E07-05127118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9835E7-AF75-4E48-A291-661385064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A32AA-6CB2-4F3C-9B21-657342348CE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5265601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ECCD566-D6C8-40EF-9F5D-31A48799C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07717ED-9A28-4616-A034-31147814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00C591B7-1F5F-4B6E-A517-580D64376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DFF3A-3A9E-4492-84E2-21D36BA3B2F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2646237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DDDE9B42-7996-45FF-B795-398A54C96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4F9B1B69-B504-44E0-A55A-6F3951735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FE83A8CE-4F4A-44EC-8A4A-AD21D4725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38D5E-C7F2-4124-A498-36656DB2C14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8924154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2654B74C-0F65-4C17-B5F6-B0E63AD79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B2DCAC46-0437-4BA5-86DA-160A4DC42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A619E613-69F1-4B56-8C26-3ACC5BD36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A4C65-6067-4E54-A340-0FCBC699C9B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6074546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F3B44507-2909-4AE3-AF4C-51C5EC89F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3705D7F2-2B16-411B-8B07-42D0577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2D07BDD0-E852-4748-A50E-DD3C55F81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4F7C6-939A-44A0-A80A-1DA18C1C37D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51541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63773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8A89BB74-34C7-4D86-9D89-25ACE079B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A99E8E68-757F-49FB-8B21-634E17E28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ADEA6682-D7C9-4B4E-BE1D-900E004CD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0A1DB-CCF0-4F7B-AE5B-CEA01B6C98C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5876936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DACC205D-B28B-49D0-8156-54BE521E9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5501EE6A-C0EF-42BF-8598-995DF789E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0B122D32-22DB-4B47-B4E3-A21595ADF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F04B2-2AA5-48B7-A250-47891E44172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4588256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A42EC00-B50D-4DEE-8218-2D3FD7B9F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DF30299-3E6E-4EAA-A48C-3D18F73D2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BB2387-10C5-4802-9BD6-E57B3E0BD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2EC38-7390-46DB-A851-88A6ED41DF5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6059293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88893D4-BE28-411D-A8AF-86C56AA61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80DCD46-9B46-4C39-AF62-607F7167B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7BC7E40-7BFD-4AC9-88F0-AB91852E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00D03-275F-4FA6-8CD3-0A226E5F45F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4586954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59EADAB-F3A1-490C-9AF4-2787A6DA8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EFD78A2-98DE-4510-A381-EA138E72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B948A27-7F76-4050-B85F-B59740134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A98FC-C629-4E8F-B45C-70A0A7DAAB0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2168053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8B63301-3DB5-4309-8ECF-29B919A53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C269021-BDFB-43AD-AD2D-7AACBA266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E638F3E-0B52-4869-AB3F-BD040C278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CB87-F810-4768-AB6C-BD0960FAD4F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7550058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A7A22A4-32E4-484A-8A2C-FA5527934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B5E2C9B-E705-49E8-9A98-368169288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ECAF9F8-DBDC-4596-A76B-0385A1A08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2AA0C-DADD-4615-9681-630D9E146F4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380161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4637C51F-AD25-444D-BAAB-98661FA5A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78B55D7-6A11-4F67-9EFE-5E7A3832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D1F104F4-74DF-4573-B60E-E189E3F27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7A63B-7190-46CE-96FC-1159AFA2F99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6415888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661CB609-CFA1-405C-924B-456E37FEF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93783219-DD52-4059-A638-F55C054F9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3C47DD90-361B-4DD3-82D2-CAF163878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F3E01-4B01-4689-9B0C-CEDC5B24F7C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9816955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9C48DF35-13B0-432E-8954-CEEF495A5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ABA650F5-22F1-4BBF-97E9-FB1732FF3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218C4C4C-1589-4F4F-9FC4-973151C9B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AFC6-34AE-4AFA-AEE7-BB906C7D3B0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36947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6579496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46AE4B0C-535E-4544-9D19-606EE5F41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9301E3D8-059B-4948-88C5-36DB77E00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7E82020A-7293-42AA-BB12-57635EDBB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457FD-C8E5-42C3-A44F-70401A55B74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6301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6F0CCC1-A043-4C8A-A698-310CBC709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17CED4A-8758-4FE2-97CA-B4E9EB003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0C8B5F28-1A34-4DA8-AE4D-DDEFBD1A8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8E029-89F3-4050-AD9E-BC1CEB9A1D0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5264895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D64B8FA7-1BD9-4AC8-B4AA-FFBD8CD73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746E5051-0636-4EED-9935-1A9B4EA4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3DBE9D81-93DC-4D47-B486-EB57810AA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1D63D-8626-4416-AEEA-6458EB91740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4662883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1259943-991B-4672-9878-C21A093E1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6EE0311-04CC-43DA-96DB-63C819521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5464296-0C2C-429F-97C3-8C790AE61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EBB02-4F20-443C-8EB5-DC0ACC1CF61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4142581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EC00216-1FCF-405E-B1D7-AAA3EEB28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AB49DA6-FAF2-4622-BB0C-A0593C1D1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C11C071-9301-465E-A2F6-82E465540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0875E-A335-4575-9549-7C83713B63A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7317885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FFDA84F-5627-44D8-892E-2F8E555618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097378E-AAE8-4F47-A6BC-F89E59CB9C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91B70E6-4E35-4CA6-91AC-447694060C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DFE3C-2848-46AD-8360-CA13021A2D0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2470874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1651F53-4338-494C-9011-1704B781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E4C53C8-7587-4066-B44E-AE65889DF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74E1C4B-C94B-487C-9535-8E12399A4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E8722-1377-445C-BEA6-99FDC72DA94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4486089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7119FB8-DEE5-4FE4-9A14-2242A44A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B1693B4-8E0F-4D9E-9678-71DBC1F63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0E36AA2-D34E-4DF6-BCB9-4F57C3F61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5F190-B7FB-45BA-BEDC-5F6D0D1ABB9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589088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04DB205-6CCC-4B62-830B-8F675E01F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4FC0E5-5236-4657-BCE8-0E49B3E5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DECB9D5-EB6D-4E50-BE09-7EC7097A5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EC6CA-A98B-4525-A69A-8A1DFE00280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6568193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251F543E-51CB-4298-AF31-D6EE3D282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BF812CE0-1197-4274-82A9-7445FB256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B1272A40-CEFE-4E12-9363-7668B9A4E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4CD97-C331-47F2-A273-F97D5BCF0DD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0491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8940438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34CD78EE-7F98-4CA3-9CC7-774D44BD0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93A15101-8429-4283-9C55-BF1AD5A9B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DC85CCB7-36AA-4741-9CF1-E30CCBBB2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A35E6-E802-4F03-A682-FD3E0C5BF65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95507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45AD8A7F-10A4-4EAB-9F86-50D9E68D7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1F52F520-0C02-4891-8B3B-E2D8343DF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7447588F-67DA-45B2-A679-BEFFA09C1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CC0E1-BD26-412E-9F87-C5055B2572A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5196997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A32D8EF7-30C3-472E-9841-4FC9326D6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059590B0-330C-4D4A-8927-D0D47425B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E52147A8-0B69-43EF-8C3B-4EB33D659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19191-0E4F-4702-98D5-055918068C3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4348038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0844F79-7646-4FF0-8DD7-1A99D0BC7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7AF8867E-44D9-46AD-B4E7-CF658DD9D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DFE8D6E8-E3C8-4F83-B9C0-1D9B11D71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1D8C6-7D1A-46AF-8986-3BD9CCEDECD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7543170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A3A10890-9815-4900-9CF1-72F4E9DF0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C717C27-370D-4976-98CF-D25B2CE61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D5003DE-3634-48DE-BCE4-899714BE8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BCE93-B494-4531-847E-88CC50C007A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875112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BC0CE59-381A-45BA-A026-C8A95C6AE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B429CE-0CE0-4BF2-AE6C-5E4F3F32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8EFF339-4C51-4E47-9353-304ECE748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4EBE7-2907-419C-B2BF-2FAF7D84C57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1169980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C92B13B-4D7B-4C71-9A81-ECBC59C67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0F04D63-EE6F-4009-8094-F07DAA70B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190FBAA-838A-49E3-82AF-3982C47E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55C0E-0A0A-4740-9A6B-BAE57621729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1320836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7762B7AD-9CBF-4EA7-AA95-F60FF66A0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EFE29483-5EC0-4533-8E23-0332276B8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C7D5E638-DB5F-4935-ABB2-D3135A0BD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9C308-D378-41E8-B509-936926BE266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2905700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B3E33DA4-E1A4-4469-BFCE-4E8AF8403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DCEB03E1-D9D4-4F7E-A8B6-66D9CD8FA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CB404CD0-F350-4F18-A44D-1C0D5F964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7F188-936E-4060-9E8C-EFD719C931F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3079030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E1497385-7485-4F7E-9030-4937D72E6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5F5A445F-3148-43CD-B47C-B795D1DB5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AE1367AF-B0B1-498C-89A6-3A18CCC55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6F663-3A89-4A30-BF53-9B52CB508E1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41658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3662306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4FB49A4-BB56-479E-8910-B0A82AEF8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C7CDCB8-B75A-4840-AE90-A0214DADF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87DC495-D043-4FDA-ADB2-1631D0C2A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17277-D2DB-44F8-96EE-A6B8BB4DF06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2645527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="" xmlns:a16="http://schemas.microsoft.com/office/drawing/2014/main" id="{EAD92C0B-A741-4E4E-8B63-04698F62C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="" xmlns:a16="http://schemas.microsoft.com/office/drawing/2014/main" id="{0F17FB0C-ECD7-4220-91F1-0083B0DD9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925618A3-E431-421E-A52E-95C8BAA4E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5D16-8ECE-4A4A-B78A-640EE016D4F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783615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="" xmlns:a16="http://schemas.microsoft.com/office/drawing/2014/main" id="{51D80326-CF76-49E1-BC08-E451B2FFF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="" xmlns:a16="http://schemas.microsoft.com/office/drawing/2014/main" id="{0B330587-B0BE-4FF2-9AAF-6D26A1E89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="" xmlns:a16="http://schemas.microsoft.com/office/drawing/2014/main" id="{66B58E9A-0514-4F18-94E6-0CC5E549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4EB9F-018E-44DE-8B37-603AA5C251A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8260851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="" xmlns:a16="http://schemas.microsoft.com/office/drawing/2014/main" id="{6EA48CC4-AADD-466C-ADCE-2BDDB5D3F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="" xmlns:a16="http://schemas.microsoft.com/office/drawing/2014/main" id="{64653E50-7621-4BA4-8922-CDCC30E28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="" xmlns:a16="http://schemas.microsoft.com/office/drawing/2014/main" id="{F57A0D76-90DD-4C5B-A0BF-337DD32E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0C692-4FA5-4DE4-A3D0-2EDCE101F5C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670028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0994871-B046-4CAE-9558-097BF126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8021F-290D-4BF2-BDF1-3B9FB379F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D6BBF15-3C4D-4D31-9829-BBBF14C7B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6C03C-5C27-4D31-8BAB-B4F7B420581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2382341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89D157E-EF8A-4EF8-872E-F3412603A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12D8E4D-4518-41A4-80B8-5B0DFE961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20ABC96-8084-424E-A445-5A1D36D80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390DB-9239-4A92-9475-15BEB4450F2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17867245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6F0375D9-5676-45CA-9DFE-69DF4C3AB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40636695-0CC2-4E0E-9141-74FA87A23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528F0923-6010-47B3-9D71-CC0CF9D4C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0B6A8-3498-4A22-ADF8-EC299DD40E9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53635446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09514ADA-23CF-48FD-9C99-D8FC4D476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D4A2D39F-4A33-43ED-9566-B1754C234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F1DC3834-2555-42C7-9628-FEFA113A9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9240D-8870-4A76-B7D7-FE776B69CE6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4498178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EC72BB2F-2B08-46C3-AE7D-74309B218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1CDAB9BA-2FFE-454E-A519-6ED6CDBF7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BE201108-8265-4099-B12A-49FA7D2BA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3A78D-28F4-4D61-8183-E8BF01D6B19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6121532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3A94FA48-E491-402E-9D92-A45EBFBCB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F3277D14-5562-446D-BBF8-244843285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38B22A4B-DE8F-4400-BD7D-AF5385BD3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A10F-DFFE-4C95-8F26-BAA9A7159EE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19199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07328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FE6208DB-D3DF-4AE1-9EDE-4A233F6AB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9619D86F-0958-44DB-9D33-C4C65A6C0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53C9D492-DD49-48B7-8182-5C9C8277A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AA7C2-F1A8-4825-B36D-7B2A914EBAD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79252904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6">
            <a:extLst>
              <a:ext uri="{FF2B5EF4-FFF2-40B4-BE49-F238E27FC236}">
                <a16:creationId xmlns="" xmlns:a16="http://schemas.microsoft.com/office/drawing/2014/main" id="{7608022A-E2E2-489D-92F4-F5CB14E65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="" xmlns:a16="http://schemas.microsoft.com/office/drawing/2014/main" id="{03FC0466-1AA2-43FA-8A38-913AB1CCD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="" xmlns:a16="http://schemas.microsoft.com/office/drawing/2014/main" id="{E5B01D44-55BB-4739-96A3-B08E1457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2F727-183C-4CF6-9831-57615FEE2BC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6072846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D3D4A29-6E60-4FCD-B8DA-61E5305D2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FF9EAF2-E169-46FE-88BD-6C18F879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47CAA4B-C4D9-4D77-852D-0027A2CA1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EEE99-C34F-4A46-A171-0E612E88801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4656257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6">
            <a:extLst>
              <a:ext uri="{FF2B5EF4-FFF2-40B4-BE49-F238E27FC236}">
                <a16:creationId xmlns="" xmlns:a16="http://schemas.microsoft.com/office/drawing/2014/main" id="{27FC5476-646D-42F6-9853-59A817262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7">
            <a:extLst>
              <a:ext uri="{FF2B5EF4-FFF2-40B4-BE49-F238E27FC236}">
                <a16:creationId xmlns="" xmlns:a16="http://schemas.microsoft.com/office/drawing/2014/main" id="{68A6A5BF-07CB-42E1-AAE8-D1D6C7B84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8">
            <a:extLst>
              <a:ext uri="{FF2B5EF4-FFF2-40B4-BE49-F238E27FC236}">
                <a16:creationId xmlns="" xmlns:a16="http://schemas.microsoft.com/office/drawing/2014/main" id="{E1CC6B7E-506C-4F75-A209-D5DCCCC86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43F9B-0540-4B11-899C-F7740FEE7D3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5470623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>
            <a:extLst>
              <a:ext uri="{FF2B5EF4-FFF2-40B4-BE49-F238E27FC236}">
                <a16:creationId xmlns="" xmlns:a16="http://schemas.microsoft.com/office/drawing/2014/main" id="{AB749C3D-D808-46F6-B122-8A171A8AD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7">
            <a:extLst>
              <a:ext uri="{FF2B5EF4-FFF2-40B4-BE49-F238E27FC236}">
                <a16:creationId xmlns="" xmlns:a16="http://schemas.microsoft.com/office/drawing/2014/main" id="{678DB1F9-E560-495B-8380-7D7AC8D99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8">
            <a:extLst>
              <a:ext uri="{FF2B5EF4-FFF2-40B4-BE49-F238E27FC236}">
                <a16:creationId xmlns="" xmlns:a16="http://schemas.microsoft.com/office/drawing/2014/main" id="{2E2B77D4-EE32-4538-9769-5276B0042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F7E21-0EEF-4314-AF35-D75601C173A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6788974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="" xmlns:a16="http://schemas.microsoft.com/office/drawing/2014/main" id="{5B5A6ECA-FDA3-4634-BF87-E8DA7E81E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="" xmlns:a16="http://schemas.microsoft.com/office/drawing/2014/main" id="{7B15F41A-D456-4318-A9BC-3482C21E3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="" xmlns:a16="http://schemas.microsoft.com/office/drawing/2014/main" id="{AB2E74D7-1FFB-4B96-BE28-252125592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EAACA-03FE-4D23-A88B-E632DE285BE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25342244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="" xmlns:a16="http://schemas.microsoft.com/office/drawing/2014/main" id="{AB721BE3-4464-415F-8278-F47C4A3B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="" xmlns:a16="http://schemas.microsoft.com/office/drawing/2014/main" id="{B0DE04AD-E775-4B1D-B4DB-E5A0A75AD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="" xmlns:a16="http://schemas.microsoft.com/office/drawing/2014/main" id="{92151CAE-F228-4A5E-8E0F-072AECB3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B0B8B-A1D1-4981-94D9-F16CE8C6A39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7984459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9EBACE99-9C0B-4E36-B652-10BE3A95A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98220604-5029-4B9B-A70B-2337C08F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F45D689E-332C-4923-959F-A08803C59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895CD-B087-4313-AD6F-9A5AA285248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5904654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CE05917A-DDE9-46D0-AFED-4D1F87B11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42FDF721-735A-46D1-ACCA-6A10438F8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67253BE5-3D00-4357-A325-9175A0AC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129B2-F61A-4043-B98A-CE050EC6012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54399646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BBFC3467-3203-405B-B222-D1D3E542F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B746C5F8-E4C2-4952-B147-8E9B7C47D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6F8BF0D0-84C4-45E4-B744-2654A7DB8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44A35-5597-4B3C-B539-806F03EC1CD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18101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440663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D845EEAC-6984-47B5-A805-CC590EAE5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FABA26EB-9B1D-41D2-B161-4B6DFBFFD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43F9FCAD-BD30-4088-8E4C-CF61403FF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4F588-A95A-427C-9EC8-6A3F5AC604D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41213002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C2EC7E51-B476-4C7E-8579-6C81D705F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B6E06504-44D6-464E-AE39-1309ED0DB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117F7DB7-9ECE-4C97-B75B-B28680881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858B6-542F-4B88-8643-0101177DA32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7283947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2">
            <a:extLst>
              <a:ext uri="{FF2B5EF4-FFF2-40B4-BE49-F238E27FC236}">
                <a16:creationId xmlns="" xmlns:a16="http://schemas.microsoft.com/office/drawing/2014/main" id="{FB49C924-6DEB-4C8F-B180-74B1E078C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="" xmlns:a16="http://schemas.microsoft.com/office/drawing/2014/main" id="{482699AE-31CA-40C2-9848-7253C84C0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="" xmlns:a16="http://schemas.microsoft.com/office/drawing/2014/main" id="{E4EFBF39-D703-4F42-9BDB-E0440E684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60E20-F039-4664-A433-9D59AD98360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0113933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2">
            <a:extLst>
              <a:ext uri="{FF2B5EF4-FFF2-40B4-BE49-F238E27FC236}">
                <a16:creationId xmlns="" xmlns:a16="http://schemas.microsoft.com/office/drawing/2014/main" id="{B455AF39-5041-4D55-B0A7-898E041CB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3">
            <a:extLst>
              <a:ext uri="{FF2B5EF4-FFF2-40B4-BE49-F238E27FC236}">
                <a16:creationId xmlns="" xmlns:a16="http://schemas.microsoft.com/office/drawing/2014/main" id="{0610D2C9-20A0-49D7-8811-EA3B66E2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4">
            <a:extLst>
              <a:ext uri="{FF2B5EF4-FFF2-40B4-BE49-F238E27FC236}">
                <a16:creationId xmlns="" xmlns:a16="http://schemas.microsoft.com/office/drawing/2014/main" id="{A6295CFC-5F02-4058-8BB9-02502F6C4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5CCF-9689-4E19-A432-351430CC6C4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67457643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644B94E-DEDA-4FE3-924C-4D18F0011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93110FCB-42DF-48B1-AE6A-AB62265E1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7D2EA5D-F3F3-43F6-BA13-3853F1181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1C669-2056-4F65-AFF4-50CAF288465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947157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>
            <a:extLst>
              <a:ext uri="{FF2B5EF4-FFF2-40B4-BE49-F238E27FC236}">
                <a16:creationId xmlns="" xmlns:a16="http://schemas.microsoft.com/office/drawing/2014/main" id="{0B370D7C-F313-4DAC-AD04-CEA7A16AB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3">
            <a:extLst>
              <a:ext uri="{FF2B5EF4-FFF2-40B4-BE49-F238E27FC236}">
                <a16:creationId xmlns="" xmlns:a16="http://schemas.microsoft.com/office/drawing/2014/main" id="{8B7F0C9F-23C7-4759-B3DF-B0D993EE2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4">
            <a:extLst>
              <a:ext uri="{FF2B5EF4-FFF2-40B4-BE49-F238E27FC236}">
                <a16:creationId xmlns="" xmlns:a16="http://schemas.microsoft.com/office/drawing/2014/main" id="{E073E46D-1658-4C55-98F0-1C7DE7DEF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0F50C-D02D-4233-A304-2250497F424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916898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="" xmlns:a16="http://schemas.microsoft.com/office/drawing/2014/main" id="{7B5DBDAA-B4BE-4CFD-9E1A-9D1A99EDE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="" xmlns:a16="http://schemas.microsoft.com/office/drawing/2014/main" id="{403E9C22-DD11-40F8-97F8-D6EDC04EA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="" xmlns:a16="http://schemas.microsoft.com/office/drawing/2014/main" id="{BDD48913-EB64-4B96-894B-BB257347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FF2CE-EAEB-4986-A9C1-0475B4CF4CC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50984063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="" xmlns:a16="http://schemas.microsoft.com/office/drawing/2014/main" id="{9600283B-E092-42CC-A34A-50BDAD63C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="" xmlns:a16="http://schemas.microsoft.com/office/drawing/2014/main" id="{6EDBE08D-FBF5-4A64-97D9-5B66C054C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="" xmlns:a16="http://schemas.microsoft.com/office/drawing/2014/main" id="{9A52DCCD-228C-46A6-A069-5BD302C0F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16C50-EF40-4740-B714-385C01ABFBD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7638861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4792B3CD-BF84-4089-ADB4-A78FFDB80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40BF1246-9C0F-41D1-8567-09FC9804A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4C80B14E-9FB7-4651-AFEC-439B7DAEB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339AD-1998-48B7-B301-1F87801C43F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1479371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89995051-6A64-4BD9-B830-7E2F1F251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026E9EF5-6D30-4B37-B488-05248596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18E1A44E-4C34-4902-BE2C-1A10BEF1E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79DD7-891B-45B1-AE7D-F2145E169CD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6987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166901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805920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1">
            <a:extLst>
              <a:ext uri="{FF2B5EF4-FFF2-40B4-BE49-F238E27FC236}">
                <a16:creationId xmlns="" xmlns:a16="http://schemas.microsoft.com/office/drawing/2014/main" id="{3E0062AF-3667-4BB9-9121-E762ADFA0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="" xmlns:a16="http://schemas.microsoft.com/office/drawing/2014/main" id="{1A6C465A-67FE-486B-918A-255D03FCE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85FDD0C8-034C-4C51-B4D5-F8824D332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E8C0-8E0E-402B-B9A3-45F0FAAD5B0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51785461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1">
            <a:extLst>
              <a:ext uri="{FF2B5EF4-FFF2-40B4-BE49-F238E27FC236}">
                <a16:creationId xmlns="" xmlns:a16="http://schemas.microsoft.com/office/drawing/2014/main" id="{4068EF40-22C5-407D-883A-D3FDC4F22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="" xmlns:a16="http://schemas.microsoft.com/office/drawing/2014/main" id="{FAF11C9E-42A3-4E24-98AC-DA3A793E7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BC18EE2F-A797-4336-9D8A-5B4CD00B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B535C-9F94-4ACE-9D46-DA2A86C870F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925924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="" xmlns:a16="http://schemas.microsoft.com/office/drawing/2014/main" id="{101E3D98-7BBD-4655-9352-DA422BC13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="" xmlns:a16="http://schemas.microsoft.com/office/drawing/2014/main" id="{48E8833A-605A-4DCF-985E-2BDFC8912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7B60F51A-74EA-43AE-B0E1-A7681FA30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E8407-8642-4FCE-990B-06425A8D89F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19073001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1">
            <a:extLst>
              <a:ext uri="{FF2B5EF4-FFF2-40B4-BE49-F238E27FC236}">
                <a16:creationId xmlns="" xmlns:a16="http://schemas.microsoft.com/office/drawing/2014/main" id="{7BC9B6DB-2538-4C58-908F-D41BB3268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2">
            <a:extLst>
              <a:ext uri="{FF2B5EF4-FFF2-40B4-BE49-F238E27FC236}">
                <a16:creationId xmlns="" xmlns:a16="http://schemas.microsoft.com/office/drawing/2014/main" id="{272474AB-E19C-4C3C-AC25-E4B566B0D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3">
            <a:extLst>
              <a:ext uri="{FF2B5EF4-FFF2-40B4-BE49-F238E27FC236}">
                <a16:creationId xmlns="" xmlns:a16="http://schemas.microsoft.com/office/drawing/2014/main" id="{7DD234B6-A74B-444A-A3C4-35414FC1F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C9330-40F5-466D-B1CA-C2A317C7123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991734649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1">
            <a:extLst>
              <a:ext uri="{FF2B5EF4-FFF2-40B4-BE49-F238E27FC236}">
                <a16:creationId xmlns="" xmlns:a16="http://schemas.microsoft.com/office/drawing/2014/main" id="{5D72E01C-A740-4B69-9162-9B2CE6666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2">
            <a:extLst>
              <a:ext uri="{FF2B5EF4-FFF2-40B4-BE49-F238E27FC236}">
                <a16:creationId xmlns="" xmlns:a16="http://schemas.microsoft.com/office/drawing/2014/main" id="{9056EC08-0E67-48F7-B930-817BE4010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300DC7C2-CE1B-433A-ADCE-AEB251644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B5C9A-4900-4C06-A1F2-1698CBCF31D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3638838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1">
            <a:extLst>
              <a:ext uri="{FF2B5EF4-FFF2-40B4-BE49-F238E27FC236}">
                <a16:creationId xmlns="" xmlns:a16="http://schemas.microsoft.com/office/drawing/2014/main" id="{5B579138-74E2-466F-AE0B-387C048D0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2">
            <a:extLst>
              <a:ext uri="{FF2B5EF4-FFF2-40B4-BE49-F238E27FC236}">
                <a16:creationId xmlns="" xmlns:a16="http://schemas.microsoft.com/office/drawing/2014/main" id="{288E7D86-899C-472B-88FE-7AFDDE5BB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3">
            <a:extLst>
              <a:ext uri="{FF2B5EF4-FFF2-40B4-BE49-F238E27FC236}">
                <a16:creationId xmlns="" xmlns:a16="http://schemas.microsoft.com/office/drawing/2014/main" id="{7E3A8642-FE56-4209-AAAA-1FB421E69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D2B2D-3673-49E2-9C21-C2287EF9118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7062775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F0F514F9-246A-42CF-8FBA-6136F6B00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80B5B14-13C8-48F4-B8F5-DF8C93F21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49983F8-3303-4811-B142-6730B3E45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1724B-AA29-45E5-9D87-003525FA9D6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4227564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="" xmlns:a16="http://schemas.microsoft.com/office/drawing/2014/main" id="{A686CD79-706C-47A8-92E6-21CB1C7E5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2">
            <a:extLst>
              <a:ext uri="{FF2B5EF4-FFF2-40B4-BE49-F238E27FC236}">
                <a16:creationId xmlns="" xmlns:a16="http://schemas.microsoft.com/office/drawing/2014/main" id="{5EADBFED-E86F-41EB-9506-FAE134056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3">
            <a:extLst>
              <a:ext uri="{FF2B5EF4-FFF2-40B4-BE49-F238E27FC236}">
                <a16:creationId xmlns="" xmlns:a16="http://schemas.microsoft.com/office/drawing/2014/main" id="{ACF35270-3369-427C-BFBB-7CA9C385E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1E429-8500-4EFB-B503-7252321AE1F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25238916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="" xmlns:a16="http://schemas.microsoft.com/office/drawing/2014/main" id="{15DFB97B-9D7C-4505-9591-EF4C80587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2">
            <a:extLst>
              <a:ext uri="{FF2B5EF4-FFF2-40B4-BE49-F238E27FC236}">
                <a16:creationId xmlns="" xmlns:a16="http://schemas.microsoft.com/office/drawing/2014/main" id="{8D383CC4-3922-4700-9A69-89E24DCC6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3">
            <a:extLst>
              <a:ext uri="{FF2B5EF4-FFF2-40B4-BE49-F238E27FC236}">
                <a16:creationId xmlns="" xmlns:a16="http://schemas.microsoft.com/office/drawing/2014/main" id="{221A58E8-A59F-4BD5-A02A-140CF435A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B1335-EC28-419E-855E-385710C9A2E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22973493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1">
            <a:extLst>
              <a:ext uri="{FF2B5EF4-FFF2-40B4-BE49-F238E27FC236}">
                <a16:creationId xmlns="" xmlns:a16="http://schemas.microsoft.com/office/drawing/2014/main" id="{B81DD0F1-B93E-4B75-AB0A-1F4F0DFF5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="" xmlns:a16="http://schemas.microsoft.com/office/drawing/2014/main" id="{055BD54B-D0F6-46DF-BFEB-5028BC94C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484E2862-7979-4B7A-8E20-9BA15DBBE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46A7D-E75F-47B7-9539-62E37DCA202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35609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2523610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1">
            <a:extLst>
              <a:ext uri="{FF2B5EF4-FFF2-40B4-BE49-F238E27FC236}">
                <a16:creationId xmlns="" xmlns:a16="http://schemas.microsoft.com/office/drawing/2014/main" id="{3321E1E6-F813-4060-90EF-46B838B5C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="" xmlns:a16="http://schemas.microsoft.com/office/drawing/2014/main" id="{FD6B0808-6ECE-4A32-BAAB-94CDE807D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A873221A-6D81-4203-A5B6-677C26E8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74D88-5031-4ABA-A53C-7EE8EC9EBD9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2655589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58E3B0D1-B6ED-4DB6-B401-65CF04539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F2681C63-CE34-4B5E-952B-8AB80EEDC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C7FB132D-E2AD-4C45-A7E2-14F78C60F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EAC90-525B-442D-9F41-68BBC925C90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9706406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1791C616-CF63-43B2-B26A-0B9B42087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5CAE494E-5BC2-435E-8953-EDF69BDE0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F15DDF71-627A-4D70-8070-AFF7860C0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E25CB-F6EC-4A8E-85F3-235D56F1149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7253258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7CBE714F-0E07-4B14-8FF2-CEF753F6A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8D3840AA-073A-4225-ADB2-41AFB910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4993A5C5-AF54-4B40-9940-2165FB2B0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5D83D-923F-4ABC-AED4-63C0D167983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2887615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4BB8CB3-FD24-4BB7-9768-12FFFC2D5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932851B-4CBA-44D0-AE7E-939142FD3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238CB36-3584-4DFD-8AD2-617561BA0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76786-325A-43A2-BA78-CFE3057D58E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4742793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="" xmlns:a16="http://schemas.microsoft.com/office/drawing/2014/main" id="{E4258B3A-6D6F-43F0-9C63-23E1751FE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="" xmlns:a16="http://schemas.microsoft.com/office/drawing/2014/main" id="{CDAC548D-3335-4F8D-8E85-DCBEB255A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721C0C83-7FFF-423A-AF0D-B7F0392ED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ED84F-B9B4-491D-B7D0-11297B25F60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44390042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="" xmlns:a16="http://schemas.microsoft.com/office/drawing/2014/main" id="{A0FCF71F-DEA0-4742-9D83-37B79F5B4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="" xmlns:a16="http://schemas.microsoft.com/office/drawing/2014/main" id="{25915863-8D50-456A-8E51-36F0BEADE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="" xmlns:a16="http://schemas.microsoft.com/office/drawing/2014/main" id="{F7A187EE-D02F-440F-B2E7-93A42E262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CEECD-10D4-4B16-BD7B-B2D37B77531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25136643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="" xmlns:a16="http://schemas.microsoft.com/office/drawing/2014/main" id="{0C8D874A-2445-4AE5-9AEC-C8B46B26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="" xmlns:a16="http://schemas.microsoft.com/office/drawing/2014/main" id="{E18C97EB-5253-4AD1-A873-B4D99EC35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="" xmlns:a16="http://schemas.microsoft.com/office/drawing/2014/main" id="{D268496F-51FE-4986-A053-072972957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5412-9AD9-45B7-9B8B-AFF3A307163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30184022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7F9E7EB-7898-4CD4-AF55-CC5BF82BA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53D43E3-2DA9-4785-8526-D352E5546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2CF972D-DB19-4055-AA4C-B37DB1577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6B62B-883B-49ED-A879-26F266CF2C3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83010536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B3999F5-01F9-4FF7-BB89-51839245A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92376B9-20D5-4650-BEA9-2D09690E0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1FCDC67-DCD5-4287-9FD6-5F77457D8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063D5-C717-4EEA-9EEC-BC2FACE0682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05146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1899518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BBAEB60E-D7E7-4BEE-85F8-B44AD50FF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399B6730-E23D-429D-8910-B4DBB810D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20B2FC52-DE38-44A3-B0FD-C7CAAEE65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05F74-B023-4455-B79F-D520CE2AB28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3038172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5E5E53E4-9F16-4E80-BDDE-E3F9FAA18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241D09BD-2D25-4844-9B74-244ADA4A6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24FE8ED2-EA51-4EE6-BD91-63B573D56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9A814-453D-44D0-A5B8-A909001B05C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7545869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507E5997-38C6-420B-8A32-E5B615D58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18DDFE63-06C0-4472-B331-CF7C590BD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4DB5DF87-C458-4221-B6A9-2407D6D65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94517-6C0E-4B1F-8379-73E12826D4E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72358858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85F11ECE-96FD-465F-84E3-F0C4EEEE7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0B236AAD-B179-4A23-9A39-F6EA66F71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572CF3CF-6DD1-4453-B335-AE8965CA9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B771-D994-4C7D-97AF-52886CA10BF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88750761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B69DDA95-DD82-4EDF-9F29-431976AF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60467C72-5501-4A3E-8F09-7E21DC615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184617A2-7ED9-4EA3-B49B-D802ECFB9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975D6-A968-4DEB-81F6-5B3834CA28E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6176517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74723C6-95DC-40CA-A3DC-197E95AA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7B6BF67-D776-4CA5-B39A-2AC7594D9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185CBD5-E894-4C5F-8720-615E9506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21384-5486-43E3-AE25-E02C543E6E9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4771311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="" xmlns:a16="http://schemas.microsoft.com/office/drawing/2014/main" id="{C38DE911-84E3-42BD-9E5D-80B74589D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="" xmlns:a16="http://schemas.microsoft.com/office/drawing/2014/main" id="{725DB8E7-2444-4E61-82B2-53C24DFFD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80E8CB02-437C-4EB4-84DC-E94D8141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9746-57BB-45CC-A1E4-82A65020301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20321995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="" xmlns:a16="http://schemas.microsoft.com/office/drawing/2014/main" id="{DBD39D02-6138-4721-898A-AAB2DFD2B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="" xmlns:a16="http://schemas.microsoft.com/office/drawing/2014/main" id="{3D9A030E-2743-487B-8FEA-F9ABB053A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="" xmlns:a16="http://schemas.microsoft.com/office/drawing/2014/main" id="{7B8A5258-4590-424B-8EB1-60816F2FB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A8477-5525-4FA0-88C1-A1301DDC407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25960246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="" xmlns:a16="http://schemas.microsoft.com/office/drawing/2014/main" id="{C1407CAC-FACA-4A13-A88B-6DE5F2178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="" xmlns:a16="http://schemas.microsoft.com/office/drawing/2014/main" id="{44293389-2CD6-4062-A222-99383E7A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="" xmlns:a16="http://schemas.microsoft.com/office/drawing/2014/main" id="{592BBE5F-757E-46FF-A393-4100AD291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E895-684C-4663-8E27-DE4266BAA1E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93938840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5CB6758-0E7C-403D-ADD9-1C1D503BB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59FFF34-3E44-40C9-9CFF-1C1B969C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E464F37-97B5-4737-9BB1-102B57F31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B7A94-B8DA-4A6D-9C2B-47CBED54AA7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864545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43432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55258D0-2329-4730-B55F-03BE9A1B5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D81E395-84E2-4B90-8E5D-33406E5E1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06526A9-F50A-4FB1-AE0C-590B015B3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E45C1-8A2C-4E6D-8420-75403CF3AF1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222205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072EC219-743F-4A13-B998-08A120B17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71EF5FAD-4DEC-491C-91A1-7F11324C7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63C8DB53-51E9-4947-80A8-636C0AB4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99624-22E9-4331-8634-FED1258F065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76784342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BC09E264-B4F0-41B5-AD3C-7975E1BC2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13D393A9-2C22-4E6A-A993-69FA6A1A9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0A79F9C7-3E64-428E-A216-45DB972D3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B44E3-92B4-40A9-94A1-4058B4CF4EC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73306151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64A49A7-B46D-424D-B2D2-015859CBD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94FB2B1-ECB3-4C1F-A6E7-43CDBC8B5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CB26119-6435-49D3-B4FB-24A735A97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350FC-B285-43F0-86A5-6CAFF4BF2F2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32076867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0DABF3-A093-4BF3-B4DA-9DACDBF43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A3C0B3D-3935-42E7-9EAE-E1295E029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16EE70E-EEE7-46ED-89DD-8B9A404C5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61BE5-EF5E-4EEB-B74C-F424F88EB06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89789810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96CB6B-82B3-4BE3-A8BB-F54EE1A3C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1DEA2C5-4AB4-46B2-9F35-552A3813D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EE0AE83-A699-4B55-B450-A184E2184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84D5E-ED97-46AD-920F-B58A718549F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155322364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406E71B2-1F2A-4AD5-8A7C-B42237CD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FB8B7E1-95EE-4722-99F6-46DF703D0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26AB532-2ABE-4376-B0F0-AE1A56FCB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FCC78-DB47-406D-A5A5-A25629EF196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43900564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553119A1-8078-4B98-98E5-41EF73355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01B36609-84C4-44EB-9A28-4F6F2758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444759BD-E3D1-4872-8933-FD92C31D4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3E898-048B-43C3-98D0-BC63D686785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58483929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693C9478-0A6D-4AE4-8683-8ADAAA8F2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7E6CF07B-5EAA-40D7-8B5A-FB1727445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953FE276-F430-4B7E-8F71-5C8C0E652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12103-8FCF-42D8-A9A8-645C2DB4F64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2046132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87583E67-C37A-491E-96FD-22656AB24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BDB8B46C-66C0-4EC2-A695-A9FD5DF82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6ECBC45B-B6D4-497D-9A6A-6214749A2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8B4BE-CD5C-4F0B-9074-2A433A923D9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82367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3856185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069EBBE1-C75A-4C8F-84C3-F2DF38845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315DEDE-FA55-4D2D-A9F4-9A11A35B4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9A17B9DF-1EA0-485D-99BD-B74687420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99020-CB1A-4B62-BE9D-5AAD2402F9D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63155867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C3C9D872-4089-4D38-B1BD-46628F98D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BACF2CFE-0362-4365-B7C7-52067F6A4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1A0833E4-E8F8-4D0F-807A-E13D78DF7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44A45-99F1-4B10-A453-B892E93A208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52026385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DBEEBBD-AAC6-4B8C-A8D1-A6A63B3F3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3F07DAA-8BD0-458F-95A9-94CE76594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B27B3A2-10E3-4046-823C-A2F884AFC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0EBF6-E860-40F1-99BD-123F2BE9993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02636336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2F45931-CBD0-49BD-B1B0-4456D7C87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ADFC15-5A78-47A4-A6DA-4BB668322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BC2C076-E20D-4D73-A5E0-FFA301EA0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F7DCC-E409-4486-BD1A-BDC77C88EB8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920171156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5F04125-D318-4C58-9031-6B15A4A71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EEAE5C7-7783-43E4-ABEE-3F70BE0B4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CDAAF84-629A-49AD-900E-2908A5D3D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DF1D1-BE8C-4EDE-86D2-B44F3D94DFE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46745820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04AAFD3-A644-46E7-9DEB-E1CDC2E2C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691A9D2-747A-431C-AB8E-69B66143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2436FCC-61FA-4E14-BBE0-5B4427D1E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CF46E-5F14-4B68-BE4E-C43DFBF1886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10642394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4846692-F5EA-4FB9-BF3D-1325DD104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0CB5EC2-791A-4B76-9C56-221D281CB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9398CE-1729-440B-8549-A941A2AC9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3826-1163-4249-97D4-C7900129B35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01138467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363B1C-99B1-4F2B-BE13-55D5B6E10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78287122-66F4-4CCF-BE61-C8FF3C7B0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AA75A33-659C-4502-BA1A-AF6FB9249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162C-D725-4FC3-9E66-6F6B7327381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99747553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74347304-2F29-4213-8374-48EB6ABB8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D866769C-F54B-489E-BEFB-93C6AE800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5005CEA7-B8B4-4F4B-801E-CD02820F9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BA1ED-222E-499C-9138-F2C6D428C04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97619560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101BAD01-F3E5-42AF-A4D1-6E2E8067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40107F18-F597-433D-9F0C-EB193E54D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1DD63A03-1BF3-4D9F-9050-084F20CB8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3A5B-269A-4336-BDD5-150A0B1B6AD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858259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6360612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0C8709E9-EF80-4FA4-846C-DC03D7DFB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D2F91F54-8FFF-451E-BB1D-9B8CB7DF7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453D88B1-1547-45C1-BEA5-4D873066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88FE-04BB-4463-B198-827822365F7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78646573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E6B8BF8-A316-411A-8273-0FA4B4F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D809C52-C69B-48FB-A89D-E436E9E07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71457ED1-87A4-4CB9-852D-D6CFEB44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B6AB7-8106-4F3E-BF44-B683D74F274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4751689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AB324A6D-D888-4F8A-BEBE-391A0727A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C59B9A6-8F54-4CCB-9E33-79CADDA13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53F89291-9F73-4434-A915-103E5C00F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6AF48-3B40-4146-A143-7F0ED04E162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21609432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257A880-98B5-4D0D-A284-7D752C41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339E6F7-3C6B-48A7-8DF1-E668762FC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7BEE4D7-B330-4621-BC85-DBE936BCD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65573-6165-4E4C-8225-A3D72C28DCA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00825435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852FDB-5BEC-4383-80E3-A30A09EE8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AA7DC0D-2F99-4917-B8C9-8F867AB40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3BA776B-2E49-4762-8D69-7583C0DE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6793B-F887-478E-AA82-B6325D400DD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41907825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C0650C7A-1750-485E-A817-1DB0E1A5A9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5EB9674-BADE-420E-BCED-A86E7E1ACD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6CF05ECE-C331-4F35-AD75-0FBF5827E3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49BEB-B482-4610-9799-361B95943C4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84943563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D05FC6DE-BB28-4D54-9FB3-9A20F63FF5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6982E88A-B506-4805-8AD2-91C14BB094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9AC4999-08F6-49CE-A27E-E0CC288722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4323F-86FC-4A1A-8752-E23EF8DFDB6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93455186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B9B81332-22ED-41E9-A550-5033E12CC9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ED0B7960-08B4-4EF2-B7E0-08ED8BA1CF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E472903D-1438-4183-9C20-3D6D080CFE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12EB4-E91D-4338-8FBF-EA92B451FE4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81847272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A5746D1-2D2F-47F6-A112-2E716225FF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F8EEE07-F596-4D68-9EC8-DDAF57E961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8BF5AD4-E5D6-4FB7-AE45-66605B76CE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8F09D-7BC3-43BC-8568-BEC30803266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67550511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0A445146-1C63-4F4F-9825-CC3DD4DC62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4CDB0323-7E96-44B7-B15F-9D91BEED60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7A5576F4-BAD5-4BB4-88F4-7A7AF025B1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6199D-AEA4-4BF6-8DD7-C17655205A1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049759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5095938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2EB81E78-E92F-4FEC-8608-BDEE63468C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F8C672A7-86C3-4F84-A8A6-82CE08F058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FFDB54E6-43C7-4784-9E3B-F1681B528D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5ABE7-7BCB-4B92-9A82-3AEB295A87F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6963628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C2B166DA-DF75-4B44-B517-0F9EE3BDF3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45F1DA1-0881-41CA-AFB4-D2E950F1CC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DEE7EFBD-4504-4191-8D9B-CDBCC72EB4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8344F-2FC5-4666-9FFC-021AE8EE73A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3078383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721F878-AB47-4666-A126-F8CBC2569D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D8567C8-BA85-4261-9777-C1C425C567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D69C40E-B279-4ACA-9775-10A2E34105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9FE50-386C-44A8-BC9B-F165987485C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88687123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F67E0B8E-84D2-4CC3-8A28-4176640422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DCCB53A-17D0-41DD-9B77-AF534BA07B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F26ED73-EDF6-4B4D-880E-F08E62D27A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5EE2B-3900-4728-98B1-24A8F44EDC2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66766154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616BFD2E-1BC9-4A7F-9912-E76350D200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A79BCAA-5815-46FD-AB0D-FC2B65ABC7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A389B0E9-F05B-49FF-B8EE-D457FF6619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793D9-3B7B-42BE-8924-E6943A1DBB2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90403511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88461AD5-C693-4AB8-90E0-6A1A659A23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667627D5-5893-4679-9D63-BAFB2AD821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E52EF3C-0A5B-489E-8257-A85BCD8387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10FBD-5AC8-47D7-B91C-3ADE2DBA8F1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21298006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FFDA84F-5627-44D8-892E-2F8E555618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097378E-AAE8-4F47-A6BC-F89E59CB9C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91B70E6-4E35-4CA6-91AC-447694060C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DFE3C-2848-46AD-8360-CA13021A2D0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247087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208173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074858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06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2575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4737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82053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648307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31141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E3E58DC-CDC5-4F3A-99A5-96A22C776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10B4E2C-7BE2-413E-8D92-5E9F83606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884164A-EACB-456E-843F-D09184961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B5C43-1F02-451C-8D95-5A458E78ACC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119289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B72AC86-F4DE-4BE6-B92C-8C73A0982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C3AD8D6-D565-4CF3-8DFE-09DE9BD16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7FE9EAE-A5BB-44FC-B14F-797D90E4A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2113B-917B-4D72-B92E-ABCA82594AF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613784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AB234E-0878-47B3-ADD5-DCF575EAB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495ABC-E5E7-4DCA-91F4-58AFFF828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B489D94-3EF7-41FB-BB8A-F4DE7AB4A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41809-A520-437A-9F05-76DE1372964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496545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A7517DB-7683-46A8-9CAA-2CE1038CA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ADD713D8-F243-4FD4-AE95-C77A490F5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902C71ED-5F03-4626-819E-599E60572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E06E1-5D97-4443-A1FB-998ADD6EE21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792347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6869D613-C2AF-48E9-96D2-845F9FC7A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87E8FBC4-F6AD-4E5B-A981-9D7FA5261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8E43431B-049C-4CA6-878B-2CAA14A6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B82A8-18F3-4BDE-B23A-0F7F540F820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206411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4B93074C-E4FB-4197-845D-4CD078E10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0D5245E9-A8B1-48A7-9295-2650CB408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79F7535F-91EF-4F8F-8956-A17CC207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65B41-18B5-4859-8EBD-A14E6E6976A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40039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55583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35C991A0-3EF5-4B26-8596-9F6953CAD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8D2EEED0-BAD9-4853-82BA-5006F1143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BF770CF3-720C-4330-99EB-DF1864EB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56CCE-736F-41A7-AB65-CB1A926BAD7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97351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09CE3EA-A9EA-43AE-B885-0CF48794F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32411B1-0D07-47E8-B7AB-979E35AE7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7832F376-F28F-4E76-BAC2-F9396B24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246EC-7BE4-4187-A9BB-C9267FE427E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633058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9F7C91F-F207-408A-A812-C6D9DDA43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84E527DE-45C8-4B6D-A097-F667958E7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D81C650-95CF-40BD-B5AA-B7D6AF92E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0436-7F45-4D81-8C90-484F2D501D4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518660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D88AC04-5A0C-45B3-960A-8207A2CC5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900DB15-9271-42D5-8CA4-9556F3139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93410BD-8946-42DB-8AC8-92FFE0B4A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64DD4-124E-4608-B136-2C5CC198B57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367812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431D74E-8A63-4815-B3B1-0B5C61932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AAB2184-52C8-4298-BBCB-AED15F6E2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6DA3CC4-8C40-4911-B2A6-50C70E70E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39E3D-81C8-444F-8021-AC6D0953C62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707533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6A4DDFE-4BFF-4AD0-BED9-31420DEE3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218B897-6D54-41BF-AB84-4060DCBA5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F0917CC-18FE-480A-9DBE-3D94498FD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DE473-0483-45A2-B12E-FE4845369F6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643204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FBAC56D-F537-40D4-AD00-5C5DC62F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39538B8-A03E-43BF-A2DA-1DDB84FF5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E1815B8-C05B-4787-9F55-126D3183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A4FC2-6FB9-4F0C-A408-1FDB1C6505B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265418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403D429-B806-42CF-BF60-D2F0F9DF9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382ECE3-84E6-441F-A56F-ECF687B84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59C83A-83CB-4835-9FA6-137E86355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ACAEC-27F9-4789-8809-CE28C8A153E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452591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43212F99-AF35-4E8C-8D5D-697B37E7A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18C7DEE-3FD1-4965-BD7F-9251AEDEE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B12602FA-E3B9-46A3-B365-359633374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F389F-9EA3-43E2-9490-8D4258B14F1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545478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14CEB664-41A0-4353-8DCD-343844F01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DBB19807-B007-4ABE-B425-CBCDBAF8C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C939C271-F304-47BE-AD46-6223BB14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5AE5B-F679-4A9A-81E2-AFA8DEA6D9D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64793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4139819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A2A4BF8C-9062-4A45-AFCC-864A67BC7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7F44BB29-E879-45AE-AC2F-D5E535C4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B2E5EABD-B2B9-4497-9D63-1F2997231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6CC46-A00C-492D-8A78-AF1A9A73E4C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787637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6207AC76-DB7A-42AC-ABA2-73C0BCFA8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2BD63476-61A5-4732-B4EC-FB892C237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81D6D643-10FD-4281-872A-337750F66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4C2B3-BFA5-47F8-B458-B33BDA2E6F1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733798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0A8F0339-F1FC-4E5E-BBB7-0CA3C879B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43B03866-E520-4B09-847C-B1E76717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38B15BB0-9792-4EF5-A770-989DAB86F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5F78A-8A2B-4021-87AF-F33D5072F08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093165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409F27F2-8ACE-4C99-B384-5118CFB7E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7627560D-0BD5-4C54-876E-E209A1D63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AD2B4262-7D2C-4FF0-8699-A41FB9FF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C1E47-9132-47D5-9F2D-CBFB97DAE86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354194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4714DD4-2296-488F-B283-B4BA0188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8E39E66-BD65-40BD-A35B-04A6BDB93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590727F-111E-4570-9A78-1FFC62DF4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DE9A5-09EF-48C3-AE23-67FF9B94203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1480461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08A927D-A85E-4970-B894-E3B02F33F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E0C04F1-870E-4B4B-94ED-7E24D70B0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D7E0714-EF3D-456F-9865-43364FB04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363E6-EA71-4FF4-8993-D5BE1D1FBB7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211020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EE00FFCC-581E-4BE1-A80B-044361EE1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F20D7D78-0A8E-4703-9CA4-282053099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3A12BE0B-E710-4445-B95B-45820F7E6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DF04-18C4-4CBA-BB83-38CC870D5E4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14963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89B82B63-5D9D-4E4B-9614-EBF4BF260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00A6A500-743D-4C9E-935C-061A1D3EC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60B2A50B-D7DD-46EF-98A5-3EA941920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5A381-EDC2-4168-9E07-F76E817A2E0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961310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72A8D8E5-BF78-4924-850E-7926A99E8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51AB902E-1179-4BD8-A9CF-7869F5B0E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2881EA63-3169-43AC-A0F0-A22B9C5D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15049-1F12-4D4E-ABD0-5C7927AC7B8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0730730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1070194-82A4-4612-97F2-FF6C92C70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9405597-6624-4846-897F-0FA515C27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1AD6A0C-49CE-4836-A008-D1D090C91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9920B-E5D3-4EC6-A8AA-88934570996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195946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1908387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="" xmlns:a16="http://schemas.microsoft.com/office/drawing/2014/main" id="{27ECB9B7-14A3-4EE0-A2B4-7BFC581FA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="" xmlns:a16="http://schemas.microsoft.com/office/drawing/2014/main" id="{909D2B13-4C6C-4745-AC0E-7FC58BDBB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CAFA4B57-5492-42B4-8262-435B4C715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8C13C-D4BB-48A5-A178-12E5352AEEF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4219572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="" xmlns:a16="http://schemas.microsoft.com/office/drawing/2014/main" id="{754205DF-2F01-4AB5-9639-52DC6AA5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="" xmlns:a16="http://schemas.microsoft.com/office/drawing/2014/main" id="{41008ED5-C5CF-4A59-A642-6C5CC108F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="" xmlns:a16="http://schemas.microsoft.com/office/drawing/2014/main" id="{A9934E47-64AB-4A8D-B915-4E768501B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98813-EBF2-4C41-B1F0-983A1E00E4C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61679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="" xmlns:a16="http://schemas.microsoft.com/office/drawing/2014/main" id="{F92A6B90-7EA5-4777-8E49-84FD86FC3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="" xmlns:a16="http://schemas.microsoft.com/office/drawing/2014/main" id="{48C7B360-E985-498A-BFBB-EEB03785D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="" xmlns:a16="http://schemas.microsoft.com/office/drawing/2014/main" id="{96CEBCF7-1159-4205-876E-2C866A566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30CC-07A5-4D5F-9EFA-113688D8942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827008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6359BA9-4495-4DE4-A1E1-CB4276691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B22BD49-B50C-4BD9-A067-D4863E4AF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7EFC20E-42CD-416C-A31B-C2AE6173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1F141-BF02-4A09-B571-D42F088F54C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794512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F241DA9-43E2-487F-A98E-747D076D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A9274F5-E85D-4427-B72B-17A109DFB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E200A24-90F3-4F42-8E1C-CF27A3ABA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AD66A-3DCB-441D-8BBA-E26113999C6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6334871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085A94B7-EFDF-4521-95C6-591CD0309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68E6ABBD-1FB2-4D06-9C65-7345C2AA3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5C3F69BF-F7BD-4B29-9C57-0BFB5766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7E5BE-535B-4ED6-BFB9-E1C97BDB9A8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935311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095063F2-88D8-4CBD-8C6B-9DED36E71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A3832E7A-0F08-40D4-85D0-CC9567CEB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7563DE89-72B1-4822-A5F7-34EB2B514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C14D3-ABFF-4458-9E9F-DACD756F591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552950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CB05EEF3-4D1B-4CA3-8A05-4554BDB17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FB8AF180-88B4-43F0-89FD-02E9532FA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1A0237B1-D043-4253-ACC6-AA77F063D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05CB1-64B2-4949-8CC7-7950F9AFF38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816958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6ECC2527-A2C5-4BB3-860F-88165ADC8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66911D93-B49E-4FBC-BB2F-04BCEAA8A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7E9357C6-D632-4BA8-8A9B-7D70AF5D3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46AA3-59A2-45BD-A04F-34D9C5FF88E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347665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D7A46128-925A-4126-ACA9-869B4B936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F6B297A3-0820-41A6-9242-6969C82F2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2CB879CB-3854-45A6-BF9E-D225D7D0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5461A-1AED-4D13-9E67-CDFD9EAB9A4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7159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89690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6">
            <a:extLst>
              <a:ext uri="{FF2B5EF4-FFF2-40B4-BE49-F238E27FC236}">
                <a16:creationId xmlns="" xmlns:a16="http://schemas.microsoft.com/office/drawing/2014/main" id="{AD06D07B-6FFB-461D-ABA8-2AEEB4DEC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="" xmlns:a16="http://schemas.microsoft.com/office/drawing/2014/main" id="{A08F948A-A649-4826-8D3E-A8BAEB3EE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="" xmlns:a16="http://schemas.microsoft.com/office/drawing/2014/main" id="{EBF93E2E-7F3F-405A-A516-F82540922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EEB8-15EE-41AD-99BC-FE202822CDF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298564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B5497B2-BBD4-40C8-B787-C9BFD780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EF1D1C56-3E85-4ECA-9153-C4B3D76EA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86B02F7D-6A1C-4C41-9558-55744B646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F056-5FD6-400C-81AC-9E5A448812A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206762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6">
            <a:extLst>
              <a:ext uri="{FF2B5EF4-FFF2-40B4-BE49-F238E27FC236}">
                <a16:creationId xmlns="" xmlns:a16="http://schemas.microsoft.com/office/drawing/2014/main" id="{76A99C61-99BF-4F04-B67E-3D79E89D1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7">
            <a:extLst>
              <a:ext uri="{FF2B5EF4-FFF2-40B4-BE49-F238E27FC236}">
                <a16:creationId xmlns="" xmlns:a16="http://schemas.microsoft.com/office/drawing/2014/main" id="{DF1E2200-0A08-4192-A18B-595CBBFC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8">
            <a:extLst>
              <a:ext uri="{FF2B5EF4-FFF2-40B4-BE49-F238E27FC236}">
                <a16:creationId xmlns="" xmlns:a16="http://schemas.microsoft.com/office/drawing/2014/main" id="{A9DA21D3-156C-4C38-B4B8-D02547355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6211A-04E8-4B7A-AE9D-E84C52267B2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82736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>
            <a:extLst>
              <a:ext uri="{FF2B5EF4-FFF2-40B4-BE49-F238E27FC236}">
                <a16:creationId xmlns="" xmlns:a16="http://schemas.microsoft.com/office/drawing/2014/main" id="{3C312A22-3A0D-4FCF-8797-660CD2E6B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7">
            <a:extLst>
              <a:ext uri="{FF2B5EF4-FFF2-40B4-BE49-F238E27FC236}">
                <a16:creationId xmlns="" xmlns:a16="http://schemas.microsoft.com/office/drawing/2014/main" id="{517E6F8D-7B64-4BEF-BE07-5E5E5AF2B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8">
            <a:extLst>
              <a:ext uri="{FF2B5EF4-FFF2-40B4-BE49-F238E27FC236}">
                <a16:creationId xmlns="" xmlns:a16="http://schemas.microsoft.com/office/drawing/2014/main" id="{FDBB51AE-008D-4F2A-8BDE-B10C1107F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BBED7-1F30-4B22-B8B0-16D2E2820CA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836610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="" xmlns:a16="http://schemas.microsoft.com/office/drawing/2014/main" id="{3EE46814-585D-4CA7-97AD-CB2AA304F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="" xmlns:a16="http://schemas.microsoft.com/office/drawing/2014/main" id="{25F09724-FEFC-4050-9C32-2C2BDF8A3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="" xmlns:a16="http://schemas.microsoft.com/office/drawing/2014/main" id="{4B691162-2446-42EF-9F11-D2E5E68BD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544F3-DD92-41E2-96ED-21F136D9465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1989048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="" xmlns:a16="http://schemas.microsoft.com/office/drawing/2014/main" id="{6C10CCDC-61F6-4E91-A5EA-46D183E01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="" xmlns:a16="http://schemas.microsoft.com/office/drawing/2014/main" id="{6746C750-FF71-4DA9-B210-854BF4679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="" xmlns:a16="http://schemas.microsoft.com/office/drawing/2014/main" id="{AF9A395A-DA24-437F-A586-D5D95C9DB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13740-1AAC-455A-B879-062EA868379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911293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FFECA9E3-3011-4B7C-B9EC-F009630F6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E10D1145-5384-415A-AA5A-A40D64FAC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72E003C2-EBF8-4E0D-88C8-BADCF3925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423BD-AC11-4D6A-92F3-A12A1854306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562790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1E2B468E-D665-4942-B9C9-E39560A3E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0CB4E9F9-D55B-424D-85F0-48E1F10BD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B5F12CC3-5B20-4BF4-B342-C5302FF33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4C810-65A3-422C-97A6-788A319A8B7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460697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87FB6CC5-84BA-4EE9-9B34-6975AE4A7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94878D9D-D1E9-4D2A-B5B0-296E9F02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391931D3-AD0E-41ED-BB09-42550D9FC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20A0E-9F8B-4175-84EB-90C8F11E906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8798208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B70BD39D-29BC-4384-A21B-2EE43A10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719AA158-D151-4E40-B3A9-1831B9831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C1E63E6C-502D-4FB0-B290-7683BD692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EA0C2-7A9C-4082-9788-13A83449FF2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77279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590848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7E51239A-454E-413C-A6A9-AEB70C9C4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D272442B-32C8-4712-B279-253B74887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11CEE54B-0B66-45E4-9F9B-134DCF1E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A6943-B715-427D-83DB-1904DCAAAD8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0744306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2">
            <a:extLst>
              <a:ext uri="{FF2B5EF4-FFF2-40B4-BE49-F238E27FC236}">
                <a16:creationId xmlns="" xmlns:a16="http://schemas.microsoft.com/office/drawing/2014/main" id="{081AC910-EEE6-4640-9C55-C59EF45CF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="" xmlns:a16="http://schemas.microsoft.com/office/drawing/2014/main" id="{AA6284FF-E3E3-4F1F-865B-FB2A7AF9B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="" xmlns:a16="http://schemas.microsoft.com/office/drawing/2014/main" id="{8577F842-F03C-446C-A183-89EC135B6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9082D-D57C-49B0-A925-82D3D07FC72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9472384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2">
            <a:extLst>
              <a:ext uri="{FF2B5EF4-FFF2-40B4-BE49-F238E27FC236}">
                <a16:creationId xmlns="" xmlns:a16="http://schemas.microsoft.com/office/drawing/2014/main" id="{A4F54731-A7E3-483A-8E02-1ED6404D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3">
            <a:extLst>
              <a:ext uri="{FF2B5EF4-FFF2-40B4-BE49-F238E27FC236}">
                <a16:creationId xmlns="" xmlns:a16="http://schemas.microsoft.com/office/drawing/2014/main" id="{01584658-83A6-4059-92D3-83BF31C26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4">
            <a:extLst>
              <a:ext uri="{FF2B5EF4-FFF2-40B4-BE49-F238E27FC236}">
                <a16:creationId xmlns="" xmlns:a16="http://schemas.microsoft.com/office/drawing/2014/main" id="{A8802D9D-392A-4543-8A45-5CBDA7838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C68EB-6035-4D4F-8516-4C9FE678085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5751632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3F15737-D306-4199-AB19-30711A2AF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779479C-677C-4D1C-BEB4-F6D8BA5E2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420CACE-2AE1-4EDB-94FB-25DE1A8F4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03FEB-C3D7-4455-9094-4536B6FFA64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5984443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>
            <a:extLst>
              <a:ext uri="{FF2B5EF4-FFF2-40B4-BE49-F238E27FC236}">
                <a16:creationId xmlns="" xmlns:a16="http://schemas.microsoft.com/office/drawing/2014/main" id="{B454A7D4-A612-4ABF-87EC-65AF00AF5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3">
            <a:extLst>
              <a:ext uri="{FF2B5EF4-FFF2-40B4-BE49-F238E27FC236}">
                <a16:creationId xmlns="" xmlns:a16="http://schemas.microsoft.com/office/drawing/2014/main" id="{2C0E99D2-9509-4BD9-8C13-08AD7ECF1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4">
            <a:extLst>
              <a:ext uri="{FF2B5EF4-FFF2-40B4-BE49-F238E27FC236}">
                <a16:creationId xmlns="" xmlns:a16="http://schemas.microsoft.com/office/drawing/2014/main" id="{A63F4958-7390-4C3E-8DA8-8883250D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E9FE9-DFDD-44D1-AF6D-8807497E192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5802638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="" xmlns:a16="http://schemas.microsoft.com/office/drawing/2014/main" id="{2C4BDD5E-4F09-45F2-8E43-C70015A6B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="" xmlns:a16="http://schemas.microsoft.com/office/drawing/2014/main" id="{D6844444-66AC-45CB-9FE8-CD5398AA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="" xmlns:a16="http://schemas.microsoft.com/office/drawing/2014/main" id="{42160189-B83C-4E9C-BFE9-3C2D05ABD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9CFDC-6591-4F4C-805B-BF0468D60F2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5226363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="" xmlns:a16="http://schemas.microsoft.com/office/drawing/2014/main" id="{58F9CB97-8DFE-4458-BFFF-3DD7AE7A5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="" xmlns:a16="http://schemas.microsoft.com/office/drawing/2014/main" id="{53A0D702-29FE-4E0C-8B46-8EB4E1C5D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="" xmlns:a16="http://schemas.microsoft.com/office/drawing/2014/main" id="{CC22FA09-3C23-4E99-9790-BA9EA5CC0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EDAD7-3D93-416D-8A1E-2B5002AF7BA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5418218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1C2D5E08-B961-4186-B924-183DE81A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E9F1B3CF-2299-4C85-80F3-FC883F56E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504592D1-BBC0-4E98-9B90-C7C6D4A3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DA843-2E21-49B0-A3AE-C024A16688F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1428992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="" xmlns:a16="http://schemas.microsoft.com/office/drawing/2014/main" id="{3163CF98-00EE-4EE9-94F2-E395E0DE5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EED2BFAF-1A85-4DD7-9C98-0E705154F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027EC07C-76D0-4539-8DC0-06D08B30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AC6E-C028-4399-830D-72B71A6D7A6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1261538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4B021F25-C3C7-4EBD-ABB5-EE36F6069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5898947A-24CC-4FEE-89A8-50F2739A2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55DA3EBA-03E1-4B48-8C2B-318A30F72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B8CC5-CD12-4AB3-B27F-C734BD688A7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441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569632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DD654893-A519-4326-AFB1-90CA548F1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F754D7B8-1B15-4655-9092-703AF7BA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F6E3ED2E-BA41-4A84-A62E-A9D62A1E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FD319-6B65-449C-BD53-DE0D2A739D5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482400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5E04A2C1-42B4-40E9-BB4F-9500C3DAA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3BA8D7CA-23B4-4D41-9EE2-9E89BA530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8CE03F7C-CEE5-482E-8353-71CEDA1CE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5FAED-6301-487F-93B0-226A9F89C46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6947121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16E067B-A5E1-48B4-AC01-5CC06673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F332F74-8C1C-4226-B3C1-A9F9FD9A8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42D72A7-CFCA-4F70-B82A-81058572E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E9B7A-A498-430E-A2B8-5AF8FC1CEAF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297074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="" xmlns:a16="http://schemas.microsoft.com/office/drawing/2014/main" id="{81596EBD-72E4-4B13-8218-9EFD94814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="" xmlns:a16="http://schemas.microsoft.com/office/drawing/2014/main" id="{633FB12A-3EC9-4776-B92A-D385C8E81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07BB416F-C0F9-45C1-849C-C8714F567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30C59-248D-4040-BDD7-0A094637397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9490978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="" xmlns:a16="http://schemas.microsoft.com/office/drawing/2014/main" id="{34DE2185-BA01-4A4A-91D0-59FFAC714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="" xmlns:a16="http://schemas.microsoft.com/office/drawing/2014/main" id="{9DED9B9A-8BDC-412E-A5A3-191DAE76A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="" xmlns:a16="http://schemas.microsoft.com/office/drawing/2014/main" id="{5159C947-4436-49B4-B3A0-50F655C74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FA9C1-CA23-46A5-B359-775E8679EF5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3930626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="" xmlns:a16="http://schemas.microsoft.com/office/drawing/2014/main" id="{755E3B52-61BC-458C-8D87-CC6CC5505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="" xmlns:a16="http://schemas.microsoft.com/office/drawing/2014/main" id="{21F60E7D-E955-4560-8FF0-549B0DBE2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="" xmlns:a16="http://schemas.microsoft.com/office/drawing/2014/main" id="{1F89B35D-DEBC-4779-9DD4-B8774BD68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B99D7-8EB2-4A94-A848-8444FECED4D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9001018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296BE85-6B2F-4B74-8D44-962FA0B2F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71AF613-4248-4DF7-9015-8FD491F1D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F542571-537A-4255-AF79-40FC7BE2D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4B0A0-9A52-447A-AFF4-24C0E332237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4072534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895C2F8-079F-4B32-895C-C7F71E580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2E49CAC-C49D-4BC8-802C-9856094EA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2A8076E-7574-4024-A6D0-30DFE8D6A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D15CE-F595-4640-8464-715E8EF5117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71225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B3862BB1-7B14-4ECF-87A7-500FE119F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A555BB3E-A70A-439F-B1EC-84B3BF33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8AC51DCE-CB6F-47EB-89BB-3E6A10166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A0200-221F-4311-8195-FD2949A5FDF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8012208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FE7BFD80-BE72-402A-97CF-34F4C988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4367F7CB-0CCE-4F07-B505-ED4A99950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19E04515-FD19-42FF-89DD-6CB3D996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6A2D2-5E17-4721-B89E-6AD960DE91B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7840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3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91.xml"/><Relationship Id="rId7" Type="http://schemas.openxmlformats.org/officeDocument/2006/relationships/slideLayout" Target="../slideLayouts/slideLayout195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4.xml"/><Relationship Id="rId11" Type="http://schemas.openxmlformats.org/officeDocument/2006/relationships/slideLayout" Target="../slideLayouts/slideLayout199.xml"/><Relationship Id="rId5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02.xml"/><Relationship Id="rId7" Type="http://schemas.openxmlformats.org/officeDocument/2006/relationships/slideLayout" Target="../slideLayouts/slideLayout206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1.xml"/><Relationship Id="rId1" Type="http://schemas.openxmlformats.org/officeDocument/2006/relationships/slideLayout" Target="../slideLayouts/slideLayout200.xml"/><Relationship Id="rId6" Type="http://schemas.openxmlformats.org/officeDocument/2006/relationships/slideLayout" Target="../slideLayouts/slideLayout205.xml"/><Relationship Id="rId11" Type="http://schemas.openxmlformats.org/officeDocument/2006/relationships/slideLayout" Target="../slideLayouts/slideLayout210.xml"/><Relationship Id="rId5" Type="http://schemas.openxmlformats.org/officeDocument/2006/relationships/slideLayout" Target="../slideLayouts/slideLayout204.xml"/><Relationship Id="rId10" Type="http://schemas.openxmlformats.org/officeDocument/2006/relationships/slideLayout" Target="../slideLayouts/slideLayout209.xml"/><Relationship Id="rId4" Type="http://schemas.openxmlformats.org/officeDocument/2006/relationships/slideLayout" Target="../slideLayouts/slideLayout203.xml"/><Relationship Id="rId9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3.xml"/><Relationship Id="rId7" Type="http://schemas.openxmlformats.org/officeDocument/2006/relationships/slideLayout" Target="../slideLayouts/slideLayout217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211.xml"/><Relationship Id="rId6" Type="http://schemas.openxmlformats.org/officeDocument/2006/relationships/slideLayout" Target="../slideLayouts/slideLayout216.xml"/><Relationship Id="rId11" Type="http://schemas.openxmlformats.org/officeDocument/2006/relationships/slideLayout" Target="../slideLayouts/slideLayout221.xml"/><Relationship Id="rId5" Type="http://schemas.openxmlformats.org/officeDocument/2006/relationships/slideLayout" Target="../slideLayouts/slideLayout215.xml"/><Relationship Id="rId10" Type="http://schemas.openxmlformats.org/officeDocument/2006/relationships/slideLayout" Target="../slideLayouts/slideLayout220.xml"/><Relationship Id="rId4" Type="http://schemas.openxmlformats.org/officeDocument/2006/relationships/slideLayout" Target="../slideLayouts/slideLayout214.xml"/><Relationship Id="rId9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50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5.xml"/><Relationship Id="rId1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4.xml"/><Relationship Id="rId5" Type="http://schemas.openxmlformats.org/officeDocument/2006/relationships/slideLayout" Target="../slideLayouts/slideLayout248.xml"/><Relationship Id="rId10" Type="http://schemas.openxmlformats.org/officeDocument/2006/relationships/slideLayout" Target="../slideLayouts/slideLayout253.xml"/><Relationship Id="rId4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slideLayout" Target="../slideLayouts/slideLayout266.xml"/><Relationship Id="rId2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AZOO2.jpg">
            <a:extLst>
              <a:ext uri="{FF2B5EF4-FFF2-40B4-BE49-F238E27FC236}">
                <a16:creationId xmlns="" xmlns:a16="http://schemas.microsoft.com/office/drawing/2014/main" id="{75A24F05-8E50-4321-A5F3-17234FB1304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111A7472-5B43-4B34-8D14-8F40C154D642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pic>
        <p:nvPicPr>
          <p:cNvPr id="1030" name="Picture 5" descr="AZOO1.jpg">
            <a:extLst>
              <a:ext uri="{FF2B5EF4-FFF2-40B4-BE49-F238E27FC236}">
                <a16:creationId xmlns="" xmlns:a16="http://schemas.microsoft.com/office/drawing/2014/main" id="{AA652D5E-A039-4047-9356-D08A9436DF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31A39468-2D1F-4F61-9D1C-1DD47035BDC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71688" name="Text Placeholder 2">
            <a:extLst>
              <a:ext uri="{FF2B5EF4-FFF2-40B4-BE49-F238E27FC236}">
                <a16:creationId xmlns="" xmlns:a16="http://schemas.microsoft.com/office/drawing/2014/main" id="{EC75A224-03E1-41D2-960A-E1742601E5E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68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16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AZOO2.jpg">
            <a:extLst>
              <a:ext uri="{FF2B5EF4-FFF2-40B4-BE49-F238E27FC236}">
                <a16:creationId xmlns="" xmlns:a16="http://schemas.microsoft.com/office/drawing/2014/main" id="{99E10BDA-9443-4104-87AB-3CB7407361C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67265394-0D7D-4BCC-90AF-4BD9AE0B7626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0246" name="Title Placeholder 1">
            <a:extLst>
              <a:ext uri="{FF2B5EF4-FFF2-40B4-BE49-F238E27FC236}">
                <a16:creationId xmlns="" xmlns:a16="http://schemas.microsoft.com/office/drawing/2014/main" id="{95AFB14E-E90F-4462-A610-E7653999E94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10247" name="Text Placeholder 2">
            <a:extLst>
              <a:ext uri="{FF2B5EF4-FFF2-40B4-BE49-F238E27FC236}">
                <a16:creationId xmlns="" xmlns:a16="http://schemas.microsoft.com/office/drawing/2014/main" id="{EFE5ADF7-30DC-427C-A668-2E60A4203F0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2B5C0BA4-2A8F-413A-A0E5-8D21BEF6D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5">
            <a:extLst>
              <a:ext uri="{FF2B5EF4-FFF2-40B4-BE49-F238E27FC236}">
                <a16:creationId xmlns="" xmlns:a16="http://schemas.microsoft.com/office/drawing/2014/main" id="{B20DA75E-18FC-4A78-935B-0BF59F9AD2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>
            <a:extLst>
              <a:ext uri="{FF2B5EF4-FFF2-40B4-BE49-F238E27FC236}">
                <a16:creationId xmlns="" xmlns:a16="http://schemas.microsoft.com/office/drawing/2014/main" id="{67E0B96D-3AC0-470F-A895-C22333ABA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9FA2CCD-9C4D-41C6-ACC9-A6A89A76171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AZOO2.jpg">
            <a:extLst>
              <a:ext uri="{FF2B5EF4-FFF2-40B4-BE49-F238E27FC236}">
                <a16:creationId xmlns="" xmlns:a16="http://schemas.microsoft.com/office/drawing/2014/main" id="{D7656AD6-2638-4C6C-ADAB-894B3731B17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049F6799-54AA-4F11-8F8B-25D64D949E4E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1270" name="Title Placeholder 1">
            <a:extLst>
              <a:ext uri="{FF2B5EF4-FFF2-40B4-BE49-F238E27FC236}">
                <a16:creationId xmlns="" xmlns:a16="http://schemas.microsoft.com/office/drawing/2014/main" id="{7ECA1232-B1EE-4209-8572-4C607E5B2C3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11271" name="Text Placeholder 2">
            <a:extLst>
              <a:ext uri="{FF2B5EF4-FFF2-40B4-BE49-F238E27FC236}">
                <a16:creationId xmlns="" xmlns:a16="http://schemas.microsoft.com/office/drawing/2014/main" id="{4E1E3492-42FF-463A-9F5C-FD1919FDCA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CF691449-624C-4570-9F74-4D324074E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6DC8D5BA-6A8A-4CFB-A9EB-EC409E3AB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CC6192E8-5E76-41C4-96E5-4A4FFF1AC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974391A-D762-4434-AAD8-B60F8800E40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AZOO2.jpg">
            <a:extLst>
              <a:ext uri="{FF2B5EF4-FFF2-40B4-BE49-F238E27FC236}">
                <a16:creationId xmlns="" xmlns:a16="http://schemas.microsoft.com/office/drawing/2014/main" id="{9E093A96-6C6E-4B40-A8B0-9702593894B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DE50CB11-4B69-4536-92BF-F67352699BF6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2294" name="Title Placeholder 1">
            <a:extLst>
              <a:ext uri="{FF2B5EF4-FFF2-40B4-BE49-F238E27FC236}">
                <a16:creationId xmlns="" xmlns:a16="http://schemas.microsoft.com/office/drawing/2014/main" id="{B904D3D1-DBC1-4017-A648-E998923F4D6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12295" name="Text Placeholder 2">
            <a:extLst>
              <a:ext uri="{FF2B5EF4-FFF2-40B4-BE49-F238E27FC236}">
                <a16:creationId xmlns="" xmlns:a16="http://schemas.microsoft.com/office/drawing/2014/main" id="{03E22ED9-272B-439A-926E-E68CBAF1A1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78D505AF-5D06-4071-8C95-94A6809618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E9177B8C-8796-4452-86A8-53E97F6A41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9B0E403B-07B1-4833-AA37-DAE886D1A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6FBC556-CD66-411B-8F35-2273006ABD9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AZOO3.jpg">
            <a:extLst>
              <a:ext uri="{FF2B5EF4-FFF2-40B4-BE49-F238E27FC236}">
                <a16:creationId xmlns="" xmlns:a16="http://schemas.microsoft.com/office/drawing/2014/main" id="{0CB4B8FD-EA79-49E6-BAB7-E4E79B9BB4F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15ED0C61-0853-4D63-9544-5D1995CBA799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3318" name="Title Placeholder 1">
            <a:extLst>
              <a:ext uri="{FF2B5EF4-FFF2-40B4-BE49-F238E27FC236}">
                <a16:creationId xmlns="" xmlns:a16="http://schemas.microsoft.com/office/drawing/2014/main" id="{43B667AF-B191-4088-9696-369227729B1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0785858D-B792-4FBF-9FDB-1DD6F29C6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52681F5-390B-4835-BC82-1700A02E83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F9B42599-F753-4783-ADE4-C034FBFAD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AF7ABE2-F917-4D33-B734-833B2E023B5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AZOO3.jpg">
            <a:extLst>
              <a:ext uri="{FF2B5EF4-FFF2-40B4-BE49-F238E27FC236}">
                <a16:creationId xmlns="" xmlns:a16="http://schemas.microsoft.com/office/drawing/2014/main" id="{51D8453D-8008-47F3-BD59-F48510C6CA9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ED2B7AE2-AC2F-4953-B218-5BB37299EBDD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4342" name="Title Placeholder 1">
            <a:extLst>
              <a:ext uri="{FF2B5EF4-FFF2-40B4-BE49-F238E27FC236}">
                <a16:creationId xmlns="" xmlns:a16="http://schemas.microsoft.com/office/drawing/2014/main" id="{7825A5D0-AEEA-4656-A231-15B2D11A3DB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C9A9C545-A10B-4895-98F9-59A924455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F0FE411D-B0B0-417F-9B5E-DED8BFF38E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99FD6EB1-1420-4395-B26D-01EE3F76A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3504042-C60F-4217-8B52-DE43A3BFC78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94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AZOO3.jpg">
            <a:extLst>
              <a:ext uri="{FF2B5EF4-FFF2-40B4-BE49-F238E27FC236}">
                <a16:creationId xmlns="" xmlns:a16="http://schemas.microsoft.com/office/drawing/2014/main" id="{2863E4B9-EED1-4B31-A9A7-57BE478A2B2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938177B8-718B-404E-A4F8-394394A9E9C8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5366" name="Title Placeholder 1">
            <a:extLst>
              <a:ext uri="{FF2B5EF4-FFF2-40B4-BE49-F238E27FC236}">
                <a16:creationId xmlns="" xmlns:a16="http://schemas.microsoft.com/office/drawing/2014/main" id="{A34719A0-97BB-4326-80DD-77DD7EA6EF2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629EBC97-7C64-401D-9317-EC27FDAAB6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6B65CAC-1327-4CDA-8677-F05893D6F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8277624A-0024-41A8-B7C2-86A0D0FDC4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7AF62C6-FA6F-4A5B-9BB1-7C89E0AE18E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AZOO3.jpg">
            <a:extLst>
              <a:ext uri="{FF2B5EF4-FFF2-40B4-BE49-F238E27FC236}">
                <a16:creationId xmlns="" xmlns:a16="http://schemas.microsoft.com/office/drawing/2014/main" id="{CE227190-AC8F-4544-9296-31C6B0E3951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70E29510-9B88-4DB5-91A3-0CCE75E5A6F8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6390" name="Title Placeholder 1">
            <a:extLst>
              <a:ext uri="{FF2B5EF4-FFF2-40B4-BE49-F238E27FC236}">
                <a16:creationId xmlns="" xmlns:a16="http://schemas.microsoft.com/office/drawing/2014/main" id="{B839F46E-1405-495F-8045-E5C0259C17B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376B644-21FE-4934-90FC-749ED8369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50D5DDC-EBA8-42F8-AEB7-539A791737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4031D568-0A05-4FA6-8EF3-B09004061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6286F78-2C70-4525-AC79-6FECAE00686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AZOO3.jpg">
            <a:extLst>
              <a:ext uri="{FF2B5EF4-FFF2-40B4-BE49-F238E27FC236}">
                <a16:creationId xmlns="" xmlns:a16="http://schemas.microsoft.com/office/drawing/2014/main" id="{6C44F7D5-AD33-4C42-831D-1FBE59248DF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951287BB-CF1C-4EEB-BBD5-4346A7916C60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7414" name="Title Placeholder 1">
            <a:extLst>
              <a:ext uri="{FF2B5EF4-FFF2-40B4-BE49-F238E27FC236}">
                <a16:creationId xmlns="" xmlns:a16="http://schemas.microsoft.com/office/drawing/2014/main" id="{96DD4665-9B6A-4A58-8EAA-23739FC9580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="" xmlns:a16="http://schemas.microsoft.com/office/drawing/2014/main" id="{8FDD5EC7-1FA4-415A-8086-A944C6379B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="" xmlns:a16="http://schemas.microsoft.com/office/drawing/2014/main" id="{72551AB0-E75D-4508-8F67-78CE14DFC1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3EE52A8C-609E-420F-9C69-CD2EEEA502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B076CCD-120B-445A-927E-F7E7CE1533B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AZOO3.jpg">
            <a:extLst>
              <a:ext uri="{FF2B5EF4-FFF2-40B4-BE49-F238E27FC236}">
                <a16:creationId xmlns="" xmlns:a16="http://schemas.microsoft.com/office/drawing/2014/main" id="{53B3555B-1831-48E5-948D-693E2C1899D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47C8EE81-B5A1-48C6-890A-121749C10E5A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8438" name="Title Placeholder 1">
            <a:extLst>
              <a:ext uri="{FF2B5EF4-FFF2-40B4-BE49-F238E27FC236}">
                <a16:creationId xmlns="" xmlns:a16="http://schemas.microsoft.com/office/drawing/2014/main" id="{D026510F-6513-4DB9-BFD7-A435F74A252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="" xmlns:a16="http://schemas.microsoft.com/office/drawing/2014/main" id="{A1A0DCCB-3944-4B66-850C-20C5DB6D09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="" xmlns:a16="http://schemas.microsoft.com/office/drawing/2014/main" id="{2B2312D6-32DD-4B6C-AA5F-A23FAD146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4">
            <a:extLst>
              <a:ext uri="{FF2B5EF4-FFF2-40B4-BE49-F238E27FC236}">
                <a16:creationId xmlns="" xmlns:a16="http://schemas.microsoft.com/office/drawing/2014/main" id="{7A4E0F47-2AEC-4FB1-80D9-BD546033D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4259420-D4DF-433E-97D4-88B5CADED0C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AZOO3.jpg">
            <a:extLst>
              <a:ext uri="{FF2B5EF4-FFF2-40B4-BE49-F238E27FC236}">
                <a16:creationId xmlns="" xmlns:a16="http://schemas.microsoft.com/office/drawing/2014/main" id="{E595C6EF-EE67-4737-9E97-A1DCDE7C8E3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D79FE0D1-935C-41A8-93FB-64331C154072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9462" name="Title Placeholder 1">
            <a:extLst>
              <a:ext uri="{FF2B5EF4-FFF2-40B4-BE49-F238E27FC236}">
                <a16:creationId xmlns="" xmlns:a16="http://schemas.microsoft.com/office/drawing/2014/main" id="{E0CA8FA0-5B46-45E7-8095-FFE8C56D5B7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="" xmlns:a16="http://schemas.microsoft.com/office/drawing/2014/main" id="{BAE66D1F-CABF-4A90-821A-37DD496734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2">
            <a:extLst>
              <a:ext uri="{FF2B5EF4-FFF2-40B4-BE49-F238E27FC236}">
                <a16:creationId xmlns="" xmlns:a16="http://schemas.microsoft.com/office/drawing/2014/main" id="{39C03AEC-71EA-498D-B5BA-1FFC3015C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7B147074-DD69-45B0-A0D9-FB85728D4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BB77C1-086D-4E22-91FE-B004700E13B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AZOO2.jpg">
            <a:extLst>
              <a:ext uri="{FF2B5EF4-FFF2-40B4-BE49-F238E27FC236}">
                <a16:creationId xmlns="" xmlns:a16="http://schemas.microsoft.com/office/drawing/2014/main" id="{27634DF8-9D2C-44BB-8075-18ABDB220DD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>
            <a:extLst>
              <a:ext uri="{FF2B5EF4-FFF2-40B4-BE49-F238E27FC236}">
                <a16:creationId xmlns="" xmlns:a16="http://schemas.microsoft.com/office/drawing/2014/main" id="{9DE15ACB-C8C7-4B3B-A7E7-E1DD6AF7FEC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2052" name="Text Placeholder 2">
            <a:extLst>
              <a:ext uri="{FF2B5EF4-FFF2-40B4-BE49-F238E27FC236}">
                <a16:creationId xmlns="" xmlns:a16="http://schemas.microsoft.com/office/drawing/2014/main" id="{CC65CBD6-C60A-424C-B50F-063A1D3E82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31B8B9AC-AC53-4A76-9616-EAB04FF00A41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AZOO3.jpg">
            <a:extLst>
              <a:ext uri="{FF2B5EF4-FFF2-40B4-BE49-F238E27FC236}">
                <a16:creationId xmlns="" xmlns:a16="http://schemas.microsoft.com/office/drawing/2014/main" id="{C94D36E4-300D-4D14-91D0-58F573FA479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B2C118D1-8167-433F-9508-8870D9D67BF0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20486" name="Title Placeholder 1">
            <a:extLst>
              <a:ext uri="{FF2B5EF4-FFF2-40B4-BE49-F238E27FC236}">
                <a16:creationId xmlns="" xmlns:a16="http://schemas.microsoft.com/office/drawing/2014/main" id="{47EFAD87-5F8D-4103-A042-536730C0381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D8D44DD-74D5-4AAB-A605-5327BDBBE9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A166B13-E8AC-4FFE-BBF4-4E2D7A7147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82481EFB-C413-4FA8-950F-274FBE001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A34F206-FDED-4CDD-A6C2-5EFF9B2EE69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AZOO3.jpg">
            <a:extLst>
              <a:ext uri="{FF2B5EF4-FFF2-40B4-BE49-F238E27FC236}">
                <a16:creationId xmlns="" xmlns:a16="http://schemas.microsoft.com/office/drawing/2014/main" id="{7F747A13-0A7A-40A5-939D-E3F47802C87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5CDF78AB-BB4D-4996-AB90-4EA3B5AFB67C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21510" name="Title Placeholder 1">
            <a:extLst>
              <a:ext uri="{FF2B5EF4-FFF2-40B4-BE49-F238E27FC236}">
                <a16:creationId xmlns="" xmlns:a16="http://schemas.microsoft.com/office/drawing/2014/main" id="{BFAFA16E-152F-4E57-88B4-7A451C92DA5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5FC0712-613E-4700-971D-DEF13A4E1B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F74F65B-3C83-4A75-928A-7BB8C18FB4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9D9DAD14-7C73-4E15-B958-C05BE7BB4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3D9EFB7-B2D6-4940-B95A-C312323D366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AZOO3.jpg">
            <a:extLst>
              <a:ext uri="{FF2B5EF4-FFF2-40B4-BE49-F238E27FC236}">
                <a16:creationId xmlns="" xmlns:a16="http://schemas.microsoft.com/office/drawing/2014/main" id="{41DAD850-DB87-4EE2-8448-3222BB8A757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36A6AE34-4C4C-4446-B843-E01068A8C4EE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22534" name="Title Placeholder 1">
            <a:extLst>
              <a:ext uri="{FF2B5EF4-FFF2-40B4-BE49-F238E27FC236}">
                <a16:creationId xmlns="" xmlns:a16="http://schemas.microsoft.com/office/drawing/2014/main" id="{5C73F817-730C-4702-9BD7-44F9B9E8CC8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D1FAEDE4-E1B8-4E4D-B336-7FC28E4303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EECA19-8E41-45C4-8A85-88F4B8F242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0DF97D24-7D4B-49DE-898A-0E1C8BC738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E36F111-5C4D-4C59-BDD7-2CDE4CFF565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AZOO3.jpg">
            <a:extLst>
              <a:ext uri="{FF2B5EF4-FFF2-40B4-BE49-F238E27FC236}">
                <a16:creationId xmlns="" xmlns:a16="http://schemas.microsoft.com/office/drawing/2014/main" id="{73E1A040-AD53-4538-A6C0-2809BC0DAD4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1BD195EA-FB71-4B90-984B-B5E07B031083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23558" name="Title Placeholder 1">
            <a:extLst>
              <a:ext uri="{FF2B5EF4-FFF2-40B4-BE49-F238E27FC236}">
                <a16:creationId xmlns="" xmlns:a16="http://schemas.microsoft.com/office/drawing/2014/main" id="{3C79CFAE-5C3B-44DD-A2D5-0C84651708A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410EBCD8-9C21-4986-98E7-E3F9D506B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D08FF80F-314E-4DC4-AC1A-12E4D4391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70FA79DF-0BDF-4010-9451-84802EEB4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A1421DB-0324-4970-B055-3EE7E69A830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="" xmlns:a16="http://schemas.microsoft.com/office/drawing/2014/main" id="{154D4D23-B910-4261-B0EB-C52B53C1AC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stil naslova matrice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="" xmlns:a16="http://schemas.microsoft.com/office/drawing/2014/main" id="{CED14366-D6F2-4A73-AC59-4AD0784943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stilove teksta matrice</a:t>
            </a:r>
          </a:p>
          <a:p>
            <a:pPr lvl="1"/>
            <a:r>
              <a:rPr lang="hr-HR" altLang="sr-Latn-RS"/>
              <a:t>Druga razina</a:t>
            </a:r>
          </a:p>
          <a:p>
            <a:pPr lvl="2"/>
            <a:r>
              <a:rPr lang="hr-HR" altLang="sr-Latn-RS"/>
              <a:t>Treća razina</a:t>
            </a:r>
          </a:p>
          <a:p>
            <a:pPr lvl="3"/>
            <a:r>
              <a:rPr lang="hr-HR" altLang="sr-Latn-RS"/>
              <a:t>Četvrta razina</a:t>
            </a:r>
          </a:p>
          <a:p>
            <a:pPr lvl="4"/>
            <a:r>
              <a:rPr lang="hr-HR" altLang="sr-Latn-RS"/>
              <a:t>Peta razina</a:t>
            </a:r>
          </a:p>
        </p:txBody>
      </p:sp>
      <p:sp>
        <p:nvSpPr>
          <p:cNvPr id="96260" name="Rectangle 4">
            <a:extLst>
              <a:ext uri="{FF2B5EF4-FFF2-40B4-BE49-F238E27FC236}">
                <a16:creationId xmlns="" xmlns:a16="http://schemas.microsoft.com/office/drawing/2014/main" id="{C1E71DF2-97BC-4CFE-B41F-BAFF0EAD477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6261" name="Rectangle 5">
            <a:extLst>
              <a:ext uri="{FF2B5EF4-FFF2-40B4-BE49-F238E27FC236}">
                <a16:creationId xmlns="" xmlns:a16="http://schemas.microsoft.com/office/drawing/2014/main" id="{57E051A3-7E8B-4BD6-8526-CDACDBB9E7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6262" name="Rectangle 6">
            <a:extLst>
              <a:ext uri="{FF2B5EF4-FFF2-40B4-BE49-F238E27FC236}">
                <a16:creationId xmlns="" xmlns:a16="http://schemas.microsoft.com/office/drawing/2014/main" id="{7E69EE06-E389-4B7A-8B05-B984563B61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E26EC2D8-3FD9-438D-B6FC-A2E1BE037C1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>
            <a:extLst>
              <a:ext uri="{FF2B5EF4-FFF2-40B4-BE49-F238E27FC236}">
                <a16:creationId xmlns="" xmlns:a16="http://schemas.microsoft.com/office/drawing/2014/main" id="{19233C0F-C757-4C28-896A-5CB44229F12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>
            <a:extLst>
              <a:ext uri="{FF2B5EF4-FFF2-40B4-BE49-F238E27FC236}">
                <a16:creationId xmlns="" xmlns:a16="http://schemas.microsoft.com/office/drawing/2014/main" id="{9A7DAF85-54F4-4B7A-898F-BBC290012E4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86FE55C1-F479-4D4C-8917-0AC0FBD33E3C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AZOO2.jpg">
            <a:extLst>
              <a:ext uri="{FF2B5EF4-FFF2-40B4-BE49-F238E27FC236}">
                <a16:creationId xmlns="" xmlns:a16="http://schemas.microsoft.com/office/drawing/2014/main" id="{04E22585-1D8A-434D-9DF2-1DE14FB48CF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A26A472F-2C98-47F0-B2A3-73BCE2BE89EC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4102" name="Title Placeholder 1">
            <a:extLst>
              <a:ext uri="{FF2B5EF4-FFF2-40B4-BE49-F238E27FC236}">
                <a16:creationId xmlns="" xmlns:a16="http://schemas.microsoft.com/office/drawing/2014/main" id="{BE2F315B-E6DD-4084-B82E-EDE973FDD7D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4103" name="Text Placeholder 2">
            <a:extLst>
              <a:ext uri="{FF2B5EF4-FFF2-40B4-BE49-F238E27FC236}">
                <a16:creationId xmlns="" xmlns:a16="http://schemas.microsoft.com/office/drawing/2014/main" id="{3E092A42-4DF0-4545-B859-DF3DE62981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40DB1CD3-50E0-4927-BE6F-664520B94D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82382CAB-2719-43FE-89EB-7864D13AF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4DEB7C42-779B-41E7-BEC0-DFC600678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CD482A6-E5EC-4E67-9320-E294B644A48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AZOO2.jpg">
            <a:extLst>
              <a:ext uri="{FF2B5EF4-FFF2-40B4-BE49-F238E27FC236}">
                <a16:creationId xmlns="" xmlns:a16="http://schemas.microsoft.com/office/drawing/2014/main" id="{941D755E-8FCC-478E-AEDC-B0D51666F86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9EDE4AFC-D6AC-4FED-BD7D-053B70F25596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5126" name="Title Placeholder 1">
            <a:extLst>
              <a:ext uri="{FF2B5EF4-FFF2-40B4-BE49-F238E27FC236}">
                <a16:creationId xmlns="" xmlns:a16="http://schemas.microsoft.com/office/drawing/2014/main" id="{C6473E2F-6E05-48CE-BE22-DA94E2F11C6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5127" name="Text Placeholder 2">
            <a:extLst>
              <a:ext uri="{FF2B5EF4-FFF2-40B4-BE49-F238E27FC236}">
                <a16:creationId xmlns="" xmlns:a16="http://schemas.microsoft.com/office/drawing/2014/main" id="{9F7C69C4-C80F-43E8-8737-DC7DDD04CC1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F317CB41-0C3A-48B8-BE4C-2DE125DAC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CA9846ED-B13A-4FEB-87A7-5615452E4B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7E0866C2-4916-4D84-9B60-FE6EDD6A46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F3E5143-48B2-427A-9919-8ED4082C196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AZOO2.jpg">
            <a:extLst>
              <a:ext uri="{FF2B5EF4-FFF2-40B4-BE49-F238E27FC236}">
                <a16:creationId xmlns="" xmlns:a16="http://schemas.microsoft.com/office/drawing/2014/main" id="{0EA50B4F-A53E-42CC-9007-0EAFD222A5C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8DB7F125-3FF3-48ED-B4DC-4B51E36896C1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6150" name="Title Placeholder 1">
            <a:extLst>
              <a:ext uri="{FF2B5EF4-FFF2-40B4-BE49-F238E27FC236}">
                <a16:creationId xmlns="" xmlns:a16="http://schemas.microsoft.com/office/drawing/2014/main" id="{085B99C6-0AE9-41B0-88BA-EC20EE0E581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6151" name="Text Placeholder 2">
            <a:extLst>
              <a:ext uri="{FF2B5EF4-FFF2-40B4-BE49-F238E27FC236}">
                <a16:creationId xmlns="" xmlns:a16="http://schemas.microsoft.com/office/drawing/2014/main" id="{1FDEFD20-1AF6-4128-9657-8F703B872D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04FFD8C3-3B0A-486A-92C1-0A316D127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5">
            <a:extLst>
              <a:ext uri="{FF2B5EF4-FFF2-40B4-BE49-F238E27FC236}">
                <a16:creationId xmlns="" xmlns:a16="http://schemas.microsoft.com/office/drawing/2014/main" id="{28DBC42D-2252-476C-95C9-5F1202DE9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>
            <a:extLst>
              <a:ext uri="{FF2B5EF4-FFF2-40B4-BE49-F238E27FC236}">
                <a16:creationId xmlns="" xmlns:a16="http://schemas.microsoft.com/office/drawing/2014/main" id="{30539506-5916-4525-ADCD-8231D363EB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E467278-5F38-4F8C-B718-AFB31FE6AD3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AZOO2.jpg">
            <a:extLst>
              <a:ext uri="{FF2B5EF4-FFF2-40B4-BE49-F238E27FC236}">
                <a16:creationId xmlns="" xmlns:a16="http://schemas.microsoft.com/office/drawing/2014/main" id="{C32F64DA-1E91-43FF-B997-B14A089CB18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9115934B-7DF5-450B-88FE-BF2F0D2AE222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7174" name="Title Placeholder 1">
            <a:extLst>
              <a:ext uri="{FF2B5EF4-FFF2-40B4-BE49-F238E27FC236}">
                <a16:creationId xmlns="" xmlns:a16="http://schemas.microsoft.com/office/drawing/2014/main" id="{395E6BE5-AC96-40E6-96E6-6BD314F84B2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7175" name="Text Placeholder 2">
            <a:extLst>
              <a:ext uri="{FF2B5EF4-FFF2-40B4-BE49-F238E27FC236}">
                <a16:creationId xmlns="" xmlns:a16="http://schemas.microsoft.com/office/drawing/2014/main" id="{3B3E2BDE-3021-4462-9298-7A3CC13F333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6">
            <a:extLst>
              <a:ext uri="{FF2B5EF4-FFF2-40B4-BE49-F238E27FC236}">
                <a16:creationId xmlns="" xmlns:a16="http://schemas.microsoft.com/office/drawing/2014/main" id="{C8CD0F7B-6985-459E-8297-026CF12BB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7">
            <a:extLst>
              <a:ext uri="{FF2B5EF4-FFF2-40B4-BE49-F238E27FC236}">
                <a16:creationId xmlns="" xmlns:a16="http://schemas.microsoft.com/office/drawing/2014/main" id="{B4F45140-8CBB-41AA-A33E-7BD694202C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8">
            <a:extLst>
              <a:ext uri="{FF2B5EF4-FFF2-40B4-BE49-F238E27FC236}">
                <a16:creationId xmlns="" xmlns:a16="http://schemas.microsoft.com/office/drawing/2014/main" id="{3FF2622B-C628-40E8-A2AF-4D86D1014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B1472DF-959A-4997-9754-CDBC673F01C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AZOO2.jpg">
            <a:extLst>
              <a:ext uri="{FF2B5EF4-FFF2-40B4-BE49-F238E27FC236}">
                <a16:creationId xmlns="" xmlns:a16="http://schemas.microsoft.com/office/drawing/2014/main" id="{657CABC0-83A2-4DBB-AF32-190130BCC1B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267120DF-BB7B-4B83-B584-178607A3EADF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8198" name="Title Placeholder 1">
            <a:extLst>
              <a:ext uri="{FF2B5EF4-FFF2-40B4-BE49-F238E27FC236}">
                <a16:creationId xmlns="" xmlns:a16="http://schemas.microsoft.com/office/drawing/2014/main" id="{4FD6D071-0D35-4019-9539-15F8D782197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8199" name="Text Placeholder 2">
            <a:extLst>
              <a:ext uri="{FF2B5EF4-FFF2-40B4-BE49-F238E27FC236}">
                <a16:creationId xmlns="" xmlns:a16="http://schemas.microsoft.com/office/drawing/2014/main" id="{107AF4EB-CD1F-49AE-A4C0-BA50029708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2">
            <a:extLst>
              <a:ext uri="{FF2B5EF4-FFF2-40B4-BE49-F238E27FC236}">
                <a16:creationId xmlns="" xmlns:a16="http://schemas.microsoft.com/office/drawing/2014/main" id="{835322DB-66B7-41AC-AC81-A4ADC3D244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3">
            <a:extLst>
              <a:ext uri="{FF2B5EF4-FFF2-40B4-BE49-F238E27FC236}">
                <a16:creationId xmlns="" xmlns:a16="http://schemas.microsoft.com/office/drawing/2014/main" id="{90C946CC-8BB1-462E-B326-824739F42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4">
            <a:extLst>
              <a:ext uri="{FF2B5EF4-FFF2-40B4-BE49-F238E27FC236}">
                <a16:creationId xmlns="" xmlns:a16="http://schemas.microsoft.com/office/drawing/2014/main" id="{132E785E-37A2-40C5-8380-460552D79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86FFDF4-15DE-4006-87FB-BC3BE9F067E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AZOO2.jpg">
            <a:extLst>
              <a:ext uri="{FF2B5EF4-FFF2-40B4-BE49-F238E27FC236}">
                <a16:creationId xmlns="" xmlns:a16="http://schemas.microsoft.com/office/drawing/2014/main" id="{B5596A7D-3255-4501-A61A-045F82AAA93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7E5E3748-141C-4FB7-87EE-ADA3F3112F54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9222" name="Title Placeholder 1">
            <a:extLst>
              <a:ext uri="{FF2B5EF4-FFF2-40B4-BE49-F238E27FC236}">
                <a16:creationId xmlns="" xmlns:a16="http://schemas.microsoft.com/office/drawing/2014/main" id="{EDF4594D-1611-4650-8D60-8C8EA333142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9223" name="Text Placeholder 2">
            <a:extLst>
              <a:ext uri="{FF2B5EF4-FFF2-40B4-BE49-F238E27FC236}">
                <a16:creationId xmlns="" xmlns:a16="http://schemas.microsoft.com/office/drawing/2014/main" id="{05314366-70B4-43B1-9812-0DD45445947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BDE04448-0090-4C48-8124-D599B297B8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5">
            <a:extLst>
              <a:ext uri="{FF2B5EF4-FFF2-40B4-BE49-F238E27FC236}">
                <a16:creationId xmlns="" xmlns:a16="http://schemas.microsoft.com/office/drawing/2014/main" id="{31635F8F-CEDF-4D9F-9CD5-075D3A365E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>
            <a:extLst>
              <a:ext uri="{FF2B5EF4-FFF2-40B4-BE49-F238E27FC236}">
                <a16:creationId xmlns="" xmlns:a16="http://schemas.microsoft.com/office/drawing/2014/main" id="{BD8A742F-107D-4F3B-B48C-3BB73DE90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97F1DDF-537E-4B5B-8AA1-D76540289A0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zo.hr/" TargetMode="External"/><Relationship Id="rId2" Type="http://schemas.openxmlformats.org/officeDocument/2006/relationships/hyperlink" Target="https://www.azoo.hr/strucni-ispiti/" TargetMode="External"/><Relationship Id="rId1" Type="http://schemas.openxmlformats.org/officeDocument/2006/relationships/slideLayout" Target="../slideLayouts/slideLayout145.xml"/><Relationship Id="rId4" Type="http://schemas.openxmlformats.org/officeDocument/2006/relationships/hyperlink" Target="http://utk.skole.hr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eugen.ban@azoo.hr" TargetMode="Externa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2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="" xmlns:a16="http://schemas.microsoft.com/office/drawing/2014/main" id="{E02A851C-604C-4C83-B2C2-D2275E81C9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8313" y="1916113"/>
            <a:ext cx="8229600" cy="1828800"/>
          </a:xfrm>
          <a:noFill/>
        </p:spPr>
        <p:txBody>
          <a:bodyPr/>
          <a:lstStyle/>
          <a:p>
            <a:pPr algn="ctr" eaLnBrk="1" hangingPunct="1"/>
            <a:r>
              <a:rPr lang="hr-HR" altLang="sr-Latn-RS" sz="4000" dirty="0">
                <a:latin typeface="Arial" panose="020B0604020202020204" pitchFamily="34" charset="0"/>
              </a:rPr>
              <a:t>UVOĐENJE PRIPRAVNIKA U ODGOJNO-OBRAZOVNI RAD</a:t>
            </a:r>
            <a:endParaRPr lang="en-US" altLang="sr-Latn-RS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>
            <a:extLst>
              <a:ext uri="{FF2B5EF4-FFF2-40B4-BE49-F238E27FC236}">
                <a16:creationId xmlns="" xmlns:a16="http://schemas.microsoft.com/office/drawing/2014/main" id="{E8E1A2BC-B86E-4C8B-8254-376BDFA1B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60350"/>
            <a:ext cx="8151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hr-HR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STAŽIRANJE – obveze povjerenstva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="" xmlns:a16="http://schemas.microsoft.com/office/drawing/2014/main" id="{52B0E807-F556-4C61-8112-DDCC9DDCE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916113"/>
            <a:ext cx="871378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mentorova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nazočnost na nastavnim satima pripravnika: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10 sati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200" b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nazočnost povjerenstva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za stažiranje: najmanje</a:t>
            </a:r>
            <a:r>
              <a:rPr lang="hr-HR" altLang="sr-Latn-RS" sz="2400" b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puta po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2 sata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2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ostali članovi povjerenstva pružaju pomoć: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5 sati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i 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nazoče 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nastavnim satima pripravnika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hr-HR" altLang="sr-Latn-RS" sz="2400" b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puta po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2 sata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2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svaki član povjerenstva vodi 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evidenciju 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o ostvarivanju programa pripravničkog staža i na kraju sastavljaju 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izvješće povjerenstva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o rezultatima stažiranja (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SI-2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4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04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="" xmlns:a16="http://schemas.microsoft.com/office/drawing/2014/main" id="{879083BA-34D9-4A6A-9ED1-2DAC7D61F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271463"/>
            <a:ext cx="6869112" cy="6365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PRAĆENJE I EVALUACIJA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="" xmlns:a16="http://schemas.microsoft.com/office/drawing/2014/main" id="{8AD43EB3-815D-4B05-B0FC-6EA193531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700213"/>
            <a:ext cx="8785225" cy="4176712"/>
          </a:xfrm>
        </p:spPr>
        <p:txBody>
          <a:bodyPr/>
          <a:lstStyle/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Kakva je aktivnost i suradnja svih članova tima za praćenje?</a:t>
            </a: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16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Koje promjene se događaju, a koje su izostale i zašto?</a:t>
            </a: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16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Čime su pripravnici zadovoljni, a čime nisu?</a:t>
            </a: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16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Koji se problemi javljaju u ostvarivanju programa stažiranja?</a:t>
            </a: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16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Što je moguće učiniti na daljnjem poboljšanju ostvarivanja programa stažiranja?</a:t>
            </a:r>
            <a:endParaRPr lang="en-US" altLang="sr-Latn-RS" sz="24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>
            <a:extLst>
              <a:ext uri="{FF2B5EF4-FFF2-40B4-BE49-F238E27FC236}">
                <a16:creationId xmlns="" xmlns:a16="http://schemas.microsoft.com/office/drawing/2014/main" id="{E9EC6B1F-E698-47D0-BBF3-106F0783F1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STAŽIRANJE – obveze pripravnika</a:t>
            </a:r>
          </a:p>
        </p:txBody>
      </p:sp>
      <p:sp>
        <p:nvSpPr>
          <p:cNvPr id="48133" name="Rectangle 5">
            <a:extLst>
              <a:ext uri="{FF2B5EF4-FFF2-40B4-BE49-F238E27FC236}">
                <a16:creationId xmlns="" xmlns:a16="http://schemas.microsoft.com/office/drawing/2014/main" id="{00B88133-FCFF-4458-AC71-400DEADCF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374063" cy="3672408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pripravnici </a:t>
            </a:r>
            <a:r>
              <a:rPr lang="hr-HR" altLang="sr-Latn-RS" sz="2400" b="1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b="1" dirty="0">
                <a:solidFill>
                  <a:schemeClr val="tx2"/>
                </a:solidFill>
                <a:latin typeface="Arial" panose="020B0604020202020204" pitchFamily="34" charset="0"/>
              </a:rPr>
              <a:t>s </a:t>
            </a:r>
            <a:r>
              <a:rPr lang="hr-HR" altLang="sr-Latn-RS" sz="2400" b="1" dirty="0" err="1">
                <a:solidFill>
                  <a:schemeClr val="tx2"/>
                </a:solidFill>
                <a:latin typeface="Arial" panose="020B0604020202020204" pitchFamily="34" charset="0"/>
              </a:rPr>
              <a:t>dvopredmetnim</a:t>
            </a:r>
            <a:r>
              <a:rPr lang="hr-HR" altLang="sr-Latn-RS" sz="2400" b="1" dirty="0">
                <a:solidFill>
                  <a:schemeClr val="tx2"/>
                </a:solidFill>
                <a:latin typeface="Arial" panose="020B0604020202020204" pitchFamily="34" charset="0"/>
              </a:rPr>
              <a:t> studijem:</a:t>
            </a:r>
            <a:r>
              <a:rPr lang="hr-HR" altLang="sr-Latn-RS" sz="2400" b="1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b="1" dirty="0">
                <a:solidFill>
                  <a:srgbClr val="990000"/>
                </a:solidFill>
                <a:latin typeface="Arial" panose="020B0604020202020204" pitchFamily="34" charset="0"/>
              </a:rPr>
              <a:t>odabrati</a:t>
            </a:r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 jedan nastavni predmet za </a:t>
            </a:r>
            <a:r>
              <a:rPr lang="hr-HR" altLang="sr-Latn-RS" sz="2400" dirty="0">
                <a:solidFill>
                  <a:srgbClr val="990000"/>
                </a:solidFill>
                <a:latin typeface="Arial" panose="020B0604020202020204" pitchFamily="34" charset="0"/>
              </a:rPr>
              <a:t>stažiranje i polaganje</a:t>
            </a:r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 stručnog ispita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ukoliko su </a:t>
            </a:r>
            <a:r>
              <a:rPr lang="hr-HR" altLang="sr-Latn-RS" sz="2400" dirty="0" err="1">
                <a:solidFill>
                  <a:schemeClr val="tx2"/>
                </a:solidFill>
                <a:latin typeface="Arial" panose="020B0604020202020204" pitchFamily="34" charset="0"/>
              </a:rPr>
              <a:t>nenastavnički</a:t>
            </a:r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 smjer –steći </a:t>
            </a:r>
            <a:r>
              <a:rPr lang="hr-HR" altLang="sr-Latn-RS" sz="2400" b="1" dirty="0">
                <a:solidFill>
                  <a:schemeClr val="tx2"/>
                </a:solidFill>
                <a:latin typeface="Arial" panose="020B0604020202020204" pitchFamily="34" charset="0"/>
              </a:rPr>
              <a:t>pedagoške kompetencije </a:t>
            </a:r>
            <a:r>
              <a:rPr lang="hr-HR" altLang="sr-Latn-RS" sz="2400" i="1" dirty="0" smtClean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hr-HR" sz="2400" dirty="0">
                <a:solidFill>
                  <a:schemeClr val="tx2"/>
                </a:solidFill>
                <a:latin typeface="Arial" panose="020B0604020202020204" pitchFamily="34" charset="0"/>
              </a:rPr>
              <a:t>Dopunsko pedagoško-psihološko obrazovanje </a:t>
            </a:r>
            <a:r>
              <a:rPr lang="hr-HR" sz="2400" dirty="0" smtClean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hr-HR" altLang="sr-Latn-RS" sz="2400" i="1" dirty="0" smtClean="0">
                <a:solidFill>
                  <a:schemeClr val="tx2"/>
                </a:solidFill>
                <a:latin typeface="Arial" panose="020B0604020202020204" pitchFamily="34" charset="0"/>
              </a:rPr>
              <a:t>DPPO))</a:t>
            </a:r>
            <a:endParaRPr lang="hr-HR" altLang="sr-Latn-RS" sz="2400" b="1" i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 b="1" dirty="0">
                <a:solidFill>
                  <a:schemeClr val="tx2"/>
                </a:solidFill>
                <a:latin typeface="Arial" panose="020B0604020202020204" pitchFamily="34" charset="0"/>
              </a:rPr>
              <a:t>nazočnost</a:t>
            </a:r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 nastavnim </a:t>
            </a:r>
            <a:r>
              <a:rPr lang="hr-HR" altLang="sr-Latn-RS" sz="2400" b="1" dirty="0">
                <a:solidFill>
                  <a:schemeClr val="tx2"/>
                </a:solidFill>
                <a:latin typeface="Arial" panose="020B0604020202020204" pitchFamily="34" charset="0"/>
              </a:rPr>
              <a:t>satima mentora</a:t>
            </a:r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: </a:t>
            </a:r>
          </a:p>
          <a:p>
            <a:pPr marL="522288" lvl="1" indent="0"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učitelji: najmanje </a:t>
            </a:r>
            <a:r>
              <a:rPr lang="hr-HR" altLang="sr-Latn-RS" sz="2400" b="1" dirty="0">
                <a:solidFill>
                  <a:srgbClr val="990000"/>
                </a:solidFill>
                <a:latin typeface="Arial" panose="020B0604020202020204" pitchFamily="34" charset="0"/>
              </a:rPr>
              <a:t>30</a:t>
            </a:r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dirty="0" smtClean="0">
                <a:solidFill>
                  <a:schemeClr val="tx2"/>
                </a:solidFill>
                <a:latin typeface="Arial" panose="020B0604020202020204" pitchFamily="34" charset="0"/>
              </a:rPr>
              <a:t>sati</a:t>
            </a:r>
            <a:endParaRPr lang="hr-HR" altLang="sr-Latn-RS" sz="2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>
            <a:extLst>
              <a:ext uri="{FF2B5EF4-FFF2-40B4-BE49-F238E27FC236}">
                <a16:creationId xmlns="" xmlns:a16="http://schemas.microsoft.com/office/drawing/2014/main" id="{E9CCE4BE-5F94-48A0-B1A3-37DA954B42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STAŽIRANJE - promjene</a:t>
            </a:r>
          </a:p>
        </p:txBody>
      </p:sp>
      <p:sp>
        <p:nvSpPr>
          <p:cNvPr id="49157" name="Rectangle 5">
            <a:extLst>
              <a:ext uri="{FF2B5EF4-FFF2-40B4-BE49-F238E27FC236}">
                <a16:creationId xmlns="" xmlns:a16="http://schemas.microsoft.com/office/drawing/2014/main" id="{ECB5925F-CB02-4E9A-9859-3BD1C5CB5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3888432"/>
          </a:xfrm>
          <a:noFill/>
        </p:spPr>
        <p:txBody>
          <a:bodyPr/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800" b="1" dirty="0">
                <a:solidFill>
                  <a:schemeClr val="tx2"/>
                </a:solidFill>
                <a:latin typeface="Arial" panose="020B0604020202020204" pitchFamily="34" charset="0"/>
              </a:rPr>
              <a:t>prelazak</a:t>
            </a:r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 u drugu školu: prethodna škola obvezna sastaviti </a:t>
            </a:r>
            <a:r>
              <a:rPr lang="hr-HR" altLang="sr-Latn-RS" sz="2800" b="1" dirty="0">
                <a:solidFill>
                  <a:schemeClr val="tx2"/>
                </a:solidFill>
                <a:latin typeface="Arial" panose="020B0604020202020204" pitchFamily="34" charset="0"/>
              </a:rPr>
              <a:t>izvješće</a:t>
            </a:r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 o ostvarenom pripravničkom stažu </a:t>
            </a:r>
            <a:r>
              <a:rPr lang="hr-HR" altLang="sr-Latn-RS" sz="2800" b="1" dirty="0">
                <a:solidFill>
                  <a:schemeClr val="tx2"/>
                </a:solidFill>
                <a:latin typeface="Arial" panose="020B0604020202020204" pitchFamily="34" charset="0"/>
              </a:rPr>
              <a:t>(SI-2) </a:t>
            </a:r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u njoj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hr-HR" altLang="sr-Latn-RS" sz="28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8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prekid</a:t>
            </a:r>
            <a:r>
              <a:rPr lang="hr-HR" altLang="sr-Latn-RS" sz="2800" dirty="0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zbog duže odsutnosti (bolovanje, porodiljski dopust i sl.): </a:t>
            </a:r>
            <a:r>
              <a:rPr lang="hr-HR" sz="2800" dirty="0">
                <a:solidFill>
                  <a:schemeClr val="tx2"/>
                </a:solidFill>
                <a:latin typeface="Arial" panose="020B0604020202020204" pitchFamily="34" charset="0"/>
              </a:rPr>
              <a:t>pripravnički staž se prekida, a nastavlja se kad navedeni razlozi prestanu, </a:t>
            </a:r>
            <a:r>
              <a:rPr lang="hr-HR" altLang="sr-Latn-RS" sz="2800" dirty="0" smtClean="0">
                <a:solidFill>
                  <a:schemeClr val="tx2"/>
                </a:solidFill>
                <a:latin typeface="Arial" panose="020B0604020202020204" pitchFamily="34" charset="0"/>
              </a:rPr>
              <a:t>izvijestiti </a:t>
            </a:r>
            <a:r>
              <a:rPr lang="hr-HR" altLang="sr-Latn-RS" sz="2800" i="1" dirty="0">
                <a:solidFill>
                  <a:schemeClr val="tx2"/>
                </a:solidFill>
                <a:latin typeface="Arial" panose="020B0604020202020204" pitchFamily="34" charset="0"/>
              </a:rPr>
              <a:t>AZOO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>
            <a:extLst>
              <a:ext uri="{FF2B5EF4-FFF2-40B4-BE49-F238E27FC236}">
                <a16:creationId xmlns="" xmlns:a16="http://schemas.microsoft.com/office/drawing/2014/main" id="{C349FA24-62AA-4A08-B8D6-C67A9BE4E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628775"/>
            <a:ext cx="8229600" cy="4857750"/>
          </a:xfrm>
        </p:spPr>
        <p:txBody>
          <a:bodyPr/>
          <a:lstStyle/>
          <a:p>
            <a:pPr algn="ctr"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ROK ZA PRIJAVU JE NAJMANJE MJESEC </a:t>
            </a:r>
          </a:p>
          <a:p>
            <a:pPr algn="ctr"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DANA PRIJE POČETKA ISPITNOG ROKA !!!</a:t>
            </a:r>
            <a:endParaRPr lang="en-US" sz="2800" b="1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hr-HR" sz="2800" dirty="0">
              <a:solidFill>
                <a:srgbClr val="000066"/>
              </a:solidFill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b="1" dirty="0">
                <a:solidFill>
                  <a:srgbClr val="000066"/>
                </a:solidFill>
                <a:latin typeface="Arial" charset="0"/>
              </a:rPr>
              <a:t>ISPITNI ROKOVI ZA OSNOVNO ŠKOLSTVO</a:t>
            </a: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hr-HR" sz="1000" dirty="0">
              <a:solidFill>
                <a:srgbClr val="000066"/>
              </a:solidFill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dirty="0">
                <a:solidFill>
                  <a:srgbClr val="000066"/>
                </a:solidFill>
                <a:latin typeface="Arial" charset="0"/>
              </a:rPr>
              <a:t> 		- od 15. siječnja do 1. ožujka</a:t>
            </a: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dirty="0">
                <a:solidFill>
                  <a:srgbClr val="000066"/>
                </a:solidFill>
                <a:latin typeface="Arial" charset="0"/>
              </a:rPr>
              <a:t> 		- od 15. travnja do 1. lipnja</a:t>
            </a: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dirty="0">
                <a:solidFill>
                  <a:srgbClr val="000066"/>
                </a:solidFill>
                <a:latin typeface="Arial" charset="0"/>
              </a:rPr>
              <a:t> 		- od 1. listopada do 15. studenoga</a:t>
            </a:r>
            <a:endParaRPr lang="en-US" sz="280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3556" name="Rectangle 4">
            <a:extLst>
              <a:ext uri="{FF2B5EF4-FFF2-40B4-BE49-F238E27FC236}">
                <a16:creationId xmlns="" xmlns:a16="http://schemas.microsoft.com/office/drawing/2014/main" id="{B380D3A6-A111-4BF6-9817-3C56B9B4A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04800"/>
            <a:ext cx="828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hr-HR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STRUČNI ISPIT – prijava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r>
              <a:rPr lang="hr-HR" sz="2800" dirty="0">
                <a:solidFill>
                  <a:srgbClr val="000066"/>
                </a:solidFill>
                <a:latin typeface="Arial" charset="0"/>
              </a:rPr>
              <a:t>Troškovi prvog polaganja stručnog ispita </a:t>
            </a:r>
            <a:r>
              <a:rPr lang="hr-HR" sz="2800" dirty="0" smtClean="0">
                <a:solidFill>
                  <a:srgbClr val="000066"/>
                </a:solidFill>
                <a:latin typeface="Arial" charset="0"/>
              </a:rPr>
              <a:t>pripravnika podmiruju </a:t>
            </a:r>
            <a:r>
              <a:rPr lang="hr-HR" sz="2800" dirty="0">
                <a:solidFill>
                  <a:srgbClr val="000066"/>
                </a:solidFill>
                <a:latin typeface="Arial" charset="0"/>
              </a:rPr>
              <a:t>se iz Državnog proračuna</a:t>
            </a:r>
            <a:r>
              <a:rPr lang="hr-HR" sz="2800" dirty="0" smtClean="0">
                <a:solidFill>
                  <a:srgbClr val="000066"/>
                </a:solidFill>
                <a:latin typeface="Arial" charset="0"/>
              </a:rPr>
              <a:t>.</a:t>
            </a:r>
          </a:p>
          <a:p>
            <a:pPr marL="0" indent="0">
              <a:buNone/>
            </a:pPr>
            <a:endParaRPr lang="hr-HR" sz="2800" dirty="0">
              <a:solidFill>
                <a:srgbClr val="000066"/>
              </a:solidFill>
              <a:latin typeface="Arial" charset="0"/>
            </a:endParaRPr>
          </a:p>
          <a:p>
            <a:r>
              <a:rPr lang="hr-HR" sz="2800" dirty="0">
                <a:solidFill>
                  <a:srgbClr val="000066"/>
                </a:solidFill>
                <a:latin typeface="Arial" charset="0"/>
              </a:rPr>
              <a:t>Troškove ponovnog polaganja stručnog ispita snose pripravnici.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593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>
            <a:extLst>
              <a:ext uri="{FF2B5EF4-FFF2-40B4-BE49-F238E27FC236}">
                <a16:creationId xmlns="" xmlns:a16="http://schemas.microsoft.com/office/drawing/2014/main" id="{8A41A18C-F551-448A-8342-F4216EB3CF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804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– 1. prijava</a:t>
            </a:r>
          </a:p>
        </p:txBody>
      </p:sp>
      <p:sp>
        <p:nvSpPr>
          <p:cNvPr id="55301" name="Rectangle 5">
            <a:extLst>
              <a:ext uri="{FF2B5EF4-FFF2-40B4-BE49-F238E27FC236}">
                <a16:creationId xmlns="" xmlns:a16="http://schemas.microsoft.com/office/drawing/2014/main" id="{AA21BC80-2734-47B6-BDC1-FF236FAF0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23545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PRIJAVNICA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(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SI-3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) za polaganje stručnog ispita</a:t>
            </a: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IZVJEŠĆE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povjerenstva o rezultatima stažiranja (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SI-2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preslika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DIPLOME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(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ovjerena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kod javnog bilježnika!) ili rješenja o priznavanju strane diplome (‘nostrifikacija’)</a:t>
            </a: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nenastavnički studiji: preslika (ovjerena!) isprave o položenom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PEDAGOŠKO – PSIHOLOŠKOM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obrazovanju</a:t>
            </a: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EVIDENCIJA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(mentora/povjerenstva) o prisutnosti satima pripravnika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3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53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/>
          <a:lstStyle/>
          <a:p>
            <a:r>
              <a:rPr lang="hr-HR" sz="2800" dirty="0">
                <a:solidFill>
                  <a:srgbClr val="000066"/>
                </a:solidFill>
                <a:latin typeface="Arial" panose="020B0604020202020204" pitchFamily="34" charset="0"/>
              </a:rPr>
              <a:t>Pripravnik koji je iz pisanog rada ili izvedbe nastavnog sata, odnosno praktičnog rada ocijenjen ocjenom </a:t>
            </a:r>
            <a:r>
              <a:rPr lang="hr-HR" sz="2800" dirty="0" smtClean="0">
                <a:solidFill>
                  <a:srgbClr val="000066"/>
                </a:solidFill>
                <a:latin typeface="Arial" panose="020B0604020202020204" pitchFamily="34" charset="0"/>
              </a:rPr>
              <a:t>„nije položio” </a:t>
            </a:r>
            <a:r>
              <a:rPr lang="hr-HR" sz="2800" dirty="0">
                <a:solidFill>
                  <a:srgbClr val="000066"/>
                </a:solidFill>
                <a:latin typeface="Arial" panose="020B0604020202020204" pitchFamily="34" charset="0"/>
              </a:rPr>
              <a:t>ne može polagati usmeni dio ispita.</a:t>
            </a:r>
          </a:p>
          <a:p>
            <a:r>
              <a:rPr lang="hr-HR" sz="2800" dirty="0">
                <a:solidFill>
                  <a:srgbClr val="000066"/>
                </a:solidFill>
                <a:latin typeface="Arial" panose="020B0604020202020204" pitchFamily="34" charset="0"/>
              </a:rPr>
              <a:t>Pripravnik koji nije zadovoljio na usmenom dijelu stručnog ispita upućuje se na ponovno polaganje tog dijela stručnog ispita.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1766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>
            <a:extLst>
              <a:ext uri="{FF2B5EF4-FFF2-40B4-BE49-F238E27FC236}">
                <a16:creationId xmlns="" xmlns:a16="http://schemas.microsoft.com/office/drawing/2014/main" id="{3AEB2B3C-42AC-4C8B-A0A7-105B09E570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4248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– ponovljena prijava</a:t>
            </a:r>
          </a:p>
        </p:txBody>
      </p:sp>
      <p:sp>
        <p:nvSpPr>
          <p:cNvPr id="56325" name="Rectangle 5">
            <a:extLst>
              <a:ext uri="{FF2B5EF4-FFF2-40B4-BE49-F238E27FC236}">
                <a16:creationId xmlns="" xmlns:a16="http://schemas.microsoft.com/office/drawing/2014/main" id="{A0AC7958-BFC2-47DB-ACD1-4684C9084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2665413"/>
          </a:xfrm>
          <a:noFill/>
        </p:spPr>
        <p:txBody>
          <a:bodyPr/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800" b="1" dirty="0">
                <a:solidFill>
                  <a:srgbClr val="000066"/>
                </a:solidFill>
                <a:latin typeface="Arial" panose="020B0604020202020204" pitchFamily="34" charset="0"/>
              </a:rPr>
              <a:t>PRIJAVNICA</a:t>
            </a:r>
            <a:r>
              <a:rPr lang="hr-HR" altLang="sr-Latn-RS" sz="2800" dirty="0">
                <a:solidFill>
                  <a:srgbClr val="000066"/>
                </a:solidFill>
                <a:latin typeface="Arial" panose="020B0604020202020204" pitchFamily="34" charset="0"/>
              </a:rPr>
              <a:t> (</a:t>
            </a:r>
            <a:r>
              <a:rPr lang="hr-HR" altLang="sr-Latn-RS" sz="2800" b="1" dirty="0">
                <a:solidFill>
                  <a:srgbClr val="000066"/>
                </a:solidFill>
                <a:latin typeface="Arial" panose="020B0604020202020204" pitchFamily="34" charset="0"/>
              </a:rPr>
              <a:t>SI-3</a:t>
            </a:r>
            <a:r>
              <a:rPr lang="hr-HR" altLang="sr-Latn-RS" sz="2800" dirty="0">
                <a:solidFill>
                  <a:srgbClr val="000066"/>
                </a:solidFill>
                <a:latin typeface="Arial" panose="020B0604020202020204" pitchFamily="34" charset="0"/>
              </a:rPr>
              <a:t>) za polaganje stručnog ispita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12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800" b="1" dirty="0">
                <a:solidFill>
                  <a:srgbClr val="000066"/>
                </a:solidFill>
                <a:latin typeface="Arial" panose="020B0604020202020204" pitchFamily="34" charset="0"/>
              </a:rPr>
              <a:t>PONAVLJAČI</a:t>
            </a:r>
            <a:r>
              <a:rPr lang="hr-HR" altLang="sr-Latn-RS" sz="2800" dirty="0">
                <a:solidFill>
                  <a:srgbClr val="000066"/>
                </a:solidFill>
                <a:latin typeface="Arial" panose="020B0604020202020204" pitchFamily="34" charset="0"/>
              </a:rPr>
              <a:t>: dokaz o </a:t>
            </a:r>
            <a:r>
              <a:rPr lang="hr-HR" altLang="sr-Latn-RS" sz="2800" b="1" dirty="0">
                <a:solidFill>
                  <a:srgbClr val="000066"/>
                </a:solidFill>
                <a:latin typeface="Arial" panose="020B0604020202020204" pitchFamily="34" charset="0"/>
              </a:rPr>
              <a:t>plaćenim troškovima</a:t>
            </a:r>
            <a:r>
              <a:rPr lang="hr-HR" altLang="sr-Latn-RS" sz="2800" dirty="0">
                <a:solidFill>
                  <a:srgbClr val="000066"/>
                </a:solidFill>
                <a:latin typeface="Arial" panose="020B0604020202020204" pitchFamily="34" charset="0"/>
              </a:rPr>
              <a:t> dijela ispita koji se ponavlja (račun škole u kojoj sjedište ispitnog povjerenstva)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hr-HR" altLang="sr-Latn-RS" sz="28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hr-HR" altLang="sr-Latn-RS" sz="28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" name="Tablica 1">
            <a:extLst>
              <a:ext uri="{FF2B5EF4-FFF2-40B4-BE49-F238E27FC236}">
                <a16:creationId xmlns="" xmlns:a16="http://schemas.microsoft.com/office/drawing/2014/main" id="{33D92C4C-ED88-4620-B5AC-992DEEF30C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975144"/>
              </p:ext>
            </p:extLst>
          </p:nvPr>
        </p:nvGraphicFramePr>
        <p:xfrm>
          <a:off x="1240532" y="4797152"/>
          <a:ext cx="6445448" cy="1619250"/>
        </p:xfrm>
        <a:graphic>
          <a:graphicData uri="http://schemas.openxmlformats.org/drawingml/2006/table">
            <a:tbl>
              <a:tblPr/>
              <a:tblGrid>
                <a:gridCol w="4225736">
                  <a:extLst>
                    <a:ext uri="{9D8B030D-6E8A-4147-A177-3AD203B41FA5}">
                      <a16:colId xmlns="" xmlns:a16="http://schemas.microsoft.com/office/drawing/2014/main" val="3140285358"/>
                    </a:ext>
                  </a:extLst>
                </a:gridCol>
                <a:gridCol w="2219712">
                  <a:extLst>
                    <a:ext uri="{9D8B030D-6E8A-4147-A177-3AD203B41FA5}">
                      <a16:colId xmlns="" xmlns:a16="http://schemas.microsoft.com/office/drawing/2014/main" val="3389392298"/>
                    </a:ext>
                  </a:extLst>
                </a:gridCol>
              </a:tblGrid>
              <a:tr h="5397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nastavni sat i usmeni dio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475,20 kn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94098536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pisani i usmeni dio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421,20 kn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80957127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586,00 kn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1525018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="" xmlns:a16="http://schemas.microsoft.com/office/drawing/2014/main" id="{C30E1FDF-C614-49B4-AB55-5003FE648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71438"/>
            <a:ext cx="75247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– prijava: posebnosti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="" xmlns:a16="http://schemas.microsoft.com/office/drawing/2014/main" id="{8D4D84A5-4E55-49A1-9790-B0F07E175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432300"/>
          </a:xfrm>
        </p:spPr>
        <p:txBody>
          <a:bodyPr/>
          <a:lstStyle/>
          <a:p>
            <a:pPr eaLnBrk="1" hangingPunct="1"/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položen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 stručni ispit </a:t>
            </a:r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u struci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 (izvan </a:t>
            </a:r>
            <a:r>
              <a:rPr lang="hr-HR" altLang="sr-Latn-RS" sz="2400" i="1" dirty="0">
                <a:solidFill>
                  <a:srgbClr val="000066"/>
                </a:solidFill>
                <a:latin typeface="Arial" panose="020B0604020202020204" pitchFamily="34" charset="0"/>
              </a:rPr>
              <a:t>MZOŠ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-a) učitelja s </a:t>
            </a:r>
            <a:r>
              <a:rPr lang="hr-HR" altLang="sr-Latn-RS" sz="2400" dirty="0" err="1">
                <a:solidFill>
                  <a:srgbClr val="000066"/>
                </a:solidFill>
                <a:latin typeface="Arial" panose="020B0604020202020204" pitchFamily="34" charset="0"/>
              </a:rPr>
              <a:t>nenastavničkim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 studijem: </a:t>
            </a:r>
            <a:r>
              <a:rPr lang="hr-HR" altLang="sr-Latn-RS" sz="2400" dirty="0">
                <a:solidFill>
                  <a:srgbClr val="990000"/>
                </a:solidFill>
                <a:latin typeface="Arial" panose="020B0604020202020204" pitchFamily="34" charset="0"/>
              </a:rPr>
              <a:t>oslobađanje dijela</a:t>
            </a:r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stručnog ispita – zamolba </a:t>
            </a:r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ispitnom povjerenstvu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, a uz prijavu za polaganje </a:t>
            </a:r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(SI-3)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 dostaviti </a:t>
            </a:r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ovjerenu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 presliku/izvornik </a:t>
            </a:r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isprave</a:t>
            </a:r>
            <a:endParaRPr lang="hr-HR" altLang="sr-Latn-RS" sz="2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položen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 stručni ispit učitelja (izvan teritorija </a:t>
            </a:r>
            <a:r>
              <a:rPr lang="hr-HR" altLang="sr-Latn-RS" sz="2400" i="1" dirty="0">
                <a:solidFill>
                  <a:srgbClr val="000066"/>
                </a:solidFill>
                <a:latin typeface="Arial" panose="020B0604020202020204" pitchFamily="34" charset="0"/>
              </a:rPr>
              <a:t>RH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): </a:t>
            </a:r>
            <a:r>
              <a:rPr lang="hr-HR" altLang="sr-Latn-RS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priznaje se uz uvjet da </a:t>
            </a:r>
            <a:r>
              <a:rPr lang="hr-HR" altLang="sr-Latn-RS" sz="2400" b="1" dirty="0" smtClean="0">
                <a:solidFill>
                  <a:srgbClr val="000066"/>
                </a:solidFill>
                <a:latin typeface="Arial" panose="020B0604020202020204" pitchFamily="34" charset="0"/>
              </a:rPr>
              <a:t>položi 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odgovarajući </a:t>
            </a:r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dopunski ispit</a:t>
            </a:r>
          </a:p>
          <a:p>
            <a:pPr eaLnBrk="1" hangingPunct="1"/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neodgovarajuća stručna sprema 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nema mogućnost polaganja stručnog ispita (</a:t>
            </a:r>
            <a:r>
              <a:rPr lang="hr-HR" altLang="sr-Latn-RS" sz="2400" i="1" dirty="0">
                <a:solidFill>
                  <a:srgbClr val="000066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nestručna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osoba)</a:t>
            </a:r>
          </a:p>
          <a:p>
            <a:pPr eaLnBrk="1" hangingPunct="1"/>
            <a:endParaRPr lang="hr-HR" altLang="sr-Latn-RS" sz="24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slov 1">
            <a:extLst>
              <a:ext uri="{FF2B5EF4-FFF2-40B4-BE49-F238E27FC236}">
                <a16:creationId xmlns="" xmlns:a16="http://schemas.microsoft.com/office/drawing/2014/main" id="{12311C1F-4984-4871-BF23-692EA47BE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71438"/>
            <a:ext cx="7286625" cy="1413346"/>
          </a:xfrm>
        </p:spPr>
        <p:txBody>
          <a:bodyPr>
            <a:normAutofit fontScale="90000"/>
          </a:bodyPr>
          <a:lstStyle/>
          <a:p>
            <a:r>
              <a:rPr lang="hr-HR" altLang="sr-Latn-RS" dirty="0" smtClean="0"/>
              <a:t/>
            </a:r>
            <a:br>
              <a:rPr lang="hr-HR" altLang="sr-Latn-RS" dirty="0" smtClean="0"/>
            </a:br>
            <a:r>
              <a:rPr lang="hr-HR" altLang="sr-Latn-RS" dirty="0" smtClean="0"/>
              <a:t/>
            </a:r>
            <a:br>
              <a:rPr lang="hr-HR" altLang="sr-Latn-RS" dirty="0" smtClean="0"/>
            </a:br>
            <a:r>
              <a:rPr lang="hr-HR" altLang="sr-Latn-RS" dirty="0" smtClean="0"/>
              <a:t/>
            </a:r>
            <a:br>
              <a:rPr lang="hr-HR" altLang="sr-Latn-RS" dirty="0" smtClean="0"/>
            </a:br>
            <a:r>
              <a:rPr lang="hr-HR" altLang="sr-Latn-RS" dirty="0"/>
              <a:t/>
            </a:r>
            <a:br>
              <a:rPr lang="hr-HR" altLang="sr-Latn-RS" dirty="0"/>
            </a:br>
            <a:r>
              <a:rPr lang="hr-HR" altLang="sr-Latn-RS" dirty="0" smtClean="0"/>
              <a:t>IZVORI </a:t>
            </a:r>
            <a:r>
              <a:rPr lang="hr-HR" altLang="sr-Latn-RS" dirty="0"/>
              <a:t>INFORMIRANJA</a:t>
            </a:r>
          </a:p>
        </p:txBody>
      </p:sp>
      <p:sp>
        <p:nvSpPr>
          <p:cNvPr id="29699" name="Rezervirano mjesto sadržaja 2">
            <a:extLst>
              <a:ext uri="{FF2B5EF4-FFF2-40B4-BE49-F238E27FC236}">
                <a16:creationId xmlns="" xmlns:a16="http://schemas.microsoft.com/office/drawing/2014/main" id="{E5C8513D-0CC7-44F6-9DAB-75C0429C7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altLang="sr-Latn-RS" dirty="0"/>
          </a:p>
          <a:p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Narodne novine: www.nn.hr</a:t>
            </a:r>
          </a:p>
          <a:p>
            <a:r>
              <a:rPr lang="pl-PL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Agencija za odgoj i obrazovanje: </a:t>
            </a:r>
            <a:r>
              <a:rPr lang="pl-PL" altLang="sr-Latn-RS" sz="2800" dirty="0">
                <a:solidFill>
                  <a:schemeClr val="tx2"/>
                </a:solidFill>
                <a:latin typeface="Arial" panose="020B0604020202020204" pitchFamily="34" charset="0"/>
                <a:hlinkClick r:id="rId2"/>
              </a:rPr>
              <a:t>www.azoo.hr</a:t>
            </a:r>
            <a:endParaRPr lang="pl-PL" altLang="sr-Latn-RS" sz="28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Ministarstvo znanosti i obrazovanja: </a:t>
            </a:r>
            <a:r>
              <a:rPr lang="hr-HR" altLang="sr-Latn-RS" sz="2800" dirty="0" smtClean="0">
                <a:solidFill>
                  <a:schemeClr val="tx2"/>
                </a:solidFill>
                <a:latin typeface="Arial" panose="020B0604020202020204" pitchFamily="34" charset="0"/>
                <a:hlinkClick r:id="rId3"/>
              </a:rPr>
              <a:t>www.mzo.hr</a:t>
            </a:r>
            <a:endParaRPr lang="hr-HR" altLang="sr-Latn-RS" sz="2800" dirty="0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r>
              <a:rPr lang="hr-HR" altLang="sr-Latn-RS" sz="2800" dirty="0" smtClean="0">
                <a:solidFill>
                  <a:schemeClr val="tx2"/>
                </a:solidFill>
                <a:latin typeface="Arial" panose="020B0604020202020204" pitchFamily="34" charset="0"/>
              </a:rPr>
              <a:t>Učitelji tehničke kulture: </a:t>
            </a:r>
            <a:r>
              <a:rPr lang="hr-HR" altLang="sr-Latn-RS" sz="2800" dirty="0" smtClean="0">
                <a:solidFill>
                  <a:schemeClr val="tx2"/>
                </a:solidFill>
                <a:latin typeface="Arial" panose="020B0604020202020204" pitchFamily="34" charset="0"/>
                <a:hlinkClick r:id="rId4"/>
              </a:rPr>
              <a:t>http</a:t>
            </a:r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  <a:hlinkClick r:id="rId4"/>
              </a:rPr>
              <a:t>://</a:t>
            </a:r>
            <a:r>
              <a:rPr lang="hr-HR" altLang="sr-Latn-RS" sz="2800" dirty="0" smtClean="0">
                <a:solidFill>
                  <a:schemeClr val="tx2"/>
                </a:solidFill>
                <a:latin typeface="Arial" panose="020B0604020202020204" pitchFamily="34" charset="0"/>
                <a:hlinkClick r:id="rId4"/>
              </a:rPr>
              <a:t>utk.skole.hr/</a:t>
            </a:r>
            <a:endParaRPr lang="hr-HR" altLang="sr-Latn-RS" sz="28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Literatura</a:t>
            </a:r>
          </a:p>
          <a:p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Internet</a:t>
            </a:r>
          </a:p>
          <a:p>
            <a:r>
              <a:rPr lang="hr-HR" altLang="sr-Latn-RS" sz="2800" dirty="0">
                <a:solidFill>
                  <a:schemeClr val="tx2"/>
                </a:solidFill>
                <a:latin typeface="Arial" panose="020B0604020202020204" pitchFamily="34" charset="0"/>
              </a:rPr>
              <a:t>…</a:t>
            </a:r>
          </a:p>
          <a:p>
            <a:endParaRPr lang="hr-HR" altLang="sr-Latn-R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Popis prijavljenih pristupnika za pojedini ispitni rok s naznakom datuma, vremena, mjesta i škole u kojoj će se održati stručni ispit objavljuje se na internetskoj stranici Agencije za odgoj i obrazovanje najkasnije 8 dana prije početka održavanja stručnog ispita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hr-HR" sz="2400" dirty="0" smtClean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875" y="5214938"/>
            <a:ext cx="8605589" cy="1143000"/>
          </a:xfrm>
        </p:spPr>
        <p:txBody>
          <a:bodyPr/>
          <a:lstStyle/>
          <a:p>
            <a:r>
              <a:rPr lang="hr-HR" sz="3600" dirty="0" smtClean="0"/>
              <a:t>Organizacijski poslovi za polaganje stručnog ispita</a:t>
            </a:r>
            <a:endParaRPr lang="hr-HR" sz="36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/>
          <a:lstStyle/>
          <a:p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Pripravnik se upoznaje s podacima koji se odnose na izvedbu nastavnog sata, odnosno praktičnog rada i usmenog dijela ispita (naziv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škole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, razred, datum, nastavni sat, nastavna jedinica ili zadatak za praktični rad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Pripravnik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može 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izravno biti u vezi s mentorom i razrednim odjelom u kojem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će održati 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nastavni sat ili izvesti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praktični 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rad. </a:t>
            </a:r>
          </a:p>
          <a:p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Pripravnik se s učiteljem </a:t>
            </a:r>
            <a:r>
              <a:rPr lang="hr-HR" sz="2400" dirty="0" err="1">
                <a:solidFill>
                  <a:srgbClr val="000066"/>
                </a:solidFill>
                <a:latin typeface="Arial" panose="020B0604020202020204" pitchFamily="34" charset="0"/>
              </a:rPr>
              <a:t>sustručnjakom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 dogovara o svemu potrebnom za izvođenje nastavnog sata. </a:t>
            </a:r>
          </a:p>
        </p:txBody>
      </p:sp>
    </p:spTree>
    <p:extLst>
      <p:ext uri="{BB962C8B-B14F-4D97-AF65-F5344CB8AC3E}">
        <p14:creationId xmlns:p14="http://schemas.microsoft.com/office/powerpoint/2010/main" val="360499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slov 1">
            <a:extLst>
              <a:ext uri="{FF2B5EF4-FFF2-40B4-BE49-F238E27FC236}">
                <a16:creationId xmlns="" xmlns:a16="http://schemas.microsoft.com/office/drawing/2014/main" id="{AE80F662-5979-4925-B252-DB3ACA788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/>
              <a:t>ISPITNO POVJERENSTVO</a:t>
            </a:r>
          </a:p>
        </p:txBody>
      </p:sp>
      <p:sp>
        <p:nvSpPr>
          <p:cNvPr id="47107" name="Rezervirano mjesto sadržaja 2">
            <a:extLst>
              <a:ext uri="{FF2B5EF4-FFF2-40B4-BE49-F238E27FC236}">
                <a16:creationId xmlns="" xmlns:a16="http://schemas.microsoft.com/office/drawing/2014/main" id="{C96373BF-205A-4996-B151-F6EAAB5E1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Viši savjetnik Agencije za odgoj i obrazovanje –predsjednik</a:t>
            </a:r>
          </a:p>
          <a:p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Ispitivač metodike iz redova sveučilišnih profesora metodike</a:t>
            </a:r>
          </a:p>
          <a:p>
            <a:r>
              <a:rPr lang="pt-B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Učitelj sustručnjak pripravnika, kao mentor na ispitu</a:t>
            </a:r>
          </a:p>
          <a:p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Učitelj/nastavnik hrvatskog jezika</a:t>
            </a:r>
          </a:p>
          <a:p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Ravnatelj škole</a:t>
            </a:r>
          </a:p>
          <a:p>
            <a:endParaRPr lang="hr-HR" altLang="sr-Latn-R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="" xmlns:a16="http://schemas.microsoft.com/office/drawing/2014/main" id="{AFC4D7EA-5A44-47CE-A35E-26176967A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88913"/>
            <a:ext cx="7286625" cy="847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– sadržaj </a:t>
            </a:r>
          </a:p>
        </p:txBody>
      </p:sp>
      <p:sp>
        <p:nvSpPr>
          <p:cNvPr id="60419" name="Rectangle 3">
            <a:extLst>
              <a:ext uri="{FF2B5EF4-FFF2-40B4-BE49-F238E27FC236}">
                <a16:creationId xmlns="" xmlns:a16="http://schemas.microsoft.com/office/drawing/2014/main" id="{FCACEC99-2CA9-49FF-9E54-132F87F35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844675"/>
            <a:ext cx="8353425" cy="4248150"/>
          </a:xfrm>
        </p:spPr>
        <p:txBody>
          <a:bodyPr/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UČITELJI: </a:t>
            </a:r>
          </a:p>
          <a:p>
            <a:pPr lvl="2"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dirty="0">
                <a:solidFill>
                  <a:srgbClr val="000066"/>
                </a:solidFill>
                <a:latin typeface="Arial" panose="020B0604020202020204" pitchFamily="34" charset="0"/>
              </a:rPr>
              <a:t>PISANI RAD (180 min.)</a:t>
            </a:r>
          </a:p>
          <a:p>
            <a:pPr lvl="2"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dirty="0">
                <a:solidFill>
                  <a:srgbClr val="000066"/>
                </a:solidFill>
                <a:latin typeface="Arial" panose="020B0604020202020204" pitchFamily="34" charset="0"/>
              </a:rPr>
              <a:t>napisana PRIPREMA za </a:t>
            </a:r>
            <a:r>
              <a:rPr lang="hr-HR" altLang="sr-Latn-RS" dirty="0" err="1">
                <a:solidFill>
                  <a:srgbClr val="000066"/>
                </a:solidFill>
                <a:latin typeface="Arial" panose="020B0604020202020204" pitchFamily="34" charset="0"/>
              </a:rPr>
              <a:t>nast</a:t>
            </a:r>
            <a:r>
              <a:rPr lang="hr-HR" altLang="sr-Latn-RS" dirty="0">
                <a:solidFill>
                  <a:srgbClr val="000066"/>
                </a:solidFill>
                <a:latin typeface="Arial" panose="020B0604020202020204" pitchFamily="34" charset="0"/>
              </a:rPr>
              <a:t>. sat i IZVEDBA NAST. SATA (45 min.),</a:t>
            </a:r>
            <a:r>
              <a:rPr lang="vi-VN" dirty="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r>
              <a:rPr lang="vi-VN" dirty="0" smtClean="0">
                <a:solidFill>
                  <a:srgbClr val="000066"/>
                </a:solidFill>
                <a:latin typeface="Arial" panose="020B0604020202020204" pitchFamily="34" charset="0"/>
              </a:rPr>
              <a:t>odnosno </a:t>
            </a:r>
            <a:r>
              <a:rPr lang="vi-VN" b="1" dirty="0">
                <a:solidFill>
                  <a:srgbClr val="000066"/>
                </a:solidFill>
                <a:latin typeface="Arial" panose="020B0604020202020204" pitchFamily="34" charset="0"/>
              </a:rPr>
              <a:t>vrijeme potrebno za jednu pokazanu nastavnu vježbu ili radnu probu za praktičnu </a:t>
            </a:r>
            <a:r>
              <a:rPr lang="vi-VN" b="1" dirty="0" smtClean="0">
                <a:solidFill>
                  <a:srgbClr val="000066"/>
                </a:solidFill>
                <a:latin typeface="Arial" panose="020B0604020202020204" pitchFamily="34" charset="0"/>
              </a:rPr>
              <a:t>nastavu</a:t>
            </a:r>
            <a:r>
              <a:rPr lang="hr-HR" b="1" dirty="0" smtClean="0">
                <a:solidFill>
                  <a:srgbClr val="000066"/>
                </a:solidFill>
                <a:latin typeface="Arial" panose="020B0604020202020204" pitchFamily="34" charset="0"/>
              </a:rPr>
              <a:t> (blok sat)</a:t>
            </a:r>
            <a:r>
              <a:rPr lang="hr-HR" altLang="sr-Latn-RS" b="1" dirty="0" smtClean="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endParaRPr lang="hr-HR" altLang="sr-Latn-RS" b="1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lvl="2"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dirty="0">
                <a:solidFill>
                  <a:srgbClr val="000066"/>
                </a:solidFill>
                <a:latin typeface="Arial" panose="020B0604020202020204" pitchFamily="34" charset="0"/>
              </a:rPr>
              <a:t>USMENI ispit (do 40 min.)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ocjena: </a:t>
            </a:r>
            <a:r>
              <a:rPr lang="hr-HR" altLang="sr-Latn-RS" sz="2400" b="1" i="1" dirty="0">
                <a:solidFill>
                  <a:srgbClr val="000066"/>
                </a:solidFill>
                <a:latin typeface="Arial" panose="020B0604020202020204" pitchFamily="34" charset="0"/>
              </a:rPr>
              <a:t>‘položio’</a:t>
            </a:r>
            <a:r>
              <a:rPr lang="hr-HR" altLang="sr-Latn-RS" sz="2400" b="1" dirty="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ili </a:t>
            </a:r>
            <a:r>
              <a:rPr lang="hr-HR" altLang="sr-Latn-RS" sz="2400" b="1" i="1" dirty="0">
                <a:solidFill>
                  <a:srgbClr val="000066"/>
                </a:solidFill>
                <a:latin typeface="Arial" panose="020B0604020202020204" pitchFamily="34" charset="0"/>
              </a:rPr>
              <a:t>‘nije položio</a:t>
            </a:r>
            <a:r>
              <a:rPr lang="hr-HR" altLang="sr-Latn-RS" sz="2400" b="1" i="1" dirty="0" smtClean="0">
                <a:solidFill>
                  <a:srgbClr val="000066"/>
                </a:solidFill>
                <a:latin typeface="Arial" panose="020B0604020202020204" pitchFamily="34" charset="0"/>
              </a:rPr>
              <a:t>’</a:t>
            </a:r>
            <a:endParaRPr lang="hr-HR" altLang="sr-Latn-RS" sz="24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Priprema za nastavni sat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/>
          <a:lstStyle/>
          <a:p>
            <a:r>
              <a:rPr lang="vi-VN" sz="2400" dirty="0">
                <a:solidFill>
                  <a:srgbClr val="000066"/>
                </a:solidFill>
                <a:latin typeface="Arial" panose="020B0604020202020204" pitchFamily="34" charset="0"/>
              </a:rPr>
              <a:t>Ne postoji jedinstveni obrazac za pripremu </a:t>
            </a:r>
            <a:endParaRPr lang="hr-HR" sz="2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r>
              <a:rPr lang="vi-VN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Priprema </a:t>
            </a:r>
            <a:r>
              <a:rPr lang="vi-VN" sz="2400" dirty="0">
                <a:solidFill>
                  <a:srgbClr val="000066"/>
                </a:solidFill>
                <a:latin typeface="Arial" panose="020B0604020202020204" pitchFamily="34" charset="0"/>
              </a:rPr>
              <a:t>treba biti u skladu s kurikulumom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Tehničke kulture</a:t>
            </a:r>
            <a:r>
              <a:rPr lang="vi-VN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endParaRPr lang="hr-HR" sz="2400" dirty="0" smtClean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Pripremu nastavnog sata pripravnik obavlja samostalno.</a:t>
            </a:r>
            <a:b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</a:br>
            <a:endParaRPr lang="hr-HR" sz="2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Dva primjerka pismene pripreme pripravnik daje predsjedniku ispitne komisije prije održavanja nastavnog sata.</a:t>
            </a:r>
          </a:p>
          <a:p>
            <a:pPr marL="0" indent="0">
              <a:buNone/>
            </a:pPr>
            <a:endParaRPr lang="hr-HR" sz="2400" dirty="0" smtClean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endParaRPr lang="hr-HR" sz="2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endParaRPr lang="hr-HR" sz="24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01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760640"/>
          </a:xfrm>
        </p:spPr>
        <p:txBody>
          <a:bodyPr/>
          <a:lstStyle/>
          <a:p>
            <a:r>
              <a:rPr lang="vi-VN" dirty="0">
                <a:solidFill>
                  <a:srgbClr val="000066"/>
                </a:solidFill>
                <a:latin typeface="Arial" panose="020B0604020202020204" pitchFamily="34" charset="0"/>
              </a:rPr>
              <a:t>Obavezno:</a:t>
            </a:r>
            <a:r>
              <a:rPr lang="hr-HR" dirty="0">
                <a:solidFill>
                  <a:srgbClr val="000066"/>
                </a:solidFill>
                <a:latin typeface="Arial" panose="020B0604020202020204" pitchFamily="34" charset="0"/>
              </a:rPr>
              <a:t/>
            </a:r>
            <a:br>
              <a:rPr lang="hr-HR" dirty="0">
                <a:solidFill>
                  <a:srgbClr val="000066"/>
                </a:solidFill>
                <a:latin typeface="Arial" panose="020B0604020202020204" pitchFamily="34" charset="0"/>
              </a:rPr>
            </a:br>
            <a:r>
              <a:rPr lang="vi-VN" dirty="0">
                <a:solidFill>
                  <a:srgbClr val="000066"/>
                </a:solidFill>
                <a:latin typeface="Arial" panose="020B0604020202020204" pitchFamily="34" charset="0"/>
              </a:rPr>
              <a:t> • </a:t>
            </a:r>
            <a:r>
              <a:rPr lang="vi-VN" sz="2400" dirty="0">
                <a:solidFill>
                  <a:srgbClr val="000066"/>
                </a:solidFill>
                <a:latin typeface="Arial" panose="020B0604020202020204" pitchFamily="34" charset="0"/>
              </a:rPr>
              <a:t>opći podaci (škola, razredni odjel, nastavni predmet, nastavna tema, tip nastavnog sata, vrijeme izvođenja, mjesto izvođenja)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/>
            </a:r>
            <a:b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</a:br>
            <a:r>
              <a:rPr lang="vi-VN" sz="2400" dirty="0">
                <a:solidFill>
                  <a:srgbClr val="000066"/>
                </a:solidFill>
                <a:latin typeface="Arial" panose="020B0604020202020204" pitchFamily="34" charset="0"/>
              </a:rPr>
              <a:t> • odgojno-obrazovni ishodi iz Kurikuluma, razrada ishoda, očekivanja međupredmetnih tema, povezanost s drugim nastavnim predmetima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/>
            </a:r>
            <a:b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</a:br>
            <a:r>
              <a:rPr lang="vi-VN" sz="2400" dirty="0">
                <a:solidFill>
                  <a:srgbClr val="000066"/>
                </a:solidFill>
                <a:latin typeface="Arial" panose="020B0604020202020204" pitchFamily="34" charset="0"/>
              </a:rPr>
              <a:t> • nastavna načela, nastavne metode, oblici vrednovanja, • organizacija nastavnog sata (sažeto npr. u tablici), tijek nastavnog sata (opširno razraditi uvodni, središnji i završni </a:t>
            </a:r>
            <a:r>
              <a:rPr lang="vi-VN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dio) </a:t>
            </a:r>
            <a:endParaRPr lang="hr-HR" sz="2400" dirty="0" smtClean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   </a:t>
            </a:r>
            <a:r>
              <a:rPr lang="vi-VN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• </a:t>
            </a:r>
            <a:r>
              <a:rPr lang="vi-VN" sz="2400" dirty="0">
                <a:solidFill>
                  <a:srgbClr val="000066"/>
                </a:solidFill>
                <a:latin typeface="Arial" panose="020B0604020202020204" pitchFamily="34" charset="0"/>
              </a:rPr>
              <a:t>nastavna sredstva, nastavna pomagala i </a:t>
            </a:r>
            <a:r>
              <a:rPr lang="vi-VN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alati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/>
            </a:r>
            <a:b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</a:b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    </a:t>
            </a:r>
            <a:r>
              <a:rPr lang="vi-VN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• </a:t>
            </a:r>
            <a:r>
              <a:rPr lang="vi-VN" sz="2400" dirty="0">
                <a:solidFill>
                  <a:srgbClr val="000066"/>
                </a:solidFill>
                <a:latin typeface="Arial" panose="020B0604020202020204" pitchFamily="34" charset="0"/>
              </a:rPr>
              <a:t>prilozi npr</a:t>
            </a:r>
            <a:r>
              <a:rPr lang="vi-VN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. </a:t>
            </a:r>
            <a:r>
              <a:rPr lang="vi-VN" sz="2400" dirty="0">
                <a:solidFill>
                  <a:srgbClr val="000066"/>
                </a:solidFill>
                <a:latin typeface="Arial" panose="020B0604020202020204" pitchFamily="34" charset="0"/>
              </a:rPr>
              <a:t>materijali za učenike, …</a:t>
            </a:r>
            <a:endParaRPr lang="hr-HR" sz="2400" dirty="0"/>
          </a:p>
        </p:txBody>
      </p:sp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142875" y="5589240"/>
            <a:ext cx="5797277" cy="768698"/>
          </a:xfrm>
        </p:spPr>
        <p:txBody>
          <a:bodyPr/>
          <a:lstStyle/>
          <a:p>
            <a:r>
              <a:rPr lang="hr-HR" dirty="0" smtClean="0"/>
              <a:t>Priprema za nastavni sat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0198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875" y="5214938"/>
            <a:ext cx="8533581" cy="1143000"/>
          </a:xfrm>
        </p:spPr>
        <p:txBody>
          <a:bodyPr/>
          <a:lstStyle/>
          <a:p>
            <a:r>
              <a:rPr lang="hr-HR" sz="3200" dirty="0" smtClean="0"/>
              <a:t>IZVOĐENJE </a:t>
            </a:r>
            <a:r>
              <a:rPr lang="hr-HR" sz="3200" dirty="0"/>
              <a:t>NASTAVNOG SATA, ODNOSNO </a:t>
            </a:r>
            <a:r>
              <a:rPr lang="hr-HR" sz="3200" dirty="0" smtClean="0"/>
              <a:t>PRAKTIČNOG </a:t>
            </a:r>
            <a:r>
              <a:rPr lang="hr-HR" sz="3200" dirty="0"/>
              <a:t>RADA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3096344"/>
          </a:xfrm>
        </p:spPr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endParaRPr lang="hr-HR" dirty="0"/>
          </a:p>
        </p:txBody>
      </p:sp>
      <p:sp>
        <p:nvSpPr>
          <p:cNvPr id="4" name="Pravokutnik 3"/>
          <p:cNvSpPr/>
          <p:nvPr/>
        </p:nvSpPr>
        <p:spPr>
          <a:xfrm>
            <a:off x="755576" y="1905506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dirty="0">
                <a:solidFill>
                  <a:srgbClr val="000066"/>
                </a:solidFill>
                <a:latin typeface="+mn-lt"/>
                <a:cs typeface="+mn-cs"/>
              </a:rPr>
              <a:t>Najvažniji dio stručnog ispita! </a:t>
            </a:r>
            <a:endParaRPr lang="hr-HR" sz="2800" dirty="0" smtClean="0">
              <a:solidFill>
                <a:srgbClr val="000066"/>
              </a:solidFill>
              <a:latin typeface="+mn-lt"/>
              <a:cs typeface="+mn-cs"/>
            </a:endParaRPr>
          </a:p>
          <a:p>
            <a:endParaRPr lang="hr-HR" sz="2800" dirty="0">
              <a:solidFill>
                <a:srgbClr val="000066"/>
              </a:solidFill>
              <a:latin typeface="+mn-lt"/>
              <a:cs typeface="+mn-c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dirty="0" smtClean="0">
                <a:solidFill>
                  <a:srgbClr val="000066"/>
                </a:solidFill>
                <a:latin typeface="+mn-lt"/>
                <a:cs typeface="+mn-cs"/>
              </a:rPr>
              <a:t>Obavezne </a:t>
            </a:r>
            <a:r>
              <a:rPr lang="hr-HR" sz="2800" dirty="0">
                <a:solidFill>
                  <a:srgbClr val="000066"/>
                </a:solidFill>
                <a:latin typeface="+mn-lt"/>
                <a:cs typeface="+mn-cs"/>
              </a:rPr>
              <a:t>konzultacije sa </a:t>
            </a:r>
            <a:r>
              <a:rPr lang="hr-HR" sz="2800" dirty="0" err="1">
                <a:solidFill>
                  <a:srgbClr val="000066"/>
                </a:solidFill>
                <a:latin typeface="+mn-lt"/>
                <a:cs typeface="+mn-cs"/>
              </a:rPr>
              <a:t>sustručnjakom</a:t>
            </a:r>
            <a:r>
              <a:rPr lang="hr-HR" sz="2800" dirty="0">
                <a:solidFill>
                  <a:srgbClr val="000066"/>
                </a:solidFill>
                <a:latin typeface="+mn-lt"/>
                <a:cs typeface="+mn-cs"/>
              </a:rPr>
              <a:t> u školi polaganja stručnog </a:t>
            </a:r>
            <a:r>
              <a:rPr lang="hr-HR" sz="2800" dirty="0" smtClean="0">
                <a:solidFill>
                  <a:srgbClr val="000066"/>
                </a:solidFill>
                <a:latin typeface="+mn-lt"/>
                <a:cs typeface="+mn-cs"/>
              </a:rPr>
              <a:t>ispita.</a:t>
            </a:r>
            <a:endParaRPr lang="hr-HR" sz="2800" dirty="0">
              <a:solidFill>
                <a:srgbClr val="000066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2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Neposredno nakon održanog nastavnog sata, članovi ispitne komisije u razgovoru s pripravnikom ukratko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raščlanjuju 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održani nastavni sat s metodičkoga stajališta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.</a:t>
            </a:r>
            <a:b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</a:br>
            <a:endParaRPr lang="hr-HR" sz="2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Usklađivanjem mišljenja utvrđuju ocjenu o održanom nastavnom satu, a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sveučilišni profesor 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metodike kratki osvrt i ocjenu </a:t>
            </a:r>
            <a:r>
              <a:rPr lang="hr-HR" sz="2400" dirty="0" smtClean="0">
                <a:solidFill>
                  <a:srgbClr val="000066"/>
                </a:solidFill>
                <a:latin typeface="Arial" panose="020B0604020202020204" pitchFamily="34" charset="0"/>
              </a:rPr>
              <a:t>održanog </a:t>
            </a: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sata upisuje u zapisnik.</a:t>
            </a:r>
          </a:p>
        </p:txBody>
      </p:sp>
    </p:spTree>
    <p:extLst>
      <p:ext uri="{BB962C8B-B14F-4D97-AF65-F5344CB8AC3E}">
        <p14:creationId xmlns:p14="http://schemas.microsoft.com/office/powerpoint/2010/main" val="152992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Usmeni ispit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800" dirty="0">
                <a:solidFill>
                  <a:srgbClr val="000066"/>
                </a:solidFill>
              </a:rPr>
              <a:t>nakon “položenog” pisanog rada i uspješne izvedbe nastavnog sata </a:t>
            </a:r>
          </a:p>
          <a:p>
            <a:pPr marL="0" indent="0">
              <a:buNone/>
            </a:pPr>
            <a:r>
              <a:rPr lang="hr-HR" sz="2800" dirty="0">
                <a:solidFill>
                  <a:srgbClr val="000066"/>
                </a:solidFill>
              </a:rPr>
              <a:t>• sudjeluju svi članovi povjerenstva </a:t>
            </a:r>
          </a:p>
          <a:p>
            <a:pPr marL="0" indent="0">
              <a:buNone/>
            </a:pPr>
            <a:r>
              <a:rPr lang="hr-HR" sz="2800" dirty="0">
                <a:solidFill>
                  <a:srgbClr val="000066"/>
                </a:solidFill>
              </a:rPr>
              <a:t>• traje do 40 minuta </a:t>
            </a:r>
          </a:p>
          <a:p>
            <a:pPr marL="0" indent="0">
              <a:buNone/>
            </a:pPr>
            <a:r>
              <a:rPr lang="hr-HR" sz="2800" dirty="0">
                <a:solidFill>
                  <a:srgbClr val="000066"/>
                </a:solidFill>
              </a:rPr>
              <a:t>• viši savjetnik i metodičar postavljaju </a:t>
            </a:r>
            <a:r>
              <a:rPr lang="hr-HR" sz="2800" dirty="0" smtClean="0">
                <a:solidFill>
                  <a:srgbClr val="000066"/>
                </a:solidFill>
              </a:rPr>
              <a:t>stručno-</a:t>
            </a:r>
            <a:br>
              <a:rPr lang="hr-HR" sz="2800" dirty="0" smtClean="0">
                <a:solidFill>
                  <a:srgbClr val="000066"/>
                </a:solidFill>
              </a:rPr>
            </a:br>
            <a:r>
              <a:rPr lang="hr-HR" sz="2800" dirty="0" smtClean="0">
                <a:solidFill>
                  <a:srgbClr val="000066"/>
                </a:solidFill>
              </a:rPr>
              <a:t>   metodička pitanja</a:t>
            </a:r>
          </a:p>
          <a:p>
            <a:endParaRPr lang="hr-HR" sz="28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8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="" xmlns:a16="http://schemas.microsoft.com/office/drawing/2014/main" id="{04247AB4-5566-48D0-9B76-2C9E17786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71438"/>
            <a:ext cx="7286625" cy="9191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- polaganje</a:t>
            </a:r>
          </a:p>
        </p:txBody>
      </p:sp>
      <p:sp>
        <p:nvSpPr>
          <p:cNvPr id="61443" name="Rectangle 3">
            <a:extLst>
              <a:ext uri="{FF2B5EF4-FFF2-40B4-BE49-F238E27FC236}">
                <a16:creationId xmlns="" xmlns:a16="http://schemas.microsoft.com/office/drawing/2014/main" id="{F70EC758-8115-49A0-B8C4-055C3B1E4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30725"/>
          </a:xfrm>
        </p:spPr>
        <p:txBody>
          <a:bodyPr>
            <a:normAutofit/>
          </a:bodyPr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hr-HR" altLang="sr-Latn-RS" sz="2800" dirty="0">
                <a:solidFill>
                  <a:srgbClr val="000066"/>
                </a:solidFill>
              </a:rPr>
              <a:t>vodi se </a:t>
            </a:r>
            <a:r>
              <a:rPr lang="hr-HR" altLang="sr-Latn-RS" sz="2800" b="1" dirty="0">
                <a:solidFill>
                  <a:srgbClr val="000066"/>
                </a:solidFill>
              </a:rPr>
              <a:t>zapisnik (SI-4)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 dirty="0">
              <a:solidFill>
                <a:srgbClr val="000066"/>
              </a:solidFill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hr-HR" altLang="sr-Latn-RS" sz="2800" dirty="0">
                <a:solidFill>
                  <a:srgbClr val="000066"/>
                </a:solidFill>
              </a:rPr>
              <a:t>pripravnik </a:t>
            </a:r>
            <a:r>
              <a:rPr lang="hr-HR" altLang="sr-Latn-RS" sz="2800" b="1" i="1" dirty="0">
                <a:solidFill>
                  <a:srgbClr val="000066"/>
                </a:solidFill>
              </a:rPr>
              <a:t>‘položio’</a:t>
            </a:r>
            <a:r>
              <a:rPr lang="hr-HR" altLang="sr-Latn-RS" sz="2800" b="1" dirty="0">
                <a:solidFill>
                  <a:srgbClr val="000066"/>
                </a:solidFill>
              </a:rPr>
              <a:t> </a:t>
            </a:r>
            <a:r>
              <a:rPr lang="hr-HR" altLang="sr-Latn-RS" sz="2800" dirty="0">
                <a:solidFill>
                  <a:srgbClr val="000066"/>
                </a:solidFill>
              </a:rPr>
              <a:t>stručni ispit u cijelosti: 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None/>
            </a:pPr>
            <a:r>
              <a:rPr lang="hr-HR" altLang="sr-Latn-RS" sz="2800" dirty="0">
                <a:solidFill>
                  <a:srgbClr val="000066"/>
                </a:solidFill>
                <a:sym typeface="Wingdings" panose="05000000000000000000" pitchFamily="2" charset="2"/>
              </a:rPr>
              <a:t>	</a:t>
            </a:r>
            <a:r>
              <a:rPr lang="hr-HR" altLang="sr-Latn-RS" sz="2800" dirty="0">
                <a:solidFill>
                  <a:srgbClr val="990000"/>
                </a:solidFill>
                <a:sym typeface="Wingdings" panose="05000000000000000000" pitchFamily="2" charset="2"/>
              </a:rPr>
              <a:t></a:t>
            </a:r>
            <a:r>
              <a:rPr lang="hr-HR" altLang="sr-Latn-RS" sz="2800" dirty="0">
                <a:solidFill>
                  <a:srgbClr val="000066"/>
                </a:solidFill>
                <a:sym typeface="Wingdings" panose="05000000000000000000" pitchFamily="2" charset="2"/>
              </a:rPr>
              <a:t> </a:t>
            </a:r>
            <a:r>
              <a:rPr lang="hr-HR" altLang="sr-Latn-RS" sz="2800" dirty="0">
                <a:solidFill>
                  <a:srgbClr val="000066"/>
                </a:solidFill>
              </a:rPr>
              <a:t>privremeno dobiva </a:t>
            </a:r>
            <a:r>
              <a:rPr lang="hr-HR" altLang="sr-Latn-RS" sz="2800" b="1" i="1" dirty="0">
                <a:solidFill>
                  <a:srgbClr val="000066"/>
                </a:solidFill>
              </a:rPr>
              <a:t>POTVRDU</a:t>
            </a:r>
            <a:r>
              <a:rPr lang="hr-HR" altLang="sr-Latn-RS" sz="2800" dirty="0">
                <a:solidFill>
                  <a:srgbClr val="000066"/>
                </a:solidFill>
              </a:rPr>
              <a:t> 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None/>
            </a:pPr>
            <a:r>
              <a:rPr lang="hr-HR" altLang="sr-Latn-RS" sz="2800" dirty="0">
                <a:solidFill>
                  <a:srgbClr val="000066"/>
                </a:solidFill>
                <a:sym typeface="Wingdings" panose="05000000000000000000" pitchFamily="2" charset="2"/>
              </a:rPr>
              <a:t>	</a:t>
            </a:r>
            <a:r>
              <a:rPr lang="hr-HR" altLang="sr-Latn-RS" sz="2800" dirty="0">
                <a:solidFill>
                  <a:srgbClr val="990000"/>
                </a:solidFill>
                <a:sym typeface="Wingdings" panose="05000000000000000000" pitchFamily="2" charset="2"/>
              </a:rPr>
              <a:t></a:t>
            </a:r>
            <a:r>
              <a:rPr lang="hr-HR" altLang="sr-Latn-RS" sz="2800" dirty="0">
                <a:solidFill>
                  <a:srgbClr val="000066"/>
                </a:solidFill>
                <a:sym typeface="Wingdings" panose="05000000000000000000" pitchFamily="2" charset="2"/>
              </a:rPr>
              <a:t> </a:t>
            </a:r>
            <a:r>
              <a:rPr lang="hr-HR" altLang="sr-Latn-RS" sz="2800" i="1" dirty="0">
                <a:solidFill>
                  <a:srgbClr val="000066"/>
                </a:solidFill>
              </a:rPr>
              <a:t>AZOO</a:t>
            </a:r>
            <a:r>
              <a:rPr lang="hr-HR" altLang="sr-Latn-RS" sz="2800" dirty="0">
                <a:solidFill>
                  <a:srgbClr val="000066"/>
                </a:solidFill>
              </a:rPr>
              <a:t> izdaje </a:t>
            </a:r>
            <a:r>
              <a:rPr lang="hr-HR" altLang="sr-Latn-RS" sz="2800" b="1" i="1" dirty="0">
                <a:solidFill>
                  <a:srgbClr val="000066"/>
                </a:solidFill>
              </a:rPr>
              <a:t>UVJERENJE O POLOŽENOM STRUČNOM ISPITU </a:t>
            </a:r>
            <a:r>
              <a:rPr lang="hr-HR" altLang="sr-Latn-RS" sz="2800" b="1" dirty="0">
                <a:solidFill>
                  <a:srgbClr val="000066"/>
                </a:solidFill>
              </a:rPr>
              <a:t>(SI-5)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hr-HR" altLang="sr-Latn-RS" sz="2800" dirty="0">
                <a:solidFill>
                  <a:srgbClr val="000066"/>
                </a:solidFill>
              </a:rPr>
              <a:t>pripravnik koji je položio stručni ispit za </a:t>
            </a:r>
            <a:r>
              <a:rPr lang="hr-HR" altLang="sr-Latn-RS" sz="2800" b="1" dirty="0">
                <a:solidFill>
                  <a:srgbClr val="000066"/>
                </a:solidFill>
              </a:rPr>
              <a:t>učitelja u OŠ</a:t>
            </a:r>
            <a:r>
              <a:rPr lang="hr-HR" altLang="sr-Latn-RS" sz="2800" dirty="0">
                <a:solidFill>
                  <a:srgbClr val="000066"/>
                </a:solidFill>
              </a:rPr>
              <a:t> ili za </a:t>
            </a:r>
            <a:r>
              <a:rPr lang="hr-HR" altLang="sr-Latn-RS" sz="2800" b="1" dirty="0">
                <a:solidFill>
                  <a:srgbClr val="000066"/>
                </a:solidFill>
              </a:rPr>
              <a:t>nastavnika u SŠ</a:t>
            </a:r>
            <a:r>
              <a:rPr lang="hr-HR" altLang="sr-Latn-RS" sz="2800" dirty="0">
                <a:solidFill>
                  <a:srgbClr val="000066"/>
                </a:solidFill>
              </a:rPr>
              <a:t> priznaje se stručni ispit kod zapošljavanja i u </a:t>
            </a:r>
            <a:r>
              <a:rPr lang="hr-HR" altLang="sr-Latn-RS" sz="2800" b="1" dirty="0">
                <a:solidFill>
                  <a:srgbClr val="000066"/>
                </a:solidFill>
              </a:rPr>
              <a:t>OŠ </a:t>
            </a:r>
            <a:r>
              <a:rPr lang="hr-HR" altLang="sr-Latn-RS" sz="2800" dirty="0">
                <a:solidFill>
                  <a:srgbClr val="000066"/>
                </a:solidFill>
              </a:rPr>
              <a:t>i u </a:t>
            </a:r>
            <a:r>
              <a:rPr lang="hr-HR" altLang="sr-Latn-RS" sz="2800" b="1" dirty="0">
                <a:solidFill>
                  <a:srgbClr val="000066"/>
                </a:solidFill>
              </a:rPr>
              <a:t>SŠ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ü"/>
            </a:pPr>
            <a:endParaRPr lang="hr-HR" altLang="sr-Latn-RS" sz="28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="" xmlns:a16="http://schemas.microsoft.com/office/drawing/2014/main" id="{23FCB9FE-6C72-4792-9C31-B85B1C8BB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260350"/>
            <a:ext cx="7286625" cy="8032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hr-H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hr-HR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hr-HR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hr-H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hr-H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hr-HR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hr-HR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hr-H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ZAKONSKA </a:t>
            </a:r>
            <a:r>
              <a:rPr lang="hr-HR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REGULATIVA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1280" name="Rectangle 16">
            <a:extLst>
              <a:ext uri="{FF2B5EF4-FFF2-40B4-BE49-F238E27FC236}">
                <a16:creationId xmlns="" xmlns:a16="http://schemas.microsoft.com/office/drawing/2014/main" id="{15498BA1-7AC2-42B6-8E5D-3D7E85A13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4392612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hr-HR" altLang="sr-Latn-RS" sz="1400" b="1" dirty="0" smtClean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hr-HR" altLang="sr-Latn-RS" sz="1400" b="1" dirty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800" b="1" dirty="0">
                <a:solidFill>
                  <a:schemeClr val="tx2"/>
                </a:solidFill>
                <a:latin typeface="Arial" panose="020B0604020202020204" pitchFamily="34" charset="0"/>
              </a:rPr>
              <a:t>ZAKON O ODGOJU I OBRAZOVANJU U OSNOVNOJ I SREDNJOJ ŠKOLI</a:t>
            </a:r>
            <a:r>
              <a:rPr lang="hr-HR" altLang="sr-Latn-RS" sz="3600" b="1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000" b="1" i="1" dirty="0">
                <a:solidFill>
                  <a:schemeClr val="tx2"/>
                </a:solidFill>
                <a:latin typeface="Arial" panose="020B0604020202020204" pitchFamily="34" charset="0"/>
              </a:rPr>
              <a:t>(Narodne novine, broj 87/08, 86/09, 92/10, 105/10, 152/14, 68/18)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000" b="1" dirty="0">
                <a:solidFill>
                  <a:schemeClr val="tx2"/>
                </a:solidFill>
                <a:latin typeface="Arial" panose="020B0604020202020204" pitchFamily="34" charset="0"/>
              </a:rPr>
              <a:t>Članak 108., 109. i 110.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hr-HR" altLang="sr-Latn-RS" sz="20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800" b="1" dirty="0">
                <a:solidFill>
                  <a:schemeClr val="tx2"/>
                </a:solidFill>
                <a:latin typeface="Arial" panose="020B0604020202020204" pitchFamily="34" charset="0"/>
              </a:rPr>
              <a:t>ZAKON O RADU</a:t>
            </a:r>
            <a:r>
              <a:rPr lang="hr-HR" altLang="sr-Latn-RS" sz="3600" b="1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000" b="1" i="1" dirty="0">
                <a:solidFill>
                  <a:schemeClr val="tx2"/>
                </a:solidFill>
                <a:latin typeface="Arial" panose="020B0604020202020204" pitchFamily="34" charset="0"/>
              </a:rPr>
              <a:t>(Narodne novine, broj 149/09)</a:t>
            </a:r>
            <a:br>
              <a:rPr lang="hr-HR" altLang="sr-Latn-RS" sz="2000" b="1" i="1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hr-HR" altLang="sr-Latn-RS" sz="2000" b="1" i="1" dirty="0">
                <a:solidFill>
                  <a:schemeClr val="tx2"/>
                </a:solidFill>
                <a:latin typeface="Arial" panose="020B0604020202020204" pitchFamily="34" charset="0"/>
              </a:rPr>
              <a:t>Članak 55. – 59.</a:t>
            </a:r>
            <a:endParaRPr lang="hr-HR" altLang="sr-Latn-RS" sz="2800" dirty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hr-HR" altLang="sr-Latn-RS" sz="2800" b="1" i="1" dirty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2400" b="1" i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12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112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112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="" xmlns:a16="http://schemas.microsoft.com/office/drawing/2014/main" id="{DDB71274-1211-4D8B-89C9-9AE0988F0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188913"/>
            <a:ext cx="7286625" cy="919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POTEŠKOĆE - stažiranje</a:t>
            </a:r>
          </a:p>
        </p:txBody>
      </p:sp>
      <p:sp>
        <p:nvSpPr>
          <p:cNvPr id="62467" name="Rectangle 3">
            <a:extLst>
              <a:ext uri="{FF2B5EF4-FFF2-40B4-BE49-F238E27FC236}">
                <a16:creationId xmlns="" xmlns:a16="http://schemas.microsoft.com/office/drawing/2014/main" id="{42484BF4-7DE7-4F42-B5B0-8897F9748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374491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rgbClr val="000066"/>
                </a:solidFill>
              </a:rPr>
              <a:t>škola: </a:t>
            </a:r>
            <a:r>
              <a:rPr lang="hr-HR" altLang="sr-Latn-RS" sz="2800" b="1">
                <a:solidFill>
                  <a:srgbClr val="000066"/>
                </a:solidFill>
              </a:rPr>
              <a:t>nepravovremena</a:t>
            </a:r>
            <a:r>
              <a:rPr lang="hr-HR" altLang="sr-Latn-RS" sz="2800">
                <a:solidFill>
                  <a:srgbClr val="000066"/>
                </a:solidFill>
              </a:rPr>
              <a:t> ili </a:t>
            </a:r>
            <a:r>
              <a:rPr lang="hr-HR" altLang="sr-Latn-RS" sz="2800" b="1">
                <a:solidFill>
                  <a:srgbClr val="000066"/>
                </a:solidFill>
              </a:rPr>
              <a:t>nepotpuna</a:t>
            </a:r>
            <a:r>
              <a:rPr lang="hr-HR" altLang="sr-Latn-RS" sz="2800">
                <a:solidFill>
                  <a:srgbClr val="000066"/>
                </a:solidFill>
              </a:rPr>
              <a:t> prijava stažiranja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rgbClr val="000066"/>
                </a:solidFill>
              </a:rPr>
              <a:t>škola: </a:t>
            </a:r>
            <a:r>
              <a:rPr lang="hr-HR" altLang="sr-Latn-RS" sz="2800" b="1">
                <a:solidFill>
                  <a:srgbClr val="000066"/>
                </a:solidFill>
              </a:rPr>
              <a:t>ne prijavi</a:t>
            </a:r>
            <a:r>
              <a:rPr lang="hr-HR" altLang="sr-Latn-RS" sz="2800">
                <a:solidFill>
                  <a:srgbClr val="000066"/>
                </a:solidFill>
              </a:rPr>
              <a:t> stažiranje kod </a:t>
            </a:r>
            <a:r>
              <a:rPr lang="hr-HR" altLang="sr-Latn-RS" sz="2800" b="1">
                <a:solidFill>
                  <a:srgbClr val="000066"/>
                </a:solidFill>
              </a:rPr>
              <a:t>kraćih</a:t>
            </a:r>
            <a:r>
              <a:rPr lang="hr-HR" altLang="sr-Latn-RS" sz="2800">
                <a:solidFill>
                  <a:srgbClr val="000066"/>
                </a:solidFill>
              </a:rPr>
              <a:t> zamjena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rgbClr val="000066"/>
                </a:solidFill>
              </a:rPr>
              <a:t>promjena škole: </a:t>
            </a:r>
            <a:r>
              <a:rPr lang="hr-HR" altLang="sr-Latn-RS" sz="2800" b="1">
                <a:solidFill>
                  <a:srgbClr val="000066"/>
                </a:solidFill>
              </a:rPr>
              <a:t>izvješće o izvršenom pripravničkom stažu</a:t>
            </a:r>
            <a:r>
              <a:rPr lang="hr-HR" altLang="sr-Latn-RS" sz="2800">
                <a:solidFill>
                  <a:srgbClr val="000066"/>
                </a:solidFill>
              </a:rPr>
              <a:t> (</a:t>
            </a:r>
            <a:r>
              <a:rPr lang="hr-HR" altLang="sr-Latn-RS" sz="2800" b="1">
                <a:solidFill>
                  <a:srgbClr val="000066"/>
                </a:solidFill>
              </a:rPr>
              <a:t>SI-2</a:t>
            </a:r>
            <a:r>
              <a:rPr lang="hr-HR" altLang="sr-Latn-RS" sz="2800">
                <a:solidFill>
                  <a:srgbClr val="000066"/>
                </a:solidFill>
              </a:rPr>
              <a:t>) u drugu školu i pripravniku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rgbClr val="000066"/>
                </a:solidFill>
              </a:rPr>
              <a:t>neodgovarajuća stručna sprema: apsolvent ili nestručna osoba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280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10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="" xmlns:a16="http://schemas.microsoft.com/office/drawing/2014/main" id="{A213439C-B006-4971-9BDC-DF75990BF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88913"/>
            <a:ext cx="7286625" cy="9191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PRIPRAVNIKU obvezno omogućiti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="" xmlns:a16="http://schemas.microsoft.com/office/drawing/2014/main" id="{75958216-13BD-4A8E-805D-A8DD00D34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222375"/>
            <a:ext cx="8642350" cy="5184775"/>
          </a:xfrm>
        </p:spPr>
        <p:txBody>
          <a:bodyPr/>
          <a:lstStyle/>
          <a:p>
            <a:pPr marL="6350" indent="-6350" eaLnBrk="1" hangingPunct="1">
              <a:spcBef>
                <a:spcPct val="0"/>
              </a:spcBef>
              <a:buFontTx/>
              <a:buNone/>
            </a:pPr>
            <a:r>
              <a:rPr lang="hr-HR" altLang="sr-Latn-RS" sz="2000" dirty="0">
                <a:solidFill>
                  <a:srgbClr val="000066"/>
                </a:solidFill>
                <a:latin typeface="Arial" panose="020B0604020202020204" pitchFamily="34" charset="0"/>
              </a:rPr>
              <a:t>Korištenje plaćenog dopusta sukladno odredbi</a:t>
            </a:r>
            <a:r>
              <a:rPr lang="hr-HR" altLang="sr-Latn-RS" sz="2000" dirty="0">
                <a:latin typeface="Arial" panose="020B0604020202020204" pitchFamily="34" charset="0"/>
              </a:rPr>
              <a:t> </a:t>
            </a:r>
            <a:r>
              <a:rPr lang="hr-HR" altLang="sr-Latn-RS" sz="2000" i="1" dirty="0">
                <a:solidFill>
                  <a:srgbClr val="C00000"/>
                </a:solidFill>
                <a:latin typeface="Arial" panose="020B0604020202020204" pitchFamily="34" charset="0"/>
              </a:rPr>
              <a:t>Temeljnog kolektivnog ugovora za službenike i  namještenike u javnim službama</a:t>
            </a:r>
            <a:r>
              <a:rPr lang="hr-HR" altLang="sr-Latn-RS" sz="2000" dirty="0">
                <a:latin typeface="Arial" panose="020B0604020202020204" pitchFamily="34" charset="0"/>
              </a:rPr>
              <a:t> </a:t>
            </a:r>
          </a:p>
          <a:p>
            <a:pPr marL="6350" indent="-6350" eaLnBrk="1" hangingPunct="1">
              <a:spcBef>
                <a:spcPct val="0"/>
              </a:spcBef>
              <a:buFontTx/>
              <a:buNone/>
            </a:pPr>
            <a:r>
              <a:rPr lang="hr-HR" altLang="sr-Latn-RS" sz="2000" i="1" dirty="0">
                <a:solidFill>
                  <a:srgbClr val="000066"/>
                </a:solidFill>
                <a:latin typeface="Arial" panose="020B0604020202020204" pitchFamily="34" charset="0"/>
              </a:rPr>
              <a:t>(Narodne novine, broj 115/10)</a:t>
            </a:r>
            <a:r>
              <a:rPr lang="hr-HR" altLang="sr-Latn-RS" sz="2000" b="1" i="1" dirty="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</a:p>
          <a:p>
            <a:pPr marL="6350" indent="-6350" eaLnBrk="1" hangingPunct="1">
              <a:buFont typeface="Arial" panose="020B0604020202020204" pitchFamily="34" charset="0"/>
              <a:buNone/>
            </a:pPr>
            <a:endParaRPr lang="hr-HR" altLang="sr-Latn-RS" sz="20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65540" name="Rectangle 4">
            <a:extLst>
              <a:ext uri="{FF2B5EF4-FFF2-40B4-BE49-F238E27FC236}">
                <a16:creationId xmlns="" xmlns:a16="http://schemas.microsoft.com/office/drawing/2014/main" id="{A40DC553-8564-477C-B363-909D4E3BA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349500"/>
            <a:ext cx="83534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i="1" dirty="0">
                <a:solidFill>
                  <a:srgbClr val="000066"/>
                </a:solidFill>
                <a:latin typeface="Arial" panose="020B0604020202020204" pitchFamily="34" charset="0"/>
              </a:rPr>
              <a:t>Stručni ispit</a:t>
            </a:r>
            <a:endParaRPr lang="hr-HR" altLang="sr-Latn-RS" sz="18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dirty="0">
                <a:solidFill>
                  <a:srgbClr val="000066"/>
                </a:solidFill>
                <a:latin typeface="Arial" panose="020B0604020202020204" pitchFamily="34" charset="0"/>
              </a:rPr>
              <a:t>Članak 31</a:t>
            </a:r>
            <a:r>
              <a:rPr lang="hr-HR" altLang="sr-Latn-RS" sz="1800" b="0" dirty="0">
                <a:solidFill>
                  <a:srgbClr val="000066"/>
                </a:solidFill>
                <a:latin typeface="Arial" panose="020B0604020202020204" pitchFamily="34" charset="0"/>
              </a:rPr>
              <a:t>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800" b="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000" b="0" i="1" dirty="0">
                <a:solidFill>
                  <a:srgbClr val="C00000"/>
                </a:solidFill>
                <a:latin typeface="Arial" panose="020B0604020202020204" pitchFamily="34" charset="0"/>
              </a:rPr>
              <a:t>3. Za polaganje stručnog ispita pripravnik iz stavka 1. ovoga članka ima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000" b="0" i="1" dirty="0">
                <a:solidFill>
                  <a:srgbClr val="C00000"/>
                </a:solidFill>
                <a:latin typeface="Arial" panose="020B0604020202020204" pitchFamily="34" charset="0"/>
              </a:rPr>
              <a:t>    pravo na plaćeni dopust u trajanju od najmanje:</a:t>
            </a:r>
            <a:br>
              <a:rPr lang="hr-HR" altLang="sr-Latn-RS" sz="2000" b="0" i="1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lang="hr-HR" altLang="sr-Latn-RS" sz="2000" b="0" i="1" dirty="0">
                <a:solidFill>
                  <a:srgbClr val="C00000"/>
                </a:solidFill>
                <a:latin typeface="Arial" panose="020B0604020202020204" pitchFamily="34" charset="0"/>
              </a:rPr>
              <a:t>    </a:t>
            </a:r>
            <a:r>
              <a:rPr lang="hr-HR" altLang="sr-Latn-RS" sz="2000" b="0" dirty="0">
                <a:solidFill>
                  <a:srgbClr val="000066"/>
                </a:solidFill>
                <a:latin typeface="Arial" panose="020B0604020202020204" pitchFamily="34" charset="0"/>
              </a:rPr>
              <a:t>–– deset radnih dana za radna mjesta I. vrste.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r-HR" altLang="sr-Latn-RS" sz="800" b="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000" b="0" i="1" dirty="0">
                <a:solidFill>
                  <a:srgbClr val="C00000"/>
                </a:solidFill>
                <a:latin typeface="Arial" panose="020B0604020202020204" pitchFamily="34" charset="0"/>
              </a:rPr>
              <a:t>4. Pripravnik ima pravo na plaćeni dopust i na dan kada polaže pripravnički ispit, a ako putuje u mjesto polaganja ispita još jedan dan te plaćene troškove puta što uključuje put i smještaj prema potrebi.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r-HR" altLang="sr-Latn-RS" sz="800" b="0" i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0" i="1" dirty="0">
                <a:solidFill>
                  <a:srgbClr val="000066"/>
                </a:solidFill>
                <a:latin typeface="Arial" panose="020B0604020202020204" pitchFamily="34" charset="0"/>
              </a:rPr>
              <a:t>Članak 157. (ZOOOSŠ)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800" b="0" i="1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0" dirty="0">
                <a:solidFill>
                  <a:srgbClr val="000066"/>
                </a:solidFill>
                <a:latin typeface="Arial" panose="020B0604020202020204" pitchFamily="34" charset="0"/>
              </a:rPr>
              <a:t>(</a:t>
            </a:r>
            <a:r>
              <a:rPr lang="hr-HR" altLang="sr-Latn-RS" sz="1800" b="0" i="1" dirty="0">
                <a:solidFill>
                  <a:srgbClr val="000066"/>
                </a:solidFill>
                <a:latin typeface="Arial" panose="020B0604020202020204" pitchFamily="34" charset="0"/>
              </a:rPr>
              <a:t>1) Učitelji, nastavnici i stručni suradnici koji su zasnovali radni odnos u osnovnoj ili srednjoj školi prije </a:t>
            </a:r>
            <a:r>
              <a:rPr lang="hr-HR" altLang="sr-Latn-RS" sz="1800" i="1" dirty="0">
                <a:solidFill>
                  <a:srgbClr val="C00000"/>
                </a:solidFill>
                <a:latin typeface="Arial" panose="020B0604020202020204" pitchFamily="34" charset="0"/>
              </a:rPr>
              <a:t>12. ožujka 1994.</a:t>
            </a:r>
            <a:r>
              <a:rPr lang="hr-HR" altLang="sr-Latn-RS" sz="1800" b="0" i="1" dirty="0">
                <a:solidFill>
                  <a:srgbClr val="000066"/>
                </a:solidFill>
                <a:latin typeface="Arial" panose="020B0604020202020204" pitchFamily="34" charset="0"/>
              </a:rPr>
              <a:t> nisu obvezni polagati stručni ispit prema odredbama ovog Zakona.</a:t>
            </a:r>
            <a:r>
              <a:rPr lang="hr-HR" altLang="sr-Latn-RS" sz="1800" b="0" dirty="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0" decel="100000" fill="hold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0" decel="100000" fill="hold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800" decel="100000" fill="hold"/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800" decel="100000" fill="hold"/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800" decel="100000" fill="hold"/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slov 1">
            <a:extLst>
              <a:ext uri="{FF2B5EF4-FFF2-40B4-BE49-F238E27FC236}">
                <a16:creationId xmlns="" xmlns:a16="http://schemas.microsoft.com/office/drawing/2014/main" id="{C143FA4D-BE0F-4F48-8329-5D68C0656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altLang="sr-Latn-RS"/>
              <a:t>SJEDIŠTA POLAGANJA STRUČNIH ISPITA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647C8F94-B4C5-4786-BC4D-3E2A6A888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hr-HR" sz="2800" dirty="0">
                <a:solidFill>
                  <a:srgbClr val="000066"/>
                </a:solidFill>
              </a:rPr>
              <a:t>(za Primorsko-goransku, Ličko-senjsku i Istarsku županiju)</a:t>
            </a:r>
          </a:p>
          <a:p>
            <a:pPr algn="ctr">
              <a:defRPr/>
            </a:pPr>
            <a:endParaRPr lang="hr-HR" sz="2800" dirty="0">
              <a:solidFill>
                <a:srgbClr val="000066"/>
              </a:solidFill>
            </a:endParaRPr>
          </a:p>
          <a:p>
            <a:pPr>
              <a:defRPr/>
            </a:pPr>
            <a:r>
              <a:rPr lang="hr-HR" sz="2800" b="1" dirty="0" smtClean="0">
                <a:solidFill>
                  <a:srgbClr val="000066"/>
                </a:solidFill>
              </a:rPr>
              <a:t>OŠ Čavle</a:t>
            </a:r>
            <a:r>
              <a:rPr lang="hr-HR" sz="2800" dirty="0" smtClean="0">
                <a:solidFill>
                  <a:srgbClr val="000066"/>
                </a:solidFill>
              </a:rPr>
              <a:t>,</a:t>
            </a:r>
            <a:r>
              <a:rPr lang="hr-HR" sz="2800" b="1" dirty="0" smtClean="0">
                <a:solidFill>
                  <a:srgbClr val="000066"/>
                </a:solidFill>
              </a:rPr>
              <a:t> </a:t>
            </a:r>
            <a:r>
              <a:rPr lang="hr-HR" sz="2800" dirty="0" err="1" smtClean="0">
                <a:solidFill>
                  <a:srgbClr val="000066"/>
                </a:solidFill>
              </a:rPr>
              <a:t>Čavja</a:t>
            </a:r>
            <a:r>
              <a:rPr lang="hr-HR" sz="2800" dirty="0" smtClean="0">
                <a:solidFill>
                  <a:srgbClr val="000066"/>
                </a:solidFill>
              </a:rPr>
              <a:t> 47, 51219 Čavle </a:t>
            </a:r>
            <a:r>
              <a:rPr lang="hr-HR" sz="2800" dirty="0">
                <a:solidFill>
                  <a:srgbClr val="000066"/>
                </a:solidFill>
              </a:rPr>
              <a:t>(</a:t>
            </a:r>
            <a:r>
              <a:rPr lang="hr-HR" sz="2800" dirty="0" err="1">
                <a:solidFill>
                  <a:srgbClr val="000066"/>
                </a:solidFill>
              </a:rPr>
              <a:t>sustručnjakinja</a:t>
            </a:r>
            <a:r>
              <a:rPr lang="hr-HR" sz="2800" dirty="0">
                <a:solidFill>
                  <a:srgbClr val="000066"/>
                </a:solidFill>
              </a:rPr>
              <a:t>: </a:t>
            </a:r>
            <a:r>
              <a:rPr lang="hr-HR" sz="2800" dirty="0" smtClean="0">
                <a:solidFill>
                  <a:srgbClr val="000066"/>
                </a:solidFill>
              </a:rPr>
              <a:t>Mira </a:t>
            </a:r>
            <a:r>
              <a:rPr lang="hr-HR" sz="2800" dirty="0" err="1" smtClean="0">
                <a:solidFill>
                  <a:srgbClr val="000066"/>
                </a:solidFill>
              </a:rPr>
              <a:t>Reljac</a:t>
            </a:r>
            <a:r>
              <a:rPr lang="hr-HR" sz="2800" dirty="0" smtClean="0">
                <a:solidFill>
                  <a:srgbClr val="000066"/>
                </a:solidFill>
              </a:rPr>
              <a:t>, </a:t>
            </a:r>
            <a:r>
              <a:rPr lang="hr-HR" sz="2800" dirty="0">
                <a:solidFill>
                  <a:srgbClr val="000066"/>
                </a:solidFill>
              </a:rPr>
              <a:t>prof.)</a:t>
            </a:r>
          </a:p>
          <a:p>
            <a:pPr marL="0" indent="0">
              <a:buNone/>
              <a:defRPr/>
            </a:pPr>
            <a:endParaRPr lang="hr-HR" sz="2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="" xmlns:a16="http://schemas.microsoft.com/office/drawing/2014/main" id="{84E4A1A5-A922-411C-B238-F7BFFB832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189038" y="4941888"/>
            <a:ext cx="72866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hr-HR" altLang="sr-Latn-RS" sz="2800" i="1" dirty="0" err="1" smtClean="0">
                <a:solidFill>
                  <a:srgbClr val="C00000"/>
                </a:solidFill>
                <a:hlinkClick r:id="rId2"/>
              </a:rPr>
              <a:t>mira.fafandel</a:t>
            </a:r>
            <a:r>
              <a:rPr lang="hr-HR" altLang="sr-Latn-RS" sz="2800" i="1" dirty="0" smtClean="0">
                <a:solidFill>
                  <a:srgbClr val="C00000"/>
                </a:solidFill>
                <a:hlinkClick r:id="rId2"/>
              </a:rPr>
              <a:t>@</a:t>
            </a:r>
            <a:r>
              <a:rPr lang="hr-HR" altLang="sr-Latn-RS" sz="2800" i="1" dirty="0" err="1" smtClean="0">
                <a:solidFill>
                  <a:srgbClr val="C00000"/>
                </a:solidFill>
                <a:hlinkClick r:id="rId2"/>
              </a:rPr>
              <a:t>skole.hr</a:t>
            </a:r>
            <a:endParaRPr lang="hr-HR" altLang="sr-Latn-RS" sz="2800" i="1" dirty="0">
              <a:solidFill>
                <a:srgbClr val="C00000"/>
              </a:solidFill>
              <a:hlinkClick r:id="rId2"/>
            </a:endParaRPr>
          </a:p>
          <a:p>
            <a:pPr algn="ctr" eaLnBrk="1" hangingPunct="1"/>
            <a:r>
              <a:rPr lang="hr-HR" altLang="sr-Latn-RS" sz="2800" i="1" dirty="0" err="1" smtClean="0">
                <a:solidFill>
                  <a:srgbClr val="C00000"/>
                </a:solidFill>
                <a:hlinkClick r:id="rId2"/>
              </a:rPr>
              <a:t>eugen.ban</a:t>
            </a:r>
            <a:r>
              <a:rPr lang="hr-HR" altLang="sr-Latn-RS" sz="2800" i="1" dirty="0" smtClean="0">
                <a:solidFill>
                  <a:srgbClr val="C00000"/>
                </a:solidFill>
                <a:hlinkClick r:id="rId2"/>
              </a:rPr>
              <a:t>@</a:t>
            </a:r>
            <a:r>
              <a:rPr lang="hr-HR" altLang="sr-Latn-RS" sz="2800" i="1" dirty="0" err="1" smtClean="0">
                <a:solidFill>
                  <a:srgbClr val="C00000"/>
                </a:solidFill>
                <a:hlinkClick r:id="rId2"/>
              </a:rPr>
              <a:t>azoo.hr</a:t>
            </a:r>
            <a:r>
              <a:rPr lang="hr-HR" altLang="sr-Latn-RS" sz="2800" i="1" dirty="0" smtClean="0">
                <a:solidFill>
                  <a:srgbClr val="C00000"/>
                </a:solidFill>
              </a:rPr>
              <a:t> </a:t>
            </a:r>
            <a:endParaRPr lang="hr-HR" altLang="sr-Latn-RS" sz="2800" i="1" dirty="0">
              <a:solidFill>
                <a:srgbClr val="C00000"/>
              </a:solidFill>
            </a:endParaRPr>
          </a:p>
        </p:txBody>
      </p:sp>
      <p:sp>
        <p:nvSpPr>
          <p:cNvPr id="158723" name="Rectangle 3">
            <a:extLst>
              <a:ext uri="{FF2B5EF4-FFF2-40B4-BE49-F238E27FC236}">
                <a16:creationId xmlns="" xmlns:a16="http://schemas.microsoft.com/office/drawing/2014/main" id="{867D930A-E991-49CC-A551-F07657B316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70025"/>
            <a:ext cx="8229600" cy="892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hr-HR" altLang="sr-Latn-RS" sz="6000" b="1" i="1" dirty="0">
                <a:solidFill>
                  <a:srgbClr val="000066"/>
                </a:solidFill>
                <a:latin typeface="Forte" panose="03060902040502070203" pitchFamily="66" charset="0"/>
              </a:rPr>
              <a:t>Hvala na pozornosti</a:t>
            </a:r>
            <a:r>
              <a:rPr lang="hr-HR" altLang="sr-Latn-RS" sz="6000" b="1" i="1" dirty="0" smtClean="0">
                <a:solidFill>
                  <a:srgbClr val="000066"/>
                </a:solidFill>
                <a:latin typeface="Forte" panose="03060902040502070203" pitchFamily="66" charset="0"/>
              </a:rPr>
              <a:t>!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hr-HR" altLang="sr-Latn-RS" sz="6000" b="1" i="1" dirty="0" smtClean="0">
                <a:solidFill>
                  <a:srgbClr val="000066"/>
                </a:solidFill>
                <a:latin typeface="Forte" panose="03060902040502070203" pitchFamily="66" charset="0"/>
              </a:rPr>
              <a:t>Pitanja?</a:t>
            </a:r>
            <a:endParaRPr lang="hr-HR" altLang="sr-Latn-RS" sz="6000" b="1" i="1" dirty="0">
              <a:solidFill>
                <a:srgbClr val="000066"/>
              </a:solidFill>
              <a:latin typeface="Forte" panose="03060902040502070203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>
            <a:extLst>
              <a:ext uri="{FF2B5EF4-FFF2-40B4-BE49-F238E27FC236}">
                <a16:creationId xmlns="" xmlns:a16="http://schemas.microsoft.com/office/drawing/2014/main" id="{3B101520-6D3E-4290-8F2B-0B26F42D6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260350"/>
            <a:ext cx="7286625" cy="8032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PODZAKONSKI AKTI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08547" name="Rectangle 3">
            <a:extLst>
              <a:ext uri="{FF2B5EF4-FFF2-40B4-BE49-F238E27FC236}">
                <a16:creationId xmlns="" xmlns:a16="http://schemas.microsoft.com/office/drawing/2014/main" id="{7B380F9E-CF16-4B9F-88B5-349B52D6D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451350"/>
          </a:xfrm>
          <a:noFill/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hr-HR" altLang="sr-Latn-RS" sz="1000" b="1" i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Pravilnik o polaganju stručnog ispita učitelja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i stručnih suradnika u osnovnom školstvu i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nastavnika u srednjem školstvu</a:t>
            </a:r>
            <a:endParaRPr lang="hr-HR" altLang="sr-Latn-RS" sz="8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hr-HR" altLang="sr-Latn-RS" sz="2000" b="1" i="1">
                <a:solidFill>
                  <a:schemeClr val="tx2"/>
                </a:solidFill>
                <a:latin typeface="Arial" panose="020B0604020202020204" pitchFamily="34" charset="0"/>
              </a:rPr>
              <a:t>(Narodne novine broj, 88/03)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hr-HR" altLang="sr-Latn-RS" sz="2000" b="1" i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Poslovnik o radu komisije za stažiranje i</a:t>
            </a:r>
          </a:p>
          <a:p>
            <a:pPr algn="ctr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komisije za polaganje stručnog ispita</a:t>
            </a:r>
          </a:p>
          <a:p>
            <a:pPr algn="ctr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000" b="1" i="1">
                <a:solidFill>
                  <a:schemeClr val="tx2"/>
                </a:solidFill>
                <a:latin typeface="Arial" panose="020B0604020202020204" pitchFamily="34" charset="0"/>
              </a:rPr>
              <a:t>(Glasnik Ministarstva prosvjete i športa 5/96)</a:t>
            </a:r>
          </a:p>
          <a:p>
            <a:pPr algn="ctr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2000" b="1" i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108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1">
            <a:extLst>
              <a:ext uri="{FF2B5EF4-FFF2-40B4-BE49-F238E27FC236}">
                <a16:creationId xmlns="" xmlns:a16="http://schemas.microsoft.com/office/drawing/2014/main" id="{3950968A-898D-4D8F-B498-8BA56DC50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628775"/>
            <a:ext cx="3816350" cy="4913313"/>
          </a:xfrm>
          <a:prstGeom prst="rect">
            <a:avLst/>
          </a:prstGeom>
          <a:solidFill>
            <a:srgbClr val="FF0000"/>
          </a:solidFill>
          <a:ln w="190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10595" name="Picture 3" descr="naslovnica 002">
            <a:extLst>
              <a:ext uri="{FF2B5EF4-FFF2-40B4-BE49-F238E27FC236}">
                <a16:creationId xmlns="" xmlns:a16="http://schemas.microsoft.com/office/drawing/2014/main" id="{B6019EE9-F007-4C2E-9823-D81A47A88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409575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slov 1">
            <a:extLst>
              <a:ext uri="{FF2B5EF4-FFF2-40B4-BE49-F238E27FC236}">
                <a16:creationId xmlns="" xmlns:a16="http://schemas.microsoft.com/office/drawing/2014/main" id="{1855CBD6-0DD8-4117-96A5-090144F8E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/>
              <a:t>OPĆI DIO</a:t>
            </a:r>
          </a:p>
        </p:txBody>
      </p:sp>
      <p:sp>
        <p:nvSpPr>
          <p:cNvPr id="33795" name="Rezervirano mjesto sadržaja 2">
            <a:extLst>
              <a:ext uri="{FF2B5EF4-FFF2-40B4-BE49-F238E27FC236}">
                <a16:creationId xmlns="" xmlns:a16="http://schemas.microsoft.com/office/drawing/2014/main" id="{FE1B6B21-3734-43E3-BE97-07EF0EC5D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4525963"/>
          </a:xfrm>
        </p:spPr>
        <p:txBody>
          <a:bodyPr>
            <a:normAutofit/>
          </a:bodyPr>
          <a:lstStyle/>
          <a:p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Ustav Republike Hrvatske, zakoni, pravilnici…</a:t>
            </a:r>
          </a:p>
          <a:p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Nadležne institucije</a:t>
            </a:r>
          </a:p>
          <a:p>
            <a:r>
              <a:rPr lang="pl-PL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Djelatnost i ustroj odgojno-obrazovne ustanove</a:t>
            </a:r>
          </a:p>
          <a:p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Opća deklaracija o ljudskim pravima</a:t>
            </a:r>
          </a:p>
          <a:p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Konvencija o pravima djeteta</a:t>
            </a:r>
          </a:p>
          <a:p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Poslovi razrednika i suradnja s roditeljima</a:t>
            </a:r>
          </a:p>
          <a:p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Komunikacija s učenicima i ostalim sudionicima odgojno-obrazovnog procesa</a:t>
            </a:r>
          </a:p>
          <a:p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Pedagoška dokumentacija</a:t>
            </a:r>
          </a:p>
          <a:p>
            <a:r>
              <a:rPr lang="hr-HR" altLang="sr-Latn-RS" sz="2400" dirty="0">
                <a:solidFill>
                  <a:schemeClr val="tx2"/>
                </a:solidFill>
                <a:latin typeface="Arial" panose="020B0604020202020204" pitchFamily="34" charset="0"/>
              </a:rPr>
              <a:t>Školske obveze i prava učitelja</a:t>
            </a:r>
          </a:p>
          <a:p>
            <a:endParaRPr lang="hr-HR" altLang="sr-Latn-R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="" xmlns:a16="http://schemas.microsoft.com/office/drawing/2014/main" id="{19A95688-A6BD-44B1-B2A4-C9C3C248C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60350"/>
            <a:ext cx="6696075" cy="703263"/>
          </a:xfrm>
          <a:noFill/>
        </p:spPr>
        <p:txBody>
          <a:bodyPr/>
          <a:lstStyle/>
          <a:p>
            <a:pPr eaLnBrk="1" hangingPunct="1"/>
            <a:r>
              <a:rPr lang="hr-HR" altLang="sr-Latn-RS">
                <a:latin typeface="Arial" panose="020B0604020202020204" pitchFamily="34" charset="0"/>
              </a:rPr>
              <a:t>STAŽIRANJE</a:t>
            </a:r>
          </a:p>
        </p:txBody>
      </p:sp>
      <p:sp>
        <p:nvSpPr>
          <p:cNvPr id="131075" name="Rectangle 3">
            <a:extLst>
              <a:ext uri="{FF2B5EF4-FFF2-40B4-BE49-F238E27FC236}">
                <a16:creationId xmlns="" xmlns:a16="http://schemas.microsoft.com/office/drawing/2014/main" id="{B94F4A5F-0F3D-4251-B3B9-90310BCAE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1989138"/>
            <a:ext cx="8229600" cy="4103687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hr-HR" altLang="sr-Latn-RS" sz="2800" b="1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Svrha je pripravničkog staža </a:t>
            </a:r>
            <a:r>
              <a:rPr lang="hr-HR" altLang="sr-Latn-RS" sz="2800" b="1">
                <a:solidFill>
                  <a:srgbClr val="C00000"/>
                </a:solidFill>
                <a:latin typeface="Arial" panose="020B0604020202020204" pitchFamily="34" charset="0"/>
              </a:rPr>
              <a:t>osposobiti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učitelje, stručne suradnike i nastavnike (u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daljnjem tekstu: učitelji) bez radnog iskustva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C00000"/>
                </a:solidFill>
                <a:latin typeface="Arial" panose="020B0604020202020204" pitchFamily="34" charset="0"/>
              </a:rPr>
              <a:t>za uspješno, stručno i samostalno</a:t>
            </a: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 obavljanje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poslova u osnovnoj odnosno srednjoj školi.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hr-HR" altLang="sr-Latn-RS" sz="2800" b="1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="" xmlns:a16="http://schemas.microsoft.com/office/drawing/2014/main" id="{E9BA086B-4789-4C39-805D-7D2002ED2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207963"/>
            <a:ext cx="6869112" cy="6270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NAJVAŽNIJE ZADAĆE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5843" name="Rectangle 3">
            <a:extLst>
              <a:ext uri="{FF2B5EF4-FFF2-40B4-BE49-F238E27FC236}">
                <a16:creationId xmlns="" xmlns:a16="http://schemas.microsoft.com/office/drawing/2014/main" id="{6466A3D9-B2FC-4BC7-B4AA-FBB2BAB62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844675"/>
            <a:ext cx="8569325" cy="4679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razvijati sposobnost učitelja za uspješno  rješavanje problema u razrednom odjelu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motivirati učitelja za trajno učenje, nužno za profesionalni rast i sprječavanje dosade i rutine  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osposobljavati učitelja za poboljšanje programa (fleksibilni -prilagođeni interesima i mogućnostima učenika)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osposobljavanje učitelja za samovrednovanje postignuća i osobnog razvoja  te postizanje vlastitih profesionalnih ciljeva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usmjeravanje na nove profesionalne uloge učitelja (akcijski istraživač, kritički prijatelj – osoba koja daje savjete i surađuje)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9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poticanje učitelja na kvalitetnu komunikaciju (učenici, roditelji, kolege)  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empatija, senzibilnost, sposobnost slušanja...</a:t>
            </a:r>
            <a:endParaRPr lang="en-US" altLang="sr-Latn-RS" sz="20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>
            <a:extLst>
              <a:ext uri="{FF2B5EF4-FFF2-40B4-BE49-F238E27FC236}">
                <a16:creationId xmlns="" xmlns:a16="http://schemas.microsoft.com/office/drawing/2014/main" id="{A632C1AA-1FCC-445E-BDC2-7D43DFD900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6440488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STAŽIRANJE – obveze škole</a:t>
            </a:r>
          </a:p>
        </p:txBody>
      </p:sp>
      <p:sp>
        <p:nvSpPr>
          <p:cNvPr id="16391" name="Rectangle 7">
            <a:extLst>
              <a:ext uri="{FF2B5EF4-FFF2-40B4-BE49-F238E27FC236}">
                <a16:creationId xmlns="" xmlns:a16="http://schemas.microsoft.com/office/drawing/2014/main" id="{00F96492-5F0F-4295-9AC5-19FB595ED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557338"/>
            <a:ext cx="8424862" cy="4895850"/>
          </a:xfrm>
          <a:noFill/>
        </p:spPr>
        <p:txBody>
          <a:bodyPr/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imenovati </a:t>
            </a: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povjerenstvo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 za stažiranje (ravnatelj, mentor – sustručnjak, stručni suradnik)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izraditi </a:t>
            </a: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operativni program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 stažiranja (najkasnije 15 dana od početka rada pripravnika) i dostaviti </a:t>
            </a:r>
            <a:r>
              <a:rPr lang="hr-HR" altLang="sr-Latn-RS" sz="2800" i="1">
                <a:solidFill>
                  <a:schemeClr val="tx2"/>
                </a:solidFill>
                <a:latin typeface="Arial" panose="020B0604020202020204" pitchFamily="34" charset="0"/>
              </a:rPr>
              <a:t>AZOO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prijaviti 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stažiranje (najkasnije 30 dana od dana početka rada pripravnika AZOO na obrascu </a:t>
            </a: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SI-1)</a:t>
            </a:r>
            <a:endParaRPr lang="hr-HR" altLang="sr-Latn-RS" sz="28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uključiti pripravnika u planiranje i programiranje, pružati pomoć pripravniku, pratiti i vrednovati ostvarivanje programa stažiranja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ičn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Office Theme">
  <a:themeElements>
    <a:clrScheme name="8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8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Office Theme">
  <a:themeElements>
    <a:clrScheme name="9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9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Office Theme">
  <a:themeElements>
    <a:clrScheme name="10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0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4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5_Custom Design">
  <a:themeElements>
    <a:clrScheme name="5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5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6_Custom Design">
  <a:themeElements>
    <a:clrScheme name="6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6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7_Custom Design">
  <a:themeElements>
    <a:clrScheme name="7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7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8_Custom Design">
  <a:themeElements>
    <a:clrScheme name="8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8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9_Custom Design">
  <a:themeElements>
    <a:clrScheme name="9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9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0_Custom Design">
  <a:themeElements>
    <a:clrScheme name="10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0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1_Custom Design">
  <a:themeElements>
    <a:clrScheme name="11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1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Office Theme">
  <a:themeElements>
    <a:clrScheme name="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Office Theme">
  <a:themeElements>
    <a:clrScheme name="4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4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Office Theme">
  <a:themeElements>
    <a:clrScheme name="5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5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Office Theme">
  <a:themeElements>
    <a:clrScheme name="6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6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Office Theme">
  <a:themeElements>
    <a:clrScheme name="7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7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Usmeni ispit za stručne suradnike-2011</Template>
  <TotalTime>1235</TotalTime>
  <Words>1315</Words>
  <Application>Microsoft Office PowerPoint</Application>
  <PresentationFormat>Prikaz na zaslonu (4:3)</PresentationFormat>
  <Paragraphs>204</Paragraphs>
  <Slides>33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24</vt:i4>
      </vt:variant>
      <vt:variant>
        <vt:lpstr>Naslovi slajdova</vt:lpstr>
      </vt:variant>
      <vt:variant>
        <vt:i4>33</vt:i4>
      </vt:variant>
    </vt:vector>
  </HeadingPairs>
  <TitlesOfParts>
    <vt:vector size="57" baseType="lpstr">
      <vt:lpstr>1_Office Theme</vt:lpstr>
      <vt:lpstr>Office Theme</vt:lpstr>
      <vt:lpstr>Custom Design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1_Custom Design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8_Custom Design</vt:lpstr>
      <vt:lpstr>9_Custom Design</vt:lpstr>
      <vt:lpstr>10_Custom Design</vt:lpstr>
      <vt:lpstr>11_Custom Design</vt:lpstr>
      <vt:lpstr>Zadani dizajn</vt:lpstr>
      <vt:lpstr>UVOĐENJE PRIPRAVNIKA U ODGOJNO-OBRAZOVNI RAD</vt:lpstr>
      <vt:lpstr>    IZVORI INFORMIRANJA</vt:lpstr>
      <vt:lpstr>    ZAKONSKA REGULATIVA</vt:lpstr>
      <vt:lpstr>PODZAKONSKI AKTI</vt:lpstr>
      <vt:lpstr>PowerPointova prezentacija</vt:lpstr>
      <vt:lpstr>OPĆI DIO</vt:lpstr>
      <vt:lpstr>STAŽIRANJE</vt:lpstr>
      <vt:lpstr>NAJVAŽNIJE ZADAĆE</vt:lpstr>
      <vt:lpstr>STAŽIRANJE – obveze škole</vt:lpstr>
      <vt:lpstr>PowerPointova prezentacija</vt:lpstr>
      <vt:lpstr>PRAĆENJE I EVALUACIJA</vt:lpstr>
      <vt:lpstr>STAŽIRANJE – obveze pripravnika</vt:lpstr>
      <vt:lpstr>STAŽIRANJE - promjene</vt:lpstr>
      <vt:lpstr>PowerPointova prezentacija</vt:lpstr>
      <vt:lpstr>PowerPointova prezentacija</vt:lpstr>
      <vt:lpstr>STRUČNI ISPIT – 1. prijava</vt:lpstr>
      <vt:lpstr>PowerPointova prezentacija</vt:lpstr>
      <vt:lpstr>STRUČNI ISPIT – ponovljena prijava</vt:lpstr>
      <vt:lpstr>STRUČNI ISPIT – prijava: posebnosti</vt:lpstr>
      <vt:lpstr>PowerPointova prezentacija</vt:lpstr>
      <vt:lpstr>Organizacijski poslovi za polaganje stručnog ispita</vt:lpstr>
      <vt:lpstr>ISPITNO POVJERENSTVO</vt:lpstr>
      <vt:lpstr>STRUČNI ISPIT – sadržaj </vt:lpstr>
      <vt:lpstr>Priprema za nastavni sat</vt:lpstr>
      <vt:lpstr>Priprema za nastavni sat</vt:lpstr>
      <vt:lpstr>IZVOĐENJE NASTAVNOG SATA, ODNOSNO PRAKTIČNOG RADA</vt:lpstr>
      <vt:lpstr>PowerPointova prezentacija</vt:lpstr>
      <vt:lpstr>Usmeni ispit</vt:lpstr>
      <vt:lpstr>STRUČNI ISPIT - polaganje</vt:lpstr>
      <vt:lpstr>POTEŠKOĆE - stažiranje</vt:lpstr>
      <vt:lpstr>PRIPRAVNIKU obvezno omogućiti</vt:lpstr>
      <vt:lpstr>SJEDIŠTA POLAGANJA STRUČNIH ISPITA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RAVNATELJA U UVOĐENJU PRIPRAVNIKA U SAMOSTALAN RAD</dc:title>
  <dc:creator>Korisnik</dc:creator>
  <cp:lastModifiedBy>Windows User</cp:lastModifiedBy>
  <cp:revision>89</cp:revision>
  <dcterms:created xsi:type="dcterms:W3CDTF">2006-05-09T17:02:39Z</dcterms:created>
  <dcterms:modified xsi:type="dcterms:W3CDTF">2021-09-01T11:02:53Z</dcterms:modified>
</cp:coreProperties>
</file>