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32"/>
  </p:notesMasterIdLst>
  <p:handoutMasterIdLst>
    <p:handoutMasterId r:id="rId33"/>
  </p:handoutMasterIdLst>
  <p:sldIdLst>
    <p:sldId id="568" r:id="rId2"/>
    <p:sldId id="399" r:id="rId3"/>
    <p:sldId id="400" r:id="rId4"/>
    <p:sldId id="410" r:id="rId5"/>
    <p:sldId id="414" r:id="rId6"/>
    <p:sldId id="415" r:id="rId7"/>
    <p:sldId id="416" r:id="rId8"/>
    <p:sldId id="418" r:id="rId9"/>
    <p:sldId id="428" r:id="rId10"/>
    <p:sldId id="430" r:id="rId11"/>
    <p:sldId id="429" r:id="rId12"/>
    <p:sldId id="455" r:id="rId13"/>
    <p:sldId id="456" r:id="rId14"/>
    <p:sldId id="458" r:id="rId15"/>
    <p:sldId id="457" r:id="rId16"/>
    <p:sldId id="459" r:id="rId17"/>
    <p:sldId id="460" r:id="rId18"/>
    <p:sldId id="447" r:id="rId19"/>
    <p:sldId id="439" r:id="rId20"/>
    <p:sldId id="422" r:id="rId21"/>
    <p:sldId id="441" r:id="rId22"/>
    <p:sldId id="449" r:id="rId23"/>
    <p:sldId id="463" r:id="rId24"/>
    <p:sldId id="445" r:id="rId25"/>
    <p:sldId id="452" r:id="rId26"/>
    <p:sldId id="451" r:id="rId27"/>
    <p:sldId id="465" r:id="rId28"/>
    <p:sldId id="569" r:id="rId29"/>
    <p:sldId id="444" r:id="rId30"/>
    <p:sldId id="467" r:id="rId31"/>
  </p:sldIdLst>
  <p:sldSz cx="9144000" cy="6858000" type="screen4x3"/>
  <p:notesSz cx="6797675" cy="9928225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-18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-18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-18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-18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-18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-18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-18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-18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-18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FF99"/>
    <a:srgbClr val="0099FF"/>
    <a:srgbClr val="0033CC"/>
    <a:srgbClr val="0066FF"/>
    <a:srgbClr val="009900"/>
    <a:srgbClr val="FF000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Bez stila, s rešetkom tablice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AF606853-7671-496A-8E4F-DF71F8EC918B}" styleName="Tamni stil 1 - Isticanje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88" autoAdjust="0"/>
    <p:restoredTop sz="94636" autoAdjust="0"/>
  </p:normalViewPr>
  <p:slideViewPr>
    <p:cSldViewPr showGuides="1">
      <p:cViewPr varScale="1">
        <p:scale>
          <a:sx n="101" d="100"/>
          <a:sy n="101" d="100"/>
        </p:scale>
        <p:origin x="101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0" d="100"/>
          <a:sy n="80" d="100"/>
        </p:scale>
        <p:origin x="-1356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5B7A0D-5A89-495A-9633-E701DFBA6858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DB04A7BF-C768-4A28-B8BC-7DE8E840B3D8}">
      <dgm:prSet custT="1"/>
      <dgm:spPr/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hr-HR" altLang="sr-Latn-RS" sz="1600" b="1" i="0" u="none" strike="noStrike" cap="none" normalizeH="0" baseline="0" dirty="0">
            <a:ln>
              <a:noFill/>
            </a:ln>
            <a:solidFill>
              <a:srgbClr val="0066FF"/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4D69495-F1A0-4D5E-937D-00ED238DF2CE}" type="parTrans" cxnId="{781A365D-B684-4AA8-A60D-E5094130E620}">
      <dgm:prSet/>
      <dgm:spPr/>
      <dgm:t>
        <a:bodyPr/>
        <a:lstStyle/>
        <a:p>
          <a:endParaRPr lang="hr-HR"/>
        </a:p>
      </dgm:t>
    </dgm:pt>
    <dgm:pt modelId="{B800D6D7-8D04-4AE7-A095-430A1E0E8845}" type="sibTrans" cxnId="{781A365D-B684-4AA8-A60D-E5094130E620}">
      <dgm:prSet/>
      <dgm:spPr/>
      <dgm:t>
        <a:bodyPr/>
        <a:lstStyle/>
        <a:p>
          <a:endParaRPr lang="hr-HR"/>
        </a:p>
      </dgm:t>
    </dgm:pt>
    <dgm:pt modelId="{955417B4-361A-436C-9135-A0D539E40DE0}">
      <dgm:prSet custT="1"/>
      <dgm:spPr/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hr-HR" altLang="sr-Latn-RS" sz="800" b="1" i="0" u="none" strike="noStrike" cap="none" normalizeH="0" baseline="0" dirty="0">
            <a:ln>
              <a:noFill/>
            </a:ln>
            <a:solidFill>
              <a:schemeClr val="accent2">
                <a:lumMod val="75000"/>
              </a:schemeClr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7735FAE-159A-4340-913B-2608E79A5CBD}" type="parTrans" cxnId="{07CACCD6-DA37-472F-9C6E-9B41AD00B63B}">
      <dgm:prSet/>
      <dgm:spPr/>
      <dgm:t>
        <a:bodyPr/>
        <a:lstStyle/>
        <a:p>
          <a:endParaRPr lang="hr-HR"/>
        </a:p>
      </dgm:t>
    </dgm:pt>
    <dgm:pt modelId="{9FD1EFA7-CE7D-4258-AFBA-D36315E342D9}" type="sibTrans" cxnId="{07CACCD6-DA37-472F-9C6E-9B41AD00B63B}">
      <dgm:prSet/>
      <dgm:spPr/>
      <dgm:t>
        <a:bodyPr/>
        <a:lstStyle/>
        <a:p>
          <a:endParaRPr lang="hr-HR"/>
        </a:p>
      </dgm:t>
    </dgm:pt>
    <dgm:pt modelId="{B8BCDF5A-CE7E-4809-AED1-F2553E854E7C}">
      <dgm:prSet custT="1"/>
      <dgm:spPr/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hr-HR" altLang="sr-Latn-RS" sz="1600" b="1" i="0" u="none" strike="noStrike" cap="none" normalizeH="0" baseline="0" dirty="0">
            <a:ln>
              <a:noFill/>
            </a:ln>
            <a:solidFill>
              <a:srgbClr val="0000FF"/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25E7152-8ADE-42CC-9302-A4AD8A228159}" type="parTrans" cxnId="{991689E0-E19A-4A57-A114-086C15D76D3A}">
      <dgm:prSet/>
      <dgm:spPr/>
      <dgm:t>
        <a:bodyPr/>
        <a:lstStyle/>
        <a:p>
          <a:endParaRPr lang="hr-HR"/>
        </a:p>
      </dgm:t>
    </dgm:pt>
    <dgm:pt modelId="{7458BF52-1C80-4D2E-81F3-1414690F3632}" type="sibTrans" cxnId="{991689E0-E19A-4A57-A114-086C15D76D3A}">
      <dgm:prSet/>
      <dgm:spPr/>
      <dgm:t>
        <a:bodyPr/>
        <a:lstStyle/>
        <a:p>
          <a:endParaRPr lang="hr-HR"/>
        </a:p>
      </dgm:t>
    </dgm:pt>
    <dgm:pt modelId="{78FBAFB1-4538-4C93-B546-BBCA2219BDDB}">
      <dgm:prSet custT="1"/>
      <dgm:spPr/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hr-HR" altLang="sr-Latn-RS" sz="1600" b="1" i="0" u="none" strike="noStrike" cap="none" normalizeH="0" baseline="0" dirty="0">
            <a:ln>
              <a:noFill/>
            </a:ln>
            <a:solidFill>
              <a:srgbClr val="FF6600"/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8401C7A-D408-4827-BF0F-A52344D72220}" type="parTrans" cxnId="{05D5375C-2160-4CC9-B36C-52FC20D3D691}">
      <dgm:prSet/>
      <dgm:spPr/>
      <dgm:t>
        <a:bodyPr/>
        <a:lstStyle/>
        <a:p>
          <a:endParaRPr lang="hr-HR"/>
        </a:p>
      </dgm:t>
    </dgm:pt>
    <dgm:pt modelId="{53383B9D-BDD0-4498-8B1B-401DF162247F}" type="sibTrans" cxnId="{05D5375C-2160-4CC9-B36C-52FC20D3D691}">
      <dgm:prSet/>
      <dgm:spPr/>
      <dgm:t>
        <a:bodyPr/>
        <a:lstStyle/>
        <a:p>
          <a:endParaRPr lang="hr-HR"/>
        </a:p>
      </dgm:t>
    </dgm:pt>
    <dgm:pt modelId="{9AFD0752-C79D-4E6F-B2B3-2C3E58437399}" type="pres">
      <dgm:prSet presAssocID="{4E5B7A0D-5A89-495A-9633-E701DFBA6858}" presName="compositeShape" presStyleCnt="0">
        <dgm:presLayoutVars>
          <dgm:chMax val="7"/>
          <dgm:dir/>
          <dgm:resizeHandles val="exact"/>
        </dgm:presLayoutVars>
      </dgm:prSet>
      <dgm:spPr/>
    </dgm:pt>
    <dgm:pt modelId="{838C91CE-AD95-4A8D-8384-879E4DC89B54}" type="pres">
      <dgm:prSet presAssocID="{DB04A7BF-C768-4A28-B8BC-7DE8E840B3D8}" presName="circ1" presStyleLbl="vennNode1" presStyleIdx="0" presStyleCnt="4"/>
      <dgm:spPr/>
    </dgm:pt>
    <dgm:pt modelId="{145B72A6-7966-438C-83FE-D154CE20EC7A}" type="pres">
      <dgm:prSet presAssocID="{DB04A7BF-C768-4A28-B8BC-7DE8E840B3D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29E9658C-4E9E-4F54-BEC3-AB097842EB1A}" type="pres">
      <dgm:prSet presAssocID="{955417B4-361A-436C-9135-A0D539E40DE0}" presName="circ2" presStyleLbl="vennNode1" presStyleIdx="1" presStyleCnt="4"/>
      <dgm:spPr/>
    </dgm:pt>
    <dgm:pt modelId="{DE36508E-8420-4D5E-A1B5-EC1EEA0356EE}" type="pres">
      <dgm:prSet presAssocID="{955417B4-361A-436C-9135-A0D539E40DE0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DCAFEA5-1E17-4CCC-A865-E7B7E4FDB528}" type="pres">
      <dgm:prSet presAssocID="{B8BCDF5A-CE7E-4809-AED1-F2553E854E7C}" presName="circ3" presStyleLbl="vennNode1" presStyleIdx="2" presStyleCnt="4"/>
      <dgm:spPr/>
    </dgm:pt>
    <dgm:pt modelId="{BCC7A03C-D256-4FCB-B535-8C4EB1830D37}" type="pres">
      <dgm:prSet presAssocID="{B8BCDF5A-CE7E-4809-AED1-F2553E854E7C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E77A382-A12E-4691-BA8E-BC076BE0DBCA}" type="pres">
      <dgm:prSet presAssocID="{78FBAFB1-4538-4C93-B546-BBCA2219BDDB}" presName="circ4" presStyleLbl="vennNode1" presStyleIdx="3" presStyleCnt="4"/>
      <dgm:spPr/>
    </dgm:pt>
    <dgm:pt modelId="{0C1AA89E-BB8A-430D-AC00-6C0BCDB6C2FF}" type="pres">
      <dgm:prSet presAssocID="{78FBAFB1-4538-4C93-B546-BBCA2219BDDB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D9A5E205-3BE3-4CAE-A315-85B9D69AF3D2}" type="presOf" srcId="{955417B4-361A-436C-9135-A0D539E40DE0}" destId="{DE36508E-8420-4D5E-A1B5-EC1EEA0356EE}" srcOrd="1" destOrd="0" presId="urn:microsoft.com/office/officeart/2005/8/layout/venn1"/>
    <dgm:cxn modelId="{7873CA0A-6512-468C-B555-92A6B479190E}" type="presOf" srcId="{B8BCDF5A-CE7E-4809-AED1-F2553E854E7C}" destId="{DDCAFEA5-1E17-4CCC-A865-E7B7E4FDB528}" srcOrd="0" destOrd="0" presId="urn:microsoft.com/office/officeart/2005/8/layout/venn1"/>
    <dgm:cxn modelId="{0D00BB13-041B-4466-B7B6-E817FFAD82E2}" type="presOf" srcId="{DB04A7BF-C768-4A28-B8BC-7DE8E840B3D8}" destId="{838C91CE-AD95-4A8D-8384-879E4DC89B54}" srcOrd="0" destOrd="0" presId="urn:microsoft.com/office/officeart/2005/8/layout/venn1"/>
    <dgm:cxn modelId="{35F37A3A-C49E-49C6-AFFC-071FEEED89A9}" type="presOf" srcId="{DB04A7BF-C768-4A28-B8BC-7DE8E840B3D8}" destId="{145B72A6-7966-438C-83FE-D154CE20EC7A}" srcOrd="1" destOrd="0" presId="urn:microsoft.com/office/officeart/2005/8/layout/venn1"/>
    <dgm:cxn modelId="{6D1A545B-FD8F-4593-A2E6-67931EB3DCC2}" type="presOf" srcId="{B8BCDF5A-CE7E-4809-AED1-F2553E854E7C}" destId="{BCC7A03C-D256-4FCB-B535-8C4EB1830D37}" srcOrd="1" destOrd="0" presId="urn:microsoft.com/office/officeart/2005/8/layout/venn1"/>
    <dgm:cxn modelId="{05D5375C-2160-4CC9-B36C-52FC20D3D691}" srcId="{4E5B7A0D-5A89-495A-9633-E701DFBA6858}" destId="{78FBAFB1-4538-4C93-B546-BBCA2219BDDB}" srcOrd="3" destOrd="0" parTransId="{C8401C7A-D408-4827-BF0F-A52344D72220}" sibTransId="{53383B9D-BDD0-4498-8B1B-401DF162247F}"/>
    <dgm:cxn modelId="{781A365D-B684-4AA8-A60D-E5094130E620}" srcId="{4E5B7A0D-5A89-495A-9633-E701DFBA6858}" destId="{DB04A7BF-C768-4A28-B8BC-7DE8E840B3D8}" srcOrd="0" destOrd="0" parTransId="{34D69495-F1A0-4D5E-937D-00ED238DF2CE}" sibTransId="{B800D6D7-8D04-4AE7-A095-430A1E0E8845}"/>
    <dgm:cxn modelId="{63DDDE70-7A07-4AAC-A7F4-434D1F9C9DF1}" type="presOf" srcId="{78FBAFB1-4538-4C93-B546-BBCA2219BDDB}" destId="{EE77A382-A12E-4691-BA8E-BC076BE0DBCA}" srcOrd="0" destOrd="0" presId="urn:microsoft.com/office/officeart/2005/8/layout/venn1"/>
    <dgm:cxn modelId="{F7666A86-591C-4CF5-8EBE-3B148BE9BFD8}" type="presOf" srcId="{4E5B7A0D-5A89-495A-9633-E701DFBA6858}" destId="{9AFD0752-C79D-4E6F-B2B3-2C3E58437399}" srcOrd="0" destOrd="0" presId="urn:microsoft.com/office/officeart/2005/8/layout/venn1"/>
    <dgm:cxn modelId="{E13D69B9-12C6-456B-8348-911BE2387A16}" type="presOf" srcId="{955417B4-361A-436C-9135-A0D539E40DE0}" destId="{29E9658C-4E9E-4F54-BEC3-AB097842EB1A}" srcOrd="0" destOrd="0" presId="urn:microsoft.com/office/officeart/2005/8/layout/venn1"/>
    <dgm:cxn modelId="{FC2DC7BA-D03C-4B04-BDFA-60FEEBF83E46}" type="presOf" srcId="{78FBAFB1-4538-4C93-B546-BBCA2219BDDB}" destId="{0C1AA89E-BB8A-430D-AC00-6C0BCDB6C2FF}" srcOrd="1" destOrd="0" presId="urn:microsoft.com/office/officeart/2005/8/layout/venn1"/>
    <dgm:cxn modelId="{07CACCD6-DA37-472F-9C6E-9B41AD00B63B}" srcId="{4E5B7A0D-5A89-495A-9633-E701DFBA6858}" destId="{955417B4-361A-436C-9135-A0D539E40DE0}" srcOrd="1" destOrd="0" parTransId="{37735FAE-159A-4340-913B-2608E79A5CBD}" sibTransId="{9FD1EFA7-CE7D-4258-AFBA-D36315E342D9}"/>
    <dgm:cxn modelId="{991689E0-E19A-4A57-A114-086C15D76D3A}" srcId="{4E5B7A0D-5A89-495A-9633-E701DFBA6858}" destId="{B8BCDF5A-CE7E-4809-AED1-F2553E854E7C}" srcOrd="2" destOrd="0" parTransId="{725E7152-8ADE-42CC-9302-A4AD8A228159}" sibTransId="{7458BF52-1C80-4D2E-81F3-1414690F3632}"/>
    <dgm:cxn modelId="{8907579F-7680-476A-8B29-F416027ED12E}" type="presParOf" srcId="{9AFD0752-C79D-4E6F-B2B3-2C3E58437399}" destId="{838C91CE-AD95-4A8D-8384-879E4DC89B54}" srcOrd="0" destOrd="0" presId="urn:microsoft.com/office/officeart/2005/8/layout/venn1"/>
    <dgm:cxn modelId="{58D2BDC8-BC70-492E-99AF-5225AFAF3F93}" type="presParOf" srcId="{9AFD0752-C79D-4E6F-B2B3-2C3E58437399}" destId="{145B72A6-7966-438C-83FE-D154CE20EC7A}" srcOrd="1" destOrd="0" presId="urn:microsoft.com/office/officeart/2005/8/layout/venn1"/>
    <dgm:cxn modelId="{7F8825B4-90B5-4217-AFB7-AC559AC571EE}" type="presParOf" srcId="{9AFD0752-C79D-4E6F-B2B3-2C3E58437399}" destId="{29E9658C-4E9E-4F54-BEC3-AB097842EB1A}" srcOrd="2" destOrd="0" presId="urn:microsoft.com/office/officeart/2005/8/layout/venn1"/>
    <dgm:cxn modelId="{24988518-BEDC-48F9-8B6E-47E6D182DFB0}" type="presParOf" srcId="{9AFD0752-C79D-4E6F-B2B3-2C3E58437399}" destId="{DE36508E-8420-4D5E-A1B5-EC1EEA0356EE}" srcOrd="3" destOrd="0" presId="urn:microsoft.com/office/officeart/2005/8/layout/venn1"/>
    <dgm:cxn modelId="{7E793A0C-B4B4-4272-AA9A-EBD57267137F}" type="presParOf" srcId="{9AFD0752-C79D-4E6F-B2B3-2C3E58437399}" destId="{DDCAFEA5-1E17-4CCC-A865-E7B7E4FDB528}" srcOrd="4" destOrd="0" presId="urn:microsoft.com/office/officeart/2005/8/layout/venn1"/>
    <dgm:cxn modelId="{5A4A9320-FB49-43F6-86E0-E2F212890D8C}" type="presParOf" srcId="{9AFD0752-C79D-4E6F-B2B3-2C3E58437399}" destId="{BCC7A03C-D256-4FCB-B535-8C4EB1830D37}" srcOrd="5" destOrd="0" presId="urn:microsoft.com/office/officeart/2005/8/layout/venn1"/>
    <dgm:cxn modelId="{7FCF4CB5-3794-4D61-B5AD-874BD0011379}" type="presParOf" srcId="{9AFD0752-C79D-4E6F-B2B3-2C3E58437399}" destId="{EE77A382-A12E-4691-BA8E-BC076BE0DBCA}" srcOrd="6" destOrd="0" presId="urn:microsoft.com/office/officeart/2005/8/layout/venn1"/>
    <dgm:cxn modelId="{F0AC5E67-5554-40F9-8E89-0D0C18CE2238}" type="presParOf" srcId="{9AFD0752-C79D-4E6F-B2B3-2C3E58437399}" destId="{0C1AA89E-BB8A-430D-AC00-6C0BCDB6C2FF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22D7BB-539C-4414-A22B-146CDC91593F}" type="doc">
      <dgm:prSet loTypeId="urn:microsoft.com/office/officeart/2005/8/layout/target1" loCatId="relationship" qsTypeId="urn:microsoft.com/office/officeart/2005/8/quickstyle/simple4" qsCatId="simple" csTypeId="urn:microsoft.com/office/officeart/2005/8/colors/accent1_2" csCatId="accent1" phldr="1"/>
      <dgm:spPr/>
    </dgm:pt>
    <dgm:pt modelId="{D9B24185-4C16-40EB-B8C5-210432C1A4BA}">
      <dgm:prSet phldrT="[Tekst]" custT="1"/>
      <dgm:spPr/>
      <dgm:t>
        <a:bodyPr/>
        <a:lstStyle/>
        <a:p>
          <a:r>
            <a:rPr lang="hr-HR" sz="2000" b="1" dirty="0">
              <a:solidFill>
                <a:srgbClr val="C00000"/>
              </a:solidFill>
            </a:rPr>
            <a:t>Škola/dom</a:t>
          </a:r>
        </a:p>
        <a:p>
          <a:r>
            <a:rPr lang="hr-HR" sz="1600" dirty="0"/>
            <a:t>(učenici, nastavnici, stručni suradnici, nastavničko vijeće, školski odbor,…)</a:t>
          </a:r>
        </a:p>
      </dgm:t>
    </dgm:pt>
    <dgm:pt modelId="{E229C5D7-40E5-4423-9EE1-C3C52145E24A}" type="parTrans" cxnId="{49E0AF0A-5552-41A3-81F6-D1EE4B746F15}">
      <dgm:prSet/>
      <dgm:spPr/>
      <dgm:t>
        <a:bodyPr/>
        <a:lstStyle/>
        <a:p>
          <a:endParaRPr lang="hr-HR"/>
        </a:p>
      </dgm:t>
    </dgm:pt>
    <dgm:pt modelId="{9EA99C57-4910-4F26-835D-0FE3F909A0E5}" type="sibTrans" cxnId="{49E0AF0A-5552-41A3-81F6-D1EE4B746F15}">
      <dgm:prSet/>
      <dgm:spPr/>
      <dgm:t>
        <a:bodyPr/>
        <a:lstStyle/>
        <a:p>
          <a:endParaRPr lang="hr-HR"/>
        </a:p>
      </dgm:t>
    </dgm:pt>
    <dgm:pt modelId="{0B6E3F9A-2F9C-419F-A0FE-04B9D8BA98EA}">
      <dgm:prSet phldrT="[Tekst]" custT="1"/>
      <dgm:spPr/>
      <dgm:t>
        <a:bodyPr/>
        <a:lstStyle/>
        <a:p>
          <a:r>
            <a:rPr lang="hr-HR" sz="2000" b="1" dirty="0">
              <a:solidFill>
                <a:srgbClr val="C00000"/>
              </a:solidFill>
            </a:rPr>
            <a:t>Okružje</a:t>
          </a:r>
        </a:p>
        <a:p>
          <a:r>
            <a:rPr lang="hr-HR" sz="1600" dirty="0"/>
            <a:t>(roditelji, udruge škole/ravnatelji, gospodarstvo, …)</a:t>
          </a:r>
        </a:p>
      </dgm:t>
    </dgm:pt>
    <dgm:pt modelId="{DB1A1D83-D9FF-4E5D-9CC1-1EB299774ED9}" type="parTrans" cxnId="{5B40B0E4-CEF6-4720-88DB-54CF17B1FD3F}">
      <dgm:prSet/>
      <dgm:spPr/>
      <dgm:t>
        <a:bodyPr/>
        <a:lstStyle/>
        <a:p>
          <a:endParaRPr lang="hr-HR"/>
        </a:p>
      </dgm:t>
    </dgm:pt>
    <dgm:pt modelId="{220C15C1-FE90-4C6B-8B18-77F63EE49888}" type="sibTrans" cxnId="{5B40B0E4-CEF6-4720-88DB-54CF17B1FD3F}">
      <dgm:prSet/>
      <dgm:spPr/>
      <dgm:t>
        <a:bodyPr/>
        <a:lstStyle/>
        <a:p>
          <a:endParaRPr lang="hr-HR"/>
        </a:p>
      </dgm:t>
    </dgm:pt>
    <dgm:pt modelId="{5BBD616C-1236-4C92-82E5-D0DC392A6B31}">
      <dgm:prSet phldrT="[Tekst]" custT="1"/>
      <dgm:spPr/>
      <dgm:t>
        <a:bodyPr/>
        <a:lstStyle/>
        <a:p>
          <a:r>
            <a:rPr lang="hr-HR" sz="2000" b="1" dirty="0">
              <a:solidFill>
                <a:srgbClr val="C00000"/>
              </a:solidFill>
            </a:rPr>
            <a:t>Nacionalna razina</a:t>
          </a:r>
        </a:p>
        <a:p>
          <a:r>
            <a:rPr lang="hr-HR" sz="1600" dirty="0"/>
            <a:t>(MZO, AZOO, Prosvjetna inspekcija, NCVVO,…)</a:t>
          </a:r>
        </a:p>
      </dgm:t>
    </dgm:pt>
    <dgm:pt modelId="{2396ECDE-65ED-4344-90BE-6A3F2B5F5334}" type="parTrans" cxnId="{76AB9DF3-A654-483D-A7B0-2747CA882CE9}">
      <dgm:prSet/>
      <dgm:spPr/>
      <dgm:t>
        <a:bodyPr/>
        <a:lstStyle/>
        <a:p>
          <a:endParaRPr lang="hr-HR"/>
        </a:p>
      </dgm:t>
    </dgm:pt>
    <dgm:pt modelId="{19EEEA0D-C211-4DAA-BBC6-6E3B58243A76}" type="sibTrans" cxnId="{76AB9DF3-A654-483D-A7B0-2747CA882CE9}">
      <dgm:prSet/>
      <dgm:spPr/>
      <dgm:t>
        <a:bodyPr/>
        <a:lstStyle/>
        <a:p>
          <a:endParaRPr lang="hr-HR"/>
        </a:p>
      </dgm:t>
    </dgm:pt>
    <dgm:pt modelId="{31A93F0E-A9DA-4455-BB41-8463BA718C45}" type="pres">
      <dgm:prSet presAssocID="{4022D7BB-539C-4414-A22B-146CDC91593F}" presName="composite" presStyleCnt="0">
        <dgm:presLayoutVars>
          <dgm:chMax val="5"/>
          <dgm:dir/>
          <dgm:resizeHandles val="exact"/>
        </dgm:presLayoutVars>
      </dgm:prSet>
      <dgm:spPr/>
    </dgm:pt>
    <dgm:pt modelId="{043DE882-8315-4A22-992F-7861C5E01E14}" type="pres">
      <dgm:prSet presAssocID="{D9B24185-4C16-40EB-B8C5-210432C1A4BA}" presName="circle1" presStyleLbl="lnNode1" presStyleIdx="0" presStyleCnt="3"/>
      <dgm:spPr/>
    </dgm:pt>
    <dgm:pt modelId="{451553C6-A956-4807-A7A4-E556DDDE898B}" type="pres">
      <dgm:prSet presAssocID="{D9B24185-4C16-40EB-B8C5-210432C1A4BA}" presName="text1" presStyleLbl="revTx" presStyleIdx="0" presStyleCnt="3" custScaleX="171549" custLinFactNeighborX="35084" custLinFactNeighborY="-2232">
        <dgm:presLayoutVars>
          <dgm:bulletEnabled val="1"/>
        </dgm:presLayoutVars>
      </dgm:prSet>
      <dgm:spPr/>
    </dgm:pt>
    <dgm:pt modelId="{27C071FD-09B6-4781-86BA-48A906010B74}" type="pres">
      <dgm:prSet presAssocID="{D9B24185-4C16-40EB-B8C5-210432C1A4BA}" presName="line1" presStyleLbl="callout" presStyleIdx="0" presStyleCnt="6"/>
      <dgm:spPr/>
    </dgm:pt>
    <dgm:pt modelId="{6A77888B-E03F-49C7-B718-65D50EF14B5B}" type="pres">
      <dgm:prSet presAssocID="{D9B24185-4C16-40EB-B8C5-210432C1A4BA}" presName="d1" presStyleLbl="callout" presStyleIdx="1" presStyleCnt="6"/>
      <dgm:spPr/>
    </dgm:pt>
    <dgm:pt modelId="{8E232B61-E77E-4403-96A4-93475E2316E7}" type="pres">
      <dgm:prSet presAssocID="{0B6E3F9A-2F9C-419F-A0FE-04B9D8BA98EA}" presName="circle2" presStyleLbl="lnNode1" presStyleIdx="1" presStyleCnt="3"/>
      <dgm:spPr/>
    </dgm:pt>
    <dgm:pt modelId="{5C37487C-91D0-4596-A40E-52AC77391E24}" type="pres">
      <dgm:prSet presAssocID="{0B6E3F9A-2F9C-419F-A0FE-04B9D8BA98EA}" presName="text2" presStyleLbl="revTx" presStyleIdx="1" presStyleCnt="3" custScaleX="182114" custLinFactNeighborX="40366" custLinFactNeighborY="26696">
        <dgm:presLayoutVars>
          <dgm:bulletEnabled val="1"/>
        </dgm:presLayoutVars>
      </dgm:prSet>
      <dgm:spPr/>
    </dgm:pt>
    <dgm:pt modelId="{8CB85EC2-559B-497A-8963-589CF6127BD8}" type="pres">
      <dgm:prSet presAssocID="{0B6E3F9A-2F9C-419F-A0FE-04B9D8BA98EA}" presName="line2" presStyleLbl="callout" presStyleIdx="2" presStyleCnt="6"/>
      <dgm:spPr/>
    </dgm:pt>
    <dgm:pt modelId="{00E3DCE0-6561-476A-AE95-7B5354F9EA76}" type="pres">
      <dgm:prSet presAssocID="{0B6E3F9A-2F9C-419F-A0FE-04B9D8BA98EA}" presName="d2" presStyleLbl="callout" presStyleIdx="3" presStyleCnt="6"/>
      <dgm:spPr/>
    </dgm:pt>
    <dgm:pt modelId="{74014C9F-2543-4769-A730-717695F0B126}" type="pres">
      <dgm:prSet presAssocID="{5BBD616C-1236-4C92-82E5-D0DC392A6B31}" presName="circle3" presStyleLbl="lnNode1" presStyleIdx="2" presStyleCnt="3"/>
      <dgm:spPr/>
    </dgm:pt>
    <dgm:pt modelId="{B13C067E-6055-4C87-B3F5-9784590306D1}" type="pres">
      <dgm:prSet presAssocID="{5BBD616C-1236-4C92-82E5-D0DC392A6B31}" presName="text3" presStyleLbl="revTx" presStyleIdx="2" presStyleCnt="3" custScaleX="146545" custLinFactNeighborX="22582" custLinFactNeighborY="37500">
        <dgm:presLayoutVars>
          <dgm:bulletEnabled val="1"/>
        </dgm:presLayoutVars>
      </dgm:prSet>
      <dgm:spPr/>
    </dgm:pt>
    <dgm:pt modelId="{45BA3B23-DABC-4FF0-A9F5-EE536737A912}" type="pres">
      <dgm:prSet presAssocID="{5BBD616C-1236-4C92-82E5-D0DC392A6B31}" presName="line3" presStyleLbl="callout" presStyleIdx="4" presStyleCnt="6"/>
      <dgm:spPr/>
    </dgm:pt>
    <dgm:pt modelId="{BE6A3020-90DB-4C64-B870-FAFBF72CECF1}" type="pres">
      <dgm:prSet presAssocID="{5BBD616C-1236-4C92-82E5-D0DC392A6B31}" presName="d3" presStyleLbl="callout" presStyleIdx="5" presStyleCnt="6"/>
      <dgm:spPr/>
    </dgm:pt>
  </dgm:ptLst>
  <dgm:cxnLst>
    <dgm:cxn modelId="{BD3F7201-35FC-497A-80B1-EE8DDADEE0AE}" type="presOf" srcId="{D9B24185-4C16-40EB-B8C5-210432C1A4BA}" destId="{451553C6-A956-4807-A7A4-E556DDDE898B}" srcOrd="0" destOrd="0" presId="urn:microsoft.com/office/officeart/2005/8/layout/target1"/>
    <dgm:cxn modelId="{49E0AF0A-5552-41A3-81F6-D1EE4B746F15}" srcId="{4022D7BB-539C-4414-A22B-146CDC91593F}" destId="{D9B24185-4C16-40EB-B8C5-210432C1A4BA}" srcOrd="0" destOrd="0" parTransId="{E229C5D7-40E5-4423-9EE1-C3C52145E24A}" sibTransId="{9EA99C57-4910-4F26-835D-0FE3F909A0E5}"/>
    <dgm:cxn modelId="{6D85B132-E8EF-4E19-96E1-153D903D9647}" type="presOf" srcId="{0B6E3F9A-2F9C-419F-A0FE-04B9D8BA98EA}" destId="{5C37487C-91D0-4596-A40E-52AC77391E24}" srcOrd="0" destOrd="0" presId="urn:microsoft.com/office/officeart/2005/8/layout/target1"/>
    <dgm:cxn modelId="{3CD14784-3BDA-4DFA-AA0F-84EDD86884EA}" type="presOf" srcId="{5BBD616C-1236-4C92-82E5-D0DC392A6B31}" destId="{B13C067E-6055-4C87-B3F5-9784590306D1}" srcOrd="0" destOrd="0" presId="urn:microsoft.com/office/officeart/2005/8/layout/target1"/>
    <dgm:cxn modelId="{B77C2EE3-CF46-484F-8CFA-70518144CAF9}" type="presOf" srcId="{4022D7BB-539C-4414-A22B-146CDC91593F}" destId="{31A93F0E-A9DA-4455-BB41-8463BA718C45}" srcOrd="0" destOrd="0" presId="urn:microsoft.com/office/officeart/2005/8/layout/target1"/>
    <dgm:cxn modelId="{5B40B0E4-CEF6-4720-88DB-54CF17B1FD3F}" srcId="{4022D7BB-539C-4414-A22B-146CDC91593F}" destId="{0B6E3F9A-2F9C-419F-A0FE-04B9D8BA98EA}" srcOrd="1" destOrd="0" parTransId="{DB1A1D83-D9FF-4E5D-9CC1-1EB299774ED9}" sibTransId="{220C15C1-FE90-4C6B-8B18-77F63EE49888}"/>
    <dgm:cxn modelId="{76AB9DF3-A654-483D-A7B0-2747CA882CE9}" srcId="{4022D7BB-539C-4414-A22B-146CDC91593F}" destId="{5BBD616C-1236-4C92-82E5-D0DC392A6B31}" srcOrd="2" destOrd="0" parTransId="{2396ECDE-65ED-4344-90BE-6A3F2B5F5334}" sibTransId="{19EEEA0D-C211-4DAA-BBC6-6E3B58243A76}"/>
    <dgm:cxn modelId="{70D94AD0-67A2-46DC-ADBB-4729525D052A}" type="presParOf" srcId="{31A93F0E-A9DA-4455-BB41-8463BA718C45}" destId="{043DE882-8315-4A22-992F-7861C5E01E14}" srcOrd="0" destOrd="0" presId="urn:microsoft.com/office/officeart/2005/8/layout/target1"/>
    <dgm:cxn modelId="{ECFFEF75-7BCA-4133-8889-E5C21D366B30}" type="presParOf" srcId="{31A93F0E-A9DA-4455-BB41-8463BA718C45}" destId="{451553C6-A956-4807-A7A4-E556DDDE898B}" srcOrd="1" destOrd="0" presId="urn:microsoft.com/office/officeart/2005/8/layout/target1"/>
    <dgm:cxn modelId="{D5DDE893-AD09-400E-BA2B-302D380F9274}" type="presParOf" srcId="{31A93F0E-A9DA-4455-BB41-8463BA718C45}" destId="{27C071FD-09B6-4781-86BA-48A906010B74}" srcOrd="2" destOrd="0" presId="urn:microsoft.com/office/officeart/2005/8/layout/target1"/>
    <dgm:cxn modelId="{E3FE6482-D1E6-4EF7-B2F5-45418EA8CC6F}" type="presParOf" srcId="{31A93F0E-A9DA-4455-BB41-8463BA718C45}" destId="{6A77888B-E03F-49C7-B718-65D50EF14B5B}" srcOrd="3" destOrd="0" presId="urn:microsoft.com/office/officeart/2005/8/layout/target1"/>
    <dgm:cxn modelId="{A80FE29B-4BB5-423D-A827-EFF8A8B8541D}" type="presParOf" srcId="{31A93F0E-A9DA-4455-BB41-8463BA718C45}" destId="{8E232B61-E77E-4403-96A4-93475E2316E7}" srcOrd="4" destOrd="0" presId="urn:microsoft.com/office/officeart/2005/8/layout/target1"/>
    <dgm:cxn modelId="{09F58B82-38EB-42A0-B3F3-A7F48A201905}" type="presParOf" srcId="{31A93F0E-A9DA-4455-BB41-8463BA718C45}" destId="{5C37487C-91D0-4596-A40E-52AC77391E24}" srcOrd="5" destOrd="0" presId="urn:microsoft.com/office/officeart/2005/8/layout/target1"/>
    <dgm:cxn modelId="{443845F3-01AF-4112-B049-5ECDD94FAAD0}" type="presParOf" srcId="{31A93F0E-A9DA-4455-BB41-8463BA718C45}" destId="{8CB85EC2-559B-497A-8963-589CF6127BD8}" srcOrd="6" destOrd="0" presId="urn:microsoft.com/office/officeart/2005/8/layout/target1"/>
    <dgm:cxn modelId="{C2BEDAF0-5B23-469E-AA72-625A95934241}" type="presParOf" srcId="{31A93F0E-A9DA-4455-BB41-8463BA718C45}" destId="{00E3DCE0-6561-476A-AE95-7B5354F9EA76}" srcOrd="7" destOrd="0" presId="urn:microsoft.com/office/officeart/2005/8/layout/target1"/>
    <dgm:cxn modelId="{4560C16D-59BB-47D2-9B2B-AA71486EEA20}" type="presParOf" srcId="{31A93F0E-A9DA-4455-BB41-8463BA718C45}" destId="{74014C9F-2543-4769-A730-717695F0B126}" srcOrd="8" destOrd="0" presId="urn:microsoft.com/office/officeart/2005/8/layout/target1"/>
    <dgm:cxn modelId="{B4F3B75C-50D2-4F66-B837-7C9D5A002D33}" type="presParOf" srcId="{31A93F0E-A9DA-4455-BB41-8463BA718C45}" destId="{B13C067E-6055-4C87-B3F5-9784590306D1}" srcOrd="9" destOrd="0" presId="urn:microsoft.com/office/officeart/2005/8/layout/target1"/>
    <dgm:cxn modelId="{DDB861ED-6331-472F-B001-DA48E265E167}" type="presParOf" srcId="{31A93F0E-A9DA-4455-BB41-8463BA718C45}" destId="{45BA3B23-DABC-4FF0-A9F5-EE536737A912}" srcOrd="10" destOrd="0" presId="urn:microsoft.com/office/officeart/2005/8/layout/target1"/>
    <dgm:cxn modelId="{88292082-C473-48A1-BB77-944632DDB845}" type="presParOf" srcId="{31A93F0E-A9DA-4455-BB41-8463BA718C45}" destId="{BE6A3020-90DB-4C64-B870-FAFBF72CECF1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8C91CE-AD95-4A8D-8384-879E4DC89B54}">
      <dsp:nvSpPr>
        <dsp:cNvPr id="0" name=""/>
        <dsp:cNvSpPr/>
      </dsp:nvSpPr>
      <dsp:spPr>
        <a:xfrm>
          <a:off x="813339" y="32400"/>
          <a:ext cx="1684845" cy="168484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hr-HR" altLang="sr-Latn-RS" sz="1600" b="1" i="0" u="none" strike="noStrike" kern="1200" cap="none" normalizeH="0" baseline="0" dirty="0">
            <a:ln>
              <a:noFill/>
            </a:ln>
            <a:solidFill>
              <a:srgbClr val="0066FF"/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07744" y="259207"/>
        <a:ext cx="1296035" cy="534614"/>
      </dsp:txXfrm>
    </dsp:sp>
    <dsp:sp modelId="{29E9658C-4E9E-4F54-BEC3-AB097842EB1A}">
      <dsp:nvSpPr>
        <dsp:cNvPr id="0" name=""/>
        <dsp:cNvSpPr/>
      </dsp:nvSpPr>
      <dsp:spPr>
        <a:xfrm>
          <a:off x="1558559" y="777621"/>
          <a:ext cx="1684845" cy="168484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hr-HR" altLang="sr-Latn-RS" sz="800" b="1" i="0" u="none" strike="noStrike" kern="1200" cap="none" normalizeH="0" baseline="0" dirty="0">
            <a:ln>
              <a:noFill/>
            </a:ln>
            <a:solidFill>
              <a:schemeClr val="accent2">
                <a:lumMod val="75000"/>
              </a:schemeClr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465784" y="972026"/>
        <a:ext cx="648017" cy="1296035"/>
      </dsp:txXfrm>
    </dsp:sp>
    <dsp:sp modelId="{DDCAFEA5-1E17-4CCC-A865-E7B7E4FDB528}">
      <dsp:nvSpPr>
        <dsp:cNvPr id="0" name=""/>
        <dsp:cNvSpPr/>
      </dsp:nvSpPr>
      <dsp:spPr>
        <a:xfrm>
          <a:off x="813339" y="1522841"/>
          <a:ext cx="1684845" cy="168484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hr-HR" altLang="sr-Latn-RS" sz="1600" b="1" i="0" u="none" strike="noStrike" kern="1200" cap="none" normalizeH="0" baseline="0" dirty="0">
            <a:ln>
              <a:noFill/>
            </a:ln>
            <a:solidFill>
              <a:srgbClr val="0000FF"/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07744" y="2446266"/>
        <a:ext cx="1296035" cy="534614"/>
      </dsp:txXfrm>
    </dsp:sp>
    <dsp:sp modelId="{EE77A382-A12E-4691-BA8E-BC076BE0DBCA}">
      <dsp:nvSpPr>
        <dsp:cNvPr id="0" name=""/>
        <dsp:cNvSpPr/>
      </dsp:nvSpPr>
      <dsp:spPr>
        <a:xfrm>
          <a:off x="68119" y="777621"/>
          <a:ext cx="1684845" cy="168484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hr-HR" altLang="sr-Latn-RS" sz="1600" b="1" i="0" u="none" strike="noStrike" kern="1200" cap="none" normalizeH="0" baseline="0" dirty="0">
            <a:ln>
              <a:noFill/>
            </a:ln>
            <a:solidFill>
              <a:srgbClr val="FF6600"/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97722" y="972026"/>
        <a:ext cx="648017" cy="12960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014C9F-2543-4769-A730-717695F0B126}">
      <dsp:nvSpPr>
        <dsp:cNvPr id="0" name=""/>
        <dsp:cNvSpPr/>
      </dsp:nvSpPr>
      <dsp:spPr>
        <a:xfrm>
          <a:off x="783512" y="1015999"/>
          <a:ext cx="3048000" cy="30480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232B61-E77E-4403-96A4-93475E2316E7}">
      <dsp:nvSpPr>
        <dsp:cNvPr id="0" name=""/>
        <dsp:cNvSpPr/>
      </dsp:nvSpPr>
      <dsp:spPr>
        <a:xfrm>
          <a:off x="1393112" y="1625599"/>
          <a:ext cx="1828800" cy="18288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3DE882-8315-4A22-992F-7861C5E01E14}">
      <dsp:nvSpPr>
        <dsp:cNvPr id="0" name=""/>
        <dsp:cNvSpPr/>
      </dsp:nvSpPr>
      <dsp:spPr>
        <a:xfrm>
          <a:off x="2002712" y="2235200"/>
          <a:ext cx="609600" cy="6096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1553C6-A956-4807-A7A4-E556DDDE898B}">
      <dsp:nvSpPr>
        <dsp:cNvPr id="0" name=""/>
        <dsp:cNvSpPr/>
      </dsp:nvSpPr>
      <dsp:spPr>
        <a:xfrm>
          <a:off x="4328989" y="0"/>
          <a:ext cx="2614406" cy="88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kern="1200" dirty="0">
              <a:solidFill>
                <a:srgbClr val="C00000"/>
              </a:solidFill>
            </a:rPr>
            <a:t>Škola/dom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dirty="0"/>
            <a:t>(učenici, nastavnici, stručni suradnici, nastavničko vijeće, školski odbor,…)</a:t>
          </a:r>
        </a:p>
      </dsp:txBody>
      <dsp:txXfrm>
        <a:off x="4328989" y="0"/>
        <a:ext cx="2614406" cy="889000"/>
      </dsp:txXfrm>
    </dsp:sp>
    <dsp:sp modelId="{27C071FD-09B6-4781-86BA-48A906010B74}">
      <dsp:nvSpPr>
        <dsp:cNvPr id="0" name=""/>
        <dsp:cNvSpPr/>
      </dsp:nvSpPr>
      <dsp:spPr>
        <a:xfrm>
          <a:off x="3958512" y="444499"/>
          <a:ext cx="381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A77888B-E03F-49C7-B718-65D50EF14B5B}">
      <dsp:nvSpPr>
        <dsp:cNvPr id="0" name=""/>
        <dsp:cNvSpPr/>
      </dsp:nvSpPr>
      <dsp:spPr>
        <a:xfrm rot="5400000">
          <a:off x="2084754" y="667766"/>
          <a:ext cx="2094991" cy="1649476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C37487C-91D0-4596-A40E-52AC77391E24}">
      <dsp:nvSpPr>
        <dsp:cNvPr id="0" name=""/>
        <dsp:cNvSpPr/>
      </dsp:nvSpPr>
      <dsp:spPr>
        <a:xfrm>
          <a:off x="4328981" y="1126327"/>
          <a:ext cx="2775417" cy="88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kern="1200" dirty="0">
              <a:solidFill>
                <a:srgbClr val="C00000"/>
              </a:solidFill>
            </a:rPr>
            <a:t>Okružje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dirty="0"/>
            <a:t>(roditelji, udruge škole/ravnatelji, gospodarstvo, …)</a:t>
          </a:r>
        </a:p>
      </dsp:txBody>
      <dsp:txXfrm>
        <a:off x="4328981" y="1126327"/>
        <a:ext cx="2775417" cy="889000"/>
      </dsp:txXfrm>
    </dsp:sp>
    <dsp:sp modelId="{8CB85EC2-559B-497A-8963-589CF6127BD8}">
      <dsp:nvSpPr>
        <dsp:cNvPr id="0" name=""/>
        <dsp:cNvSpPr/>
      </dsp:nvSpPr>
      <dsp:spPr>
        <a:xfrm>
          <a:off x="3958512" y="1333499"/>
          <a:ext cx="381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0E3DCE0-6561-476A-AE95-7B5354F9EA76}">
      <dsp:nvSpPr>
        <dsp:cNvPr id="0" name=""/>
        <dsp:cNvSpPr/>
      </dsp:nvSpPr>
      <dsp:spPr>
        <a:xfrm rot="5400000">
          <a:off x="2534436" y="1542897"/>
          <a:ext cx="1632508" cy="1212596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13C067E-6055-4C87-B3F5-9784590306D1}">
      <dsp:nvSpPr>
        <dsp:cNvPr id="0" name=""/>
        <dsp:cNvSpPr/>
      </dsp:nvSpPr>
      <dsp:spPr>
        <a:xfrm>
          <a:off x="4328989" y="2111374"/>
          <a:ext cx="2233345" cy="88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kern="1200" dirty="0">
              <a:solidFill>
                <a:srgbClr val="C00000"/>
              </a:solidFill>
            </a:rPr>
            <a:t>Nacionalna razina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dirty="0"/>
            <a:t>(MZO, AZOO, Prosvjetna inspekcija, NCVVO,…)</a:t>
          </a:r>
        </a:p>
      </dsp:txBody>
      <dsp:txXfrm>
        <a:off x="4328989" y="2111374"/>
        <a:ext cx="2233345" cy="889000"/>
      </dsp:txXfrm>
    </dsp:sp>
    <dsp:sp modelId="{45BA3B23-DABC-4FF0-A9F5-EE536737A912}">
      <dsp:nvSpPr>
        <dsp:cNvPr id="0" name=""/>
        <dsp:cNvSpPr/>
      </dsp:nvSpPr>
      <dsp:spPr>
        <a:xfrm>
          <a:off x="3958512" y="2222499"/>
          <a:ext cx="381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E6A3020-90DB-4C64-B870-FAFBF72CECF1}">
      <dsp:nvSpPr>
        <dsp:cNvPr id="0" name=""/>
        <dsp:cNvSpPr/>
      </dsp:nvSpPr>
      <dsp:spPr>
        <a:xfrm rot="5400000">
          <a:off x="2984676" y="2417317"/>
          <a:ext cx="1166368" cy="775716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3BA2017E-9D4D-4874-8886-DA74C88C813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F409261F-01E0-44E8-9B57-1313221CCEF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3972" name="Rectangle 4">
            <a:extLst>
              <a:ext uri="{FF2B5EF4-FFF2-40B4-BE49-F238E27FC236}">
                <a16:creationId xmlns:a16="http://schemas.microsoft.com/office/drawing/2014/main" id="{8E7DE245-0A88-4BD7-A97F-697DE40DBBB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3973" name="Rectangle 5">
            <a:extLst>
              <a:ext uri="{FF2B5EF4-FFF2-40B4-BE49-F238E27FC236}">
                <a16:creationId xmlns:a16="http://schemas.microsoft.com/office/drawing/2014/main" id="{A9D77472-6C5E-4490-BCCE-3C0192E643A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5266B96F-0304-43E7-A4E9-15306FA59961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5C82EB1-70A1-42EC-952A-C99EFD30C96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05B1A8E0-1903-44F4-AB0B-CA28571CA08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CE602886-DF71-4415-BFB4-95F8A72C679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17922637-9856-4922-A892-365E68DE686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/>
              <a:t>Click to edit Master text styles</a:t>
            </a:r>
          </a:p>
          <a:p>
            <a:pPr lvl="1"/>
            <a:r>
              <a:rPr lang="hr-HR" noProof="0"/>
              <a:t>Second level</a:t>
            </a:r>
          </a:p>
          <a:p>
            <a:pPr lvl="2"/>
            <a:r>
              <a:rPr lang="hr-HR" noProof="0"/>
              <a:t>Third level</a:t>
            </a:r>
          </a:p>
          <a:p>
            <a:pPr lvl="3"/>
            <a:r>
              <a:rPr lang="hr-HR" noProof="0"/>
              <a:t>Fourth level</a:t>
            </a:r>
          </a:p>
          <a:p>
            <a:pPr lvl="4"/>
            <a:r>
              <a:rPr lang="hr-HR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C2072FC4-00C9-4148-ABA1-88BCE7B2FAD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948BD8D7-585A-49B1-810B-0A32FEE8AC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709DCC59-464D-4034-B756-A62950642C75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3FCC55D7-F77F-4B5F-BACA-8A6B4379D1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B4BB674A-94B9-46AA-B8E5-917E655DCC96}" type="slidenum">
              <a:rPr lang="hr-HR" altLang="sr-Latn-RS">
                <a:latin typeface="Arial" panose="020B0604020202020204" pitchFamily="34" charset="0"/>
              </a:rPr>
              <a:pPr/>
              <a:t>1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27BC147E-C452-470F-9957-65F1D30B72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15923DA2-7360-43B3-A909-9617329254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682BB293-EA12-4B9C-A28F-B79D969E7D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ACA243F9-A8AB-4377-87E5-6783F15A37DB}" type="slidenum">
              <a:rPr lang="hr-HR" altLang="sr-Latn-RS">
                <a:latin typeface="Arial" panose="020B0604020202020204" pitchFamily="34" charset="0"/>
              </a:rPr>
              <a:pPr/>
              <a:t>2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D53CDED9-95E4-4B15-B915-BB56AE37E9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C174DC7A-9221-4CA0-A483-532D765C7A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0D57357C-0A80-4157-8652-868B2573A5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AEC9C9BA-C3B4-436D-91E5-199D23B5DB0C}" type="slidenum">
              <a:rPr lang="hr-HR" altLang="sr-Latn-RS">
                <a:latin typeface="Arial" panose="020B0604020202020204" pitchFamily="34" charset="0"/>
              </a:rPr>
              <a:pPr/>
              <a:t>3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1296B773-5A26-4A37-B72B-6019EF7AC5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B26FC643-3781-4370-ADC1-2F8DB98799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D4D14B4F-C692-4917-B3CD-0F8E59FBAD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F50BAA68-A9D8-444B-9B28-A7898BD476B7}" type="slidenum">
              <a:rPr lang="hr-HR" altLang="sr-Latn-RS">
                <a:latin typeface="Arial" panose="020B0604020202020204" pitchFamily="34" charset="0"/>
              </a:rPr>
              <a:pPr/>
              <a:t>4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7FF14A79-0996-4B98-A620-98A48C692E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62E860CE-9BD2-4C1C-97AC-F1A0982597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317231C6-7580-47CA-A3B5-22639B295B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AE1E9F5E-6C69-4118-837C-595A07C20ED1}" type="slidenum">
              <a:rPr lang="hr-HR" altLang="sr-Latn-RS">
                <a:latin typeface="Arial" panose="020B0604020202020204" pitchFamily="34" charset="0"/>
              </a:rPr>
              <a:pPr/>
              <a:t>5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3217CC24-B03F-4568-9A06-47A33C8FE6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A8AC3F56-0881-45DB-86F2-B4E8597534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3DF8E14B-1615-4EDF-B585-E5AEAAB6D3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8A779A41-C8A2-4270-AA6A-06C44D56AEEE}" type="slidenum">
              <a:rPr lang="hr-HR" altLang="sr-Latn-RS">
                <a:latin typeface="Arial" panose="020B0604020202020204" pitchFamily="34" charset="0"/>
              </a:rPr>
              <a:pPr/>
              <a:t>6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E74A992C-95B7-4CB7-9F65-1CB84647BF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E7ED99B5-8162-46D3-9FBF-C0773CBA7B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7A7E3152-490A-45AE-8063-7391509EB3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11372422-5FA1-465F-8F0A-4A42E955FABB}" type="slidenum">
              <a:rPr lang="hr-HR" altLang="sr-Latn-RS">
                <a:latin typeface="Arial" panose="020B0604020202020204" pitchFamily="34" charset="0"/>
              </a:rPr>
              <a:pPr/>
              <a:t>7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CE7E4F9D-B2BC-4E10-9E32-5B0D668E2A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FBF63A89-2DFC-4165-B52A-49039FA529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F2185298-A6CA-463B-BD54-A65EB5D804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929DDF0D-A4AF-471B-AA29-2E4CA2984B24}" type="slidenum">
              <a:rPr lang="hr-HR" altLang="sr-Latn-RS">
                <a:latin typeface="Arial" panose="020B0604020202020204" pitchFamily="34" charset="0"/>
              </a:rPr>
              <a:pPr/>
              <a:t>8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9178A8BB-BE44-4C37-BD03-3671E76F30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C6AD9FA5-F5D0-4048-8881-D89C102CAD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DD672114-86F9-4586-B29D-029C4A4243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4BCEB819-CA0C-4A56-8550-C33C27FDC94C}" type="slidenum">
              <a:rPr lang="hr-HR" altLang="sr-Latn-RS">
                <a:latin typeface="Arial" panose="020B0604020202020204" pitchFamily="34" charset="0"/>
              </a:rPr>
              <a:pPr/>
              <a:t>9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2C8E1B73-36D6-4D90-8513-08407419C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743BFC3F-3418-44FF-9E8C-15EBE5D32F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DDA5D1F8-B1B9-45D7-900C-DAB110A56D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361379F6-4406-4D37-A7F6-02EF488DAEAA}" type="slidenum">
              <a:rPr lang="hr-HR" altLang="sr-Latn-RS">
                <a:latin typeface="Arial" panose="020B0604020202020204" pitchFamily="34" charset="0"/>
              </a:rPr>
              <a:pPr/>
              <a:t>10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A2066721-8383-41F9-9B07-C125BA27A7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596C97AD-468D-488A-A54D-06E8C52B9C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75E7ED5D-A0E6-439D-BF1B-8A1D6DD227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42A07CD5-A961-428E-A7D5-0C2ABEF15F7B}" type="slidenum">
              <a:rPr lang="hr-HR" altLang="sr-Latn-RS">
                <a:latin typeface="Arial" panose="020B0604020202020204" pitchFamily="34" charset="0"/>
              </a:rPr>
              <a:pPr/>
              <a:t>11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334A82C3-3F3C-432E-80AB-C57ABDFDF8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75D74AA6-7A5B-4E79-A693-F1658CB110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FD3100BA-B7AC-491F-8261-874A8819ED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B91AB32F-6FAE-4D33-8715-CE49EA277CEE}" type="slidenum">
              <a:rPr lang="hr-HR" altLang="sr-Latn-RS">
                <a:latin typeface="Arial" panose="020B0604020202020204" pitchFamily="34" charset="0"/>
              </a:rPr>
              <a:pPr/>
              <a:t>12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3DC310D5-3955-41B1-9BB3-D01075A6F9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4849E5E1-06BE-4C4D-9C10-22F25EABE4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23830EC4-48F3-45DC-BAE7-DEE741B947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F340EF31-205D-4CDF-9C4C-36DBF838BD81}" type="slidenum">
              <a:rPr lang="hr-HR" altLang="sr-Latn-RS">
                <a:latin typeface="Arial" panose="020B0604020202020204" pitchFamily="34" charset="0"/>
              </a:rPr>
              <a:pPr/>
              <a:t>13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AE65D8DF-03D1-4D5E-9C6E-CE5720B92E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11A16B7D-ADAE-49A2-B0A1-2D5F2F516A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37FBEE16-EFEB-4DB5-9D27-FDE4B0D302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210302DC-B85A-48C1-B698-0DA42A245B6F}" type="slidenum">
              <a:rPr lang="hr-HR" altLang="sr-Latn-RS">
                <a:latin typeface="Arial" panose="020B0604020202020204" pitchFamily="34" charset="0"/>
              </a:rPr>
              <a:pPr/>
              <a:t>14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945FAD2E-F5CB-408A-8CD9-B84F006D75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3D2AC77F-4801-4935-8292-026D83C804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48354713-0803-4CE5-9DC3-AE9DB18634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56186FBA-82D9-44F4-8C77-01331FDC0D5F}" type="slidenum">
              <a:rPr lang="hr-HR" altLang="sr-Latn-RS">
                <a:latin typeface="Arial" panose="020B0604020202020204" pitchFamily="34" charset="0"/>
              </a:rPr>
              <a:pPr/>
              <a:t>15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3C5CC7DD-F2EC-4C05-B716-FCE5028B38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EDB30844-728C-497C-8D6A-49A2BD6892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EB4BB890-40EE-408E-8007-50A7EA84F0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1EE7D333-081A-43FA-8235-045B759164EB}" type="slidenum">
              <a:rPr lang="hr-HR" altLang="sr-Latn-RS">
                <a:latin typeface="Arial" panose="020B0604020202020204" pitchFamily="34" charset="0"/>
              </a:rPr>
              <a:pPr/>
              <a:t>16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7B36AE22-E107-40B4-B5E9-68B9F8086C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A33FC2F0-FFC2-4A92-900B-D6191F6F5D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D7731CB2-2092-4229-BECB-BEFD93403C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DFBB5AF4-3C14-4A94-9408-85BA2F7FADE4}" type="slidenum">
              <a:rPr lang="hr-HR" altLang="sr-Latn-RS">
                <a:latin typeface="Arial" panose="020B0604020202020204" pitchFamily="34" charset="0"/>
              </a:rPr>
              <a:pPr/>
              <a:t>17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0BAEF184-EC78-4158-A65C-E7C484BD94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C6ECBD5C-256A-403B-831C-59CFE35ACB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EF5D8F25-ED4B-4F4C-8FF6-387F14BC4D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843BD8A9-4C89-4694-948E-9B9FCC5049AE}" type="slidenum">
              <a:rPr lang="hr-HR" altLang="sr-Latn-RS">
                <a:latin typeface="Arial" panose="020B0604020202020204" pitchFamily="34" charset="0"/>
              </a:rPr>
              <a:pPr/>
              <a:t>18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7B548E5B-9E85-4352-8B7F-A3E35756F6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8DBFAAEB-594B-4DD6-BD17-0DAAE28F32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16B645E3-15B1-4EAE-BC91-FC05B88561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10A21901-18B9-4BDE-B864-71E077F2351C}" type="slidenum">
              <a:rPr lang="hr-HR" altLang="sr-Latn-RS">
                <a:latin typeface="Arial" panose="020B0604020202020204" pitchFamily="34" charset="0"/>
              </a:rPr>
              <a:pPr/>
              <a:t>19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6072EE73-2B45-492E-8B12-24A682CBF2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612833E3-5B54-48EC-B662-9CF28B4156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DCDFB061-35A9-4374-8EA1-C9A77CA69D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C37594AF-6A5C-4F7F-8B47-8169F5AAEC00}" type="slidenum">
              <a:rPr lang="hr-HR" altLang="sr-Latn-RS">
                <a:latin typeface="Arial" panose="020B0604020202020204" pitchFamily="34" charset="0"/>
              </a:rPr>
              <a:pPr/>
              <a:t>20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8242837D-62FC-4CC2-B987-93F980B40A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D1E38257-897A-48DB-95CF-D573505217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8C1ACE6C-366B-421D-B1C4-0DAD357790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9D8F27A1-FBFB-466D-A561-068378A9A560}" type="slidenum">
              <a:rPr lang="hr-HR" altLang="sr-Latn-RS">
                <a:latin typeface="Arial" panose="020B0604020202020204" pitchFamily="34" charset="0"/>
              </a:rPr>
              <a:pPr/>
              <a:t>21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D9E5328D-E388-4AAB-81E3-5AF06560CB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020B01A2-B262-4DC7-94A3-955A2E29F0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F3A61AAD-2E16-4257-A039-6823272311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3502ADA2-F01C-47EC-8D9D-EBD658654193}" type="slidenum">
              <a:rPr lang="hr-HR" altLang="sr-Latn-RS">
                <a:latin typeface="Arial" panose="020B0604020202020204" pitchFamily="34" charset="0"/>
              </a:rPr>
              <a:pPr/>
              <a:t>22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E7E0922A-782A-41D3-85E5-7FAF7C2501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2E279B41-591F-47D7-B1C0-EE5C209763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47F21BCB-8DA4-4E03-A420-0D31F96915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6722258F-C29C-4B49-8E31-F3D28C5F07AF}" type="slidenum">
              <a:rPr lang="hr-HR" altLang="sr-Latn-RS">
                <a:latin typeface="Arial" panose="020B0604020202020204" pitchFamily="34" charset="0"/>
              </a:rPr>
              <a:pPr/>
              <a:t>23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4FD85F48-2282-48FF-8903-CCAAF66EB8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8AABDA92-2B7E-4430-8C17-E0D417B3A8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2DCA962D-26BC-4961-8AF1-5A09CEA86D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CF58D366-3C4F-47ED-B047-FCD13E585C2C}" type="slidenum">
              <a:rPr lang="hr-HR" altLang="sr-Latn-RS">
                <a:latin typeface="Arial" panose="020B0604020202020204" pitchFamily="34" charset="0"/>
              </a:rPr>
              <a:pPr/>
              <a:t>24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5AB6D333-2A3E-4F7C-8C56-0BC06DADCF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2B4A76A8-5E12-413E-9C85-F18E791B07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8F01970C-EF10-4F72-A980-0B25D70A36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A81B1C5E-50C3-46FE-AFE5-CBF16277EE2B}" type="slidenum">
              <a:rPr lang="hr-HR" altLang="sr-Latn-RS">
                <a:latin typeface="Arial" panose="020B0604020202020204" pitchFamily="34" charset="0"/>
              </a:rPr>
              <a:pPr/>
              <a:t>25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34C7EAC6-34E2-4A59-94A9-18DAA8D8D4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F4AFD2A0-23A0-4910-8031-4B1FB74860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B63045C7-F76B-4DEA-8159-D7A754104A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033D06C3-FD26-4E85-A1F6-2888957E5033}" type="slidenum">
              <a:rPr lang="hr-HR" altLang="sr-Latn-RS">
                <a:latin typeface="Arial" panose="020B0604020202020204" pitchFamily="34" charset="0"/>
              </a:rPr>
              <a:pPr/>
              <a:t>26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9987EA7E-BA59-486E-9651-1DB5D77DB0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F7FDA9C4-9171-4706-913B-43A3A0CA01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B35DD8F3-C50C-444E-9636-B4BF3FBC01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3A17C5D6-9619-4D52-A72D-61010DCFD075}" type="slidenum">
              <a:rPr lang="hr-HR" altLang="sr-Latn-RS">
                <a:latin typeface="Arial" panose="020B0604020202020204" pitchFamily="34" charset="0"/>
              </a:rPr>
              <a:pPr/>
              <a:t>27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A64B28D0-AE73-42A2-9A9C-0E718D973A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C7D80FC1-0F54-4C8C-A73B-917623CE19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64730476-3BB6-4D6C-B3A1-1914FF73CA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8B6449A4-0BDA-420D-B245-51327C884BE1}" type="slidenum">
              <a:rPr lang="hr-HR" altLang="sr-Latn-RS">
                <a:latin typeface="Arial" panose="020B0604020202020204" pitchFamily="34" charset="0"/>
              </a:rPr>
              <a:pPr/>
              <a:t>28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263E93A5-4265-4CF3-A004-26DB854EF0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5055DE98-446C-4938-A1FB-135EBFD13B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39D8C0C9-6543-4541-AD4B-BF7BD3BCE8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611373C1-7566-4D35-BDB6-620A0F804304}" type="slidenum">
              <a:rPr lang="hr-HR" altLang="sr-Latn-RS">
                <a:latin typeface="Arial" panose="020B0604020202020204" pitchFamily="34" charset="0"/>
              </a:rPr>
              <a:pPr/>
              <a:t>29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EBA91B30-843E-41FD-A323-BADB686002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D7B6C2DE-1B07-44FA-8488-5C0A2604FC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21C786B6-4E0B-4600-A673-D829E5F0F8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3A4A5427-B23E-4F66-8D4D-DA3EDC84FA0E}" type="slidenum">
              <a:rPr lang="hr-HR" altLang="sr-Latn-RS">
                <a:latin typeface="Arial" panose="020B0604020202020204" pitchFamily="34" charset="0"/>
              </a:rPr>
              <a:pPr/>
              <a:t>30</a:t>
            </a:fld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395A42E8-CC0E-4CFF-81A9-D169447A7F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FAC3E4C8-115F-4394-9366-E5E451A2EC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>
            <a:extLst>
              <a:ext uri="{FF2B5EF4-FFF2-40B4-BE49-F238E27FC236}">
                <a16:creationId xmlns:a16="http://schemas.microsoft.com/office/drawing/2014/main" id="{A0E4090A-DC65-484D-8C33-2ED2B4079F26}"/>
              </a:ext>
            </a:extLst>
          </p:cNvPr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9AC3CED2-3FDD-46BA-8F05-E1BC20340AF0}"/>
              </a:ext>
            </a:extLst>
          </p:cNvPr>
          <p:cNvSpPr/>
          <p:nvPr/>
        </p:nvSpPr>
        <p:spPr>
          <a:xfrm>
            <a:off x="4763" y="0"/>
            <a:ext cx="9139237" cy="4572000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7">
            <a:extLst>
              <a:ext uri="{FF2B5EF4-FFF2-40B4-BE49-F238E27FC236}">
                <a16:creationId xmlns:a16="http://schemas.microsoft.com/office/drawing/2014/main" id="{5ACE03FD-6234-452E-8360-065C6A2E7C52}"/>
              </a:ext>
            </a:extLst>
          </p:cNvPr>
          <p:cNvCxnSpPr/>
          <p:nvPr/>
        </p:nvCxnSpPr>
        <p:spPr>
          <a:xfrm flipV="1">
            <a:off x="6289675" y="5264150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/>
          <a:lstStyle>
            <a:lvl1pPr algn="r">
              <a:defRPr sz="4400" spc="200" baseline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37BD994-214B-4C78-BC5C-8460B0B7E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4AE338-007E-4AF6-A3B9-D09B3BE18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42B1677-9D7B-44CF-ADC7-43DE2CE24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B11F9-2541-477E-B42B-C2D3A8966822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19896935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F84A7-8132-4E80-BB33-C3091774F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D1156-F120-46DF-A4ED-F419143EB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91F7F-EAC5-4A07-BCC5-A2473692D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E2EC64-39C6-426F-AB57-36A424346734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698419920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>
            <a:extLst>
              <a:ext uri="{FF2B5EF4-FFF2-40B4-BE49-F238E27FC236}">
                <a16:creationId xmlns:a16="http://schemas.microsoft.com/office/drawing/2014/main" id="{6AE133BE-0934-4FC7-B84F-527D5926E0BB}"/>
              </a:ext>
            </a:extLst>
          </p:cNvPr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id="{EA158D6B-7EB5-434E-9848-7DFE88C6C7E0}"/>
              </a:ext>
            </a:extLst>
          </p:cNvPr>
          <p:cNvSpPr/>
          <p:nvPr/>
        </p:nvSpPr>
        <p:spPr>
          <a:xfrm>
            <a:off x="4763" y="0"/>
            <a:ext cx="9139237" cy="4572000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7">
            <a:extLst>
              <a:ext uri="{FF2B5EF4-FFF2-40B4-BE49-F238E27FC236}">
                <a16:creationId xmlns:a16="http://schemas.microsoft.com/office/drawing/2014/main" id="{9B279137-69AD-4706-A5D4-04BE876F963E}"/>
              </a:ext>
            </a:extLst>
          </p:cNvPr>
          <p:cNvCxnSpPr/>
          <p:nvPr/>
        </p:nvCxnSpPr>
        <p:spPr>
          <a:xfrm flipV="1">
            <a:off x="6289675" y="5264150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/>
          <a:lstStyle>
            <a:lvl1pPr algn="r">
              <a:defRPr sz="4400" b="0" spc="200" baseline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D290DC7-E61D-4981-BC44-31C0597A5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EC41A8F-2084-40E6-AEDB-CFC0BD24B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9A951AB-D6A4-4AF1-91ED-2000BC770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07AF89-7415-44DF-B728-85E943566893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338094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B0E8CDA-29A7-436E-B016-71A9618B8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6B2A67B-1274-4EE8-B1AB-50DF74014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3389E3E-9767-4192-83DF-65EA1A6CC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E530CE-259B-44F2-BDAA-F4E1E5349429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8014407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C4B308E-2531-4B76-B907-425F6D04A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C5281EA-9B51-4299-B707-8FB93A9FB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A5A9400-6ADB-46C2-B2A5-2E1D44334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7CB1BF-6D70-4121-AC23-AF0BEF897C9E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725541261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3FD4CEF-C661-43B9-96D5-0F233D661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1A49FC1-4EFD-4CB2-8639-EF19667EC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DC7432C-B4CC-4B21-A271-8EC20EFE8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AFF218-03C0-457B-8377-7BA6A7B37338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98856169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C9DA5B-AC92-456B-B0EE-4267376D4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2E6EAE-8902-4F07-BC0C-ADC7A4E4C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C5AFC4-EECD-46D8-BBFD-5B0CF8FEB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586398-7772-480D-BDD7-EE47057DE441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786145896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3F76E77-8299-4F5E-85CB-CE8A7B050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E758B0E-37FC-4944-BBA6-7D459ED02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FC9ACCE-7925-4E41-AF9A-0865CFF42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63C081-93FE-416E-95BF-21D7A21200B9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350500769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7">
            <a:extLst>
              <a:ext uri="{FF2B5EF4-FFF2-40B4-BE49-F238E27FC236}">
                <a16:creationId xmlns:a16="http://schemas.microsoft.com/office/drawing/2014/main" id="{89902FD1-0CA6-4F57-A7BE-3ED80B441723}"/>
              </a:ext>
            </a:extLst>
          </p:cNvPr>
          <p:cNvCxnSpPr/>
          <p:nvPr/>
        </p:nvCxnSpPr>
        <p:spPr>
          <a:xfrm flipV="1">
            <a:off x="6289675" y="5264150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/>
          <a:lstStyle>
            <a:lvl1pPr algn="r">
              <a:defRPr sz="4400" spc="200" baseline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hr-HR" noProof="0"/>
              <a:t>Kliknite ikonu da biste dodali  sliku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3D98F925-301B-47E7-B4B9-D514CC629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CC44AAA-2A74-4486-AA41-1AF3E0A5F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8527EA8C-DB19-4EB7-85AE-62A5E0B37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58DD7D-8302-467E-9FA1-4EFD0DFC3A83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079406333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B415A-9C94-4B9B-AB78-D91DC3FAA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D5157-7FC7-4DEF-BC98-8FF4F05BF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BF210-8B22-43A7-9653-1C63A1648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C653DA-1942-4FA4-9CC6-271E36D36BCC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156673548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>
            <a:extLst>
              <a:ext uri="{FF2B5EF4-FFF2-40B4-BE49-F238E27FC236}">
                <a16:creationId xmlns:a16="http://schemas.microsoft.com/office/drawing/2014/main" id="{17FC10A2-A606-4572-9728-4C4A0EE19380}"/>
              </a:ext>
            </a:extLst>
          </p:cNvPr>
          <p:cNvCxnSpPr/>
          <p:nvPr/>
        </p:nvCxnSpPr>
        <p:spPr>
          <a:xfrm rot="5400000" flipV="1">
            <a:off x="7543800" y="173038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6FAAA40-C4F4-40C8-84B8-2038290E2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FF6432F-CB6D-4FB5-8935-59DA7EE18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9D87235-FE99-430A-8EF5-2215A1412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139DEA-24A4-46A0-B67B-190DDB9E75F7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526734803"/>
      </p:ext>
    </p:extLst>
  </p:cSld>
  <p:clrMapOvr>
    <a:masterClrMapping/>
  </p:clrMapOvr>
  <p:transition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92A5FC-8B30-40EC-9092-A3DA54F67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350" y="585788"/>
            <a:ext cx="7289800" cy="149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CB26C7-36C9-4705-8090-62ABB37608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68350" y="2286000"/>
            <a:ext cx="72898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/>
              <a:t>Kliknite da biste uredili matrice</a:t>
            </a:r>
          </a:p>
          <a:p>
            <a:pPr lvl="1"/>
            <a:r>
              <a:rPr lang="hr-HR" altLang="sr-Latn-RS"/>
              <a:t>Druga razina</a:t>
            </a:r>
          </a:p>
          <a:p>
            <a:pPr lvl="2"/>
            <a:r>
              <a:rPr lang="hr-HR" altLang="sr-Latn-RS"/>
              <a:t>Treća razina</a:t>
            </a:r>
          </a:p>
          <a:p>
            <a:pPr lvl="3"/>
            <a:r>
              <a:rPr lang="hr-HR" altLang="sr-Latn-RS"/>
              <a:t>Četvrta razina</a:t>
            </a:r>
          </a:p>
          <a:p>
            <a:pPr lvl="4"/>
            <a:r>
              <a:rPr lang="hr-HR" altLang="sr-Latn-RS"/>
              <a:t>Peta razina stilove teksta</a:t>
            </a:r>
            <a:endParaRPr lang="en-US" alt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B937AC-035F-4D63-9594-3362CFA56E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8350" y="6470650"/>
            <a:ext cx="1616075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35C33-461E-494C-950F-0B84CBAEFE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32200" y="6470650"/>
            <a:ext cx="442595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3951B-123C-4CCA-B0C8-A69970F68D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28000" y="6470650"/>
            <a:ext cx="73025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0D0D0D"/>
                </a:solidFill>
                <a:latin typeface="Tw Cen MT Condensed" panose="020B0606020104020203" pitchFamily="34" charset="-18"/>
              </a:defRPr>
            </a:lvl1pPr>
          </a:lstStyle>
          <a:p>
            <a:fld id="{5D4E516D-BA6A-45D1-AB7B-E57777442A5E}" type="slidenum">
              <a:rPr lang="hr-HR" altLang="sr-Latn-RS"/>
              <a:pPr/>
              <a:t>‹#›</a:t>
            </a:fld>
            <a:endParaRPr lang="hr-HR" altLang="sr-Latn-R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46DCFF-83E3-4670-A4FB-C8834366FFD8}"/>
              </a:ext>
            </a:extLst>
          </p:cNvPr>
          <p:cNvCxnSpPr/>
          <p:nvPr/>
        </p:nvCxnSpPr>
        <p:spPr>
          <a:xfrm flipV="1">
            <a:off x="571500" y="827088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893" r:id="rId2"/>
    <p:sldLayoutId id="2147483900" r:id="rId3"/>
    <p:sldLayoutId id="2147483894" r:id="rId4"/>
    <p:sldLayoutId id="2147483895" r:id="rId5"/>
    <p:sldLayoutId id="2147483896" r:id="rId6"/>
    <p:sldLayoutId id="2147483901" r:id="rId7"/>
    <p:sldLayoutId id="2147483897" r:id="rId8"/>
    <p:sldLayoutId id="2147483902" r:id="rId9"/>
    <p:sldLayoutId id="2147483898" r:id="rId10"/>
    <p:sldLayoutId id="2147483903" r:id="rId11"/>
  </p:sldLayoutIdLst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4400" kern="1200" cap="all" spc="100">
          <a:solidFill>
            <a:srgbClr val="0D0D0D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0D0D0D"/>
          </a:solidFill>
          <a:latin typeface="Tw Cen MT Condensed" panose="020B0606020104020203" pitchFamily="34" charset="-18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0D0D0D"/>
          </a:solidFill>
          <a:latin typeface="Tw Cen MT Condensed" panose="020B0606020104020203" pitchFamily="34" charset="-18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0D0D0D"/>
          </a:solidFill>
          <a:latin typeface="Tw Cen MT Condensed" panose="020B0606020104020203" pitchFamily="34" charset="-18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0D0D0D"/>
          </a:solidFill>
          <a:latin typeface="Tw Cen MT Condensed" panose="020B0606020104020203" pitchFamily="34" charset="-1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0D0D0D"/>
          </a:solidFill>
          <a:latin typeface="Tw Cen MT Condensed" panose="020B0606020104020203" pitchFamily="34" charset="-18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0D0D0D"/>
          </a:solidFill>
          <a:latin typeface="Tw Cen MT Condensed" panose="020B0606020104020203" pitchFamily="34" charset="-18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0D0D0D"/>
          </a:solidFill>
          <a:latin typeface="Tw Cen MT Condensed" panose="020B0606020104020203" pitchFamily="34" charset="-18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0D0D0D"/>
          </a:solidFill>
          <a:latin typeface="Tw Cen MT Condensed" panose="020B0606020104020203" pitchFamily="34" charset="-18"/>
        </a:defRPr>
      </a:lvl9pPr>
    </p:titleStyle>
    <p:bodyStyle>
      <a:lvl1pPr marL="90488" indent="-90488" algn="l" rtl="0" fontAlgn="base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-18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13" indent="-136525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7675" indent="-136525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3725" indent="-136525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6288" indent="-136525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slide" Target="slide10.xml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2">
            <a:extLst>
              <a:ext uri="{FF2B5EF4-FFF2-40B4-BE49-F238E27FC236}">
                <a16:creationId xmlns:a16="http://schemas.microsoft.com/office/drawing/2014/main" id="{9B59BC47-4AAC-43DF-B63C-E56CAF626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4418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cxnSp>
        <p:nvCxnSpPr>
          <p:cNvPr id="5" name="Ravni poveznik 4">
            <a:extLst>
              <a:ext uri="{FF2B5EF4-FFF2-40B4-BE49-F238E27FC236}">
                <a16:creationId xmlns:a16="http://schemas.microsoft.com/office/drawing/2014/main" id="{04CF05BA-E94C-41A4-A0DD-5368988D5528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avni poveznik 5">
            <a:extLst>
              <a:ext uri="{FF2B5EF4-FFF2-40B4-BE49-F238E27FC236}">
                <a16:creationId xmlns:a16="http://schemas.microsoft.com/office/drawing/2014/main" id="{6CF4048A-AEFA-4B59-8985-6B83A8FFFF07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niOkvir 6">
            <a:extLst>
              <a:ext uri="{FF2B5EF4-FFF2-40B4-BE49-F238E27FC236}">
                <a16:creationId xmlns:a16="http://schemas.microsoft.com/office/drawing/2014/main" id="{42FFC332-C9AE-488A-B39C-914EFB5FB647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9E11B34D-4216-4142-BC72-A225820D02E7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  <p:sp>
        <p:nvSpPr>
          <p:cNvPr id="10248" name="Pravokutnik 2">
            <a:extLst>
              <a:ext uri="{FF2B5EF4-FFF2-40B4-BE49-F238E27FC236}">
                <a16:creationId xmlns:a16="http://schemas.microsoft.com/office/drawing/2014/main" id="{B565C10F-8A5E-4A29-AAA3-A9A9E7411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420938"/>
            <a:ext cx="8351838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901700" defTabSz="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 defTabSz="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 defTabSz="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 defTabSz="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 defTabSz="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/>
            <a:r>
              <a:rPr lang="hr-HR" altLang="sr-Latn-RS" sz="44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Upravljanje i (ruko)vođenje</a:t>
            </a:r>
          </a:p>
          <a:p>
            <a:pPr algn="ctr" eaLnBrk="1" hangingPunct="1"/>
            <a:r>
              <a:rPr lang="hr-HR" altLang="sr-Latn-RS" sz="44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srednjom školom i učeničkim domom</a:t>
            </a:r>
          </a:p>
        </p:txBody>
      </p:sp>
      <p:sp>
        <p:nvSpPr>
          <p:cNvPr id="14" name="Pravokutnik 13">
            <a:extLst>
              <a:ext uri="{FF2B5EF4-FFF2-40B4-BE49-F238E27FC236}">
                <a16:creationId xmlns:a16="http://schemas.microsoft.com/office/drawing/2014/main" id="{697F9056-EA33-47C9-9FE8-1153406DAB1A}"/>
              </a:ext>
            </a:extLst>
          </p:cNvPr>
          <p:cNvSpPr/>
          <p:nvPr/>
        </p:nvSpPr>
        <p:spPr>
          <a:xfrm>
            <a:off x="971550" y="4811713"/>
            <a:ext cx="7416800" cy="64611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>
            <a:spAutoFit/>
          </a:bodyPr>
          <a:lstStyle/>
          <a:p>
            <a:pPr indent="-901700" algn="ctr" defTabSz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Stručni skup ravnatelja srednjih škola i učeničkih domova</a:t>
            </a:r>
          </a:p>
          <a:p>
            <a:pPr indent="-901700" algn="ctr" defTabSz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AZOO - Rijeka, 9. veljače 2021. god.</a:t>
            </a:r>
          </a:p>
        </p:txBody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CA78CDD4-D5EA-47FD-B409-7F2A340A709A}"/>
              </a:ext>
            </a:extLst>
          </p:cNvPr>
          <p:cNvSpPr/>
          <p:nvPr/>
        </p:nvSpPr>
        <p:spPr>
          <a:xfrm>
            <a:off x="1907841" y="1616076"/>
            <a:ext cx="53283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32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Izv. prof. dr. sc. Stjepan Staničić</a:t>
            </a:r>
            <a:endParaRPr lang="hr-HR" sz="3200" dirty="0"/>
          </a:p>
        </p:txBody>
      </p:sp>
    </p:spTree>
  </p:cSld>
  <p:clrMapOvr>
    <a:masterClrMapping/>
  </p:clrMapOvr>
  <p:transition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8" name="Rectangle 4">
            <a:extLst>
              <a:ext uri="{FF2B5EF4-FFF2-40B4-BE49-F238E27FC236}">
                <a16:creationId xmlns:a16="http://schemas.microsoft.com/office/drawing/2014/main" id="{B2CDAF82-D7E0-4625-8587-04652B0BD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714500"/>
            <a:ext cx="8496300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901700" indent="-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hr-HR" altLang="sr-Latn-R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Struktura izlaganja</a:t>
            </a:r>
          </a:p>
          <a:p>
            <a:pPr algn="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hr-HR" altLang="sr-Latn-RS" sz="20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hr-HR" altLang="sr-Latn-RS" sz="20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hr-HR" altLang="sr-Latn-RS" sz="32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Stručno područje </a:t>
            </a:r>
            <a:r>
              <a:rPr lang="hr-HR" altLang="sr-Latn-RS" sz="2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– upravljanje, (ruko)vođenje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hr-HR" altLang="sr-Latn-RS" sz="32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Ravnatelj</a:t>
            </a:r>
            <a:r>
              <a:rPr lang="hr-HR" altLang="sr-Latn-RS" sz="2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2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- područja rada, funkcije i kompetencije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hr-HR" altLang="sr-Latn-RS" sz="32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Profesionalizacija ravnatelja</a:t>
            </a:r>
          </a:p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hr-HR" altLang="sr-Latn-RS" sz="4400" b="1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Ravni poveznik 3">
            <a:extLst>
              <a:ext uri="{FF2B5EF4-FFF2-40B4-BE49-F238E27FC236}">
                <a16:creationId xmlns:a16="http://schemas.microsoft.com/office/drawing/2014/main" id="{BC49A6D8-8CC2-4DF4-A62A-82A857004D40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avni poveznik 4">
            <a:extLst>
              <a:ext uri="{FF2B5EF4-FFF2-40B4-BE49-F238E27FC236}">
                <a16:creationId xmlns:a16="http://schemas.microsoft.com/office/drawing/2014/main" id="{A0FA7DEF-D42C-48A0-8D0F-D9E38ECA638C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niOkvir 5">
            <a:extLst>
              <a:ext uri="{FF2B5EF4-FFF2-40B4-BE49-F238E27FC236}">
                <a16:creationId xmlns:a16="http://schemas.microsoft.com/office/drawing/2014/main" id="{75371C00-0BB8-4F97-B03D-B0A54672AF96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A2221924-8E0A-4B62-80E4-D15AC31D93F9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5430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30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5" name="Rectangle 3">
            <a:extLst>
              <a:ext uri="{FF2B5EF4-FFF2-40B4-BE49-F238E27FC236}">
                <a16:creationId xmlns:a16="http://schemas.microsoft.com/office/drawing/2014/main" id="{89B06D78-3409-4831-BAC3-15CDB149B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899" y="1945791"/>
            <a:ext cx="8712200" cy="4376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61950" indent="-361950" eaLnBrk="1" fontAlgn="auto" hangingPunct="1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hr-HR" sz="2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Upravljanje, rukovođenje, vođenje</a:t>
            </a:r>
          </a:p>
          <a:p>
            <a:pPr marL="361950" indent="-361950" eaLnBrk="1" fontAlgn="auto" hangingPunct="1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hr-HR" sz="24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Administration</a:t>
            </a:r>
            <a:r>
              <a:rPr lang="hr-HR" sz="2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, Management, </a:t>
            </a:r>
            <a:r>
              <a:rPr lang="hr-HR" sz="24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Leadership</a:t>
            </a:r>
            <a:endParaRPr lang="hr-HR" sz="24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_____________________________________</a:t>
            </a:r>
          </a:p>
          <a:p>
            <a:pPr marL="361950" indent="-361950" defTabSz="179388" eaLnBrk="1" fontAlgn="auto" hangingPunct="1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hr-HR" sz="2400" dirty="0">
                <a:solidFill>
                  <a:srgbClr val="CC3300"/>
                </a:solidFill>
                <a:latin typeface="Calibri" pitchFamily="34" charset="0"/>
              </a:rPr>
              <a:t>Obrazovni, školski, pedagoški - menadžment</a:t>
            </a:r>
          </a:p>
          <a:p>
            <a:pPr marL="361950" indent="-361950" eaLnBrk="1" fontAlgn="auto" hangingPunct="1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hr-HR" sz="2400" b="1" dirty="0">
                <a:solidFill>
                  <a:srgbClr val="CC3300"/>
                </a:solidFill>
                <a:latin typeface="Calibri" pitchFamily="34" charset="0"/>
              </a:rPr>
              <a:t>Menadžment i vođenje - (ruko)vođenje) u odgoju i obrazovanju</a:t>
            </a:r>
            <a:endParaRPr lang="hr-HR" sz="2400" dirty="0">
              <a:solidFill>
                <a:srgbClr val="CC3300"/>
              </a:solidFill>
              <a:latin typeface="Calibri" pitchFamily="34" charset="0"/>
            </a:endParaRPr>
          </a:p>
          <a:p>
            <a:pPr marL="901700" indent="-901700" eaLnBrk="1" fontAlgn="auto" hangingPunct="1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hr-HR" sz="2000" dirty="0">
              <a:solidFill>
                <a:srgbClr val="CC3300"/>
              </a:solidFill>
              <a:latin typeface="Calibri" pitchFamily="34" charset="0"/>
            </a:endParaRPr>
          </a:p>
          <a:p>
            <a:pPr marL="901700" indent="-9017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hr-HR" sz="2800" b="1" dirty="0">
                <a:solidFill>
                  <a:srgbClr val="C00000"/>
                </a:solidFill>
                <a:latin typeface="Calibri" pitchFamily="34" charset="0"/>
              </a:rPr>
              <a:t>Menadžment</a:t>
            </a:r>
            <a:r>
              <a:rPr lang="hr-HR" sz="24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 </a:t>
            </a:r>
          </a:p>
          <a:p>
            <a:pPr marL="901700" indent="-9017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Umijeće usklađivanja potencijala/resursa (ljudskih, fizičkih i financijskih) na putu ostvarenja nekog cilja</a:t>
            </a:r>
          </a:p>
          <a:p>
            <a:pPr marL="901700" indent="-901700"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hr-HR" sz="24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14339" name="Text Box 21">
            <a:extLst>
              <a:ext uri="{FF2B5EF4-FFF2-40B4-BE49-F238E27FC236}">
                <a16:creationId xmlns:a16="http://schemas.microsoft.com/office/drawing/2014/main" id="{D637C11B-EC56-4D3C-86A5-443628712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5386" y="1034225"/>
            <a:ext cx="3673227" cy="646331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/>
            <a:r>
              <a:rPr lang="hr-HR" altLang="sr-Latn-RS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Stručno područje</a:t>
            </a:r>
          </a:p>
        </p:txBody>
      </p:sp>
      <p:cxnSp>
        <p:nvCxnSpPr>
          <p:cNvPr id="5" name="Ravni poveznik 4">
            <a:extLst>
              <a:ext uri="{FF2B5EF4-FFF2-40B4-BE49-F238E27FC236}">
                <a16:creationId xmlns:a16="http://schemas.microsoft.com/office/drawing/2014/main" id="{146ED2C5-362C-4047-9987-64DDF2298C48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avni poveznik 5">
            <a:extLst>
              <a:ext uri="{FF2B5EF4-FFF2-40B4-BE49-F238E27FC236}">
                <a16:creationId xmlns:a16="http://schemas.microsoft.com/office/drawing/2014/main" id="{B5FE2074-FC27-4907-A7F0-7E5998BE9FBF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niOkvir 6">
            <a:extLst>
              <a:ext uri="{FF2B5EF4-FFF2-40B4-BE49-F238E27FC236}">
                <a16:creationId xmlns:a16="http://schemas.microsoft.com/office/drawing/2014/main" id="{217E11F4-C7C1-4123-90FC-7C21DCFB1FA1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C76A2958-0765-49F5-BC36-5E7E8658D75F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5635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3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>
            <a:extLst>
              <a:ext uri="{FF2B5EF4-FFF2-40B4-BE49-F238E27FC236}">
                <a16:creationId xmlns:a16="http://schemas.microsoft.com/office/drawing/2014/main" id="{FF1E9871-5AC2-4672-962E-C130FC164C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" y="1143000"/>
            <a:ext cx="8569325" cy="165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tabLst>
                <a:tab pos="542925" algn="l"/>
                <a:tab pos="622300" algn="l"/>
                <a:tab pos="803275" algn="l"/>
                <a:tab pos="1255713" algn="l"/>
                <a:tab pos="1346200" algn="l"/>
              </a:tabLst>
              <a:defRPr/>
            </a:pPr>
            <a:r>
              <a:rPr lang="hr-HR" sz="3600" b="1" dirty="0">
                <a:solidFill>
                  <a:srgbClr val="C00000"/>
                </a:solidFill>
                <a:latin typeface="Calibri" pitchFamily="34" charset="0"/>
              </a:rPr>
              <a:t>Menadžment </a:t>
            </a:r>
            <a:r>
              <a:rPr lang="hr-HR" sz="3600" b="1" dirty="0">
                <a:solidFill>
                  <a:srgbClr val="CC3300"/>
                </a:solidFill>
                <a:latin typeface="Calibri" pitchFamily="34" charset="0"/>
              </a:rPr>
              <a:t>u obrazovanju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tabLst>
                <a:tab pos="542925" algn="l"/>
                <a:tab pos="622300" algn="l"/>
                <a:tab pos="803275" algn="l"/>
                <a:tab pos="1255713" algn="l"/>
                <a:tab pos="1346200" algn="l"/>
              </a:tabLst>
              <a:defRPr/>
            </a:pPr>
            <a:r>
              <a:rPr lang="hr-HR" sz="24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Ekspanzija menadžmenta u drugim područjima rada (neprofitnim – vojsci, administraciji, sportu, zdravstvu,…)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tabLst>
                <a:tab pos="542925" algn="l"/>
                <a:tab pos="622300" algn="l"/>
                <a:tab pos="803275" algn="l"/>
                <a:tab pos="1255713" algn="l"/>
                <a:tab pos="1346200" algn="l"/>
              </a:tabLst>
              <a:defRPr/>
            </a:pPr>
            <a:endParaRPr lang="hr-HR" sz="1050" dirty="0">
              <a:solidFill>
                <a:srgbClr val="CC3300"/>
              </a:solidFill>
              <a:latin typeface="Calibri" pitchFamily="34" charset="0"/>
            </a:endParaRPr>
          </a:p>
        </p:txBody>
      </p:sp>
      <p:sp>
        <p:nvSpPr>
          <p:cNvPr id="4100" name="AutoShape 5">
            <a:extLst>
              <a:ext uri="{FF2B5EF4-FFF2-40B4-BE49-F238E27FC236}">
                <a16:creationId xmlns:a16="http://schemas.microsoft.com/office/drawing/2014/main" id="{CC5E417E-D614-4834-8592-3E9E4AFC0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414713"/>
            <a:ext cx="8104187" cy="2143125"/>
          </a:xfrm>
          <a:prstGeom prst="roundRect">
            <a:avLst>
              <a:gd name="adj" fmla="val 1666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r-Latn-CS" altLang="sr-Latn-R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388" name="Pravokutnik 4">
            <a:extLst>
              <a:ext uri="{FF2B5EF4-FFF2-40B4-BE49-F238E27FC236}">
                <a16:creationId xmlns:a16="http://schemas.microsoft.com/office/drawing/2014/main" id="{55CD42B4-AD0D-4463-A42C-8CFF9260A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3794125"/>
            <a:ext cx="77866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8288" indent="1588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hr-HR" altLang="sr-Latn-RS" sz="2800" b="1">
                <a:solidFill>
                  <a:schemeClr val="bg1"/>
                </a:solidFill>
                <a:latin typeface="Calibri" panose="020F0502020204030204" pitchFamily="34" charset="0"/>
              </a:rPr>
              <a:t>Usklađivanje ljudskih, fizičkih i financijskih potencijala da bi se ostvarili ciljevi u djelatnosti odgoja i obrazovanja</a:t>
            </a:r>
          </a:p>
        </p:txBody>
      </p:sp>
      <p:cxnSp>
        <p:nvCxnSpPr>
          <p:cNvPr id="6" name="Ravni poveznik 5">
            <a:extLst>
              <a:ext uri="{FF2B5EF4-FFF2-40B4-BE49-F238E27FC236}">
                <a16:creationId xmlns:a16="http://schemas.microsoft.com/office/drawing/2014/main" id="{8ED57D03-C189-4D0C-B7B9-E3E890FB2D74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ni poveznik 6">
            <a:extLst>
              <a:ext uri="{FF2B5EF4-FFF2-40B4-BE49-F238E27FC236}">
                <a16:creationId xmlns:a16="http://schemas.microsoft.com/office/drawing/2014/main" id="{50BD8A53-B270-4FEE-98DE-6FB86F9F40EE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niOkvir 7">
            <a:extLst>
              <a:ext uri="{FF2B5EF4-FFF2-40B4-BE49-F238E27FC236}">
                <a16:creationId xmlns:a16="http://schemas.microsoft.com/office/drawing/2014/main" id="{B7ABFA0E-F635-4F7B-B7A9-B05D6CB4F016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FF3CEA42-1106-42F2-ABE2-64E152B04667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</p:spTree>
  </p:cSld>
  <p:clrMapOvr>
    <a:masterClrMapping/>
  </p:clrMapOvr>
  <p:transition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jagram 1">
            <a:extLst>
              <a:ext uri="{FF2B5EF4-FFF2-40B4-BE49-F238E27FC236}">
                <a16:creationId xmlns:a16="http://schemas.microsoft.com/office/drawing/2014/main" id="{4F338A10-0D3D-4072-972C-2BA370FCD9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4905812"/>
              </p:ext>
            </p:extLst>
          </p:nvPr>
        </p:nvGraphicFramePr>
        <p:xfrm>
          <a:off x="2700338" y="2781300"/>
          <a:ext cx="3311525" cy="3240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3">
            <a:extLst>
              <a:ext uri="{FF2B5EF4-FFF2-40B4-BE49-F238E27FC236}">
                <a16:creationId xmlns:a16="http://schemas.microsoft.com/office/drawing/2014/main" id="{AC97C101-F7E3-40D9-B768-E61DF0C70A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196975"/>
            <a:ext cx="7921625" cy="11636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901700" indent="-901700"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hr-HR" sz="3600" b="1" dirty="0">
                <a:solidFill>
                  <a:srgbClr val="C00000"/>
                </a:solidFill>
                <a:latin typeface="Calibri" pitchFamily="34" charset="0"/>
              </a:rPr>
              <a:t>Stručno područje </a:t>
            </a:r>
          </a:p>
          <a:p>
            <a:pPr marL="901700" indent="-901700"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hr-HR" sz="2800" b="1" dirty="0">
                <a:solidFill>
                  <a:srgbClr val="C00000"/>
                </a:solidFill>
                <a:latin typeface="Calibri" pitchFamily="34" charset="0"/>
              </a:rPr>
              <a:t>menadžmenta i vođenja u obrazovanju</a:t>
            </a:r>
            <a:endParaRPr lang="hr-HR" sz="40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cxnSp>
        <p:nvCxnSpPr>
          <p:cNvPr id="6" name="Ravni poveznik 5">
            <a:extLst>
              <a:ext uri="{FF2B5EF4-FFF2-40B4-BE49-F238E27FC236}">
                <a16:creationId xmlns:a16="http://schemas.microsoft.com/office/drawing/2014/main" id="{E65BA3FB-662E-4575-8D6F-351C433E88BC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ni poveznik 6">
            <a:extLst>
              <a:ext uri="{FF2B5EF4-FFF2-40B4-BE49-F238E27FC236}">
                <a16:creationId xmlns:a16="http://schemas.microsoft.com/office/drawing/2014/main" id="{D9894958-4E2A-410E-9B96-FC8CCDD4BDCE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niOkvir 7">
            <a:extLst>
              <a:ext uri="{FF2B5EF4-FFF2-40B4-BE49-F238E27FC236}">
                <a16:creationId xmlns:a16="http://schemas.microsoft.com/office/drawing/2014/main" id="{FF447F59-CCC6-40E4-B180-28285BD74747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4EAA32AD-667F-442F-8534-A98B0A9CECBD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D645D452-BA5E-4E2F-9076-8926ABC0ACA9}"/>
              </a:ext>
            </a:extLst>
          </p:cNvPr>
          <p:cNvSpPr/>
          <p:nvPr/>
        </p:nvSpPr>
        <p:spPr>
          <a:xfrm>
            <a:off x="980683" y="4216677"/>
            <a:ext cx="35814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hangingPunct="1"/>
            <a:r>
              <a:rPr kumimoji="0" lang="hr-HR" altLang="sr-Latn-RS" sz="2000" b="1" i="0" u="none" strike="noStrike" cap="none" normalizeH="0" baseline="0" dirty="0">
                <a:ln>
                  <a:noFill/>
                </a:ln>
                <a:solidFill>
                  <a:srgbClr val="FF66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Škola kao organizacija</a:t>
            </a:r>
          </a:p>
        </p:txBody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CEA2DE98-E206-4BB1-9B54-379FDE744475}"/>
              </a:ext>
            </a:extLst>
          </p:cNvPr>
          <p:cNvSpPr/>
          <p:nvPr/>
        </p:nvSpPr>
        <p:spPr>
          <a:xfrm>
            <a:off x="5218601" y="4216677"/>
            <a:ext cx="15865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hangingPunct="1"/>
            <a:r>
              <a:rPr kumimoji="0" lang="hr-HR" altLang="sr-Latn-RS" sz="20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Rukovođenje</a:t>
            </a:r>
            <a:endParaRPr kumimoji="0" lang="hr-HR" altLang="sr-Latn-RS" sz="900" b="1" i="0" u="none" strike="noStrike" cap="none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40CDF75A-66ED-45D0-A6C2-EC74E153E52D}"/>
              </a:ext>
            </a:extLst>
          </p:cNvPr>
          <p:cNvSpPr/>
          <p:nvPr/>
        </p:nvSpPr>
        <p:spPr>
          <a:xfrm>
            <a:off x="3714899" y="3023751"/>
            <a:ext cx="14080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hr-HR" altLang="sr-Latn-RS" sz="20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Upravljanje</a:t>
            </a:r>
            <a:endParaRPr lang="hr-H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9BAA9B7F-6847-495C-A769-A3D947BE9043}"/>
              </a:ext>
            </a:extLst>
          </p:cNvPr>
          <p:cNvSpPr/>
          <p:nvPr/>
        </p:nvSpPr>
        <p:spPr>
          <a:xfrm>
            <a:off x="3866767" y="5409604"/>
            <a:ext cx="10720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hr-HR" altLang="sr-Latn-RS" sz="20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Vođenje</a:t>
            </a:r>
            <a:endParaRPr lang="hr-HR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Oval 13">
            <a:extLst>
              <a:ext uri="{FF2B5EF4-FFF2-40B4-BE49-F238E27FC236}">
                <a16:creationId xmlns:a16="http://schemas.microsoft.com/office/drawing/2014/main" id="{F4F6FF9C-207D-4CED-ADDF-F2749A576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708275"/>
            <a:ext cx="2952750" cy="2879725"/>
          </a:xfrm>
          <a:prstGeom prst="ellipse">
            <a:avLst/>
          </a:prstGeom>
          <a:gradFill rotWithShape="1">
            <a:gsLst>
              <a:gs pos="0">
                <a:srgbClr val="3399FF"/>
              </a:gs>
              <a:gs pos="100000">
                <a:srgbClr val="2F8DEB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19459" name="Oval 14">
            <a:extLst>
              <a:ext uri="{FF2B5EF4-FFF2-40B4-BE49-F238E27FC236}">
                <a16:creationId xmlns:a16="http://schemas.microsoft.com/office/drawing/2014/main" id="{969AECDA-ECD1-4FAB-AF30-7718E438C5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3355975"/>
            <a:ext cx="2016125" cy="2016125"/>
          </a:xfrm>
          <a:prstGeom prst="ellipse">
            <a:avLst/>
          </a:prstGeom>
          <a:gradFill rotWithShape="1">
            <a:gsLst>
              <a:gs pos="0">
                <a:srgbClr val="0066FF"/>
              </a:gs>
              <a:gs pos="100000">
                <a:srgbClr val="0051CA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19460" name="Oval 15">
            <a:extLst>
              <a:ext uri="{FF2B5EF4-FFF2-40B4-BE49-F238E27FC236}">
                <a16:creationId xmlns:a16="http://schemas.microsoft.com/office/drawing/2014/main" id="{7F296CB2-771B-4D70-AEC7-CA63AAA5D1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4148138"/>
            <a:ext cx="1079500" cy="1079500"/>
          </a:xfrm>
          <a:prstGeom prst="ellipse">
            <a:avLst/>
          </a:prstGeom>
          <a:gradFill rotWithShape="1">
            <a:gsLst>
              <a:gs pos="0">
                <a:srgbClr val="0000FF"/>
              </a:gs>
              <a:gs pos="100000">
                <a:srgbClr val="0000BA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19461" name="Text Box 16">
            <a:extLst>
              <a:ext uri="{FF2B5EF4-FFF2-40B4-BE49-F238E27FC236}">
                <a16:creationId xmlns:a16="http://schemas.microsoft.com/office/drawing/2014/main" id="{A24E99E0-DE48-4309-92AD-45D6F44344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7313" y="2857500"/>
            <a:ext cx="21574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r>
              <a:rPr lang="hr-HR" altLang="sr-Latn-RS" sz="2800" b="1">
                <a:solidFill>
                  <a:schemeClr val="bg1"/>
                </a:solidFill>
                <a:latin typeface="Calibri" panose="020F0502020204030204" pitchFamily="34" charset="0"/>
              </a:rPr>
              <a:t>Upravljanje</a:t>
            </a:r>
          </a:p>
        </p:txBody>
      </p:sp>
      <p:sp>
        <p:nvSpPr>
          <p:cNvPr id="396305" name="Text Box 17">
            <a:extLst>
              <a:ext uri="{FF2B5EF4-FFF2-40B4-BE49-F238E27FC236}">
                <a16:creationId xmlns:a16="http://schemas.microsoft.com/office/drawing/2014/main" id="{825B0888-95FB-4105-8788-DD35FEF1D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3713163"/>
            <a:ext cx="14398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Rukovođenje</a:t>
            </a:r>
          </a:p>
        </p:txBody>
      </p:sp>
      <p:sp>
        <p:nvSpPr>
          <p:cNvPr id="396306" name="Text Box 18">
            <a:extLst>
              <a:ext uri="{FF2B5EF4-FFF2-40B4-BE49-F238E27FC236}">
                <a16:creationId xmlns:a16="http://schemas.microsoft.com/office/drawing/2014/main" id="{6EE7956E-9E11-46E3-A712-132CB41EB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4505325"/>
            <a:ext cx="9779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Vođenje</a:t>
            </a:r>
          </a:p>
        </p:txBody>
      </p:sp>
      <p:sp>
        <p:nvSpPr>
          <p:cNvPr id="396307" name="Text Box 19">
            <a:extLst>
              <a:ext uri="{FF2B5EF4-FFF2-40B4-BE49-F238E27FC236}">
                <a16:creationId xmlns:a16="http://schemas.microsoft.com/office/drawing/2014/main" id="{44DDA263-AA48-417D-9A6C-0679A0798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1627188"/>
            <a:ext cx="4681537" cy="4186237"/>
          </a:xfrm>
          <a:prstGeom prst="rect">
            <a:avLst/>
          </a:prstGeom>
          <a:solidFill>
            <a:srgbClr val="00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r>
              <a:rPr lang="hr-HR" altLang="sr-Latn-RS" sz="1400" b="1">
                <a:solidFill>
                  <a:schemeClr val="bg1"/>
                </a:solidFill>
                <a:latin typeface="Calibri" panose="020F0502020204030204" pitchFamily="34" charset="0"/>
              </a:rPr>
              <a:t>Pitanja vezana za upravljanje:</a:t>
            </a:r>
          </a:p>
          <a:p>
            <a:pPr eaLnBrk="1" hangingPunct="1">
              <a:buFont typeface="Souvenir Lt BT" pitchFamily="18" charset="0"/>
              <a:buNone/>
            </a:pPr>
            <a:r>
              <a:rPr lang="hr-HR" altLang="sr-Latn-RS" sz="1400">
                <a:solidFill>
                  <a:schemeClr val="bg1"/>
                </a:solidFill>
                <a:latin typeface="Calibri" panose="020F0502020204030204" pitchFamily="34" charset="0"/>
              </a:rPr>
              <a:t>Prosvjetna administracija</a:t>
            </a:r>
          </a:p>
          <a:p>
            <a:pPr eaLnBrk="1" hangingPunct="1">
              <a:buFont typeface="Souvenir Lt BT" pitchFamily="18" charset="0"/>
              <a:buNone/>
            </a:pPr>
            <a:r>
              <a:rPr lang="hr-HR" altLang="sr-Latn-RS" sz="1400">
                <a:solidFill>
                  <a:schemeClr val="bg1"/>
                </a:solidFill>
                <a:latin typeface="Calibri" panose="020F0502020204030204" pitchFamily="34" charset="0"/>
              </a:rPr>
              <a:t>Službe i tijela upravljanja na nacionalnoj, regionalnoj, lokalnoj razini i na razini škole, uč. doma</a:t>
            </a:r>
          </a:p>
          <a:p>
            <a:pPr eaLnBrk="1" hangingPunct="1">
              <a:buFont typeface="Souvenir Lt BT" pitchFamily="18" charset="0"/>
              <a:buNone/>
            </a:pPr>
            <a:r>
              <a:rPr lang="hr-HR" altLang="sr-Latn-RS" sz="1400">
                <a:solidFill>
                  <a:schemeClr val="bg1"/>
                </a:solidFill>
                <a:latin typeface="Calibri" panose="020F0502020204030204" pitchFamily="34" charset="0"/>
              </a:rPr>
              <a:t>Centralizacija i decentralizacija upravljanja</a:t>
            </a:r>
          </a:p>
          <a:p>
            <a:pPr eaLnBrk="1" hangingPunct="1">
              <a:buFont typeface="Souvenir Lt BT" pitchFamily="18" charset="0"/>
              <a:buNone/>
            </a:pPr>
            <a:r>
              <a:rPr lang="hr-HR" altLang="sr-Latn-RS" sz="1400">
                <a:solidFill>
                  <a:schemeClr val="bg1"/>
                </a:solidFill>
                <a:latin typeface="Calibri" panose="020F0502020204030204" pitchFamily="34" charset="0"/>
              </a:rPr>
              <a:t>Financiranje školstva, školsko zakonodavstvo…</a:t>
            </a:r>
          </a:p>
          <a:p>
            <a:pPr eaLnBrk="1" hangingPunct="1">
              <a:buFont typeface="Souvenir Lt BT" pitchFamily="18" charset="0"/>
              <a:buNone/>
            </a:pPr>
            <a:endParaRPr lang="hr-HR" altLang="sr-Latn-RS" sz="140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eaLnBrk="1" hangingPunct="1">
              <a:buFont typeface="Souvenir Lt BT" pitchFamily="18" charset="0"/>
              <a:buNone/>
            </a:pPr>
            <a:r>
              <a:rPr lang="hr-HR" altLang="sr-Latn-RS" sz="1400" b="1">
                <a:solidFill>
                  <a:schemeClr val="bg1"/>
                </a:solidFill>
                <a:latin typeface="Calibri" panose="020F0502020204030204" pitchFamily="34" charset="0"/>
              </a:rPr>
              <a:t> Administrativna infrastruktura u školstvu:</a:t>
            </a:r>
          </a:p>
          <a:p>
            <a:pPr eaLnBrk="1" hangingPunct="1">
              <a:buFontTx/>
              <a:buChar char="•"/>
            </a:pPr>
            <a:r>
              <a:rPr lang="hr-HR" altLang="sr-Latn-RS" sz="1400">
                <a:solidFill>
                  <a:schemeClr val="bg1"/>
                </a:solidFill>
                <a:latin typeface="Calibri" panose="020F0502020204030204" pitchFamily="34" charset="0"/>
              </a:rPr>
              <a:t>Ministarstvo obrazovanja (prosvjetna politika)</a:t>
            </a:r>
          </a:p>
          <a:p>
            <a:pPr eaLnBrk="1" hangingPunct="1">
              <a:buFontTx/>
              <a:buChar char="•"/>
            </a:pPr>
            <a:r>
              <a:rPr lang="hr-HR" altLang="sr-Latn-RS" sz="1400">
                <a:solidFill>
                  <a:schemeClr val="bg1"/>
                </a:solidFill>
                <a:latin typeface="Calibri" panose="020F0502020204030204" pitchFamily="34" charset="0"/>
              </a:rPr>
              <a:t>Prosvjetna inspekcije (upravni nadzor)</a:t>
            </a:r>
          </a:p>
          <a:p>
            <a:pPr eaLnBrk="1" hangingPunct="1">
              <a:buFontTx/>
              <a:buChar char="•"/>
            </a:pPr>
            <a:r>
              <a:rPr lang="hr-HR" altLang="sr-Latn-RS" sz="1400">
                <a:solidFill>
                  <a:schemeClr val="bg1"/>
                </a:solidFill>
                <a:latin typeface="Calibri" panose="020F0502020204030204" pitchFamily="34" charset="0"/>
              </a:rPr>
              <a:t>Uredi državne uprave za prosvjetu (žup. uprava)</a:t>
            </a:r>
          </a:p>
          <a:p>
            <a:pPr eaLnBrk="1" hangingPunct="1">
              <a:buFontTx/>
              <a:buChar char="•"/>
            </a:pPr>
            <a:r>
              <a:rPr lang="hr-HR" altLang="sr-Latn-RS" sz="1400">
                <a:solidFill>
                  <a:schemeClr val="bg1"/>
                </a:solidFill>
                <a:latin typeface="Calibri" panose="020F0502020204030204" pitchFamily="34" charset="0"/>
              </a:rPr>
              <a:t>Upravni odjeli za školstvo (žup./reg. samouprava) </a:t>
            </a:r>
          </a:p>
          <a:p>
            <a:pPr eaLnBrk="1" hangingPunct="1">
              <a:buFontTx/>
              <a:buChar char="•"/>
            </a:pPr>
            <a:r>
              <a:rPr lang="hr-HR" altLang="sr-Latn-RS" sz="1400">
                <a:solidFill>
                  <a:schemeClr val="bg1"/>
                </a:solidFill>
                <a:latin typeface="Calibri" panose="020F0502020204030204" pitchFamily="34" charset="0"/>
              </a:rPr>
              <a:t>Gradski odjeli za odgoj i školstvo (lok. samouprava)</a:t>
            </a:r>
          </a:p>
          <a:p>
            <a:pPr eaLnBrk="1" hangingPunct="1">
              <a:buFontTx/>
              <a:buChar char="•"/>
            </a:pPr>
            <a:r>
              <a:rPr lang="hr-HR" altLang="sr-Latn-RS" sz="1400">
                <a:solidFill>
                  <a:schemeClr val="bg1"/>
                </a:solidFill>
                <a:latin typeface="Calibri" panose="020F0502020204030204" pitchFamily="34" charset="0"/>
              </a:rPr>
              <a:t>Općinske službe za prosvjetu</a:t>
            </a:r>
          </a:p>
          <a:p>
            <a:pPr eaLnBrk="1" hangingPunct="1">
              <a:buFontTx/>
              <a:buChar char="•"/>
            </a:pPr>
            <a:endParaRPr lang="hr-HR" altLang="sr-Latn-RS" sz="140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/>
            <a:r>
              <a:rPr lang="hr-HR" altLang="sr-Latn-RS" sz="1400" b="1">
                <a:solidFill>
                  <a:schemeClr val="bg1"/>
                </a:solidFill>
                <a:latin typeface="Calibri" panose="020F0502020204030204" pitchFamily="34" charset="0"/>
              </a:rPr>
              <a:t>Strukovna infrastruktura u školstvu: 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hr-HR" altLang="sr-Latn-RS" sz="1400">
                <a:solidFill>
                  <a:srgbClr val="FFFF99"/>
                </a:solidFill>
                <a:latin typeface="Calibri" panose="020F0502020204030204" pitchFamily="34" charset="0"/>
              </a:rPr>
              <a:t>Agencije (stručni nadzor i usavršavanje, vrednovanje)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hr-HR" altLang="sr-Latn-RS" sz="1400">
                <a:solidFill>
                  <a:srgbClr val="FFFF99"/>
                </a:solidFill>
                <a:latin typeface="Calibri" panose="020F0502020204030204" pitchFamily="34" charset="0"/>
              </a:rPr>
              <a:t>Institucije za obrazovanje nastavnika i struč. suradnika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hr-HR" altLang="sr-Latn-RS" sz="1400">
                <a:solidFill>
                  <a:srgbClr val="FFFF99"/>
                </a:solidFill>
                <a:latin typeface="Calibri" panose="020F0502020204030204" pitchFamily="34" charset="0"/>
              </a:rPr>
              <a:t>Institucije za istraživanje obrazovanja …</a:t>
            </a:r>
          </a:p>
        </p:txBody>
      </p:sp>
      <p:sp>
        <p:nvSpPr>
          <p:cNvPr id="19465" name="Text Box 20">
            <a:extLst>
              <a:ext uri="{FF2B5EF4-FFF2-40B4-BE49-F238E27FC236}">
                <a16:creationId xmlns:a16="http://schemas.microsoft.com/office/drawing/2014/main" id="{49F9E9C6-69C1-46D6-ACD7-D9B9ADA6AA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29577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19466" name="Text Box 21">
            <a:extLst>
              <a:ext uri="{FF2B5EF4-FFF2-40B4-BE49-F238E27FC236}">
                <a16:creationId xmlns:a16="http://schemas.microsoft.com/office/drawing/2014/main" id="{895F2C4B-D68B-47CF-82C6-A83153F94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143000"/>
            <a:ext cx="33845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r>
              <a:rPr lang="hr-HR" altLang="sr-Latn-RS">
                <a:latin typeface="Calibri" panose="020F0502020204030204" pitchFamily="34" charset="0"/>
              </a:rPr>
              <a:t>Usklađivanje materijalnih, ljudskih i drugih potencijala u odgoju i obrazovanju da se optimalno ostvare </a:t>
            </a:r>
            <a:r>
              <a:rPr lang="hr-HR" altLang="sr-Latn-RS" b="1">
                <a:solidFill>
                  <a:srgbClr val="C00000"/>
                </a:solidFill>
                <a:latin typeface="Calibri" panose="020F0502020204030204" pitchFamily="34" charset="0"/>
              </a:rPr>
              <a:t>ciljevi školskog</a:t>
            </a:r>
            <a:r>
              <a:rPr lang="hr-HR" altLang="sr-Latn-RS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hr-HR" altLang="sr-Latn-RS" b="1">
                <a:solidFill>
                  <a:srgbClr val="C00000"/>
                </a:solidFill>
                <a:latin typeface="Calibri" panose="020F0502020204030204" pitchFamily="34" charset="0"/>
              </a:rPr>
              <a:t>sustava.</a:t>
            </a:r>
          </a:p>
        </p:txBody>
      </p:sp>
      <p:sp>
        <p:nvSpPr>
          <p:cNvPr id="19467" name="Text Box 21">
            <a:extLst>
              <a:ext uri="{FF2B5EF4-FFF2-40B4-BE49-F238E27FC236}">
                <a16:creationId xmlns:a16="http://schemas.microsoft.com/office/drawing/2014/main" id="{E9B6CA87-F800-4F11-A940-4832C5C07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876300"/>
            <a:ext cx="3384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/>
            <a:r>
              <a:rPr lang="hr-HR" altLang="sr-Latn-RS" sz="2400" b="1">
                <a:solidFill>
                  <a:srgbClr val="0066FF"/>
                </a:solidFill>
                <a:latin typeface="Calibri" panose="020F0502020204030204" pitchFamily="34" charset="0"/>
              </a:rPr>
              <a:t>Upravljanje</a:t>
            </a:r>
          </a:p>
        </p:txBody>
      </p:sp>
      <p:cxnSp>
        <p:nvCxnSpPr>
          <p:cNvPr id="13" name="Ravni poveznik 12">
            <a:extLst>
              <a:ext uri="{FF2B5EF4-FFF2-40B4-BE49-F238E27FC236}">
                <a16:creationId xmlns:a16="http://schemas.microsoft.com/office/drawing/2014/main" id="{94084AA3-D93C-4D31-B91C-D31BEDC3A5CC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ni poveznik 13">
            <a:extLst>
              <a:ext uri="{FF2B5EF4-FFF2-40B4-BE49-F238E27FC236}">
                <a16:creationId xmlns:a16="http://schemas.microsoft.com/office/drawing/2014/main" id="{2C2AAF06-B9A2-4DF2-9D0C-84265FCF13B1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niOkvir 14">
            <a:extLst>
              <a:ext uri="{FF2B5EF4-FFF2-40B4-BE49-F238E27FC236}">
                <a16:creationId xmlns:a16="http://schemas.microsoft.com/office/drawing/2014/main" id="{51A80B28-DE95-4212-9DD9-61CF2470E8E9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16" name="TekstniOkvir 15">
            <a:extLst>
              <a:ext uri="{FF2B5EF4-FFF2-40B4-BE49-F238E27FC236}">
                <a16:creationId xmlns:a16="http://schemas.microsoft.com/office/drawing/2014/main" id="{6A61513F-82BE-4E55-A3D9-9F063E118829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96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30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val 4">
            <a:extLst>
              <a:ext uri="{FF2B5EF4-FFF2-40B4-BE49-F238E27FC236}">
                <a16:creationId xmlns:a16="http://schemas.microsoft.com/office/drawing/2014/main" id="{C058387C-D2FD-4ACA-B57B-012F896A9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565400"/>
            <a:ext cx="2952750" cy="2879725"/>
          </a:xfrm>
          <a:prstGeom prst="ellipse">
            <a:avLst/>
          </a:prstGeom>
          <a:gradFill rotWithShape="1">
            <a:gsLst>
              <a:gs pos="0">
                <a:srgbClr val="3399FF"/>
              </a:gs>
              <a:gs pos="100000">
                <a:srgbClr val="2F8DEB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21507" name="Oval 5">
            <a:extLst>
              <a:ext uri="{FF2B5EF4-FFF2-40B4-BE49-F238E27FC236}">
                <a16:creationId xmlns:a16="http://schemas.microsoft.com/office/drawing/2014/main" id="{BA58D663-4692-469A-B467-7B1DBE5D5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3213100"/>
            <a:ext cx="2016125" cy="2016125"/>
          </a:xfrm>
          <a:prstGeom prst="ellipse">
            <a:avLst/>
          </a:prstGeom>
          <a:gradFill rotWithShape="1">
            <a:gsLst>
              <a:gs pos="0">
                <a:srgbClr val="0066FF"/>
              </a:gs>
              <a:gs pos="100000">
                <a:srgbClr val="0051CA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21508" name="Oval 6">
            <a:extLst>
              <a:ext uri="{FF2B5EF4-FFF2-40B4-BE49-F238E27FC236}">
                <a16:creationId xmlns:a16="http://schemas.microsoft.com/office/drawing/2014/main" id="{D3D62777-369D-476D-9E15-8905D1699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4005263"/>
            <a:ext cx="1079500" cy="1079500"/>
          </a:xfrm>
          <a:prstGeom prst="ellipse">
            <a:avLst/>
          </a:prstGeom>
          <a:gradFill rotWithShape="1">
            <a:gsLst>
              <a:gs pos="0">
                <a:srgbClr val="0000FF"/>
              </a:gs>
              <a:gs pos="100000">
                <a:srgbClr val="0000BA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398343" name="Text Box 7">
            <a:extLst>
              <a:ext uri="{FF2B5EF4-FFF2-40B4-BE49-F238E27FC236}">
                <a16:creationId xmlns:a16="http://schemas.microsoft.com/office/drawing/2014/main" id="{E8203E5D-82FB-4914-BED6-F6BAF6ACA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2849563"/>
            <a:ext cx="1282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Upravljanje</a:t>
            </a:r>
          </a:p>
        </p:txBody>
      </p:sp>
      <p:sp>
        <p:nvSpPr>
          <p:cNvPr id="21510" name="Text Box 8">
            <a:extLst>
              <a:ext uri="{FF2B5EF4-FFF2-40B4-BE49-F238E27FC236}">
                <a16:creationId xmlns:a16="http://schemas.microsoft.com/office/drawing/2014/main" id="{0BCE9E6E-7CAA-4CFC-9493-4DF84F56A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3494088"/>
            <a:ext cx="21415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r>
              <a:rPr lang="hr-HR" altLang="sr-Latn-RS" sz="2800" b="1">
                <a:solidFill>
                  <a:schemeClr val="bg1"/>
                </a:solidFill>
                <a:latin typeface="Calibri" panose="020F0502020204030204" pitchFamily="34" charset="0"/>
              </a:rPr>
              <a:t>Rukovođenje</a:t>
            </a:r>
            <a:endParaRPr lang="hr-HR" altLang="sr-Latn-RS" sz="24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98345" name="Text Box 9">
            <a:extLst>
              <a:ext uri="{FF2B5EF4-FFF2-40B4-BE49-F238E27FC236}">
                <a16:creationId xmlns:a16="http://schemas.microsoft.com/office/drawing/2014/main" id="{C23F043C-F13E-4915-B258-BBF26BDC7F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4362450"/>
            <a:ext cx="9779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Vođenje</a:t>
            </a:r>
          </a:p>
        </p:txBody>
      </p:sp>
      <p:sp>
        <p:nvSpPr>
          <p:cNvPr id="398346" name="Text Box 10">
            <a:extLst>
              <a:ext uri="{FF2B5EF4-FFF2-40B4-BE49-F238E27FC236}">
                <a16:creationId xmlns:a16="http://schemas.microsoft.com/office/drawing/2014/main" id="{468CF75A-D14D-446C-8648-7E0A63E6E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75" y="1428750"/>
            <a:ext cx="4681538" cy="424815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3038" indent="-173038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r>
              <a:rPr lang="hr-HR" altLang="sr-Latn-RS" sz="1600" b="1">
                <a:solidFill>
                  <a:schemeClr val="bg1"/>
                </a:solidFill>
                <a:latin typeface="Calibri" panose="020F0502020204030204" pitchFamily="34" charset="0"/>
              </a:rPr>
              <a:t>Pitanja vezana za rukovođenje: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hr-HR" altLang="sr-Latn-RS" sz="1600">
                <a:solidFill>
                  <a:schemeClr val="bg1"/>
                </a:solidFill>
                <a:latin typeface="Calibri" panose="020F0502020204030204" pitchFamily="34" charset="0"/>
              </a:rPr>
              <a:t>Planiranje, organiziranja, vođenje i vrednovanje rada u školi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hr-HR" altLang="sr-Latn-RS" sz="1600">
                <a:solidFill>
                  <a:schemeClr val="bg1"/>
                </a:solidFill>
                <a:latin typeface="Calibri" panose="020F0502020204030204" pitchFamily="34" charset="0"/>
              </a:rPr>
              <a:t>Uloga i obveze ravnatelja kao rukovoditelja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hr-HR" altLang="sr-Latn-RS" sz="1600">
                <a:solidFill>
                  <a:schemeClr val="bg1"/>
                </a:solidFill>
                <a:latin typeface="Calibri" panose="020F0502020204030204" pitchFamily="34" charset="0"/>
              </a:rPr>
              <a:t>Kompetencijski standardi za ravnatelje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hr-HR" altLang="sr-Latn-RS" sz="1600">
                <a:solidFill>
                  <a:schemeClr val="bg1"/>
                </a:solidFill>
                <a:latin typeface="Calibri" panose="020F0502020204030204" pitchFamily="34" charset="0"/>
              </a:rPr>
              <a:t>Izbor, imenovanje, uvođenje u rad i stručno usavršavanje ravnatelja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hr-HR" altLang="sr-Latn-RS" sz="1600">
                <a:solidFill>
                  <a:schemeClr val="bg1"/>
                </a:solidFill>
                <a:latin typeface="Calibri" panose="020F0502020204030204" pitchFamily="34" charset="0"/>
              </a:rPr>
              <a:t>Odgovornost ravnatelja za provedbu propisa, financijsko poslovanje i sl.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hr-HR" altLang="sr-Latn-RS" sz="1600">
                <a:solidFill>
                  <a:schemeClr val="bg1"/>
                </a:solidFill>
                <a:latin typeface="Calibri" panose="020F0502020204030204" pitchFamily="34" charset="0"/>
              </a:rPr>
              <a:t>Vrednovanje rada ravnatelja</a:t>
            </a:r>
          </a:p>
          <a:p>
            <a:pPr eaLnBrk="1" hangingPunct="1">
              <a:buFont typeface="Souvenir Lt BT" pitchFamily="18" charset="0"/>
              <a:buNone/>
            </a:pPr>
            <a:endParaRPr lang="hr-HR" altLang="sr-Latn-RS" sz="160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>
              <a:buFont typeface="Souvenir Lt BT" pitchFamily="18" charset="0"/>
              <a:buNone/>
            </a:pPr>
            <a:r>
              <a:rPr lang="hr-HR" altLang="sr-Latn-RS" sz="1600" b="1">
                <a:solidFill>
                  <a:schemeClr val="bg1"/>
                </a:solidFill>
                <a:latin typeface="Calibri" panose="020F0502020204030204" pitchFamily="34" charset="0"/>
              </a:rPr>
              <a:t>Nositelji rukovođenja:</a:t>
            </a:r>
          </a:p>
          <a:p>
            <a:pPr eaLnBrk="1" hangingPunct="1">
              <a:buFontTx/>
              <a:buChar char="•"/>
            </a:pPr>
            <a:r>
              <a:rPr lang="hr-HR" altLang="sr-Latn-RS" sz="1600">
                <a:solidFill>
                  <a:schemeClr val="bg1"/>
                </a:solidFill>
                <a:latin typeface="Calibri" panose="020F0502020204030204" pitchFamily="34" charset="0"/>
              </a:rPr>
              <a:t>Ministar</a:t>
            </a:r>
          </a:p>
          <a:p>
            <a:pPr eaLnBrk="1" hangingPunct="1">
              <a:buFontTx/>
              <a:buChar char="•"/>
            </a:pPr>
            <a:r>
              <a:rPr lang="hr-HR" altLang="sr-Latn-RS" sz="1600">
                <a:solidFill>
                  <a:schemeClr val="bg1"/>
                </a:solidFill>
                <a:latin typeface="Calibri" panose="020F0502020204030204" pitchFamily="34" charset="0"/>
              </a:rPr>
              <a:t>Pomoćnici ministra</a:t>
            </a:r>
          </a:p>
          <a:p>
            <a:pPr eaLnBrk="1" hangingPunct="1">
              <a:buFontTx/>
              <a:buChar char="•"/>
            </a:pPr>
            <a:r>
              <a:rPr lang="hr-HR" altLang="sr-Latn-RS" sz="1600">
                <a:solidFill>
                  <a:schemeClr val="bg1"/>
                </a:solidFill>
                <a:latin typeface="Calibri" panose="020F0502020204030204" pitchFamily="34" charset="0"/>
              </a:rPr>
              <a:t>Pročelnici</a:t>
            </a:r>
          </a:p>
          <a:p>
            <a:pPr eaLnBrk="1" hangingPunct="1">
              <a:buFontTx/>
              <a:buChar char="•"/>
            </a:pPr>
            <a:r>
              <a:rPr lang="hr-HR" altLang="sr-Latn-RS" sz="1600">
                <a:solidFill>
                  <a:schemeClr val="bg1"/>
                </a:solidFill>
                <a:latin typeface="Calibri" panose="020F0502020204030204" pitchFamily="34" charset="0"/>
              </a:rPr>
              <a:t>Donačelnici</a:t>
            </a:r>
          </a:p>
          <a:p>
            <a:pPr eaLnBrk="1" hangingPunct="1">
              <a:buFontTx/>
              <a:buChar char="•"/>
            </a:pPr>
            <a:r>
              <a:rPr lang="hr-HR" altLang="sr-Latn-RS" sz="1600" u="sng">
                <a:solidFill>
                  <a:schemeClr val="bg1"/>
                </a:solidFill>
                <a:latin typeface="Calibri" panose="020F0502020204030204" pitchFamily="34" charset="0"/>
              </a:rPr>
              <a:t>Ravnatelji</a:t>
            </a:r>
            <a:r>
              <a:rPr lang="hr-HR" altLang="sr-Latn-RS" sz="1600">
                <a:solidFill>
                  <a:schemeClr val="bg1"/>
                </a:solidFill>
                <a:latin typeface="Calibri" panose="020F0502020204030204" pitchFamily="34" charset="0"/>
              </a:rPr>
              <a:t> …</a:t>
            </a:r>
          </a:p>
        </p:txBody>
      </p:sp>
      <p:sp>
        <p:nvSpPr>
          <p:cNvPr id="21513" name="Text Box 11">
            <a:extLst>
              <a:ext uri="{FF2B5EF4-FFF2-40B4-BE49-F238E27FC236}">
                <a16:creationId xmlns:a16="http://schemas.microsoft.com/office/drawing/2014/main" id="{032D08BB-0A7C-45D1-AB7D-C12781486E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1529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21514" name="Text Box 12">
            <a:extLst>
              <a:ext uri="{FF2B5EF4-FFF2-40B4-BE49-F238E27FC236}">
                <a16:creationId xmlns:a16="http://schemas.microsoft.com/office/drawing/2014/main" id="{80E204FF-ADFA-4F5D-A37C-00761FD0A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285875"/>
            <a:ext cx="38877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r>
              <a:rPr lang="hr-HR" altLang="sr-Latn-RS">
                <a:latin typeface="Calibri" panose="020F0502020204030204" pitchFamily="34" charset="0"/>
              </a:rPr>
              <a:t>Izvršna funkcija upravljanja. Usklađivanje potencijala da bi se ostvarili </a:t>
            </a:r>
            <a:r>
              <a:rPr lang="hr-HR" altLang="sr-Latn-RS" b="1">
                <a:solidFill>
                  <a:srgbClr val="C00000"/>
                </a:solidFill>
                <a:latin typeface="Calibri" panose="020F0502020204030204" pitchFamily="34" charset="0"/>
              </a:rPr>
              <a:t>ciljevi škole</a:t>
            </a:r>
            <a:r>
              <a:rPr lang="hr-HR" altLang="sr-Latn-RS" b="1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21515" name="Rectangle 13">
            <a:extLst>
              <a:ext uri="{FF2B5EF4-FFF2-40B4-BE49-F238E27FC236}">
                <a16:creationId xmlns:a16="http://schemas.microsoft.com/office/drawing/2014/main" id="{CBA60C50-C0C3-4AD5-88A1-D4F5AD3F8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9963" y="904875"/>
            <a:ext cx="2808287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/>
            <a:r>
              <a:rPr lang="hr-HR" altLang="sr-Latn-RS" sz="2400" b="1">
                <a:solidFill>
                  <a:srgbClr val="0066FF"/>
                </a:solidFill>
                <a:latin typeface="Calibri" panose="020F0502020204030204" pitchFamily="34" charset="0"/>
              </a:rPr>
              <a:t>Rukovođenje</a:t>
            </a:r>
          </a:p>
        </p:txBody>
      </p:sp>
      <p:cxnSp>
        <p:nvCxnSpPr>
          <p:cNvPr id="13" name="Ravni poveznik 12">
            <a:extLst>
              <a:ext uri="{FF2B5EF4-FFF2-40B4-BE49-F238E27FC236}">
                <a16:creationId xmlns:a16="http://schemas.microsoft.com/office/drawing/2014/main" id="{23EBF11B-100C-4ADD-A8BE-37A6467D03C8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ni poveznik 13">
            <a:extLst>
              <a:ext uri="{FF2B5EF4-FFF2-40B4-BE49-F238E27FC236}">
                <a16:creationId xmlns:a16="http://schemas.microsoft.com/office/drawing/2014/main" id="{76E60E71-0375-4B18-9087-B8BB8975273F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niOkvir 14">
            <a:extLst>
              <a:ext uri="{FF2B5EF4-FFF2-40B4-BE49-F238E27FC236}">
                <a16:creationId xmlns:a16="http://schemas.microsoft.com/office/drawing/2014/main" id="{872698F2-8D3F-4BD2-B342-902D9BDD82C8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16" name="TekstniOkvir 15">
            <a:extLst>
              <a:ext uri="{FF2B5EF4-FFF2-40B4-BE49-F238E27FC236}">
                <a16:creationId xmlns:a16="http://schemas.microsoft.com/office/drawing/2014/main" id="{92C82266-F34D-42BE-A704-6B8D5ECCEF73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98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34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Oval 15">
            <a:extLst>
              <a:ext uri="{FF2B5EF4-FFF2-40B4-BE49-F238E27FC236}">
                <a16:creationId xmlns:a16="http://schemas.microsoft.com/office/drawing/2014/main" id="{7E659E32-422A-41B8-9031-938707D7E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854325"/>
            <a:ext cx="2952750" cy="2879725"/>
          </a:xfrm>
          <a:prstGeom prst="ellipse">
            <a:avLst/>
          </a:prstGeom>
          <a:gradFill rotWithShape="1">
            <a:gsLst>
              <a:gs pos="0">
                <a:srgbClr val="3399FF"/>
              </a:gs>
              <a:gs pos="100000">
                <a:srgbClr val="2F8DEB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23555" name="Oval 16">
            <a:extLst>
              <a:ext uri="{FF2B5EF4-FFF2-40B4-BE49-F238E27FC236}">
                <a16:creationId xmlns:a16="http://schemas.microsoft.com/office/drawing/2014/main" id="{57C9B799-2B64-4BE1-A23E-3A554F908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3502025"/>
            <a:ext cx="2016125" cy="2016125"/>
          </a:xfrm>
          <a:prstGeom prst="ellipse">
            <a:avLst/>
          </a:prstGeom>
          <a:gradFill rotWithShape="1">
            <a:gsLst>
              <a:gs pos="0">
                <a:srgbClr val="0066FF"/>
              </a:gs>
              <a:gs pos="100000">
                <a:srgbClr val="0051CA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23556" name="Oval 17">
            <a:extLst>
              <a:ext uri="{FF2B5EF4-FFF2-40B4-BE49-F238E27FC236}">
                <a16:creationId xmlns:a16="http://schemas.microsoft.com/office/drawing/2014/main" id="{9650D133-09DC-4C80-88C3-0D4768759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4294188"/>
            <a:ext cx="1079500" cy="1079500"/>
          </a:xfrm>
          <a:prstGeom prst="ellipse">
            <a:avLst/>
          </a:prstGeom>
          <a:gradFill rotWithShape="1">
            <a:gsLst>
              <a:gs pos="0">
                <a:srgbClr val="0000FF"/>
              </a:gs>
              <a:gs pos="100000">
                <a:srgbClr val="0000BA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402450" name="Text Box 18">
            <a:extLst>
              <a:ext uri="{FF2B5EF4-FFF2-40B4-BE49-F238E27FC236}">
                <a16:creationId xmlns:a16="http://schemas.microsoft.com/office/drawing/2014/main" id="{024B95D4-1629-4B8F-9115-73214C55E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3138488"/>
            <a:ext cx="1282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Upravljanje</a:t>
            </a:r>
          </a:p>
        </p:txBody>
      </p:sp>
      <p:sp>
        <p:nvSpPr>
          <p:cNvPr id="402451" name="Text Box 19">
            <a:extLst>
              <a:ext uri="{FF2B5EF4-FFF2-40B4-BE49-F238E27FC236}">
                <a16:creationId xmlns:a16="http://schemas.microsoft.com/office/drawing/2014/main" id="{40914003-D271-42CA-9350-DF480E4E01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3859213"/>
            <a:ext cx="14398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Rukovođenje</a:t>
            </a:r>
          </a:p>
        </p:txBody>
      </p:sp>
      <p:sp>
        <p:nvSpPr>
          <p:cNvPr id="23559" name="Text Box 20">
            <a:extLst>
              <a:ext uri="{FF2B5EF4-FFF2-40B4-BE49-F238E27FC236}">
                <a16:creationId xmlns:a16="http://schemas.microsoft.com/office/drawing/2014/main" id="{04BC424B-5510-4400-82BE-53AEBC66C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4575175"/>
            <a:ext cx="1247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r>
              <a:rPr lang="hr-HR" altLang="sr-Latn-RS" sz="2400" b="1">
                <a:solidFill>
                  <a:schemeClr val="bg1"/>
                </a:solidFill>
                <a:latin typeface="Calibri" panose="020F0502020204030204" pitchFamily="34" charset="0"/>
              </a:rPr>
              <a:t>Vođenje</a:t>
            </a:r>
          </a:p>
        </p:txBody>
      </p:sp>
      <p:sp>
        <p:nvSpPr>
          <p:cNvPr id="402453" name="Text Box 21">
            <a:extLst>
              <a:ext uri="{FF2B5EF4-FFF2-40B4-BE49-F238E27FC236}">
                <a16:creationId xmlns:a16="http://schemas.microsoft.com/office/drawing/2014/main" id="{A7A01A75-50A2-421E-BA16-E7E9FA9DB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2493963"/>
            <a:ext cx="4103687" cy="3238500"/>
          </a:xfrm>
          <a:prstGeom prst="rect">
            <a:avLst/>
          </a:prstGeom>
          <a:solidFill>
            <a:srgbClr val="0033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6700" indent="-2667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r>
              <a:rPr lang="hr-HR" altLang="sr-Latn-RS" b="1">
                <a:solidFill>
                  <a:schemeClr val="bg1"/>
                </a:solidFill>
                <a:latin typeface="Calibri" panose="020F0502020204030204" pitchFamily="34" charset="0"/>
              </a:rPr>
              <a:t>Pitanja vezana za vođenje: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hr-HR" altLang="sr-Latn-RS" sz="1600">
                <a:solidFill>
                  <a:schemeClr val="bg1"/>
                </a:solidFill>
                <a:latin typeface="Calibri" panose="020F0502020204030204" pitchFamily="34" charset="0"/>
              </a:rPr>
              <a:t>Komuniciranje u školi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hr-HR" altLang="sr-Latn-RS" sz="1600">
                <a:solidFill>
                  <a:schemeClr val="bg1"/>
                </a:solidFill>
                <a:latin typeface="Calibri" panose="020F0502020204030204" pitchFamily="34" charset="0"/>
              </a:rPr>
              <a:t>Motiviranje zaposlenih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hr-HR" altLang="sr-Latn-RS" sz="1600">
                <a:solidFill>
                  <a:schemeClr val="bg1"/>
                </a:solidFill>
                <a:latin typeface="Calibri" panose="020F0502020204030204" pitchFamily="34" charset="0"/>
              </a:rPr>
              <a:t>Stilovi vođenja u školi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hr-HR" altLang="sr-Latn-RS" sz="1600">
                <a:solidFill>
                  <a:schemeClr val="bg1"/>
                </a:solidFill>
                <a:latin typeface="Calibri" panose="020F0502020204030204" pitchFamily="34" charset="0"/>
              </a:rPr>
              <a:t>Sukobi i njihovo rješavanje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hr-HR" altLang="sr-Latn-RS" sz="1600">
                <a:solidFill>
                  <a:schemeClr val="bg1"/>
                </a:solidFill>
                <a:latin typeface="Calibri" panose="020F0502020204030204" pitchFamily="34" charset="0"/>
              </a:rPr>
              <a:t>Djelotvorni sastanci …</a:t>
            </a:r>
          </a:p>
          <a:p>
            <a:pPr eaLnBrk="1" hangingPunct="1">
              <a:buFont typeface="Souvenir Lt BT" pitchFamily="18" charset="0"/>
              <a:buNone/>
            </a:pPr>
            <a:endParaRPr lang="hr-HR" altLang="sr-Latn-RS" sz="100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>
              <a:buFont typeface="Souvenir Lt BT" pitchFamily="18" charset="0"/>
              <a:buNone/>
            </a:pPr>
            <a:r>
              <a:rPr lang="hr-HR" altLang="sr-Latn-RS" b="1">
                <a:solidFill>
                  <a:schemeClr val="bg1"/>
                </a:solidFill>
                <a:latin typeface="Calibri" panose="020F0502020204030204" pitchFamily="34" charset="0"/>
              </a:rPr>
              <a:t>Nositelji vođenja:</a:t>
            </a:r>
          </a:p>
          <a:p>
            <a:pPr eaLnBrk="1" hangingPunct="1">
              <a:buFontTx/>
              <a:buChar char="•"/>
            </a:pPr>
            <a:r>
              <a:rPr lang="hr-HR" altLang="sr-Latn-RS" sz="1600">
                <a:solidFill>
                  <a:schemeClr val="bg1"/>
                </a:solidFill>
                <a:latin typeface="Calibri" panose="020F0502020204030204" pitchFamily="34" charset="0"/>
              </a:rPr>
              <a:t>Ravnatelj</a:t>
            </a:r>
          </a:p>
          <a:p>
            <a:pPr eaLnBrk="1" hangingPunct="1">
              <a:buFontTx/>
              <a:buChar char="•"/>
            </a:pPr>
            <a:r>
              <a:rPr lang="hr-HR" altLang="sr-Latn-RS" sz="1600">
                <a:solidFill>
                  <a:schemeClr val="bg1"/>
                </a:solidFill>
                <a:latin typeface="Calibri" panose="020F0502020204030204" pitchFamily="34" charset="0"/>
              </a:rPr>
              <a:t>Pomoćnik/zamjenik ravnatelja</a:t>
            </a:r>
          </a:p>
          <a:p>
            <a:pPr eaLnBrk="1" hangingPunct="1">
              <a:buFontTx/>
              <a:buChar char="•"/>
            </a:pPr>
            <a:r>
              <a:rPr lang="hr-HR" altLang="sr-Latn-RS" sz="1600">
                <a:solidFill>
                  <a:schemeClr val="bg1"/>
                </a:solidFill>
                <a:latin typeface="Calibri" panose="020F0502020204030204" pitchFamily="34" charset="0"/>
              </a:rPr>
              <a:t>Voditelj</a:t>
            </a:r>
          </a:p>
          <a:p>
            <a:pPr eaLnBrk="1" hangingPunct="1">
              <a:buFontTx/>
              <a:buChar char="•"/>
            </a:pPr>
            <a:r>
              <a:rPr lang="hr-HR" altLang="sr-Latn-RS" sz="1600">
                <a:solidFill>
                  <a:schemeClr val="bg1"/>
                </a:solidFill>
                <a:latin typeface="Calibri" panose="020F0502020204030204" pitchFamily="34" charset="0"/>
              </a:rPr>
              <a:t>Pedagog i drugi stručni suradnici</a:t>
            </a:r>
          </a:p>
          <a:p>
            <a:pPr eaLnBrk="1" hangingPunct="1">
              <a:buFontTx/>
              <a:buChar char="•"/>
            </a:pPr>
            <a:r>
              <a:rPr lang="hr-HR" altLang="sr-Latn-RS" sz="1600">
                <a:solidFill>
                  <a:schemeClr val="bg1"/>
                </a:solidFill>
                <a:latin typeface="Calibri" panose="020F0502020204030204" pitchFamily="34" charset="0"/>
              </a:rPr>
              <a:t>Nastavnik/odgajatelj, …</a:t>
            </a:r>
          </a:p>
        </p:txBody>
      </p:sp>
      <p:sp>
        <p:nvSpPr>
          <p:cNvPr id="23561" name="Text Box 22">
            <a:extLst>
              <a:ext uri="{FF2B5EF4-FFF2-40B4-BE49-F238E27FC236}">
                <a16:creationId xmlns:a16="http://schemas.microsoft.com/office/drawing/2014/main" id="{5A198EF8-576A-44EF-A294-50490DCB8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4418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23562" name="Text Box 23">
            <a:extLst>
              <a:ext uri="{FF2B5EF4-FFF2-40B4-BE49-F238E27FC236}">
                <a16:creationId xmlns:a16="http://schemas.microsoft.com/office/drawing/2014/main" id="{35D6ED78-F8D0-4ACA-938C-AA51E8961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341438"/>
            <a:ext cx="38163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r>
              <a:rPr lang="hr-HR" altLang="sr-Latn-RS">
                <a:latin typeface="Calibri" panose="020F0502020204030204" pitchFamily="34" charset="0"/>
              </a:rPr>
              <a:t>Usklađivanje </a:t>
            </a:r>
            <a:r>
              <a:rPr lang="hr-HR" altLang="sr-Latn-RS" b="1">
                <a:solidFill>
                  <a:srgbClr val="C00000"/>
                </a:solidFill>
                <a:latin typeface="Calibri" panose="020F0502020204030204" pitchFamily="34" charset="0"/>
              </a:rPr>
              <a:t>ljudskog potencijala</a:t>
            </a:r>
            <a:r>
              <a:rPr lang="hr-HR" altLang="sr-Latn-RS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hr-HR" altLang="sr-Latn-RS">
                <a:latin typeface="Calibri" panose="020F0502020204030204" pitchFamily="34" charset="0"/>
              </a:rPr>
              <a:t>da se optimalno ostvare ciljevi odgojno-obrazovnog procesa.</a:t>
            </a:r>
          </a:p>
        </p:txBody>
      </p:sp>
      <p:sp>
        <p:nvSpPr>
          <p:cNvPr id="23563" name="Rectangle 24">
            <a:extLst>
              <a:ext uri="{FF2B5EF4-FFF2-40B4-BE49-F238E27FC236}">
                <a16:creationId xmlns:a16="http://schemas.microsoft.com/office/drawing/2014/main" id="{BEC560F1-2614-43A7-AB50-6EEA6B2F7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904875"/>
            <a:ext cx="2808287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/>
            <a:r>
              <a:rPr lang="hr-HR" altLang="sr-Latn-RS" sz="2400" b="1">
                <a:solidFill>
                  <a:srgbClr val="0066FF"/>
                </a:solidFill>
                <a:latin typeface="Calibri" panose="020F0502020204030204" pitchFamily="34" charset="0"/>
              </a:rPr>
              <a:t>Vođenje</a:t>
            </a:r>
          </a:p>
        </p:txBody>
      </p:sp>
      <p:cxnSp>
        <p:nvCxnSpPr>
          <p:cNvPr id="17" name="Ravni poveznik 16">
            <a:extLst>
              <a:ext uri="{FF2B5EF4-FFF2-40B4-BE49-F238E27FC236}">
                <a16:creationId xmlns:a16="http://schemas.microsoft.com/office/drawing/2014/main" id="{5BBC88EB-9A61-48F8-B800-1D8412680AB9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vni poveznik 17">
            <a:extLst>
              <a:ext uri="{FF2B5EF4-FFF2-40B4-BE49-F238E27FC236}">
                <a16:creationId xmlns:a16="http://schemas.microsoft.com/office/drawing/2014/main" id="{140C87B6-5B1E-4881-B77B-E8E4994ECC6D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niOkvir 18">
            <a:extLst>
              <a:ext uri="{FF2B5EF4-FFF2-40B4-BE49-F238E27FC236}">
                <a16:creationId xmlns:a16="http://schemas.microsoft.com/office/drawing/2014/main" id="{D1A24CBE-E50D-406D-9D87-06A550371450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20" name="TekstniOkvir 19">
            <a:extLst>
              <a:ext uri="{FF2B5EF4-FFF2-40B4-BE49-F238E27FC236}">
                <a16:creationId xmlns:a16="http://schemas.microsoft.com/office/drawing/2014/main" id="{A398E58B-76CB-4F85-B00C-B300D5F2B9ED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02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45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1">
            <a:extLst>
              <a:ext uri="{FF2B5EF4-FFF2-40B4-BE49-F238E27FC236}">
                <a16:creationId xmlns:a16="http://schemas.microsoft.com/office/drawing/2014/main" id="{E4F0D08A-D535-466B-9F42-9B6B5088C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1529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0F67A7-8B59-4856-90BC-EEEE65DD43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88" y="1996281"/>
            <a:ext cx="3000375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Područja rada</a:t>
            </a:r>
          </a:p>
        </p:txBody>
      </p:sp>
      <p:sp>
        <p:nvSpPr>
          <p:cNvPr id="15" name="Text Box 3">
            <a:extLst>
              <a:ext uri="{FF2B5EF4-FFF2-40B4-BE49-F238E27FC236}">
                <a16:creationId xmlns:a16="http://schemas.microsoft.com/office/drawing/2014/main" id="{5D509C1D-8BED-42C5-BFEE-C9182B5CC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618" y="2867807"/>
            <a:ext cx="8132763" cy="387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Ravnatelj je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3600" b="1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Poslovodni   </a:t>
            </a:r>
            <a:r>
              <a:rPr lang="hr-H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i    </a:t>
            </a:r>
            <a:r>
              <a:rPr lang="hr-HR" sz="36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pedagoški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rukovoditelj</a:t>
            </a:r>
            <a:endParaRPr lang="hr-H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r-HR" sz="1400" b="1" dirty="0">
              <a:solidFill>
                <a:srgbClr val="0066FF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Sudjeluje u svim poslovima škole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3333FF"/>
              </a:buClr>
              <a:defRPr/>
            </a:pPr>
            <a:r>
              <a:rPr lang="hr-HR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Odgovoran je za proces i rezultate rada ustanove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3333FF"/>
              </a:buClr>
              <a:defRPr/>
            </a:pPr>
            <a:r>
              <a:rPr lang="hr-HR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Snosi sankcije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r-HR" b="1" dirty="0">
              <a:solidFill>
                <a:srgbClr val="FF9900"/>
              </a:solidFill>
              <a:latin typeface="Calibri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r-HR" sz="2400" dirty="0">
              <a:latin typeface="Calibri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r-HR" sz="2800" b="1" dirty="0">
              <a:solidFill>
                <a:srgbClr val="0066FF"/>
              </a:solidFill>
              <a:latin typeface="Calibri" pitchFamily="34" charset="0"/>
            </a:endParaRPr>
          </a:p>
        </p:txBody>
      </p:sp>
      <p:sp>
        <p:nvSpPr>
          <p:cNvPr id="25605" name="Rectangle 13">
            <a:extLst>
              <a:ext uri="{FF2B5EF4-FFF2-40B4-BE49-F238E27FC236}">
                <a16:creationId xmlns:a16="http://schemas.microsoft.com/office/drawing/2014/main" id="{2041E27E-44BB-4FFA-85BC-3A2C2BDE5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8367" y="1249330"/>
            <a:ext cx="2487265" cy="53024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/>
            <a:r>
              <a:rPr lang="hr-HR" altLang="sr-Latn-RS" sz="4000" b="1" dirty="0">
                <a:solidFill>
                  <a:srgbClr val="C00000"/>
                </a:solidFill>
                <a:latin typeface="Calibri" panose="020F0502020204030204" pitchFamily="34" charset="0"/>
              </a:rPr>
              <a:t>Ravnatelj</a:t>
            </a:r>
          </a:p>
        </p:txBody>
      </p:sp>
      <p:cxnSp>
        <p:nvCxnSpPr>
          <p:cNvPr id="7" name="Ravni poveznik 6">
            <a:extLst>
              <a:ext uri="{FF2B5EF4-FFF2-40B4-BE49-F238E27FC236}">
                <a16:creationId xmlns:a16="http://schemas.microsoft.com/office/drawing/2014/main" id="{AC3AF773-8871-404B-976C-55FF3FA1E057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ni poveznik 7">
            <a:extLst>
              <a:ext uri="{FF2B5EF4-FFF2-40B4-BE49-F238E27FC236}">
                <a16:creationId xmlns:a16="http://schemas.microsoft.com/office/drawing/2014/main" id="{A12D2FB5-1FD3-401C-B27D-8D1330969885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niOkvir 8">
            <a:extLst>
              <a:ext uri="{FF2B5EF4-FFF2-40B4-BE49-F238E27FC236}">
                <a16:creationId xmlns:a16="http://schemas.microsoft.com/office/drawing/2014/main" id="{E7260E6D-238F-4415-B093-500152BFAC37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0EAEF976-220D-4D1D-9EC0-C6635EA38706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1">
            <a:extLst>
              <a:ext uri="{FF2B5EF4-FFF2-40B4-BE49-F238E27FC236}">
                <a16:creationId xmlns:a16="http://schemas.microsoft.com/office/drawing/2014/main" id="{33F09111-852F-4975-8091-4499751C0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1529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pic>
        <p:nvPicPr>
          <p:cNvPr id="17414" name="Picture 4">
            <a:extLst>
              <a:ext uri="{FF2B5EF4-FFF2-40B4-BE49-F238E27FC236}">
                <a16:creationId xmlns:a16="http://schemas.microsoft.com/office/drawing/2014/main" id="{6998FF98-EB6A-47BB-A4F1-D5ADBB1B5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12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275" y="1314450"/>
            <a:ext cx="5021263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E24F62E-3486-43CF-9441-8C3E01967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1857375"/>
            <a:ext cx="2000250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Funkcije</a:t>
            </a:r>
          </a:p>
        </p:txBody>
      </p:sp>
      <p:sp>
        <p:nvSpPr>
          <p:cNvPr id="27653" name="Rectangle 13">
            <a:extLst>
              <a:ext uri="{FF2B5EF4-FFF2-40B4-BE49-F238E27FC236}">
                <a16:creationId xmlns:a16="http://schemas.microsoft.com/office/drawing/2014/main" id="{6CB0A024-D327-49CC-86CC-499EC204D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877888"/>
            <a:ext cx="3455988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/>
            <a:r>
              <a:rPr lang="hr-HR" altLang="sr-Latn-RS" sz="2400" b="1">
                <a:solidFill>
                  <a:srgbClr val="0066FF"/>
                </a:solidFill>
                <a:latin typeface="Calibri" panose="020F0502020204030204" pitchFamily="34" charset="0"/>
              </a:rPr>
              <a:t>Odrednice ravnatelja</a:t>
            </a:r>
          </a:p>
        </p:txBody>
      </p:sp>
      <p:cxnSp>
        <p:nvCxnSpPr>
          <p:cNvPr id="7" name="Ravni poveznik 6">
            <a:extLst>
              <a:ext uri="{FF2B5EF4-FFF2-40B4-BE49-F238E27FC236}">
                <a16:creationId xmlns:a16="http://schemas.microsoft.com/office/drawing/2014/main" id="{EC5A3615-7F94-42F7-B46B-5D86C5E12FC9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ni poveznik 7">
            <a:extLst>
              <a:ext uri="{FF2B5EF4-FFF2-40B4-BE49-F238E27FC236}">
                <a16:creationId xmlns:a16="http://schemas.microsoft.com/office/drawing/2014/main" id="{9216CDAD-B67A-4A96-B847-EDB882D7C9B2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niOkvir 8">
            <a:extLst>
              <a:ext uri="{FF2B5EF4-FFF2-40B4-BE49-F238E27FC236}">
                <a16:creationId xmlns:a16="http://schemas.microsoft.com/office/drawing/2014/main" id="{322DEC95-15BF-40BB-BE10-F63A57B4640C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259D7677-A509-4252-8D75-7A8B20D3B2CD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1">
            <a:extLst>
              <a:ext uri="{FF2B5EF4-FFF2-40B4-BE49-F238E27FC236}">
                <a16:creationId xmlns:a16="http://schemas.microsoft.com/office/drawing/2014/main" id="{F7AB07CD-DD0E-4358-B875-B83770360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1529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graphicFrame>
        <p:nvGraphicFramePr>
          <p:cNvPr id="164869" name="Object 5">
            <a:extLst>
              <a:ext uri="{FF2B5EF4-FFF2-40B4-BE49-F238E27FC236}">
                <a16:creationId xmlns:a16="http://schemas.microsoft.com/office/drawing/2014/main" id="{10E8C876-C890-4439-BE59-B5157BAAFA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14625" y="1714500"/>
          <a:ext cx="4176713" cy="392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1" name="Visio" r:id="rId4" imgW="3794176" imgH="3583383" progId="Visio.Drawing.6">
                  <p:embed/>
                </p:oleObj>
              </mc:Choice>
              <mc:Fallback>
                <p:oleObj name="Visio" r:id="rId4" imgW="3794176" imgH="3583383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25" y="1714500"/>
                        <a:ext cx="4176713" cy="3929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13">
            <a:extLst>
              <a:ext uri="{FF2B5EF4-FFF2-40B4-BE49-F238E27FC236}">
                <a16:creationId xmlns:a16="http://schemas.microsoft.com/office/drawing/2014/main" id="{48D499E6-2F3B-4DB0-8CAA-B9C984A15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1857375"/>
            <a:ext cx="3000375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Kompetencije</a:t>
            </a:r>
          </a:p>
        </p:txBody>
      </p:sp>
      <p:sp>
        <p:nvSpPr>
          <p:cNvPr id="29701" name="Rectangle 13">
            <a:extLst>
              <a:ext uri="{FF2B5EF4-FFF2-40B4-BE49-F238E27FC236}">
                <a16:creationId xmlns:a16="http://schemas.microsoft.com/office/drawing/2014/main" id="{3FB0FEF0-A926-4AFD-B3CC-5D60DCFAB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0975" y="995363"/>
            <a:ext cx="3455988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/>
            <a:r>
              <a:rPr lang="hr-HR" altLang="sr-Latn-RS" sz="2400" b="1">
                <a:solidFill>
                  <a:srgbClr val="0066FF"/>
                </a:solidFill>
                <a:latin typeface="Calibri" panose="020F0502020204030204" pitchFamily="34" charset="0"/>
              </a:rPr>
              <a:t>Odrednice ravnatelja</a:t>
            </a:r>
          </a:p>
        </p:txBody>
      </p:sp>
      <p:cxnSp>
        <p:nvCxnSpPr>
          <p:cNvPr id="8" name="Ravni poveznik 7">
            <a:extLst>
              <a:ext uri="{FF2B5EF4-FFF2-40B4-BE49-F238E27FC236}">
                <a16:creationId xmlns:a16="http://schemas.microsoft.com/office/drawing/2014/main" id="{5C5554B5-640D-49EA-8C06-9B677775075B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vni poveznik 8">
            <a:extLst>
              <a:ext uri="{FF2B5EF4-FFF2-40B4-BE49-F238E27FC236}">
                <a16:creationId xmlns:a16="http://schemas.microsoft.com/office/drawing/2014/main" id="{25F8CBF0-0CBC-4272-9AB1-F103179049A4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niOkvir 9">
            <a:extLst>
              <a:ext uri="{FF2B5EF4-FFF2-40B4-BE49-F238E27FC236}">
                <a16:creationId xmlns:a16="http://schemas.microsoft.com/office/drawing/2014/main" id="{2CEDA927-2F58-4BCF-AADD-7A4B776E79B1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11" name="TekstniOkvir 10">
            <a:extLst>
              <a:ext uri="{FF2B5EF4-FFF2-40B4-BE49-F238E27FC236}">
                <a16:creationId xmlns:a16="http://schemas.microsoft.com/office/drawing/2014/main" id="{E49A4D51-9D22-41A3-9602-A860480D69B0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1">
            <a:extLst>
              <a:ext uri="{FF2B5EF4-FFF2-40B4-BE49-F238E27FC236}">
                <a16:creationId xmlns:a16="http://schemas.microsoft.com/office/drawing/2014/main" id="{C584DD6F-E6AB-4B8D-B8B7-7A502C5B8F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1529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CF562BB7-0A54-4438-81F4-2C348ED2A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708275"/>
            <a:ext cx="7993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sr-Latn-CS" sz="1400" b="1" i="1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31748" name="Object 5">
            <a:extLst>
              <a:ext uri="{FF2B5EF4-FFF2-40B4-BE49-F238E27FC236}">
                <a16:creationId xmlns:a16="http://schemas.microsoft.com/office/drawing/2014/main" id="{7548FEEA-A1CD-4793-8C79-4DC8D628DA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59113" y="2644775"/>
          <a:ext cx="3097212" cy="291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4" name="Visio" r:id="rId4" imgW="3794176" imgH="3583383" progId="Visio.Drawing.6">
                  <p:embed/>
                </p:oleObj>
              </mc:Choice>
              <mc:Fallback>
                <p:oleObj name="Visio" r:id="rId4" imgW="3794176" imgH="3583383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2644775"/>
                        <a:ext cx="3097212" cy="291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7">
            <a:extLst>
              <a:ext uri="{FF2B5EF4-FFF2-40B4-BE49-F238E27FC236}">
                <a16:creationId xmlns:a16="http://schemas.microsoft.com/office/drawing/2014/main" id="{F5C5E943-73C1-4A4E-A717-6F312A5FF3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1268413"/>
            <a:ext cx="2735263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r>
              <a:rPr lang="hr-HR" altLang="sr-Latn-RS" sz="1400" b="1">
                <a:solidFill>
                  <a:srgbClr val="FF6600"/>
                </a:solidFill>
                <a:latin typeface="Calibri" panose="020F0502020204030204" pitchFamily="34" charset="0"/>
              </a:rPr>
              <a:t>Odlike doživljavanja i reagiranja</a:t>
            </a:r>
          </a:p>
          <a:p>
            <a:pPr eaLnBrk="1" hangingPunct="1">
              <a:buClr>
                <a:srgbClr val="FF9933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 marljivost  </a:t>
            </a:r>
          </a:p>
          <a:p>
            <a:pPr eaLnBrk="1" hangingPunct="1">
              <a:buClr>
                <a:srgbClr val="FF9933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 odlučnost</a:t>
            </a:r>
          </a:p>
          <a:p>
            <a:pPr eaLnBrk="1" hangingPunct="1">
              <a:buClr>
                <a:srgbClr val="FF9933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 odgovornost </a:t>
            </a:r>
          </a:p>
          <a:p>
            <a:pPr eaLnBrk="1" hangingPunct="1">
              <a:buClr>
                <a:srgbClr val="FF9933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 povjerenje</a:t>
            </a:r>
          </a:p>
          <a:p>
            <a:pPr eaLnBrk="1" hangingPunct="1">
              <a:buClr>
                <a:srgbClr val="FF9933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 iskrenost</a:t>
            </a:r>
          </a:p>
        </p:txBody>
      </p:sp>
      <p:sp>
        <p:nvSpPr>
          <p:cNvPr id="12" name="Text Box 8">
            <a:extLst>
              <a:ext uri="{FF2B5EF4-FFF2-40B4-BE49-F238E27FC236}">
                <a16:creationId xmlns:a16="http://schemas.microsoft.com/office/drawing/2014/main" id="{6F76F19E-E9B7-4F2B-917D-ED7E9A1C6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1989138"/>
            <a:ext cx="3313113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r>
              <a:rPr lang="hr-HR" altLang="sr-Latn-RS" sz="1400" b="1">
                <a:solidFill>
                  <a:srgbClr val="FFC000"/>
                </a:solidFill>
                <a:latin typeface="Calibri" panose="020F0502020204030204" pitchFamily="34" charset="0"/>
              </a:rPr>
              <a:t>Stručno-pedagoška znanja</a:t>
            </a:r>
          </a:p>
          <a:p>
            <a:pPr eaLnBrk="1" hangingPunct="1">
              <a:buClr>
                <a:srgbClr val="FFCC00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 znanja o pedagoškom procesu</a:t>
            </a:r>
          </a:p>
          <a:p>
            <a:pPr eaLnBrk="1" hangingPunct="1">
              <a:buClr>
                <a:srgbClr val="FFCC00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 razumijevanje razvoja učenika</a:t>
            </a:r>
          </a:p>
          <a:p>
            <a:pPr eaLnBrk="1" hangingPunct="1">
              <a:buClr>
                <a:srgbClr val="FFCC00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 umijeće planiranja ped. rada</a:t>
            </a:r>
          </a:p>
          <a:p>
            <a:pPr eaLnBrk="1" hangingPunct="1">
              <a:buClr>
                <a:srgbClr val="FFCC00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 znanja potr. za savjetodavni rad</a:t>
            </a:r>
          </a:p>
          <a:p>
            <a:pPr eaLnBrk="1" hangingPunct="1">
              <a:buClr>
                <a:srgbClr val="FFCC00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 umijeće vrednovanja ped. rada</a:t>
            </a:r>
          </a:p>
        </p:txBody>
      </p:sp>
      <p:sp>
        <p:nvSpPr>
          <p:cNvPr id="13" name="Text Box 9">
            <a:extLst>
              <a:ext uri="{FF2B5EF4-FFF2-40B4-BE49-F238E27FC236}">
                <a16:creationId xmlns:a16="http://schemas.microsoft.com/office/drawing/2014/main" id="{74FB64DD-602D-4BF7-9861-582767BF4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276475"/>
            <a:ext cx="3313113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r>
              <a:rPr lang="hr-HR" altLang="sr-Latn-RS" sz="1400" b="1">
                <a:solidFill>
                  <a:srgbClr val="3399FF"/>
                </a:solidFill>
                <a:latin typeface="Calibri" panose="020F0502020204030204" pitchFamily="34" charset="0"/>
              </a:rPr>
              <a:t>Razvojna i poslovodna umijeća</a:t>
            </a:r>
          </a:p>
          <a:p>
            <a:pPr eaLnBrk="1" hangingPunct="1">
              <a:buClr>
                <a:srgbClr val="3399FF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 oblikovanje vizije</a:t>
            </a:r>
          </a:p>
          <a:p>
            <a:pPr eaLnBrk="1" hangingPunct="1">
              <a:buClr>
                <a:srgbClr val="3399FF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 projektiranje razvoja</a:t>
            </a:r>
          </a:p>
          <a:p>
            <a:pPr eaLnBrk="1" hangingPunct="1">
              <a:buClr>
                <a:srgbClr val="3399FF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 inoviranje rada škole</a:t>
            </a:r>
          </a:p>
          <a:p>
            <a:pPr eaLnBrk="1" hangingPunct="1">
              <a:buClr>
                <a:srgbClr val="3399FF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 poslovanje škole</a:t>
            </a:r>
          </a:p>
          <a:p>
            <a:pPr eaLnBrk="1" hangingPunct="1">
              <a:buClr>
                <a:srgbClr val="3399FF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 primjena standarda kvalitete</a:t>
            </a:r>
          </a:p>
        </p:txBody>
      </p:sp>
      <p:sp>
        <p:nvSpPr>
          <p:cNvPr id="14" name="Text Box 10">
            <a:extLst>
              <a:ext uri="{FF2B5EF4-FFF2-40B4-BE49-F238E27FC236}">
                <a16:creationId xmlns:a16="http://schemas.microsoft.com/office/drawing/2014/main" id="{1AA5EF6B-3C86-455F-B4F0-0C52056CC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6425" y="4437063"/>
            <a:ext cx="34575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r>
              <a:rPr lang="hr-HR" altLang="sr-Latn-RS" sz="1400" b="1">
                <a:solidFill>
                  <a:srgbClr val="009900"/>
                </a:solidFill>
                <a:latin typeface="Calibri" panose="020F0502020204030204" pitchFamily="34" charset="0"/>
              </a:rPr>
              <a:t>   Umijeća u međuljudskim    odnosima</a:t>
            </a:r>
          </a:p>
          <a:p>
            <a:pPr eaLnBrk="1" hangingPunct="1">
              <a:buClr>
                <a:srgbClr val="009900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znanja o međuljudskim odnosima</a:t>
            </a:r>
          </a:p>
          <a:p>
            <a:pPr eaLnBrk="1" hangingPunct="1">
              <a:buClr>
                <a:srgbClr val="009900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umijeće komunikacije</a:t>
            </a:r>
          </a:p>
          <a:p>
            <a:pPr eaLnBrk="1" hangingPunct="1">
              <a:buClr>
                <a:srgbClr val="009900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znanja o rješavanju sukoba</a:t>
            </a:r>
          </a:p>
          <a:p>
            <a:pPr eaLnBrk="1" hangingPunct="1">
              <a:buClr>
                <a:srgbClr val="009900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umijeće poticanja na kreat. rad</a:t>
            </a:r>
          </a:p>
          <a:p>
            <a:pPr eaLnBrk="1" hangingPunct="1">
              <a:buClr>
                <a:srgbClr val="009900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demokratsko vođenje</a:t>
            </a:r>
          </a:p>
          <a:p>
            <a:pPr eaLnBrk="1" hangingPunct="1">
              <a:buClr>
                <a:srgbClr val="009900"/>
              </a:buClr>
              <a:buFontTx/>
              <a:buChar char="•"/>
            </a:pPr>
            <a:endParaRPr lang="hr-HR" altLang="sr-Latn-RS" sz="1400">
              <a:latin typeface="Calibri" panose="020F0502020204030204" pitchFamily="34" charset="0"/>
            </a:endParaRPr>
          </a:p>
        </p:txBody>
      </p:sp>
      <p:sp>
        <p:nvSpPr>
          <p:cNvPr id="15" name="Text Box 11">
            <a:extLst>
              <a:ext uri="{FF2B5EF4-FFF2-40B4-BE49-F238E27FC236}">
                <a16:creationId xmlns:a16="http://schemas.microsoft.com/office/drawing/2014/main" id="{92162186-FB3D-4322-9185-B4408CB5E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321175"/>
            <a:ext cx="3313113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r>
              <a:rPr lang="hr-HR" altLang="sr-Latn-RS" sz="1400" b="1">
                <a:solidFill>
                  <a:srgbClr val="9966FF"/>
                </a:solidFill>
                <a:latin typeface="Calibri" panose="020F0502020204030204" pitchFamily="34" charset="0"/>
              </a:rPr>
              <a:t>Neposredno djelovanje</a:t>
            </a:r>
          </a:p>
          <a:p>
            <a:pPr eaLnBrk="1" hangingPunct="1">
              <a:buClr>
                <a:srgbClr val="9966FF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 stvaranje uvjeta za rad</a:t>
            </a:r>
          </a:p>
          <a:p>
            <a:pPr eaLnBrk="1" hangingPunct="1">
              <a:buClr>
                <a:srgbClr val="9966FF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 pružanje pomoći zaposlenima</a:t>
            </a:r>
          </a:p>
          <a:p>
            <a:pPr eaLnBrk="1" hangingPunct="1">
              <a:buClr>
                <a:srgbClr val="9966FF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 aktivno sudjelovanje u radu škole</a:t>
            </a:r>
          </a:p>
          <a:p>
            <a:pPr eaLnBrk="1" hangingPunct="1">
              <a:buClr>
                <a:srgbClr val="9966FF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 djelovanje osobnim primjerom</a:t>
            </a:r>
          </a:p>
          <a:p>
            <a:pPr eaLnBrk="1" hangingPunct="1">
              <a:buClr>
                <a:srgbClr val="9966FF"/>
              </a:buClr>
              <a:buFontTx/>
              <a:buChar char="•"/>
            </a:pPr>
            <a:r>
              <a:rPr lang="hr-HR" altLang="sr-Latn-RS" sz="1400">
                <a:latin typeface="Calibri" panose="020F0502020204030204" pitchFamily="34" charset="0"/>
              </a:rPr>
              <a:t> isticanje individualnih postignuća</a:t>
            </a:r>
          </a:p>
          <a:p>
            <a:pPr eaLnBrk="1" hangingPunct="1">
              <a:buClr>
                <a:srgbClr val="9966FF"/>
              </a:buClr>
              <a:buFontTx/>
              <a:buChar char="•"/>
            </a:pPr>
            <a:endParaRPr lang="hr-HR" altLang="sr-Latn-RS" sz="1400">
              <a:latin typeface="Calibri" panose="020F0502020204030204" pitchFamily="34" charset="0"/>
            </a:endParaRPr>
          </a:p>
          <a:p>
            <a:pPr eaLnBrk="1" hangingPunct="1">
              <a:buClr>
                <a:srgbClr val="9966FF"/>
              </a:buClr>
              <a:buFontTx/>
              <a:buChar char="•"/>
            </a:pPr>
            <a:endParaRPr lang="hr-HR" altLang="sr-Latn-RS" sz="1400">
              <a:latin typeface="Calibri" panose="020F0502020204030204" pitchFamily="34" charset="0"/>
            </a:endParaRPr>
          </a:p>
          <a:p>
            <a:pPr eaLnBrk="1" hangingPunct="1">
              <a:buClr>
                <a:srgbClr val="009900"/>
              </a:buClr>
              <a:buFontTx/>
              <a:buChar char="•"/>
            </a:pPr>
            <a:endParaRPr lang="hr-HR" altLang="sr-Latn-RS" sz="1400">
              <a:latin typeface="Calibri" panose="020F0502020204030204" pitchFamily="34" charset="0"/>
            </a:endParaRPr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856FD083-2EFB-4407-A4E3-98AE503ECB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7338" y="855663"/>
            <a:ext cx="34559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Kompetencije - o</a:t>
            </a:r>
            <a:r>
              <a:rPr lang="sr-Latn-CS" sz="2400" b="1" dirty="0">
                <a:solidFill>
                  <a:srgbClr val="C00000"/>
                </a:solidFill>
                <a:latin typeface="Calibri" pitchFamily="34" charset="0"/>
              </a:rPr>
              <a:t>drednice</a:t>
            </a:r>
            <a:endParaRPr lang="hr-HR" sz="2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cxnSp>
        <p:nvCxnSpPr>
          <p:cNvPr id="16" name="Ravni poveznik 15">
            <a:extLst>
              <a:ext uri="{FF2B5EF4-FFF2-40B4-BE49-F238E27FC236}">
                <a16:creationId xmlns:a16="http://schemas.microsoft.com/office/drawing/2014/main" id="{EFA3493D-78FE-4E1A-AAA0-C8519C7562C4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vni poveznik 17">
            <a:extLst>
              <a:ext uri="{FF2B5EF4-FFF2-40B4-BE49-F238E27FC236}">
                <a16:creationId xmlns:a16="http://schemas.microsoft.com/office/drawing/2014/main" id="{C2450BFA-D5FC-4DC2-A521-5E66C5E09345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niOkvir 18">
            <a:extLst>
              <a:ext uri="{FF2B5EF4-FFF2-40B4-BE49-F238E27FC236}">
                <a16:creationId xmlns:a16="http://schemas.microsoft.com/office/drawing/2014/main" id="{3A78DF00-EF07-4680-8C50-C92D422EB103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20" name="TekstniOkvir 19">
            <a:extLst>
              <a:ext uri="{FF2B5EF4-FFF2-40B4-BE49-F238E27FC236}">
                <a16:creationId xmlns:a16="http://schemas.microsoft.com/office/drawing/2014/main" id="{58A87A1D-0AA4-4641-A44D-E2212E1D1A9C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1">
            <a:extLst>
              <a:ext uri="{FF2B5EF4-FFF2-40B4-BE49-F238E27FC236}">
                <a16:creationId xmlns:a16="http://schemas.microsoft.com/office/drawing/2014/main" id="{F22C28F1-E67A-47A7-8803-E85D093AF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1529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646B17A-EE84-48CA-8D67-B22435A83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708275"/>
            <a:ext cx="7993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sr-Latn-CS" sz="1400" b="1" i="1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pic>
        <p:nvPicPr>
          <p:cNvPr id="16" name="Picture 10" descr="Ravnatelj_idealni Frizura_bez_statistike za Udruga">
            <a:extLst>
              <a:ext uri="{FF2B5EF4-FFF2-40B4-BE49-F238E27FC236}">
                <a16:creationId xmlns:a16="http://schemas.microsoft.com/office/drawing/2014/main" id="{2518B7CE-6958-41CB-93C1-1976A3747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484313"/>
            <a:ext cx="7197725" cy="440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Rectangle 9">
            <a:extLst>
              <a:ext uri="{FF2B5EF4-FFF2-40B4-BE49-F238E27FC236}">
                <a16:creationId xmlns:a16="http://schemas.microsoft.com/office/drawing/2014/main" id="{2DAB77D7-F7CF-4B73-A087-0689BD409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5450" y="1130300"/>
            <a:ext cx="33115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/>
            <a:r>
              <a:rPr lang="sr-Latn-CS" altLang="sr-Latn-RS" sz="2000" b="1">
                <a:solidFill>
                  <a:srgbClr val="C00000"/>
                </a:solidFill>
                <a:latin typeface="Calibri" panose="020F0502020204030204" pitchFamily="34" charset="0"/>
              </a:rPr>
              <a:t>Kompetencije poželjnog ravnatelja</a:t>
            </a:r>
            <a:endParaRPr lang="hr-HR" altLang="sr-Latn-RS" sz="2000" b="1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7" name="Ravni poveznik 6">
            <a:extLst>
              <a:ext uri="{FF2B5EF4-FFF2-40B4-BE49-F238E27FC236}">
                <a16:creationId xmlns:a16="http://schemas.microsoft.com/office/drawing/2014/main" id="{02659A13-BB48-492E-AE37-36D0D9BA3787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ni poveznik 7">
            <a:extLst>
              <a:ext uri="{FF2B5EF4-FFF2-40B4-BE49-F238E27FC236}">
                <a16:creationId xmlns:a16="http://schemas.microsoft.com/office/drawing/2014/main" id="{E6CF827F-F0AB-4AF8-87A6-A678B82883D4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niOkvir 9">
            <a:extLst>
              <a:ext uri="{FF2B5EF4-FFF2-40B4-BE49-F238E27FC236}">
                <a16:creationId xmlns:a16="http://schemas.microsoft.com/office/drawing/2014/main" id="{F8D436F0-7B1F-47D9-945E-924BC0296133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11" name="TekstniOkvir 10">
            <a:extLst>
              <a:ext uri="{FF2B5EF4-FFF2-40B4-BE49-F238E27FC236}">
                <a16:creationId xmlns:a16="http://schemas.microsoft.com/office/drawing/2014/main" id="{687A89A9-FF7B-40E6-88D1-DCB7532C9D2E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11">
            <a:extLst>
              <a:ext uri="{FF2B5EF4-FFF2-40B4-BE49-F238E27FC236}">
                <a16:creationId xmlns:a16="http://schemas.microsoft.com/office/drawing/2014/main" id="{658259BD-B5A8-4B8D-B5F9-23031BAFF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1529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0202515-17EA-42CD-958C-0CC75B056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708275"/>
            <a:ext cx="7993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sr-Latn-CS" sz="1400" b="1" i="1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DBAC0E-A76B-41AF-B043-76EFF2548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708275"/>
            <a:ext cx="79930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sr-Latn-CS" sz="3200" b="1" i="1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ouvenir Lt BT" pitchFamily="18" charset="0"/>
            </a:endParaRPr>
          </a:p>
        </p:txBody>
      </p:sp>
      <p:pic>
        <p:nvPicPr>
          <p:cNvPr id="6" name="Picture 5" descr="ST Ravnatelj frizura Udruga R SS_Office">
            <a:extLst>
              <a:ext uri="{FF2B5EF4-FFF2-40B4-BE49-F238E27FC236}">
                <a16:creationId xmlns:a16="http://schemas.microsoft.com/office/drawing/2014/main" id="{B274788D-9FA6-430F-8C73-AB2610FCB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01638"/>
            <a:ext cx="6265862" cy="618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Rectangle 6">
            <a:extLst>
              <a:ext uri="{FF2B5EF4-FFF2-40B4-BE49-F238E27FC236}">
                <a16:creationId xmlns:a16="http://schemas.microsoft.com/office/drawing/2014/main" id="{1F7396B7-E427-4F1C-B8D0-1700D59A2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4650" y="981075"/>
            <a:ext cx="3384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/>
            <a:r>
              <a:rPr lang="sr-Latn-CS" altLang="sr-Latn-RS" sz="2000" b="1">
                <a:solidFill>
                  <a:srgbClr val="C00000"/>
                </a:solidFill>
                <a:latin typeface="Calibri" panose="020F0502020204030204" pitchFamily="34" charset="0"/>
              </a:rPr>
              <a:t>Kompetencije postojećih ravnatelja</a:t>
            </a:r>
            <a:endParaRPr lang="hr-HR" altLang="sr-Latn-RS" sz="2000" b="1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1">
            <a:extLst>
              <a:ext uri="{FF2B5EF4-FFF2-40B4-BE49-F238E27FC236}">
                <a16:creationId xmlns:a16="http://schemas.microsoft.com/office/drawing/2014/main" id="{07CDDE69-3AE5-482D-8B11-3EE140C9A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1529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35E21D2E-6316-47DC-A3FD-31A762C74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708275"/>
            <a:ext cx="7993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sr-Latn-CS" sz="1400" b="1" i="1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pic>
        <p:nvPicPr>
          <p:cNvPr id="5" name="Picture 4" descr="ST Ravnatelj frizura Udruga R SS_Office">
            <a:extLst>
              <a:ext uri="{FF2B5EF4-FFF2-40B4-BE49-F238E27FC236}">
                <a16:creationId xmlns:a16="http://schemas.microsoft.com/office/drawing/2014/main" id="{0C43710D-A284-43B7-84E9-8B2100174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2206625"/>
            <a:ext cx="4105275" cy="405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Ravnatelj_idealni Frizura_bez_statistike za Udruga">
            <a:extLst>
              <a:ext uri="{FF2B5EF4-FFF2-40B4-BE49-F238E27FC236}">
                <a16:creationId xmlns:a16="http://schemas.microsoft.com/office/drawing/2014/main" id="{8E3A4317-493D-4205-9F08-7D9340A0D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76250"/>
            <a:ext cx="5040312" cy="308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11">
            <a:extLst>
              <a:ext uri="{FF2B5EF4-FFF2-40B4-BE49-F238E27FC236}">
                <a16:creationId xmlns:a16="http://schemas.microsoft.com/office/drawing/2014/main" id="{673BEDA4-9CC4-4E81-A1A2-5A2F38052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1529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4B35EC5-41EF-405B-88B4-5F9D8A18D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708275"/>
            <a:ext cx="7993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sr-Latn-CS" sz="1400" b="1" i="1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15365" name="Text Box 3">
            <a:extLst>
              <a:ext uri="{FF2B5EF4-FFF2-40B4-BE49-F238E27FC236}">
                <a16:creationId xmlns:a16="http://schemas.microsoft.com/office/drawing/2014/main" id="{19C0BE1B-19A2-4B85-AC35-7A72A6684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2900363"/>
            <a:ext cx="7993063" cy="13239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altLang="sr-Latn-RS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Kako nadomjestiti razliku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altLang="sr-Latn-RS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Između poželjnog i postojećeg?</a:t>
            </a:r>
          </a:p>
        </p:txBody>
      </p:sp>
      <p:cxnSp>
        <p:nvCxnSpPr>
          <p:cNvPr id="6" name="Ravni poveznik 5">
            <a:extLst>
              <a:ext uri="{FF2B5EF4-FFF2-40B4-BE49-F238E27FC236}">
                <a16:creationId xmlns:a16="http://schemas.microsoft.com/office/drawing/2014/main" id="{418D391F-250E-4923-97A4-C59494440471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ni poveznik 6">
            <a:extLst>
              <a:ext uri="{FF2B5EF4-FFF2-40B4-BE49-F238E27FC236}">
                <a16:creationId xmlns:a16="http://schemas.microsoft.com/office/drawing/2014/main" id="{44DBDA66-EB8A-46A2-BD43-DC6EB490A2F6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niOkvir 7">
            <a:extLst>
              <a:ext uri="{FF2B5EF4-FFF2-40B4-BE49-F238E27FC236}">
                <a16:creationId xmlns:a16="http://schemas.microsoft.com/office/drawing/2014/main" id="{56542036-6C55-4EC8-B367-F94983D28286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2F90FFB5-AF1E-4D80-B077-8544B807F46F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1">
            <a:extLst>
              <a:ext uri="{FF2B5EF4-FFF2-40B4-BE49-F238E27FC236}">
                <a16:creationId xmlns:a16="http://schemas.microsoft.com/office/drawing/2014/main" id="{A809D598-C1C4-4605-8A3F-EA382F21D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1529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A4A06E02-737A-4B51-BDE5-0B6ECF2D0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708275"/>
            <a:ext cx="7993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sr-Latn-CS" sz="1400" b="1" i="1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16389" name="Text Box 3">
            <a:extLst>
              <a:ext uri="{FF2B5EF4-FFF2-40B4-BE49-F238E27FC236}">
                <a16:creationId xmlns:a16="http://schemas.microsoft.com/office/drawing/2014/main" id="{A93A9482-1821-425F-B689-D1FC92D15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9938" y="2243634"/>
            <a:ext cx="6880024" cy="769441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altLang="sr-Latn-RS" sz="4400" b="1" dirty="0">
                <a:solidFill>
                  <a:srgbClr val="C00000"/>
                </a:solidFill>
                <a:latin typeface="Calibri" panose="020F0502020204030204" pitchFamily="34" charset="0"/>
              </a:rPr>
              <a:t>Profesionalizacija ravnatelja</a:t>
            </a:r>
            <a:r>
              <a:rPr lang="hr-HR" altLang="sr-Latn-RS" sz="4000" b="1" dirty="0">
                <a:solidFill>
                  <a:srgbClr val="C00000"/>
                </a:solidFill>
                <a:latin typeface="Calibri" panose="020F0502020204030204" pitchFamily="34" charset="0"/>
              </a:rPr>
              <a:t>!</a:t>
            </a:r>
          </a:p>
        </p:txBody>
      </p:sp>
      <p:cxnSp>
        <p:nvCxnSpPr>
          <p:cNvPr id="6" name="Ravni poveznik 5">
            <a:extLst>
              <a:ext uri="{FF2B5EF4-FFF2-40B4-BE49-F238E27FC236}">
                <a16:creationId xmlns:a16="http://schemas.microsoft.com/office/drawing/2014/main" id="{0B01E1CA-791B-4C95-B4A0-3C8D498B2163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ni poveznik 6">
            <a:extLst>
              <a:ext uri="{FF2B5EF4-FFF2-40B4-BE49-F238E27FC236}">
                <a16:creationId xmlns:a16="http://schemas.microsoft.com/office/drawing/2014/main" id="{C293CB26-642B-4325-801A-58677C9B9CEB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niOkvir 7">
            <a:extLst>
              <a:ext uri="{FF2B5EF4-FFF2-40B4-BE49-F238E27FC236}">
                <a16:creationId xmlns:a16="http://schemas.microsoft.com/office/drawing/2014/main" id="{0EA89425-AE26-48D7-A891-3E855DA5993E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EC58597F-8764-48A3-8C13-0F504E66939B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4CEAC3A4-3A16-4911-AF03-48573FD2AE94}"/>
              </a:ext>
            </a:extLst>
          </p:cNvPr>
          <p:cNvSpPr/>
          <p:nvPr/>
        </p:nvSpPr>
        <p:spPr>
          <a:xfrm>
            <a:off x="1239938" y="3829734"/>
            <a:ext cx="7416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altLang="sr-Latn-RS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Postojećima</a:t>
            </a:r>
            <a:r>
              <a:rPr lang="hr-HR" altLang="sr-Latn-RS" sz="3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: potpora, savjet,…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altLang="sr-Latn-RS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Budućima</a:t>
            </a:r>
            <a:r>
              <a:rPr lang="hr-HR" altLang="sr-Latn-RS" sz="3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: obrazovanje, licenciranje,…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2">
            <a:extLst>
              <a:ext uri="{FF2B5EF4-FFF2-40B4-BE49-F238E27FC236}">
                <a16:creationId xmlns:a16="http://schemas.microsoft.com/office/drawing/2014/main" id="{8510A7CC-DAF9-4611-A8C0-419713C2B5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4418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17412" name="Pravokutnik 2">
            <a:extLst>
              <a:ext uri="{FF2B5EF4-FFF2-40B4-BE49-F238E27FC236}">
                <a16:creationId xmlns:a16="http://schemas.microsoft.com/office/drawing/2014/main" id="{F1D0A08F-5202-43B9-85A0-7D76BBA7FB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125" y="1285875"/>
            <a:ext cx="7572375" cy="538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altLang="sr-Latn-RS" sz="2800" b="1" dirty="0">
                <a:solidFill>
                  <a:srgbClr val="C00000"/>
                </a:solidFill>
                <a:latin typeface="Calibri" panose="020F0502020204030204" pitchFamily="34" charset="0"/>
              </a:rPr>
              <a:t>Preporuke</a:t>
            </a:r>
            <a:endParaRPr lang="hr-HR" altLang="sr-Latn-RS" sz="2400" b="1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defRPr/>
            </a:pPr>
            <a:endParaRPr lang="hr-HR" altLang="sr-Latn-RS" sz="2000" dirty="0">
              <a:latin typeface="Calibri" panose="020F0502020204030204" pitchFamily="34" charset="0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lang="hr-HR" altLang="sr-Latn-RS" sz="2000" i="1" dirty="0">
                <a:solidFill>
                  <a:srgbClr val="0066FF"/>
                </a:solidFill>
                <a:latin typeface="Calibri" panose="020F0502020204030204" pitchFamily="34" charset="0"/>
              </a:rPr>
              <a:t>  </a:t>
            </a:r>
            <a:r>
              <a:rPr lang="hr-HR" altLang="sr-Latn-R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Pojasnite sebi </a:t>
            </a:r>
            <a:r>
              <a:rPr lang="hr-HR" altLang="sr-Latn-R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ciljeve</a:t>
            </a:r>
            <a:r>
              <a:rPr lang="hr-HR" altLang="sr-Latn-R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 što ih želite postići</a:t>
            </a:r>
            <a:endParaRPr lang="hr-HR" altLang="sr-Latn-RS" sz="2400" b="1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lang="hr-HR" altLang="sr-Latn-R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  Potražite stručnu </a:t>
            </a:r>
            <a:r>
              <a:rPr lang="hr-HR" altLang="sr-Latn-R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pomoć</a:t>
            </a:r>
            <a:r>
              <a:rPr lang="hr-HR" altLang="sr-Latn-R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 za najvažnije zadatke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lang="hr-HR" altLang="sr-Latn-R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  Iskoristite znanje i iskustvo svojeg </a:t>
            </a:r>
            <a:r>
              <a:rPr lang="hr-HR" altLang="sr-Latn-R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prethodnika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lang="hr-HR" altLang="sr-Latn-R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  </a:t>
            </a:r>
            <a:r>
              <a:rPr lang="hr-HR" altLang="sr-Latn-R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Sprijateljite</a:t>
            </a:r>
            <a:r>
              <a:rPr lang="hr-HR" altLang="sr-Latn-R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 se s dobrim i afirmiranim ravnateljima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lang="hr-HR" altLang="sr-Latn-R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  Nemojte izgubiti svoj </a:t>
            </a:r>
            <a:r>
              <a:rPr lang="hr-HR" altLang="sr-Latn-R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identitet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lang="hr-HR" altLang="sr-Latn-R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  </a:t>
            </a:r>
            <a:r>
              <a:rPr lang="hr-HR" altLang="sr-Latn-R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Upoznajte</a:t>
            </a:r>
            <a:r>
              <a:rPr lang="hr-HR" altLang="sr-Latn-R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 svoje ljude (znanja, sposobnosti, afinitete,…)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hr-HR" altLang="sr-Latn-RS" sz="2000" dirty="0">
              <a:solidFill>
                <a:srgbClr val="0066FF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r-HR" altLang="sr-Latn-RS" sz="2000" dirty="0">
              <a:solidFill>
                <a:srgbClr val="0066FF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r-HR" altLang="sr-Latn-RS" sz="2000" dirty="0">
              <a:latin typeface="Calibri" panose="020F0502020204030204" pitchFamily="34" charset="0"/>
            </a:endParaRPr>
          </a:p>
        </p:txBody>
      </p:sp>
      <p:cxnSp>
        <p:nvCxnSpPr>
          <p:cNvPr id="5" name="Ravni poveznik 4">
            <a:extLst>
              <a:ext uri="{FF2B5EF4-FFF2-40B4-BE49-F238E27FC236}">
                <a16:creationId xmlns:a16="http://schemas.microsoft.com/office/drawing/2014/main" id="{74BC9154-A5DE-46B5-ADE4-064600E46E03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avni poveznik 5">
            <a:extLst>
              <a:ext uri="{FF2B5EF4-FFF2-40B4-BE49-F238E27FC236}">
                <a16:creationId xmlns:a16="http://schemas.microsoft.com/office/drawing/2014/main" id="{DE89D8DB-7799-40C8-A892-18883A72E578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niOkvir 6">
            <a:extLst>
              <a:ext uri="{FF2B5EF4-FFF2-40B4-BE49-F238E27FC236}">
                <a16:creationId xmlns:a16="http://schemas.microsoft.com/office/drawing/2014/main" id="{2E798109-AA9C-4964-B41E-DD748D11B6BE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7E02B92A-B8E0-45CA-9870-EBB778F91DB4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</p:spTree>
  </p:cSld>
  <p:clrMapOvr>
    <a:masterClrMapping/>
  </p:clrMapOvr>
  <p:transition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2">
            <a:extLst>
              <a:ext uri="{FF2B5EF4-FFF2-40B4-BE49-F238E27FC236}">
                <a16:creationId xmlns:a16="http://schemas.microsoft.com/office/drawing/2014/main" id="{9F591290-2F3F-40B3-9CDC-9A91FE5B6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4418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grpSp>
        <p:nvGrpSpPr>
          <p:cNvPr id="2" name="Grupa 47">
            <a:extLst>
              <a:ext uri="{FF2B5EF4-FFF2-40B4-BE49-F238E27FC236}">
                <a16:creationId xmlns:a16="http://schemas.microsoft.com/office/drawing/2014/main" id="{0A8E22E2-E654-498F-9FD7-D67283F7FAE2}"/>
              </a:ext>
            </a:extLst>
          </p:cNvPr>
          <p:cNvGrpSpPr>
            <a:grpSpLocks/>
          </p:cNvGrpSpPr>
          <p:nvPr/>
        </p:nvGrpSpPr>
        <p:grpSpPr bwMode="auto">
          <a:xfrm>
            <a:off x="1500188" y="2060575"/>
            <a:ext cx="6767512" cy="3240088"/>
            <a:chOff x="1500245" y="2060575"/>
            <a:chExt cx="6767513" cy="3239978"/>
          </a:xfrm>
        </p:grpSpPr>
        <p:grpSp>
          <p:nvGrpSpPr>
            <p:cNvPr id="46090" name="Group 4">
              <a:extLst>
                <a:ext uri="{FF2B5EF4-FFF2-40B4-BE49-F238E27FC236}">
                  <a16:creationId xmlns:a16="http://schemas.microsoft.com/office/drawing/2014/main" id="{C1319F19-D681-413C-B505-AD6ED79F8E7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500245" y="2214453"/>
              <a:ext cx="6767513" cy="3086100"/>
              <a:chOff x="2219" y="12887"/>
              <a:chExt cx="7088" cy="3278"/>
            </a:xfrm>
          </p:grpSpPr>
          <p:sp>
            <p:nvSpPr>
              <p:cNvPr id="46093" name="AutoShape 5">
                <a:extLst>
                  <a:ext uri="{FF2B5EF4-FFF2-40B4-BE49-F238E27FC236}">
                    <a16:creationId xmlns:a16="http://schemas.microsoft.com/office/drawing/2014/main" id="{0F6FD1BB-1540-447E-AA8F-40BB117EC73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219" y="12887"/>
                <a:ext cx="7088" cy="32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9pPr>
              </a:lstStyle>
              <a:p>
                <a:pPr eaLnBrk="1" hangingPunct="1"/>
                <a:endParaRPr lang="sr-Latn-CS" altLang="sr-Latn-RS">
                  <a:latin typeface="Calibri" panose="020F0502020204030204" pitchFamily="34" charset="0"/>
                </a:endParaRPr>
              </a:p>
            </p:txBody>
          </p:sp>
          <p:sp>
            <p:nvSpPr>
              <p:cNvPr id="46094" name="Line 6">
                <a:extLst>
                  <a:ext uri="{FF2B5EF4-FFF2-40B4-BE49-F238E27FC236}">
                    <a16:creationId xmlns:a16="http://schemas.microsoft.com/office/drawing/2014/main" id="{AF608DB8-873A-48E5-9DD3-A589959F41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2" y="13033"/>
                <a:ext cx="0" cy="253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46095" name="Line 7">
                <a:extLst>
                  <a:ext uri="{FF2B5EF4-FFF2-40B4-BE49-F238E27FC236}">
                    <a16:creationId xmlns:a16="http://schemas.microsoft.com/office/drawing/2014/main" id="{99C7A9BC-A1FF-4CB7-810E-44E565E09B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2" y="13033"/>
                <a:ext cx="4286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46096" name="Line 8">
                <a:extLst>
                  <a:ext uri="{FF2B5EF4-FFF2-40B4-BE49-F238E27FC236}">
                    <a16:creationId xmlns:a16="http://schemas.microsoft.com/office/drawing/2014/main" id="{5912FBCF-E0AB-4A40-8BF5-59A69EFC7B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2" y="15565"/>
                <a:ext cx="4286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46097" name="Line 9">
                <a:extLst>
                  <a:ext uri="{FF2B5EF4-FFF2-40B4-BE49-F238E27FC236}">
                    <a16:creationId xmlns:a16="http://schemas.microsoft.com/office/drawing/2014/main" id="{B4DE425C-85C1-4AA6-A402-D6F7847447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88" y="13033"/>
                <a:ext cx="0" cy="253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46098" name="Line 10">
                <a:extLst>
                  <a:ext uri="{FF2B5EF4-FFF2-40B4-BE49-F238E27FC236}">
                    <a16:creationId xmlns:a16="http://schemas.microsoft.com/office/drawing/2014/main" id="{F8866F2B-85E3-4F18-A20B-6D7BF0A0A2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45" y="13033"/>
                <a:ext cx="0" cy="253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46099" name="Line 11">
                <a:extLst>
                  <a:ext uri="{FF2B5EF4-FFF2-40B4-BE49-F238E27FC236}">
                    <a16:creationId xmlns:a16="http://schemas.microsoft.com/office/drawing/2014/main" id="{27BE3FB3-5CCF-4E0E-B10C-4E82274816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2" y="14373"/>
                <a:ext cx="4286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46100" name="Text Box 12">
                <a:extLst>
                  <a:ext uri="{FF2B5EF4-FFF2-40B4-BE49-F238E27FC236}">
                    <a16:creationId xmlns:a16="http://schemas.microsoft.com/office/drawing/2014/main" id="{97B1F3A4-C22E-40F1-8283-9224E180BC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60" y="13331"/>
                <a:ext cx="1738" cy="59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9pPr>
              </a:lstStyle>
              <a:p>
                <a:pPr eaLnBrk="1" hangingPunct="1"/>
                <a:r>
                  <a:rPr lang="hr-HR" altLang="sr-Latn-RS" dirty="0">
                    <a:latin typeface="Calibri" panose="020F0502020204030204" pitchFamily="34" charset="0"/>
                  </a:rPr>
                  <a:t>"</a:t>
                </a:r>
                <a:r>
                  <a:rPr lang="hr-HR" altLang="sr-Latn-RS" b="1" dirty="0">
                    <a:solidFill>
                      <a:srgbClr val="990000"/>
                    </a:solidFill>
                    <a:latin typeface="Calibri" panose="020F0502020204030204" pitchFamily="34" charset="0"/>
                  </a:rPr>
                  <a:t>Konji za vuču</a:t>
                </a:r>
                <a:r>
                  <a:rPr lang="hr-HR" altLang="sr-Latn-RS" dirty="0">
                    <a:latin typeface="Calibri" panose="020F0502020204030204" pitchFamily="34" charset="0"/>
                  </a:rPr>
                  <a:t>"</a:t>
                </a:r>
              </a:p>
            </p:txBody>
          </p:sp>
          <p:sp>
            <p:nvSpPr>
              <p:cNvPr id="46101" name="Text Box 13">
                <a:extLst>
                  <a:ext uri="{FF2B5EF4-FFF2-40B4-BE49-F238E27FC236}">
                    <a16:creationId xmlns:a16="http://schemas.microsoft.com/office/drawing/2014/main" id="{D5F53828-AB74-425B-9999-8960C96E95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92" y="13331"/>
                <a:ext cx="1565" cy="59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9pPr>
              </a:lstStyle>
              <a:p>
                <a:pPr eaLnBrk="1" hangingPunct="1"/>
                <a:r>
                  <a:rPr lang="hr-HR" altLang="sr-Latn-RS">
                    <a:latin typeface="Calibri" panose="020F0502020204030204" pitchFamily="34" charset="0"/>
                  </a:rPr>
                  <a:t>"</a:t>
                </a:r>
                <a:r>
                  <a:rPr lang="hr-HR" altLang="sr-Latn-RS" b="1">
                    <a:solidFill>
                      <a:srgbClr val="990000"/>
                    </a:solidFill>
                    <a:latin typeface="Calibri" panose="020F0502020204030204" pitchFamily="34" charset="0"/>
                  </a:rPr>
                  <a:t>Zvijezde</a:t>
                </a:r>
                <a:r>
                  <a:rPr lang="hr-HR" altLang="sr-Latn-RS">
                    <a:latin typeface="Calibri" panose="020F0502020204030204" pitchFamily="34" charset="0"/>
                  </a:rPr>
                  <a:t>"</a:t>
                </a:r>
              </a:p>
            </p:txBody>
          </p:sp>
          <p:sp>
            <p:nvSpPr>
              <p:cNvPr id="46102" name="Text Box 14">
                <a:extLst>
                  <a:ext uri="{FF2B5EF4-FFF2-40B4-BE49-F238E27FC236}">
                    <a16:creationId xmlns:a16="http://schemas.microsoft.com/office/drawing/2014/main" id="{42C0659F-D962-4DCB-B2E3-F727614425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6" y="14671"/>
                <a:ext cx="1189" cy="59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9pPr>
              </a:lstStyle>
              <a:p>
                <a:pPr eaLnBrk="1" hangingPunct="1"/>
                <a:r>
                  <a:rPr lang="hr-HR" altLang="sr-Latn-RS">
                    <a:latin typeface="Calibri" panose="020F0502020204030204" pitchFamily="34" charset="0"/>
                  </a:rPr>
                  <a:t>"</a:t>
                </a:r>
                <a:r>
                  <a:rPr lang="hr-HR" altLang="sr-Latn-RS" b="1">
                    <a:solidFill>
                      <a:srgbClr val="990000"/>
                    </a:solidFill>
                    <a:latin typeface="Calibri" panose="020F0502020204030204" pitchFamily="34" charset="0"/>
                  </a:rPr>
                  <a:t>Klade</a:t>
                </a:r>
                <a:r>
                  <a:rPr lang="hr-HR" altLang="sr-Latn-RS">
                    <a:latin typeface="Calibri" panose="020F0502020204030204" pitchFamily="34" charset="0"/>
                  </a:rPr>
                  <a:t>"</a:t>
                </a:r>
              </a:p>
            </p:txBody>
          </p:sp>
          <p:sp>
            <p:nvSpPr>
              <p:cNvPr id="46103" name="Text Box 15">
                <a:extLst>
                  <a:ext uri="{FF2B5EF4-FFF2-40B4-BE49-F238E27FC236}">
                    <a16:creationId xmlns:a16="http://schemas.microsoft.com/office/drawing/2014/main" id="{A953E5DD-FAD2-4990-9C27-7C06BF8792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10" y="14671"/>
                <a:ext cx="1945" cy="59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9pPr>
              </a:lstStyle>
              <a:p>
                <a:pPr eaLnBrk="1" hangingPunct="1"/>
                <a:r>
                  <a:rPr lang="hr-HR" altLang="sr-Latn-RS" b="1">
                    <a:solidFill>
                      <a:srgbClr val="990000"/>
                    </a:solidFill>
                    <a:latin typeface="Calibri" panose="020F0502020204030204" pitchFamily="34" charset="0"/>
                  </a:rPr>
                  <a:t>"Problematični djelatnici"</a:t>
                </a:r>
              </a:p>
            </p:txBody>
          </p:sp>
          <p:sp>
            <p:nvSpPr>
              <p:cNvPr id="46104" name="Text Box 16">
                <a:extLst>
                  <a:ext uri="{FF2B5EF4-FFF2-40B4-BE49-F238E27FC236}">
                    <a16:creationId xmlns:a16="http://schemas.microsoft.com/office/drawing/2014/main" id="{C78443E8-3C7D-4675-83E9-F32CB39E78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41" y="13026"/>
                <a:ext cx="983" cy="282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1pPr>
                <a:lvl2pPr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9pPr>
              </a:lstStyle>
              <a:p>
                <a:pPr eaLnBrk="1" hangingPunct="1"/>
                <a:r>
                  <a:rPr lang="hr-HR" altLang="sr-Latn-RS" dirty="0">
                    <a:latin typeface="Calibri" panose="020F0502020204030204" pitchFamily="34" charset="0"/>
                  </a:rPr>
                  <a:t>Visoka</a:t>
                </a:r>
                <a:endParaRPr lang="hr-HR" altLang="sr-Latn-RS" b="1" dirty="0">
                  <a:latin typeface="Calibri" panose="020F0502020204030204" pitchFamily="34" charset="0"/>
                </a:endParaRPr>
              </a:p>
              <a:p>
                <a:pPr lvl="1" eaLnBrk="1" hangingPunct="1"/>
                <a:endParaRPr lang="hr-HR" altLang="sr-Latn-RS" b="1" dirty="0">
                  <a:latin typeface="Calibri" panose="020F0502020204030204" pitchFamily="34" charset="0"/>
                </a:endParaRPr>
              </a:p>
              <a:p>
                <a:pPr lvl="1" eaLnBrk="1" hangingPunct="1"/>
                <a:endParaRPr lang="hr-HR" altLang="sr-Latn-RS" b="1" dirty="0">
                  <a:latin typeface="Calibri" panose="020F0502020204030204" pitchFamily="34" charset="0"/>
                </a:endParaRPr>
              </a:p>
              <a:p>
                <a:pPr eaLnBrk="1" hangingPunct="1"/>
                <a:r>
                  <a:rPr lang="hr-HR" altLang="sr-Latn-RS" b="1" dirty="0">
                    <a:latin typeface="Calibri" panose="020F0502020204030204" pitchFamily="34" charset="0"/>
                  </a:rPr>
                  <a:t>Radna </a:t>
                </a:r>
                <a:r>
                  <a:rPr lang="hr-HR" altLang="sr-Latn-RS" b="1" dirty="0" err="1">
                    <a:latin typeface="Calibri" panose="020F0502020204030204" pitchFamily="34" charset="0"/>
                  </a:rPr>
                  <a:t>uspješ-nost</a:t>
                </a:r>
                <a:r>
                  <a:rPr lang="hr-HR" altLang="sr-Latn-RS" b="1" dirty="0">
                    <a:latin typeface="Calibri" panose="020F0502020204030204" pitchFamily="34" charset="0"/>
                  </a:rPr>
                  <a:t>   </a:t>
                </a:r>
              </a:p>
              <a:p>
                <a:pPr eaLnBrk="1" hangingPunct="1"/>
                <a:r>
                  <a:rPr lang="hr-HR" altLang="sr-Latn-RS" dirty="0">
                    <a:latin typeface="Calibri" panose="020F0502020204030204" pitchFamily="34" charset="0"/>
                  </a:rPr>
                  <a:t>   </a:t>
                </a:r>
              </a:p>
              <a:p>
                <a:pPr eaLnBrk="1" hangingPunct="1"/>
                <a:endParaRPr lang="hr-HR" altLang="sr-Latn-RS" dirty="0">
                  <a:latin typeface="Calibri" panose="020F0502020204030204" pitchFamily="34" charset="0"/>
                </a:endParaRPr>
              </a:p>
              <a:p>
                <a:pPr eaLnBrk="1" hangingPunct="1"/>
                <a:r>
                  <a:rPr lang="hr-HR" altLang="sr-Latn-RS" dirty="0">
                    <a:latin typeface="Calibri" panose="020F0502020204030204" pitchFamily="34" charset="0"/>
                  </a:rPr>
                  <a:t>Niska</a:t>
                </a:r>
              </a:p>
            </p:txBody>
          </p:sp>
          <p:sp>
            <p:nvSpPr>
              <p:cNvPr id="46105" name="Text Box 17">
                <a:extLst>
                  <a:ext uri="{FF2B5EF4-FFF2-40B4-BE49-F238E27FC236}">
                    <a16:creationId xmlns:a16="http://schemas.microsoft.com/office/drawing/2014/main" id="{AF940010-24E4-4AB5-A89B-D63346957C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30" y="15708"/>
                <a:ext cx="4863" cy="44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-18"/>
                  </a:defRPr>
                </a:lvl9pPr>
              </a:lstStyle>
              <a:p>
                <a:pPr eaLnBrk="1" hangingPunct="1"/>
                <a:r>
                  <a:rPr lang="hr-HR" altLang="sr-Latn-RS" dirty="0">
                    <a:latin typeface="Calibri" panose="020F0502020204030204" pitchFamily="34" charset="0"/>
                  </a:rPr>
                  <a:t>Nizak  	    </a:t>
                </a:r>
                <a:r>
                  <a:rPr lang="hr-HR" altLang="sr-Latn-RS" b="1" dirty="0">
                    <a:latin typeface="Calibri" panose="020F0502020204030204" pitchFamily="34" charset="0"/>
                  </a:rPr>
                  <a:t>Razvojni potencijal</a:t>
                </a:r>
                <a:r>
                  <a:rPr lang="hr-HR" altLang="sr-Latn-RS" dirty="0">
                    <a:latin typeface="Calibri" panose="020F0502020204030204" pitchFamily="34" charset="0"/>
                  </a:rPr>
                  <a:t>         Visok</a:t>
                </a:r>
              </a:p>
            </p:txBody>
          </p:sp>
        </p:grpSp>
        <p:sp>
          <p:nvSpPr>
            <p:cNvPr id="46091" name="Line 20">
              <a:extLst>
                <a:ext uri="{FF2B5EF4-FFF2-40B4-BE49-F238E27FC236}">
                  <a16:creationId xmlns:a16="http://schemas.microsoft.com/office/drawing/2014/main" id="{2C559591-12A6-4DCF-8832-8EADCD3BD6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43213" y="2060575"/>
              <a:ext cx="0" cy="2663825"/>
            </a:xfrm>
            <a:prstGeom prst="line">
              <a:avLst/>
            </a:prstGeom>
            <a:noFill/>
            <a:ln w="5715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46092" name="Line 19">
              <a:extLst>
                <a:ext uri="{FF2B5EF4-FFF2-40B4-BE49-F238E27FC236}">
                  <a16:creationId xmlns:a16="http://schemas.microsoft.com/office/drawing/2014/main" id="{B5744882-11BE-48AF-B38A-0FA99E6E18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43213" y="4724400"/>
              <a:ext cx="4392612" cy="0"/>
            </a:xfrm>
            <a:prstGeom prst="line">
              <a:avLst/>
            </a:prstGeom>
            <a:noFill/>
            <a:ln w="5715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46084" name="Rectangle 12">
            <a:extLst>
              <a:ext uri="{FF2B5EF4-FFF2-40B4-BE49-F238E27FC236}">
                <a16:creationId xmlns:a16="http://schemas.microsoft.com/office/drawing/2014/main" id="{8629B626-E797-4CF8-BAFA-BE567CCB8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268413"/>
            <a:ext cx="4608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/>
            <a:r>
              <a:rPr lang="sr-Latn-CS" altLang="sr-Latn-RS" sz="2800" b="1">
                <a:solidFill>
                  <a:srgbClr val="0099FF"/>
                </a:solidFill>
                <a:latin typeface="Calibri" panose="020F0502020204030204" pitchFamily="34" charset="0"/>
              </a:rPr>
              <a:t>Upoznavati zaposlene</a:t>
            </a:r>
            <a:endParaRPr lang="hr-HR" altLang="sr-Latn-RS" sz="2800" b="1">
              <a:solidFill>
                <a:srgbClr val="0099FF"/>
              </a:solidFill>
              <a:latin typeface="Calibri" panose="020F0502020204030204" pitchFamily="34" charset="0"/>
            </a:endParaRPr>
          </a:p>
        </p:txBody>
      </p:sp>
      <p:sp>
        <p:nvSpPr>
          <p:cNvPr id="46085" name="Pravokutnik 23">
            <a:extLst>
              <a:ext uri="{FF2B5EF4-FFF2-40B4-BE49-F238E27FC236}">
                <a16:creationId xmlns:a16="http://schemas.microsoft.com/office/drawing/2014/main" id="{3BC9E0B8-90E8-470B-A62D-F414A9E04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1011238"/>
            <a:ext cx="19446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/>
            <a:r>
              <a:rPr lang="hr-HR" altLang="sr-Latn-RS" sz="2400" b="1">
                <a:solidFill>
                  <a:srgbClr val="C00000"/>
                </a:solidFill>
                <a:latin typeface="Calibri" panose="020F0502020204030204" pitchFamily="34" charset="0"/>
              </a:rPr>
              <a:t>Preporuke</a:t>
            </a:r>
            <a:endParaRPr lang="hr-HR" altLang="sr-Latn-RS" sz="2000" b="1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23" name="Ravni poveznik 22">
            <a:extLst>
              <a:ext uri="{FF2B5EF4-FFF2-40B4-BE49-F238E27FC236}">
                <a16:creationId xmlns:a16="http://schemas.microsoft.com/office/drawing/2014/main" id="{1FC76795-2069-4F55-8EF5-1B4276E8089D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vni poveznik 23">
            <a:extLst>
              <a:ext uri="{FF2B5EF4-FFF2-40B4-BE49-F238E27FC236}">
                <a16:creationId xmlns:a16="http://schemas.microsoft.com/office/drawing/2014/main" id="{BD9D88E8-AF28-4E1D-9FA6-F7BD93436C81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niOkvir 24">
            <a:extLst>
              <a:ext uri="{FF2B5EF4-FFF2-40B4-BE49-F238E27FC236}">
                <a16:creationId xmlns:a16="http://schemas.microsoft.com/office/drawing/2014/main" id="{F1F0309D-A818-4D06-A656-082F9368CB76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26" name="TekstniOkvir 25">
            <a:extLst>
              <a:ext uri="{FF2B5EF4-FFF2-40B4-BE49-F238E27FC236}">
                <a16:creationId xmlns:a16="http://schemas.microsoft.com/office/drawing/2014/main" id="{52B0049E-C9D0-4EB9-84BD-A02AE9258BBE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2">
            <a:extLst>
              <a:ext uri="{FF2B5EF4-FFF2-40B4-BE49-F238E27FC236}">
                <a16:creationId xmlns:a16="http://schemas.microsoft.com/office/drawing/2014/main" id="{5886A3F2-B03E-4844-A617-E6061F149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4418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539AEA2-CF90-46B7-B0D9-F154A9C04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708275"/>
            <a:ext cx="7993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sr-Latn-CS" sz="1400" b="1" i="1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75E3F2C2-A565-48D0-8DF3-88D96DD5D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8938" y="946150"/>
            <a:ext cx="324008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Preporuke</a:t>
            </a:r>
            <a:endParaRPr lang="hr-HR" sz="28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0C0DB45D-C3A6-4669-B09D-52F11BF13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975" y="1143000"/>
            <a:ext cx="8709025" cy="491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r-HR" b="1" dirty="0">
              <a:solidFill>
                <a:srgbClr val="0066FF"/>
              </a:solidFill>
              <a:latin typeface="Calibri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r-HR" b="1" dirty="0">
              <a:solidFill>
                <a:srgbClr val="0066FF"/>
              </a:solidFill>
              <a:latin typeface="Calibri" pitchFamily="34" charset="0"/>
            </a:endParaRPr>
          </a:p>
          <a:p>
            <a:pPr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hr-HR" i="1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 </a:t>
            </a:r>
            <a:r>
              <a:rPr lang="hr-HR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Uključite</a:t>
            </a:r>
            <a:r>
              <a:rPr lang="hr-HR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 nastavnike/odgajatelje i suradnike u osmišljavanje vizije i ciljeva škole</a:t>
            </a:r>
          </a:p>
          <a:p>
            <a:pPr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hr-HR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  Posjećujte razrede i potičite nastavnike/odgajatelje da se </a:t>
            </a:r>
            <a:r>
              <a:rPr lang="hr-HR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posjećuju</a:t>
            </a:r>
            <a:r>
              <a:rPr lang="hr-HR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 u razredu/radu</a:t>
            </a:r>
          </a:p>
          <a:p>
            <a:pPr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hr-HR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  Stvarajte </a:t>
            </a:r>
            <a:r>
              <a:rPr lang="hr-HR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timove</a:t>
            </a:r>
            <a:r>
              <a:rPr lang="hr-HR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, ali se ne uplićite u njihov rad</a:t>
            </a:r>
          </a:p>
          <a:p>
            <a:pPr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hr-HR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  Zaposlenicima dodijelite odgovornost i uključite ih u donošenje </a:t>
            </a:r>
            <a:r>
              <a:rPr lang="hr-HR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odluka</a:t>
            </a:r>
          </a:p>
          <a:p>
            <a:pPr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hr-HR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  Ističite </a:t>
            </a:r>
            <a:r>
              <a:rPr lang="hr-HR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vrijedne pojedince </a:t>
            </a:r>
            <a:r>
              <a:rPr lang="hr-HR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– nastavnike, odgajatelje koji doprinose uspjehu škole</a:t>
            </a:r>
          </a:p>
          <a:p>
            <a:pPr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hr-HR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  Saznajte potrebe zaposlenika, aktivno ih slušajte i </a:t>
            </a:r>
            <a:r>
              <a:rPr lang="hr-HR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pokažite da ih cijenite</a:t>
            </a:r>
          </a:p>
          <a:p>
            <a:pPr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hr-HR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  Potaknite nastavnike i stručne suradnike da uvode </a:t>
            </a:r>
            <a:r>
              <a:rPr lang="hr-HR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nova pedagoška rješenja</a:t>
            </a:r>
          </a:p>
          <a:p>
            <a:pPr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hr-HR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  Pridobijte nastavnike i suradnike da svoje </a:t>
            </a:r>
            <a:r>
              <a:rPr lang="hr-HR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znanje i </a:t>
            </a:r>
            <a:r>
              <a:rPr lang="hr-HR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darovitosti podijele s kolegama</a:t>
            </a:r>
          </a:p>
          <a:p>
            <a:pPr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hr-HR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  Pružajte </a:t>
            </a:r>
            <a:r>
              <a:rPr lang="hr-HR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potporu i zaštitu </a:t>
            </a:r>
            <a:r>
              <a:rPr lang="hr-HR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u radu svojim ljudima </a:t>
            </a:r>
          </a:p>
          <a:p>
            <a:pPr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hr-HR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  Zaštitite pedagoški rad svojih nastavnika i suradnika od “</a:t>
            </a:r>
            <a:r>
              <a:rPr lang="hr-HR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papirologije</a:t>
            </a:r>
            <a:r>
              <a:rPr lang="hr-HR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”</a:t>
            </a:r>
          </a:p>
          <a:p>
            <a:pPr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hr-HR" dirty="0">
              <a:solidFill>
                <a:srgbClr val="0066FF"/>
              </a:solidFill>
              <a:latin typeface="Calibri" pitchFamily="34" charset="0"/>
            </a:endParaRPr>
          </a:p>
        </p:txBody>
      </p:sp>
      <p:cxnSp>
        <p:nvCxnSpPr>
          <p:cNvPr id="8" name="Ravni poveznik 7">
            <a:extLst>
              <a:ext uri="{FF2B5EF4-FFF2-40B4-BE49-F238E27FC236}">
                <a16:creationId xmlns:a16="http://schemas.microsoft.com/office/drawing/2014/main" id="{1FD70FB6-DCDC-4836-A4DB-F61BEC85D96F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vni poveznik 8">
            <a:extLst>
              <a:ext uri="{FF2B5EF4-FFF2-40B4-BE49-F238E27FC236}">
                <a16:creationId xmlns:a16="http://schemas.microsoft.com/office/drawing/2014/main" id="{D6820FB9-7999-4A52-86F0-31C0AA7C9E7C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niOkvir 9">
            <a:extLst>
              <a:ext uri="{FF2B5EF4-FFF2-40B4-BE49-F238E27FC236}">
                <a16:creationId xmlns:a16="http://schemas.microsoft.com/office/drawing/2014/main" id="{160BF61B-1F22-400F-81F4-F5E533511896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11" name="TekstniOkvir 10">
            <a:extLst>
              <a:ext uri="{FF2B5EF4-FFF2-40B4-BE49-F238E27FC236}">
                <a16:creationId xmlns:a16="http://schemas.microsoft.com/office/drawing/2014/main" id="{FA21A913-DAC5-4028-B28E-3EE3B6171C0F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</p:spTree>
  </p:cSld>
  <p:clrMapOvr>
    <a:masterClrMapping/>
  </p:clrMapOvr>
  <p:transition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2">
            <a:extLst>
              <a:ext uri="{FF2B5EF4-FFF2-40B4-BE49-F238E27FC236}">
                <a16:creationId xmlns:a16="http://schemas.microsoft.com/office/drawing/2014/main" id="{CE2B8C00-2A97-4EBF-AE65-53D901826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4418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50179" name="Pravokutnik 2">
            <a:extLst>
              <a:ext uri="{FF2B5EF4-FFF2-40B4-BE49-F238E27FC236}">
                <a16:creationId xmlns:a16="http://schemas.microsoft.com/office/drawing/2014/main" id="{F423B98D-C59A-494F-8BD9-635AF58F5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125" y="1285875"/>
            <a:ext cx="7572375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hr-HR" altLang="sr-Latn-RS" sz="2400" b="1">
              <a:solidFill>
                <a:srgbClr val="0066FF"/>
              </a:solidFill>
              <a:latin typeface="Calibri" panose="020F0502020204030204" pitchFamily="34" charset="0"/>
            </a:endParaRPr>
          </a:p>
          <a:p>
            <a:pPr eaLnBrk="1" hangingPunct="1"/>
            <a:r>
              <a:rPr lang="hr-HR" altLang="sr-Latn-RS" sz="2800" b="1">
                <a:solidFill>
                  <a:srgbClr val="0099FF"/>
                </a:solidFill>
                <a:latin typeface="Calibri" panose="020F0502020204030204" pitchFamily="34" charset="0"/>
              </a:rPr>
              <a:t>Gospodariti svojim vremenom</a:t>
            </a:r>
          </a:p>
          <a:p>
            <a:pPr eaLnBrk="1" hangingPunct="1">
              <a:lnSpc>
                <a:spcPct val="150000"/>
              </a:lnSpc>
            </a:pPr>
            <a:endParaRPr lang="hr-HR" altLang="sr-Latn-RS" sz="200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endParaRPr lang="hr-HR" altLang="sr-Latn-RS" sz="200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endParaRPr lang="hr-HR" altLang="sr-Latn-RS" sz="200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endParaRPr lang="hr-HR" altLang="sr-Latn-RS" sz="200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endParaRPr lang="hr-HR" altLang="sr-Latn-RS" sz="200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endParaRPr lang="hr-HR" altLang="sr-Latn-RS" sz="200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endParaRPr lang="hr-HR" altLang="sr-Latn-RS" sz="200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endParaRPr lang="hr-HR" altLang="sr-Latn-RS" sz="200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  <a:buFontTx/>
              <a:buBlip>
                <a:blip r:embed="rId3"/>
              </a:buBlip>
            </a:pPr>
            <a:endParaRPr lang="hr-HR" altLang="sr-Latn-RS" sz="200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endParaRPr lang="hr-HR" altLang="sr-Latn-RS" sz="2000">
              <a:solidFill>
                <a:srgbClr val="0066FF"/>
              </a:solidFill>
              <a:latin typeface="Calibri" panose="020F0502020204030204" pitchFamily="34" charset="0"/>
            </a:endParaRPr>
          </a:p>
          <a:p>
            <a:pPr eaLnBrk="1" hangingPunct="1"/>
            <a:endParaRPr lang="hr-HR" altLang="sr-Latn-RS" sz="2000">
              <a:solidFill>
                <a:srgbClr val="0066FF"/>
              </a:solidFill>
              <a:latin typeface="Calibri" panose="020F0502020204030204" pitchFamily="34" charset="0"/>
            </a:endParaRPr>
          </a:p>
          <a:p>
            <a:pPr eaLnBrk="1" hangingPunct="1"/>
            <a:endParaRPr lang="hr-HR" altLang="sr-Latn-RS" sz="2000">
              <a:latin typeface="Calibri" panose="020F0502020204030204" pitchFamily="34" charset="0"/>
            </a:endParaRPr>
          </a:p>
        </p:txBody>
      </p:sp>
      <p:graphicFrame>
        <p:nvGraphicFramePr>
          <p:cNvPr id="6" name="Tablica 5">
            <a:extLst>
              <a:ext uri="{FF2B5EF4-FFF2-40B4-BE49-F238E27FC236}">
                <a16:creationId xmlns:a16="http://schemas.microsoft.com/office/drawing/2014/main" id="{17D428E1-C392-455B-B1F5-EC62FB5D10D4}"/>
              </a:ext>
            </a:extLst>
          </p:cNvPr>
          <p:cNvGraphicFramePr>
            <a:graphicFrameLocks noGrp="1"/>
          </p:cNvGraphicFramePr>
          <p:nvPr/>
        </p:nvGraphicFramePr>
        <p:xfrm>
          <a:off x="2500313" y="2500313"/>
          <a:ext cx="3786188" cy="250031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930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30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50156">
                <a:tc>
                  <a:txBody>
                    <a:bodyPr/>
                    <a:lstStyle/>
                    <a:p>
                      <a:r>
                        <a:rPr lang="hr-HR" sz="1800" b="1" dirty="0"/>
                        <a:t>III.</a:t>
                      </a:r>
                    </a:p>
                  </a:txBody>
                  <a:tcPr marL="91439" marR="91439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sz="1800" b="1" dirty="0"/>
                        <a:t>IV.</a:t>
                      </a:r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0156">
                <a:tc>
                  <a:txBody>
                    <a:bodyPr/>
                    <a:lstStyle/>
                    <a:p>
                      <a:r>
                        <a:rPr lang="hr-HR" sz="2400" b="1" dirty="0"/>
                        <a:t>I.</a:t>
                      </a:r>
                      <a:endParaRPr lang="hr-HR" sz="2400" b="1" dirty="0">
                        <a:solidFill>
                          <a:srgbClr val="0066FF"/>
                        </a:solidFill>
                      </a:endParaRPr>
                    </a:p>
                  </a:txBody>
                  <a:tcPr marL="91439" marR="91439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sz="1800" b="1" dirty="0"/>
                        <a:t>II.</a:t>
                      </a:r>
                    </a:p>
                  </a:txBody>
                  <a:tcPr marL="91439" marR="91439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0191" name="TekstniOkvir 4">
            <a:extLst>
              <a:ext uri="{FF2B5EF4-FFF2-40B4-BE49-F238E27FC236}">
                <a16:creationId xmlns:a16="http://schemas.microsoft.com/office/drawing/2014/main" id="{D7F76086-6AFE-46EC-A49D-44B4E7125EBA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1616869" y="2863057"/>
            <a:ext cx="993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r>
              <a:rPr lang="hr-HR" altLang="sr-Latn-RS">
                <a:latin typeface="Calibri" panose="020F0502020204030204" pitchFamily="34" charset="0"/>
              </a:rPr>
              <a:t>Nevažno</a:t>
            </a:r>
          </a:p>
        </p:txBody>
      </p:sp>
      <p:sp>
        <p:nvSpPr>
          <p:cNvPr id="50192" name="TekstniOkvir 5">
            <a:extLst>
              <a:ext uri="{FF2B5EF4-FFF2-40B4-BE49-F238E27FC236}">
                <a16:creationId xmlns:a16="http://schemas.microsoft.com/office/drawing/2014/main" id="{075BAB66-3552-493A-A413-70A2173A2141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1734344" y="4226719"/>
            <a:ext cx="758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r>
              <a:rPr lang="hr-HR" altLang="sr-Latn-RS" b="1">
                <a:solidFill>
                  <a:srgbClr val="C00000"/>
                </a:solidFill>
                <a:latin typeface="Calibri" panose="020F0502020204030204" pitchFamily="34" charset="0"/>
              </a:rPr>
              <a:t>Važno</a:t>
            </a:r>
          </a:p>
        </p:txBody>
      </p:sp>
      <p:sp>
        <p:nvSpPr>
          <p:cNvPr id="50193" name="TekstniOkvir 6">
            <a:extLst>
              <a:ext uri="{FF2B5EF4-FFF2-40B4-BE49-F238E27FC236}">
                <a16:creationId xmlns:a16="http://schemas.microsoft.com/office/drawing/2014/main" id="{D8610999-07FF-4723-BAFB-B1536E814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75" y="5143500"/>
            <a:ext cx="714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r>
              <a:rPr lang="hr-HR" altLang="sr-Latn-RS" b="1">
                <a:solidFill>
                  <a:srgbClr val="C00000"/>
                </a:solidFill>
                <a:latin typeface="Calibri" panose="020F0502020204030204" pitchFamily="34" charset="0"/>
              </a:rPr>
              <a:t>Hitno</a:t>
            </a:r>
          </a:p>
        </p:txBody>
      </p:sp>
      <p:sp>
        <p:nvSpPr>
          <p:cNvPr id="50194" name="TekstniOkvir 7">
            <a:extLst>
              <a:ext uri="{FF2B5EF4-FFF2-40B4-BE49-F238E27FC236}">
                <a16:creationId xmlns:a16="http://schemas.microsoft.com/office/drawing/2014/main" id="{5B61ADB4-BCFC-4316-815F-7E6C6587C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0" y="5143500"/>
            <a:ext cx="1146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r>
              <a:rPr lang="hr-HR" altLang="sr-Latn-RS">
                <a:latin typeface="Calibri" panose="020F0502020204030204" pitchFamily="34" charset="0"/>
              </a:rPr>
              <a:t>Nije hitno</a:t>
            </a:r>
          </a:p>
        </p:txBody>
      </p:sp>
      <p:sp>
        <p:nvSpPr>
          <p:cNvPr id="50195" name="Pravokutnik 11">
            <a:extLst>
              <a:ext uri="{FF2B5EF4-FFF2-40B4-BE49-F238E27FC236}">
                <a16:creationId xmlns:a16="http://schemas.microsoft.com/office/drawing/2014/main" id="{E09541A2-B52A-4659-913B-CBB0209DC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8150" y="908050"/>
            <a:ext cx="19446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/>
            <a:r>
              <a:rPr lang="hr-HR" altLang="sr-Latn-RS" sz="2400" b="1">
                <a:solidFill>
                  <a:srgbClr val="C00000"/>
                </a:solidFill>
                <a:latin typeface="Calibri" panose="020F0502020204030204" pitchFamily="34" charset="0"/>
              </a:rPr>
              <a:t>Preporuke</a:t>
            </a:r>
            <a:endParaRPr lang="hr-HR" altLang="sr-Latn-RS" sz="2000" b="1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1" name="Ravni poveznik 10">
            <a:extLst>
              <a:ext uri="{FF2B5EF4-FFF2-40B4-BE49-F238E27FC236}">
                <a16:creationId xmlns:a16="http://schemas.microsoft.com/office/drawing/2014/main" id="{5D695272-1767-4B41-94F3-F6A8209500E9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ni poveznik 11">
            <a:extLst>
              <a:ext uri="{FF2B5EF4-FFF2-40B4-BE49-F238E27FC236}">
                <a16:creationId xmlns:a16="http://schemas.microsoft.com/office/drawing/2014/main" id="{7169BAA3-82BE-4E33-8406-58128D26EAE2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niOkvir 12">
            <a:extLst>
              <a:ext uri="{FF2B5EF4-FFF2-40B4-BE49-F238E27FC236}">
                <a16:creationId xmlns:a16="http://schemas.microsoft.com/office/drawing/2014/main" id="{FCA35865-590E-40A2-9B37-203E685A2136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14" name="TekstniOkvir 13">
            <a:extLst>
              <a:ext uri="{FF2B5EF4-FFF2-40B4-BE49-F238E27FC236}">
                <a16:creationId xmlns:a16="http://schemas.microsoft.com/office/drawing/2014/main" id="{7ADEC6C0-D252-493F-A0CC-E89FD08758FB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2">
            <a:extLst>
              <a:ext uri="{FF2B5EF4-FFF2-40B4-BE49-F238E27FC236}">
                <a16:creationId xmlns:a16="http://schemas.microsoft.com/office/drawing/2014/main" id="{B61CEFFC-BC2F-4C39-A018-C571C8473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4418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52227" name="Text Box 3">
            <a:extLst>
              <a:ext uri="{FF2B5EF4-FFF2-40B4-BE49-F238E27FC236}">
                <a16:creationId xmlns:a16="http://schemas.microsoft.com/office/drawing/2014/main" id="{F45DE784-7C08-4E9D-A40C-813C393CA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825" y="1916113"/>
            <a:ext cx="241617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/>
            <a:r>
              <a:rPr lang="hr-HR" altLang="sr-Latn-RS" sz="4000" b="1" dirty="0">
                <a:solidFill>
                  <a:srgbClr val="C00000"/>
                </a:solidFill>
                <a:latin typeface="Calibri" panose="020F0502020204030204" pitchFamily="34" charset="0"/>
              </a:rPr>
              <a:t>Promjene!</a:t>
            </a:r>
          </a:p>
        </p:txBody>
      </p:sp>
      <p:sp>
        <p:nvSpPr>
          <p:cNvPr id="21509" name="Pravokutnik 3">
            <a:extLst>
              <a:ext uri="{FF2B5EF4-FFF2-40B4-BE49-F238E27FC236}">
                <a16:creationId xmlns:a16="http://schemas.microsoft.com/office/drawing/2014/main" id="{C7257F08-CB77-4177-94F8-8784B007F8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997200"/>
            <a:ext cx="7632700" cy="267811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altLang="sr-Latn-RS" sz="2800" i="1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vi-VN" altLang="sr-Latn-RS" sz="2800" i="1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Mi imamo neosporive dokaze kako </a:t>
            </a:r>
            <a:r>
              <a:rPr lang="hr-HR" altLang="sr-Latn-RS" sz="2800" i="1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rukovođenje ima </a:t>
            </a:r>
            <a:r>
              <a:rPr lang="vi-VN" altLang="sr-Latn-RS" sz="2800" i="1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ključnu ulogu u poboljšanju rezultata rada škola</a:t>
            </a:r>
            <a:r>
              <a:rPr lang="hr-HR" altLang="sr-Latn-RS" sz="2800" i="1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(odg.-obraz. ustanova). Stoga s</a:t>
            </a:r>
            <a:r>
              <a:rPr lang="vi-VN" altLang="sr-Latn-RS" sz="2800" i="1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krb za </a:t>
            </a:r>
            <a:r>
              <a:rPr lang="hr-HR" altLang="sr-Latn-RS" sz="2800" i="1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ravnatelje stavite u </a:t>
            </a:r>
            <a:r>
              <a:rPr lang="vi-VN" altLang="sr-Latn-RS" sz="2800" b="1" i="1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prioritet</a:t>
            </a:r>
            <a:r>
              <a:rPr lang="hr-HR" altLang="sr-Latn-RS" sz="2800" b="1" i="1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vi-VN" altLang="sr-Latn-RS" sz="2800" i="1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vaš</a:t>
            </a:r>
            <a:r>
              <a:rPr lang="hr-HR" altLang="sr-Latn-RS" sz="2800" i="1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vi-VN" altLang="sr-Latn-RS" sz="2800" i="1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prosvjetn</a:t>
            </a:r>
            <a:r>
              <a:rPr lang="hr-HR" altLang="sr-Latn-RS" sz="2800" i="1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vi-VN" altLang="sr-Latn-RS" sz="2800" i="1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politik</a:t>
            </a:r>
            <a:r>
              <a:rPr lang="hr-HR" altLang="sr-Latn-RS" sz="2800" i="1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e.” 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altLang="sr-Latn-RS" sz="2800" b="1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OECD</a:t>
            </a:r>
          </a:p>
        </p:txBody>
      </p:sp>
      <p:cxnSp>
        <p:nvCxnSpPr>
          <p:cNvPr id="6" name="Ravni poveznik 5">
            <a:extLst>
              <a:ext uri="{FF2B5EF4-FFF2-40B4-BE49-F238E27FC236}">
                <a16:creationId xmlns:a16="http://schemas.microsoft.com/office/drawing/2014/main" id="{1227C5D4-B7BE-424B-8A4B-166586CE4739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ni poveznik 6">
            <a:extLst>
              <a:ext uri="{FF2B5EF4-FFF2-40B4-BE49-F238E27FC236}">
                <a16:creationId xmlns:a16="http://schemas.microsoft.com/office/drawing/2014/main" id="{DA71A100-D7F3-4FE0-A438-D14C1FA41B09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niOkvir 7">
            <a:extLst>
              <a:ext uri="{FF2B5EF4-FFF2-40B4-BE49-F238E27FC236}">
                <a16:creationId xmlns:a16="http://schemas.microsoft.com/office/drawing/2014/main" id="{28884622-26BA-428B-8AE0-015A5D3FF9AA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EC2E774E-1AB1-4B98-838D-0E05A5B3880F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</p:spTree>
  </p:cSld>
  <p:clrMapOvr>
    <a:masterClrMapping/>
  </p:clrMapOvr>
  <p:transition>
    <p:checker dir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2">
            <a:extLst>
              <a:ext uri="{FF2B5EF4-FFF2-40B4-BE49-F238E27FC236}">
                <a16:creationId xmlns:a16="http://schemas.microsoft.com/office/drawing/2014/main" id="{C85B28BA-1131-401A-B33C-09751A15D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4418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3BEFCD92-EF05-4456-AFC1-4E9353A0F185}"/>
              </a:ext>
            </a:extLst>
          </p:cNvPr>
          <p:cNvSpPr txBox="1"/>
          <p:nvPr/>
        </p:nvSpPr>
        <p:spPr>
          <a:xfrm>
            <a:off x="323850" y="1298575"/>
            <a:ext cx="7850188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Pokušaji promjena</a:t>
            </a: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C2167F77-21BA-4443-9628-47C1A686851C}"/>
              </a:ext>
            </a:extLst>
          </p:cNvPr>
          <p:cNvSpPr/>
          <p:nvPr/>
        </p:nvSpPr>
        <p:spPr>
          <a:xfrm>
            <a:off x="663575" y="2254250"/>
            <a:ext cx="8145463" cy="36623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hr-HR" sz="2400" b="1" kern="0" dirty="0">
                <a:solidFill>
                  <a:srgbClr val="C00000"/>
                </a:solidFill>
                <a:latin typeface="Calibri" pitchFamily="34" charset="0"/>
              </a:rPr>
              <a:t>  </a:t>
            </a:r>
            <a:r>
              <a:rPr lang="hr-HR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1992. – Ravnateljski ispit (ukinut 1995.)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hr-HR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  1993. – Škola za ravnatelje (ukinuta 1994.)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hr-HR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  2002. – Škola za ravnatelje (oživljavanje? ali 0)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hr-HR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  2005. – Program osposobljavanja (0)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hr-HR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  2007. – Izvedbeni program (0)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hr-HR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  2013. – Strategija – 5. cilj – unaprijediti kvalitetu rukovođenja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hr-HR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  2015. – ERS-a5 Standardi (zanimanja, kvalifikacije), licenca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hr-HR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  2019. -  Aktualizacija standarda i prijedlog Pravilnika </a:t>
            </a:r>
            <a:r>
              <a:rPr lang="hr-HR" sz="2400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licenc</a:t>
            </a:r>
            <a:r>
              <a:rPr lang="hr-HR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hr-HR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  Istraživanja, literatura, stručni skupovi,…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r-HR" sz="1600" b="1" kern="0" dirty="0">
              <a:solidFill>
                <a:srgbClr val="C00000"/>
              </a:solidFill>
              <a:latin typeface="Calibri" pitchFamily="34" charset="0"/>
            </a:endParaRPr>
          </a:p>
        </p:txBody>
      </p:sp>
      <p:cxnSp>
        <p:nvCxnSpPr>
          <p:cNvPr id="6" name="Ravni poveznik 5">
            <a:extLst>
              <a:ext uri="{FF2B5EF4-FFF2-40B4-BE49-F238E27FC236}">
                <a16:creationId xmlns:a16="http://schemas.microsoft.com/office/drawing/2014/main" id="{149EB20D-E122-4C42-A262-26002B7DEA0F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ni poveznik 6">
            <a:extLst>
              <a:ext uri="{FF2B5EF4-FFF2-40B4-BE49-F238E27FC236}">
                <a16:creationId xmlns:a16="http://schemas.microsoft.com/office/drawing/2014/main" id="{B194EBE1-ED7F-42DE-9704-355111D79228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niOkvir 8">
            <a:extLst>
              <a:ext uri="{FF2B5EF4-FFF2-40B4-BE49-F238E27FC236}">
                <a16:creationId xmlns:a16="http://schemas.microsoft.com/office/drawing/2014/main" id="{CCBF7D38-DBF5-4B95-B4E6-4884FCDB720E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0F814C18-5BB0-4524-8DDC-5EAF2E122B16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2">
            <a:extLst>
              <a:ext uri="{FF2B5EF4-FFF2-40B4-BE49-F238E27FC236}">
                <a16:creationId xmlns:a16="http://schemas.microsoft.com/office/drawing/2014/main" id="{38298F9D-345C-4D81-9705-1F91A3EBF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4418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entury Gothic" panose="020B0502020202020204" pitchFamily="34" charset="0"/>
            </a:endParaRPr>
          </a:p>
        </p:txBody>
      </p:sp>
      <p:graphicFrame>
        <p:nvGraphicFramePr>
          <p:cNvPr id="11" name="Tablica 10">
            <a:extLst>
              <a:ext uri="{FF2B5EF4-FFF2-40B4-BE49-F238E27FC236}">
                <a16:creationId xmlns:a16="http://schemas.microsoft.com/office/drawing/2014/main" id="{C92AA7A6-8DFA-4C22-B286-1B1851029D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595285"/>
              </p:ext>
            </p:extLst>
          </p:nvPr>
        </p:nvGraphicFramePr>
        <p:xfrm>
          <a:off x="251520" y="973309"/>
          <a:ext cx="8640959" cy="5420506"/>
        </p:xfrm>
        <a:graphic>
          <a:graphicData uri="http://schemas.openxmlformats.org/drawingml/2006/table">
            <a:tbl>
              <a:tblPr/>
              <a:tblGrid>
                <a:gridCol w="49494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14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378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</a:rPr>
                        <a:t>Preuzimanje</a:t>
                      </a:r>
                      <a:r>
                        <a:rPr kumimoji="0" lang="hr-H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</a:rPr>
                        <a:t>  </a:t>
                      </a:r>
                      <a:r>
                        <a:rPr kumimoji="0" lang="hr-H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</a:rPr>
                        <a:t>funkcije </a:t>
                      </a:r>
                      <a:r>
                        <a:rPr kumimoji="0" lang="hr-H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  <a:r>
                        <a:rPr kumimoji="0" lang="hr-H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  <a:r>
                        <a:rPr lang="hr-HR" altLang="sr-Latn-RS" sz="2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preman</a:t>
                      </a:r>
                      <a:endParaRPr lang="hr-HR" altLang="sr-Latn-RS" sz="24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9" marR="91449" marT="45719" marB="45719" horzOverflow="overflow">
                    <a:lnL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rgbClr val="EEF1E9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179388" marR="0" lvl="0" indent="-1793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Calibri" pitchFamily="34" charset="0"/>
                        </a:rPr>
                        <a:t>Određenost uloge</a:t>
                      </a:r>
                    </a:p>
                    <a:p>
                      <a:pPr marL="179388" marR="0" lvl="0" indent="-1793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Calibri" pitchFamily="34" charset="0"/>
                        </a:rPr>
                        <a:t>Kompetencijski standardi</a:t>
                      </a:r>
                    </a:p>
                    <a:p>
                      <a:pPr marL="179388" marR="0" lvl="0" indent="-1793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Calibri" pitchFamily="34" charset="0"/>
                        </a:rPr>
                        <a:t>Obrazovanje za vođenje</a:t>
                      </a:r>
                    </a:p>
                    <a:p>
                      <a:pPr marL="179388" marR="0" lvl="0" indent="-1793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Calibri" pitchFamily="34" charset="0"/>
                        </a:rPr>
                        <a:t>Licenciranje…</a:t>
                      </a:r>
                    </a:p>
                  </a:txBody>
                  <a:tcPr marL="91449" marR="91449" marT="45719" marB="45719" horzOverflow="overflow">
                    <a:lnL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rgbClr val="EEF1E9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25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</a:rPr>
                        <a:t>Djelovanje </a:t>
                      </a:r>
                      <a:r>
                        <a:rPr kumimoji="0" lang="hr-H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</a:rPr>
                        <a:t>na funkciji  - </a:t>
                      </a:r>
                      <a:r>
                        <a:rPr kumimoji="0" lang="hr-H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  <a:r>
                        <a:rPr lang="hr-HR" altLang="sr-Latn-RS" sz="2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uveren</a:t>
                      </a:r>
                      <a:endParaRPr kumimoji="0" lang="hr-H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9" marR="91449" marT="45719" marB="45719" horzOverflow="overflow">
                    <a:lnL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rgbClr val="EEF1E9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Calibri" pitchFamily="34" charset="0"/>
                        </a:rPr>
                        <a:t>Uvođenje u rad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Calibri" pitchFamily="34" charset="0"/>
                        </a:rPr>
                        <a:t>Stručno usavršavanje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Calibri" pitchFamily="34" charset="0"/>
                        </a:rPr>
                        <a:t>Savjetodavna pomoć  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Calibri" pitchFamily="34" charset="0"/>
                        </a:rPr>
                        <a:t>Vrednovanje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Calibri" pitchFamily="34" charset="0"/>
                        </a:rPr>
                        <a:t>Napredovanje  u zvanju…</a:t>
                      </a:r>
                    </a:p>
                  </a:txBody>
                  <a:tcPr marL="91449" marR="91449" marT="45719" marB="45719" horzOverflow="overflow">
                    <a:lnL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rgbClr val="EEF1E9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46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</a:rPr>
                        <a:t>Odlazak</a:t>
                      </a:r>
                      <a:r>
                        <a:rPr kumimoji="0" lang="hr-H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hr-H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</a:rPr>
                        <a:t>s funkcije </a:t>
                      </a:r>
                      <a:r>
                        <a:rPr kumimoji="0" lang="hr-H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 </a:t>
                      </a:r>
                      <a:r>
                        <a:rPr kumimoji="0" lang="hr-H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  <a:r>
                        <a:rPr lang="hr-HR" altLang="sr-Latn-RS" sz="2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ostojanstven</a:t>
                      </a:r>
                      <a:endParaRPr lang="hr-HR" altLang="sr-Latn-RS" sz="24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9" marR="91449" marT="45719" marB="45719" horzOverflow="overflow">
                    <a:lnL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rgbClr val="EEF1E9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Calibri" pitchFamily="34" charset="0"/>
                        </a:rPr>
                        <a:t>Iskazivanje priznanja za dobar rad (nagrade, otpremnina…)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Calibri" pitchFamily="34" charset="0"/>
                        </a:rPr>
                        <a:t>Participacija u sustavu (mentorstvo,  savjetništvo, predavanja,…)</a:t>
                      </a:r>
                    </a:p>
                  </a:txBody>
                  <a:tcPr marL="91449" marR="91449" marT="45719" marB="45719" horzOverflow="overflow">
                    <a:lnL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rgbClr val="EEF1E9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30947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</a:rPr>
                        <a:t>Razvoj</a:t>
                      </a:r>
                      <a:r>
                        <a:rPr kumimoji="0" lang="hr-H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hr-H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</a:rPr>
                        <a:t>profesije </a:t>
                      </a:r>
                      <a:r>
                        <a:rPr kumimoji="0" lang="hr-H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 </a:t>
                      </a:r>
                      <a:r>
                        <a:rPr kumimoji="0" lang="hr-H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lang="hr-HR" altLang="sr-Latn-RS" sz="2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oticajan</a:t>
                      </a:r>
                      <a:endParaRPr kumimoji="0" lang="hr-H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9" marR="91449" marT="45719" marB="45719" horzOverflow="overflow">
                    <a:lnL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rgbClr val="EEF1E9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Calibri" pitchFamily="34" charset="0"/>
                        </a:rPr>
                        <a:t>Istraživanja (teorijska i empirijska)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Calibri" pitchFamily="34" charset="0"/>
                        </a:rPr>
                        <a:t>Časopis – literatura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Calibri" pitchFamily="34" charset="0"/>
                        </a:rPr>
                        <a:t>Programi na fakultetima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Calibri" pitchFamily="34" charset="0"/>
                        </a:rPr>
                        <a:t>Zakonodavstvo…</a:t>
                      </a:r>
                    </a:p>
                  </a:txBody>
                  <a:tcPr marL="91449" marR="91449" marT="45719" marB="45719" horzOverflow="overflow">
                    <a:lnL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AA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rgbClr val="EEF1E9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7365" name="Pravokutnik 12">
            <a:extLst>
              <a:ext uri="{FF2B5EF4-FFF2-40B4-BE49-F238E27FC236}">
                <a16:creationId xmlns:a16="http://schemas.microsoft.com/office/drawing/2014/main" id="{B0A5FCE6-84D1-4D67-A04A-55B48034A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333375"/>
            <a:ext cx="28797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01700" indent="-9017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hr-HR" altLang="sr-Latn-R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Zašto promjene?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2">
            <a:extLst>
              <a:ext uri="{FF2B5EF4-FFF2-40B4-BE49-F238E27FC236}">
                <a16:creationId xmlns:a16="http://schemas.microsoft.com/office/drawing/2014/main" id="{272A8C10-35FA-4246-868D-8A476DAB0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4418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entury Gothic" panose="020B0502020202020204" pitchFamily="34" charset="0"/>
            </a:endParaRPr>
          </a:p>
        </p:txBody>
      </p:sp>
      <p:sp>
        <p:nvSpPr>
          <p:cNvPr id="58371" name="Pravokutnik 8">
            <a:extLst>
              <a:ext uri="{FF2B5EF4-FFF2-40B4-BE49-F238E27FC236}">
                <a16:creationId xmlns:a16="http://schemas.microsoft.com/office/drawing/2014/main" id="{BE87C054-7F27-42CC-A63A-D4C9FCDBD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052513"/>
            <a:ext cx="806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/>
            <a:r>
              <a:rPr lang="hr-HR" altLang="sr-Latn-RS" sz="3200" b="1">
                <a:solidFill>
                  <a:srgbClr val="C00000"/>
                </a:solidFill>
                <a:latin typeface="Calibri" panose="020F0502020204030204" pitchFamily="34" charset="0"/>
              </a:rPr>
              <a:t>Cilj promjena – profesionalizacija ravnatelja</a:t>
            </a:r>
          </a:p>
        </p:txBody>
      </p:sp>
      <p:sp>
        <p:nvSpPr>
          <p:cNvPr id="26629" name="Content Placeholder 1">
            <a:extLst>
              <a:ext uri="{FF2B5EF4-FFF2-40B4-BE49-F238E27FC236}">
                <a16:creationId xmlns:a16="http://schemas.microsoft.com/office/drawing/2014/main" id="{67A3A9E1-76BD-4E1C-B752-FDEDB7A4B348}"/>
              </a:ext>
            </a:extLst>
          </p:cNvPr>
          <p:cNvSpPr txBox="1">
            <a:spLocks/>
          </p:cNvSpPr>
          <p:nvPr/>
        </p:nvSpPr>
        <p:spPr bwMode="auto">
          <a:xfrm>
            <a:off x="539750" y="2005013"/>
            <a:ext cx="8289925" cy="485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47688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/>
            </a:pPr>
            <a:r>
              <a:rPr lang="hr-HR" altLang="sr-Latn-RS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Standardizirati</a:t>
            </a:r>
            <a:r>
              <a:rPr lang="hr-HR" altLang="sr-Latn-R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altLang="sr-Latn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znanja, vještine, kvalitetu</a:t>
            </a:r>
          </a:p>
          <a:p>
            <a:pPr marL="0" indent="266700" eaLnBrk="1" fontAlgn="auto" hangingPunct="1"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ct val="85000"/>
              <a:defRPr/>
            </a:pPr>
            <a:r>
              <a:rPr lang="hr-HR" altLang="sr-Latn-R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Izraditi i legalizirati standarde  za ravnatelje - druge države 30 god. </a:t>
            </a:r>
          </a:p>
          <a:p>
            <a:pPr eaLnBrk="1" fontAlgn="auto" hangingPunct="1"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/>
            </a:pPr>
            <a:r>
              <a:rPr lang="hr-HR" altLang="sr-Latn-RS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Obrazovati</a:t>
            </a:r>
            <a:r>
              <a:rPr lang="hr-HR" altLang="sr-Latn-R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altLang="sr-Latn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kandidate za ravnatelje</a:t>
            </a:r>
          </a:p>
          <a:p>
            <a:pPr lvl="1" eaLnBrk="1" fontAlgn="auto" hangingPunct="1">
              <a:spcBef>
                <a:spcPts val="375"/>
              </a:spcBef>
              <a:spcAft>
                <a:spcPts val="0"/>
              </a:spcAft>
              <a:buClr>
                <a:schemeClr val="accent2"/>
              </a:buClr>
              <a:buSzPct val="85000"/>
              <a:defRPr/>
            </a:pPr>
            <a:r>
              <a:rPr lang="hr-HR" altLang="sr-Latn-R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Prije preuzimanja uloge u praksi. Sve članice EU imaju institucionalno obrazovanje ravnatelja</a:t>
            </a:r>
          </a:p>
          <a:p>
            <a:pPr eaLnBrk="1" fontAlgn="auto" hangingPunct="1"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/>
            </a:pPr>
            <a:r>
              <a:rPr lang="hr-HR" altLang="sr-Latn-RS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Licencirati</a:t>
            </a:r>
            <a:r>
              <a:rPr lang="hr-HR" altLang="sr-Latn-R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 eaLnBrk="1" fontAlgn="auto" hangingPunct="1">
              <a:spcBef>
                <a:spcPts val="375"/>
              </a:spcBef>
              <a:spcAft>
                <a:spcPts val="0"/>
              </a:spcAft>
              <a:buClr>
                <a:schemeClr val="accent2"/>
              </a:buClr>
              <a:buSzPct val="85000"/>
              <a:defRPr/>
            </a:pPr>
            <a:r>
              <a:rPr lang="hr-HR" altLang="sr-Latn-R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Sve članice EU imaju neki vid utvrđivanja osposobljenosti ravnatelja</a:t>
            </a:r>
          </a:p>
          <a:p>
            <a:pPr eaLnBrk="1" fontAlgn="auto" hangingPunct="1"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/>
            </a:pPr>
            <a:r>
              <a:rPr lang="hr-HR" altLang="sr-Latn-RS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Podržavati</a:t>
            </a:r>
            <a:endParaRPr lang="hr-HR" altLang="sr-Latn-RS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fontAlgn="auto" hangingPunct="1">
              <a:spcBef>
                <a:spcPts val="375"/>
              </a:spcBef>
              <a:spcAft>
                <a:spcPts val="0"/>
              </a:spcAft>
              <a:buClr>
                <a:schemeClr val="accent2"/>
              </a:buClr>
              <a:buSzPct val="85000"/>
              <a:defRPr/>
            </a:pPr>
            <a:r>
              <a:rPr lang="hr-HR" altLang="sr-Latn-R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Savjetodavnu pomoć, profesionalni razvoj, motivirati i nagraditi - preporuke OECD-a</a:t>
            </a:r>
          </a:p>
        </p:txBody>
      </p:sp>
      <p:cxnSp>
        <p:nvCxnSpPr>
          <p:cNvPr id="6" name="Ravni poveznik 5">
            <a:extLst>
              <a:ext uri="{FF2B5EF4-FFF2-40B4-BE49-F238E27FC236}">
                <a16:creationId xmlns:a16="http://schemas.microsoft.com/office/drawing/2014/main" id="{68B784B5-DE22-4DD0-9A6B-E4FD683B1BBC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ni poveznik 6">
            <a:extLst>
              <a:ext uri="{FF2B5EF4-FFF2-40B4-BE49-F238E27FC236}">
                <a16:creationId xmlns:a16="http://schemas.microsoft.com/office/drawing/2014/main" id="{C1E4D5D5-B243-4CF6-A6E7-141E3C9C0218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niOkvir 7">
            <a:extLst>
              <a:ext uri="{FF2B5EF4-FFF2-40B4-BE49-F238E27FC236}">
                <a16:creationId xmlns:a16="http://schemas.microsoft.com/office/drawing/2014/main" id="{35F902D7-F96E-4D54-B388-6C2DD9FC436F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499846D3-F1F7-4E1A-B1D4-A8390B5FE28D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</p:spTree>
  </p:cSld>
  <p:clrMapOvr>
    <a:masterClrMapping/>
  </p:clrMapOvr>
  <p:transition>
    <p:cover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2">
            <a:extLst>
              <a:ext uri="{FF2B5EF4-FFF2-40B4-BE49-F238E27FC236}">
                <a16:creationId xmlns:a16="http://schemas.microsoft.com/office/drawing/2014/main" id="{A925ACF5-C4AE-49A6-8991-A280B3D89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4418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entury Gothic" panose="020B0502020202020204" pitchFamily="34" charset="0"/>
            </a:endParaRPr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id="{204166FD-133C-4F77-A278-CFAE661F9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836613"/>
            <a:ext cx="2892425" cy="371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kstniOkvir 7">
            <a:extLst>
              <a:ext uri="{FF2B5EF4-FFF2-40B4-BE49-F238E27FC236}">
                <a16:creationId xmlns:a16="http://schemas.microsoft.com/office/drawing/2014/main" id="{577A2171-5259-446E-9F7E-DDB3EC2CE8DE}"/>
              </a:ext>
            </a:extLst>
          </p:cNvPr>
          <p:cNvSpPr txBox="1"/>
          <p:nvPr/>
        </p:nvSpPr>
        <p:spPr>
          <a:xfrm>
            <a:off x="6588125" y="6237288"/>
            <a:ext cx="18034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Dr. </a:t>
            </a:r>
            <a:r>
              <a:rPr lang="hr-H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sc</a:t>
            </a:r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. Stjepan Staničić</a:t>
            </a:r>
          </a:p>
        </p:txBody>
      </p:sp>
      <p:sp>
        <p:nvSpPr>
          <p:cNvPr id="60421" name="Pravokutnik 8">
            <a:extLst>
              <a:ext uri="{FF2B5EF4-FFF2-40B4-BE49-F238E27FC236}">
                <a16:creationId xmlns:a16="http://schemas.microsoft.com/office/drawing/2014/main" id="{0A2F6E73-D50C-4672-9C55-D25E936959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4025" y="260350"/>
            <a:ext cx="20161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r>
              <a:rPr lang="hr-HR" altLang="sr-Latn-RS" sz="3200" b="1">
                <a:solidFill>
                  <a:srgbClr val="0099FF"/>
                </a:solidFill>
                <a:latin typeface="Calibri" panose="020F0502020204030204" pitchFamily="34" charset="0"/>
              </a:rPr>
              <a:t>Standardi</a:t>
            </a: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813E542B-DE13-4410-89F9-FAB5CC8AC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781300"/>
            <a:ext cx="3022600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5">
            <a:extLst>
              <a:ext uri="{FF2B5EF4-FFF2-40B4-BE49-F238E27FC236}">
                <a16:creationId xmlns:a16="http://schemas.microsoft.com/office/drawing/2014/main" id="{C19446FC-DE1F-4B2C-A73D-BBD529E41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052513"/>
            <a:ext cx="336232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8A90DCA-5E20-4223-9BC1-C4D1A4B88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2997200"/>
            <a:ext cx="2663825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>
            <a:extLst>
              <a:ext uri="{FF2B5EF4-FFF2-40B4-BE49-F238E27FC236}">
                <a16:creationId xmlns:a16="http://schemas.microsoft.com/office/drawing/2014/main" id="{A8EF292F-ED73-478D-AB7D-5E0663802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88913"/>
            <a:ext cx="2736850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2">
            <a:extLst>
              <a:ext uri="{FF2B5EF4-FFF2-40B4-BE49-F238E27FC236}">
                <a16:creationId xmlns:a16="http://schemas.microsoft.com/office/drawing/2014/main" id="{BD2DC51B-9A42-4150-AFE2-0CD2C20548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4418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entury Gothic" panose="020B0502020202020204" pitchFamily="34" charset="0"/>
            </a:endParaRPr>
          </a:p>
        </p:txBody>
      </p:sp>
      <p:sp>
        <p:nvSpPr>
          <p:cNvPr id="62467" name="Pravokutnik 8">
            <a:extLst>
              <a:ext uri="{FF2B5EF4-FFF2-40B4-BE49-F238E27FC236}">
                <a16:creationId xmlns:a16="http://schemas.microsoft.com/office/drawing/2014/main" id="{81A06FC4-1B9D-4E82-9B24-CC4C0C1169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538" y="908050"/>
            <a:ext cx="44656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/>
            <a:r>
              <a:rPr lang="hr-HR" altLang="sr-Latn-RS" sz="2800" b="1">
                <a:solidFill>
                  <a:srgbClr val="0099FF"/>
                </a:solidFill>
                <a:latin typeface="Calibri" panose="020F0502020204030204" pitchFamily="34" charset="0"/>
              </a:rPr>
              <a:t>Obrazovanje i licenciranje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49E51B1-1284-491F-B5ED-4429A3E9C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565400"/>
            <a:ext cx="3930650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kstniOkvir 10">
            <a:extLst>
              <a:ext uri="{FF2B5EF4-FFF2-40B4-BE49-F238E27FC236}">
                <a16:creationId xmlns:a16="http://schemas.microsoft.com/office/drawing/2014/main" id="{913DB103-BCBA-4EBD-A70D-5129B3EDB7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5013325"/>
            <a:ext cx="3816350" cy="369888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altLang="sr-Latn-RS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Izbor i licenciranje ravnatelja u EU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386999B0-2CF5-4D8C-90F0-FFEE7EA7B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125538"/>
            <a:ext cx="3716338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kstniOkvir 10">
            <a:extLst>
              <a:ext uri="{FF2B5EF4-FFF2-40B4-BE49-F238E27FC236}">
                <a16:creationId xmlns:a16="http://schemas.microsoft.com/office/drawing/2014/main" id="{3BDEC405-3205-4A3C-8909-00A7D5C15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1773238"/>
            <a:ext cx="3744913" cy="3683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altLang="sr-Latn-RS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Obrazovanje ravnatelja u EU</a:t>
            </a:r>
          </a:p>
        </p:txBody>
      </p:sp>
      <p:sp>
        <p:nvSpPr>
          <p:cNvPr id="15" name="TekstniOkvir 14">
            <a:extLst>
              <a:ext uri="{FF2B5EF4-FFF2-40B4-BE49-F238E27FC236}">
                <a16:creationId xmlns:a16="http://schemas.microsoft.com/office/drawing/2014/main" id="{3B7DE61B-E837-4478-AB26-4BAFADD084C3}"/>
              </a:ext>
            </a:extLst>
          </p:cNvPr>
          <p:cNvSpPr txBox="1"/>
          <p:nvPr/>
        </p:nvSpPr>
        <p:spPr>
          <a:xfrm>
            <a:off x="5364163" y="5805488"/>
            <a:ext cx="2447925" cy="3079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Izvor: </a:t>
            </a:r>
            <a:r>
              <a:rPr lang="hr-HR" sz="1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Eurydice</a:t>
            </a:r>
            <a:r>
              <a:rPr lang="hr-HR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2013</a:t>
            </a:r>
            <a:r>
              <a:rPr lang="hr-H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.</a:t>
            </a:r>
          </a:p>
        </p:txBody>
      </p:sp>
      <p:cxnSp>
        <p:nvCxnSpPr>
          <p:cNvPr id="11" name="Ravni poveznik 10">
            <a:extLst>
              <a:ext uri="{FF2B5EF4-FFF2-40B4-BE49-F238E27FC236}">
                <a16:creationId xmlns:a16="http://schemas.microsoft.com/office/drawing/2014/main" id="{171B9185-642E-459A-809D-E1E929BFCF1B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ni poveznik 11">
            <a:extLst>
              <a:ext uri="{FF2B5EF4-FFF2-40B4-BE49-F238E27FC236}">
                <a16:creationId xmlns:a16="http://schemas.microsoft.com/office/drawing/2014/main" id="{B3014F73-A30C-46F9-AB1B-36E1945864A6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niOkvir 12">
            <a:extLst>
              <a:ext uri="{FF2B5EF4-FFF2-40B4-BE49-F238E27FC236}">
                <a16:creationId xmlns:a16="http://schemas.microsoft.com/office/drawing/2014/main" id="{DF916E1A-388F-4CFA-9997-194E93DB3714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14" name="TekstniOkvir 13">
            <a:extLst>
              <a:ext uri="{FF2B5EF4-FFF2-40B4-BE49-F238E27FC236}">
                <a16:creationId xmlns:a16="http://schemas.microsoft.com/office/drawing/2014/main" id="{A990BDB8-A8D5-4590-9B56-C51D8E9DC519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2">
            <a:extLst>
              <a:ext uri="{FF2B5EF4-FFF2-40B4-BE49-F238E27FC236}">
                <a16:creationId xmlns:a16="http://schemas.microsoft.com/office/drawing/2014/main" id="{6E7571FC-9E49-4896-B3EA-BC8EEC5EF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4418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entury Gothic" panose="020B0502020202020204" pitchFamily="34" charset="0"/>
            </a:endParaRPr>
          </a:p>
        </p:txBody>
      </p:sp>
      <p:sp>
        <p:nvSpPr>
          <p:cNvPr id="66563" name="Pravokutnik 8">
            <a:extLst>
              <a:ext uri="{FF2B5EF4-FFF2-40B4-BE49-F238E27FC236}">
                <a16:creationId xmlns:a16="http://schemas.microsoft.com/office/drawing/2014/main" id="{A69F27A4-7399-4542-AC35-80C6D80A2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052513"/>
            <a:ext cx="806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/>
            <a:r>
              <a:rPr lang="hr-HR" altLang="sr-Latn-RS" sz="3200" b="1">
                <a:solidFill>
                  <a:srgbClr val="C00000"/>
                </a:solidFill>
                <a:latin typeface="Calibri" panose="020F0502020204030204" pitchFamily="34" charset="0"/>
              </a:rPr>
              <a:t>Suradnjom povećati učinkovitost</a:t>
            </a:r>
          </a:p>
        </p:txBody>
      </p:sp>
      <p:cxnSp>
        <p:nvCxnSpPr>
          <p:cNvPr id="6" name="Ravni poveznik 5">
            <a:extLst>
              <a:ext uri="{FF2B5EF4-FFF2-40B4-BE49-F238E27FC236}">
                <a16:creationId xmlns:a16="http://schemas.microsoft.com/office/drawing/2014/main" id="{68B784B5-DE22-4DD0-9A6B-E4FD683B1BBC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ni poveznik 6">
            <a:extLst>
              <a:ext uri="{FF2B5EF4-FFF2-40B4-BE49-F238E27FC236}">
                <a16:creationId xmlns:a16="http://schemas.microsoft.com/office/drawing/2014/main" id="{C1E4D5D5-B243-4CF6-A6E7-141E3C9C0218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niOkvir 7">
            <a:extLst>
              <a:ext uri="{FF2B5EF4-FFF2-40B4-BE49-F238E27FC236}">
                <a16:creationId xmlns:a16="http://schemas.microsoft.com/office/drawing/2014/main" id="{35F902D7-F96E-4D54-B388-6C2DD9FC436F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499846D3-F1F7-4E1A-B1D4-A8390B5FE28D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  <p:graphicFrame>
        <p:nvGraphicFramePr>
          <p:cNvPr id="3" name="Dijagram 2">
            <a:extLst>
              <a:ext uri="{FF2B5EF4-FFF2-40B4-BE49-F238E27FC236}">
                <a16:creationId xmlns:a16="http://schemas.microsoft.com/office/drawing/2014/main" id="{BE1DD15D-90C1-48AB-ACF1-FD1B432555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9137512"/>
              </p:ext>
            </p:extLst>
          </p:nvPr>
        </p:nvGraphicFramePr>
        <p:xfrm>
          <a:off x="1179116" y="1885950"/>
          <a:ext cx="727273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cover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2">
            <a:extLst>
              <a:ext uri="{FF2B5EF4-FFF2-40B4-BE49-F238E27FC236}">
                <a16:creationId xmlns:a16="http://schemas.microsoft.com/office/drawing/2014/main" id="{767FC76D-5210-41E4-9588-2E9282245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4418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pic>
        <p:nvPicPr>
          <p:cNvPr id="27652" name="Slika 66">
            <a:hlinkClick r:id="rId3" action="ppaction://hlinksldjump"/>
            <a:extLst>
              <a:ext uri="{FF2B5EF4-FFF2-40B4-BE49-F238E27FC236}">
                <a16:creationId xmlns:a16="http://schemas.microsoft.com/office/drawing/2014/main" id="{5689A749-2E25-4A3F-9EDC-45136F6D8D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557338"/>
            <a:ext cx="287972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2" name="Rectangle 12">
            <a:extLst>
              <a:ext uri="{FF2B5EF4-FFF2-40B4-BE49-F238E27FC236}">
                <a16:creationId xmlns:a16="http://schemas.microsoft.com/office/drawing/2014/main" id="{354C001D-BC98-4C65-8DFC-D4F109C44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2863" y="611188"/>
            <a:ext cx="50403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/>
            <a:r>
              <a:rPr lang="sr-Latn-CS" altLang="sr-Latn-RS" sz="2400" b="1">
                <a:solidFill>
                  <a:srgbClr val="C00000"/>
                </a:solidFill>
                <a:latin typeface="Calibri" panose="020F0502020204030204" pitchFamily="34" charset="0"/>
              </a:rPr>
              <a:t>Priručna literatura za ravnatelje</a:t>
            </a:r>
            <a:endParaRPr lang="hr-HR" altLang="sr-Latn-RS" sz="2400" b="1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pic>
        <p:nvPicPr>
          <p:cNvPr id="27656" name="Picture 2" descr="P4110019">
            <a:hlinkClick r:id="rId3" action="ppaction://hlinksldjump"/>
            <a:extLst>
              <a:ext uri="{FF2B5EF4-FFF2-40B4-BE49-F238E27FC236}">
                <a16:creationId xmlns:a16="http://schemas.microsoft.com/office/drawing/2014/main" id="{8C474576-608F-4C8D-9E50-1A8670192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341438"/>
            <a:ext cx="2303463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Slika 30">
            <a:extLst>
              <a:ext uri="{FF2B5EF4-FFF2-40B4-BE49-F238E27FC236}">
                <a16:creationId xmlns:a16="http://schemas.microsoft.com/office/drawing/2014/main" id="{B8D0AAC8-6BE0-4182-86B1-AD00D73BA9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557338"/>
            <a:ext cx="297656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Slika 15">
            <a:hlinkClick r:id="rId3" action="ppaction://hlinksldjump"/>
            <a:extLst>
              <a:ext uri="{FF2B5EF4-FFF2-40B4-BE49-F238E27FC236}">
                <a16:creationId xmlns:a16="http://schemas.microsoft.com/office/drawing/2014/main" id="{67D9CE03-0B62-4F24-8562-7630AC9737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933825"/>
            <a:ext cx="2952750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9" name="TekstniOkvir 11">
            <a:extLst>
              <a:ext uri="{FF2B5EF4-FFF2-40B4-BE49-F238E27FC236}">
                <a16:creationId xmlns:a16="http://schemas.microsoft.com/office/drawing/2014/main" id="{6690E3B2-4D4E-4511-8381-FDEC004C6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6381750"/>
            <a:ext cx="7218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r>
              <a:rPr lang="hr-HR" altLang="sr-Latn-RS" b="1">
                <a:solidFill>
                  <a:srgbClr val="C00000"/>
                </a:solidFill>
                <a:latin typeface="Calibri" panose="020F0502020204030204" pitchFamily="34" charset="0"/>
              </a:rPr>
              <a:t>Školske novine, Narodne novine, Napredak, Život i škola, Školski vjesnik, …</a:t>
            </a:r>
          </a:p>
        </p:txBody>
      </p:sp>
      <p:pic>
        <p:nvPicPr>
          <p:cNvPr id="29706" name="Slika 13">
            <a:extLst>
              <a:ext uri="{FF2B5EF4-FFF2-40B4-BE49-F238E27FC236}">
                <a16:creationId xmlns:a16="http://schemas.microsoft.com/office/drawing/2014/main" id="{3B9D6A68-267C-4544-A98F-4744B31C95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4149725"/>
            <a:ext cx="1655762" cy="220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7" name="Slika 14">
            <a:extLst>
              <a:ext uri="{FF2B5EF4-FFF2-40B4-BE49-F238E27FC236}">
                <a16:creationId xmlns:a16="http://schemas.microsoft.com/office/drawing/2014/main" id="{ABD0017D-D451-49C4-BB5E-598BBE5F65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933825"/>
            <a:ext cx="3130550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5" dur="20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2">
            <a:extLst>
              <a:ext uri="{FF2B5EF4-FFF2-40B4-BE49-F238E27FC236}">
                <a16:creationId xmlns:a16="http://schemas.microsoft.com/office/drawing/2014/main" id="{C34FAF8C-809A-4971-99E9-94375F52A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4418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endParaRPr lang="sr-Latn-CS" altLang="sr-Latn-RS">
              <a:latin typeface="Calibri" panose="020F0502020204030204" pitchFamily="34" charset="0"/>
            </a:endParaRPr>
          </a:p>
        </p:txBody>
      </p:sp>
      <p:sp>
        <p:nvSpPr>
          <p:cNvPr id="70659" name="Pravokutnik 4">
            <a:extLst>
              <a:ext uri="{FF2B5EF4-FFF2-40B4-BE49-F238E27FC236}">
                <a16:creationId xmlns:a16="http://schemas.microsoft.com/office/drawing/2014/main" id="{F33EA7AF-2DAD-4315-A7C6-4D07683B56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2636838"/>
            <a:ext cx="63373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/>
            <a:r>
              <a:rPr lang="hr-HR" altLang="sr-Latn-RS" sz="3200" b="1">
                <a:solidFill>
                  <a:srgbClr val="0099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stjepan.stanicic@ri.ht.hr</a:t>
            </a:r>
          </a:p>
          <a:p>
            <a:pPr eaLnBrk="1" hangingPunct="1"/>
            <a:endParaRPr lang="hr-HR" altLang="sr-Latn-RS" sz="3200">
              <a:solidFill>
                <a:srgbClr val="0099FF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hr-HR" altLang="sr-Latn-RS" sz="3200" b="1">
                <a:solidFill>
                  <a:srgbClr val="0099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http://stjepan-stanicic.from.hr/</a:t>
            </a:r>
          </a:p>
        </p:txBody>
      </p:sp>
      <p:cxnSp>
        <p:nvCxnSpPr>
          <p:cNvPr id="5" name="Ravni poveznik 4">
            <a:extLst>
              <a:ext uri="{FF2B5EF4-FFF2-40B4-BE49-F238E27FC236}">
                <a16:creationId xmlns:a16="http://schemas.microsoft.com/office/drawing/2014/main" id="{04CF05BA-E94C-41A4-A0DD-5368988D5528}"/>
              </a:ext>
            </a:extLst>
          </p:cNvPr>
          <p:cNvCxnSpPr/>
          <p:nvPr/>
        </p:nvCxnSpPr>
        <p:spPr>
          <a:xfrm>
            <a:off x="827088" y="908050"/>
            <a:ext cx="7632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avni poveznik 5">
            <a:extLst>
              <a:ext uri="{FF2B5EF4-FFF2-40B4-BE49-F238E27FC236}">
                <a16:creationId xmlns:a16="http://schemas.microsoft.com/office/drawing/2014/main" id="{6CF4048A-AEFA-4B59-8985-6B83A8FFFF07}"/>
              </a:ext>
            </a:extLst>
          </p:cNvPr>
          <p:cNvCxnSpPr/>
          <p:nvPr/>
        </p:nvCxnSpPr>
        <p:spPr>
          <a:xfrm>
            <a:off x="971550" y="6165850"/>
            <a:ext cx="741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niOkvir 6">
            <a:extLst>
              <a:ext uri="{FF2B5EF4-FFF2-40B4-BE49-F238E27FC236}">
                <a16:creationId xmlns:a16="http://schemas.microsoft.com/office/drawing/2014/main" id="{42FFC332-C9AE-488A-B39C-914EFB5FB647}"/>
              </a:ext>
            </a:extLst>
          </p:cNvPr>
          <p:cNvSpPr txBox="1"/>
          <p:nvPr/>
        </p:nvSpPr>
        <p:spPr>
          <a:xfrm>
            <a:off x="5994400" y="6165850"/>
            <a:ext cx="27495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Izv. prof. dr. sc. Stjepan Staničić</a:t>
            </a:r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9E11B34D-4216-4142-BC72-A225820D02E7}"/>
              </a:ext>
            </a:extLst>
          </p:cNvPr>
          <p:cNvSpPr txBox="1"/>
          <p:nvPr/>
        </p:nvSpPr>
        <p:spPr>
          <a:xfrm>
            <a:off x="827088" y="436563"/>
            <a:ext cx="7561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Upravljanje i (ruko)vođenje srednjom školom i učeničkim domom</a:t>
            </a:r>
          </a:p>
        </p:txBody>
      </p:sp>
    </p:spTree>
  </p:cSld>
  <p:clrMapOvr>
    <a:masterClrMapping/>
  </p:clrMapOvr>
  <p:transition>
    <p:cover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6118</TotalTime>
  <Words>1761</Words>
  <Application>Microsoft Office PowerPoint</Application>
  <PresentationFormat>Prikaz na zaslonu (4:3)</PresentationFormat>
  <Paragraphs>344</Paragraphs>
  <Slides>30</Slides>
  <Notes>30</Notes>
  <HiddenSlides>0</HiddenSlides>
  <MMClips>0</MMClips>
  <ScaleCrop>false</ScaleCrop>
  <HeadingPairs>
    <vt:vector size="8" baseType="variant">
      <vt:variant>
        <vt:lpstr>Korišteni fontovi</vt:lpstr>
      </vt:variant>
      <vt:variant>
        <vt:i4>10</vt:i4>
      </vt:variant>
      <vt:variant>
        <vt:lpstr>Tema</vt:lpstr>
      </vt:variant>
      <vt:variant>
        <vt:i4>1</vt:i4>
      </vt:variant>
      <vt:variant>
        <vt:lpstr>Uloženi OLE poslužitelji</vt:lpstr>
      </vt:variant>
      <vt:variant>
        <vt:i4>1</vt:i4>
      </vt:variant>
      <vt:variant>
        <vt:lpstr>Naslovi slajdova</vt:lpstr>
      </vt:variant>
      <vt:variant>
        <vt:i4>30</vt:i4>
      </vt:variant>
    </vt:vector>
  </HeadingPairs>
  <TitlesOfParts>
    <vt:vector size="42" baseType="lpstr">
      <vt:lpstr>Arial</vt:lpstr>
      <vt:lpstr>Calibri</vt:lpstr>
      <vt:lpstr>Century Gothic</vt:lpstr>
      <vt:lpstr>Courier New</vt:lpstr>
      <vt:lpstr>Souvenir Lt BT</vt:lpstr>
      <vt:lpstr>Tw Cen MT</vt:lpstr>
      <vt:lpstr>Tw Cen MT Condensed</vt:lpstr>
      <vt:lpstr>Wingdings</vt:lpstr>
      <vt:lpstr>Wingdings 2</vt:lpstr>
      <vt:lpstr>Wingdings 3</vt:lpstr>
      <vt:lpstr>Integral</vt:lpstr>
      <vt:lpstr>Visio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>Rijeka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Stjepan Stanicic</dc:creator>
  <cp:lastModifiedBy>Stjepan Stanicic</cp:lastModifiedBy>
  <cp:revision>316</cp:revision>
  <dcterms:created xsi:type="dcterms:W3CDTF">2003-01-08T12:52:12Z</dcterms:created>
  <dcterms:modified xsi:type="dcterms:W3CDTF">2021-01-27T11:04:26Z</dcterms:modified>
</cp:coreProperties>
</file>