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E348FA-8C83-40A0-9AD8-C2B63C1FD51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AAF1E8F-4EA0-41C8-9D6D-38B2F276030F}">
      <dgm:prSet/>
      <dgm:spPr/>
      <dgm:t>
        <a:bodyPr/>
        <a:lstStyle/>
        <a:p>
          <a:r>
            <a:rPr lang="hr-HR"/>
            <a:t>Sudionici ( količina, homogenost , motiviranost…)</a:t>
          </a:r>
          <a:endParaRPr lang="en-US"/>
        </a:p>
      </dgm:t>
    </dgm:pt>
    <dgm:pt modelId="{C729E111-EBBD-4174-A9EA-E34DBFBC56FD}" type="parTrans" cxnId="{C7AB1AF3-286D-4970-B41E-A741749C5779}">
      <dgm:prSet/>
      <dgm:spPr/>
      <dgm:t>
        <a:bodyPr/>
        <a:lstStyle/>
        <a:p>
          <a:endParaRPr lang="en-US"/>
        </a:p>
      </dgm:t>
    </dgm:pt>
    <dgm:pt modelId="{ED0362F8-0E6D-4AC0-A48A-CEFEA449AE91}" type="sibTrans" cxnId="{C7AB1AF3-286D-4970-B41E-A741749C5779}">
      <dgm:prSet/>
      <dgm:spPr/>
      <dgm:t>
        <a:bodyPr/>
        <a:lstStyle/>
        <a:p>
          <a:endParaRPr lang="en-US"/>
        </a:p>
      </dgm:t>
    </dgm:pt>
    <dgm:pt modelId="{147C050A-C204-422E-A58D-48C6AF1CBA5B}">
      <dgm:prSet/>
      <dgm:spPr/>
      <dgm:t>
        <a:bodyPr/>
        <a:lstStyle/>
        <a:p>
          <a:r>
            <a:rPr lang="hr-HR"/>
            <a:t>Svrha (psihološka, formalna, odlučivanje, planiranje, obavještavanje , strateška…)</a:t>
          </a:r>
          <a:endParaRPr lang="en-US"/>
        </a:p>
      </dgm:t>
    </dgm:pt>
    <dgm:pt modelId="{B93CAF68-8D91-40EA-BE65-2F7B154F483D}" type="parTrans" cxnId="{E45EF7AC-65A9-4EFB-89A3-891943DFEBB8}">
      <dgm:prSet/>
      <dgm:spPr/>
      <dgm:t>
        <a:bodyPr/>
        <a:lstStyle/>
        <a:p>
          <a:endParaRPr lang="en-US"/>
        </a:p>
      </dgm:t>
    </dgm:pt>
    <dgm:pt modelId="{829D9705-6632-4D21-A6A8-81BFE98F05DB}" type="sibTrans" cxnId="{E45EF7AC-65A9-4EFB-89A3-891943DFEBB8}">
      <dgm:prSet/>
      <dgm:spPr/>
      <dgm:t>
        <a:bodyPr/>
        <a:lstStyle/>
        <a:p>
          <a:endParaRPr lang="en-US"/>
        </a:p>
      </dgm:t>
    </dgm:pt>
    <dgm:pt modelId="{E1F10AD4-A16E-45FE-92CD-F99F112E3590}">
      <dgm:prSet/>
      <dgm:spPr/>
      <dgm:t>
        <a:bodyPr/>
        <a:lstStyle/>
        <a:p>
          <a:r>
            <a:rPr lang="hr-HR"/>
            <a:t>Organizacija ( idejna, tehnička,  praćenje …)</a:t>
          </a:r>
          <a:endParaRPr lang="en-US"/>
        </a:p>
      </dgm:t>
    </dgm:pt>
    <dgm:pt modelId="{AE7B823C-6279-4B3C-96E2-6C5231000A93}" type="parTrans" cxnId="{F26F0F6A-C54F-4AC4-99F9-06168507B1BC}">
      <dgm:prSet/>
      <dgm:spPr/>
      <dgm:t>
        <a:bodyPr/>
        <a:lstStyle/>
        <a:p>
          <a:endParaRPr lang="en-US"/>
        </a:p>
      </dgm:t>
    </dgm:pt>
    <dgm:pt modelId="{05687A7E-866C-4DB2-ABD6-D568E3E10EE6}" type="sibTrans" cxnId="{F26F0F6A-C54F-4AC4-99F9-06168507B1BC}">
      <dgm:prSet/>
      <dgm:spPr/>
      <dgm:t>
        <a:bodyPr/>
        <a:lstStyle/>
        <a:p>
          <a:endParaRPr lang="en-US"/>
        </a:p>
      </dgm:t>
    </dgm:pt>
    <dgm:pt modelId="{55FB0585-8DCE-4D2F-82CC-37D31C55EC03}">
      <dgm:prSet/>
      <dgm:spPr/>
      <dgm:t>
        <a:bodyPr/>
        <a:lstStyle/>
        <a:p>
          <a:r>
            <a:rPr lang="hr-HR"/>
            <a:t>Vođena aktivnost ( uvod , prezentacija, diskusija, zaključak )</a:t>
          </a:r>
          <a:endParaRPr lang="en-US"/>
        </a:p>
      </dgm:t>
    </dgm:pt>
    <dgm:pt modelId="{4D73709A-5242-436D-ACF2-F5F0314C3822}" type="parTrans" cxnId="{847794D7-B308-4F5B-AFAD-F7C0DCC7D265}">
      <dgm:prSet/>
      <dgm:spPr/>
      <dgm:t>
        <a:bodyPr/>
        <a:lstStyle/>
        <a:p>
          <a:endParaRPr lang="en-US"/>
        </a:p>
      </dgm:t>
    </dgm:pt>
    <dgm:pt modelId="{AAAA7847-A19D-4711-859E-E32584979FB2}" type="sibTrans" cxnId="{847794D7-B308-4F5B-AFAD-F7C0DCC7D265}">
      <dgm:prSet/>
      <dgm:spPr/>
      <dgm:t>
        <a:bodyPr/>
        <a:lstStyle/>
        <a:p>
          <a:endParaRPr lang="en-US"/>
        </a:p>
      </dgm:t>
    </dgm:pt>
    <dgm:pt modelId="{2ACE7B52-8F1C-4F1A-87A8-64CA476395FC}">
      <dgm:prSet/>
      <dgm:spPr/>
      <dgm:t>
        <a:bodyPr/>
        <a:lstStyle/>
        <a:p>
          <a:r>
            <a:rPr lang="hr-HR"/>
            <a:t>Komunikacija ( motivacija , slušanje, suradnja , kreativnost, kritičko mišljenje…)</a:t>
          </a:r>
          <a:endParaRPr lang="en-US"/>
        </a:p>
      </dgm:t>
    </dgm:pt>
    <dgm:pt modelId="{C432506D-AC50-41BF-B861-BE459DF5CFC3}" type="parTrans" cxnId="{0582E8DD-0426-404A-B6AE-9D77CFBA8674}">
      <dgm:prSet/>
      <dgm:spPr/>
      <dgm:t>
        <a:bodyPr/>
        <a:lstStyle/>
        <a:p>
          <a:endParaRPr lang="en-US"/>
        </a:p>
      </dgm:t>
    </dgm:pt>
    <dgm:pt modelId="{3CB700C5-C8AC-4764-830B-744FC0E764AB}" type="sibTrans" cxnId="{0582E8DD-0426-404A-B6AE-9D77CFBA8674}">
      <dgm:prSet/>
      <dgm:spPr/>
      <dgm:t>
        <a:bodyPr/>
        <a:lstStyle/>
        <a:p>
          <a:endParaRPr lang="en-US"/>
        </a:p>
      </dgm:t>
    </dgm:pt>
    <dgm:pt modelId="{4A966195-4214-49A1-8AD0-569939D13B4E}">
      <dgm:prSet/>
      <dgm:spPr/>
      <dgm:t>
        <a:bodyPr/>
        <a:lstStyle/>
        <a:p>
          <a:r>
            <a:rPr lang="hr-HR"/>
            <a:t>Nakon sastanka ( praćenje, promjena, popravljanje, novi sastanak…)</a:t>
          </a:r>
          <a:endParaRPr lang="en-US"/>
        </a:p>
      </dgm:t>
    </dgm:pt>
    <dgm:pt modelId="{926AB150-2C81-4320-814A-EA20B822113C}" type="parTrans" cxnId="{1E0688DF-9A77-46CD-9ED2-E94C776EDE61}">
      <dgm:prSet/>
      <dgm:spPr/>
      <dgm:t>
        <a:bodyPr/>
        <a:lstStyle/>
        <a:p>
          <a:endParaRPr lang="en-US"/>
        </a:p>
      </dgm:t>
    </dgm:pt>
    <dgm:pt modelId="{83312275-5C77-45DF-84CD-C17FF3C89068}" type="sibTrans" cxnId="{1E0688DF-9A77-46CD-9ED2-E94C776EDE61}">
      <dgm:prSet/>
      <dgm:spPr/>
      <dgm:t>
        <a:bodyPr/>
        <a:lstStyle/>
        <a:p>
          <a:endParaRPr lang="en-US"/>
        </a:p>
      </dgm:t>
    </dgm:pt>
    <dgm:pt modelId="{ADB14719-830E-4E78-974E-D0DE11FAE7DF}" type="pres">
      <dgm:prSet presAssocID="{82E348FA-8C83-40A0-9AD8-C2B63C1FD516}" presName="vert0" presStyleCnt="0">
        <dgm:presLayoutVars>
          <dgm:dir/>
          <dgm:animOne val="branch"/>
          <dgm:animLvl val="lvl"/>
        </dgm:presLayoutVars>
      </dgm:prSet>
      <dgm:spPr/>
    </dgm:pt>
    <dgm:pt modelId="{39D522B1-51D1-46E7-A365-93F743D50D14}" type="pres">
      <dgm:prSet presAssocID="{6AAF1E8F-4EA0-41C8-9D6D-38B2F276030F}" presName="thickLine" presStyleLbl="alignNode1" presStyleIdx="0" presStyleCnt="6"/>
      <dgm:spPr/>
    </dgm:pt>
    <dgm:pt modelId="{A14D36CA-517F-4C0C-81F8-AF97F372BD09}" type="pres">
      <dgm:prSet presAssocID="{6AAF1E8F-4EA0-41C8-9D6D-38B2F276030F}" presName="horz1" presStyleCnt="0"/>
      <dgm:spPr/>
    </dgm:pt>
    <dgm:pt modelId="{4A097A06-BD0B-40EF-B2D1-54D486D34D8D}" type="pres">
      <dgm:prSet presAssocID="{6AAF1E8F-4EA0-41C8-9D6D-38B2F276030F}" presName="tx1" presStyleLbl="revTx" presStyleIdx="0" presStyleCnt="6"/>
      <dgm:spPr/>
    </dgm:pt>
    <dgm:pt modelId="{1CEA3B14-770A-4389-AE99-81CF16210AD4}" type="pres">
      <dgm:prSet presAssocID="{6AAF1E8F-4EA0-41C8-9D6D-38B2F276030F}" presName="vert1" presStyleCnt="0"/>
      <dgm:spPr/>
    </dgm:pt>
    <dgm:pt modelId="{D96B120C-FF97-4417-80E1-63EE7FEF9523}" type="pres">
      <dgm:prSet presAssocID="{147C050A-C204-422E-A58D-48C6AF1CBA5B}" presName="thickLine" presStyleLbl="alignNode1" presStyleIdx="1" presStyleCnt="6"/>
      <dgm:spPr/>
    </dgm:pt>
    <dgm:pt modelId="{BEC3890F-DEC6-45AB-858B-8A9DD6EA0EAD}" type="pres">
      <dgm:prSet presAssocID="{147C050A-C204-422E-A58D-48C6AF1CBA5B}" presName="horz1" presStyleCnt="0"/>
      <dgm:spPr/>
    </dgm:pt>
    <dgm:pt modelId="{917B9211-D024-407B-9C0F-758421132D5A}" type="pres">
      <dgm:prSet presAssocID="{147C050A-C204-422E-A58D-48C6AF1CBA5B}" presName="tx1" presStyleLbl="revTx" presStyleIdx="1" presStyleCnt="6"/>
      <dgm:spPr/>
    </dgm:pt>
    <dgm:pt modelId="{F3FBAF58-9F1D-4089-873D-E0D2C317D5BA}" type="pres">
      <dgm:prSet presAssocID="{147C050A-C204-422E-A58D-48C6AF1CBA5B}" presName="vert1" presStyleCnt="0"/>
      <dgm:spPr/>
    </dgm:pt>
    <dgm:pt modelId="{1A3613A8-3A18-4A9A-88A9-F5668B101187}" type="pres">
      <dgm:prSet presAssocID="{E1F10AD4-A16E-45FE-92CD-F99F112E3590}" presName="thickLine" presStyleLbl="alignNode1" presStyleIdx="2" presStyleCnt="6"/>
      <dgm:spPr/>
    </dgm:pt>
    <dgm:pt modelId="{B7D74AB9-127B-434A-A378-BA3600DAD5BA}" type="pres">
      <dgm:prSet presAssocID="{E1F10AD4-A16E-45FE-92CD-F99F112E3590}" presName="horz1" presStyleCnt="0"/>
      <dgm:spPr/>
    </dgm:pt>
    <dgm:pt modelId="{DAC88A76-FF76-49A0-8244-D707A17EFAE1}" type="pres">
      <dgm:prSet presAssocID="{E1F10AD4-A16E-45FE-92CD-F99F112E3590}" presName="tx1" presStyleLbl="revTx" presStyleIdx="2" presStyleCnt="6"/>
      <dgm:spPr/>
    </dgm:pt>
    <dgm:pt modelId="{B477110C-0D4E-4936-9014-060045992C12}" type="pres">
      <dgm:prSet presAssocID="{E1F10AD4-A16E-45FE-92CD-F99F112E3590}" presName="vert1" presStyleCnt="0"/>
      <dgm:spPr/>
    </dgm:pt>
    <dgm:pt modelId="{AF9B8334-5140-46D8-88DC-052E1310D4EE}" type="pres">
      <dgm:prSet presAssocID="{55FB0585-8DCE-4D2F-82CC-37D31C55EC03}" presName="thickLine" presStyleLbl="alignNode1" presStyleIdx="3" presStyleCnt="6"/>
      <dgm:spPr/>
    </dgm:pt>
    <dgm:pt modelId="{FB551A34-87F4-4562-8DE7-176A6FA5097D}" type="pres">
      <dgm:prSet presAssocID="{55FB0585-8DCE-4D2F-82CC-37D31C55EC03}" presName="horz1" presStyleCnt="0"/>
      <dgm:spPr/>
    </dgm:pt>
    <dgm:pt modelId="{DFF681F5-65CC-4F18-8495-8590849E87FC}" type="pres">
      <dgm:prSet presAssocID="{55FB0585-8DCE-4D2F-82CC-37D31C55EC03}" presName="tx1" presStyleLbl="revTx" presStyleIdx="3" presStyleCnt="6"/>
      <dgm:spPr/>
    </dgm:pt>
    <dgm:pt modelId="{3CC95080-51F5-4FE2-8C81-3BC197C1444B}" type="pres">
      <dgm:prSet presAssocID="{55FB0585-8DCE-4D2F-82CC-37D31C55EC03}" presName="vert1" presStyleCnt="0"/>
      <dgm:spPr/>
    </dgm:pt>
    <dgm:pt modelId="{1A774AC8-F0CB-4450-9602-3E8D40485134}" type="pres">
      <dgm:prSet presAssocID="{2ACE7B52-8F1C-4F1A-87A8-64CA476395FC}" presName="thickLine" presStyleLbl="alignNode1" presStyleIdx="4" presStyleCnt="6"/>
      <dgm:spPr/>
    </dgm:pt>
    <dgm:pt modelId="{568D16E2-9703-489A-88F8-B901B7D7D89E}" type="pres">
      <dgm:prSet presAssocID="{2ACE7B52-8F1C-4F1A-87A8-64CA476395FC}" presName="horz1" presStyleCnt="0"/>
      <dgm:spPr/>
    </dgm:pt>
    <dgm:pt modelId="{DCE887DC-22C3-476C-B17B-520B73B605B5}" type="pres">
      <dgm:prSet presAssocID="{2ACE7B52-8F1C-4F1A-87A8-64CA476395FC}" presName="tx1" presStyleLbl="revTx" presStyleIdx="4" presStyleCnt="6"/>
      <dgm:spPr/>
    </dgm:pt>
    <dgm:pt modelId="{6FCF5C5C-5BD5-44D8-924E-A8471C431E5F}" type="pres">
      <dgm:prSet presAssocID="{2ACE7B52-8F1C-4F1A-87A8-64CA476395FC}" presName="vert1" presStyleCnt="0"/>
      <dgm:spPr/>
    </dgm:pt>
    <dgm:pt modelId="{E8A853E3-9DF9-402B-8030-BBF6708A3935}" type="pres">
      <dgm:prSet presAssocID="{4A966195-4214-49A1-8AD0-569939D13B4E}" presName="thickLine" presStyleLbl="alignNode1" presStyleIdx="5" presStyleCnt="6"/>
      <dgm:spPr/>
    </dgm:pt>
    <dgm:pt modelId="{571182E0-C37E-4241-BF1D-6E4D9E0F7BE7}" type="pres">
      <dgm:prSet presAssocID="{4A966195-4214-49A1-8AD0-569939D13B4E}" presName="horz1" presStyleCnt="0"/>
      <dgm:spPr/>
    </dgm:pt>
    <dgm:pt modelId="{BB66E847-8B7B-4B69-B67F-592DBF4172C4}" type="pres">
      <dgm:prSet presAssocID="{4A966195-4214-49A1-8AD0-569939D13B4E}" presName="tx1" presStyleLbl="revTx" presStyleIdx="5" presStyleCnt="6"/>
      <dgm:spPr/>
    </dgm:pt>
    <dgm:pt modelId="{BA8614DC-4887-42F1-8CBB-486DF0F24171}" type="pres">
      <dgm:prSet presAssocID="{4A966195-4214-49A1-8AD0-569939D13B4E}" presName="vert1" presStyleCnt="0"/>
      <dgm:spPr/>
    </dgm:pt>
  </dgm:ptLst>
  <dgm:cxnLst>
    <dgm:cxn modelId="{A0271526-E21E-4194-842D-516654EB94CA}" type="presOf" srcId="{2ACE7B52-8F1C-4F1A-87A8-64CA476395FC}" destId="{DCE887DC-22C3-476C-B17B-520B73B605B5}" srcOrd="0" destOrd="0" presId="urn:microsoft.com/office/officeart/2008/layout/LinedList"/>
    <dgm:cxn modelId="{11D23B36-BA46-4DB0-9CB7-269F134BB2F6}" type="presOf" srcId="{E1F10AD4-A16E-45FE-92CD-F99F112E3590}" destId="{DAC88A76-FF76-49A0-8244-D707A17EFAE1}" srcOrd="0" destOrd="0" presId="urn:microsoft.com/office/officeart/2008/layout/LinedList"/>
    <dgm:cxn modelId="{21560F49-B61E-4470-A1B3-741675805098}" type="presOf" srcId="{4A966195-4214-49A1-8AD0-569939D13B4E}" destId="{BB66E847-8B7B-4B69-B67F-592DBF4172C4}" srcOrd="0" destOrd="0" presId="urn:microsoft.com/office/officeart/2008/layout/LinedList"/>
    <dgm:cxn modelId="{F26F0F6A-C54F-4AC4-99F9-06168507B1BC}" srcId="{82E348FA-8C83-40A0-9AD8-C2B63C1FD516}" destId="{E1F10AD4-A16E-45FE-92CD-F99F112E3590}" srcOrd="2" destOrd="0" parTransId="{AE7B823C-6279-4B3C-96E2-6C5231000A93}" sibTransId="{05687A7E-866C-4DB2-ABD6-D568E3E10EE6}"/>
    <dgm:cxn modelId="{639B7386-D8DE-49A4-A459-750866CBDBE9}" type="presOf" srcId="{6AAF1E8F-4EA0-41C8-9D6D-38B2F276030F}" destId="{4A097A06-BD0B-40EF-B2D1-54D486D34D8D}" srcOrd="0" destOrd="0" presId="urn:microsoft.com/office/officeart/2008/layout/LinedList"/>
    <dgm:cxn modelId="{77B61295-416A-44BA-8B05-6A7FF13E0A8F}" type="presOf" srcId="{147C050A-C204-422E-A58D-48C6AF1CBA5B}" destId="{917B9211-D024-407B-9C0F-758421132D5A}" srcOrd="0" destOrd="0" presId="urn:microsoft.com/office/officeart/2008/layout/LinedList"/>
    <dgm:cxn modelId="{E45EF7AC-65A9-4EFB-89A3-891943DFEBB8}" srcId="{82E348FA-8C83-40A0-9AD8-C2B63C1FD516}" destId="{147C050A-C204-422E-A58D-48C6AF1CBA5B}" srcOrd="1" destOrd="0" parTransId="{B93CAF68-8D91-40EA-BE65-2F7B154F483D}" sibTransId="{829D9705-6632-4D21-A6A8-81BFE98F05DB}"/>
    <dgm:cxn modelId="{7CDDA1B7-DB2A-4E69-A6AC-8A52F62CE089}" type="presOf" srcId="{82E348FA-8C83-40A0-9AD8-C2B63C1FD516}" destId="{ADB14719-830E-4E78-974E-D0DE11FAE7DF}" srcOrd="0" destOrd="0" presId="urn:microsoft.com/office/officeart/2008/layout/LinedList"/>
    <dgm:cxn modelId="{847794D7-B308-4F5B-AFAD-F7C0DCC7D265}" srcId="{82E348FA-8C83-40A0-9AD8-C2B63C1FD516}" destId="{55FB0585-8DCE-4D2F-82CC-37D31C55EC03}" srcOrd="3" destOrd="0" parTransId="{4D73709A-5242-436D-ACF2-F5F0314C3822}" sibTransId="{AAAA7847-A19D-4711-859E-E32584979FB2}"/>
    <dgm:cxn modelId="{0582E8DD-0426-404A-B6AE-9D77CFBA8674}" srcId="{82E348FA-8C83-40A0-9AD8-C2B63C1FD516}" destId="{2ACE7B52-8F1C-4F1A-87A8-64CA476395FC}" srcOrd="4" destOrd="0" parTransId="{C432506D-AC50-41BF-B861-BE459DF5CFC3}" sibTransId="{3CB700C5-C8AC-4764-830B-744FC0E764AB}"/>
    <dgm:cxn modelId="{1E0688DF-9A77-46CD-9ED2-E94C776EDE61}" srcId="{82E348FA-8C83-40A0-9AD8-C2B63C1FD516}" destId="{4A966195-4214-49A1-8AD0-569939D13B4E}" srcOrd="5" destOrd="0" parTransId="{926AB150-2C81-4320-814A-EA20B822113C}" sibTransId="{83312275-5C77-45DF-84CD-C17FF3C89068}"/>
    <dgm:cxn modelId="{824F16EA-5108-42A8-BDD7-DAA2B59BDA7D}" type="presOf" srcId="{55FB0585-8DCE-4D2F-82CC-37D31C55EC03}" destId="{DFF681F5-65CC-4F18-8495-8590849E87FC}" srcOrd="0" destOrd="0" presId="urn:microsoft.com/office/officeart/2008/layout/LinedList"/>
    <dgm:cxn modelId="{C7AB1AF3-286D-4970-B41E-A741749C5779}" srcId="{82E348FA-8C83-40A0-9AD8-C2B63C1FD516}" destId="{6AAF1E8F-4EA0-41C8-9D6D-38B2F276030F}" srcOrd="0" destOrd="0" parTransId="{C729E111-EBBD-4174-A9EA-E34DBFBC56FD}" sibTransId="{ED0362F8-0E6D-4AC0-A48A-CEFEA449AE91}"/>
    <dgm:cxn modelId="{17B47C26-62BB-42BE-B160-400E545BF3CC}" type="presParOf" srcId="{ADB14719-830E-4E78-974E-D0DE11FAE7DF}" destId="{39D522B1-51D1-46E7-A365-93F743D50D14}" srcOrd="0" destOrd="0" presId="urn:microsoft.com/office/officeart/2008/layout/LinedList"/>
    <dgm:cxn modelId="{22E7E30E-52BF-4B77-9EA3-4EF0BAE91A8A}" type="presParOf" srcId="{ADB14719-830E-4E78-974E-D0DE11FAE7DF}" destId="{A14D36CA-517F-4C0C-81F8-AF97F372BD09}" srcOrd="1" destOrd="0" presId="urn:microsoft.com/office/officeart/2008/layout/LinedList"/>
    <dgm:cxn modelId="{5AE6B4B5-3C39-4B9A-BDB9-BA7129C471BC}" type="presParOf" srcId="{A14D36CA-517F-4C0C-81F8-AF97F372BD09}" destId="{4A097A06-BD0B-40EF-B2D1-54D486D34D8D}" srcOrd="0" destOrd="0" presId="urn:microsoft.com/office/officeart/2008/layout/LinedList"/>
    <dgm:cxn modelId="{20F3740D-C49B-4D47-9D13-20758811F96E}" type="presParOf" srcId="{A14D36CA-517F-4C0C-81F8-AF97F372BD09}" destId="{1CEA3B14-770A-4389-AE99-81CF16210AD4}" srcOrd="1" destOrd="0" presId="urn:microsoft.com/office/officeart/2008/layout/LinedList"/>
    <dgm:cxn modelId="{17631A33-FF2F-43CA-A92B-209C92F758F4}" type="presParOf" srcId="{ADB14719-830E-4E78-974E-D0DE11FAE7DF}" destId="{D96B120C-FF97-4417-80E1-63EE7FEF9523}" srcOrd="2" destOrd="0" presId="urn:microsoft.com/office/officeart/2008/layout/LinedList"/>
    <dgm:cxn modelId="{78C53CF5-7D6E-4D9A-964E-29A3C5145F6F}" type="presParOf" srcId="{ADB14719-830E-4E78-974E-D0DE11FAE7DF}" destId="{BEC3890F-DEC6-45AB-858B-8A9DD6EA0EAD}" srcOrd="3" destOrd="0" presId="urn:microsoft.com/office/officeart/2008/layout/LinedList"/>
    <dgm:cxn modelId="{67011493-68C9-4F66-8C65-15D9C2648F00}" type="presParOf" srcId="{BEC3890F-DEC6-45AB-858B-8A9DD6EA0EAD}" destId="{917B9211-D024-407B-9C0F-758421132D5A}" srcOrd="0" destOrd="0" presId="urn:microsoft.com/office/officeart/2008/layout/LinedList"/>
    <dgm:cxn modelId="{2732A42F-BEEE-4DA7-BB2C-1861CC0F587B}" type="presParOf" srcId="{BEC3890F-DEC6-45AB-858B-8A9DD6EA0EAD}" destId="{F3FBAF58-9F1D-4089-873D-E0D2C317D5BA}" srcOrd="1" destOrd="0" presId="urn:microsoft.com/office/officeart/2008/layout/LinedList"/>
    <dgm:cxn modelId="{BCEE6AEB-206E-4A73-A56C-ABA4E0D48616}" type="presParOf" srcId="{ADB14719-830E-4E78-974E-D0DE11FAE7DF}" destId="{1A3613A8-3A18-4A9A-88A9-F5668B101187}" srcOrd="4" destOrd="0" presId="urn:microsoft.com/office/officeart/2008/layout/LinedList"/>
    <dgm:cxn modelId="{FA416E17-3EC7-400D-838C-D33EF3B36AF8}" type="presParOf" srcId="{ADB14719-830E-4E78-974E-D0DE11FAE7DF}" destId="{B7D74AB9-127B-434A-A378-BA3600DAD5BA}" srcOrd="5" destOrd="0" presId="urn:microsoft.com/office/officeart/2008/layout/LinedList"/>
    <dgm:cxn modelId="{B61D40D6-7A43-4F16-A46B-B84FFC091C7B}" type="presParOf" srcId="{B7D74AB9-127B-434A-A378-BA3600DAD5BA}" destId="{DAC88A76-FF76-49A0-8244-D707A17EFAE1}" srcOrd="0" destOrd="0" presId="urn:microsoft.com/office/officeart/2008/layout/LinedList"/>
    <dgm:cxn modelId="{EE4FF211-4933-4EC6-BE76-9EB75399D658}" type="presParOf" srcId="{B7D74AB9-127B-434A-A378-BA3600DAD5BA}" destId="{B477110C-0D4E-4936-9014-060045992C12}" srcOrd="1" destOrd="0" presId="urn:microsoft.com/office/officeart/2008/layout/LinedList"/>
    <dgm:cxn modelId="{430F035D-A983-4CAF-A5E7-99CF7C669CF1}" type="presParOf" srcId="{ADB14719-830E-4E78-974E-D0DE11FAE7DF}" destId="{AF9B8334-5140-46D8-88DC-052E1310D4EE}" srcOrd="6" destOrd="0" presId="urn:microsoft.com/office/officeart/2008/layout/LinedList"/>
    <dgm:cxn modelId="{CD49DE32-9375-46A1-8AD2-0D8AA257CD53}" type="presParOf" srcId="{ADB14719-830E-4E78-974E-D0DE11FAE7DF}" destId="{FB551A34-87F4-4562-8DE7-176A6FA5097D}" srcOrd="7" destOrd="0" presId="urn:microsoft.com/office/officeart/2008/layout/LinedList"/>
    <dgm:cxn modelId="{4DD75F74-EA1B-475F-AA48-E6BB7C2A7051}" type="presParOf" srcId="{FB551A34-87F4-4562-8DE7-176A6FA5097D}" destId="{DFF681F5-65CC-4F18-8495-8590849E87FC}" srcOrd="0" destOrd="0" presId="urn:microsoft.com/office/officeart/2008/layout/LinedList"/>
    <dgm:cxn modelId="{D506F0E8-939D-4C0D-87BF-252D2FC9C407}" type="presParOf" srcId="{FB551A34-87F4-4562-8DE7-176A6FA5097D}" destId="{3CC95080-51F5-4FE2-8C81-3BC197C1444B}" srcOrd="1" destOrd="0" presId="urn:microsoft.com/office/officeart/2008/layout/LinedList"/>
    <dgm:cxn modelId="{77EFE16E-78E7-4535-BF67-5CB3342BF28D}" type="presParOf" srcId="{ADB14719-830E-4E78-974E-D0DE11FAE7DF}" destId="{1A774AC8-F0CB-4450-9602-3E8D40485134}" srcOrd="8" destOrd="0" presId="urn:microsoft.com/office/officeart/2008/layout/LinedList"/>
    <dgm:cxn modelId="{EE148538-A77F-4FC8-ACBB-ECF5C718417E}" type="presParOf" srcId="{ADB14719-830E-4E78-974E-D0DE11FAE7DF}" destId="{568D16E2-9703-489A-88F8-B901B7D7D89E}" srcOrd="9" destOrd="0" presId="urn:microsoft.com/office/officeart/2008/layout/LinedList"/>
    <dgm:cxn modelId="{84653D49-434B-4380-902D-5A045C0506C7}" type="presParOf" srcId="{568D16E2-9703-489A-88F8-B901B7D7D89E}" destId="{DCE887DC-22C3-476C-B17B-520B73B605B5}" srcOrd="0" destOrd="0" presId="urn:microsoft.com/office/officeart/2008/layout/LinedList"/>
    <dgm:cxn modelId="{DAF48506-9369-4E61-8F4E-B6E10369BBE6}" type="presParOf" srcId="{568D16E2-9703-489A-88F8-B901B7D7D89E}" destId="{6FCF5C5C-5BD5-44D8-924E-A8471C431E5F}" srcOrd="1" destOrd="0" presId="urn:microsoft.com/office/officeart/2008/layout/LinedList"/>
    <dgm:cxn modelId="{62034FE9-5BBC-45D0-83A6-3BFC1755BBA0}" type="presParOf" srcId="{ADB14719-830E-4E78-974E-D0DE11FAE7DF}" destId="{E8A853E3-9DF9-402B-8030-BBF6708A3935}" srcOrd="10" destOrd="0" presId="urn:microsoft.com/office/officeart/2008/layout/LinedList"/>
    <dgm:cxn modelId="{8A35DEE4-5867-42F2-9ACE-7DC69E6E0AF7}" type="presParOf" srcId="{ADB14719-830E-4E78-974E-D0DE11FAE7DF}" destId="{571182E0-C37E-4241-BF1D-6E4D9E0F7BE7}" srcOrd="11" destOrd="0" presId="urn:microsoft.com/office/officeart/2008/layout/LinedList"/>
    <dgm:cxn modelId="{9EDB2E34-FB6A-4ADB-AFF3-BCD8AD841511}" type="presParOf" srcId="{571182E0-C37E-4241-BF1D-6E4D9E0F7BE7}" destId="{BB66E847-8B7B-4B69-B67F-592DBF4172C4}" srcOrd="0" destOrd="0" presId="urn:microsoft.com/office/officeart/2008/layout/LinedList"/>
    <dgm:cxn modelId="{C19CD959-7EDC-42A0-8BCD-122EAE7C731A}" type="presParOf" srcId="{571182E0-C37E-4241-BF1D-6E4D9E0F7BE7}" destId="{BA8614DC-4887-42F1-8CBB-486DF0F2417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7B2BCC-0696-4DF7-A48E-5D5C5E0B0002}" type="doc">
      <dgm:prSet loTypeId="urn:microsoft.com/office/officeart/2005/8/layout/process2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D8C9E0C-8478-4558-906B-98CB9D2AE0A8}">
      <dgm:prSet custT="1"/>
      <dgm:spPr/>
      <dgm:t>
        <a:bodyPr/>
        <a:lstStyle/>
        <a:p>
          <a:r>
            <a:rPr lang="hr-HR" sz="2400" dirty="0"/>
            <a:t>Konzultacije</a:t>
          </a:r>
          <a:endParaRPr lang="en-US" sz="2400" dirty="0"/>
        </a:p>
      </dgm:t>
    </dgm:pt>
    <dgm:pt modelId="{1B9D318D-6B33-48CA-823E-13543B5341AD}" type="parTrans" cxnId="{A21C564F-0761-4FE4-834B-1C2F837CB316}">
      <dgm:prSet/>
      <dgm:spPr/>
      <dgm:t>
        <a:bodyPr/>
        <a:lstStyle/>
        <a:p>
          <a:endParaRPr lang="en-US"/>
        </a:p>
      </dgm:t>
    </dgm:pt>
    <dgm:pt modelId="{6E1DF54E-B3D0-4E03-9FF2-1B7E18D11F03}" type="sibTrans" cxnId="{A21C564F-0761-4FE4-834B-1C2F837CB316}">
      <dgm:prSet/>
      <dgm:spPr/>
      <dgm:t>
        <a:bodyPr/>
        <a:lstStyle/>
        <a:p>
          <a:endParaRPr lang="en-US"/>
        </a:p>
      </dgm:t>
    </dgm:pt>
    <dgm:pt modelId="{B8FDAE37-98BF-406A-8875-4D4C23D42DB7}">
      <dgm:prSet custT="1"/>
      <dgm:spPr/>
      <dgm:t>
        <a:bodyPr/>
        <a:lstStyle/>
        <a:p>
          <a:r>
            <a:rPr lang="hr-HR" sz="2400" dirty="0"/>
            <a:t>Timski dogovor (kolegij, konzilij)  </a:t>
          </a:r>
          <a:endParaRPr lang="en-US" sz="2400" dirty="0"/>
        </a:p>
      </dgm:t>
    </dgm:pt>
    <dgm:pt modelId="{A55A28AB-3A37-42AB-911D-A047D5B4B6DB}" type="parTrans" cxnId="{DE392D88-5FF5-47E5-88A0-D653190DE8AA}">
      <dgm:prSet/>
      <dgm:spPr/>
      <dgm:t>
        <a:bodyPr/>
        <a:lstStyle/>
        <a:p>
          <a:endParaRPr lang="en-US"/>
        </a:p>
      </dgm:t>
    </dgm:pt>
    <dgm:pt modelId="{AC1DD4AE-1BFB-4D42-A472-233C6BF01B44}" type="sibTrans" cxnId="{DE392D88-5FF5-47E5-88A0-D653190DE8AA}">
      <dgm:prSet/>
      <dgm:spPr/>
      <dgm:t>
        <a:bodyPr/>
        <a:lstStyle/>
        <a:p>
          <a:endParaRPr lang="en-US"/>
        </a:p>
      </dgm:t>
    </dgm:pt>
    <dgm:pt modelId="{9A2D115F-6276-400C-9D87-6B41AA08E809}">
      <dgm:prSet custT="1"/>
      <dgm:spPr/>
      <dgm:t>
        <a:bodyPr/>
        <a:lstStyle/>
        <a:p>
          <a:r>
            <a:rPr lang="hr-HR" sz="2400" dirty="0"/>
            <a:t>Sjednica </a:t>
          </a:r>
          <a:endParaRPr lang="en-US" sz="2400" dirty="0"/>
        </a:p>
      </dgm:t>
    </dgm:pt>
    <dgm:pt modelId="{E0CF4E91-B9B1-4CEE-AA79-8FD400775B65}" type="parTrans" cxnId="{5DDFC5E6-6307-46E2-A9C4-1519A2A39290}">
      <dgm:prSet/>
      <dgm:spPr/>
      <dgm:t>
        <a:bodyPr/>
        <a:lstStyle/>
        <a:p>
          <a:endParaRPr lang="en-US"/>
        </a:p>
      </dgm:t>
    </dgm:pt>
    <dgm:pt modelId="{FEA4F52B-B683-4007-996D-95898F5E20E4}" type="sibTrans" cxnId="{5DDFC5E6-6307-46E2-A9C4-1519A2A39290}">
      <dgm:prSet/>
      <dgm:spPr/>
      <dgm:t>
        <a:bodyPr/>
        <a:lstStyle/>
        <a:p>
          <a:endParaRPr lang="en-US"/>
        </a:p>
      </dgm:t>
    </dgm:pt>
    <dgm:pt modelId="{257874CC-39C7-4971-99C9-A1D360E4905C}">
      <dgm:prSet custT="1"/>
      <dgm:spPr/>
      <dgm:t>
        <a:bodyPr/>
        <a:lstStyle/>
        <a:p>
          <a:r>
            <a:rPr lang="hr-HR" sz="2400" dirty="0"/>
            <a:t>Konferencija, savjetovanje, simpozij, kongres</a:t>
          </a:r>
          <a:endParaRPr lang="en-US" sz="2400" dirty="0"/>
        </a:p>
      </dgm:t>
    </dgm:pt>
    <dgm:pt modelId="{9557EB87-F241-4D65-9B04-254E5D34B766}" type="parTrans" cxnId="{39A13727-9A59-460D-B6C5-513EE04D6F80}">
      <dgm:prSet/>
      <dgm:spPr/>
      <dgm:t>
        <a:bodyPr/>
        <a:lstStyle/>
        <a:p>
          <a:endParaRPr lang="en-US"/>
        </a:p>
      </dgm:t>
    </dgm:pt>
    <dgm:pt modelId="{C2413B0B-070D-4FE9-BDEB-2312AF645124}" type="sibTrans" cxnId="{39A13727-9A59-460D-B6C5-513EE04D6F80}">
      <dgm:prSet/>
      <dgm:spPr/>
      <dgm:t>
        <a:bodyPr/>
        <a:lstStyle/>
        <a:p>
          <a:endParaRPr lang="en-US"/>
        </a:p>
      </dgm:t>
    </dgm:pt>
    <dgm:pt modelId="{E8005F03-3D8D-4B37-9906-4A03DEC57F34}">
      <dgm:prSet custT="1"/>
      <dgm:spPr/>
      <dgm:t>
        <a:bodyPr/>
        <a:lstStyle/>
        <a:p>
          <a:r>
            <a:rPr lang="hr-HR" sz="2800" dirty="0"/>
            <a:t>Sabor, skupština, konvencija</a:t>
          </a:r>
          <a:endParaRPr lang="en-US" sz="2800" dirty="0"/>
        </a:p>
      </dgm:t>
    </dgm:pt>
    <dgm:pt modelId="{196F6EA9-F6F7-4095-80E1-6E18F2F893C1}" type="parTrans" cxnId="{4B85B383-FCEA-47BB-8E6A-41DDD6138D34}">
      <dgm:prSet/>
      <dgm:spPr/>
      <dgm:t>
        <a:bodyPr/>
        <a:lstStyle/>
        <a:p>
          <a:endParaRPr lang="en-US"/>
        </a:p>
      </dgm:t>
    </dgm:pt>
    <dgm:pt modelId="{8674A90F-6141-41CD-B626-7C1F7398E2F1}" type="sibTrans" cxnId="{4B85B383-FCEA-47BB-8E6A-41DDD6138D34}">
      <dgm:prSet/>
      <dgm:spPr/>
      <dgm:t>
        <a:bodyPr/>
        <a:lstStyle/>
        <a:p>
          <a:endParaRPr lang="en-US"/>
        </a:p>
      </dgm:t>
    </dgm:pt>
    <dgm:pt modelId="{08C07648-86AA-4E3F-A285-6E3DFA37F96E}" type="pres">
      <dgm:prSet presAssocID="{E37B2BCC-0696-4DF7-A48E-5D5C5E0B0002}" presName="linearFlow" presStyleCnt="0">
        <dgm:presLayoutVars>
          <dgm:resizeHandles val="exact"/>
        </dgm:presLayoutVars>
      </dgm:prSet>
      <dgm:spPr/>
    </dgm:pt>
    <dgm:pt modelId="{2E76AFF7-1E37-4465-9087-88DE95E888AD}" type="pres">
      <dgm:prSet presAssocID="{4D8C9E0C-8478-4558-906B-98CB9D2AE0A8}" presName="node" presStyleLbl="node1" presStyleIdx="0" presStyleCnt="5" custScaleX="184096">
        <dgm:presLayoutVars>
          <dgm:bulletEnabled val="1"/>
        </dgm:presLayoutVars>
      </dgm:prSet>
      <dgm:spPr/>
    </dgm:pt>
    <dgm:pt modelId="{7B678EEF-A44F-4352-B6CB-099DBB501702}" type="pres">
      <dgm:prSet presAssocID="{6E1DF54E-B3D0-4E03-9FF2-1B7E18D11F03}" presName="sibTrans" presStyleLbl="sibTrans2D1" presStyleIdx="0" presStyleCnt="4"/>
      <dgm:spPr/>
    </dgm:pt>
    <dgm:pt modelId="{0AA7D219-7B02-4D84-AD35-252A8DB0C900}" type="pres">
      <dgm:prSet presAssocID="{6E1DF54E-B3D0-4E03-9FF2-1B7E18D11F03}" presName="connectorText" presStyleLbl="sibTrans2D1" presStyleIdx="0" presStyleCnt="4"/>
      <dgm:spPr/>
    </dgm:pt>
    <dgm:pt modelId="{D0207AB8-CA2E-46E5-9BC8-C01CB07A50F2}" type="pres">
      <dgm:prSet presAssocID="{B8FDAE37-98BF-406A-8875-4D4C23D42DB7}" presName="node" presStyleLbl="node1" presStyleIdx="1" presStyleCnt="5" custScaleX="180575" custScaleY="134713">
        <dgm:presLayoutVars>
          <dgm:bulletEnabled val="1"/>
        </dgm:presLayoutVars>
      </dgm:prSet>
      <dgm:spPr/>
    </dgm:pt>
    <dgm:pt modelId="{CCA26259-E697-4D6C-AB50-1DFE8A342FBF}" type="pres">
      <dgm:prSet presAssocID="{AC1DD4AE-1BFB-4D42-A472-233C6BF01B44}" presName="sibTrans" presStyleLbl="sibTrans2D1" presStyleIdx="1" presStyleCnt="4"/>
      <dgm:spPr/>
    </dgm:pt>
    <dgm:pt modelId="{B7C9A301-C154-40E7-AF7C-06AE44C75316}" type="pres">
      <dgm:prSet presAssocID="{AC1DD4AE-1BFB-4D42-A472-233C6BF01B44}" presName="connectorText" presStyleLbl="sibTrans2D1" presStyleIdx="1" presStyleCnt="4"/>
      <dgm:spPr/>
    </dgm:pt>
    <dgm:pt modelId="{710CBE9F-1B36-418D-A863-4D624AF47F0F}" type="pres">
      <dgm:prSet presAssocID="{9A2D115F-6276-400C-9D87-6B41AA08E809}" presName="node" presStyleLbl="node1" presStyleIdx="2" presStyleCnt="5" custScaleX="186255">
        <dgm:presLayoutVars>
          <dgm:bulletEnabled val="1"/>
        </dgm:presLayoutVars>
      </dgm:prSet>
      <dgm:spPr/>
    </dgm:pt>
    <dgm:pt modelId="{04D9CF87-0BBD-400A-9D28-891D55D81AD6}" type="pres">
      <dgm:prSet presAssocID="{FEA4F52B-B683-4007-996D-95898F5E20E4}" presName="sibTrans" presStyleLbl="sibTrans2D1" presStyleIdx="2" presStyleCnt="4"/>
      <dgm:spPr/>
    </dgm:pt>
    <dgm:pt modelId="{6824B226-0A7D-4655-BC34-7815BC53450D}" type="pres">
      <dgm:prSet presAssocID="{FEA4F52B-B683-4007-996D-95898F5E20E4}" presName="connectorText" presStyleLbl="sibTrans2D1" presStyleIdx="2" presStyleCnt="4"/>
      <dgm:spPr/>
    </dgm:pt>
    <dgm:pt modelId="{CF59E75A-782E-4F06-902C-9FEC8C666377}" type="pres">
      <dgm:prSet presAssocID="{257874CC-39C7-4971-99C9-A1D360E4905C}" presName="node" presStyleLbl="node1" presStyleIdx="3" presStyleCnt="5" custScaleX="187441">
        <dgm:presLayoutVars>
          <dgm:bulletEnabled val="1"/>
        </dgm:presLayoutVars>
      </dgm:prSet>
      <dgm:spPr/>
    </dgm:pt>
    <dgm:pt modelId="{37C36AF9-543B-4F8D-B546-EAB96B9B8180}" type="pres">
      <dgm:prSet presAssocID="{C2413B0B-070D-4FE9-BDEB-2312AF645124}" presName="sibTrans" presStyleLbl="sibTrans2D1" presStyleIdx="3" presStyleCnt="4"/>
      <dgm:spPr/>
    </dgm:pt>
    <dgm:pt modelId="{1A8FE9AD-D282-4E6B-BF5B-8404332769B0}" type="pres">
      <dgm:prSet presAssocID="{C2413B0B-070D-4FE9-BDEB-2312AF645124}" presName="connectorText" presStyleLbl="sibTrans2D1" presStyleIdx="3" presStyleCnt="4"/>
      <dgm:spPr/>
    </dgm:pt>
    <dgm:pt modelId="{BFEE4B6E-B6C2-42CD-87D3-78FA53D9C0FD}" type="pres">
      <dgm:prSet presAssocID="{E8005F03-3D8D-4B37-9906-4A03DEC57F34}" presName="node" presStyleLbl="node1" presStyleIdx="4" presStyleCnt="5" custScaleX="190159">
        <dgm:presLayoutVars>
          <dgm:bulletEnabled val="1"/>
        </dgm:presLayoutVars>
      </dgm:prSet>
      <dgm:spPr/>
    </dgm:pt>
  </dgm:ptLst>
  <dgm:cxnLst>
    <dgm:cxn modelId="{E230E500-AA02-4D0E-80E2-789AC45B2F00}" type="presOf" srcId="{E37B2BCC-0696-4DF7-A48E-5D5C5E0B0002}" destId="{08C07648-86AA-4E3F-A285-6E3DFA37F96E}" srcOrd="0" destOrd="0" presId="urn:microsoft.com/office/officeart/2005/8/layout/process2"/>
    <dgm:cxn modelId="{AA343605-BBF1-487E-91EF-43E81C42CF4B}" type="presOf" srcId="{4D8C9E0C-8478-4558-906B-98CB9D2AE0A8}" destId="{2E76AFF7-1E37-4465-9087-88DE95E888AD}" srcOrd="0" destOrd="0" presId="urn:microsoft.com/office/officeart/2005/8/layout/process2"/>
    <dgm:cxn modelId="{9D654B1D-1BE8-4E76-8F26-EE06002389D8}" type="presOf" srcId="{C2413B0B-070D-4FE9-BDEB-2312AF645124}" destId="{1A8FE9AD-D282-4E6B-BF5B-8404332769B0}" srcOrd="1" destOrd="0" presId="urn:microsoft.com/office/officeart/2005/8/layout/process2"/>
    <dgm:cxn modelId="{17327D1E-2EEA-4419-9FE0-10EAF3A54645}" type="presOf" srcId="{FEA4F52B-B683-4007-996D-95898F5E20E4}" destId="{04D9CF87-0BBD-400A-9D28-891D55D81AD6}" srcOrd="0" destOrd="0" presId="urn:microsoft.com/office/officeart/2005/8/layout/process2"/>
    <dgm:cxn modelId="{93EBC226-D540-479C-85CE-E9304793F7ED}" type="presOf" srcId="{9A2D115F-6276-400C-9D87-6B41AA08E809}" destId="{710CBE9F-1B36-418D-A863-4D624AF47F0F}" srcOrd="0" destOrd="0" presId="urn:microsoft.com/office/officeart/2005/8/layout/process2"/>
    <dgm:cxn modelId="{39A13727-9A59-460D-B6C5-513EE04D6F80}" srcId="{E37B2BCC-0696-4DF7-A48E-5D5C5E0B0002}" destId="{257874CC-39C7-4971-99C9-A1D360E4905C}" srcOrd="3" destOrd="0" parTransId="{9557EB87-F241-4D65-9B04-254E5D34B766}" sibTransId="{C2413B0B-070D-4FE9-BDEB-2312AF645124}"/>
    <dgm:cxn modelId="{6AFB9A2D-5D19-4694-8C2A-B5F1DF4696AB}" type="presOf" srcId="{AC1DD4AE-1BFB-4D42-A472-233C6BF01B44}" destId="{B7C9A301-C154-40E7-AF7C-06AE44C75316}" srcOrd="1" destOrd="0" presId="urn:microsoft.com/office/officeart/2005/8/layout/process2"/>
    <dgm:cxn modelId="{715AF230-A9D7-4B79-B55E-479B9353DCD3}" type="presOf" srcId="{6E1DF54E-B3D0-4E03-9FF2-1B7E18D11F03}" destId="{0AA7D219-7B02-4D84-AD35-252A8DB0C900}" srcOrd="1" destOrd="0" presId="urn:microsoft.com/office/officeart/2005/8/layout/process2"/>
    <dgm:cxn modelId="{A21C564F-0761-4FE4-834B-1C2F837CB316}" srcId="{E37B2BCC-0696-4DF7-A48E-5D5C5E0B0002}" destId="{4D8C9E0C-8478-4558-906B-98CB9D2AE0A8}" srcOrd="0" destOrd="0" parTransId="{1B9D318D-6B33-48CA-823E-13543B5341AD}" sibTransId="{6E1DF54E-B3D0-4E03-9FF2-1B7E18D11F03}"/>
    <dgm:cxn modelId="{4B85B383-FCEA-47BB-8E6A-41DDD6138D34}" srcId="{E37B2BCC-0696-4DF7-A48E-5D5C5E0B0002}" destId="{E8005F03-3D8D-4B37-9906-4A03DEC57F34}" srcOrd="4" destOrd="0" parTransId="{196F6EA9-F6F7-4095-80E1-6E18F2F893C1}" sibTransId="{8674A90F-6141-41CD-B626-7C1F7398E2F1}"/>
    <dgm:cxn modelId="{323EC685-D663-4C16-8A27-12BC9746CA10}" type="presOf" srcId="{6E1DF54E-B3D0-4E03-9FF2-1B7E18D11F03}" destId="{7B678EEF-A44F-4352-B6CB-099DBB501702}" srcOrd="0" destOrd="0" presId="urn:microsoft.com/office/officeart/2005/8/layout/process2"/>
    <dgm:cxn modelId="{1EC75187-DD16-4F99-9FD0-D28FEDAF7BCD}" type="presOf" srcId="{257874CC-39C7-4971-99C9-A1D360E4905C}" destId="{CF59E75A-782E-4F06-902C-9FEC8C666377}" srcOrd="0" destOrd="0" presId="urn:microsoft.com/office/officeart/2005/8/layout/process2"/>
    <dgm:cxn modelId="{DE392D88-5FF5-47E5-88A0-D653190DE8AA}" srcId="{E37B2BCC-0696-4DF7-A48E-5D5C5E0B0002}" destId="{B8FDAE37-98BF-406A-8875-4D4C23D42DB7}" srcOrd="1" destOrd="0" parTransId="{A55A28AB-3A37-42AB-911D-A047D5B4B6DB}" sibTransId="{AC1DD4AE-1BFB-4D42-A472-233C6BF01B44}"/>
    <dgm:cxn modelId="{9788B3A3-2D82-4B75-AF91-16E97F599814}" type="presOf" srcId="{C2413B0B-070D-4FE9-BDEB-2312AF645124}" destId="{37C36AF9-543B-4F8D-B546-EAB96B9B8180}" srcOrd="0" destOrd="0" presId="urn:microsoft.com/office/officeart/2005/8/layout/process2"/>
    <dgm:cxn modelId="{C65619D6-B2B2-47D9-AD8C-C8DDB9130B33}" type="presOf" srcId="{E8005F03-3D8D-4B37-9906-4A03DEC57F34}" destId="{BFEE4B6E-B6C2-42CD-87D3-78FA53D9C0FD}" srcOrd="0" destOrd="0" presId="urn:microsoft.com/office/officeart/2005/8/layout/process2"/>
    <dgm:cxn modelId="{F537DDDC-ED3C-4C8B-AEFA-800355858E93}" type="presOf" srcId="{B8FDAE37-98BF-406A-8875-4D4C23D42DB7}" destId="{D0207AB8-CA2E-46E5-9BC8-C01CB07A50F2}" srcOrd="0" destOrd="0" presId="urn:microsoft.com/office/officeart/2005/8/layout/process2"/>
    <dgm:cxn modelId="{5DDFC5E6-6307-46E2-A9C4-1519A2A39290}" srcId="{E37B2BCC-0696-4DF7-A48E-5D5C5E0B0002}" destId="{9A2D115F-6276-400C-9D87-6B41AA08E809}" srcOrd="2" destOrd="0" parTransId="{E0CF4E91-B9B1-4CEE-AA79-8FD400775B65}" sibTransId="{FEA4F52B-B683-4007-996D-95898F5E20E4}"/>
    <dgm:cxn modelId="{0E15AEE8-1382-45DE-87D7-B4BC9F1986C0}" type="presOf" srcId="{FEA4F52B-B683-4007-996D-95898F5E20E4}" destId="{6824B226-0A7D-4655-BC34-7815BC53450D}" srcOrd="1" destOrd="0" presId="urn:microsoft.com/office/officeart/2005/8/layout/process2"/>
    <dgm:cxn modelId="{3D5A21FA-52ED-4424-B1DE-5BAFAB59F009}" type="presOf" srcId="{AC1DD4AE-1BFB-4D42-A472-233C6BF01B44}" destId="{CCA26259-E697-4D6C-AB50-1DFE8A342FBF}" srcOrd="0" destOrd="0" presId="urn:microsoft.com/office/officeart/2005/8/layout/process2"/>
    <dgm:cxn modelId="{543585D9-11FC-4E9F-9B46-DBAD476194A6}" type="presParOf" srcId="{08C07648-86AA-4E3F-A285-6E3DFA37F96E}" destId="{2E76AFF7-1E37-4465-9087-88DE95E888AD}" srcOrd="0" destOrd="0" presId="urn:microsoft.com/office/officeart/2005/8/layout/process2"/>
    <dgm:cxn modelId="{C06AE85B-ECCB-47BD-BAD1-334751C8E150}" type="presParOf" srcId="{08C07648-86AA-4E3F-A285-6E3DFA37F96E}" destId="{7B678EEF-A44F-4352-B6CB-099DBB501702}" srcOrd="1" destOrd="0" presId="urn:microsoft.com/office/officeart/2005/8/layout/process2"/>
    <dgm:cxn modelId="{B9A7C563-071C-4C12-9F0D-E7F11850FA1B}" type="presParOf" srcId="{7B678EEF-A44F-4352-B6CB-099DBB501702}" destId="{0AA7D219-7B02-4D84-AD35-252A8DB0C900}" srcOrd="0" destOrd="0" presId="urn:microsoft.com/office/officeart/2005/8/layout/process2"/>
    <dgm:cxn modelId="{B1FEF6A9-A1F3-44C6-97B6-9A89F20F2D3B}" type="presParOf" srcId="{08C07648-86AA-4E3F-A285-6E3DFA37F96E}" destId="{D0207AB8-CA2E-46E5-9BC8-C01CB07A50F2}" srcOrd="2" destOrd="0" presId="urn:microsoft.com/office/officeart/2005/8/layout/process2"/>
    <dgm:cxn modelId="{3C0F9444-64E0-4582-9B6E-A175F6799A7E}" type="presParOf" srcId="{08C07648-86AA-4E3F-A285-6E3DFA37F96E}" destId="{CCA26259-E697-4D6C-AB50-1DFE8A342FBF}" srcOrd="3" destOrd="0" presId="urn:microsoft.com/office/officeart/2005/8/layout/process2"/>
    <dgm:cxn modelId="{2882AE5C-3319-4887-86B0-C3D4FBE5B805}" type="presParOf" srcId="{CCA26259-E697-4D6C-AB50-1DFE8A342FBF}" destId="{B7C9A301-C154-40E7-AF7C-06AE44C75316}" srcOrd="0" destOrd="0" presId="urn:microsoft.com/office/officeart/2005/8/layout/process2"/>
    <dgm:cxn modelId="{CEDCF887-FC42-460B-9FD6-CCB7F318427F}" type="presParOf" srcId="{08C07648-86AA-4E3F-A285-6E3DFA37F96E}" destId="{710CBE9F-1B36-418D-A863-4D624AF47F0F}" srcOrd="4" destOrd="0" presId="urn:microsoft.com/office/officeart/2005/8/layout/process2"/>
    <dgm:cxn modelId="{AE4F4B9F-7335-4B6A-A31C-41A81274BD68}" type="presParOf" srcId="{08C07648-86AA-4E3F-A285-6E3DFA37F96E}" destId="{04D9CF87-0BBD-400A-9D28-891D55D81AD6}" srcOrd="5" destOrd="0" presId="urn:microsoft.com/office/officeart/2005/8/layout/process2"/>
    <dgm:cxn modelId="{5F60F685-9A24-4577-A14A-E188BE3E15AF}" type="presParOf" srcId="{04D9CF87-0BBD-400A-9D28-891D55D81AD6}" destId="{6824B226-0A7D-4655-BC34-7815BC53450D}" srcOrd="0" destOrd="0" presId="urn:microsoft.com/office/officeart/2005/8/layout/process2"/>
    <dgm:cxn modelId="{7C7485AC-DAFF-45A0-9077-37D8DB5ECC73}" type="presParOf" srcId="{08C07648-86AA-4E3F-A285-6E3DFA37F96E}" destId="{CF59E75A-782E-4F06-902C-9FEC8C666377}" srcOrd="6" destOrd="0" presId="urn:microsoft.com/office/officeart/2005/8/layout/process2"/>
    <dgm:cxn modelId="{986D32E8-DA03-43CE-BDC3-D27A72BDE008}" type="presParOf" srcId="{08C07648-86AA-4E3F-A285-6E3DFA37F96E}" destId="{37C36AF9-543B-4F8D-B546-EAB96B9B8180}" srcOrd="7" destOrd="0" presId="urn:microsoft.com/office/officeart/2005/8/layout/process2"/>
    <dgm:cxn modelId="{347E46E6-694E-40B4-9937-83CF7F5001C3}" type="presParOf" srcId="{37C36AF9-543B-4F8D-B546-EAB96B9B8180}" destId="{1A8FE9AD-D282-4E6B-BF5B-8404332769B0}" srcOrd="0" destOrd="0" presId="urn:microsoft.com/office/officeart/2005/8/layout/process2"/>
    <dgm:cxn modelId="{3F6D858A-52A1-4685-BCDE-799E32B624DD}" type="presParOf" srcId="{08C07648-86AA-4E3F-A285-6E3DFA37F96E}" destId="{BFEE4B6E-B6C2-42CD-87D3-78FA53D9C0FD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CCF388-CE74-4113-AFE0-B96594402DC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9BF4176-7DE6-4838-AD4D-2E9EB612CA5D}">
      <dgm:prSet/>
      <dgm:spPr/>
      <dgm:t>
        <a:bodyPr/>
        <a:lstStyle/>
        <a:p>
          <a:r>
            <a:rPr lang="hr-HR"/>
            <a:t>Što  možemo poboljšati pri vođenju sastanaka?</a:t>
          </a:r>
          <a:endParaRPr lang="en-US"/>
        </a:p>
      </dgm:t>
    </dgm:pt>
    <dgm:pt modelId="{8D0B1C5C-6B03-4003-B890-A7A49BDB986F}" type="parTrans" cxnId="{534B35C5-89E9-47ED-9CF3-73304B0584F2}">
      <dgm:prSet/>
      <dgm:spPr/>
      <dgm:t>
        <a:bodyPr/>
        <a:lstStyle/>
        <a:p>
          <a:endParaRPr lang="en-US"/>
        </a:p>
      </dgm:t>
    </dgm:pt>
    <dgm:pt modelId="{D36099B0-5759-4269-AEBA-E5C379B392DD}" type="sibTrans" cxnId="{534B35C5-89E9-47ED-9CF3-73304B0584F2}">
      <dgm:prSet/>
      <dgm:spPr/>
      <dgm:t>
        <a:bodyPr/>
        <a:lstStyle/>
        <a:p>
          <a:endParaRPr lang="en-US"/>
        </a:p>
      </dgm:t>
    </dgm:pt>
    <dgm:pt modelId="{69DFF119-096C-4157-994F-94382C1CD0FE}">
      <dgm:prSet/>
      <dgm:spPr/>
      <dgm:t>
        <a:bodyPr/>
        <a:lstStyle/>
        <a:p>
          <a:r>
            <a:rPr lang="hr-HR"/>
            <a:t>Na čemu još trebam raditi?</a:t>
          </a:r>
          <a:endParaRPr lang="en-US"/>
        </a:p>
      </dgm:t>
    </dgm:pt>
    <dgm:pt modelId="{06E65837-B019-4D2A-BF2B-BBAFF5645BA1}" type="parTrans" cxnId="{1F47EAB1-8CC7-4829-85A8-B3DCA0A251D9}">
      <dgm:prSet/>
      <dgm:spPr/>
      <dgm:t>
        <a:bodyPr/>
        <a:lstStyle/>
        <a:p>
          <a:endParaRPr lang="en-US"/>
        </a:p>
      </dgm:t>
    </dgm:pt>
    <dgm:pt modelId="{2454B26B-F136-49E4-BB45-D45012E220B3}" type="sibTrans" cxnId="{1F47EAB1-8CC7-4829-85A8-B3DCA0A251D9}">
      <dgm:prSet/>
      <dgm:spPr/>
      <dgm:t>
        <a:bodyPr/>
        <a:lstStyle/>
        <a:p>
          <a:endParaRPr lang="en-US"/>
        </a:p>
      </dgm:t>
    </dgm:pt>
    <dgm:pt modelId="{600C1FE9-A2F0-4C93-B29E-2F08B141C1AD}">
      <dgm:prSet/>
      <dgm:spPr/>
      <dgm:t>
        <a:bodyPr/>
        <a:lstStyle/>
        <a:p>
          <a:r>
            <a:rPr lang="hr-HR"/>
            <a:t>Što možemo promijeniti?</a:t>
          </a:r>
          <a:endParaRPr lang="en-US"/>
        </a:p>
      </dgm:t>
    </dgm:pt>
    <dgm:pt modelId="{C06750B2-4457-4180-AA23-CFF386EDBA78}" type="parTrans" cxnId="{BD9AFADC-3555-4BBB-B9CF-6EDF2FD7BD27}">
      <dgm:prSet/>
      <dgm:spPr/>
      <dgm:t>
        <a:bodyPr/>
        <a:lstStyle/>
        <a:p>
          <a:endParaRPr lang="en-US"/>
        </a:p>
      </dgm:t>
    </dgm:pt>
    <dgm:pt modelId="{46F06989-60AB-4C0D-8904-D94A7DA27D7D}" type="sibTrans" cxnId="{BD9AFADC-3555-4BBB-B9CF-6EDF2FD7BD27}">
      <dgm:prSet/>
      <dgm:spPr/>
      <dgm:t>
        <a:bodyPr/>
        <a:lstStyle/>
        <a:p>
          <a:endParaRPr lang="en-US"/>
        </a:p>
      </dgm:t>
    </dgm:pt>
    <dgm:pt modelId="{C6B0EE79-82A7-4EE6-AC9D-258846C8C4A2}">
      <dgm:prSet/>
      <dgm:spPr/>
      <dgm:t>
        <a:bodyPr/>
        <a:lstStyle/>
        <a:p>
          <a:r>
            <a:rPr lang="hr-HR"/>
            <a:t>Kako vodim sastanak ( intrapersonalni uvid) ?</a:t>
          </a:r>
          <a:endParaRPr lang="en-US"/>
        </a:p>
      </dgm:t>
    </dgm:pt>
    <dgm:pt modelId="{413CDFB3-E4CF-436D-89EE-8C69619494D6}" type="parTrans" cxnId="{ADCB6A9E-C5A7-41A5-974A-B3BFB260E35B}">
      <dgm:prSet/>
      <dgm:spPr/>
      <dgm:t>
        <a:bodyPr/>
        <a:lstStyle/>
        <a:p>
          <a:endParaRPr lang="en-US"/>
        </a:p>
      </dgm:t>
    </dgm:pt>
    <dgm:pt modelId="{F0465FB8-5BF6-463B-9678-46A1F66D5EC6}" type="sibTrans" cxnId="{ADCB6A9E-C5A7-41A5-974A-B3BFB260E35B}">
      <dgm:prSet/>
      <dgm:spPr/>
      <dgm:t>
        <a:bodyPr/>
        <a:lstStyle/>
        <a:p>
          <a:endParaRPr lang="en-US"/>
        </a:p>
      </dgm:t>
    </dgm:pt>
    <dgm:pt modelId="{1A4A2FEC-F338-4201-923F-75164FEE9789}" type="pres">
      <dgm:prSet presAssocID="{EBCCF388-CE74-4113-AFE0-B96594402DCB}" presName="vert0" presStyleCnt="0">
        <dgm:presLayoutVars>
          <dgm:dir/>
          <dgm:animOne val="branch"/>
          <dgm:animLvl val="lvl"/>
        </dgm:presLayoutVars>
      </dgm:prSet>
      <dgm:spPr/>
    </dgm:pt>
    <dgm:pt modelId="{ACAB45C4-F818-46AD-809B-DA39E7FF102E}" type="pres">
      <dgm:prSet presAssocID="{09BF4176-7DE6-4838-AD4D-2E9EB612CA5D}" presName="thickLine" presStyleLbl="alignNode1" presStyleIdx="0" presStyleCnt="4"/>
      <dgm:spPr/>
    </dgm:pt>
    <dgm:pt modelId="{D3A780EB-37CD-469A-BB52-CA4682FFA95B}" type="pres">
      <dgm:prSet presAssocID="{09BF4176-7DE6-4838-AD4D-2E9EB612CA5D}" presName="horz1" presStyleCnt="0"/>
      <dgm:spPr/>
    </dgm:pt>
    <dgm:pt modelId="{0539E5AA-95AF-4945-90FD-0C7712D744A9}" type="pres">
      <dgm:prSet presAssocID="{09BF4176-7DE6-4838-AD4D-2E9EB612CA5D}" presName="tx1" presStyleLbl="revTx" presStyleIdx="0" presStyleCnt="4"/>
      <dgm:spPr/>
    </dgm:pt>
    <dgm:pt modelId="{F1888476-7AF3-4B04-B0E9-AE8457595DE3}" type="pres">
      <dgm:prSet presAssocID="{09BF4176-7DE6-4838-AD4D-2E9EB612CA5D}" presName="vert1" presStyleCnt="0"/>
      <dgm:spPr/>
    </dgm:pt>
    <dgm:pt modelId="{20449286-7265-4DC3-8BEA-6B106ADBA740}" type="pres">
      <dgm:prSet presAssocID="{69DFF119-096C-4157-994F-94382C1CD0FE}" presName="thickLine" presStyleLbl="alignNode1" presStyleIdx="1" presStyleCnt="4"/>
      <dgm:spPr/>
    </dgm:pt>
    <dgm:pt modelId="{2643F312-510D-40A5-91CD-8D8BFC2AEBC0}" type="pres">
      <dgm:prSet presAssocID="{69DFF119-096C-4157-994F-94382C1CD0FE}" presName="horz1" presStyleCnt="0"/>
      <dgm:spPr/>
    </dgm:pt>
    <dgm:pt modelId="{3BAB6B82-DC44-4532-BC6C-AB9476797569}" type="pres">
      <dgm:prSet presAssocID="{69DFF119-096C-4157-994F-94382C1CD0FE}" presName="tx1" presStyleLbl="revTx" presStyleIdx="1" presStyleCnt="4"/>
      <dgm:spPr/>
    </dgm:pt>
    <dgm:pt modelId="{9156A457-5AA8-4F98-A6B7-A008DD8DCB84}" type="pres">
      <dgm:prSet presAssocID="{69DFF119-096C-4157-994F-94382C1CD0FE}" presName="vert1" presStyleCnt="0"/>
      <dgm:spPr/>
    </dgm:pt>
    <dgm:pt modelId="{B734CBB4-46A7-475E-AB3F-B4800A040082}" type="pres">
      <dgm:prSet presAssocID="{600C1FE9-A2F0-4C93-B29E-2F08B141C1AD}" presName="thickLine" presStyleLbl="alignNode1" presStyleIdx="2" presStyleCnt="4"/>
      <dgm:spPr/>
    </dgm:pt>
    <dgm:pt modelId="{89026C2E-2705-41D6-AF28-14483284D2FF}" type="pres">
      <dgm:prSet presAssocID="{600C1FE9-A2F0-4C93-B29E-2F08B141C1AD}" presName="horz1" presStyleCnt="0"/>
      <dgm:spPr/>
    </dgm:pt>
    <dgm:pt modelId="{1C967F32-DD7A-48CA-A393-1F83B77FE33F}" type="pres">
      <dgm:prSet presAssocID="{600C1FE9-A2F0-4C93-B29E-2F08B141C1AD}" presName="tx1" presStyleLbl="revTx" presStyleIdx="2" presStyleCnt="4"/>
      <dgm:spPr/>
    </dgm:pt>
    <dgm:pt modelId="{1620853B-D2AE-43B4-9F84-CB60F3624D99}" type="pres">
      <dgm:prSet presAssocID="{600C1FE9-A2F0-4C93-B29E-2F08B141C1AD}" presName="vert1" presStyleCnt="0"/>
      <dgm:spPr/>
    </dgm:pt>
    <dgm:pt modelId="{E5E8D7E3-1FDA-4410-B77D-C7B3BF580BD3}" type="pres">
      <dgm:prSet presAssocID="{C6B0EE79-82A7-4EE6-AC9D-258846C8C4A2}" presName="thickLine" presStyleLbl="alignNode1" presStyleIdx="3" presStyleCnt="4"/>
      <dgm:spPr/>
    </dgm:pt>
    <dgm:pt modelId="{A63E7B90-BB9C-43CC-AAC1-DB00B7A47CBE}" type="pres">
      <dgm:prSet presAssocID="{C6B0EE79-82A7-4EE6-AC9D-258846C8C4A2}" presName="horz1" presStyleCnt="0"/>
      <dgm:spPr/>
    </dgm:pt>
    <dgm:pt modelId="{EAE73C68-5202-4822-B4D4-1472FE7726CA}" type="pres">
      <dgm:prSet presAssocID="{C6B0EE79-82A7-4EE6-AC9D-258846C8C4A2}" presName="tx1" presStyleLbl="revTx" presStyleIdx="3" presStyleCnt="4"/>
      <dgm:spPr/>
    </dgm:pt>
    <dgm:pt modelId="{22F89377-29F4-4BCE-BE86-FDE3B9E9D9D0}" type="pres">
      <dgm:prSet presAssocID="{C6B0EE79-82A7-4EE6-AC9D-258846C8C4A2}" presName="vert1" presStyleCnt="0"/>
      <dgm:spPr/>
    </dgm:pt>
  </dgm:ptLst>
  <dgm:cxnLst>
    <dgm:cxn modelId="{A7836230-89E3-4126-8D66-D8408594E512}" type="presOf" srcId="{69DFF119-096C-4157-994F-94382C1CD0FE}" destId="{3BAB6B82-DC44-4532-BC6C-AB9476797569}" srcOrd="0" destOrd="0" presId="urn:microsoft.com/office/officeart/2008/layout/LinedList"/>
    <dgm:cxn modelId="{40C96647-A1B6-4E6B-889A-C61781C496B1}" type="presOf" srcId="{C6B0EE79-82A7-4EE6-AC9D-258846C8C4A2}" destId="{EAE73C68-5202-4822-B4D4-1472FE7726CA}" srcOrd="0" destOrd="0" presId="urn:microsoft.com/office/officeart/2008/layout/LinedList"/>
    <dgm:cxn modelId="{6E54958F-0A85-4C32-93C0-D53B06701FE0}" type="presOf" srcId="{600C1FE9-A2F0-4C93-B29E-2F08B141C1AD}" destId="{1C967F32-DD7A-48CA-A393-1F83B77FE33F}" srcOrd="0" destOrd="0" presId="urn:microsoft.com/office/officeart/2008/layout/LinedList"/>
    <dgm:cxn modelId="{ADCB6A9E-C5A7-41A5-974A-B3BFB260E35B}" srcId="{EBCCF388-CE74-4113-AFE0-B96594402DCB}" destId="{C6B0EE79-82A7-4EE6-AC9D-258846C8C4A2}" srcOrd="3" destOrd="0" parTransId="{413CDFB3-E4CF-436D-89EE-8C69619494D6}" sibTransId="{F0465FB8-5BF6-463B-9678-46A1F66D5EC6}"/>
    <dgm:cxn modelId="{36E8969E-2B29-41D1-B42C-BD2FB34F1B7F}" type="presOf" srcId="{EBCCF388-CE74-4113-AFE0-B96594402DCB}" destId="{1A4A2FEC-F338-4201-923F-75164FEE9789}" srcOrd="0" destOrd="0" presId="urn:microsoft.com/office/officeart/2008/layout/LinedList"/>
    <dgm:cxn modelId="{1F47EAB1-8CC7-4829-85A8-B3DCA0A251D9}" srcId="{EBCCF388-CE74-4113-AFE0-B96594402DCB}" destId="{69DFF119-096C-4157-994F-94382C1CD0FE}" srcOrd="1" destOrd="0" parTransId="{06E65837-B019-4D2A-BF2B-BBAFF5645BA1}" sibTransId="{2454B26B-F136-49E4-BB45-D45012E220B3}"/>
    <dgm:cxn modelId="{534B35C5-89E9-47ED-9CF3-73304B0584F2}" srcId="{EBCCF388-CE74-4113-AFE0-B96594402DCB}" destId="{09BF4176-7DE6-4838-AD4D-2E9EB612CA5D}" srcOrd="0" destOrd="0" parTransId="{8D0B1C5C-6B03-4003-B890-A7A49BDB986F}" sibTransId="{D36099B0-5759-4269-AEBA-E5C379B392DD}"/>
    <dgm:cxn modelId="{B6B083D3-E3A2-45E3-A4E3-04ECF9E79828}" type="presOf" srcId="{09BF4176-7DE6-4838-AD4D-2E9EB612CA5D}" destId="{0539E5AA-95AF-4945-90FD-0C7712D744A9}" srcOrd="0" destOrd="0" presId="urn:microsoft.com/office/officeart/2008/layout/LinedList"/>
    <dgm:cxn modelId="{BD9AFADC-3555-4BBB-B9CF-6EDF2FD7BD27}" srcId="{EBCCF388-CE74-4113-AFE0-B96594402DCB}" destId="{600C1FE9-A2F0-4C93-B29E-2F08B141C1AD}" srcOrd="2" destOrd="0" parTransId="{C06750B2-4457-4180-AA23-CFF386EDBA78}" sibTransId="{46F06989-60AB-4C0D-8904-D94A7DA27D7D}"/>
    <dgm:cxn modelId="{826F8B22-2F07-4A09-8757-4D49C60B61F8}" type="presParOf" srcId="{1A4A2FEC-F338-4201-923F-75164FEE9789}" destId="{ACAB45C4-F818-46AD-809B-DA39E7FF102E}" srcOrd="0" destOrd="0" presId="urn:microsoft.com/office/officeart/2008/layout/LinedList"/>
    <dgm:cxn modelId="{9B2B9459-5AC8-4D8F-B444-51E076A474C5}" type="presParOf" srcId="{1A4A2FEC-F338-4201-923F-75164FEE9789}" destId="{D3A780EB-37CD-469A-BB52-CA4682FFA95B}" srcOrd="1" destOrd="0" presId="urn:microsoft.com/office/officeart/2008/layout/LinedList"/>
    <dgm:cxn modelId="{200FAEA6-A51A-45DA-8E25-87A77FB7DB97}" type="presParOf" srcId="{D3A780EB-37CD-469A-BB52-CA4682FFA95B}" destId="{0539E5AA-95AF-4945-90FD-0C7712D744A9}" srcOrd="0" destOrd="0" presId="urn:microsoft.com/office/officeart/2008/layout/LinedList"/>
    <dgm:cxn modelId="{6B62FC71-263F-453C-9D8E-57AD328727B9}" type="presParOf" srcId="{D3A780EB-37CD-469A-BB52-CA4682FFA95B}" destId="{F1888476-7AF3-4B04-B0E9-AE8457595DE3}" srcOrd="1" destOrd="0" presId="urn:microsoft.com/office/officeart/2008/layout/LinedList"/>
    <dgm:cxn modelId="{110C0C2C-29BF-4190-82EB-41B83E58F7D3}" type="presParOf" srcId="{1A4A2FEC-F338-4201-923F-75164FEE9789}" destId="{20449286-7265-4DC3-8BEA-6B106ADBA740}" srcOrd="2" destOrd="0" presId="urn:microsoft.com/office/officeart/2008/layout/LinedList"/>
    <dgm:cxn modelId="{DF99CA5D-15D4-4350-B77E-A902E705F6C5}" type="presParOf" srcId="{1A4A2FEC-F338-4201-923F-75164FEE9789}" destId="{2643F312-510D-40A5-91CD-8D8BFC2AEBC0}" srcOrd="3" destOrd="0" presId="urn:microsoft.com/office/officeart/2008/layout/LinedList"/>
    <dgm:cxn modelId="{6C486DA5-637E-42F3-966D-618378EBAAED}" type="presParOf" srcId="{2643F312-510D-40A5-91CD-8D8BFC2AEBC0}" destId="{3BAB6B82-DC44-4532-BC6C-AB9476797569}" srcOrd="0" destOrd="0" presId="urn:microsoft.com/office/officeart/2008/layout/LinedList"/>
    <dgm:cxn modelId="{B57AE5EC-14C6-4E28-A100-46305D1E74FF}" type="presParOf" srcId="{2643F312-510D-40A5-91CD-8D8BFC2AEBC0}" destId="{9156A457-5AA8-4F98-A6B7-A008DD8DCB84}" srcOrd="1" destOrd="0" presId="urn:microsoft.com/office/officeart/2008/layout/LinedList"/>
    <dgm:cxn modelId="{5426A1C7-0573-4502-A5A1-2CE99C242415}" type="presParOf" srcId="{1A4A2FEC-F338-4201-923F-75164FEE9789}" destId="{B734CBB4-46A7-475E-AB3F-B4800A040082}" srcOrd="4" destOrd="0" presId="urn:microsoft.com/office/officeart/2008/layout/LinedList"/>
    <dgm:cxn modelId="{544E6432-4975-4B2A-A251-1E2FC5A92628}" type="presParOf" srcId="{1A4A2FEC-F338-4201-923F-75164FEE9789}" destId="{89026C2E-2705-41D6-AF28-14483284D2FF}" srcOrd="5" destOrd="0" presId="urn:microsoft.com/office/officeart/2008/layout/LinedList"/>
    <dgm:cxn modelId="{EA28EEA1-B2CE-4299-9692-A1A590623FA5}" type="presParOf" srcId="{89026C2E-2705-41D6-AF28-14483284D2FF}" destId="{1C967F32-DD7A-48CA-A393-1F83B77FE33F}" srcOrd="0" destOrd="0" presId="urn:microsoft.com/office/officeart/2008/layout/LinedList"/>
    <dgm:cxn modelId="{CE4577A1-3FAF-4071-B2C9-14888D826E43}" type="presParOf" srcId="{89026C2E-2705-41D6-AF28-14483284D2FF}" destId="{1620853B-D2AE-43B4-9F84-CB60F3624D99}" srcOrd="1" destOrd="0" presId="urn:microsoft.com/office/officeart/2008/layout/LinedList"/>
    <dgm:cxn modelId="{F63F6026-870D-4320-8E01-3E3134842674}" type="presParOf" srcId="{1A4A2FEC-F338-4201-923F-75164FEE9789}" destId="{E5E8D7E3-1FDA-4410-B77D-C7B3BF580BD3}" srcOrd="6" destOrd="0" presId="urn:microsoft.com/office/officeart/2008/layout/LinedList"/>
    <dgm:cxn modelId="{4A9D9179-F9FF-47DB-8976-C15A914A54D0}" type="presParOf" srcId="{1A4A2FEC-F338-4201-923F-75164FEE9789}" destId="{A63E7B90-BB9C-43CC-AAC1-DB00B7A47CBE}" srcOrd="7" destOrd="0" presId="urn:microsoft.com/office/officeart/2008/layout/LinedList"/>
    <dgm:cxn modelId="{36FFEC36-1B60-4BAD-8497-8710650E3EC7}" type="presParOf" srcId="{A63E7B90-BB9C-43CC-AAC1-DB00B7A47CBE}" destId="{EAE73C68-5202-4822-B4D4-1472FE7726CA}" srcOrd="0" destOrd="0" presId="urn:microsoft.com/office/officeart/2008/layout/LinedList"/>
    <dgm:cxn modelId="{626473B1-1A2D-45C3-82CA-75B9BE03FE41}" type="presParOf" srcId="{A63E7B90-BB9C-43CC-AAC1-DB00B7A47CBE}" destId="{22F89377-29F4-4BCE-BE86-FDE3B9E9D9D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52E0D4-12DB-4DB0-B211-7B1E25A6FE1C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6F7F5D87-C1D2-4531-93A7-C081A2702200}">
      <dgm:prSet/>
      <dgm:spPr/>
      <dgm:t>
        <a:bodyPr/>
        <a:lstStyle/>
        <a:p>
          <a:r>
            <a:rPr lang="hr-HR"/>
            <a:t>Odluka o potrebi sastanka ( važnost, „isplativost”, najbolje rješenje )</a:t>
          </a:r>
          <a:endParaRPr lang="en-US"/>
        </a:p>
      </dgm:t>
    </dgm:pt>
    <dgm:pt modelId="{83E14AE5-B4EF-4EBE-9AD5-1B76BD54ACC7}" type="parTrans" cxnId="{67636E0C-508A-44B8-AAD5-4C23B0DA1B0D}">
      <dgm:prSet/>
      <dgm:spPr/>
      <dgm:t>
        <a:bodyPr/>
        <a:lstStyle/>
        <a:p>
          <a:endParaRPr lang="en-US"/>
        </a:p>
      </dgm:t>
    </dgm:pt>
    <dgm:pt modelId="{1078B498-1CD3-42E1-91C1-A302F38D2DAD}" type="sibTrans" cxnId="{67636E0C-508A-44B8-AAD5-4C23B0DA1B0D}">
      <dgm:prSet/>
      <dgm:spPr/>
      <dgm:t>
        <a:bodyPr/>
        <a:lstStyle/>
        <a:p>
          <a:endParaRPr lang="en-US"/>
        </a:p>
      </dgm:t>
    </dgm:pt>
    <dgm:pt modelId="{E511B8AB-9BEE-460D-9F0C-50E6CBC512DC}">
      <dgm:prSet/>
      <dgm:spPr/>
      <dgm:t>
        <a:bodyPr/>
        <a:lstStyle/>
        <a:p>
          <a:r>
            <a:rPr lang="hr-HR"/>
            <a:t>Planiranje ( sadržajno, tehničko )</a:t>
          </a:r>
          <a:endParaRPr lang="en-US"/>
        </a:p>
      </dgm:t>
    </dgm:pt>
    <dgm:pt modelId="{70F12C25-9E45-4399-833D-8FDB08E64DB4}" type="parTrans" cxnId="{CB444757-5217-4917-99FC-E9ABEC69E3E2}">
      <dgm:prSet/>
      <dgm:spPr/>
      <dgm:t>
        <a:bodyPr/>
        <a:lstStyle/>
        <a:p>
          <a:endParaRPr lang="en-US"/>
        </a:p>
      </dgm:t>
    </dgm:pt>
    <dgm:pt modelId="{25F98469-4FF3-453A-88A8-674933D9D919}" type="sibTrans" cxnId="{CB444757-5217-4917-99FC-E9ABEC69E3E2}">
      <dgm:prSet/>
      <dgm:spPr/>
      <dgm:t>
        <a:bodyPr/>
        <a:lstStyle/>
        <a:p>
          <a:endParaRPr lang="en-US"/>
        </a:p>
      </dgm:t>
    </dgm:pt>
    <dgm:pt modelId="{9820968D-6497-4F5C-AC9D-9A1B88B1B296}">
      <dgm:prSet/>
      <dgm:spPr/>
      <dgm:t>
        <a:bodyPr/>
        <a:lstStyle/>
        <a:p>
          <a:r>
            <a:rPr lang="hr-HR"/>
            <a:t>Upravljanje vremenom i sudionicima tijekom sastanka ( komunikacija , diskusija , uloge )</a:t>
          </a:r>
          <a:endParaRPr lang="en-US"/>
        </a:p>
      </dgm:t>
    </dgm:pt>
    <dgm:pt modelId="{D9E752CB-FC6C-405F-9532-DD0537674584}" type="parTrans" cxnId="{53EAC9B5-DCFF-4CBE-AB1A-F6C36C49F0F9}">
      <dgm:prSet/>
      <dgm:spPr/>
      <dgm:t>
        <a:bodyPr/>
        <a:lstStyle/>
        <a:p>
          <a:endParaRPr lang="en-US"/>
        </a:p>
      </dgm:t>
    </dgm:pt>
    <dgm:pt modelId="{ABC49498-4E99-49C6-8936-CAC69ECBDAB4}" type="sibTrans" cxnId="{53EAC9B5-DCFF-4CBE-AB1A-F6C36C49F0F9}">
      <dgm:prSet/>
      <dgm:spPr/>
      <dgm:t>
        <a:bodyPr/>
        <a:lstStyle/>
        <a:p>
          <a:endParaRPr lang="en-US"/>
        </a:p>
      </dgm:t>
    </dgm:pt>
    <dgm:pt modelId="{88A53099-A648-4F2E-BC90-14AA7F0CEE1D}">
      <dgm:prSet/>
      <dgm:spPr/>
      <dgm:t>
        <a:bodyPr/>
        <a:lstStyle/>
        <a:p>
          <a:r>
            <a:rPr lang="hr-HR"/>
            <a:t>Aktivnosti nakon sastanka ( zapisnici , rokovi , delegiranje , izvještavanje )</a:t>
          </a:r>
          <a:endParaRPr lang="en-US"/>
        </a:p>
      </dgm:t>
    </dgm:pt>
    <dgm:pt modelId="{10975719-7AE3-4BE1-9806-F3E3211AC477}" type="parTrans" cxnId="{858C147C-62D4-4C44-9AA4-FBE7EA36016F}">
      <dgm:prSet/>
      <dgm:spPr/>
      <dgm:t>
        <a:bodyPr/>
        <a:lstStyle/>
        <a:p>
          <a:endParaRPr lang="en-US"/>
        </a:p>
      </dgm:t>
    </dgm:pt>
    <dgm:pt modelId="{A8ED56BF-B178-432A-A98C-E7C217EFC36C}" type="sibTrans" cxnId="{858C147C-62D4-4C44-9AA4-FBE7EA36016F}">
      <dgm:prSet/>
      <dgm:spPr/>
      <dgm:t>
        <a:bodyPr/>
        <a:lstStyle/>
        <a:p>
          <a:endParaRPr lang="en-US"/>
        </a:p>
      </dgm:t>
    </dgm:pt>
    <dgm:pt modelId="{0AAC9890-DE28-4659-AD55-A55AD12294B8}" type="pres">
      <dgm:prSet presAssocID="{1552E0D4-12DB-4DB0-B211-7B1E25A6FE1C}" presName="vert0" presStyleCnt="0">
        <dgm:presLayoutVars>
          <dgm:dir/>
          <dgm:animOne val="branch"/>
          <dgm:animLvl val="lvl"/>
        </dgm:presLayoutVars>
      </dgm:prSet>
      <dgm:spPr/>
    </dgm:pt>
    <dgm:pt modelId="{6FF3996E-F199-4081-8A41-E8B380A44F2C}" type="pres">
      <dgm:prSet presAssocID="{6F7F5D87-C1D2-4531-93A7-C081A2702200}" presName="thickLine" presStyleLbl="alignNode1" presStyleIdx="0" presStyleCnt="4"/>
      <dgm:spPr/>
    </dgm:pt>
    <dgm:pt modelId="{30BE07CD-C2B0-447F-9693-721EB17E8ADA}" type="pres">
      <dgm:prSet presAssocID="{6F7F5D87-C1D2-4531-93A7-C081A2702200}" presName="horz1" presStyleCnt="0"/>
      <dgm:spPr/>
    </dgm:pt>
    <dgm:pt modelId="{C895202F-AC7A-402F-A094-5E7F80DDBB52}" type="pres">
      <dgm:prSet presAssocID="{6F7F5D87-C1D2-4531-93A7-C081A2702200}" presName="tx1" presStyleLbl="revTx" presStyleIdx="0" presStyleCnt="4"/>
      <dgm:spPr/>
    </dgm:pt>
    <dgm:pt modelId="{112A7EBA-1389-450B-AF52-F5891220EC21}" type="pres">
      <dgm:prSet presAssocID="{6F7F5D87-C1D2-4531-93A7-C081A2702200}" presName="vert1" presStyleCnt="0"/>
      <dgm:spPr/>
    </dgm:pt>
    <dgm:pt modelId="{1DC53A15-7AE5-42EA-8EB7-40E5EE21F564}" type="pres">
      <dgm:prSet presAssocID="{E511B8AB-9BEE-460D-9F0C-50E6CBC512DC}" presName="thickLine" presStyleLbl="alignNode1" presStyleIdx="1" presStyleCnt="4"/>
      <dgm:spPr/>
    </dgm:pt>
    <dgm:pt modelId="{7ACB3C08-F80B-48C7-86A2-2EEFA9A3BF2A}" type="pres">
      <dgm:prSet presAssocID="{E511B8AB-9BEE-460D-9F0C-50E6CBC512DC}" presName="horz1" presStyleCnt="0"/>
      <dgm:spPr/>
    </dgm:pt>
    <dgm:pt modelId="{CEBDD9EE-9110-4764-AEA3-1C534F0A8176}" type="pres">
      <dgm:prSet presAssocID="{E511B8AB-9BEE-460D-9F0C-50E6CBC512DC}" presName="tx1" presStyleLbl="revTx" presStyleIdx="1" presStyleCnt="4"/>
      <dgm:spPr/>
    </dgm:pt>
    <dgm:pt modelId="{F71C1936-EC67-4B39-8C6E-AD1229CD587C}" type="pres">
      <dgm:prSet presAssocID="{E511B8AB-9BEE-460D-9F0C-50E6CBC512DC}" presName="vert1" presStyleCnt="0"/>
      <dgm:spPr/>
    </dgm:pt>
    <dgm:pt modelId="{16325FBD-EEB7-496D-B3C0-DE9E2C7ADC7A}" type="pres">
      <dgm:prSet presAssocID="{9820968D-6497-4F5C-AC9D-9A1B88B1B296}" presName="thickLine" presStyleLbl="alignNode1" presStyleIdx="2" presStyleCnt="4"/>
      <dgm:spPr/>
    </dgm:pt>
    <dgm:pt modelId="{F90AB38D-3677-43B9-AAE2-3BE254048ED2}" type="pres">
      <dgm:prSet presAssocID="{9820968D-6497-4F5C-AC9D-9A1B88B1B296}" presName="horz1" presStyleCnt="0"/>
      <dgm:spPr/>
    </dgm:pt>
    <dgm:pt modelId="{9A66CEE5-4E56-4583-AEF9-4CA8D5F39064}" type="pres">
      <dgm:prSet presAssocID="{9820968D-6497-4F5C-AC9D-9A1B88B1B296}" presName="tx1" presStyleLbl="revTx" presStyleIdx="2" presStyleCnt="4"/>
      <dgm:spPr/>
    </dgm:pt>
    <dgm:pt modelId="{8A7BBB44-0837-4217-94BA-F675F8008D4A}" type="pres">
      <dgm:prSet presAssocID="{9820968D-6497-4F5C-AC9D-9A1B88B1B296}" presName="vert1" presStyleCnt="0"/>
      <dgm:spPr/>
    </dgm:pt>
    <dgm:pt modelId="{9E119D39-B27A-4B6C-B9A0-815B780F0448}" type="pres">
      <dgm:prSet presAssocID="{88A53099-A648-4F2E-BC90-14AA7F0CEE1D}" presName="thickLine" presStyleLbl="alignNode1" presStyleIdx="3" presStyleCnt="4"/>
      <dgm:spPr/>
    </dgm:pt>
    <dgm:pt modelId="{E0B99C8B-CC46-4E69-93CD-04FE56C4797C}" type="pres">
      <dgm:prSet presAssocID="{88A53099-A648-4F2E-BC90-14AA7F0CEE1D}" presName="horz1" presStyleCnt="0"/>
      <dgm:spPr/>
    </dgm:pt>
    <dgm:pt modelId="{1B6562D5-DCE1-470B-9F32-E9BE939C46D7}" type="pres">
      <dgm:prSet presAssocID="{88A53099-A648-4F2E-BC90-14AA7F0CEE1D}" presName="tx1" presStyleLbl="revTx" presStyleIdx="3" presStyleCnt="4"/>
      <dgm:spPr/>
    </dgm:pt>
    <dgm:pt modelId="{2A2C28B2-72AA-41DC-ADD2-99EFCDD9DA10}" type="pres">
      <dgm:prSet presAssocID="{88A53099-A648-4F2E-BC90-14AA7F0CEE1D}" presName="vert1" presStyleCnt="0"/>
      <dgm:spPr/>
    </dgm:pt>
  </dgm:ptLst>
  <dgm:cxnLst>
    <dgm:cxn modelId="{A26DB30B-549A-4445-91F9-40079032A625}" type="presOf" srcId="{88A53099-A648-4F2E-BC90-14AA7F0CEE1D}" destId="{1B6562D5-DCE1-470B-9F32-E9BE939C46D7}" srcOrd="0" destOrd="0" presId="urn:microsoft.com/office/officeart/2008/layout/LinedList"/>
    <dgm:cxn modelId="{67636E0C-508A-44B8-AAD5-4C23B0DA1B0D}" srcId="{1552E0D4-12DB-4DB0-B211-7B1E25A6FE1C}" destId="{6F7F5D87-C1D2-4531-93A7-C081A2702200}" srcOrd="0" destOrd="0" parTransId="{83E14AE5-B4EF-4EBE-9AD5-1B76BD54ACC7}" sibTransId="{1078B498-1CD3-42E1-91C1-A302F38D2DAD}"/>
    <dgm:cxn modelId="{143CD254-1493-443B-B2F3-E283D7B24803}" type="presOf" srcId="{9820968D-6497-4F5C-AC9D-9A1B88B1B296}" destId="{9A66CEE5-4E56-4583-AEF9-4CA8D5F39064}" srcOrd="0" destOrd="0" presId="urn:microsoft.com/office/officeart/2008/layout/LinedList"/>
    <dgm:cxn modelId="{CB444757-5217-4917-99FC-E9ABEC69E3E2}" srcId="{1552E0D4-12DB-4DB0-B211-7B1E25A6FE1C}" destId="{E511B8AB-9BEE-460D-9F0C-50E6CBC512DC}" srcOrd="1" destOrd="0" parTransId="{70F12C25-9E45-4399-833D-8FDB08E64DB4}" sibTransId="{25F98469-4FF3-453A-88A8-674933D9D919}"/>
    <dgm:cxn modelId="{858C147C-62D4-4C44-9AA4-FBE7EA36016F}" srcId="{1552E0D4-12DB-4DB0-B211-7B1E25A6FE1C}" destId="{88A53099-A648-4F2E-BC90-14AA7F0CEE1D}" srcOrd="3" destOrd="0" parTransId="{10975719-7AE3-4BE1-9806-F3E3211AC477}" sibTransId="{A8ED56BF-B178-432A-A98C-E7C217EFC36C}"/>
    <dgm:cxn modelId="{EB4BE2AD-6DF8-4934-9D85-55E92EC3962C}" type="presOf" srcId="{E511B8AB-9BEE-460D-9F0C-50E6CBC512DC}" destId="{CEBDD9EE-9110-4764-AEA3-1C534F0A8176}" srcOrd="0" destOrd="0" presId="urn:microsoft.com/office/officeart/2008/layout/LinedList"/>
    <dgm:cxn modelId="{8689EBAE-D50C-4E02-B318-15040FC7B74A}" type="presOf" srcId="{6F7F5D87-C1D2-4531-93A7-C081A2702200}" destId="{C895202F-AC7A-402F-A094-5E7F80DDBB52}" srcOrd="0" destOrd="0" presId="urn:microsoft.com/office/officeart/2008/layout/LinedList"/>
    <dgm:cxn modelId="{53EAC9B5-DCFF-4CBE-AB1A-F6C36C49F0F9}" srcId="{1552E0D4-12DB-4DB0-B211-7B1E25A6FE1C}" destId="{9820968D-6497-4F5C-AC9D-9A1B88B1B296}" srcOrd="2" destOrd="0" parTransId="{D9E752CB-FC6C-405F-9532-DD0537674584}" sibTransId="{ABC49498-4E99-49C6-8936-CAC69ECBDAB4}"/>
    <dgm:cxn modelId="{0D6565CB-2592-480D-977E-20399C4123C8}" type="presOf" srcId="{1552E0D4-12DB-4DB0-B211-7B1E25A6FE1C}" destId="{0AAC9890-DE28-4659-AD55-A55AD12294B8}" srcOrd="0" destOrd="0" presId="urn:microsoft.com/office/officeart/2008/layout/LinedList"/>
    <dgm:cxn modelId="{E3F4C764-0A87-4FAC-8BF1-66348CCAF274}" type="presParOf" srcId="{0AAC9890-DE28-4659-AD55-A55AD12294B8}" destId="{6FF3996E-F199-4081-8A41-E8B380A44F2C}" srcOrd="0" destOrd="0" presId="urn:microsoft.com/office/officeart/2008/layout/LinedList"/>
    <dgm:cxn modelId="{FA2B58ED-BC87-419D-87C9-7E7F4B44DF0D}" type="presParOf" srcId="{0AAC9890-DE28-4659-AD55-A55AD12294B8}" destId="{30BE07CD-C2B0-447F-9693-721EB17E8ADA}" srcOrd="1" destOrd="0" presId="urn:microsoft.com/office/officeart/2008/layout/LinedList"/>
    <dgm:cxn modelId="{603F5E1A-E922-4654-B078-564FA412F1B4}" type="presParOf" srcId="{30BE07CD-C2B0-447F-9693-721EB17E8ADA}" destId="{C895202F-AC7A-402F-A094-5E7F80DDBB52}" srcOrd="0" destOrd="0" presId="urn:microsoft.com/office/officeart/2008/layout/LinedList"/>
    <dgm:cxn modelId="{14CA584B-0AB0-4AD7-A95E-A1F3F815F0C5}" type="presParOf" srcId="{30BE07CD-C2B0-447F-9693-721EB17E8ADA}" destId="{112A7EBA-1389-450B-AF52-F5891220EC21}" srcOrd="1" destOrd="0" presId="urn:microsoft.com/office/officeart/2008/layout/LinedList"/>
    <dgm:cxn modelId="{5AFB17B8-2921-43F3-9590-7AD44E246190}" type="presParOf" srcId="{0AAC9890-DE28-4659-AD55-A55AD12294B8}" destId="{1DC53A15-7AE5-42EA-8EB7-40E5EE21F564}" srcOrd="2" destOrd="0" presId="urn:microsoft.com/office/officeart/2008/layout/LinedList"/>
    <dgm:cxn modelId="{A9B96A89-4945-4B6E-82F8-F424661436F3}" type="presParOf" srcId="{0AAC9890-DE28-4659-AD55-A55AD12294B8}" destId="{7ACB3C08-F80B-48C7-86A2-2EEFA9A3BF2A}" srcOrd="3" destOrd="0" presId="urn:microsoft.com/office/officeart/2008/layout/LinedList"/>
    <dgm:cxn modelId="{FEDFC1DE-90CC-48E5-AF40-F6333CBB09DB}" type="presParOf" srcId="{7ACB3C08-F80B-48C7-86A2-2EEFA9A3BF2A}" destId="{CEBDD9EE-9110-4764-AEA3-1C534F0A8176}" srcOrd="0" destOrd="0" presId="urn:microsoft.com/office/officeart/2008/layout/LinedList"/>
    <dgm:cxn modelId="{2B03D4CC-76AF-4F8F-926E-98F8E5468C1C}" type="presParOf" srcId="{7ACB3C08-F80B-48C7-86A2-2EEFA9A3BF2A}" destId="{F71C1936-EC67-4B39-8C6E-AD1229CD587C}" srcOrd="1" destOrd="0" presId="urn:microsoft.com/office/officeart/2008/layout/LinedList"/>
    <dgm:cxn modelId="{4EDA2EFB-98FB-4178-9FBA-3BCD20146598}" type="presParOf" srcId="{0AAC9890-DE28-4659-AD55-A55AD12294B8}" destId="{16325FBD-EEB7-496D-B3C0-DE9E2C7ADC7A}" srcOrd="4" destOrd="0" presId="urn:microsoft.com/office/officeart/2008/layout/LinedList"/>
    <dgm:cxn modelId="{FBBD8CC7-4DE2-40D2-98E8-BCC7853E4F38}" type="presParOf" srcId="{0AAC9890-DE28-4659-AD55-A55AD12294B8}" destId="{F90AB38D-3677-43B9-AAE2-3BE254048ED2}" srcOrd="5" destOrd="0" presId="urn:microsoft.com/office/officeart/2008/layout/LinedList"/>
    <dgm:cxn modelId="{C7DF65EE-9F25-4E58-ABCB-033DAE70D523}" type="presParOf" srcId="{F90AB38D-3677-43B9-AAE2-3BE254048ED2}" destId="{9A66CEE5-4E56-4583-AEF9-4CA8D5F39064}" srcOrd="0" destOrd="0" presId="urn:microsoft.com/office/officeart/2008/layout/LinedList"/>
    <dgm:cxn modelId="{3460DAA9-19DB-46AA-8CB7-D2D4DBEC69A6}" type="presParOf" srcId="{F90AB38D-3677-43B9-AAE2-3BE254048ED2}" destId="{8A7BBB44-0837-4217-94BA-F675F8008D4A}" srcOrd="1" destOrd="0" presId="urn:microsoft.com/office/officeart/2008/layout/LinedList"/>
    <dgm:cxn modelId="{30EE8415-2141-4CB2-A668-80177718CB97}" type="presParOf" srcId="{0AAC9890-DE28-4659-AD55-A55AD12294B8}" destId="{9E119D39-B27A-4B6C-B9A0-815B780F0448}" srcOrd="6" destOrd="0" presId="urn:microsoft.com/office/officeart/2008/layout/LinedList"/>
    <dgm:cxn modelId="{A99AF80F-E511-4E53-B876-6AAA02E43283}" type="presParOf" srcId="{0AAC9890-DE28-4659-AD55-A55AD12294B8}" destId="{E0B99C8B-CC46-4E69-93CD-04FE56C4797C}" srcOrd="7" destOrd="0" presId="urn:microsoft.com/office/officeart/2008/layout/LinedList"/>
    <dgm:cxn modelId="{E38CCFAC-A287-406C-BB82-753AFD1EADEA}" type="presParOf" srcId="{E0B99C8B-CC46-4E69-93CD-04FE56C4797C}" destId="{1B6562D5-DCE1-470B-9F32-E9BE939C46D7}" srcOrd="0" destOrd="0" presId="urn:microsoft.com/office/officeart/2008/layout/LinedList"/>
    <dgm:cxn modelId="{1557FBF8-7E1B-4469-A80A-25A3A3EE232D}" type="presParOf" srcId="{E0B99C8B-CC46-4E69-93CD-04FE56C4797C}" destId="{2A2C28B2-72AA-41DC-ADD2-99EFCDD9DA1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C974FD-1065-4F75-B071-2362AF278908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2FA4DB1-C61D-43F4-A35C-487BF6EB08A0}">
      <dgm:prSet/>
      <dgm:spPr/>
      <dgm:t>
        <a:bodyPr/>
        <a:lstStyle/>
        <a:p>
          <a:r>
            <a:rPr lang="hr-HR"/>
            <a:t>Cilj sastanka</a:t>
          </a:r>
          <a:endParaRPr lang="en-US"/>
        </a:p>
      </dgm:t>
    </dgm:pt>
    <dgm:pt modelId="{DF8B3C00-4E7E-439A-9F50-C4160C501950}" type="parTrans" cxnId="{28B1BD88-CAE5-4CE8-AED3-A7C7E61827FB}">
      <dgm:prSet/>
      <dgm:spPr/>
      <dgm:t>
        <a:bodyPr/>
        <a:lstStyle/>
        <a:p>
          <a:endParaRPr lang="en-US"/>
        </a:p>
      </dgm:t>
    </dgm:pt>
    <dgm:pt modelId="{0F9A3449-FF90-4B81-A01A-7EA50208D3DB}" type="sibTrans" cxnId="{28B1BD88-CAE5-4CE8-AED3-A7C7E61827FB}">
      <dgm:prSet/>
      <dgm:spPr/>
      <dgm:t>
        <a:bodyPr/>
        <a:lstStyle/>
        <a:p>
          <a:endParaRPr lang="en-US"/>
        </a:p>
      </dgm:t>
    </dgm:pt>
    <dgm:pt modelId="{6A01C5C7-3DDF-4E6E-BDFF-E63F8068CD40}">
      <dgm:prSet/>
      <dgm:spPr/>
      <dgm:t>
        <a:bodyPr/>
        <a:lstStyle/>
        <a:p>
          <a:r>
            <a:rPr lang="hr-HR"/>
            <a:t>Problem,</a:t>
          </a:r>
          <a:endParaRPr lang="en-US"/>
        </a:p>
      </dgm:t>
    </dgm:pt>
    <dgm:pt modelId="{9BF832FF-1E2B-4E74-A744-1557892754AC}" type="parTrans" cxnId="{5F1E3C1F-CF57-48B9-A181-B26A43B05E98}">
      <dgm:prSet/>
      <dgm:spPr/>
      <dgm:t>
        <a:bodyPr/>
        <a:lstStyle/>
        <a:p>
          <a:endParaRPr lang="en-US"/>
        </a:p>
      </dgm:t>
    </dgm:pt>
    <dgm:pt modelId="{5E4876B2-3A38-456D-A2EB-17F9B1C79C93}" type="sibTrans" cxnId="{5F1E3C1F-CF57-48B9-A181-B26A43B05E98}">
      <dgm:prSet/>
      <dgm:spPr/>
      <dgm:t>
        <a:bodyPr/>
        <a:lstStyle/>
        <a:p>
          <a:endParaRPr lang="en-US"/>
        </a:p>
      </dgm:t>
    </dgm:pt>
    <dgm:pt modelId="{D3D834C2-6FB4-4B23-80AB-8A245CC5150C}">
      <dgm:prSet/>
      <dgm:spPr/>
      <dgm:t>
        <a:bodyPr/>
        <a:lstStyle/>
        <a:p>
          <a:r>
            <a:rPr lang="hr-HR"/>
            <a:t>Način rada</a:t>
          </a:r>
          <a:endParaRPr lang="en-US"/>
        </a:p>
      </dgm:t>
    </dgm:pt>
    <dgm:pt modelId="{1674FC2D-5308-4CE9-A5CE-960A79E977DD}" type="parTrans" cxnId="{126BBA53-5072-4EC1-A48E-5B4A5AF179A4}">
      <dgm:prSet/>
      <dgm:spPr/>
      <dgm:t>
        <a:bodyPr/>
        <a:lstStyle/>
        <a:p>
          <a:endParaRPr lang="en-US"/>
        </a:p>
      </dgm:t>
    </dgm:pt>
    <dgm:pt modelId="{9F50FED9-3170-4C15-B4C7-3FC84A7DCF7A}" type="sibTrans" cxnId="{126BBA53-5072-4EC1-A48E-5B4A5AF179A4}">
      <dgm:prSet/>
      <dgm:spPr/>
      <dgm:t>
        <a:bodyPr/>
        <a:lstStyle/>
        <a:p>
          <a:endParaRPr lang="en-US"/>
        </a:p>
      </dgm:t>
    </dgm:pt>
    <dgm:pt modelId="{B7A08CCD-88B9-4132-897F-C685125CF20F}">
      <dgm:prSet/>
      <dgm:spPr/>
      <dgm:t>
        <a:bodyPr/>
        <a:lstStyle/>
        <a:p>
          <a:r>
            <a:rPr lang="hr-HR"/>
            <a:t>Moguća rješenja,</a:t>
          </a:r>
          <a:endParaRPr lang="en-US"/>
        </a:p>
      </dgm:t>
    </dgm:pt>
    <dgm:pt modelId="{943A28AC-2411-44E5-907D-C32D638264F0}" type="parTrans" cxnId="{3F2307EA-EAFC-4FF7-95D3-7287BD54E8DB}">
      <dgm:prSet/>
      <dgm:spPr/>
      <dgm:t>
        <a:bodyPr/>
        <a:lstStyle/>
        <a:p>
          <a:endParaRPr lang="en-US"/>
        </a:p>
      </dgm:t>
    </dgm:pt>
    <dgm:pt modelId="{0A13309D-AEB1-45C9-83E5-5A5AB9F68870}" type="sibTrans" cxnId="{3F2307EA-EAFC-4FF7-95D3-7287BD54E8DB}">
      <dgm:prSet/>
      <dgm:spPr/>
      <dgm:t>
        <a:bodyPr/>
        <a:lstStyle/>
        <a:p>
          <a:endParaRPr lang="en-US"/>
        </a:p>
      </dgm:t>
    </dgm:pt>
    <dgm:pt modelId="{C7E634EE-1133-4A39-BFEB-6EBEE08E0BCE}">
      <dgm:prSet/>
      <dgm:spPr/>
      <dgm:t>
        <a:bodyPr/>
        <a:lstStyle/>
        <a:p>
          <a:r>
            <a:rPr lang="hr-HR"/>
            <a:t>Stručne osobe</a:t>
          </a:r>
          <a:endParaRPr lang="en-US"/>
        </a:p>
      </dgm:t>
    </dgm:pt>
    <dgm:pt modelId="{802085A9-FFAE-48FB-8608-E96BC270626F}" type="parTrans" cxnId="{08DB728A-88D3-4C89-9C89-87BB37AA2D02}">
      <dgm:prSet/>
      <dgm:spPr/>
      <dgm:t>
        <a:bodyPr/>
        <a:lstStyle/>
        <a:p>
          <a:endParaRPr lang="en-US"/>
        </a:p>
      </dgm:t>
    </dgm:pt>
    <dgm:pt modelId="{A62DC0FC-047A-4585-A6D6-0647DB803C92}" type="sibTrans" cxnId="{08DB728A-88D3-4C89-9C89-87BB37AA2D02}">
      <dgm:prSet/>
      <dgm:spPr/>
      <dgm:t>
        <a:bodyPr/>
        <a:lstStyle/>
        <a:p>
          <a:endParaRPr lang="en-US"/>
        </a:p>
      </dgm:t>
    </dgm:pt>
    <dgm:pt modelId="{D8B26899-7881-4436-A277-39926461D514}">
      <dgm:prSet/>
      <dgm:spPr/>
      <dgm:t>
        <a:bodyPr/>
        <a:lstStyle/>
        <a:p>
          <a:r>
            <a:rPr lang="hr-HR"/>
            <a:t>Izvršitelji i rokovi</a:t>
          </a:r>
          <a:endParaRPr lang="en-US"/>
        </a:p>
      </dgm:t>
    </dgm:pt>
    <dgm:pt modelId="{00C638AA-5EE8-422A-A0D3-E6DBF98C3A5C}" type="parTrans" cxnId="{DA0F5ABC-B778-42B8-86CD-C8EB855CDD0B}">
      <dgm:prSet/>
      <dgm:spPr/>
      <dgm:t>
        <a:bodyPr/>
        <a:lstStyle/>
        <a:p>
          <a:endParaRPr lang="en-US"/>
        </a:p>
      </dgm:t>
    </dgm:pt>
    <dgm:pt modelId="{2B7991E0-DF0C-43AD-A6FC-F31EDDEE8A47}" type="sibTrans" cxnId="{DA0F5ABC-B778-42B8-86CD-C8EB855CDD0B}">
      <dgm:prSet/>
      <dgm:spPr/>
      <dgm:t>
        <a:bodyPr/>
        <a:lstStyle/>
        <a:p>
          <a:endParaRPr lang="en-US"/>
        </a:p>
      </dgm:t>
    </dgm:pt>
    <dgm:pt modelId="{BA7C874A-CFC5-4D48-9FDD-3E4A7213E3FC}">
      <dgm:prSet/>
      <dgm:spPr/>
      <dgm:t>
        <a:bodyPr/>
        <a:lstStyle/>
        <a:p>
          <a:r>
            <a:rPr lang="hr-HR"/>
            <a:t>Kontrolni mehanizmi</a:t>
          </a:r>
          <a:endParaRPr lang="en-US"/>
        </a:p>
      </dgm:t>
    </dgm:pt>
    <dgm:pt modelId="{CA9BE96B-BEB1-417C-9223-CDD94009F3D1}" type="parTrans" cxnId="{EE7A2603-E30E-47CF-8AE6-96D546DAEBAA}">
      <dgm:prSet/>
      <dgm:spPr/>
      <dgm:t>
        <a:bodyPr/>
        <a:lstStyle/>
        <a:p>
          <a:endParaRPr lang="en-US"/>
        </a:p>
      </dgm:t>
    </dgm:pt>
    <dgm:pt modelId="{D49F7E2A-93C0-4731-957C-21755765C8E8}" type="sibTrans" cxnId="{EE7A2603-E30E-47CF-8AE6-96D546DAEBAA}">
      <dgm:prSet/>
      <dgm:spPr/>
      <dgm:t>
        <a:bodyPr/>
        <a:lstStyle/>
        <a:p>
          <a:endParaRPr lang="en-US"/>
        </a:p>
      </dgm:t>
    </dgm:pt>
    <dgm:pt modelId="{65D954CE-EE1A-4D0F-813A-0B855998E79F}" type="pres">
      <dgm:prSet presAssocID="{AFC974FD-1065-4F75-B071-2362AF278908}" presName="vert0" presStyleCnt="0">
        <dgm:presLayoutVars>
          <dgm:dir/>
          <dgm:animOne val="branch"/>
          <dgm:animLvl val="lvl"/>
        </dgm:presLayoutVars>
      </dgm:prSet>
      <dgm:spPr/>
    </dgm:pt>
    <dgm:pt modelId="{2F89946D-FD69-41BE-899F-957DFB14E705}" type="pres">
      <dgm:prSet presAssocID="{32FA4DB1-C61D-43F4-A35C-487BF6EB08A0}" presName="thickLine" presStyleLbl="alignNode1" presStyleIdx="0" presStyleCnt="7"/>
      <dgm:spPr/>
    </dgm:pt>
    <dgm:pt modelId="{6A4B7D75-329D-490D-8D97-DCDC4DE7E3E5}" type="pres">
      <dgm:prSet presAssocID="{32FA4DB1-C61D-43F4-A35C-487BF6EB08A0}" presName="horz1" presStyleCnt="0"/>
      <dgm:spPr/>
    </dgm:pt>
    <dgm:pt modelId="{0BDA3ADF-2B83-4ED9-9418-D546912965C1}" type="pres">
      <dgm:prSet presAssocID="{32FA4DB1-C61D-43F4-A35C-487BF6EB08A0}" presName="tx1" presStyleLbl="revTx" presStyleIdx="0" presStyleCnt="7"/>
      <dgm:spPr/>
    </dgm:pt>
    <dgm:pt modelId="{A68857C5-C787-4A9D-95A3-759015022ACD}" type="pres">
      <dgm:prSet presAssocID="{32FA4DB1-C61D-43F4-A35C-487BF6EB08A0}" presName="vert1" presStyleCnt="0"/>
      <dgm:spPr/>
    </dgm:pt>
    <dgm:pt modelId="{E2627186-692D-4B7A-BCCA-773D8945DEDF}" type="pres">
      <dgm:prSet presAssocID="{6A01C5C7-3DDF-4E6E-BDFF-E63F8068CD40}" presName="thickLine" presStyleLbl="alignNode1" presStyleIdx="1" presStyleCnt="7"/>
      <dgm:spPr/>
    </dgm:pt>
    <dgm:pt modelId="{F74C794D-3076-4048-8FD7-9F8D380DEEA2}" type="pres">
      <dgm:prSet presAssocID="{6A01C5C7-3DDF-4E6E-BDFF-E63F8068CD40}" presName="horz1" presStyleCnt="0"/>
      <dgm:spPr/>
    </dgm:pt>
    <dgm:pt modelId="{32EE6322-96D6-452D-9D5F-424FE1AE8A62}" type="pres">
      <dgm:prSet presAssocID="{6A01C5C7-3DDF-4E6E-BDFF-E63F8068CD40}" presName="tx1" presStyleLbl="revTx" presStyleIdx="1" presStyleCnt="7"/>
      <dgm:spPr/>
    </dgm:pt>
    <dgm:pt modelId="{356DDEDA-8727-4DF9-906B-82CF0BEEC23A}" type="pres">
      <dgm:prSet presAssocID="{6A01C5C7-3DDF-4E6E-BDFF-E63F8068CD40}" presName="vert1" presStyleCnt="0"/>
      <dgm:spPr/>
    </dgm:pt>
    <dgm:pt modelId="{C5C16F62-3EBA-4845-A7D4-AD11C10A2E7A}" type="pres">
      <dgm:prSet presAssocID="{D3D834C2-6FB4-4B23-80AB-8A245CC5150C}" presName="thickLine" presStyleLbl="alignNode1" presStyleIdx="2" presStyleCnt="7"/>
      <dgm:spPr/>
    </dgm:pt>
    <dgm:pt modelId="{E265C868-8329-410E-86CF-E629F465ABF6}" type="pres">
      <dgm:prSet presAssocID="{D3D834C2-6FB4-4B23-80AB-8A245CC5150C}" presName="horz1" presStyleCnt="0"/>
      <dgm:spPr/>
    </dgm:pt>
    <dgm:pt modelId="{5DF51E29-87D8-4AFE-BF38-A5898DF94EBC}" type="pres">
      <dgm:prSet presAssocID="{D3D834C2-6FB4-4B23-80AB-8A245CC5150C}" presName="tx1" presStyleLbl="revTx" presStyleIdx="2" presStyleCnt="7"/>
      <dgm:spPr/>
    </dgm:pt>
    <dgm:pt modelId="{CDAC74CC-DD10-4561-BE9B-C6B6D0BB8A16}" type="pres">
      <dgm:prSet presAssocID="{D3D834C2-6FB4-4B23-80AB-8A245CC5150C}" presName="vert1" presStyleCnt="0"/>
      <dgm:spPr/>
    </dgm:pt>
    <dgm:pt modelId="{9CDA589C-7D16-42B7-80AB-31ABC4196614}" type="pres">
      <dgm:prSet presAssocID="{B7A08CCD-88B9-4132-897F-C685125CF20F}" presName="thickLine" presStyleLbl="alignNode1" presStyleIdx="3" presStyleCnt="7"/>
      <dgm:spPr/>
    </dgm:pt>
    <dgm:pt modelId="{BD278F86-6C55-4055-984A-46B6190F995A}" type="pres">
      <dgm:prSet presAssocID="{B7A08CCD-88B9-4132-897F-C685125CF20F}" presName="horz1" presStyleCnt="0"/>
      <dgm:spPr/>
    </dgm:pt>
    <dgm:pt modelId="{E94AEFD5-35B7-4825-915E-D257CB90B9C4}" type="pres">
      <dgm:prSet presAssocID="{B7A08CCD-88B9-4132-897F-C685125CF20F}" presName="tx1" presStyleLbl="revTx" presStyleIdx="3" presStyleCnt="7"/>
      <dgm:spPr/>
    </dgm:pt>
    <dgm:pt modelId="{0F21A90D-DE9F-4FAF-A72F-AEEDA9F9B881}" type="pres">
      <dgm:prSet presAssocID="{B7A08CCD-88B9-4132-897F-C685125CF20F}" presName="vert1" presStyleCnt="0"/>
      <dgm:spPr/>
    </dgm:pt>
    <dgm:pt modelId="{D9FECC48-9373-40EB-8453-EF16843B8724}" type="pres">
      <dgm:prSet presAssocID="{C7E634EE-1133-4A39-BFEB-6EBEE08E0BCE}" presName="thickLine" presStyleLbl="alignNode1" presStyleIdx="4" presStyleCnt="7"/>
      <dgm:spPr/>
    </dgm:pt>
    <dgm:pt modelId="{836386C2-6A06-4196-A476-02540EC2AD1B}" type="pres">
      <dgm:prSet presAssocID="{C7E634EE-1133-4A39-BFEB-6EBEE08E0BCE}" presName="horz1" presStyleCnt="0"/>
      <dgm:spPr/>
    </dgm:pt>
    <dgm:pt modelId="{DCB58405-F081-46EE-BB6B-02D9A8374E90}" type="pres">
      <dgm:prSet presAssocID="{C7E634EE-1133-4A39-BFEB-6EBEE08E0BCE}" presName="tx1" presStyleLbl="revTx" presStyleIdx="4" presStyleCnt="7"/>
      <dgm:spPr/>
    </dgm:pt>
    <dgm:pt modelId="{EA1BF389-B7D9-413D-95D7-B903087277B5}" type="pres">
      <dgm:prSet presAssocID="{C7E634EE-1133-4A39-BFEB-6EBEE08E0BCE}" presName="vert1" presStyleCnt="0"/>
      <dgm:spPr/>
    </dgm:pt>
    <dgm:pt modelId="{C1141BC1-1F02-4016-B9D2-5E6EACFD7335}" type="pres">
      <dgm:prSet presAssocID="{D8B26899-7881-4436-A277-39926461D514}" presName="thickLine" presStyleLbl="alignNode1" presStyleIdx="5" presStyleCnt="7"/>
      <dgm:spPr/>
    </dgm:pt>
    <dgm:pt modelId="{DE934C70-9EC8-4257-956B-10E5B3AF9E20}" type="pres">
      <dgm:prSet presAssocID="{D8B26899-7881-4436-A277-39926461D514}" presName="horz1" presStyleCnt="0"/>
      <dgm:spPr/>
    </dgm:pt>
    <dgm:pt modelId="{34D77212-729C-4590-9B1C-AEC117B7773D}" type="pres">
      <dgm:prSet presAssocID="{D8B26899-7881-4436-A277-39926461D514}" presName="tx1" presStyleLbl="revTx" presStyleIdx="5" presStyleCnt="7"/>
      <dgm:spPr/>
    </dgm:pt>
    <dgm:pt modelId="{1017D82F-1AFE-4D37-93AC-D69ADD015B0D}" type="pres">
      <dgm:prSet presAssocID="{D8B26899-7881-4436-A277-39926461D514}" presName="vert1" presStyleCnt="0"/>
      <dgm:spPr/>
    </dgm:pt>
    <dgm:pt modelId="{B0025E84-8B44-443C-93D6-53DCC5DFEAED}" type="pres">
      <dgm:prSet presAssocID="{BA7C874A-CFC5-4D48-9FDD-3E4A7213E3FC}" presName="thickLine" presStyleLbl="alignNode1" presStyleIdx="6" presStyleCnt="7"/>
      <dgm:spPr/>
    </dgm:pt>
    <dgm:pt modelId="{370FCB2E-77CD-4D1D-9E33-B01310394407}" type="pres">
      <dgm:prSet presAssocID="{BA7C874A-CFC5-4D48-9FDD-3E4A7213E3FC}" presName="horz1" presStyleCnt="0"/>
      <dgm:spPr/>
    </dgm:pt>
    <dgm:pt modelId="{AE3CA4E8-9688-4189-91E4-778753693FA4}" type="pres">
      <dgm:prSet presAssocID="{BA7C874A-CFC5-4D48-9FDD-3E4A7213E3FC}" presName="tx1" presStyleLbl="revTx" presStyleIdx="6" presStyleCnt="7"/>
      <dgm:spPr/>
    </dgm:pt>
    <dgm:pt modelId="{C67C1622-BB28-4ECB-A9D8-AFCDEE105E46}" type="pres">
      <dgm:prSet presAssocID="{BA7C874A-CFC5-4D48-9FDD-3E4A7213E3FC}" presName="vert1" presStyleCnt="0"/>
      <dgm:spPr/>
    </dgm:pt>
  </dgm:ptLst>
  <dgm:cxnLst>
    <dgm:cxn modelId="{EE7A2603-E30E-47CF-8AE6-96D546DAEBAA}" srcId="{AFC974FD-1065-4F75-B071-2362AF278908}" destId="{BA7C874A-CFC5-4D48-9FDD-3E4A7213E3FC}" srcOrd="6" destOrd="0" parTransId="{CA9BE96B-BEB1-417C-9223-CDD94009F3D1}" sibTransId="{D49F7E2A-93C0-4731-957C-21755765C8E8}"/>
    <dgm:cxn modelId="{5F1E3C1F-CF57-48B9-A181-B26A43B05E98}" srcId="{AFC974FD-1065-4F75-B071-2362AF278908}" destId="{6A01C5C7-3DDF-4E6E-BDFF-E63F8068CD40}" srcOrd="1" destOrd="0" parTransId="{9BF832FF-1E2B-4E74-A744-1557892754AC}" sibTransId="{5E4876B2-3A38-456D-A2EB-17F9B1C79C93}"/>
    <dgm:cxn modelId="{D6C70D3C-9B7A-4DC0-823E-05A18E11C55B}" type="presOf" srcId="{6A01C5C7-3DDF-4E6E-BDFF-E63F8068CD40}" destId="{32EE6322-96D6-452D-9D5F-424FE1AE8A62}" srcOrd="0" destOrd="0" presId="urn:microsoft.com/office/officeart/2008/layout/LinedList"/>
    <dgm:cxn modelId="{A905ED5B-8438-40C3-A240-5E1B706A7FD0}" type="presOf" srcId="{AFC974FD-1065-4F75-B071-2362AF278908}" destId="{65D954CE-EE1A-4D0F-813A-0B855998E79F}" srcOrd="0" destOrd="0" presId="urn:microsoft.com/office/officeart/2008/layout/LinedList"/>
    <dgm:cxn modelId="{48D5C749-DA92-4386-AB9D-3AE740AC961F}" type="presOf" srcId="{D3D834C2-6FB4-4B23-80AB-8A245CC5150C}" destId="{5DF51E29-87D8-4AFE-BF38-A5898DF94EBC}" srcOrd="0" destOrd="0" presId="urn:microsoft.com/office/officeart/2008/layout/LinedList"/>
    <dgm:cxn modelId="{126BBA53-5072-4EC1-A48E-5B4A5AF179A4}" srcId="{AFC974FD-1065-4F75-B071-2362AF278908}" destId="{D3D834C2-6FB4-4B23-80AB-8A245CC5150C}" srcOrd="2" destOrd="0" parTransId="{1674FC2D-5308-4CE9-A5CE-960A79E977DD}" sibTransId="{9F50FED9-3170-4C15-B4C7-3FC84A7DCF7A}"/>
    <dgm:cxn modelId="{28B1BD88-CAE5-4CE8-AED3-A7C7E61827FB}" srcId="{AFC974FD-1065-4F75-B071-2362AF278908}" destId="{32FA4DB1-C61D-43F4-A35C-487BF6EB08A0}" srcOrd="0" destOrd="0" parTransId="{DF8B3C00-4E7E-439A-9F50-C4160C501950}" sibTransId="{0F9A3449-FF90-4B81-A01A-7EA50208D3DB}"/>
    <dgm:cxn modelId="{08DB728A-88D3-4C89-9C89-87BB37AA2D02}" srcId="{AFC974FD-1065-4F75-B071-2362AF278908}" destId="{C7E634EE-1133-4A39-BFEB-6EBEE08E0BCE}" srcOrd="4" destOrd="0" parTransId="{802085A9-FFAE-48FB-8608-E96BC270626F}" sibTransId="{A62DC0FC-047A-4585-A6D6-0647DB803C92}"/>
    <dgm:cxn modelId="{34A07AA9-E2CF-403F-A4EC-632F57A867E9}" type="presOf" srcId="{32FA4DB1-C61D-43F4-A35C-487BF6EB08A0}" destId="{0BDA3ADF-2B83-4ED9-9418-D546912965C1}" srcOrd="0" destOrd="0" presId="urn:microsoft.com/office/officeart/2008/layout/LinedList"/>
    <dgm:cxn modelId="{4235D3AE-89D8-402E-90F0-5D31BCE3CE39}" type="presOf" srcId="{BA7C874A-CFC5-4D48-9FDD-3E4A7213E3FC}" destId="{AE3CA4E8-9688-4189-91E4-778753693FA4}" srcOrd="0" destOrd="0" presId="urn:microsoft.com/office/officeart/2008/layout/LinedList"/>
    <dgm:cxn modelId="{DA0F5ABC-B778-42B8-86CD-C8EB855CDD0B}" srcId="{AFC974FD-1065-4F75-B071-2362AF278908}" destId="{D8B26899-7881-4436-A277-39926461D514}" srcOrd="5" destOrd="0" parTransId="{00C638AA-5EE8-422A-A0D3-E6DBF98C3A5C}" sibTransId="{2B7991E0-DF0C-43AD-A6FC-F31EDDEE8A47}"/>
    <dgm:cxn modelId="{693182E2-7A10-4C47-B0BE-F179F3C55791}" type="presOf" srcId="{D8B26899-7881-4436-A277-39926461D514}" destId="{34D77212-729C-4590-9B1C-AEC117B7773D}" srcOrd="0" destOrd="0" presId="urn:microsoft.com/office/officeart/2008/layout/LinedList"/>
    <dgm:cxn modelId="{C7FCA4E6-D6E0-4667-B07B-62FD0BEBE16C}" type="presOf" srcId="{C7E634EE-1133-4A39-BFEB-6EBEE08E0BCE}" destId="{DCB58405-F081-46EE-BB6B-02D9A8374E90}" srcOrd="0" destOrd="0" presId="urn:microsoft.com/office/officeart/2008/layout/LinedList"/>
    <dgm:cxn modelId="{3F2307EA-EAFC-4FF7-95D3-7287BD54E8DB}" srcId="{AFC974FD-1065-4F75-B071-2362AF278908}" destId="{B7A08CCD-88B9-4132-897F-C685125CF20F}" srcOrd="3" destOrd="0" parTransId="{943A28AC-2411-44E5-907D-C32D638264F0}" sibTransId="{0A13309D-AEB1-45C9-83E5-5A5AB9F68870}"/>
    <dgm:cxn modelId="{694B75F6-876A-4C1F-9CB2-A096F9FC65FD}" type="presOf" srcId="{B7A08CCD-88B9-4132-897F-C685125CF20F}" destId="{E94AEFD5-35B7-4825-915E-D257CB90B9C4}" srcOrd="0" destOrd="0" presId="urn:microsoft.com/office/officeart/2008/layout/LinedList"/>
    <dgm:cxn modelId="{B3CAD0EC-67CA-47B4-A045-A86E6548F60C}" type="presParOf" srcId="{65D954CE-EE1A-4D0F-813A-0B855998E79F}" destId="{2F89946D-FD69-41BE-899F-957DFB14E705}" srcOrd="0" destOrd="0" presId="urn:microsoft.com/office/officeart/2008/layout/LinedList"/>
    <dgm:cxn modelId="{A4D5E1E9-4823-4EE9-B037-69E83D076462}" type="presParOf" srcId="{65D954CE-EE1A-4D0F-813A-0B855998E79F}" destId="{6A4B7D75-329D-490D-8D97-DCDC4DE7E3E5}" srcOrd="1" destOrd="0" presId="urn:microsoft.com/office/officeart/2008/layout/LinedList"/>
    <dgm:cxn modelId="{54FAD16A-CE93-4A02-9B19-22B36A24DCE9}" type="presParOf" srcId="{6A4B7D75-329D-490D-8D97-DCDC4DE7E3E5}" destId="{0BDA3ADF-2B83-4ED9-9418-D546912965C1}" srcOrd="0" destOrd="0" presId="urn:microsoft.com/office/officeart/2008/layout/LinedList"/>
    <dgm:cxn modelId="{19DC3398-7B5B-4DFD-864D-B31D13ED0B2C}" type="presParOf" srcId="{6A4B7D75-329D-490D-8D97-DCDC4DE7E3E5}" destId="{A68857C5-C787-4A9D-95A3-759015022ACD}" srcOrd="1" destOrd="0" presId="urn:microsoft.com/office/officeart/2008/layout/LinedList"/>
    <dgm:cxn modelId="{21D6B663-A2B9-4B80-A73E-4EFDF60A83E1}" type="presParOf" srcId="{65D954CE-EE1A-4D0F-813A-0B855998E79F}" destId="{E2627186-692D-4B7A-BCCA-773D8945DEDF}" srcOrd="2" destOrd="0" presId="urn:microsoft.com/office/officeart/2008/layout/LinedList"/>
    <dgm:cxn modelId="{041C832B-B9FF-4FA5-801C-73DE90E5F794}" type="presParOf" srcId="{65D954CE-EE1A-4D0F-813A-0B855998E79F}" destId="{F74C794D-3076-4048-8FD7-9F8D380DEEA2}" srcOrd="3" destOrd="0" presId="urn:microsoft.com/office/officeart/2008/layout/LinedList"/>
    <dgm:cxn modelId="{5EE898F0-BA34-4421-93AF-291E9FAB5DD4}" type="presParOf" srcId="{F74C794D-3076-4048-8FD7-9F8D380DEEA2}" destId="{32EE6322-96D6-452D-9D5F-424FE1AE8A62}" srcOrd="0" destOrd="0" presId="urn:microsoft.com/office/officeart/2008/layout/LinedList"/>
    <dgm:cxn modelId="{50F2DCB1-1183-49D2-AA18-374392DD6175}" type="presParOf" srcId="{F74C794D-3076-4048-8FD7-9F8D380DEEA2}" destId="{356DDEDA-8727-4DF9-906B-82CF0BEEC23A}" srcOrd="1" destOrd="0" presId="urn:microsoft.com/office/officeart/2008/layout/LinedList"/>
    <dgm:cxn modelId="{4CBE557A-AF5E-4E88-82CB-5BB0C2D65C6A}" type="presParOf" srcId="{65D954CE-EE1A-4D0F-813A-0B855998E79F}" destId="{C5C16F62-3EBA-4845-A7D4-AD11C10A2E7A}" srcOrd="4" destOrd="0" presId="urn:microsoft.com/office/officeart/2008/layout/LinedList"/>
    <dgm:cxn modelId="{09BC1C26-67F3-4285-B3AA-579FA1026A6E}" type="presParOf" srcId="{65D954CE-EE1A-4D0F-813A-0B855998E79F}" destId="{E265C868-8329-410E-86CF-E629F465ABF6}" srcOrd="5" destOrd="0" presId="urn:microsoft.com/office/officeart/2008/layout/LinedList"/>
    <dgm:cxn modelId="{951EC7F1-53BA-4074-BED6-6F173E7E4969}" type="presParOf" srcId="{E265C868-8329-410E-86CF-E629F465ABF6}" destId="{5DF51E29-87D8-4AFE-BF38-A5898DF94EBC}" srcOrd="0" destOrd="0" presId="urn:microsoft.com/office/officeart/2008/layout/LinedList"/>
    <dgm:cxn modelId="{7B30919C-0864-405E-936E-3E73F66D46AA}" type="presParOf" srcId="{E265C868-8329-410E-86CF-E629F465ABF6}" destId="{CDAC74CC-DD10-4561-BE9B-C6B6D0BB8A16}" srcOrd="1" destOrd="0" presId="urn:microsoft.com/office/officeart/2008/layout/LinedList"/>
    <dgm:cxn modelId="{BCD040E5-0289-4576-A5C1-AB6E13840978}" type="presParOf" srcId="{65D954CE-EE1A-4D0F-813A-0B855998E79F}" destId="{9CDA589C-7D16-42B7-80AB-31ABC4196614}" srcOrd="6" destOrd="0" presId="urn:microsoft.com/office/officeart/2008/layout/LinedList"/>
    <dgm:cxn modelId="{3E5756D7-CA09-41EC-81D1-9F75DB7FE507}" type="presParOf" srcId="{65D954CE-EE1A-4D0F-813A-0B855998E79F}" destId="{BD278F86-6C55-4055-984A-46B6190F995A}" srcOrd="7" destOrd="0" presId="urn:microsoft.com/office/officeart/2008/layout/LinedList"/>
    <dgm:cxn modelId="{24B6C75C-F0B2-4ABD-BD96-081584FBCB4C}" type="presParOf" srcId="{BD278F86-6C55-4055-984A-46B6190F995A}" destId="{E94AEFD5-35B7-4825-915E-D257CB90B9C4}" srcOrd="0" destOrd="0" presId="urn:microsoft.com/office/officeart/2008/layout/LinedList"/>
    <dgm:cxn modelId="{51439E5B-29EB-4346-8994-63E1E64718CB}" type="presParOf" srcId="{BD278F86-6C55-4055-984A-46B6190F995A}" destId="{0F21A90D-DE9F-4FAF-A72F-AEEDA9F9B881}" srcOrd="1" destOrd="0" presId="urn:microsoft.com/office/officeart/2008/layout/LinedList"/>
    <dgm:cxn modelId="{1DACEC39-692E-4902-AD74-C6DDEA63E8F6}" type="presParOf" srcId="{65D954CE-EE1A-4D0F-813A-0B855998E79F}" destId="{D9FECC48-9373-40EB-8453-EF16843B8724}" srcOrd="8" destOrd="0" presId="urn:microsoft.com/office/officeart/2008/layout/LinedList"/>
    <dgm:cxn modelId="{00144057-5074-4A2C-9791-08C2061B6AF6}" type="presParOf" srcId="{65D954CE-EE1A-4D0F-813A-0B855998E79F}" destId="{836386C2-6A06-4196-A476-02540EC2AD1B}" srcOrd="9" destOrd="0" presId="urn:microsoft.com/office/officeart/2008/layout/LinedList"/>
    <dgm:cxn modelId="{330DC76B-D441-456D-9EBF-9632508CA34A}" type="presParOf" srcId="{836386C2-6A06-4196-A476-02540EC2AD1B}" destId="{DCB58405-F081-46EE-BB6B-02D9A8374E90}" srcOrd="0" destOrd="0" presId="urn:microsoft.com/office/officeart/2008/layout/LinedList"/>
    <dgm:cxn modelId="{5A5382BB-F84B-4E71-B6B6-2EA2544B5C89}" type="presParOf" srcId="{836386C2-6A06-4196-A476-02540EC2AD1B}" destId="{EA1BF389-B7D9-413D-95D7-B903087277B5}" srcOrd="1" destOrd="0" presId="urn:microsoft.com/office/officeart/2008/layout/LinedList"/>
    <dgm:cxn modelId="{DCAA7CDC-EAD0-4607-BAE4-59BCA9718348}" type="presParOf" srcId="{65D954CE-EE1A-4D0F-813A-0B855998E79F}" destId="{C1141BC1-1F02-4016-B9D2-5E6EACFD7335}" srcOrd="10" destOrd="0" presId="urn:microsoft.com/office/officeart/2008/layout/LinedList"/>
    <dgm:cxn modelId="{F8EDFBD8-6921-4D09-8E12-6E43EBCD9457}" type="presParOf" srcId="{65D954CE-EE1A-4D0F-813A-0B855998E79F}" destId="{DE934C70-9EC8-4257-956B-10E5B3AF9E20}" srcOrd="11" destOrd="0" presId="urn:microsoft.com/office/officeart/2008/layout/LinedList"/>
    <dgm:cxn modelId="{39BCFE2C-34AC-4715-BF65-B452284BA6BA}" type="presParOf" srcId="{DE934C70-9EC8-4257-956B-10E5B3AF9E20}" destId="{34D77212-729C-4590-9B1C-AEC117B7773D}" srcOrd="0" destOrd="0" presId="urn:microsoft.com/office/officeart/2008/layout/LinedList"/>
    <dgm:cxn modelId="{45A8AC03-64C3-4E69-B199-75BC807CC5B0}" type="presParOf" srcId="{DE934C70-9EC8-4257-956B-10E5B3AF9E20}" destId="{1017D82F-1AFE-4D37-93AC-D69ADD015B0D}" srcOrd="1" destOrd="0" presId="urn:microsoft.com/office/officeart/2008/layout/LinedList"/>
    <dgm:cxn modelId="{E6F14831-BAED-414A-9946-7F36A2213520}" type="presParOf" srcId="{65D954CE-EE1A-4D0F-813A-0B855998E79F}" destId="{B0025E84-8B44-443C-93D6-53DCC5DFEAED}" srcOrd="12" destOrd="0" presId="urn:microsoft.com/office/officeart/2008/layout/LinedList"/>
    <dgm:cxn modelId="{EEC1D31A-B592-4410-B8BA-74E6640DAB9F}" type="presParOf" srcId="{65D954CE-EE1A-4D0F-813A-0B855998E79F}" destId="{370FCB2E-77CD-4D1D-9E33-B01310394407}" srcOrd="13" destOrd="0" presId="urn:microsoft.com/office/officeart/2008/layout/LinedList"/>
    <dgm:cxn modelId="{EBE23C83-DC3F-492C-90FD-B043DF9E7AF8}" type="presParOf" srcId="{370FCB2E-77CD-4D1D-9E33-B01310394407}" destId="{AE3CA4E8-9688-4189-91E4-778753693FA4}" srcOrd="0" destOrd="0" presId="urn:microsoft.com/office/officeart/2008/layout/LinedList"/>
    <dgm:cxn modelId="{D1017DC3-F50C-49C8-8E0C-1EB60BF1E0D7}" type="presParOf" srcId="{370FCB2E-77CD-4D1D-9E33-B01310394407}" destId="{C67C1622-BB28-4ECB-A9D8-AFCDEE105E4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F104AE-65CB-4E93-827E-8194C4AE0BE8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ADF41E81-3B92-4D0E-A91A-3C744B640B80}">
      <dgm:prSet/>
      <dgm:spPr/>
      <dgm:t>
        <a:bodyPr/>
        <a:lstStyle/>
        <a:p>
          <a:r>
            <a:rPr lang="hr-HR"/>
            <a:t>Vrijeme i mjesto,</a:t>
          </a:r>
          <a:endParaRPr lang="en-US"/>
        </a:p>
      </dgm:t>
    </dgm:pt>
    <dgm:pt modelId="{8D8D946E-EC1D-4A2A-8A05-7BC741DB9644}" type="parTrans" cxnId="{B2B90035-B059-457B-9D08-14F897238455}">
      <dgm:prSet/>
      <dgm:spPr/>
      <dgm:t>
        <a:bodyPr/>
        <a:lstStyle/>
        <a:p>
          <a:endParaRPr lang="en-US"/>
        </a:p>
      </dgm:t>
    </dgm:pt>
    <dgm:pt modelId="{7D46FB30-0E30-4CD0-BD2F-690D2AE4C539}" type="sibTrans" cxnId="{B2B90035-B059-457B-9D08-14F897238455}">
      <dgm:prSet/>
      <dgm:spPr/>
      <dgm:t>
        <a:bodyPr/>
        <a:lstStyle/>
        <a:p>
          <a:endParaRPr lang="en-US"/>
        </a:p>
      </dgm:t>
    </dgm:pt>
    <dgm:pt modelId="{051B5743-DB68-47A2-B205-A71745EDE471}">
      <dgm:prSet/>
      <dgm:spPr/>
      <dgm:t>
        <a:bodyPr/>
        <a:lstStyle/>
        <a:p>
          <a:r>
            <a:rPr lang="hr-HR"/>
            <a:t>Prostor , pauze</a:t>
          </a:r>
          <a:endParaRPr lang="en-US"/>
        </a:p>
      </dgm:t>
    </dgm:pt>
    <dgm:pt modelId="{76E4BCD4-389A-42A7-A9C1-A5A4C249BDD0}" type="parTrans" cxnId="{6424F4DE-686C-4496-ACDE-EE1F0ABC6AD9}">
      <dgm:prSet/>
      <dgm:spPr/>
      <dgm:t>
        <a:bodyPr/>
        <a:lstStyle/>
        <a:p>
          <a:endParaRPr lang="en-US"/>
        </a:p>
      </dgm:t>
    </dgm:pt>
    <dgm:pt modelId="{B89250FA-A5CB-495D-8696-97090B4E0760}" type="sibTrans" cxnId="{6424F4DE-686C-4496-ACDE-EE1F0ABC6AD9}">
      <dgm:prSet/>
      <dgm:spPr/>
      <dgm:t>
        <a:bodyPr/>
        <a:lstStyle/>
        <a:p>
          <a:endParaRPr lang="en-US"/>
        </a:p>
      </dgm:t>
    </dgm:pt>
    <dgm:pt modelId="{9A994EDB-CD20-424E-A096-5A89C7D16649}">
      <dgm:prSet/>
      <dgm:spPr/>
      <dgm:t>
        <a:bodyPr/>
        <a:lstStyle/>
        <a:p>
          <a:r>
            <a:rPr lang="hr-HR"/>
            <a:t>Tehnička pomagala</a:t>
          </a:r>
          <a:endParaRPr lang="en-US"/>
        </a:p>
      </dgm:t>
    </dgm:pt>
    <dgm:pt modelId="{65CEC6FB-E4FA-4F67-9511-B0D1368FC936}" type="parTrans" cxnId="{153A8B27-7C76-4D14-94F0-C35ADE934489}">
      <dgm:prSet/>
      <dgm:spPr/>
      <dgm:t>
        <a:bodyPr/>
        <a:lstStyle/>
        <a:p>
          <a:endParaRPr lang="en-US"/>
        </a:p>
      </dgm:t>
    </dgm:pt>
    <dgm:pt modelId="{A8A967CA-F273-44AB-BE90-743A55EE054D}" type="sibTrans" cxnId="{153A8B27-7C76-4D14-94F0-C35ADE934489}">
      <dgm:prSet/>
      <dgm:spPr/>
      <dgm:t>
        <a:bodyPr/>
        <a:lstStyle/>
        <a:p>
          <a:endParaRPr lang="en-US"/>
        </a:p>
      </dgm:t>
    </dgm:pt>
    <dgm:pt modelId="{9B0656CC-779D-4415-A06E-4992D0E2A158}">
      <dgm:prSet/>
      <dgm:spPr/>
      <dgm:t>
        <a:bodyPr/>
        <a:lstStyle/>
        <a:p>
          <a:r>
            <a:rPr lang="hr-HR"/>
            <a:t>Poziv, materijali , obavještavanje ,prisutnost </a:t>
          </a:r>
          <a:endParaRPr lang="en-US"/>
        </a:p>
      </dgm:t>
    </dgm:pt>
    <dgm:pt modelId="{0901B028-A12B-472B-B202-667C7EFD9646}" type="parTrans" cxnId="{F58B69F9-0D62-469D-92C0-65FE5B202721}">
      <dgm:prSet/>
      <dgm:spPr/>
      <dgm:t>
        <a:bodyPr/>
        <a:lstStyle/>
        <a:p>
          <a:endParaRPr lang="en-US"/>
        </a:p>
      </dgm:t>
    </dgm:pt>
    <dgm:pt modelId="{838EBEB7-7287-4C73-B2F0-9F330CEE30FC}" type="sibTrans" cxnId="{F58B69F9-0D62-469D-92C0-65FE5B202721}">
      <dgm:prSet/>
      <dgm:spPr/>
      <dgm:t>
        <a:bodyPr/>
        <a:lstStyle/>
        <a:p>
          <a:endParaRPr lang="en-US"/>
        </a:p>
      </dgm:t>
    </dgm:pt>
    <dgm:pt modelId="{36999957-EF02-4D84-80E9-6020CD8F3E02}">
      <dgm:prSet/>
      <dgm:spPr/>
      <dgm:t>
        <a:bodyPr/>
        <a:lstStyle/>
        <a:p>
          <a:r>
            <a:rPr lang="hr-HR"/>
            <a:t>Zapisnik , objavljivanje , praćenje rezultata</a:t>
          </a:r>
          <a:endParaRPr lang="en-US"/>
        </a:p>
      </dgm:t>
    </dgm:pt>
    <dgm:pt modelId="{DD4618F4-08F4-46CB-97CD-E97F3F94BCDB}" type="parTrans" cxnId="{13D50F54-4A37-4885-96CC-76815644A033}">
      <dgm:prSet/>
      <dgm:spPr/>
      <dgm:t>
        <a:bodyPr/>
        <a:lstStyle/>
        <a:p>
          <a:endParaRPr lang="en-US"/>
        </a:p>
      </dgm:t>
    </dgm:pt>
    <dgm:pt modelId="{E8E6C12F-0D7E-40E7-9A5A-9569DCA0AFE1}" type="sibTrans" cxnId="{13D50F54-4A37-4885-96CC-76815644A033}">
      <dgm:prSet/>
      <dgm:spPr/>
      <dgm:t>
        <a:bodyPr/>
        <a:lstStyle/>
        <a:p>
          <a:endParaRPr lang="en-US"/>
        </a:p>
      </dgm:t>
    </dgm:pt>
    <dgm:pt modelId="{300E30A9-03AF-48F7-A0DF-71B966FF83DC}" type="pres">
      <dgm:prSet presAssocID="{8CF104AE-65CB-4E93-827E-8194C4AE0BE8}" presName="vert0" presStyleCnt="0">
        <dgm:presLayoutVars>
          <dgm:dir/>
          <dgm:animOne val="branch"/>
          <dgm:animLvl val="lvl"/>
        </dgm:presLayoutVars>
      </dgm:prSet>
      <dgm:spPr/>
    </dgm:pt>
    <dgm:pt modelId="{A757957F-A0A2-4E30-BFC3-2C5DE0C94226}" type="pres">
      <dgm:prSet presAssocID="{ADF41E81-3B92-4D0E-A91A-3C744B640B80}" presName="thickLine" presStyleLbl="alignNode1" presStyleIdx="0" presStyleCnt="5"/>
      <dgm:spPr/>
    </dgm:pt>
    <dgm:pt modelId="{EA8B6756-6438-44A6-859B-4ACFA0ECC95F}" type="pres">
      <dgm:prSet presAssocID="{ADF41E81-3B92-4D0E-A91A-3C744B640B80}" presName="horz1" presStyleCnt="0"/>
      <dgm:spPr/>
    </dgm:pt>
    <dgm:pt modelId="{617BC3E8-1B8B-4B09-999A-C8F68508E4A4}" type="pres">
      <dgm:prSet presAssocID="{ADF41E81-3B92-4D0E-A91A-3C744B640B80}" presName="tx1" presStyleLbl="revTx" presStyleIdx="0" presStyleCnt="5"/>
      <dgm:spPr/>
    </dgm:pt>
    <dgm:pt modelId="{63A24C33-497A-4A2D-ADD8-D4A4DEBB4B27}" type="pres">
      <dgm:prSet presAssocID="{ADF41E81-3B92-4D0E-A91A-3C744B640B80}" presName="vert1" presStyleCnt="0"/>
      <dgm:spPr/>
    </dgm:pt>
    <dgm:pt modelId="{0E7B4E56-86B5-4694-BE20-3B940FD22F36}" type="pres">
      <dgm:prSet presAssocID="{051B5743-DB68-47A2-B205-A71745EDE471}" presName="thickLine" presStyleLbl="alignNode1" presStyleIdx="1" presStyleCnt="5"/>
      <dgm:spPr/>
    </dgm:pt>
    <dgm:pt modelId="{133C152C-5765-45A7-9FEA-E524F97AB0B2}" type="pres">
      <dgm:prSet presAssocID="{051B5743-DB68-47A2-B205-A71745EDE471}" presName="horz1" presStyleCnt="0"/>
      <dgm:spPr/>
    </dgm:pt>
    <dgm:pt modelId="{8DB55157-E753-408F-BBB4-BEA2B969D30E}" type="pres">
      <dgm:prSet presAssocID="{051B5743-DB68-47A2-B205-A71745EDE471}" presName="tx1" presStyleLbl="revTx" presStyleIdx="1" presStyleCnt="5"/>
      <dgm:spPr/>
    </dgm:pt>
    <dgm:pt modelId="{B2E8E0B3-21F0-4ABB-BCAC-86080B75F482}" type="pres">
      <dgm:prSet presAssocID="{051B5743-DB68-47A2-B205-A71745EDE471}" presName="vert1" presStyleCnt="0"/>
      <dgm:spPr/>
    </dgm:pt>
    <dgm:pt modelId="{B2D74B70-118E-4D97-B2E5-222D45FC2A80}" type="pres">
      <dgm:prSet presAssocID="{9A994EDB-CD20-424E-A096-5A89C7D16649}" presName="thickLine" presStyleLbl="alignNode1" presStyleIdx="2" presStyleCnt="5"/>
      <dgm:spPr/>
    </dgm:pt>
    <dgm:pt modelId="{AC081B43-42B3-4B2C-A421-00296DAB30FB}" type="pres">
      <dgm:prSet presAssocID="{9A994EDB-CD20-424E-A096-5A89C7D16649}" presName="horz1" presStyleCnt="0"/>
      <dgm:spPr/>
    </dgm:pt>
    <dgm:pt modelId="{5724EA9C-CB45-4B56-A5BF-B48F5A5BA9EE}" type="pres">
      <dgm:prSet presAssocID="{9A994EDB-CD20-424E-A096-5A89C7D16649}" presName="tx1" presStyleLbl="revTx" presStyleIdx="2" presStyleCnt="5"/>
      <dgm:spPr/>
    </dgm:pt>
    <dgm:pt modelId="{645C49AE-2967-4A8B-A90D-BDBD6E0062A2}" type="pres">
      <dgm:prSet presAssocID="{9A994EDB-CD20-424E-A096-5A89C7D16649}" presName="vert1" presStyleCnt="0"/>
      <dgm:spPr/>
    </dgm:pt>
    <dgm:pt modelId="{8D036A72-788D-4356-ACC3-65908FF7D80B}" type="pres">
      <dgm:prSet presAssocID="{9B0656CC-779D-4415-A06E-4992D0E2A158}" presName="thickLine" presStyleLbl="alignNode1" presStyleIdx="3" presStyleCnt="5"/>
      <dgm:spPr/>
    </dgm:pt>
    <dgm:pt modelId="{09C82F03-B223-4151-B25F-346681D28B6D}" type="pres">
      <dgm:prSet presAssocID="{9B0656CC-779D-4415-A06E-4992D0E2A158}" presName="horz1" presStyleCnt="0"/>
      <dgm:spPr/>
    </dgm:pt>
    <dgm:pt modelId="{CF3EE3C4-4CD8-4EBB-A599-E96EEF3549BC}" type="pres">
      <dgm:prSet presAssocID="{9B0656CC-779D-4415-A06E-4992D0E2A158}" presName="tx1" presStyleLbl="revTx" presStyleIdx="3" presStyleCnt="5"/>
      <dgm:spPr/>
    </dgm:pt>
    <dgm:pt modelId="{CF9B8B3F-DFE4-4DE9-ACD0-A55F719AB303}" type="pres">
      <dgm:prSet presAssocID="{9B0656CC-779D-4415-A06E-4992D0E2A158}" presName="vert1" presStyleCnt="0"/>
      <dgm:spPr/>
    </dgm:pt>
    <dgm:pt modelId="{90172446-6A39-43E8-9102-B01CC8CBA626}" type="pres">
      <dgm:prSet presAssocID="{36999957-EF02-4D84-80E9-6020CD8F3E02}" presName="thickLine" presStyleLbl="alignNode1" presStyleIdx="4" presStyleCnt="5"/>
      <dgm:spPr/>
    </dgm:pt>
    <dgm:pt modelId="{86E304E6-7D14-4C23-963C-69FA30192AD7}" type="pres">
      <dgm:prSet presAssocID="{36999957-EF02-4D84-80E9-6020CD8F3E02}" presName="horz1" presStyleCnt="0"/>
      <dgm:spPr/>
    </dgm:pt>
    <dgm:pt modelId="{85A2CDEC-BAB7-4D80-A864-D17F814BDE20}" type="pres">
      <dgm:prSet presAssocID="{36999957-EF02-4D84-80E9-6020CD8F3E02}" presName="tx1" presStyleLbl="revTx" presStyleIdx="4" presStyleCnt="5"/>
      <dgm:spPr/>
    </dgm:pt>
    <dgm:pt modelId="{B33CEC80-86B0-412A-9DBD-798809396B8A}" type="pres">
      <dgm:prSet presAssocID="{36999957-EF02-4D84-80E9-6020CD8F3E02}" presName="vert1" presStyleCnt="0"/>
      <dgm:spPr/>
    </dgm:pt>
  </dgm:ptLst>
  <dgm:cxnLst>
    <dgm:cxn modelId="{5799511C-71B0-4D19-AE1A-976CAE26864B}" type="presOf" srcId="{8CF104AE-65CB-4E93-827E-8194C4AE0BE8}" destId="{300E30A9-03AF-48F7-A0DF-71B966FF83DC}" srcOrd="0" destOrd="0" presId="urn:microsoft.com/office/officeart/2008/layout/LinedList"/>
    <dgm:cxn modelId="{F2421F1F-5728-463D-B87F-E3F556EF79C3}" type="presOf" srcId="{36999957-EF02-4D84-80E9-6020CD8F3E02}" destId="{85A2CDEC-BAB7-4D80-A864-D17F814BDE20}" srcOrd="0" destOrd="0" presId="urn:microsoft.com/office/officeart/2008/layout/LinedList"/>
    <dgm:cxn modelId="{153A8B27-7C76-4D14-94F0-C35ADE934489}" srcId="{8CF104AE-65CB-4E93-827E-8194C4AE0BE8}" destId="{9A994EDB-CD20-424E-A096-5A89C7D16649}" srcOrd="2" destOrd="0" parTransId="{65CEC6FB-E4FA-4F67-9511-B0D1368FC936}" sibTransId="{A8A967CA-F273-44AB-BE90-743A55EE054D}"/>
    <dgm:cxn modelId="{B2B90035-B059-457B-9D08-14F897238455}" srcId="{8CF104AE-65CB-4E93-827E-8194C4AE0BE8}" destId="{ADF41E81-3B92-4D0E-A91A-3C744B640B80}" srcOrd="0" destOrd="0" parTransId="{8D8D946E-EC1D-4A2A-8A05-7BC741DB9644}" sibTransId="{7D46FB30-0E30-4CD0-BD2F-690D2AE4C539}"/>
    <dgm:cxn modelId="{13D50F54-4A37-4885-96CC-76815644A033}" srcId="{8CF104AE-65CB-4E93-827E-8194C4AE0BE8}" destId="{36999957-EF02-4D84-80E9-6020CD8F3E02}" srcOrd="4" destOrd="0" parTransId="{DD4618F4-08F4-46CB-97CD-E97F3F94BCDB}" sibTransId="{E8E6C12F-0D7E-40E7-9A5A-9569DCA0AFE1}"/>
    <dgm:cxn modelId="{956F967A-7B82-4078-9569-F02F81423C32}" type="presOf" srcId="{051B5743-DB68-47A2-B205-A71745EDE471}" destId="{8DB55157-E753-408F-BBB4-BEA2B969D30E}" srcOrd="0" destOrd="0" presId="urn:microsoft.com/office/officeart/2008/layout/LinedList"/>
    <dgm:cxn modelId="{B773078A-B132-4A92-98A6-B5132B143027}" type="presOf" srcId="{9A994EDB-CD20-424E-A096-5A89C7D16649}" destId="{5724EA9C-CB45-4B56-A5BF-B48F5A5BA9EE}" srcOrd="0" destOrd="0" presId="urn:microsoft.com/office/officeart/2008/layout/LinedList"/>
    <dgm:cxn modelId="{8A1E5ECC-FEF9-442D-85DD-46D3C93A409F}" type="presOf" srcId="{9B0656CC-779D-4415-A06E-4992D0E2A158}" destId="{CF3EE3C4-4CD8-4EBB-A599-E96EEF3549BC}" srcOrd="0" destOrd="0" presId="urn:microsoft.com/office/officeart/2008/layout/LinedList"/>
    <dgm:cxn modelId="{6424F4DE-686C-4496-ACDE-EE1F0ABC6AD9}" srcId="{8CF104AE-65CB-4E93-827E-8194C4AE0BE8}" destId="{051B5743-DB68-47A2-B205-A71745EDE471}" srcOrd="1" destOrd="0" parTransId="{76E4BCD4-389A-42A7-A9C1-A5A4C249BDD0}" sibTransId="{B89250FA-A5CB-495D-8696-97090B4E0760}"/>
    <dgm:cxn modelId="{F8752DE4-F01A-4548-8F5D-A8128FFC92A6}" type="presOf" srcId="{ADF41E81-3B92-4D0E-A91A-3C744B640B80}" destId="{617BC3E8-1B8B-4B09-999A-C8F68508E4A4}" srcOrd="0" destOrd="0" presId="urn:microsoft.com/office/officeart/2008/layout/LinedList"/>
    <dgm:cxn modelId="{F58B69F9-0D62-469D-92C0-65FE5B202721}" srcId="{8CF104AE-65CB-4E93-827E-8194C4AE0BE8}" destId="{9B0656CC-779D-4415-A06E-4992D0E2A158}" srcOrd="3" destOrd="0" parTransId="{0901B028-A12B-472B-B202-667C7EFD9646}" sibTransId="{838EBEB7-7287-4C73-B2F0-9F330CEE30FC}"/>
    <dgm:cxn modelId="{CB9A9B7B-9054-4CEC-A43E-6E1915ED3C67}" type="presParOf" srcId="{300E30A9-03AF-48F7-A0DF-71B966FF83DC}" destId="{A757957F-A0A2-4E30-BFC3-2C5DE0C94226}" srcOrd="0" destOrd="0" presId="urn:microsoft.com/office/officeart/2008/layout/LinedList"/>
    <dgm:cxn modelId="{95765ACE-9D2E-49F9-AFBA-6D2BB90ADD89}" type="presParOf" srcId="{300E30A9-03AF-48F7-A0DF-71B966FF83DC}" destId="{EA8B6756-6438-44A6-859B-4ACFA0ECC95F}" srcOrd="1" destOrd="0" presId="urn:microsoft.com/office/officeart/2008/layout/LinedList"/>
    <dgm:cxn modelId="{FE008C46-B4D7-4B53-99A9-81DF892BE241}" type="presParOf" srcId="{EA8B6756-6438-44A6-859B-4ACFA0ECC95F}" destId="{617BC3E8-1B8B-4B09-999A-C8F68508E4A4}" srcOrd="0" destOrd="0" presId="urn:microsoft.com/office/officeart/2008/layout/LinedList"/>
    <dgm:cxn modelId="{612DD58B-E931-4A5B-9C3C-A3846DFFEC76}" type="presParOf" srcId="{EA8B6756-6438-44A6-859B-4ACFA0ECC95F}" destId="{63A24C33-497A-4A2D-ADD8-D4A4DEBB4B27}" srcOrd="1" destOrd="0" presId="urn:microsoft.com/office/officeart/2008/layout/LinedList"/>
    <dgm:cxn modelId="{040A3D55-A03F-4FFA-9689-248166872D60}" type="presParOf" srcId="{300E30A9-03AF-48F7-A0DF-71B966FF83DC}" destId="{0E7B4E56-86B5-4694-BE20-3B940FD22F36}" srcOrd="2" destOrd="0" presId="urn:microsoft.com/office/officeart/2008/layout/LinedList"/>
    <dgm:cxn modelId="{EB18F3BD-772F-44D5-96A4-D0897ECD7882}" type="presParOf" srcId="{300E30A9-03AF-48F7-A0DF-71B966FF83DC}" destId="{133C152C-5765-45A7-9FEA-E524F97AB0B2}" srcOrd="3" destOrd="0" presId="urn:microsoft.com/office/officeart/2008/layout/LinedList"/>
    <dgm:cxn modelId="{218C8774-69C4-42C9-8C0C-A430FAC420F6}" type="presParOf" srcId="{133C152C-5765-45A7-9FEA-E524F97AB0B2}" destId="{8DB55157-E753-408F-BBB4-BEA2B969D30E}" srcOrd="0" destOrd="0" presId="urn:microsoft.com/office/officeart/2008/layout/LinedList"/>
    <dgm:cxn modelId="{38C00035-E060-450B-BD79-15C75288084A}" type="presParOf" srcId="{133C152C-5765-45A7-9FEA-E524F97AB0B2}" destId="{B2E8E0B3-21F0-4ABB-BCAC-86080B75F482}" srcOrd="1" destOrd="0" presId="urn:microsoft.com/office/officeart/2008/layout/LinedList"/>
    <dgm:cxn modelId="{864872BE-4917-47D8-AA67-30585E800BF8}" type="presParOf" srcId="{300E30A9-03AF-48F7-A0DF-71B966FF83DC}" destId="{B2D74B70-118E-4D97-B2E5-222D45FC2A80}" srcOrd="4" destOrd="0" presId="urn:microsoft.com/office/officeart/2008/layout/LinedList"/>
    <dgm:cxn modelId="{F95C38F8-34E4-4F1D-B027-1539D4BB4E50}" type="presParOf" srcId="{300E30A9-03AF-48F7-A0DF-71B966FF83DC}" destId="{AC081B43-42B3-4B2C-A421-00296DAB30FB}" srcOrd="5" destOrd="0" presId="urn:microsoft.com/office/officeart/2008/layout/LinedList"/>
    <dgm:cxn modelId="{2210734A-441E-494D-BFFB-119A96576ACE}" type="presParOf" srcId="{AC081B43-42B3-4B2C-A421-00296DAB30FB}" destId="{5724EA9C-CB45-4B56-A5BF-B48F5A5BA9EE}" srcOrd="0" destOrd="0" presId="urn:microsoft.com/office/officeart/2008/layout/LinedList"/>
    <dgm:cxn modelId="{AC2A1C68-4E43-4903-BBA0-57A48114221E}" type="presParOf" srcId="{AC081B43-42B3-4B2C-A421-00296DAB30FB}" destId="{645C49AE-2967-4A8B-A90D-BDBD6E0062A2}" srcOrd="1" destOrd="0" presId="urn:microsoft.com/office/officeart/2008/layout/LinedList"/>
    <dgm:cxn modelId="{A545A2DC-F6D0-4202-970A-3210F856E20E}" type="presParOf" srcId="{300E30A9-03AF-48F7-A0DF-71B966FF83DC}" destId="{8D036A72-788D-4356-ACC3-65908FF7D80B}" srcOrd="6" destOrd="0" presId="urn:microsoft.com/office/officeart/2008/layout/LinedList"/>
    <dgm:cxn modelId="{378C8EA0-D7A5-4018-9ED9-E039D533BEC7}" type="presParOf" srcId="{300E30A9-03AF-48F7-A0DF-71B966FF83DC}" destId="{09C82F03-B223-4151-B25F-346681D28B6D}" srcOrd="7" destOrd="0" presId="urn:microsoft.com/office/officeart/2008/layout/LinedList"/>
    <dgm:cxn modelId="{3FC66D85-52C3-4117-9181-38125750A832}" type="presParOf" srcId="{09C82F03-B223-4151-B25F-346681D28B6D}" destId="{CF3EE3C4-4CD8-4EBB-A599-E96EEF3549BC}" srcOrd="0" destOrd="0" presId="urn:microsoft.com/office/officeart/2008/layout/LinedList"/>
    <dgm:cxn modelId="{34AFA49D-CC8E-4A4C-AB01-F60A9B5DEA08}" type="presParOf" srcId="{09C82F03-B223-4151-B25F-346681D28B6D}" destId="{CF9B8B3F-DFE4-4DE9-ACD0-A55F719AB303}" srcOrd="1" destOrd="0" presId="urn:microsoft.com/office/officeart/2008/layout/LinedList"/>
    <dgm:cxn modelId="{6B26C475-FD77-4610-B037-100BD0102A09}" type="presParOf" srcId="{300E30A9-03AF-48F7-A0DF-71B966FF83DC}" destId="{90172446-6A39-43E8-9102-B01CC8CBA626}" srcOrd="8" destOrd="0" presId="urn:microsoft.com/office/officeart/2008/layout/LinedList"/>
    <dgm:cxn modelId="{2BF76504-0F0B-4784-BB98-E016A7036DCF}" type="presParOf" srcId="{300E30A9-03AF-48F7-A0DF-71B966FF83DC}" destId="{86E304E6-7D14-4C23-963C-69FA30192AD7}" srcOrd="9" destOrd="0" presId="urn:microsoft.com/office/officeart/2008/layout/LinedList"/>
    <dgm:cxn modelId="{02EA1728-8D35-46B6-972C-ACC4CAB7DAC9}" type="presParOf" srcId="{86E304E6-7D14-4C23-963C-69FA30192AD7}" destId="{85A2CDEC-BAB7-4D80-A864-D17F814BDE20}" srcOrd="0" destOrd="0" presId="urn:microsoft.com/office/officeart/2008/layout/LinedList"/>
    <dgm:cxn modelId="{C2ECC02F-E77F-4E44-9727-62BA7B12A30D}" type="presParOf" srcId="{86E304E6-7D14-4C23-963C-69FA30192AD7}" destId="{B33CEC80-86B0-412A-9DBD-798809396B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EE806E1-19EF-418E-8EC1-0BF2A64672FC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EBDC5079-22AE-4B67-ABE4-C0AD7EAC5567}">
      <dgm:prSet/>
      <dgm:spPr/>
      <dgm:t>
        <a:bodyPr/>
        <a:lstStyle/>
        <a:p>
          <a:r>
            <a:rPr lang="hr-HR" dirty="0"/>
            <a:t>Uvodne riječi - 10 minuta</a:t>
          </a:r>
        </a:p>
        <a:p>
          <a:r>
            <a:rPr lang="hr-HR" dirty="0"/>
            <a:t>( voditelj , prezenteri , sudionici prema potrebi )</a:t>
          </a:r>
          <a:endParaRPr lang="en-US" dirty="0"/>
        </a:p>
      </dgm:t>
    </dgm:pt>
    <dgm:pt modelId="{DF96C399-A90C-41C3-94EC-01C4AB9F92C4}" type="parTrans" cxnId="{137C03AC-C955-4938-8F47-0C5DCD9AD494}">
      <dgm:prSet/>
      <dgm:spPr/>
      <dgm:t>
        <a:bodyPr/>
        <a:lstStyle/>
        <a:p>
          <a:endParaRPr lang="en-US"/>
        </a:p>
      </dgm:t>
    </dgm:pt>
    <dgm:pt modelId="{6F6BF5D0-1164-48ED-BCAC-DD2D70737CE8}" type="sibTrans" cxnId="{137C03AC-C955-4938-8F47-0C5DCD9AD494}">
      <dgm:prSet/>
      <dgm:spPr/>
      <dgm:t>
        <a:bodyPr/>
        <a:lstStyle/>
        <a:p>
          <a:endParaRPr lang="en-US"/>
        </a:p>
      </dgm:t>
    </dgm:pt>
    <dgm:pt modelId="{3E1526B6-69B5-4EC8-ACBC-E3FBE48043FC}">
      <dgm:prSet/>
      <dgm:spPr/>
      <dgm:t>
        <a:bodyPr/>
        <a:lstStyle/>
        <a:p>
          <a:r>
            <a:rPr lang="hr-HR" dirty="0"/>
            <a:t>Objašnjenje ( prezentacija ) teme  - 10 minuta</a:t>
          </a:r>
        </a:p>
        <a:p>
          <a:r>
            <a:rPr lang="hr-HR" dirty="0"/>
            <a:t>( voditelj , nositelj teme )</a:t>
          </a:r>
          <a:endParaRPr lang="en-US" dirty="0"/>
        </a:p>
      </dgm:t>
    </dgm:pt>
    <dgm:pt modelId="{D0D3A31B-F08E-498E-B39D-09D137A2AA66}" type="parTrans" cxnId="{583DF703-B535-47DD-899B-33755C7C8B0B}">
      <dgm:prSet/>
      <dgm:spPr/>
      <dgm:t>
        <a:bodyPr/>
        <a:lstStyle/>
        <a:p>
          <a:endParaRPr lang="en-US"/>
        </a:p>
      </dgm:t>
    </dgm:pt>
    <dgm:pt modelId="{2B7F01A0-2781-4AFA-81E4-335638FC6896}" type="sibTrans" cxnId="{583DF703-B535-47DD-899B-33755C7C8B0B}">
      <dgm:prSet/>
      <dgm:spPr/>
      <dgm:t>
        <a:bodyPr/>
        <a:lstStyle/>
        <a:p>
          <a:endParaRPr lang="en-US"/>
        </a:p>
      </dgm:t>
    </dgm:pt>
    <dgm:pt modelId="{C8924207-5D48-4879-B12F-5176D926E19E}">
      <dgm:prSet/>
      <dgm:spPr/>
      <dgm:t>
        <a:bodyPr/>
        <a:lstStyle/>
        <a:p>
          <a:r>
            <a:rPr lang="hr-HR" dirty="0"/>
            <a:t>Kreativno razmišljanje i diskusija - 20 minuta</a:t>
          </a:r>
        </a:p>
        <a:p>
          <a:r>
            <a:rPr lang="hr-HR" dirty="0"/>
            <a:t> ( voditelj i nositelj teme, sudionici )</a:t>
          </a:r>
          <a:endParaRPr lang="en-US" dirty="0"/>
        </a:p>
      </dgm:t>
    </dgm:pt>
    <dgm:pt modelId="{178625D4-1E9B-4DCC-A87C-FD6DF0A1290C}" type="parTrans" cxnId="{90975B4E-2875-4F8D-8DAA-A54487493D78}">
      <dgm:prSet/>
      <dgm:spPr/>
      <dgm:t>
        <a:bodyPr/>
        <a:lstStyle/>
        <a:p>
          <a:endParaRPr lang="en-US"/>
        </a:p>
      </dgm:t>
    </dgm:pt>
    <dgm:pt modelId="{310C453E-6098-40FE-9DB3-496AFCB362F9}" type="sibTrans" cxnId="{90975B4E-2875-4F8D-8DAA-A54487493D78}">
      <dgm:prSet/>
      <dgm:spPr/>
      <dgm:t>
        <a:bodyPr/>
        <a:lstStyle/>
        <a:p>
          <a:endParaRPr lang="en-US"/>
        </a:p>
      </dgm:t>
    </dgm:pt>
    <dgm:pt modelId="{0A6A8418-59FA-4BA2-9346-C7CB7F3ADA85}">
      <dgm:prSet/>
      <dgm:spPr/>
      <dgm:t>
        <a:bodyPr/>
        <a:lstStyle/>
        <a:p>
          <a:r>
            <a:rPr lang="hr-HR" dirty="0"/>
            <a:t>Odabir najboljeg rješenja , donošenje zaključka - 10 minuta </a:t>
          </a:r>
        </a:p>
        <a:p>
          <a:r>
            <a:rPr lang="hr-HR" dirty="0"/>
            <a:t>( sudionici uz pomoć voditelja )</a:t>
          </a:r>
          <a:endParaRPr lang="en-US" dirty="0"/>
        </a:p>
      </dgm:t>
    </dgm:pt>
    <dgm:pt modelId="{1875CA85-B271-4EE4-B174-B163E92B52FA}" type="parTrans" cxnId="{530E25CB-F5EF-440A-9349-4DF4E0002996}">
      <dgm:prSet/>
      <dgm:spPr/>
      <dgm:t>
        <a:bodyPr/>
        <a:lstStyle/>
        <a:p>
          <a:endParaRPr lang="en-US"/>
        </a:p>
      </dgm:t>
    </dgm:pt>
    <dgm:pt modelId="{997BC432-F49F-4577-84FF-D66399551ABF}" type="sibTrans" cxnId="{530E25CB-F5EF-440A-9349-4DF4E0002996}">
      <dgm:prSet/>
      <dgm:spPr/>
      <dgm:t>
        <a:bodyPr/>
        <a:lstStyle/>
        <a:p>
          <a:endParaRPr lang="en-US"/>
        </a:p>
      </dgm:t>
    </dgm:pt>
    <dgm:pt modelId="{E18193E6-467E-43EA-9631-B3B52B30375C}">
      <dgm:prSet/>
      <dgm:spPr/>
      <dgm:t>
        <a:bodyPr/>
        <a:lstStyle/>
        <a:p>
          <a:r>
            <a:rPr lang="hr-HR" dirty="0"/>
            <a:t>Dokumentiranje rješenja i dodjeljivanje zadataka - 10 minuta ( voditelj )</a:t>
          </a:r>
          <a:endParaRPr lang="en-US" dirty="0"/>
        </a:p>
      </dgm:t>
    </dgm:pt>
    <dgm:pt modelId="{3DA41502-060C-4EC0-BE9E-DCB5ADA13AF9}" type="parTrans" cxnId="{5C70B579-7806-4B41-8A8A-4BEE4E7E1FD8}">
      <dgm:prSet/>
      <dgm:spPr/>
      <dgm:t>
        <a:bodyPr/>
        <a:lstStyle/>
        <a:p>
          <a:endParaRPr lang="en-US"/>
        </a:p>
      </dgm:t>
    </dgm:pt>
    <dgm:pt modelId="{F1F602E2-58F2-40AF-BAB7-D3297AD8A55C}" type="sibTrans" cxnId="{5C70B579-7806-4B41-8A8A-4BEE4E7E1FD8}">
      <dgm:prSet/>
      <dgm:spPr/>
      <dgm:t>
        <a:bodyPr/>
        <a:lstStyle/>
        <a:p>
          <a:endParaRPr lang="en-US"/>
        </a:p>
      </dgm:t>
    </dgm:pt>
    <dgm:pt modelId="{BB0C274D-154E-4D52-9B7B-DCF44EF6B67B}" type="pres">
      <dgm:prSet presAssocID="{3EE806E1-19EF-418E-8EC1-0BF2A64672FC}" presName="linear" presStyleCnt="0">
        <dgm:presLayoutVars>
          <dgm:animLvl val="lvl"/>
          <dgm:resizeHandles val="exact"/>
        </dgm:presLayoutVars>
      </dgm:prSet>
      <dgm:spPr/>
    </dgm:pt>
    <dgm:pt modelId="{25E65C17-8D00-48C2-BB35-A163EB081798}" type="pres">
      <dgm:prSet presAssocID="{EBDC5079-22AE-4B67-ABE4-C0AD7EAC5567}" presName="parentText" presStyleLbl="node1" presStyleIdx="0" presStyleCnt="5" custScaleY="140435">
        <dgm:presLayoutVars>
          <dgm:chMax val="0"/>
          <dgm:bulletEnabled val="1"/>
        </dgm:presLayoutVars>
      </dgm:prSet>
      <dgm:spPr/>
    </dgm:pt>
    <dgm:pt modelId="{26610686-0863-48B0-A900-14DA687D4813}" type="pres">
      <dgm:prSet presAssocID="{6F6BF5D0-1164-48ED-BCAC-DD2D70737CE8}" presName="spacer" presStyleCnt="0"/>
      <dgm:spPr/>
    </dgm:pt>
    <dgm:pt modelId="{197C13A1-9F84-42BD-94BD-F4D5FC1310D6}" type="pres">
      <dgm:prSet presAssocID="{3E1526B6-69B5-4EC8-ACBC-E3FBE48043F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090D750-3083-4D42-83BC-70F7A4983B9C}" type="pres">
      <dgm:prSet presAssocID="{2B7F01A0-2781-4AFA-81E4-335638FC6896}" presName="spacer" presStyleCnt="0"/>
      <dgm:spPr/>
    </dgm:pt>
    <dgm:pt modelId="{5861E420-9D63-44C0-B8B5-D85A96C9D1E6}" type="pres">
      <dgm:prSet presAssocID="{C8924207-5D48-4879-B12F-5176D926E19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46549C6-0047-4A00-AF7E-B35FA9ED59E7}" type="pres">
      <dgm:prSet presAssocID="{310C453E-6098-40FE-9DB3-496AFCB362F9}" presName="spacer" presStyleCnt="0"/>
      <dgm:spPr/>
    </dgm:pt>
    <dgm:pt modelId="{7FFCF50C-7E64-404F-BC89-795E0F77FBBE}" type="pres">
      <dgm:prSet presAssocID="{0A6A8418-59FA-4BA2-9346-C7CB7F3ADA8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B59C7BD-9AD7-46C3-99B5-B007897A292D}" type="pres">
      <dgm:prSet presAssocID="{997BC432-F49F-4577-84FF-D66399551ABF}" presName="spacer" presStyleCnt="0"/>
      <dgm:spPr/>
    </dgm:pt>
    <dgm:pt modelId="{32F34BDA-5EB4-4902-9A5C-679F1F02E92B}" type="pres">
      <dgm:prSet presAssocID="{E18193E6-467E-43EA-9631-B3B52B30375C}" presName="parentText" presStyleLbl="node1" presStyleIdx="4" presStyleCnt="5" custScaleY="123663">
        <dgm:presLayoutVars>
          <dgm:chMax val="0"/>
          <dgm:bulletEnabled val="1"/>
        </dgm:presLayoutVars>
      </dgm:prSet>
      <dgm:spPr/>
    </dgm:pt>
  </dgm:ptLst>
  <dgm:cxnLst>
    <dgm:cxn modelId="{583DF703-B535-47DD-899B-33755C7C8B0B}" srcId="{3EE806E1-19EF-418E-8EC1-0BF2A64672FC}" destId="{3E1526B6-69B5-4EC8-ACBC-E3FBE48043FC}" srcOrd="1" destOrd="0" parTransId="{D0D3A31B-F08E-498E-B39D-09D137A2AA66}" sibTransId="{2B7F01A0-2781-4AFA-81E4-335638FC6896}"/>
    <dgm:cxn modelId="{23A29614-37AD-4E08-8B14-5AD295B3397A}" type="presOf" srcId="{3E1526B6-69B5-4EC8-ACBC-E3FBE48043FC}" destId="{197C13A1-9F84-42BD-94BD-F4D5FC1310D6}" srcOrd="0" destOrd="0" presId="urn:microsoft.com/office/officeart/2005/8/layout/vList2"/>
    <dgm:cxn modelId="{30674818-C9C0-49C3-ACA1-C83D46D3C6CB}" type="presOf" srcId="{C8924207-5D48-4879-B12F-5176D926E19E}" destId="{5861E420-9D63-44C0-B8B5-D85A96C9D1E6}" srcOrd="0" destOrd="0" presId="urn:microsoft.com/office/officeart/2005/8/layout/vList2"/>
    <dgm:cxn modelId="{90975B4E-2875-4F8D-8DAA-A54487493D78}" srcId="{3EE806E1-19EF-418E-8EC1-0BF2A64672FC}" destId="{C8924207-5D48-4879-B12F-5176D926E19E}" srcOrd="2" destOrd="0" parTransId="{178625D4-1E9B-4DCC-A87C-FD6DF0A1290C}" sibTransId="{310C453E-6098-40FE-9DB3-496AFCB362F9}"/>
    <dgm:cxn modelId="{5C70B579-7806-4B41-8A8A-4BEE4E7E1FD8}" srcId="{3EE806E1-19EF-418E-8EC1-0BF2A64672FC}" destId="{E18193E6-467E-43EA-9631-B3B52B30375C}" srcOrd="4" destOrd="0" parTransId="{3DA41502-060C-4EC0-BE9E-DCB5ADA13AF9}" sibTransId="{F1F602E2-58F2-40AF-BAB7-D3297AD8A55C}"/>
    <dgm:cxn modelId="{30DCC17C-5607-42E7-B3FD-ECE80921115B}" type="presOf" srcId="{0A6A8418-59FA-4BA2-9346-C7CB7F3ADA85}" destId="{7FFCF50C-7E64-404F-BC89-795E0F77FBBE}" srcOrd="0" destOrd="0" presId="urn:microsoft.com/office/officeart/2005/8/layout/vList2"/>
    <dgm:cxn modelId="{DE06658E-59DC-4ECD-B8AF-74D200AAC9AF}" type="presOf" srcId="{EBDC5079-22AE-4B67-ABE4-C0AD7EAC5567}" destId="{25E65C17-8D00-48C2-BB35-A163EB081798}" srcOrd="0" destOrd="0" presId="urn:microsoft.com/office/officeart/2005/8/layout/vList2"/>
    <dgm:cxn modelId="{137C03AC-C955-4938-8F47-0C5DCD9AD494}" srcId="{3EE806E1-19EF-418E-8EC1-0BF2A64672FC}" destId="{EBDC5079-22AE-4B67-ABE4-C0AD7EAC5567}" srcOrd="0" destOrd="0" parTransId="{DF96C399-A90C-41C3-94EC-01C4AB9F92C4}" sibTransId="{6F6BF5D0-1164-48ED-BCAC-DD2D70737CE8}"/>
    <dgm:cxn modelId="{530E25CB-F5EF-440A-9349-4DF4E0002996}" srcId="{3EE806E1-19EF-418E-8EC1-0BF2A64672FC}" destId="{0A6A8418-59FA-4BA2-9346-C7CB7F3ADA85}" srcOrd="3" destOrd="0" parTransId="{1875CA85-B271-4EE4-B174-B163E92B52FA}" sibTransId="{997BC432-F49F-4577-84FF-D66399551ABF}"/>
    <dgm:cxn modelId="{3D12EACF-5F63-49CE-8BF7-0A0CCB1D8BC1}" type="presOf" srcId="{E18193E6-467E-43EA-9631-B3B52B30375C}" destId="{32F34BDA-5EB4-4902-9A5C-679F1F02E92B}" srcOrd="0" destOrd="0" presId="urn:microsoft.com/office/officeart/2005/8/layout/vList2"/>
    <dgm:cxn modelId="{761C29EE-8255-41A1-9E52-DEAA71316CD9}" type="presOf" srcId="{3EE806E1-19EF-418E-8EC1-0BF2A64672FC}" destId="{BB0C274D-154E-4D52-9B7B-DCF44EF6B67B}" srcOrd="0" destOrd="0" presId="urn:microsoft.com/office/officeart/2005/8/layout/vList2"/>
    <dgm:cxn modelId="{DC80D318-3611-40CC-9E5D-8CF57AC978C4}" type="presParOf" srcId="{BB0C274D-154E-4D52-9B7B-DCF44EF6B67B}" destId="{25E65C17-8D00-48C2-BB35-A163EB081798}" srcOrd="0" destOrd="0" presId="urn:microsoft.com/office/officeart/2005/8/layout/vList2"/>
    <dgm:cxn modelId="{C8F0A74C-7FC7-4C5F-81A9-C84D1B2D6F63}" type="presParOf" srcId="{BB0C274D-154E-4D52-9B7B-DCF44EF6B67B}" destId="{26610686-0863-48B0-A900-14DA687D4813}" srcOrd="1" destOrd="0" presId="urn:microsoft.com/office/officeart/2005/8/layout/vList2"/>
    <dgm:cxn modelId="{AC15C77A-96BD-48A8-907A-89AC2A994976}" type="presParOf" srcId="{BB0C274D-154E-4D52-9B7B-DCF44EF6B67B}" destId="{197C13A1-9F84-42BD-94BD-F4D5FC1310D6}" srcOrd="2" destOrd="0" presId="urn:microsoft.com/office/officeart/2005/8/layout/vList2"/>
    <dgm:cxn modelId="{B0D85F55-8EDD-42CD-9D7E-8A8411C2C1EA}" type="presParOf" srcId="{BB0C274D-154E-4D52-9B7B-DCF44EF6B67B}" destId="{0090D750-3083-4D42-83BC-70F7A4983B9C}" srcOrd="3" destOrd="0" presId="urn:microsoft.com/office/officeart/2005/8/layout/vList2"/>
    <dgm:cxn modelId="{FAFD725F-9E10-4A38-A875-8D3F75393882}" type="presParOf" srcId="{BB0C274D-154E-4D52-9B7B-DCF44EF6B67B}" destId="{5861E420-9D63-44C0-B8B5-D85A96C9D1E6}" srcOrd="4" destOrd="0" presId="urn:microsoft.com/office/officeart/2005/8/layout/vList2"/>
    <dgm:cxn modelId="{77778CCC-4D86-4122-A89E-D16B95B58F24}" type="presParOf" srcId="{BB0C274D-154E-4D52-9B7B-DCF44EF6B67B}" destId="{346549C6-0047-4A00-AF7E-B35FA9ED59E7}" srcOrd="5" destOrd="0" presId="urn:microsoft.com/office/officeart/2005/8/layout/vList2"/>
    <dgm:cxn modelId="{19F15233-8D28-4D0F-9506-2A9CA75B5612}" type="presParOf" srcId="{BB0C274D-154E-4D52-9B7B-DCF44EF6B67B}" destId="{7FFCF50C-7E64-404F-BC89-795E0F77FBBE}" srcOrd="6" destOrd="0" presId="urn:microsoft.com/office/officeart/2005/8/layout/vList2"/>
    <dgm:cxn modelId="{52F53446-CFFC-42EC-867D-D4BD63BC2BAE}" type="presParOf" srcId="{BB0C274D-154E-4D52-9B7B-DCF44EF6B67B}" destId="{AB59C7BD-9AD7-46C3-99B5-B007897A292D}" srcOrd="7" destOrd="0" presId="urn:microsoft.com/office/officeart/2005/8/layout/vList2"/>
    <dgm:cxn modelId="{ED5C69AD-8243-4EFD-8F36-A49AACA1C8BA}" type="presParOf" srcId="{BB0C274D-154E-4D52-9B7B-DCF44EF6B67B}" destId="{32F34BDA-5EB4-4902-9A5C-679F1F02E92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15E817-C267-4E2E-A5E0-6FA4EFBA2CAD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CAF38706-D796-4635-8AED-3DE4BE3F9752}">
      <dgm:prSet/>
      <dgm:spPr/>
      <dgm:t>
        <a:bodyPr/>
        <a:lstStyle/>
        <a:p>
          <a:r>
            <a:rPr lang="hr-HR"/>
            <a:t>Slušanje i refleksija</a:t>
          </a:r>
          <a:endParaRPr lang="en-US"/>
        </a:p>
      </dgm:t>
    </dgm:pt>
    <dgm:pt modelId="{4C3CEC9A-B533-40CE-B375-0BA8E171856A}" type="parTrans" cxnId="{5FAD73FB-6345-4906-B769-F6CE0CD99578}">
      <dgm:prSet/>
      <dgm:spPr/>
      <dgm:t>
        <a:bodyPr/>
        <a:lstStyle/>
        <a:p>
          <a:endParaRPr lang="en-US"/>
        </a:p>
      </dgm:t>
    </dgm:pt>
    <dgm:pt modelId="{16366595-52E5-4CFF-B62C-760E722964A8}" type="sibTrans" cxnId="{5FAD73FB-6345-4906-B769-F6CE0CD99578}">
      <dgm:prSet/>
      <dgm:spPr/>
      <dgm:t>
        <a:bodyPr/>
        <a:lstStyle/>
        <a:p>
          <a:endParaRPr lang="en-US"/>
        </a:p>
      </dgm:t>
    </dgm:pt>
    <dgm:pt modelId="{62BA89E9-C2FF-45D3-BC0E-CA1D0F8895F4}">
      <dgm:prSet/>
      <dgm:spPr/>
      <dgm:t>
        <a:bodyPr/>
        <a:lstStyle/>
        <a:p>
          <a:r>
            <a:rPr lang="hr-HR"/>
            <a:t>Intrapersonalna i interpersonalna komunikacija</a:t>
          </a:r>
          <a:endParaRPr lang="en-US"/>
        </a:p>
      </dgm:t>
    </dgm:pt>
    <dgm:pt modelId="{D8BCE48F-0DD4-4C6D-9C44-90ED7163DAD4}" type="parTrans" cxnId="{5CEB9830-3331-4356-8EC4-384A075EF0B6}">
      <dgm:prSet/>
      <dgm:spPr/>
      <dgm:t>
        <a:bodyPr/>
        <a:lstStyle/>
        <a:p>
          <a:endParaRPr lang="en-US"/>
        </a:p>
      </dgm:t>
    </dgm:pt>
    <dgm:pt modelId="{16075C6F-236C-4049-B435-72D24B99D144}" type="sibTrans" cxnId="{5CEB9830-3331-4356-8EC4-384A075EF0B6}">
      <dgm:prSet/>
      <dgm:spPr/>
      <dgm:t>
        <a:bodyPr/>
        <a:lstStyle/>
        <a:p>
          <a:endParaRPr lang="en-US"/>
        </a:p>
      </dgm:t>
    </dgm:pt>
    <dgm:pt modelId="{6F278F8F-7F7E-472A-A674-DA34118BF766}">
      <dgm:prSet/>
      <dgm:spPr/>
      <dgm:t>
        <a:bodyPr/>
        <a:lstStyle/>
        <a:p>
          <a:r>
            <a:rPr lang="hr-HR"/>
            <a:t>Emocionalna inteligencija</a:t>
          </a:r>
          <a:endParaRPr lang="en-US"/>
        </a:p>
      </dgm:t>
    </dgm:pt>
    <dgm:pt modelId="{06EB6AE4-356E-4358-ADA3-12455DFEE95A}" type="parTrans" cxnId="{5CF76CBB-E677-4749-BC87-EDCD908DF2D2}">
      <dgm:prSet/>
      <dgm:spPr/>
      <dgm:t>
        <a:bodyPr/>
        <a:lstStyle/>
        <a:p>
          <a:endParaRPr lang="en-US"/>
        </a:p>
      </dgm:t>
    </dgm:pt>
    <dgm:pt modelId="{6D0CDF8E-8545-474D-AACF-2CC5FE51DC5F}" type="sibTrans" cxnId="{5CF76CBB-E677-4749-BC87-EDCD908DF2D2}">
      <dgm:prSet/>
      <dgm:spPr/>
      <dgm:t>
        <a:bodyPr/>
        <a:lstStyle/>
        <a:p>
          <a:endParaRPr lang="en-US"/>
        </a:p>
      </dgm:t>
    </dgm:pt>
    <dgm:pt modelId="{2F21B479-513D-4A7C-BEB3-169B2FFFE188}">
      <dgm:prSet/>
      <dgm:spPr/>
      <dgm:t>
        <a:bodyPr/>
        <a:lstStyle/>
        <a:p>
          <a:r>
            <a:rPr lang="hr-HR"/>
            <a:t>Kritičko mišljenje</a:t>
          </a:r>
          <a:endParaRPr lang="en-US"/>
        </a:p>
      </dgm:t>
    </dgm:pt>
    <dgm:pt modelId="{306153C2-D79D-48E7-BB16-8D34CF0BB8D5}" type="parTrans" cxnId="{EED8A801-6F99-4661-B58D-2C61E33A244E}">
      <dgm:prSet/>
      <dgm:spPr/>
      <dgm:t>
        <a:bodyPr/>
        <a:lstStyle/>
        <a:p>
          <a:endParaRPr lang="en-US"/>
        </a:p>
      </dgm:t>
    </dgm:pt>
    <dgm:pt modelId="{6E37AF41-1DBA-48D3-8748-2F90BEAD9537}" type="sibTrans" cxnId="{EED8A801-6F99-4661-B58D-2C61E33A244E}">
      <dgm:prSet/>
      <dgm:spPr/>
      <dgm:t>
        <a:bodyPr/>
        <a:lstStyle/>
        <a:p>
          <a:endParaRPr lang="en-US"/>
        </a:p>
      </dgm:t>
    </dgm:pt>
    <dgm:pt modelId="{7E2A582B-1BDF-4C37-9DD1-ED6D453CDDE1}">
      <dgm:prSet/>
      <dgm:spPr/>
      <dgm:t>
        <a:bodyPr/>
        <a:lstStyle/>
        <a:p>
          <a:r>
            <a:rPr lang="hr-HR"/>
            <a:t>Uvažavanje konteksta , dosljednost , prilagodljivost </a:t>
          </a:r>
          <a:endParaRPr lang="en-US"/>
        </a:p>
      </dgm:t>
    </dgm:pt>
    <dgm:pt modelId="{88190D3A-57F2-430D-8E14-BCA143C85C11}" type="parTrans" cxnId="{755DA989-BC99-41D4-9CA8-AA298D8EF1BB}">
      <dgm:prSet/>
      <dgm:spPr/>
      <dgm:t>
        <a:bodyPr/>
        <a:lstStyle/>
        <a:p>
          <a:endParaRPr lang="en-US"/>
        </a:p>
      </dgm:t>
    </dgm:pt>
    <dgm:pt modelId="{0BB83A46-3087-4E2E-B645-B047513B48C9}" type="sibTrans" cxnId="{755DA989-BC99-41D4-9CA8-AA298D8EF1BB}">
      <dgm:prSet/>
      <dgm:spPr/>
      <dgm:t>
        <a:bodyPr/>
        <a:lstStyle/>
        <a:p>
          <a:endParaRPr lang="en-US"/>
        </a:p>
      </dgm:t>
    </dgm:pt>
    <dgm:pt modelId="{7A88EF62-50AC-4B28-A2F8-26658AFE6911}">
      <dgm:prSet/>
      <dgm:spPr/>
      <dgm:t>
        <a:bodyPr/>
        <a:lstStyle/>
        <a:p>
          <a:r>
            <a:rPr lang="hr-HR"/>
            <a:t>Odsustvo predrasuda</a:t>
          </a:r>
          <a:endParaRPr lang="en-US"/>
        </a:p>
      </dgm:t>
    </dgm:pt>
    <dgm:pt modelId="{1E9C9D03-2964-4C8E-B476-E2E30EE74777}" type="parTrans" cxnId="{2F476BD0-9C62-4E03-A7D5-5AFE0544C180}">
      <dgm:prSet/>
      <dgm:spPr/>
      <dgm:t>
        <a:bodyPr/>
        <a:lstStyle/>
        <a:p>
          <a:endParaRPr lang="en-US"/>
        </a:p>
      </dgm:t>
    </dgm:pt>
    <dgm:pt modelId="{2A5F95F2-584B-48EB-8651-C93DED46DC45}" type="sibTrans" cxnId="{2F476BD0-9C62-4E03-A7D5-5AFE0544C180}">
      <dgm:prSet/>
      <dgm:spPr/>
      <dgm:t>
        <a:bodyPr/>
        <a:lstStyle/>
        <a:p>
          <a:endParaRPr lang="en-US"/>
        </a:p>
      </dgm:t>
    </dgm:pt>
    <dgm:pt modelId="{97DE3201-9E03-492F-A5E5-85020FEC090C}" type="pres">
      <dgm:prSet presAssocID="{2A15E817-C267-4E2E-A5E0-6FA4EFBA2CAD}" presName="vert0" presStyleCnt="0">
        <dgm:presLayoutVars>
          <dgm:dir/>
          <dgm:animOne val="branch"/>
          <dgm:animLvl val="lvl"/>
        </dgm:presLayoutVars>
      </dgm:prSet>
      <dgm:spPr/>
    </dgm:pt>
    <dgm:pt modelId="{CD48FBAA-F6DD-4D5B-A1A6-507056A25523}" type="pres">
      <dgm:prSet presAssocID="{CAF38706-D796-4635-8AED-3DE4BE3F9752}" presName="thickLine" presStyleLbl="alignNode1" presStyleIdx="0" presStyleCnt="6"/>
      <dgm:spPr/>
    </dgm:pt>
    <dgm:pt modelId="{543D1CC3-8C05-454A-ABA8-41D75B238509}" type="pres">
      <dgm:prSet presAssocID="{CAF38706-D796-4635-8AED-3DE4BE3F9752}" presName="horz1" presStyleCnt="0"/>
      <dgm:spPr/>
    </dgm:pt>
    <dgm:pt modelId="{AD2FF886-C3A1-498B-8339-A84D2BC7C21B}" type="pres">
      <dgm:prSet presAssocID="{CAF38706-D796-4635-8AED-3DE4BE3F9752}" presName="tx1" presStyleLbl="revTx" presStyleIdx="0" presStyleCnt="6"/>
      <dgm:spPr/>
    </dgm:pt>
    <dgm:pt modelId="{E9562525-A3BF-4579-B62D-28E38C90ACC9}" type="pres">
      <dgm:prSet presAssocID="{CAF38706-D796-4635-8AED-3DE4BE3F9752}" presName="vert1" presStyleCnt="0"/>
      <dgm:spPr/>
    </dgm:pt>
    <dgm:pt modelId="{223B46E9-E4A4-413F-AC6E-5CDE7346E261}" type="pres">
      <dgm:prSet presAssocID="{62BA89E9-C2FF-45D3-BC0E-CA1D0F8895F4}" presName="thickLine" presStyleLbl="alignNode1" presStyleIdx="1" presStyleCnt="6"/>
      <dgm:spPr/>
    </dgm:pt>
    <dgm:pt modelId="{30267A92-CA07-4FF9-9D8B-997E77D2DF7F}" type="pres">
      <dgm:prSet presAssocID="{62BA89E9-C2FF-45D3-BC0E-CA1D0F8895F4}" presName="horz1" presStyleCnt="0"/>
      <dgm:spPr/>
    </dgm:pt>
    <dgm:pt modelId="{6BE0EC65-2CAF-40BB-AE6B-29BD56D2FAF5}" type="pres">
      <dgm:prSet presAssocID="{62BA89E9-C2FF-45D3-BC0E-CA1D0F8895F4}" presName="tx1" presStyleLbl="revTx" presStyleIdx="1" presStyleCnt="6"/>
      <dgm:spPr/>
    </dgm:pt>
    <dgm:pt modelId="{FAE41727-B7CA-44F5-AB3E-A5ABFBCBBD6A}" type="pres">
      <dgm:prSet presAssocID="{62BA89E9-C2FF-45D3-BC0E-CA1D0F8895F4}" presName="vert1" presStyleCnt="0"/>
      <dgm:spPr/>
    </dgm:pt>
    <dgm:pt modelId="{9134319A-A485-475D-AAAB-C703647B8891}" type="pres">
      <dgm:prSet presAssocID="{6F278F8F-7F7E-472A-A674-DA34118BF766}" presName="thickLine" presStyleLbl="alignNode1" presStyleIdx="2" presStyleCnt="6"/>
      <dgm:spPr/>
    </dgm:pt>
    <dgm:pt modelId="{38FACA37-1D84-40F6-BC21-E82CE7EB2F11}" type="pres">
      <dgm:prSet presAssocID="{6F278F8F-7F7E-472A-A674-DA34118BF766}" presName="horz1" presStyleCnt="0"/>
      <dgm:spPr/>
    </dgm:pt>
    <dgm:pt modelId="{0C982A26-E7C9-40B1-8B19-4972687F5ACB}" type="pres">
      <dgm:prSet presAssocID="{6F278F8F-7F7E-472A-A674-DA34118BF766}" presName="tx1" presStyleLbl="revTx" presStyleIdx="2" presStyleCnt="6"/>
      <dgm:spPr/>
    </dgm:pt>
    <dgm:pt modelId="{27EEC4F3-8142-4AD0-AEFA-CDBFFE3D8F02}" type="pres">
      <dgm:prSet presAssocID="{6F278F8F-7F7E-472A-A674-DA34118BF766}" presName="vert1" presStyleCnt="0"/>
      <dgm:spPr/>
    </dgm:pt>
    <dgm:pt modelId="{3600FEBF-0829-4C22-8B4C-3E6C5A7F4F29}" type="pres">
      <dgm:prSet presAssocID="{2F21B479-513D-4A7C-BEB3-169B2FFFE188}" presName="thickLine" presStyleLbl="alignNode1" presStyleIdx="3" presStyleCnt="6"/>
      <dgm:spPr/>
    </dgm:pt>
    <dgm:pt modelId="{B9D78FAF-220C-4315-9536-26CC8D6069F0}" type="pres">
      <dgm:prSet presAssocID="{2F21B479-513D-4A7C-BEB3-169B2FFFE188}" presName="horz1" presStyleCnt="0"/>
      <dgm:spPr/>
    </dgm:pt>
    <dgm:pt modelId="{FA9196C1-2AF2-445E-AF25-DC2E0D8A6609}" type="pres">
      <dgm:prSet presAssocID="{2F21B479-513D-4A7C-BEB3-169B2FFFE188}" presName="tx1" presStyleLbl="revTx" presStyleIdx="3" presStyleCnt="6"/>
      <dgm:spPr/>
    </dgm:pt>
    <dgm:pt modelId="{9831AD1B-E15F-4B8B-976A-152BA9B86953}" type="pres">
      <dgm:prSet presAssocID="{2F21B479-513D-4A7C-BEB3-169B2FFFE188}" presName="vert1" presStyleCnt="0"/>
      <dgm:spPr/>
    </dgm:pt>
    <dgm:pt modelId="{82551172-C2A8-4963-A86B-4C7D0E2A8747}" type="pres">
      <dgm:prSet presAssocID="{7E2A582B-1BDF-4C37-9DD1-ED6D453CDDE1}" presName="thickLine" presStyleLbl="alignNode1" presStyleIdx="4" presStyleCnt="6"/>
      <dgm:spPr/>
    </dgm:pt>
    <dgm:pt modelId="{55723FC2-3C27-4B44-9393-661D134DD0F3}" type="pres">
      <dgm:prSet presAssocID="{7E2A582B-1BDF-4C37-9DD1-ED6D453CDDE1}" presName="horz1" presStyleCnt="0"/>
      <dgm:spPr/>
    </dgm:pt>
    <dgm:pt modelId="{00917B3B-A468-4E61-8D63-7AFCC00809D8}" type="pres">
      <dgm:prSet presAssocID="{7E2A582B-1BDF-4C37-9DD1-ED6D453CDDE1}" presName="tx1" presStyleLbl="revTx" presStyleIdx="4" presStyleCnt="6"/>
      <dgm:spPr/>
    </dgm:pt>
    <dgm:pt modelId="{7527730E-4B02-4136-8173-A6B339D95D8B}" type="pres">
      <dgm:prSet presAssocID="{7E2A582B-1BDF-4C37-9DD1-ED6D453CDDE1}" presName="vert1" presStyleCnt="0"/>
      <dgm:spPr/>
    </dgm:pt>
    <dgm:pt modelId="{1AA421D2-7271-4F8E-9F83-F6149F0F034D}" type="pres">
      <dgm:prSet presAssocID="{7A88EF62-50AC-4B28-A2F8-26658AFE6911}" presName="thickLine" presStyleLbl="alignNode1" presStyleIdx="5" presStyleCnt="6"/>
      <dgm:spPr/>
    </dgm:pt>
    <dgm:pt modelId="{D56CC7D5-9B87-4077-8D4D-FC4889B8D2F9}" type="pres">
      <dgm:prSet presAssocID="{7A88EF62-50AC-4B28-A2F8-26658AFE6911}" presName="horz1" presStyleCnt="0"/>
      <dgm:spPr/>
    </dgm:pt>
    <dgm:pt modelId="{351B3E70-B40E-4EB4-BEF8-A81F3589FDC6}" type="pres">
      <dgm:prSet presAssocID="{7A88EF62-50AC-4B28-A2F8-26658AFE6911}" presName="tx1" presStyleLbl="revTx" presStyleIdx="5" presStyleCnt="6"/>
      <dgm:spPr/>
    </dgm:pt>
    <dgm:pt modelId="{33161380-C307-40F8-B27A-A095D4ED5E9D}" type="pres">
      <dgm:prSet presAssocID="{7A88EF62-50AC-4B28-A2F8-26658AFE6911}" presName="vert1" presStyleCnt="0"/>
      <dgm:spPr/>
    </dgm:pt>
  </dgm:ptLst>
  <dgm:cxnLst>
    <dgm:cxn modelId="{EED8A801-6F99-4661-B58D-2C61E33A244E}" srcId="{2A15E817-C267-4E2E-A5E0-6FA4EFBA2CAD}" destId="{2F21B479-513D-4A7C-BEB3-169B2FFFE188}" srcOrd="3" destOrd="0" parTransId="{306153C2-D79D-48E7-BB16-8D34CF0BB8D5}" sibTransId="{6E37AF41-1DBA-48D3-8748-2F90BEAD9537}"/>
    <dgm:cxn modelId="{BA6A3C04-3C49-4908-90FA-3FAFBE78FCA3}" type="presOf" srcId="{7E2A582B-1BDF-4C37-9DD1-ED6D453CDDE1}" destId="{00917B3B-A468-4E61-8D63-7AFCC00809D8}" srcOrd="0" destOrd="0" presId="urn:microsoft.com/office/officeart/2008/layout/LinedList"/>
    <dgm:cxn modelId="{D2E1382D-244B-4E2F-8647-A4A9DE70EB57}" type="presOf" srcId="{7A88EF62-50AC-4B28-A2F8-26658AFE6911}" destId="{351B3E70-B40E-4EB4-BEF8-A81F3589FDC6}" srcOrd="0" destOrd="0" presId="urn:microsoft.com/office/officeart/2008/layout/LinedList"/>
    <dgm:cxn modelId="{5CEB9830-3331-4356-8EC4-384A075EF0B6}" srcId="{2A15E817-C267-4E2E-A5E0-6FA4EFBA2CAD}" destId="{62BA89E9-C2FF-45D3-BC0E-CA1D0F8895F4}" srcOrd="1" destOrd="0" parTransId="{D8BCE48F-0DD4-4C6D-9C44-90ED7163DAD4}" sibTransId="{16075C6F-236C-4049-B435-72D24B99D144}"/>
    <dgm:cxn modelId="{8AC63263-C28E-4F75-9CCE-EF13DC4BD1BC}" type="presOf" srcId="{62BA89E9-C2FF-45D3-BC0E-CA1D0F8895F4}" destId="{6BE0EC65-2CAF-40BB-AE6B-29BD56D2FAF5}" srcOrd="0" destOrd="0" presId="urn:microsoft.com/office/officeart/2008/layout/LinedList"/>
    <dgm:cxn modelId="{755DA989-BC99-41D4-9CA8-AA298D8EF1BB}" srcId="{2A15E817-C267-4E2E-A5E0-6FA4EFBA2CAD}" destId="{7E2A582B-1BDF-4C37-9DD1-ED6D453CDDE1}" srcOrd="4" destOrd="0" parTransId="{88190D3A-57F2-430D-8E14-BCA143C85C11}" sibTransId="{0BB83A46-3087-4E2E-B645-B047513B48C9}"/>
    <dgm:cxn modelId="{589C44A5-3531-48E8-9488-3F0FBD18AAB8}" type="presOf" srcId="{CAF38706-D796-4635-8AED-3DE4BE3F9752}" destId="{AD2FF886-C3A1-498B-8339-A84D2BC7C21B}" srcOrd="0" destOrd="0" presId="urn:microsoft.com/office/officeart/2008/layout/LinedList"/>
    <dgm:cxn modelId="{22DBBDA9-1FDF-486F-BF6E-5B998C261B0C}" type="presOf" srcId="{2A15E817-C267-4E2E-A5E0-6FA4EFBA2CAD}" destId="{97DE3201-9E03-492F-A5E5-85020FEC090C}" srcOrd="0" destOrd="0" presId="urn:microsoft.com/office/officeart/2008/layout/LinedList"/>
    <dgm:cxn modelId="{5CF76CBB-E677-4749-BC87-EDCD908DF2D2}" srcId="{2A15E817-C267-4E2E-A5E0-6FA4EFBA2CAD}" destId="{6F278F8F-7F7E-472A-A674-DA34118BF766}" srcOrd="2" destOrd="0" parTransId="{06EB6AE4-356E-4358-ADA3-12455DFEE95A}" sibTransId="{6D0CDF8E-8545-474D-AACF-2CC5FE51DC5F}"/>
    <dgm:cxn modelId="{AFB9E6C8-21BF-4BE4-8DD1-F90746796F50}" type="presOf" srcId="{6F278F8F-7F7E-472A-A674-DA34118BF766}" destId="{0C982A26-E7C9-40B1-8B19-4972687F5ACB}" srcOrd="0" destOrd="0" presId="urn:microsoft.com/office/officeart/2008/layout/LinedList"/>
    <dgm:cxn modelId="{2F476BD0-9C62-4E03-A7D5-5AFE0544C180}" srcId="{2A15E817-C267-4E2E-A5E0-6FA4EFBA2CAD}" destId="{7A88EF62-50AC-4B28-A2F8-26658AFE6911}" srcOrd="5" destOrd="0" parTransId="{1E9C9D03-2964-4C8E-B476-E2E30EE74777}" sibTransId="{2A5F95F2-584B-48EB-8651-C93DED46DC45}"/>
    <dgm:cxn modelId="{578D8DF4-A3E5-4ADB-980E-645F40ECCAEA}" type="presOf" srcId="{2F21B479-513D-4A7C-BEB3-169B2FFFE188}" destId="{FA9196C1-2AF2-445E-AF25-DC2E0D8A6609}" srcOrd="0" destOrd="0" presId="urn:microsoft.com/office/officeart/2008/layout/LinedList"/>
    <dgm:cxn modelId="{5FAD73FB-6345-4906-B769-F6CE0CD99578}" srcId="{2A15E817-C267-4E2E-A5E0-6FA4EFBA2CAD}" destId="{CAF38706-D796-4635-8AED-3DE4BE3F9752}" srcOrd="0" destOrd="0" parTransId="{4C3CEC9A-B533-40CE-B375-0BA8E171856A}" sibTransId="{16366595-52E5-4CFF-B62C-760E722964A8}"/>
    <dgm:cxn modelId="{FA3396EB-299C-47C7-B23D-5DB4BD9FECD1}" type="presParOf" srcId="{97DE3201-9E03-492F-A5E5-85020FEC090C}" destId="{CD48FBAA-F6DD-4D5B-A1A6-507056A25523}" srcOrd="0" destOrd="0" presId="urn:microsoft.com/office/officeart/2008/layout/LinedList"/>
    <dgm:cxn modelId="{460AA7E5-18B0-4908-BC56-F8EC4BF06CA4}" type="presParOf" srcId="{97DE3201-9E03-492F-A5E5-85020FEC090C}" destId="{543D1CC3-8C05-454A-ABA8-41D75B238509}" srcOrd="1" destOrd="0" presId="urn:microsoft.com/office/officeart/2008/layout/LinedList"/>
    <dgm:cxn modelId="{68E88179-BAB4-4A87-B78B-7FB79E593A79}" type="presParOf" srcId="{543D1CC3-8C05-454A-ABA8-41D75B238509}" destId="{AD2FF886-C3A1-498B-8339-A84D2BC7C21B}" srcOrd="0" destOrd="0" presId="urn:microsoft.com/office/officeart/2008/layout/LinedList"/>
    <dgm:cxn modelId="{1E631191-F83C-4011-8493-68D8EB6E7043}" type="presParOf" srcId="{543D1CC3-8C05-454A-ABA8-41D75B238509}" destId="{E9562525-A3BF-4579-B62D-28E38C90ACC9}" srcOrd="1" destOrd="0" presId="urn:microsoft.com/office/officeart/2008/layout/LinedList"/>
    <dgm:cxn modelId="{B89F16B4-6D7E-4459-B999-ED37FF7921CC}" type="presParOf" srcId="{97DE3201-9E03-492F-A5E5-85020FEC090C}" destId="{223B46E9-E4A4-413F-AC6E-5CDE7346E261}" srcOrd="2" destOrd="0" presId="urn:microsoft.com/office/officeart/2008/layout/LinedList"/>
    <dgm:cxn modelId="{8272CC9C-F2DA-41E1-ABEA-FCC3ED409EE8}" type="presParOf" srcId="{97DE3201-9E03-492F-A5E5-85020FEC090C}" destId="{30267A92-CA07-4FF9-9D8B-997E77D2DF7F}" srcOrd="3" destOrd="0" presId="urn:microsoft.com/office/officeart/2008/layout/LinedList"/>
    <dgm:cxn modelId="{37D34329-2AC0-4445-88ED-34A0F81764BB}" type="presParOf" srcId="{30267A92-CA07-4FF9-9D8B-997E77D2DF7F}" destId="{6BE0EC65-2CAF-40BB-AE6B-29BD56D2FAF5}" srcOrd="0" destOrd="0" presId="urn:microsoft.com/office/officeart/2008/layout/LinedList"/>
    <dgm:cxn modelId="{AD853C8B-35FD-41A4-85A4-901F5010DD25}" type="presParOf" srcId="{30267A92-CA07-4FF9-9D8B-997E77D2DF7F}" destId="{FAE41727-B7CA-44F5-AB3E-A5ABFBCBBD6A}" srcOrd="1" destOrd="0" presId="urn:microsoft.com/office/officeart/2008/layout/LinedList"/>
    <dgm:cxn modelId="{7ED907DC-A3AB-4B48-93B9-3DE418D007EA}" type="presParOf" srcId="{97DE3201-9E03-492F-A5E5-85020FEC090C}" destId="{9134319A-A485-475D-AAAB-C703647B8891}" srcOrd="4" destOrd="0" presId="urn:microsoft.com/office/officeart/2008/layout/LinedList"/>
    <dgm:cxn modelId="{1311B3CC-CF57-49A3-BBFA-DD14977A862C}" type="presParOf" srcId="{97DE3201-9E03-492F-A5E5-85020FEC090C}" destId="{38FACA37-1D84-40F6-BC21-E82CE7EB2F11}" srcOrd="5" destOrd="0" presId="urn:microsoft.com/office/officeart/2008/layout/LinedList"/>
    <dgm:cxn modelId="{8EDCC5EA-ED4A-4AAF-B8B8-516D074D6407}" type="presParOf" srcId="{38FACA37-1D84-40F6-BC21-E82CE7EB2F11}" destId="{0C982A26-E7C9-40B1-8B19-4972687F5ACB}" srcOrd="0" destOrd="0" presId="urn:microsoft.com/office/officeart/2008/layout/LinedList"/>
    <dgm:cxn modelId="{230A6CD4-D81D-4F8D-A6C1-FCA3ECBC9C7F}" type="presParOf" srcId="{38FACA37-1D84-40F6-BC21-E82CE7EB2F11}" destId="{27EEC4F3-8142-4AD0-AEFA-CDBFFE3D8F02}" srcOrd="1" destOrd="0" presId="urn:microsoft.com/office/officeart/2008/layout/LinedList"/>
    <dgm:cxn modelId="{50D9134E-E613-4FEA-91EB-EE4C52BD8348}" type="presParOf" srcId="{97DE3201-9E03-492F-A5E5-85020FEC090C}" destId="{3600FEBF-0829-4C22-8B4C-3E6C5A7F4F29}" srcOrd="6" destOrd="0" presId="urn:microsoft.com/office/officeart/2008/layout/LinedList"/>
    <dgm:cxn modelId="{B398A57A-C159-4AFF-976E-E6E2E1B2F52F}" type="presParOf" srcId="{97DE3201-9E03-492F-A5E5-85020FEC090C}" destId="{B9D78FAF-220C-4315-9536-26CC8D6069F0}" srcOrd="7" destOrd="0" presId="urn:microsoft.com/office/officeart/2008/layout/LinedList"/>
    <dgm:cxn modelId="{9F46BB0E-3F17-442B-B131-484D5E38EB0A}" type="presParOf" srcId="{B9D78FAF-220C-4315-9536-26CC8D6069F0}" destId="{FA9196C1-2AF2-445E-AF25-DC2E0D8A6609}" srcOrd="0" destOrd="0" presId="urn:microsoft.com/office/officeart/2008/layout/LinedList"/>
    <dgm:cxn modelId="{57A099EE-CADF-4BEC-A4CF-0BE8DDE4E133}" type="presParOf" srcId="{B9D78FAF-220C-4315-9536-26CC8D6069F0}" destId="{9831AD1B-E15F-4B8B-976A-152BA9B86953}" srcOrd="1" destOrd="0" presId="urn:microsoft.com/office/officeart/2008/layout/LinedList"/>
    <dgm:cxn modelId="{B73FBB16-44B9-486A-A6A0-6CFF28F92193}" type="presParOf" srcId="{97DE3201-9E03-492F-A5E5-85020FEC090C}" destId="{82551172-C2A8-4963-A86B-4C7D0E2A8747}" srcOrd="8" destOrd="0" presId="urn:microsoft.com/office/officeart/2008/layout/LinedList"/>
    <dgm:cxn modelId="{D320B4CB-56E4-49E2-8692-56BF4C937F4F}" type="presParOf" srcId="{97DE3201-9E03-492F-A5E5-85020FEC090C}" destId="{55723FC2-3C27-4B44-9393-661D134DD0F3}" srcOrd="9" destOrd="0" presId="urn:microsoft.com/office/officeart/2008/layout/LinedList"/>
    <dgm:cxn modelId="{D7EA7DFA-71A3-4D04-957D-B9DEFD3838BA}" type="presParOf" srcId="{55723FC2-3C27-4B44-9393-661D134DD0F3}" destId="{00917B3B-A468-4E61-8D63-7AFCC00809D8}" srcOrd="0" destOrd="0" presId="urn:microsoft.com/office/officeart/2008/layout/LinedList"/>
    <dgm:cxn modelId="{11930166-8566-43D7-AC87-823DDB2D6330}" type="presParOf" srcId="{55723FC2-3C27-4B44-9393-661D134DD0F3}" destId="{7527730E-4B02-4136-8173-A6B339D95D8B}" srcOrd="1" destOrd="0" presId="urn:microsoft.com/office/officeart/2008/layout/LinedList"/>
    <dgm:cxn modelId="{43E89635-A4B6-4FEC-9A21-8D8C851C4BDB}" type="presParOf" srcId="{97DE3201-9E03-492F-A5E5-85020FEC090C}" destId="{1AA421D2-7271-4F8E-9F83-F6149F0F034D}" srcOrd="10" destOrd="0" presId="urn:microsoft.com/office/officeart/2008/layout/LinedList"/>
    <dgm:cxn modelId="{DC2C37A0-1F8D-409E-A8AE-DDFB31378762}" type="presParOf" srcId="{97DE3201-9E03-492F-A5E5-85020FEC090C}" destId="{D56CC7D5-9B87-4077-8D4D-FC4889B8D2F9}" srcOrd="11" destOrd="0" presId="urn:microsoft.com/office/officeart/2008/layout/LinedList"/>
    <dgm:cxn modelId="{F4C0CA67-C265-4AA9-B015-A0C9ACB9FAFE}" type="presParOf" srcId="{D56CC7D5-9B87-4077-8D4D-FC4889B8D2F9}" destId="{351B3E70-B40E-4EB4-BEF8-A81F3589FDC6}" srcOrd="0" destOrd="0" presId="urn:microsoft.com/office/officeart/2008/layout/LinedList"/>
    <dgm:cxn modelId="{B2BD4A11-419A-4E43-9536-ACA5E366B131}" type="presParOf" srcId="{D56CC7D5-9B87-4077-8D4D-FC4889B8D2F9}" destId="{33161380-C307-40F8-B27A-A095D4ED5E9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FA99018-3F47-4C55-95A1-1C6EBBE92B52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D0E47D-B6B1-408F-A313-792886F0C8E4}">
      <dgm:prSet/>
      <dgm:spPr/>
      <dgm:t>
        <a:bodyPr/>
        <a:lstStyle/>
        <a:p>
          <a:r>
            <a:rPr lang="hr-HR" dirty="0"/>
            <a:t>Misija , vizija, uspješnost, predviđanje, vođenje</a:t>
          </a:r>
          <a:endParaRPr lang="en-US" dirty="0"/>
        </a:p>
      </dgm:t>
    </dgm:pt>
    <dgm:pt modelId="{8B089388-BE6F-461B-94CE-EE3D20E5B091}" type="parTrans" cxnId="{12797462-99D2-40FF-90BB-6CC556BC3C16}">
      <dgm:prSet/>
      <dgm:spPr/>
      <dgm:t>
        <a:bodyPr/>
        <a:lstStyle/>
        <a:p>
          <a:endParaRPr lang="en-US"/>
        </a:p>
      </dgm:t>
    </dgm:pt>
    <dgm:pt modelId="{2366315D-FDB0-4AC4-BDDA-24EF2FAD7E1C}" type="sibTrans" cxnId="{12797462-99D2-40FF-90BB-6CC556BC3C16}">
      <dgm:prSet/>
      <dgm:spPr/>
      <dgm:t>
        <a:bodyPr/>
        <a:lstStyle/>
        <a:p>
          <a:endParaRPr lang="en-US"/>
        </a:p>
      </dgm:t>
    </dgm:pt>
    <dgm:pt modelId="{E158CB90-68F4-430C-8546-54EE5C6DA046}">
      <dgm:prSet/>
      <dgm:spPr/>
      <dgm:t>
        <a:bodyPr/>
        <a:lstStyle/>
        <a:p>
          <a:r>
            <a:rPr lang="hr-HR"/>
            <a:t>Zakon , pravičnost , održivost </a:t>
          </a:r>
          <a:endParaRPr lang="en-US"/>
        </a:p>
      </dgm:t>
    </dgm:pt>
    <dgm:pt modelId="{77D5D1FA-61E2-461F-9BFB-6C28AE004406}" type="parTrans" cxnId="{BF9836E3-D6CF-41F0-9DB3-5A902787ED7B}">
      <dgm:prSet/>
      <dgm:spPr/>
      <dgm:t>
        <a:bodyPr/>
        <a:lstStyle/>
        <a:p>
          <a:endParaRPr lang="en-US"/>
        </a:p>
      </dgm:t>
    </dgm:pt>
    <dgm:pt modelId="{BE2C81C1-2A2E-4BBD-9E4F-F339FBCFA88C}" type="sibTrans" cxnId="{BF9836E3-D6CF-41F0-9DB3-5A902787ED7B}">
      <dgm:prSet/>
      <dgm:spPr/>
      <dgm:t>
        <a:bodyPr/>
        <a:lstStyle/>
        <a:p>
          <a:endParaRPr lang="en-US"/>
        </a:p>
      </dgm:t>
    </dgm:pt>
    <dgm:pt modelId="{6F80A9C9-042F-487B-901E-4D390E1448D8}">
      <dgm:prSet/>
      <dgm:spPr/>
      <dgm:t>
        <a:bodyPr/>
        <a:lstStyle/>
        <a:p>
          <a:r>
            <a:rPr lang="hr-HR"/>
            <a:t>Motivacija, nagrađivanje </a:t>
          </a:r>
          <a:endParaRPr lang="en-US"/>
        </a:p>
      </dgm:t>
    </dgm:pt>
    <dgm:pt modelId="{0952FA65-5A4C-4F7F-A9FF-9B2EAB6B6828}" type="parTrans" cxnId="{3B2626D3-6BCB-45E1-94CA-DCA30186AF9A}">
      <dgm:prSet/>
      <dgm:spPr/>
      <dgm:t>
        <a:bodyPr/>
        <a:lstStyle/>
        <a:p>
          <a:endParaRPr lang="en-US"/>
        </a:p>
      </dgm:t>
    </dgm:pt>
    <dgm:pt modelId="{1370ED8A-2B27-4263-83C5-E93D39C9FED1}" type="sibTrans" cxnId="{3B2626D3-6BCB-45E1-94CA-DCA30186AF9A}">
      <dgm:prSet/>
      <dgm:spPr/>
      <dgm:t>
        <a:bodyPr/>
        <a:lstStyle/>
        <a:p>
          <a:endParaRPr lang="en-US"/>
        </a:p>
      </dgm:t>
    </dgm:pt>
    <dgm:pt modelId="{B0A478A6-57B2-4E02-9CC7-FD726034D41D}">
      <dgm:prSet/>
      <dgm:spPr/>
      <dgm:t>
        <a:bodyPr/>
        <a:lstStyle/>
        <a:p>
          <a:r>
            <a:rPr lang="hr-HR"/>
            <a:t>Interesi i potrebe sudionika </a:t>
          </a:r>
          <a:endParaRPr lang="en-US"/>
        </a:p>
      </dgm:t>
    </dgm:pt>
    <dgm:pt modelId="{EA73AAA2-3839-4B08-8883-1526EBAB62ED}" type="parTrans" cxnId="{12A3C2B9-BC26-4533-AE05-B5A14D4C21C3}">
      <dgm:prSet/>
      <dgm:spPr/>
      <dgm:t>
        <a:bodyPr/>
        <a:lstStyle/>
        <a:p>
          <a:endParaRPr lang="en-US"/>
        </a:p>
      </dgm:t>
    </dgm:pt>
    <dgm:pt modelId="{28CE2BB9-E12B-4CFC-B6D4-39F493168CA9}" type="sibTrans" cxnId="{12A3C2B9-BC26-4533-AE05-B5A14D4C21C3}">
      <dgm:prSet/>
      <dgm:spPr/>
      <dgm:t>
        <a:bodyPr/>
        <a:lstStyle/>
        <a:p>
          <a:endParaRPr lang="en-US"/>
        </a:p>
      </dgm:t>
    </dgm:pt>
    <dgm:pt modelId="{329F31F1-E1C8-45F4-B240-4878163D7825}">
      <dgm:prSet/>
      <dgm:spPr/>
      <dgm:t>
        <a:bodyPr/>
        <a:lstStyle/>
        <a:p>
          <a:r>
            <a:rPr lang="hr-HR"/>
            <a:t>Mogućnosti , resursi , sposobnosti sudionika</a:t>
          </a:r>
          <a:endParaRPr lang="en-US"/>
        </a:p>
      </dgm:t>
    </dgm:pt>
    <dgm:pt modelId="{C3DA2584-7795-44E9-AD78-2A69B232251F}" type="parTrans" cxnId="{95E5F562-BA1A-4695-8F45-8D56976F1814}">
      <dgm:prSet/>
      <dgm:spPr/>
      <dgm:t>
        <a:bodyPr/>
        <a:lstStyle/>
        <a:p>
          <a:endParaRPr lang="en-US"/>
        </a:p>
      </dgm:t>
    </dgm:pt>
    <dgm:pt modelId="{AF00F149-FF4C-493A-93F8-D40B1DF27922}" type="sibTrans" cxnId="{95E5F562-BA1A-4695-8F45-8D56976F1814}">
      <dgm:prSet/>
      <dgm:spPr/>
      <dgm:t>
        <a:bodyPr/>
        <a:lstStyle/>
        <a:p>
          <a:endParaRPr lang="en-US"/>
        </a:p>
      </dgm:t>
    </dgm:pt>
    <dgm:pt modelId="{B71CCCFC-3678-4165-968A-3E41D9D14459}">
      <dgm:prSet/>
      <dgm:spPr/>
      <dgm:t>
        <a:bodyPr/>
        <a:lstStyle/>
        <a:p>
          <a:r>
            <a:rPr lang="hr-HR"/>
            <a:t>Empatija , osobnosti , socijalna dominacija – teški sugovornici</a:t>
          </a:r>
          <a:endParaRPr lang="en-US"/>
        </a:p>
      </dgm:t>
    </dgm:pt>
    <dgm:pt modelId="{87B804A7-C19A-4E04-99B7-41E407F06366}" type="parTrans" cxnId="{F34CAE09-76B1-4270-9EDD-F7215C61F497}">
      <dgm:prSet/>
      <dgm:spPr/>
      <dgm:t>
        <a:bodyPr/>
        <a:lstStyle/>
        <a:p>
          <a:endParaRPr lang="en-US"/>
        </a:p>
      </dgm:t>
    </dgm:pt>
    <dgm:pt modelId="{351A8D14-AAEC-4031-8D99-EFB94FD90582}" type="sibTrans" cxnId="{F34CAE09-76B1-4270-9EDD-F7215C61F497}">
      <dgm:prSet/>
      <dgm:spPr/>
      <dgm:t>
        <a:bodyPr/>
        <a:lstStyle/>
        <a:p>
          <a:endParaRPr lang="en-US"/>
        </a:p>
      </dgm:t>
    </dgm:pt>
    <dgm:pt modelId="{B8E01C29-CB1E-43D7-8F33-61C4EC562E85}" type="pres">
      <dgm:prSet presAssocID="{7FA99018-3F47-4C55-95A1-1C6EBBE92B52}" presName="Name0" presStyleCnt="0">
        <dgm:presLayoutVars>
          <dgm:dir/>
          <dgm:resizeHandles val="exact"/>
        </dgm:presLayoutVars>
      </dgm:prSet>
      <dgm:spPr/>
    </dgm:pt>
    <dgm:pt modelId="{1EAF981D-EE7E-460E-9B57-CF9A149A3A4D}" type="pres">
      <dgm:prSet presAssocID="{B3D0E47D-B6B1-408F-A313-792886F0C8E4}" presName="node" presStyleLbl="node1" presStyleIdx="0" presStyleCnt="6" custScaleY="139478">
        <dgm:presLayoutVars>
          <dgm:bulletEnabled val="1"/>
        </dgm:presLayoutVars>
      </dgm:prSet>
      <dgm:spPr/>
    </dgm:pt>
    <dgm:pt modelId="{57D90A2E-7CCC-4B15-92C1-8FBD3023EF95}" type="pres">
      <dgm:prSet presAssocID="{2366315D-FDB0-4AC4-BDDA-24EF2FAD7E1C}" presName="sibTrans" presStyleLbl="sibTrans1D1" presStyleIdx="0" presStyleCnt="5"/>
      <dgm:spPr/>
    </dgm:pt>
    <dgm:pt modelId="{B77DF4CC-DE80-4823-9211-D66A3F74E805}" type="pres">
      <dgm:prSet presAssocID="{2366315D-FDB0-4AC4-BDDA-24EF2FAD7E1C}" presName="connectorText" presStyleLbl="sibTrans1D1" presStyleIdx="0" presStyleCnt="5"/>
      <dgm:spPr/>
    </dgm:pt>
    <dgm:pt modelId="{E05DD34B-B600-4AF9-9CF1-0B9791CF4ABC}" type="pres">
      <dgm:prSet presAssocID="{E158CB90-68F4-430C-8546-54EE5C6DA046}" presName="node" presStyleLbl="node1" presStyleIdx="1" presStyleCnt="6">
        <dgm:presLayoutVars>
          <dgm:bulletEnabled val="1"/>
        </dgm:presLayoutVars>
      </dgm:prSet>
      <dgm:spPr/>
    </dgm:pt>
    <dgm:pt modelId="{62414699-6D63-4F84-AEE8-044ADEF1E5E7}" type="pres">
      <dgm:prSet presAssocID="{BE2C81C1-2A2E-4BBD-9E4F-F339FBCFA88C}" presName="sibTrans" presStyleLbl="sibTrans1D1" presStyleIdx="1" presStyleCnt="5"/>
      <dgm:spPr/>
    </dgm:pt>
    <dgm:pt modelId="{2781FC92-F4F9-4C38-BA5D-2CBC35E5E08F}" type="pres">
      <dgm:prSet presAssocID="{BE2C81C1-2A2E-4BBD-9E4F-F339FBCFA88C}" presName="connectorText" presStyleLbl="sibTrans1D1" presStyleIdx="1" presStyleCnt="5"/>
      <dgm:spPr/>
    </dgm:pt>
    <dgm:pt modelId="{F042076F-5A5B-4BA5-A154-6A22F94E31E5}" type="pres">
      <dgm:prSet presAssocID="{6F80A9C9-042F-487B-901E-4D390E1448D8}" presName="node" presStyleLbl="node1" presStyleIdx="2" presStyleCnt="6">
        <dgm:presLayoutVars>
          <dgm:bulletEnabled val="1"/>
        </dgm:presLayoutVars>
      </dgm:prSet>
      <dgm:spPr/>
    </dgm:pt>
    <dgm:pt modelId="{06DACD07-99BF-4883-A725-F85D9FA58138}" type="pres">
      <dgm:prSet presAssocID="{1370ED8A-2B27-4263-83C5-E93D39C9FED1}" presName="sibTrans" presStyleLbl="sibTrans1D1" presStyleIdx="2" presStyleCnt="5"/>
      <dgm:spPr/>
    </dgm:pt>
    <dgm:pt modelId="{C7A1BEFF-A64B-4196-A554-07285FD2ADA1}" type="pres">
      <dgm:prSet presAssocID="{1370ED8A-2B27-4263-83C5-E93D39C9FED1}" presName="connectorText" presStyleLbl="sibTrans1D1" presStyleIdx="2" presStyleCnt="5"/>
      <dgm:spPr/>
    </dgm:pt>
    <dgm:pt modelId="{63D679B5-384E-40D9-BDE0-2980AB140C2C}" type="pres">
      <dgm:prSet presAssocID="{B0A478A6-57B2-4E02-9CC7-FD726034D41D}" presName="node" presStyleLbl="node1" presStyleIdx="3" presStyleCnt="6">
        <dgm:presLayoutVars>
          <dgm:bulletEnabled val="1"/>
        </dgm:presLayoutVars>
      </dgm:prSet>
      <dgm:spPr/>
    </dgm:pt>
    <dgm:pt modelId="{006DEC7D-8F0D-4F2B-8AA2-5E5816D1098B}" type="pres">
      <dgm:prSet presAssocID="{28CE2BB9-E12B-4CFC-B6D4-39F493168CA9}" presName="sibTrans" presStyleLbl="sibTrans1D1" presStyleIdx="3" presStyleCnt="5"/>
      <dgm:spPr/>
    </dgm:pt>
    <dgm:pt modelId="{D63B83D0-39A3-4A14-8CE8-50F6ABB938B6}" type="pres">
      <dgm:prSet presAssocID="{28CE2BB9-E12B-4CFC-B6D4-39F493168CA9}" presName="connectorText" presStyleLbl="sibTrans1D1" presStyleIdx="3" presStyleCnt="5"/>
      <dgm:spPr/>
    </dgm:pt>
    <dgm:pt modelId="{7EB5BC39-7AAE-47BA-B176-D07711A02192}" type="pres">
      <dgm:prSet presAssocID="{329F31F1-E1C8-45F4-B240-4878163D7825}" presName="node" presStyleLbl="node1" presStyleIdx="4" presStyleCnt="6">
        <dgm:presLayoutVars>
          <dgm:bulletEnabled val="1"/>
        </dgm:presLayoutVars>
      </dgm:prSet>
      <dgm:spPr/>
    </dgm:pt>
    <dgm:pt modelId="{90214DE5-41C2-46F2-996E-5013A8524B6C}" type="pres">
      <dgm:prSet presAssocID="{AF00F149-FF4C-493A-93F8-D40B1DF27922}" presName="sibTrans" presStyleLbl="sibTrans1D1" presStyleIdx="4" presStyleCnt="5"/>
      <dgm:spPr/>
    </dgm:pt>
    <dgm:pt modelId="{9039A113-D62A-4B85-B01D-FADF0B9EF146}" type="pres">
      <dgm:prSet presAssocID="{AF00F149-FF4C-493A-93F8-D40B1DF27922}" presName="connectorText" presStyleLbl="sibTrans1D1" presStyleIdx="4" presStyleCnt="5"/>
      <dgm:spPr/>
    </dgm:pt>
    <dgm:pt modelId="{1536D014-E552-4549-B2E8-9D35795F0625}" type="pres">
      <dgm:prSet presAssocID="{B71CCCFC-3678-4165-968A-3E41D9D14459}" presName="node" presStyleLbl="node1" presStyleIdx="5" presStyleCnt="6">
        <dgm:presLayoutVars>
          <dgm:bulletEnabled val="1"/>
        </dgm:presLayoutVars>
      </dgm:prSet>
      <dgm:spPr/>
    </dgm:pt>
  </dgm:ptLst>
  <dgm:cxnLst>
    <dgm:cxn modelId="{F34CAE09-76B1-4270-9EDD-F7215C61F497}" srcId="{7FA99018-3F47-4C55-95A1-1C6EBBE92B52}" destId="{B71CCCFC-3678-4165-968A-3E41D9D14459}" srcOrd="5" destOrd="0" parTransId="{87B804A7-C19A-4E04-99B7-41E407F06366}" sibTransId="{351A8D14-AAEC-4031-8D99-EFB94FD90582}"/>
    <dgm:cxn modelId="{DF12321C-D024-481F-8CC8-C2E4BDB4C33D}" type="presOf" srcId="{E158CB90-68F4-430C-8546-54EE5C6DA046}" destId="{E05DD34B-B600-4AF9-9CF1-0B9791CF4ABC}" srcOrd="0" destOrd="0" presId="urn:microsoft.com/office/officeart/2016/7/layout/RepeatingBendingProcessNew"/>
    <dgm:cxn modelId="{B326F220-8773-4912-AF19-6F59731EA91D}" type="presOf" srcId="{329F31F1-E1C8-45F4-B240-4878163D7825}" destId="{7EB5BC39-7AAE-47BA-B176-D07711A02192}" srcOrd="0" destOrd="0" presId="urn:microsoft.com/office/officeart/2016/7/layout/RepeatingBendingProcessNew"/>
    <dgm:cxn modelId="{12797462-99D2-40FF-90BB-6CC556BC3C16}" srcId="{7FA99018-3F47-4C55-95A1-1C6EBBE92B52}" destId="{B3D0E47D-B6B1-408F-A313-792886F0C8E4}" srcOrd="0" destOrd="0" parTransId="{8B089388-BE6F-461B-94CE-EE3D20E5B091}" sibTransId="{2366315D-FDB0-4AC4-BDDA-24EF2FAD7E1C}"/>
    <dgm:cxn modelId="{95E5F562-BA1A-4695-8F45-8D56976F1814}" srcId="{7FA99018-3F47-4C55-95A1-1C6EBBE92B52}" destId="{329F31F1-E1C8-45F4-B240-4878163D7825}" srcOrd="4" destOrd="0" parTransId="{C3DA2584-7795-44E9-AD78-2A69B232251F}" sibTransId="{AF00F149-FF4C-493A-93F8-D40B1DF27922}"/>
    <dgm:cxn modelId="{DF9AB064-0C02-41FD-A654-E6B692355564}" type="presOf" srcId="{2366315D-FDB0-4AC4-BDDA-24EF2FAD7E1C}" destId="{B77DF4CC-DE80-4823-9211-D66A3F74E805}" srcOrd="1" destOrd="0" presId="urn:microsoft.com/office/officeart/2016/7/layout/RepeatingBendingProcessNew"/>
    <dgm:cxn modelId="{3AC11266-30A7-4CA0-A987-4617434026A7}" type="presOf" srcId="{6F80A9C9-042F-487B-901E-4D390E1448D8}" destId="{F042076F-5A5B-4BA5-A154-6A22F94E31E5}" srcOrd="0" destOrd="0" presId="urn:microsoft.com/office/officeart/2016/7/layout/RepeatingBendingProcessNew"/>
    <dgm:cxn modelId="{D4FCB673-280A-4590-97B3-472790D7233A}" type="presOf" srcId="{BE2C81C1-2A2E-4BBD-9E4F-F339FBCFA88C}" destId="{2781FC92-F4F9-4C38-BA5D-2CBC35E5E08F}" srcOrd="1" destOrd="0" presId="urn:microsoft.com/office/officeart/2016/7/layout/RepeatingBendingProcessNew"/>
    <dgm:cxn modelId="{D49B1375-5D18-4625-BA14-F2EC9788AF67}" type="presOf" srcId="{AF00F149-FF4C-493A-93F8-D40B1DF27922}" destId="{9039A113-D62A-4B85-B01D-FADF0B9EF146}" srcOrd="1" destOrd="0" presId="urn:microsoft.com/office/officeart/2016/7/layout/RepeatingBendingProcessNew"/>
    <dgm:cxn modelId="{F0199B93-5399-4F6C-8568-846EC9DE9B84}" type="presOf" srcId="{BE2C81C1-2A2E-4BBD-9E4F-F339FBCFA88C}" destId="{62414699-6D63-4F84-AEE8-044ADEF1E5E7}" srcOrd="0" destOrd="0" presId="urn:microsoft.com/office/officeart/2016/7/layout/RepeatingBendingProcessNew"/>
    <dgm:cxn modelId="{8D85DC96-B6FB-48D2-83A8-82ABDBBEFF6E}" type="presOf" srcId="{B3D0E47D-B6B1-408F-A313-792886F0C8E4}" destId="{1EAF981D-EE7E-460E-9B57-CF9A149A3A4D}" srcOrd="0" destOrd="0" presId="urn:microsoft.com/office/officeart/2016/7/layout/RepeatingBendingProcessNew"/>
    <dgm:cxn modelId="{BD1B4398-A9E5-4CFC-9DE9-8566D34D93C7}" type="presOf" srcId="{AF00F149-FF4C-493A-93F8-D40B1DF27922}" destId="{90214DE5-41C2-46F2-996E-5013A8524B6C}" srcOrd="0" destOrd="0" presId="urn:microsoft.com/office/officeart/2016/7/layout/RepeatingBendingProcessNew"/>
    <dgm:cxn modelId="{523AA8AB-FBD1-43F3-ABEB-ED23CB821F8D}" type="presOf" srcId="{B0A478A6-57B2-4E02-9CC7-FD726034D41D}" destId="{63D679B5-384E-40D9-BDE0-2980AB140C2C}" srcOrd="0" destOrd="0" presId="urn:microsoft.com/office/officeart/2016/7/layout/RepeatingBendingProcessNew"/>
    <dgm:cxn modelId="{12A3C2B9-BC26-4533-AE05-B5A14D4C21C3}" srcId="{7FA99018-3F47-4C55-95A1-1C6EBBE92B52}" destId="{B0A478A6-57B2-4E02-9CC7-FD726034D41D}" srcOrd="3" destOrd="0" parTransId="{EA73AAA2-3839-4B08-8883-1526EBAB62ED}" sibTransId="{28CE2BB9-E12B-4CFC-B6D4-39F493168CA9}"/>
    <dgm:cxn modelId="{272ADDB9-1B67-4730-A5E2-C53C3639D56B}" type="presOf" srcId="{B71CCCFC-3678-4165-968A-3E41D9D14459}" destId="{1536D014-E552-4549-B2E8-9D35795F0625}" srcOrd="0" destOrd="0" presId="urn:microsoft.com/office/officeart/2016/7/layout/RepeatingBendingProcessNew"/>
    <dgm:cxn modelId="{5E7A09BE-1539-480C-A92C-E5E344EDB3E1}" type="presOf" srcId="{1370ED8A-2B27-4263-83C5-E93D39C9FED1}" destId="{C7A1BEFF-A64B-4196-A554-07285FD2ADA1}" srcOrd="1" destOrd="0" presId="urn:microsoft.com/office/officeart/2016/7/layout/RepeatingBendingProcessNew"/>
    <dgm:cxn modelId="{343C88C4-D4FB-4247-96F9-3B54325F91C8}" type="presOf" srcId="{28CE2BB9-E12B-4CFC-B6D4-39F493168CA9}" destId="{D63B83D0-39A3-4A14-8CE8-50F6ABB938B6}" srcOrd="1" destOrd="0" presId="urn:microsoft.com/office/officeart/2016/7/layout/RepeatingBendingProcessNew"/>
    <dgm:cxn modelId="{39A235CE-0003-4D7D-B8EB-7814755E052F}" type="presOf" srcId="{28CE2BB9-E12B-4CFC-B6D4-39F493168CA9}" destId="{006DEC7D-8F0D-4F2B-8AA2-5E5816D1098B}" srcOrd="0" destOrd="0" presId="urn:microsoft.com/office/officeart/2016/7/layout/RepeatingBendingProcessNew"/>
    <dgm:cxn modelId="{3B2626D3-6BCB-45E1-94CA-DCA30186AF9A}" srcId="{7FA99018-3F47-4C55-95A1-1C6EBBE92B52}" destId="{6F80A9C9-042F-487B-901E-4D390E1448D8}" srcOrd="2" destOrd="0" parTransId="{0952FA65-5A4C-4F7F-A9FF-9B2EAB6B6828}" sibTransId="{1370ED8A-2B27-4263-83C5-E93D39C9FED1}"/>
    <dgm:cxn modelId="{E58166D5-A5E3-4249-91B2-809000D80D91}" type="presOf" srcId="{7FA99018-3F47-4C55-95A1-1C6EBBE92B52}" destId="{B8E01C29-CB1E-43D7-8F33-61C4EC562E85}" srcOrd="0" destOrd="0" presId="urn:microsoft.com/office/officeart/2016/7/layout/RepeatingBendingProcessNew"/>
    <dgm:cxn modelId="{11404BD9-C7E5-4557-A044-5E6FF8E00A4B}" type="presOf" srcId="{2366315D-FDB0-4AC4-BDDA-24EF2FAD7E1C}" destId="{57D90A2E-7CCC-4B15-92C1-8FBD3023EF95}" srcOrd="0" destOrd="0" presId="urn:microsoft.com/office/officeart/2016/7/layout/RepeatingBendingProcessNew"/>
    <dgm:cxn modelId="{11E3D0E1-856F-46B5-8CE5-1600589AA82F}" type="presOf" srcId="{1370ED8A-2B27-4263-83C5-E93D39C9FED1}" destId="{06DACD07-99BF-4883-A725-F85D9FA58138}" srcOrd="0" destOrd="0" presId="urn:microsoft.com/office/officeart/2016/7/layout/RepeatingBendingProcessNew"/>
    <dgm:cxn modelId="{BF9836E3-D6CF-41F0-9DB3-5A902787ED7B}" srcId="{7FA99018-3F47-4C55-95A1-1C6EBBE92B52}" destId="{E158CB90-68F4-430C-8546-54EE5C6DA046}" srcOrd="1" destOrd="0" parTransId="{77D5D1FA-61E2-461F-9BFB-6C28AE004406}" sibTransId="{BE2C81C1-2A2E-4BBD-9E4F-F339FBCFA88C}"/>
    <dgm:cxn modelId="{06230E57-C26C-4D7F-BAC9-C08D81D4A9B0}" type="presParOf" srcId="{B8E01C29-CB1E-43D7-8F33-61C4EC562E85}" destId="{1EAF981D-EE7E-460E-9B57-CF9A149A3A4D}" srcOrd="0" destOrd="0" presId="urn:microsoft.com/office/officeart/2016/7/layout/RepeatingBendingProcessNew"/>
    <dgm:cxn modelId="{E0FEE720-1DF7-45CE-9DAF-146E466A512D}" type="presParOf" srcId="{B8E01C29-CB1E-43D7-8F33-61C4EC562E85}" destId="{57D90A2E-7CCC-4B15-92C1-8FBD3023EF95}" srcOrd="1" destOrd="0" presId="urn:microsoft.com/office/officeart/2016/7/layout/RepeatingBendingProcessNew"/>
    <dgm:cxn modelId="{2AA60301-6C8C-4F3D-BB9F-0AD8EC7176FB}" type="presParOf" srcId="{57D90A2E-7CCC-4B15-92C1-8FBD3023EF95}" destId="{B77DF4CC-DE80-4823-9211-D66A3F74E805}" srcOrd="0" destOrd="0" presId="urn:microsoft.com/office/officeart/2016/7/layout/RepeatingBendingProcessNew"/>
    <dgm:cxn modelId="{D77B9CBC-69AA-4182-B0D3-EE6F72D3AE0B}" type="presParOf" srcId="{B8E01C29-CB1E-43D7-8F33-61C4EC562E85}" destId="{E05DD34B-B600-4AF9-9CF1-0B9791CF4ABC}" srcOrd="2" destOrd="0" presId="urn:microsoft.com/office/officeart/2016/7/layout/RepeatingBendingProcessNew"/>
    <dgm:cxn modelId="{101DD3FF-8B29-436A-9C23-2F0E1609982E}" type="presParOf" srcId="{B8E01C29-CB1E-43D7-8F33-61C4EC562E85}" destId="{62414699-6D63-4F84-AEE8-044ADEF1E5E7}" srcOrd="3" destOrd="0" presId="urn:microsoft.com/office/officeart/2016/7/layout/RepeatingBendingProcessNew"/>
    <dgm:cxn modelId="{932766A6-28A9-4DF3-9BB0-E2CF950986BB}" type="presParOf" srcId="{62414699-6D63-4F84-AEE8-044ADEF1E5E7}" destId="{2781FC92-F4F9-4C38-BA5D-2CBC35E5E08F}" srcOrd="0" destOrd="0" presId="urn:microsoft.com/office/officeart/2016/7/layout/RepeatingBendingProcessNew"/>
    <dgm:cxn modelId="{97D148D2-89A1-43C4-8004-5A7BE330CC5C}" type="presParOf" srcId="{B8E01C29-CB1E-43D7-8F33-61C4EC562E85}" destId="{F042076F-5A5B-4BA5-A154-6A22F94E31E5}" srcOrd="4" destOrd="0" presId="urn:microsoft.com/office/officeart/2016/7/layout/RepeatingBendingProcessNew"/>
    <dgm:cxn modelId="{AA5CFCC7-C036-4D49-877A-EBB6515151EB}" type="presParOf" srcId="{B8E01C29-CB1E-43D7-8F33-61C4EC562E85}" destId="{06DACD07-99BF-4883-A725-F85D9FA58138}" srcOrd="5" destOrd="0" presId="urn:microsoft.com/office/officeart/2016/7/layout/RepeatingBendingProcessNew"/>
    <dgm:cxn modelId="{076F405D-DAD3-48B2-9173-CCC743E70871}" type="presParOf" srcId="{06DACD07-99BF-4883-A725-F85D9FA58138}" destId="{C7A1BEFF-A64B-4196-A554-07285FD2ADA1}" srcOrd="0" destOrd="0" presId="urn:microsoft.com/office/officeart/2016/7/layout/RepeatingBendingProcessNew"/>
    <dgm:cxn modelId="{F91CC90A-198B-4FC8-8EC1-13545235D413}" type="presParOf" srcId="{B8E01C29-CB1E-43D7-8F33-61C4EC562E85}" destId="{63D679B5-384E-40D9-BDE0-2980AB140C2C}" srcOrd="6" destOrd="0" presId="urn:microsoft.com/office/officeart/2016/7/layout/RepeatingBendingProcessNew"/>
    <dgm:cxn modelId="{928BB66F-05BE-4491-9185-8A3161DF2E22}" type="presParOf" srcId="{B8E01C29-CB1E-43D7-8F33-61C4EC562E85}" destId="{006DEC7D-8F0D-4F2B-8AA2-5E5816D1098B}" srcOrd="7" destOrd="0" presId="urn:microsoft.com/office/officeart/2016/7/layout/RepeatingBendingProcessNew"/>
    <dgm:cxn modelId="{65E409DB-3AE2-4B0C-A4DC-A129CE6BD7B4}" type="presParOf" srcId="{006DEC7D-8F0D-4F2B-8AA2-5E5816D1098B}" destId="{D63B83D0-39A3-4A14-8CE8-50F6ABB938B6}" srcOrd="0" destOrd="0" presId="urn:microsoft.com/office/officeart/2016/7/layout/RepeatingBendingProcessNew"/>
    <dgm:cxn modelId="{A2E551C1-16D6-4414-89C5-7375CB706479}" type="presParOf" srcId="{B8E01C29-CB1E-43D7-8F33-61C4EC562E85}" destId="{7EB5BC39-7AAE-47BA-B176-D07711A02192}" srcOrd="8" destOrd="0" presId="urn:microsoft.com/office/officeart/2016/7/layout/RepeatingBendingProcessNew"/>
    <dgm:cxn modelId="{7CF17931-E878-450C-94A5-262C6EFDF86E}" type="presParOf" srcId="{B8E01C29-CB1E-43D7-8F33-61C4EC562E85}" destId="{90214DE5-41C2-46F2-996E-5013A8524B6C}" srcOrd="9" destOrd="0" presId="urn:microsoft.com/office/officeart/2016/7/layout/RepeatingBendingProcessNew"/>
    <dgm:cxn modelId="{C9ADD387-B9EA-4638-ADF4-4ABCE66BF0C2}" type="presParOf" srcId="{90214DE5-41C2-46F2-996E-5013A8524B6C}" destId="{9039A113-D62A-4B85-B01D-FADF0B9EF146}" srcOrd="0" destOrd="0" presId="urn:microsoft.com/office/officeart/2016/7/layout/RepeatingBendingProcessNew"/>
    <dgm:cxn modelId="{48A7EBCE-D871-476A-B15C-B04D5078C126}" type="presParOf" srcId="{B8E01C29-CB1E-43D7-8F33-61C4EC562E85}" destId="{1536D014-E552-4549-B2E8-9D35795F062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D1EFF9E-9D9B-4385-873D-6BC07B6EAF2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188300CD-4892-4BBB-BAFD-1E34C1F74314}">
      <dgm:prSet/>
      <dgm:spPr/>
      <dgm:t>
        <a:bodyPr/>
        <a:lstStyle/>
        <a:p>
          <a:r>
            <a:rPr lang="hr-HR"/>
            <a:t>Slabo izlaganje cilja i teme sastanka   </a:t>
          </a:r>
          <a:endParaRPr lang="en-US"/>
        </a:p>
      </dgm:t>
    </dgm:pt>
    <dgm:pt modelId="{C8204B83-5B19-4C19-9929-4EEEAFC2AF7E}" type="parTrans" cxnId="{4D505770-7561-4D7F-A6A0-158C1BE20B8E}">
      <dgm:prSet/>
      <dgm:spPr/>
      <dgm:t>
        <a:bodyPr/>
        <a:lstStyle/>
        <a:p>
          <a:endParaRPr lang="en-US"/>
        </a:p>
      </dgm:t>
    </dgm:pt>
    <dgm:pt modelId="{FDA3F164-C729-438B-BFF1-97C5A4B1AE52}" type="sibTrans" cxnId="{4D505770-7561-4D7F-A6A0-158C1BE20B8E}">
      <dgm:prSet/>
      <dgm:spPr/>
      <dgm:t>
        <a:bodyPr/>
        <a:lstStyle/>
        <a:p>
          <a:endParaRPr lang="en-US"/>
        </a:p>
      </dgm:t>
    </dgm:pt>
    <dgm:pt modelId="{40E434A6-D7B8-49A3-9230-28410D24E4AB}">
      <dgm:prSet/>
      <dgm:spPr/>
      <dgm:t>
        <a:bodyPr/>
        <a:lstStyle/>
        <a:p>
          <a:r>
            <a:rPr lang="hr-HR"/>
            <a:t>Opširnost, nerazumljivost </a:t>
          </a:r>
          <a:endParaRPr lang="en-US"/>
        </a:p>
      </dgm:t>
    </dgm:pt>
    <dgm:pt modelId="{A0AACE81-E93F-435F-8D36-91D13227BBDC}" type="parTrans" cxnId="{619FA8D2-1EAE-4604-A314-8C1DA4DC037D}">
      <dgm:prSet/>
      <dgm:spPr/>
      <dgm:t>
        <a:bodyPr/>
        <a:lstStyle/>
        <a:p>
          <a:endParaRPr lang="en-US"/>
        </a:p>
      </dgm:t>
    </dgm:pt>
    <dgm:pt modelId="{51025FDD-EAFD-4BD4-9772-9E1703AAC784}" type="sibTrans" cxnId="{619FA8D2-1EAE-4604-A314-8C1DA4DC037D}">
      <dgm:prSet/>
      <dgm:spPr/>
      <dgm:t>
        <a:bodyPr/>
        <a:lstStyle/>
        <a:p>
          <a:endParaRPr lang="en-US"/>
        </a:p>
      </dgm:t>
    </dgm:pt>
    <dgm:pt modelId="{DDD8A4BA-01C4-4E0D-859B-483EF41F550E}">
      <dgm:prSet/>
      <dgm:spPr/>
      <dgm:t>
        <a:bodyPr/>
        <a:lstStyle/>
        <a:p>
          <a:r>
            <a:rPr lang="hr-HR"/>
            <a:t>Neprimjerena verbalna komunikacija  	</a:t>
          </a:r>
          <a:endParaRPr lang="en-US"/>
        </a:p>
      </dgm:t>
    </dgm:pt>
    <dgm:pt modelId="{5C5EE87A-0886-4E74-B715-4CAF7FB21B09}" type="parTrans" cxnId="{F921EBA1-6E53-4EE0-B6DF-52173823A8AD}">
      <dgm:prSet/>
      <dgm:spPr/>
      <dgm:t>
        <a:bodyPr/>
        <a:lstStyle/>
        <a:p>
          <a:endParaRPr lang="en-US"/>
        </a:p>
      </dgm:t>
    </dgm:pt>
    <dgm:pt modelId="{6BCBAB5B-EE7B-4FBF-9881-FC635C892A50}" type="sibTrans" cxnId="{F921EBA1-6E53-4EE0-B6DF-52173823A8AD}">
      <dgm:prSet/>
      <dgm:spPr/>
      <dgm:t>
        <a:bodyPr/>
        <a:lstStyle/>
        <a:p>
          <a:endParaRPr lang="en-US"/>
        </a:p>
      </dgm:t>
    </dgm:pt>
    <dgm:pt modelId="{6D99E32D-B348-4C3E-9C25-95ACB483B45C}">
      <dgm:prSet/>
      <dgm:spPr/>
      <dgm:t>
        <a:bodyPr/>
        <a:lstStyle/>
        <a:p>
          <a:r>
            <a:rPr lang="hr-HR"/>
            <a:t>Neprimjerena upotreba „posrednika” u komunikaciji</a:t>
          </a:r>
          <a:endParaRPr lang="en-US"/>
        </a:p>
      </dgm:t>
    </dgm:pt>
    <dgm:pt modelId="{D8DBDEF2-637D-470C-BFF2-E04077564C65}" type="parTrans" cxnId="{C90D858A-F7FD-4EC8-B26E-54232EBBF19B}">
      <dgm:prSet/>
      <dgm:spPr/>
      <dgm:t>
        <a:bodyPr/>
        <a:lstStyle/>
        <a:p>
          <a:endParaRPr lang="en-US"/>
        </a:p>
      </dgm:t>
    </dgm:pt>
    <dgm:pt modelId="{0BD6A263-BB92-4B31-BF46-5079EA214ED6}" type="sibTrans" cxnId="{C90D858A-F7FD-4EC8-B26E-54232EBBF19B}">
      <dgm:prSet/>
      <dgm:spPr/>
      <dgm:t>
        <a:bodyPr/>
        <a:lstStyle/>
        <a:p>
          <a:endParaRPr lang="en-US"/>
        </a:p>
      </dgm:t>
    </dgm:pt>
    <dgm:pt modelId="{D1E01913-A663-4218-8490-B8713B8E5712}" type="pres">
      <dgm:prSet presAssocID="{DD1EFF9E-9D9B-4385-873D-6BC07B6EAF26}" presName="vert0" presStyleCnt="0">
        <dgm:presLayoutVars>
          <dgm:dir/>
          <dgm:animOne val="branch"/>
          <dgm:animLvl val="lvl"/>
        </dgm:presLayoutVars>
      </dgm:prSet>
      <dgm:spPr/>
    </dgm:pt>
    <dgm:pt modelId="{46E7653E-73BA-4084-A421-C7A8DC517918}" type="pres">
      <dgm:prSet presAssocID="{188300CD-4892-4BBB-BAFD-1E34C1F74314}" presName="thickLine" presStyleLbl="alignNode1" presStyleIdx="0" presStyleCnt="4"/>
      <dgm:spPr/>
    </dgm:pt>
    <dgm:pt modelId="{1E133603-5238-4C07-9287-C7BA747929F4}" type="pres">
      <dgm:prSet presAssocID="{188300CD-4892-4BBB-BAFD-1E34C1F74314}" presName="horz1" presStyleCnt="0"/>
      <dgm:spPr/>
    </dgm:pt>
    <dgm:pt modelId="{EBE55824-1B76-437D-B592-72CF71DDEB8A}" type="pres">
      <dgm:prSet presAssocID="{188300CD-4892-4BBB-BAFD-1E34C1F74314}" presName="tx1" presStyleLbl="revTx" presStyleIdx="0" presStyleCnt="4"/>
      <dgm:spPr/>
    </dgm:pt>
    <dgm:pt modelId="{9992E175-15DA-4B86-9401-C598EB921377}" type="pres">
      <dgm:prSet presAssocID="{188300CD-4892-4BBB-BAFD-1E34C1F74314}" presName="vert1" presStyleCnt="0"/>
      <dgm:spPr/>
    </dgm:pt>
    <dgm:pt modelId="{EB805788-79D1-4FFA-B627-26BAF304E9DE}" type="pres">
      <dgm:prSet presAssocID="{40E434A6-D7B8-49A3-9230-28410D24E4AB}" presName="thickLine" presStyleLbl="alignNode1" presStyleIdx="1" presStyleCnt="4"/>
      <dgm:spPr/>
    </dgm:pt>
    <dgm:pt modelId="{083065AF-86DA-451B-8AD1-5205C5E95202}" type="pres">
      <dgm:prSet presAssocID="{40E434A6-D7B8-49A3-9230-28410D24E4AB}" presName="horz1" presStyleCnt="0"/>
      <dgm:spPr/>
    </dgm:pt>
    <dgm:pt modelId="{DFFB4050-4C28-4EF6-A671-9088A0E8ACFE}" type="pres">
      <dgm:prSet presAssocID="{40E434A6-D7B8-49A3-9230-28410D24E4AB}" presName="tx1" presStyleLbl="revTx" presStyleIdx="1" presStyleCnt="4"/>
      <dgm:spPr/>
    </dgm:pt>
    <dgm:pt modelId="{2D2A7033-5392-43B7-9B4B-28BAE1F0AD1D}" type="pres">
      <dgm:prSet presAssocID="{40E434A6-D7B8-49A3-9230-28410D24E4AB}" presName="vert1" presStyleCnt="0"/>
      <dgm:spPr/>
    </dgm:pt>
    <dgm:pt modelId="{F2267764-CB1F-44F5-8E51-5AB52B10CBD6}" type="pres">
      <dgm:prSet presAssocID="{DDD8A4BA-01C4-4E0D-859B-483EF41F550E}" presName="thickLine" presStyleLbl="alignNode1" presStyleIdx="2" presStyleCnt="4"/>
      <dgm:spPr/>
    </dgm:pt>
    <dgm:pt modelId="{A3F1521E-7425-46FF-9406-6802D0D64A51}" type="pres">
      <dgm:prSet presAssocID="{DDD8A4BA-01C4-4E0D-859B-483EF41F550E}" presName="horz1" presStyleCnt="0"/>
      <dgm:spPr/>
    </dgm:pt>
    <dgm:pt modelId="{60E877DF-3D8D-491B-ABE8-6004BBA4FC60}" type="pres">
      <dgm:prSet presAssocID="{DDD8A4BA-01C4-4E0D-859B-483EF41F550E}" presName="tx1" presStyleLbl="revTx" presStyleIdx="2" presStyleCnt="4"/>
      <dgm:spPr/>
    </dgm:pt>
    <dgm:pt modelId="{9522FBC6-56BB-4E79-A804-ED430EE494F2}" type="pres">
      <dgm:prSet presAssocID="{DDD8A4BA-01C4-4E0D-859B-483EF41F550E}" presName="vert1" presStyleCnt="0"/>
      <dgm:spPr/>
    </dgm:pt>
    <dgm:pt modelId="{AFCA506B-C27E-4551-90DD-FBBA991EDD9A}" type="pres">
      <dgm:prSet presAssocID="{6D99E32D-B348-4C3E-9C25-95ACB483B45C}" presName="thickLine" presStyleLbl="alignNode1" presStyleIdx="3" presStyleCnt="4"/>
      <dgm:spPr/>
    </dgm:pt>
    <dgm:pt modelId="{A4D9674D-95AC-45FA-8CE3-B174C7FAA8D6}" type="pres">
      <dgm:prSet presAssocID="{6D99E32D-B348-4C3E-9C25-95ACB483B45C}" presName="horz1" presStyleCnt="0"/>
      <dgm:spPr/>
    </dgm:pt>
    <dgm:pt modelId="{9E8F1EA5-6D50-4AF6-9DB3-A51CAE1FC5B0}" type="pres">
      <dgm:prSet presAssocID="{6D99E32D-B348-4C3E-9C25-95ACB483B45C}" presName="tx1" presStyleLbl="revTx" presStyleIdx="3" presStyleCnt="4"/>
      <dgm:spPr/>
    </dgm:pt>
    <dgm:pt modelId="{2B485ABE-ED95-4385-8E4B-F1AD1971B1C1}" type="pres">
      <dgm:prSet presAssocID="{6D99E32D-B348-4C3E-9C25-95ACB483B45C}" presName="vert1" presStyleCnt="0"/>
      <dgm:spPr/>
    </dgm:pt>
  </dgm:ptLst>
  <dgm:cxnLst>
    <dgm:cxn modelId="{4D505770-7561-4D7F-A6A0-158C1BE20B8E}" srcId="{DD1EFF9E-9D9B-4385-873D-6BC07B6EAF26}" destId="{188300CD-4892-4BBB-BAFD-1E34C1F74314}" srcOrd="0" destOrd="0" parTransId="{C8204B83-5B19-4C19-9929-4EEEAFC2AF7E}" sibTransId="{FDA3F164-C729-438B-BFF1-97C5A4B1AE52}"/>
    <dgm:cxn modelId="{00BA2752-923C-4697-A219-EE4645A69282}" type="presOf" srcId="{6D99E32D-B348-4C3E-9C25-95ACB483B45C}" destId="{9E8F1EA5-6D50-4AF6-9DB3-A51CAE1FC5B0}" srcOrd="0" destOrd="0" presId="urn:microsoft.com/office/officeart/2008/layout/LinedList"/>
    <dgm:cxn modelId="{C90D858A-F7FD-4EC8-B26E-54232EBBF19B}" srcId="{DD1EFF9E-9D9B-4385-873D-6BC07B6EAF26}" destId="{6D99E32D-B348-4C3E-9C25-95ACB483B45C}" srcOrd="3" destOrd="0" parTransId="{D8DBDEF2-637D-470C-BFF2-E04077564C65}" sibTransId="{0BD6A263-BB92-4B31-BF46-5079EA214ED6}"/>
    <dgm:cxn modelId="{45F55795-D55C-4240-9024-758E90F622A5}" type="presOf" srcId="{40E434A6-D7B8-49A3-9230-28410D24E4AB}" destId="{DFFB4050-4C28-4EF6-A671-9088A0E8ACFE}" srcOrd="0" destOrd="0" presId="urn:microsoft.com/office/officeart/2008/layout/LinedList"/>
    <dgm:cxn modelId="{F921EBA1-6E53-4EE0-B6DF-52173823A8AD}" srcId="{DD1EFF9E-9D9B-4385-873D-6BC07B6EAF26}" destId="{DDD8A4BA-01C4-4E0D-859B-483EF41F550E}" srcOrd="2" destOrd="0" parTransId="{5C5EE87A-0886-4E74-B715-4CAF7FB21B09}" sibTransId="{6BCBAB5B-EE7B-4FBF-9881-FC635C892A50}"/>
    <dgm:cxn modelId="{9474F6BD-8155-4E09-A83D-D8FA0622F42D}" type="presOf" srcId="{DD1EFF9E-9D9B-4385-873D-6BC07B6EAF26}" destId="{D1E01913-A663-4218-8490-B8713B8E5712}" srcOrd="0" destOrd="0" presId="urn:microsoft.com/office/officeart/2008/layout/LinedList"/>
    <dgm:cxn modelId="{5378F6CF-D456-49AF-99A5-E3ED24085C17}" type="presOf" srcId="{DDD8A4BA-01C4-4E0D-859B-483EF41F550E}" destId="{60E877DF-3D8D-491B-ABE8-6004BBA4FC60}" srcOrd="0" destOrd="0" presId="urn:microsoft.com/office/officeart/2008/layout/LinedList"/>
    <dgm:cxn modelId="{619FA8D2-1EAE-4604-A314-8C1DA4DC037D}" srcId="{DD1EFF9E-9D9B-4385-873D-6BC07B6EAF26}" destId="{40E434A6-D7B8-49A3-9230-28410D24E4AB}" srcOrd="1" destOrd="0" parTransId="{A0AACE81-E93F-435F-8D36-91D13227BBDC}" sibTransId="{51025FDD-EAFD-4BD4-9772-9E1703AAC784}"/>
    <dgm:cxn modelId="{0A8B31D4-430C-44E1-9EA5-FE82C2377EE8}" type="presOf" srcId="{188300CD-4892-4BBB-BAFD-1E34C1F74314}" destId="{EBE55824-1B76-437D-B592-72CF71DDEB8A}" srcOrd="0" destOrd="0" presId="urn:microsoft.com/office/officeart/2008/layout/LinedList"/>
    <dgm:cxn modelId="{68D962DC-96AF-4D17-A168-CA4C788F5DA2}" type="presParOf" srcId="{D1E01913-A663-4218-8490-B8713B8E5712}" destId="{46E7653E-73BA-4084-A421-C7A8DC517918}" srcOrd="0" destOrd="0" presId="urn:microsoft.com/office/officeart/2008/layout/LinedList"/>
    <dgm:cxn modelId="{D1CF1628-528F-4873-B236-F961100C7432}" type="presParOf" srcId="{D1E01913-A663-4218-8490-B8713B8E5712}" destId="{1E133603-5238-4C07-9287-C7BA747929F4}" srcOrd="1" destOrd="0" presId="urn:microsoft.com/office/officeart/2008/layout/LinedList"/>
    <dgm:cxn modelId="{4ACA9CB0-4311-4D15-BCBE-662A40AAF561}" type="presParOf" srcId="{1E133603-5238-4C07-9287-C7BA747929F4}" destId="{EBE55824-1B76-437D-B592-72CF71DDEB8A}" srcOrd="0" destOrd="0" presId="urn:microsoft.com/office/officeart/2008/layout/LinedList"/>
    <dgm:cxn modelId="{1EF204AE-51B0-4F8C-A233-C53E614EDF85}" type="presParOf" srcId="{1E133603-5238-4C07-9287-C7BA747929F4}" destId="{9992E175-15DA-4B86-9401-C598EB921377}" srcOrd="1" destOrd="0" presId="urn:microsoft.com/office/officeart/2008/layout/LinedList"/>
    <dgm:cxn modelId="{2B8FCDC7-E590-479E-9045-F61468D56693}" type="presParOf" srcId="{D1E01913-A663-4218-8490-B8713B8E5712}" destId="{EB805788-79D1-4FFA-B627-26BAF304E9DE}" srcOrd="2" destOrd="0" presId="urn:microsoft.com/office/officeart/2008/layout/LinedList"/>
    <dgm:cxn modelId="{20B90AA0-ECC0-4509-8839-B4AB5C535D75}" type="presParOf" srcId="{D1E01913-A663-4218-8490-B8713B8E5712}" destId="{083065AF-86DA-451B-8AD1-5205C5E95202}" srcOrd="3" destOrd="0" presId="urn:microsoft.com/office/officeart/2008/layout/LinedList"/>
    <dgm:cxn modelId="{18F67857-C8C2-4DBB-BB32-9FAE6C96C4E5}" type="presParOf" srcId="{083065AF-86DA-451B-8AD1-5205C5E95202}" destId="{DFFB4050-4C28-4EF6-A671-9088A0E8ACFE}" srcOrd="0" destOrd="0" presId="urn:microsoft.com/office/officeart/2008/layout/LinedList"/>
    <dgm:cxn modelId="{3FCCBD71-6EF6-4869-AD10-17364E80BB70}" type="presParOf" srcId="{083065AF-86DA-451B-8AD1-5205C5E95202}" destId="{2D2A7033-5392-43B7-9B4B-28BAE1F0AD1D}" srcOrd="1" destOrd="0" presId="urn:microsoft.com/office/officeart/2008/layout/LinedList"/>
    <dgm:cxn modelId="{DFD5681D-13C9-470E-A0D3-80B4991E9C86}" type="presParOf" srcId="{D1E01913-A663-4218-8490-B8713B8E5712}" destId="{F2267764-CB1F-44F5-8E51-5AB52B10CBD6}" srcOrd="4" destOrd="0" presId="urn:microsoft.com/office/officeart/2008/layout/LinedList"/>
    <dgm:cxn modelId="{BE852945-7DE3-4A0D-963F-39A823180852}" type="presParOf" srcId="{D1E01913-A663-4218-8490-B8713B8E5712}" destId="{A3F1521E-7425-46FF-9406-6802D0D64A51}" srcOrd="5" destOrd="0" presId="urn:microsoft.com/office/officeart/2008/layout/LinedList"/>
    <dgm:cxn modelId="{B5F3655E-E314-4480-850E-2A4282170BB9}" type="presParOf" srcId="{A3F1521E-7425-46FF-9406-6802D0D64A51}" destId="{60E877DF-3D8D-491B-ABE8-6004BBA4FC60}" srcOrd="0" destOrd="0" presId="urn:microsoft.com/office/officeart/2008/layout/LinedList"/>
    <dgm:cxn modelId="{CBBC61CC-E2D8-4E34-94DB-1ADB571D625C}" type="presParOf" srcId="{A3F1521E-7425-46FF-9406-6802D0D64A51}" destId="{9522FBC6-56BB-4E79-A804-ED430EE494F2}" srcOrd="1" destOrd="0" presId="urn:microsoft.com/office/officeart/2008/layout/LinedList"/>
    <dgm:cxn modelId="{E6E0DA0E-F7EB-462B-9E5D-5A12A9DD3CDA}" type="presParOf" srcId="{D1E01913-A663-4218-8490-B8713B8E5712}" destId="{AFCA506B-C27E-4551-90DD-FBBA991EDD9A}" srcOrd="6" destOrd="0" presId="urn:microsoft.com/office/officeart/2008/layout/LinedList"/>
    <dgm:cxn modelId="{2AAE42FD-4E4D-41E2-A01D-F4A600BE9545}" type="presParOf" srcId="{D1E01913-A663-4218-8490-B8713B8E5712}" destId="{A4D9674D-95AC-45FA-8CE3-B174C7FAA8D6}" srcOrd="7" destOrd="0" presId="urn:microsoft.com/office/officeart/2008/layout/LinedList"/>
    <dgm:cxn modelId="{1266769F-2DB3-4697-84F3-6E47F7772D87}" type="presParOf" srcId="{A4D9674D-95AC-45FA-8CE3-B174C7FAA8D6}" destId="{9E8F1EA5-6D50-4AF6-9DB3-A51CAE1FC5B0}" srcOrd="0" destOrd="0" presId="urn:microsoft.com/office/officeart/2008/layout/LinedList"/>
    <dgm:cxn modelId="{CC79FA9C-01C5-4078-9213-6AA636532B85}" type="presParOf" srcId="{A4D9674D-95AC-45FA-8CE3-B174C7FAA8D6}" destId="{2B485ABE-ED95-4385-8E4B-F1AD1971B1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214121-4DB9-413A-923D-C773490CA310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E764ED-D792-433F-919D-D220BF002D6E}">
      <dgm:prSet custT="1"/>
      <dgm:spPr/>
      <dgm:t>
        <a:bodyPr/>
        <a:lstStyle/>
        <a:p>
          <a:r>
            <a:rPr lang="hr-HR" sz="2000" dirty="0"/>
            <a:t>Pogreške u argumentaciji</a:t>
          </a:r>
          <a:endParaRPr lang="en-US" sz="2000" dirty="0"/>
        </a:p>
      </dgm:t>
    </dgm:pt>
    <dgm:pt modelId="{9D6F0396-0F65-46B8-A7D7-F1DF5587C482}" type="parTrans" cxnId="{27AE12B7-6B66-4107-89F4-BAB78D9A2EAC}">
      <dgm:prSet/>
      <dgm:spPr/>
      <dgm:t>
        <a:bodyPr/>
        <a:lstStyle/>
        <a:p>
          <a:endParaRPr lang="en-US"/>
        </a:p>
      </dgm:t>
    </dgm:pt>
    <dgm:pt modelId="{31B65577-2D83-4735-8EBC-C1CEEEC8B359}" type="sibTrans" cxnId="{27AE12B7-6B66-4107-89F4-BAB78D9A2EAC}">
      <dgm:prSet/>
      <dgm:spPr/>
      <dgm:t>
        <a:bodyPr/>
        <a:lstStyle/>
        <a:p>
          <a:endParaRPr lang="en-US"/>
        </a:p>
      </dgm:t>
    </dgm:pt>
    <dgm:pt modelId="{DDE4BFFF-2E60-4C2C-9BD2-81AB70E827AB}">
      <dgm:prSet custT="1"/>
      <dgm:spPr/>
      <dgm:t>
        <a:bodyPr/>
        <a:lstStyle/>
        <a:p>
          <a:r>
            <a:rPr lang="hr-HR" sz="2000" dirty="0"/>
            <a:t>Govori </a:t>
          </a:r>
          <a:r>
            <a:rPr lang="hr-HR" sz="2800" dirty="0"/>
            <a:t>izvan</a:t>
          </a:r>
          <a:r>
            <a:rPr lang="hr-HR" sz="1100" dirty="0"/>
            <a:t> </a:t>
          </a:r>
          <a:r>
            <a:rPr lang="hr-HR" sz="2000" dirty="0"/>
            <a:t>teme</a:t>
          </a:r>
          <a:endParaRPr lang="en-US" sz="2000" dirty="0"/>
        </a:p>
      </dgm:t>
    </dgm:pt>
    <dgm:pt modelId="{F3744813-873A-4C17-BAE4-BF562A5B95B2}" type="parTrans" cxnId="{CF189B33-4037-4561-8D5B-31787BCD5D3C}">
      <dgm:prSet/>
      <dgm:spPr/>
      <dgm:t>
        <a:bodyPr/>
        <a:lstStyle/>
        <a:p>
          <a:endParaRPr lang="en-US"/>
        </a:p>
      </dgm:t>
    </dgm:pt>
    <dgm:pt modelId="{A6BBEEE6-CEDE-4D15-9D8F-EC966EE6B898}" type="sibTrans" cxnId="{CF189B33-4037-4561-8D5B-31787BCD5D3C}">
      <dgm:prSet/>
      <dgm:spPr/>
      <dgm:t>
        <a:bodyPr/>
        <a:lstStyle/>
        <a:p>
          <a:endParaRPr lang="en-US"/>
        </a:p>
      </dgm:t>
    </dgm:pt>
    <dgm:pt modelId="{269D7FC8-22DA-49A6-BCDC-B9BA4A5C1270}">
      <dgm:prSet custT="1"/>
      <dgm:spPr/>
      <dgm:t>
        <a:bodyPr/>
        <a:lstStyle/>
        <a:p>
          <a:r>
            <a:rPr lang="hr-HR" sz="2000" dirty="0"/>
            <a:t>Nejasan, netočan , sklon emocionalnom subjektivizmu</a:t>
          </a:r>
          <a:endParaRPr lang="en-US" sz="2000" dirty="0"/>
        </a:p>
      </dgm:t>
    </dgm:pt>
    <dgm:pt modelId="{EFC9D5AC-7AA7-49A8-8C3D-85087B52D2A1}" type="parTrans" cxnId="{CB4A4279-926B-4EDC-99CA-68F1CCCEB0FA}">
      <dgm:prSet/>
      <dgm:spPr/>
      <dgm:t>
        <a:bodyPr/>
        <a:lstStyle/>
        <a:p>
          <a:endParaRPr lang="en-US"/>
        </a:p>
      </dgm:t>
    </dgm:pt>
    <dgm:pt modelId="{D05FDE05-E665-4E05-B3CC-E76E7C48A7FA}" type="sibTrans" cxnId="{CB4A4279-926B-4EDC-99CA-68F1CCCEB0FA}">
      <dgm:prSet/>
      <dgm:spPr/>
      <dgm:t>
        <a:bodyPr/>
        <a:lstStyle/>
        <a:p>
          <a:endParaRPr lang="en-US"/>
        </a:p>
      </dgm:t>
    </dgm:pt>
    <dgm:pt modelId="{61D10776-2DE7-499F-A347-0D903E442C76}">
      <dgm:prSet custT="1"/>
      <dgm:spPr/>
      <dgm:t>
        <a:bodyPr/>
        <a:lstStyle/>
        <a:p>
          <a:r>
            <a:rPr lang="hr-HR" sz="2000" dirty="0"/>
            <a:t>Ne slaže se s ničim, uvijek suprotno</a:t>
          </a:r>
          <a:endParaRPr lang="en-US" sz="2000" dirty="0"/>
        </a:p>
      </dgm:t>
    </dgm:pt>
    <dgm:pt modelId="{00506CBB-3C09-4CC8-B73B-C17A0127DC11}" type="parTrans" cxnId="{57596C23-214B-4E16-8B6F-B0E349D8E216}">
      <dgm:prSet/>
      <dgm:spPr/>
      <dgm:t>
        <a:bodyPr/>
        <a:lstStyle/>
        <a:p>
          <a:endParaRPr lang="en-US"/>
        </a:p>
      </dgm:t>
    </dgm:pt>
    <dgm:pt modelId="{253A0D4B-DA10-4918-AE06-C0E2A48507DA}" type="sibTrans" cxnId="{57596C23-214B-4E16-8B6F-B0E349D8E216}">
      <dgm:prSet/>
      <dgm:spPr/>
      <dgm:t>
        <a:bodyPr/>
        <a:lstStyle/>
        <a:p>
          <a:endParaRPr lang="en-US"/>
        </a:p>
      </dgm:t>
    </dgm:pt>
    <dgm:pt modelId="{79C3BE93-55CD-440F-B3B1-992AA7A0905E}" type="pres">
      <dgm:prSet presAssocID="{79214121-4DB9-413A-923D-C773490CA310}" presName="diagram" presStyleCnt="0">
        <dgm:presLayoutVars>
          <dgm:dir/>
          <dgm:resizeHandles val="exact"/>
        </dgm:presLayoutVars>
      </dgm:prSet>
      <dgm:spPr/>
    </dgm:pt>
    <dgm:pt modelId="{78DDBC26-0761-436A-ACE9-C62F8535C867}" type="pres">
      <dgm:prSet presAssocID="{F6E764ED-D792-433F-919D-D220BF002D6E}" presName="arrow" presStyleLbl="node1" presStyleIdx="0" presStyleCnt="4" custScaleX="265323" custScaleY="80130">
        <dgm:presLayoutVars>
          <dgm:bulletEnabled val="1"/>
        </dgm:presLayoutVars>
      </dgm:prSet>
      <dgm:spPr/>
    </dgm:pt>
    <dgm:pt modelId="{CBD9A3D4-C148-4697-B0D2-90A7D5BEED9C}" type="pres">
      <dgm:prSet presAssocID="{DDE4BFFF-2E60-4C2C-9BD2-81AB70E827AB}" presName="arrow" presStyleLbl="node1" presStyleIdx="1" presStyleCnt="4" custScaleX="161298" custRadScaleRad="160393" custRadScaleInc="-3532">
        <dgm:presLayoutVars>
          <dgm:bulletEnabled val="1"/>
        </dgm:presLayoutVars>
      </dgm:prSet>
      <dgm:spPr/>
    </dgm:pt>
    <dgm:pt modelId="{DDC45FC6-4D22-43CB-9480-476E043A354D}" type="pres">
      <dgm:prSet presAssocID="{269D7FC8-22DA-49A6-BCDC-B9BA4A5C1270}" presName="arrow" presStyleLbl="node1" presStyleIdx="2" presStyleCnt="4" custScaleX="314117" custRadScaleRad="139511">
        <dgm:presLayoutVars>
          <dgm:bulletEnabled val="1"/>
        </dgm:presLayoutVars>
      </dgm:prSet>
      <dgm:spPr/>
    </dgm:pt>
    <dgm:pt modelId="{89944234-D3A7-4798-AD01-12A7412515A7}" type="pres">
      <dgm:prSet presAssocID="{61D10776-2DE7-499F-A347-0D903E442C76}" presName="arrow" presStyleLbl="node1" presStyleIdx="3" presStyleCnt="4" custScaleX="194380" custRadScaleRad="141499" custRadScaleInc="4004">
        <dgm:presLayoutVars>
          <dgm:bulletEnabled val="1"/>
        </dgm:presLayoutVars>
      </dgm:prSet>
      <dgm:spPr/>
    </dgm:pt>
  </dgm:ptLst>
  <dgm:cxnLst>
    <dgm:cxn modelId="{57596C23-214B-4E16-8B6F-B0E349D8E216}" srcId="{79214121-4DB9-413A-923D-C773490CA310}" destId="{61D10776-2DE7-499F-A347-0D903E442C76}" srcOrd="3" destOrd="0" parTransId="{00506CBB-3C09-4CC8-B73B-C17A0127DC11}" sibTransId="{253A0D4B-DA10-4918-AE06-C0E2A48507DA}"/>
    <dgm:cxn modelId="{CF189B33-4037-4561-8D5B-31787BCD5D3C}" srcId="{79214121-4DB9-413A-923D-C773490CA310}" destId="{DDE4BFFF-2E60-4C2C-9BD2-81AB70E827AB}" srcOrd="1" destOrd="0" parTransId="{F3744813-873A-4C17-BAE4-BF562A5B95B2}" sibTransId="{A6BBEEE6-CEDE-4D15-9D8F-EC966EE6B898}"/>
    <dgm:cxn modelId="{3A2FD43E-CEC9-4396-A3A8-2E97858B3DBF}" type="presOf" srcId="{61D10776-2DE7-499F-A347-0D903E442C76}" destId="{89944234-D3A7-4798-AD01-12A7412515A7}" srcOrd="0" destOrd="0" presId="urn:microsoft.com/office/officeart/2005/8/layout/arrow5"/>
    <dgm:cxn modelId="{A0851F6B-AEAF-4068-9629-D19ED4003D7C}" type="presOf" srcId="{269D7FC8-22DA-49A6-BCDC-B9BA4A5C1270}" destId="{DDC45FC6-4D22-43CB-9480-476E043A354D}" srcOrd="0" destOrd="0" presId="urn:microsoft.com/office/officeart/2005/8/layout/arrow5"/>
    <dgm:cxn modelId="{CB4A4279-926B-4EDC-99CA-68F1CCCEB0FA}" srcId="{79214121-4DB9-413A-923D-C773490CA310}" destId="{269D7FC8-22DA-49A6-BCDC-B9BA4A5C1270}" srcOrd="2" destOrd="0" parTransId="{EFC9D5AC-7AA7-49A8-8C3D-85087B52D2A1}" sibTransId="{D05FDE05-E665-4E05-B3CC-E76E7C48A7FA}"/>
    <dgm:cxn modelId="{1D3AD38B-5D46-4AD4-95BC-3F5115DAF111}" type="presOf" srcId="{79214121-4DB9-413A-923D-C773490CA310}" destId="{79C3BE93-55CD-440F-B3B1-992AA7A0905E}" srcOrd="0" destOrd="0" presId="urn:microsoft.com/office/officeart/2005/8/layout/arrow5"/>
    <dgm:cxn modelId="{27AE12B7-6B66-4107-89F4-BAB78D9A2EAC}" srcId="{79214121-4DB9-413A-923D-C773490CA310}" destId="{F6E764ED-D792-433F-919D-D220BF002D6E}" srcOrd="0" destOrd="0" parTransId="{9D6F0396-0F65-46B8-A7D7-F1DF5587C482}" sibTransId="{31B65577-2D83-4735-8EBC-C1CEEEC8B359}"/>
    <dgm:cxn modelId="{0F0987BC-6610-465A-92C2-663CB6BF34C0}" type="presOf" srcId="{F6E764ED-D792-433F-919D-D220BF002D6E}" destId="{78DDBC26-0761-436A-ACE9-C62F8535C867}" srcOrd="0" destOrd="0" presId="urn:microsoft.com/office/officeart/2005/8/layout/arrow5"/>
    <dgm:cxn modelId="{47F443C9-E7AE-45AA-B656-3B25B748589F}" type="presOf" srcId="{DDE4BFFF-2E60-4C2C-9BD2-81AB70E827AB}" destId="{CBD9A3D4-C148-4697-B0D2-90A7D5BEED9C}" srcOrd="0" destOrd="0" presId="urn:microsoft.com/office/officeart/2005/8/layout/arrow5"/>
    <dgm:cxn modelId="{5318E8E6-99EE-4363-9E8A-D26203B97234}" type="presParOf" srcId="{79C3BE93-55CD-440F-B3B1-992AA7A0905E}" destId="{78DDBC26-0761-436A-ACE9-C62F8535C867}" srcOrd="0" destOrd="0" presId="urn:microsoft.com/office/officeart/2005/8/layout/arrow5"/>
    <dgm:cxn modelId="{650FDF7D-20A6-479B-8467-7A6135C4860B}" type="presParOf" srcId="{79C3BE93-55CD-440F-B3B1-992AA7A0905E}" destId="{CBD9A3D4-C148-4697-B0D2-90A7D5BEED9C}" srcOrd="1" destOrd="0" presId="urn:microsoft.com/office/officeart/2005/8/layout/arrow5"/>
    <dgm:cxn modelId="{CE88F31D-3C53-4874-865D-2B9CAA7515C4}" type="presParOf" srcId="{79C3BE93-55CD-440F-B3B1-992AA7A0905E}" destId="{DDC45FC6-4D22-43CB-9480-476E043A354D}" srcOrd="2" destOrd="0" presId="urn:microsoft.com/office/officeart/2005/8/layout/arrow5"/>
    <dgm:cxn modelId="{E8E2E706-7546-455A-9608-26616008DEDE}" type="presParOf" srcId="{79C3BE93-55CD-440F-B3B1-992AA7A0905E}" destId="{89944234-D3A7-4798-AD01-12A7412515A7}" srcOrd="3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2F6CDB9-68E8-41E4-A086-58A9DF318EE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48929E1-D345-40A7-A97F-580574A2BE18}">
      <dgm:prSet/>
      <dgm:spPr/>
      <dgm:t>
        <a:bodyPr/>
        <a:lstStyle/>
        <a:p>
          <a:r>
            <a:rPr lang="hr-HR"/>
            <a:t>Tražite točnost i prisutnost na sastancima</a:t>
          </a:r>
          <a:endParaRPr lang="en-US"/>
        </a:p>
      </dgm:t>
    </dgm:pt>
    <dgm:pt modelId="{CB5C3F5F-0BD6-4C75-BB40-43EDAF86F609}" type="parTrans" cxnId="{1CFE3412-67A5-407A-BFFC-7871BA4B4EAE}">
      <dgm:prSet/>
      <dgm:spPr/>
      <dgm:t>
        <a:bodyPr/>
        <a:lstStyle/>
        <a:p>
          <a:endParaRPr lang="en-US"/>
        </a:p>
      </dgm:t>
    </dgm:pt>
    <dgm:pt modelId="{642B6C28-EA15-431F-BB7D-0DE5774B6427}" type="sibTrans" cxnId="{1CFE3412-67A5-407A-BFFC-7871BA4B4EAE}">
      <dgm:prSet/>
      <dgm:spPr/>
      <dgm:t>
        <a:bodyPr/>
        <a:lstStyle/>
        <a:p>
          <a:endParaRPr lang="en-US"/>
        </a:p>
      </dgm:t>
    </dgm:pt>
    <dgm:pt modelId="{254413A0-0FEA-40D8-A9A9-88B708EB969A}">
      <dgm:prSet/>
      <dgm:spPr/>
      <dgm:t>
        <a:bodyPr/>
        <a:lstStyle/>
        <a:p>
          <a:r>
            <a:rPr lang="hr-HR"/>
            <a:t>Ne odstupajte od teme i dnevnog reda</a:t>
          </a:r>
          <a:endParaRPr lang="en-US"/>
        </a:p>
      </dgm:t>
    </dgm:pt>
    <dgm:pt modelId="{90276754-605E-4836-AB25-546F4633EF05}" type="parTrans" cxnId="{F8E1142A-1B93-498E-B2B2-EB9364784F31}">
      <dgm:prSet/>
      <dgm:spPr/>
      <dgm:t>
        <a:bodyPr/>
        <a:lstStyle/>
        <a:p>
          <a:endParaRPr lang="en-US"/>
        </a:p>
      </dgm:t>
    </dgm:pt>
    <dgm:pt modelId="{D748E23C-4867-4529-8528-B0D07829755A}" type="sibTrans" cxnId="{F8E1142A-1B93-498E-B2B2-EB9364784F31}">
      <dgm:prSet/>
      <dgm:spPr/>
      <dgm:t>
        <a:bodyPr/>
        <a:lstStyle/>
        <a:p>
          <a:endParaRPr lang="en-US"/>
        </a:p>
      </dgm:t>
    </dgm:pt>
    <dgm:pt modelId="{031A0F29-759B-4410-9026-6B63BE4F3411}">
      <dgm:prSet/>
      <dgm:spPr/>
      <dgm:t>
        <a:bodyPr/>
        <a:lstStyle/>
        <a:p>
          <a:r>
            <a:rPr lang="hr-HR"/>
            <a:t>Kad jedan govori drugi slušaju ( ili barem šute )</a:t>
          </a:r>
          <a:endParaRPr lang="en-US"/>
        </a:p>
      </dgm:t>
    </dgm:pt>
    <dgm:pt modelId="{A3DD4EB4-B12B-41E1-8618-AAF2C9D94E0A}" type="parTrans" cxnId="{914475B2-1B37-41F1-8462-04E93FE0228F}">
      <dgm:prSet/>
      <dgm:spPr/>
      <dgm:t>
        <a:bodyPr/>
        <a:lstStyle/>
        <a:p>
          <a:endParaRPr lang="en-US"/>
        </a:p>
      </dgm:t>
    </dgm:pt>
    <dgm:pt modelId="{D7B3A22E-1A6C-4241-8E19-643EBBADB417}" type="sibTrans" cxnId="{914475B2-1B37-41F1-8462-04E93FE0228F}">
      <dgm:prSet/>
      <dgm:spPr/>
      <dgm:t>
        <a:bodyPr/>
        <a:lstStyle/>
        <a:p>
          <a:endParaRPr lang="en-US"/>
        </a:p>
      </dgm:t>
    </dgm:pt>
    <dgm:pt modelId="{E426B734-8D75-4A49-96C8-736AB9A398FA}">
      <dgm:prSet/>
      <dgm:spPr/>
      <dgm:t>
        <a:bodyPr/>
        <a:lstStyle/>
        <a:p>
          <a:r>
            <a:rPr lang="hr-HR"/>
            <a:t>Koristite „motivatore” – pohvalite, replicirajte , imenujte , gledajte u oči </a:t>
          </a:r>
          <a:endParaRPr lang="en-US"/>
        </a:p>
      </dgm:t>
    </dgm:pt>
    <dgm:pt modelId="{CCBDC5CA-4585-46C5-9C56-108D1EFF33E9}" type="parTrans" cxnId="{9BA10865-EA1D-435B-8F1C-59AC9BE57A40}">
      <dgm:prSet/>
      <dgm:spPr/>
      <dgm:t>
        <a:bodyPr/>
        <a:lstStyle/>
        <a:p>
          <a:endParaRPr lang="en-US"/>
        </a:p>
      </dgm:t>
    </dgm:pt>
    <dgm:pt modelId="{B06CD0D9-CB23-40E4-A737-71CAACE8913C}" type="sibTrans" cxnId="{9BA10865-EA1D-435B-8F1C-59AC9BE57A40}">
      <dgm:prSet/>
      <dgm:spPr/>
      <dgm:t>
        <a:bodyPr/>
        <a:lstStyle/>
        <a:p>
          <a:endParaRPr lang="en-US"/>
        </a:p>
      </dgm:t>
    </dgm:pt>
    <dgm:pt modelId="{7037D74A-46D6-4CD1-B6C5-D9AE4651E077}">
      <dgm:prSet/>
      <dgm:spPr/>
      <dgm:t>
        <a:bodyPr/>
        <a:lstStyle/>
        <a:p>
          <a:r>
            <a:rPr lang="hr-HR"/>
            <a:t>Pratite što se dešava u grupi – neverbalni znakovi</a:t>
          </a:r>
          <a:endParaRPr lang="en-US"/>
        </a:p>
      </dgm:t>
    </dgm:pt>
    <dgm:pt modelId="{513CA87D-FB15-4278-90BC-B929F16B9AC4}" type="parTrans" cxnId="{2F9B82CD-D74F-4B36-96DF-856D0F1C198F}">
      <dgm:prSet/>
      <dgm:spPr/>
      <dgm:t>
        <a:bodyPr/>
        <a:lstStyle/>
        <a:p>
          <a:endParaRPr lang="en-US"/>
        </a:p>
      </dgm:t>
    </dgm:pt>
    <dgm:pt modelId="{10CB4C8F-BCDD-4FA7-BDB0-86E25C2BB2F7}" type="sibTrans" cxnId="{2F9B82CD-D74F-4B36-96DF-856D0F1C198F}">
      <dgm:prSet/>
      <dgm:spPr/>
      <dgm:t>
        <a:bodyPr/>
        <a:lstStyle/>
        <a:p>
          <a:endParaRPr lang="en-US"/>
        </a:p>
      </dgm:t>
    </dgm:pt>
    <dgm:pt modelId="{B932AD54-F398-4F29-B7A0-3B85154E7CD0}">
      <dgm:prSet/>
      <dgm:spPr/>
      <dgm:t>
        <a:bodyPr/>
        <a:lstStyle/>
        <a:p>
          <a:r>
            <a:rPr lang="hr-HR"/>
            <a:t>Oblikujte zaključak i potvrdite razumijevanje zadataka</a:t>
          </a:r>
          <a:endParaRPr lang="en-US"/>
        </a:p>
      </dgm:t>
    </dgm:pt>
    <dgm:pt modelId="{D989442D-D26E-4132-BADD-542BD7A11B11}" type="parTrans" cxnId="{11DC2F71-99BF-46AE-91A7-F2F2A71F042F}">
      <dgm:prSet/>
      <dgm:spPr/>
      <dgm:t>
        <a:bodyPr/>
        <a:lstStyle/>
        <a:p>
          <a:endParaRPr lang="en-US"/>
        </a:p>
      </dgm:t>
    </dgm:pt>
    <dgm:pt modelId="{5A32F2D6-BB98-4369-B2DE-0C6DF9E47CD2}" type="sibTrans" cxnId="{11DC2F71-99BF-46AE-91A7-F2F2A71F042F}">
      <dgm:prSet/>
      <dgm:spPr/>
      <dgm:t>
        <a:bodyPr/>
        <a:lstStyle/>
        <a:p>
          <a:endParaRPr lang="en-US"/>
        </a:p>
      </dgm:t>
    </dgm:pt>
    <dgm:pt modelId="{62E85D83-03E4-4ADD-9698-B118085F30E5}">
      <dgm:prSet/>
      <dgm:spPr/>
      <dgm:t>
        <a:bodyPr/>
        <a:lstStyle/>
        <a:p>
          <a:r>
            <a:rPr lang="hr-HR"/>
            <a:t>Na idućem sastanku potvrdite dostignute ciljeve</a:t>
          </a:r>
          <a:endParaRPr lang="en-US"/>
        </a:p>
      </dgm:t>
    </dgm:pt>
    <dgm:pt modelId="{D01A6ABE-F261-4130-B076-DA66828709B9}" type="parTrans" cxnId="{F9B425E3-ADBB-4291-A848-ED17D55FF4C2}">
      <dgm:prSet/>
      <dgm:spPr/>
      <dgm:t>
        <a:bodyPr/>
        <a:lstStyle/>
        <a:p>
          <a:endParaRPr lang="en-US"/>
        </a:p>
      </dgm:t>
    </dgm:pt>
    <dgm:pt modelId="{321ACB02-90F4-4C83-8253-05C12076F964}" type="sibTrans" cxnId="{F9B425E3-ADBB-4291-A848-ED17D55FF4C2}">
      <dgm:prSet/>
      <dgm:spPr/>
      <dgm:t>
        <a:bodyPr/>
        <a:lstStyle/>
        <a:p>
          <a:endParaRPr lang="en-US"/>
        </a:p>
      </dgm:t>
    </dgm:pt>
    <dgm:pt modelId="{43635D78-F291-42B2-BF74-F9D3F4B54089}" type="pres">
      <dgm:prSet presAssocID="{12F6CDB9-68E8-41E4-A086-58A9DF318EE5}" presName="vert0" presStyleCnt="0">
        <dgm:presLayoutVars>
          <dgm:dir/>
          <dgm:animOne val="branch"/>
          <dgm:animLvl val="lvl"/>
        </dgm:presLayoutVars>
      </dgm:prSet>
      <dgm:spPr/>
    </dgm:pt>
    <dgm:pt modelId="{F6A5CC35-E1A3-4D1E-9EA7-57D08F03AB46}" type="pres">
      <dgm:prSet presAssocID="{248929E1-D345-40A7-A97F-580574A2BE18}" presName="thickLine" presStyleLbl="alignNode1" presStyleIdx="0" presStyleCnt="7"/>
      <dgm:spPr/>
    </dgm:pt>
    <dgm:pt modelId="{4BC434D8-6424-4346-9654-A76BC009E757}" type="pres">
      <dgm:prSet presAssocID="{248929E1-D345-40A7-A97F-580574A2BE18}" presName="horz1" presStyleCnt="0"/>
      <dgm:spPr/>
    </dgm:pt>
    <dgm:pt modelId="{295DDA07-161A-43F4-8425-5AA6AFB7352E}" type="pres">
      <dgm:prSet presAssocID="{248929E1-D345-40A7-A97F-580574A2BE18}" presName="tx1" presStyleLbl="revTx" presStyleIdx="0" presStyleCnt="7"/>
      <dgm:spPr/>
    </dgm:pt>
    <dgm:pt modelId="{9EAD16D0-15D0-484F-A2A1-358C9F422283}" type="pres">
      <dgm:prSet presAssocID="{248929E1-D345-40A7-A97F-580574A2BE18}" presName="vert1" presStyleCnt="0"/>
      <dgm:spPr/>
    </dgm:pt>
    <dgm:pt modelId="{F4DB1B45-9B3E-4075-B706-DDBA3400B0F5}" type="pres">
      <dgm:prSet presAssocID="{254413A0-0FEA-40D8-A9A9-88B708EB969A}" presName="thickLine" presStyleLbl="alignNode1" presStyleIdx="1" presStyleCnt="7"/>
      <dgm:spPr/>
    </dgm:pt>
    <dgm:pt modelId="{ECAE1A3F-AC76-482E-8125-93AE8D5B55F4}" type="pres">
      <dgm:prSet presAssocID="{254413A0-0FEA-40D8-A9A9-88B708EB969A}" presName="horz1" presStyleCnt="0"/>
      <dgm:spPr/>
    </dgm:pt>
    <dgm:pt modelId="{5A091099-5399-48BA-972C-B11D0B192F19}" type="pres">
      <dgm:prSet presAssocID="{254413A0-0FEA-40D8-A9A9-88B708EB969A}" presName="tx1" presStyleLbl="revTx" presStyleIdx="1" presStyleCnt="7"/>
      <dgm:spPr/>
    </dgm:pt>
    <dgm:pt modelId="{4599B287-A134-487C-B142-3C27BF1548CD}" type="pres">
      <dgm:prSet presAssocID="{254413A0-0FEA-40D8-A9A9-88B708EB969A}" presName="vert1" presStyleCnt="0"/>
      <dgm:spPr/>
    </dgm:pt>
    <dgm:pt modelId="{66360D52-A5D7-406D-9A9C-9670765C181D}" type="pres">
      <dgm:prSet presAssocID="{031A0F29-759B-4410-9026-6B63BE4F3411}" presName="thickLine" presStyleLbl="alignNode1" presStyleIdx="2" presStyleCnt="7"/>
      <dgm:spPr/>
    </dgm:pt>
    <dgm:pt modelId="{9C1D779C-0291-46FE-A6A2-8215CD72C895}" type="pres">
      <dgm:prSet presAssocID="{031A0F29-759B-4410-9026-6B63BE4F3411}" presName="horz1" presStyleCnt="0"/>
      <dgm:spPr/>
    </dgm:pt>
    <dgm:pt modelId="{8763BC04-A165-44D4-BFAA-8F570414B919}" type="pres">
      <dgm:prSet presAssocID="{031A0F29-759B-4410-9026-6B63BE4F3411}" presName="tx1" presStyleLbl="revTx" presStyleIdx="2" presStyleCnt="7"/>
      <dgm:spPr/>
    </dgm:pt>
    <dgm:pt modelId="{10CD7956-3242-4B1F-9C6C-127BF840B3E3}" type="pres">
      <dgm:prSet presAssocID="{031A0F29-759B-4410-9026-6B63BE4F3411}" presName="vert1" presStyleCnt="0"/>
      <dgm:spPr/>
    </dgm:pt>
    <dgm:pt modelId="{13EB876E-1778-43AB-AD9F-C05177999676}" type="pres">
      <dgm:prSet presAssocID="{E426B734-8D75-4A49-96C8-736AB9A398FA}" presName="thickLine" presStyleLbl="alignNode1" presStyleIdx="3" presStyleCnt="7"/>
      <dgm:spPr/>
    </dgm:pt>
    <dgm:pt modelId="{6E0E6F46-C04D-4FC5-8C92-B59529C0BCCE}" type="pres">
      <dgm:prSet presAssocID="{E426B734-8D75-4A49-96C8-736AB9A398FA}" presName="horz1" presStyleCnt="0"/>
      <dgm:spPr/>
    </dgm:pt>
    <dgm:pt modelId="{CE43029C-7DBB-4FF5-B0FA-D06FAE1BB927}" type="pres">
      <dgm:prSet presAssocID="{E426B734-8D75-4A49-96C8-736AB9A398FA}" presName="tx1" presStyleLbl="revTx" presStyleIdx="3" presStyleCnt="7"/>
      <dgm:spPr/>
    </dgm:pt>
    <dgm:pt modelId="{9CD97B5B-B2B6-4D74-A2C2-26F8738AD0A0}" type="pres">
      <dgm:prSet presAssocID="{E426B734-8D75-4A49-96C8-736AB9A398FA}" presName="vert1" presStyleCnt="0"/>
      <dgm:spPr/>
    </dgm:pt>
    <dgm:pt modelId="{B9CF0A99-DA63-4BDA-A6D9-029B96BADE35}" type="pres">
      <dgm:prSet presAssocID="{7037D74A-46D6-4CD1-B6C5-D9AE4651E077}" presName="thickLine" presStyleLbl="alignNode1" presStyleIdx="4" presStyleCnt="7"/>
      <dgm:spPr/>
    </dgm:pt>
    <dgm:pt modelId="{EA39D815-952E-45EB-BADD-0360BC0B782D}" type="pres">
      <dgm:prSet presAssocID="{7037D74A-46D6-4CD1-B6C5-D9AE4651E077}" presName="horz1" presStyleCnt="0"/>
      <dgm:spPr/>
    </dgm:pt>
    <dgm:pt modelId="{70906ABB-FA4E-4DDA-B5A9-C7EE1670AD50}" type="pres">
      <dgm:prSet presAssocID="{7037D74A-46D6-4CD1-B6C5-D9AE4651E077}" presName="tx1" presStyleLbl="revTx" presStyleIdx="4" presStyleCnt="7"/>
      <dgm:spPr/>
    </dgm:pt>
    <dgm:pt modelId="{58C4DA8B-21E9-4179-889E-A39A6E1F5DE8}" type="pres">
      <dgm:prSet presAssocID="{7037D74A-46D6-4CD1-B6C5-D9AE4651E077}" presName="vert1" presStyleCnt="0"/>
      <dgm:spPr/>
    </dgm:pt>
    <dgm:pt modelId="{04928AFA-5488-4255-8584-15F68459236D}" type="pres">
      <dgm:prSet presAssocID="{B932AD54-F398-4F29-B7A0-3B85154E7CD0}" presName="thickLine" presStyleLbl="alignNode1" presStyleIdx="5" presStyleCnt="7"/>
      <dgm:spPr/>
    </dgm:pt>
    <dgm:pt modelId="{4EB8F200-260A-4C0D-A4DB-053DF50A9F86}" type="pres">
      <dgm:prSet presAssocID="{B932AD54-F398-4F29-B7A0-3B85154E7CD0}" presName="horz1" presStyleCnt="0"/>
      <dgm:spPr/>
    </dgm:pt>
    <dgm:pt modelId="{92AD1FAA-949B-49B5-AB5F-FBD4DA8E411F}" type="pres">
      <dgm:prSet presAssocID="{B932AD54-F398-4F29-B7A0-3B85154E7CD0}" presName="tx1" presStyleLbl="revTx" presStyleIdx="5" presStyleCnt="7"/>
      <dgm:spPr/>
    </dgm:pt>
    <dgm:pt modelId="{86535FB4-7369-464A-AD53-2648146FDA1B}" type="pres">
      <dgm:prSet presAssocID="{B932AD54-F398-4F29-B7A0-3B85154E7CD0}" presName="vert1" presStyleCnt="0"/>
      <dgm:spPr/>
    </dgm:pt>
    <dgm:pt modelId="{239BF05B-21BD-4565-89CB-77433DFC7872}" type="pres">
      <dgm:prSet presAssocID="{62E85D83-03E4-4ADD-9698-B118085F30E5}" presName="thickLine" presStyleLbl="alignNode1" presStyleIdx="6" presStyleCnt="7"/>
      <dgm:spPr/>
    </dgm:pt>
    <dgm:pt modelId="{AD850F40-4A39-4CA2-9185-1E89E1D6F298}" type="pres">
      <dgm:prSet presAssocID="{62E85D83-03E4-4ADD-9698-B118085F30E5}" presName="horz1" presStyleCnt="0"/>
      <dgm:spPr/>
    </dgm:pt>
    <dgm:pt modelId="{943C0170-0293-4196-9CBA-5A6C48FB5ABF}" type="pres">
      <dgm:prSet presAssocID="{62E85D83-03E4-4ADD-9698-B118085F30E5}" presName="tx1" presStyleLbl="revTx" presStyleIdx="6" presStyleCnt="7"/>
      <dgm:spPr/>
    </dgm:pt>
    <dgm:pt modelId="{CB252B05-C770-4581-9CA9-7B78129B5E63}" type="pres">
      <dgm:prSet presAssocID="{62E85D83-03E4-4ADD-9698-B118085F30E5}" presName="vert1" presStyleCnt="0"/>
      <dgm:spPr/>
    </dgm:pt>
  </dgm:ptLst>
  <dgm:cxnLst>
    <dgm:cxn modelId="{1CFE3412-67A5-407A-BFFC-7871BA4B4EAE}" srcId="{12F6CDB9-68E8-41E4-A086-58A9DF318EE5}" destId="{248929E1-D345-40A7-A97F-580574A2BE18}" srcOrd="0" destOrd="0" parTransId="{CB5C3F5F-0BD6-4C75-BB40-43EDAF86F609}" sibTransId="{642B6C28-EA15-431F-BB7D-0DE5774B6427}"/>
    <dgm:cxn modelId="{F8E1142A-1B93-498E-B2B2-EB9364784F31}" srcId="{12F6CDB9-68E8-41E4-A086-58A9DF318EE5}" destId="{254413A0-0FEA-40D8-A9A9-88B708EB969A}" srcOrd="1" destOrd="0" parTransId="{90276754-605E-4836-AB25-546F4633EF05}" sibTransId="{D748E23C-4867-4529-8528-B0D07829755A}"/>
    <dgm:cxn modelId="{9BA10865-EA1D-435B-8F1C-59AC9BE57A40}" srcId="{12F6CDB9-68E8-41E4-A086-58A9DF318EE5}" destId="{E426B734-8D75-4A49-96C8-736AB9A398FA}" srcOrd="3" destOrd="0" parTransId="{CCBDC5CA-4585-46C5-9C56-108D1EFF33E9}" sibTransId="{B06CD0D9-CB23-40E4-A737-71CAACE8913C}"/>
    <dgm:cxn modelId="{D23CC06B-0E23-44A8-8107-5782A2BF297E}" type="presOf" srcId="{248929E1-D345-40A7-A97F-580574A2BE18}" destId="{295DDA07-161A-43F4-8425-5AA6AFB7352E}" srcOrd="0" destOrd="0" presId="urn:microsoft.com/office/officeart/2008/layout/LinedList"/>
    <dgm:cxn modelId="{1C2D2C4F-6E1F-4D8A-BB11-05DA2DA32657}" type="presOf" srcId="{62E85D83-03E4-4ADD-9698-B118085F30E5}" destId="{943C0170-0293-4196-9CBA-5A6C48FB5ABF}" srcOrd="0" destOrd="0" presId="urn:microsoft.com/office/officeart/2008/layout/LinedList"/>
    <dgm:cxn modelId="{11DC2F71-99BF-46AE-91A7-F2F2A71F042F}" srcId="{12F6CDB9-68E8-41E4-A086-58A9DF318EE5}" destId="{B932AD54-F398-4F29-B7A0-3B85154E7CD0}" srcOrd="5" destOrd="0" parTransId="{D989442D-D26E-4132-BADD-542BD7A11B11}" sibTransId="{5A32F2D6-BB98-4369-B2DE-0C6DF9E47CD2}"/>
    <dgm:cxn modelId="{E884E37C-04EF-4873-80F9-37899CE109AA}" type="presOf" srcId="{031A0F29-759B-4410-9026-6B63BE4F3411}" destId="{8763BC04-A165-44D4-BFAA-8F570414B919}" srcOrd="0" destOrd="0" presId="urn:microsoft.com/office/officeart/2008/layout/LinedList"/>
    <dgm:cxn modelId="{27CA6B82-D1A4-4E47-BF6C-457595E7C721}" type="presOf" srcId="{254413A0-0FEA-40D8-A9A9-88B708EB969A}" destId="{5A091099-5399-48BA-972C-B11D0B192F19}" srcOrd="0" destOrd="0" presId="urn:microsoft.com/office/officeart/2008/layout/LinedList"/>
    <dgm:cxn modelId="{AA950295-6771-40BA-B131-FD10DF4D974D}" type="presOf" srcId="{7037D74A-46D6-4CD1-B6C5-D9AE4651E077}" destId="{70906ABB-FA4E-4DDA-B5A9-C7EE1670AD50}" srcOrd="0" destOrd="0" presId="urn:microsoft.com/office/officeart/2008/layout/LinedList"/>
    <dgm:cxn modelId="{139BC9A0-268A-4224-85E4-B530A10680E7}" type="presOf" srcId="{B932AD54-F398-4F29-B7A0-3B85154E7CD0}" destId="{92AD1FAA-949B-49B5-AB5F-FBD4DA8E411F}" srcOrd="0" destOrd="0" presId="urn:microsoft.com/office/officeart/2008/layout/LinedList"/>
    <dgm:cxn modelId="{914475B2-1B37-41F1-8462-04E93FE0228F}" srcId="{12F6CDB9-68E8-41E4-A086-58A9DF318EE5}" destId="{031A0F29-759B-4410-9026-6B63BE4F3411}" srcOrd="2" destOrd="0" parTransId="{A3DD4EB4-B12B-41E1-8618-AAF2C9D94E0A}" sibTransId="{D7B3A22E-1A6C-4241-8E19-643EBBADB417}"/>
    <dgm:cxn modelId="{B23F53CC-D920-4820-B0F0-997ABC0EC912}" type="presOf" srcId="{E426B734-8D75-4A49-96C8-736AB9A398FA}" destId="{CE43029C-7DBB-4FF5-B0FA-D06FAE1BB927}" srcOrd="0" destOrd="0" presId="urn:microsoft.com/office/officeart/2008/layout/LinedList"/>
    <dgm:cxn modelId="{2F9B82CD-D74F-4B36-96DF-856D0F1C198F}" srcId="{12F6CDB9-68E8-41E4-A086-58A9DF318EE5}" destId="{7037D74A-46D6-4CD1-B6C5-D9AE4651E077}" srcOrd="4" destOrd="0" parTransId="{513CA87D-FB15-4278-90BC-B929F16B9AC4}" sibTransId="{10CB4C8F-BCDD-4FA7-BDB0-86E25C2BB2F7}"/>
    <dgm:cxn modelId="{5E4950E1-69DD-4207-8BB9-A93450644242}" type="presOf" srcId="{12F6CDB9-68E8-41E4-A086-58A9DF318EE5}" destId="{43635D78-F291-42B2-BF74-F9D3F4B54089}" srcOrd="0" destOrd="0" presId="urn:microsoft.com/office/officeart/2008/layout/LinedList"/>
    <dgm:cxn modelId="{F9B425E3-ADBB-4291-A848-ED17D55FF4C2}" srcId="{12F6CDB9-68E8-41E4-A086-58A9DF318EE5}" destId="{62E85D83-03E4-4ADD-9698-B118085F30E5}" srcOrd="6" destOrd="0" parTransId="{D01A6ABE-F261-4130-B076-DA66828709B9}" sibTransId="{321ACB02-90F4-4C83-8253-05C12076F964}"/>
    <dgm:cxn modelId="{659FC2EE-398E-43DB-A8D3-E9C58B3956D3}" type="presParOf" srcId="{43635D78-F291-42B2-BF74-F9D3F4B54089}" destId="{F6A5CC35-E1A3-4D1E-9EA7-57D08F03AB46}" srcOrd="0" destOrd="0" presId="urn:microsoft.com/office/officeart/2008/layout/LinedList"/>
    <dgm:cxn modelId="{99288A25-C001-4959-B6A1-D25D93BC44E1}" type="presParOf" srcId="{43635D78-F291-42B2-BF74-F9D3F4B54089}" destId="{4BC434D8-6424-4346-9654-A76BC009E757}" srcOrd="1" destOrd="0" presId="urn:microsoft.com/office/officeart/2008/layout/LinedList"/>
    <dgm:cxn modelId="{E24AC915-0478-485F-BA5A-4FCEB8A857B1}" type="presParOf" srcId="{4BC434D8-6424-4346-9654-A76BC009E757}" destId="{295DDA07-161A-43F4-8425-5AA6AFB7352E}" srcOrd="0" destOrd="0" presId="urn:microsoft.com/office/officeart/2008/layout/LinedList"/>
    <dgm:cxn modelId="{FE8BEA2E-ABDF-4A11-B9FB-C3B1792250C2}" type="presParOf" srcId="{4BC434D8-6424-4346-9654-A76BC009E757}" destId="{9EAD16D0-15D0-484F-A2A1-358C9F422283}" srcOrd="1" destOrd="0" presId="urn:microsoft.com/office/officeart/2008/layout/LinedList"/>
    <dgm:cxn modelId="{2B9F9C12-27BA-4FC6-8D4F-1A4E671B1C00}" type="presParOf" srcId="{43635D78-F291-42B2-BF74-F9D3F4B54089}" destId="{F4DB1B45-9B3E-4075-B706-DDBA3400B0F5}" srcOrd="2" destOrd="0" presId="urn:microsoft.com/office/officeart/2008/layout/LinedList"/>
    <dgm:cxn modelId="{6A2FAD0A-724D-4059-9082-8CD2CA776F8E}" type="presParOf" srcId="{43635D78-F291-42B2-BF74-F9D3F4B54089}" destId="{ECAE1A3F-AC76-482E-8125-93AE8D5B55F4}" srcOrd="3" destOrd="0" presId="urn:microsoft.com/office/officeart/2008/layout/LinedList"/>
    <dgm:cxn modelId="{7E018A32-9A0F-45BB-887C-2F3BE0D02834}" type="presParOf" srcId="{ECAE1A3F-AC76-482E-8125-93AE8D5B55F4}" destId="{5A091099-5399-48BA-972C-B11D0B192F19}" srcOrd="0" destOrd="0" presId="urn:microsoft.com/office/officeart/2008/layout/LinedList"/>
    <dgm:cxn modelId="{6ACDCCCD-5704-4C4D-BDA5-9380E014F1BC}" type="presParOf" srcId="{ECAE1A3F-AC76-482E-8125-93AE8D5B55F4}" destId="{4599B287-A134-487C-B142-3C27BF1548CD}" srcOrd="1" destOrd="0" presId="urn:microsoft.com/office/officeart/2008/layout/LinedList"/>
    <dgm:cxn modelId="{CDB9988A-E04C-4E53-8ADD-68605F03C0C0}" type="presParOf" srcId="{43635D78-F291-42B2-BF74-F9D3F4B54089}" destId="{66360D52-A5D7-406D-9A9C-9670765C181D}" srcOrd="4" destOrd="0" presId="urn:microsoft.com/office/officeart/2008/layout/LinedList"/>
    <dgm:cxn modelId="{CE5FA230-C469-4D6A-943F-9ED74EBB98B1}" type="presParOf" srcId="{43635D78-F291-42B2-BF74-F9D3F4B54089}" destId="{9C1D779C-0291-46FE-A6A2-8215CD72C895}" srcOrd="5" destOrd="0" presId="urn:microsoft.com/office/officeart/2008/layout/LinedList"/>
    <dgm:cxn modelId="{E1E8808B-0DA5-4EAB-A48F-6CF52CA3F8A7}" type="presParOf" srcId="{9C1D779C-0291-46FE-A6A2-8215CD72C895}" destId="{8763BC04-A165-44D4-BFAA-8F570414B919}" srcOrd="0" destOrd="0" presId="urn:microsoft.com/office/officeart/2008/layout/LinedList"/>
    <dgm:cxn modelId="{2A70A5F6-01E9-4BE1-B241-2E3776F7DBB3}" type="presParOf" srcId="{9C1D779C-0291-46FE-A6A2-8215CD72C895}" destId="{10CD7956-3242-4B1F-9C6C-127BF840B3E3}" srcOrd="1" destOrd="0" presId="urn:microsoft.com/office/officeart/2008/layout/LinedList"/>
    <dgm:cxn modelId="{A81FA900-EC2F-4F32-ABE3-01CDAD2783D3}" type="presParOf" srcId="{43635D78-F291-42B2-BF74-F9D3F4B54089}" destId="{13EB876E-1778-43AB-AD9F-C05177999676}" srcOrd="6" destOrd="0" presId="urn:microsoft.com/office/officeart/2008/layout/LinedList"/>
    <dgm:cxn modelId="{E7228BEA-491C-4213-97D3-28AF9CE865F3}" type="presParOf" srcId="{43635D78-F291-42B2-BF74-F9D3F4B54089}" destId="{6E0E6F46-C04D-4FC5-8C92-B59529C0BCCE}" srcOrd="7" destOrd="0" presId="urn:microsoft.com/office/officeart/2008/layout/LinedList"/>
    <dgm:cxn modelId="{C0BD6FE1-5E02-4100-86C4-353D058DDF51}" type="presParOf" srcId="{6E0E6F46-C04D-4FC5-8C92-B59529C0BCCE}" destId="{CE43029C-7DBB-4FF5-B0FA-D06FAE1BB927}" srcOrd="0" destOrd="0" presId="urn:microsoft.com/office/officeart/2008/layout/LinedList"/>
    <dgm:cxn modelId="{3AC3996E-2235-4242-A7A5-70AF0E39D445}" type="presParOf" srcId="{6E0E6F46-C04D-4FC5-8C92-B59529C0BCCE}" destId="{9CD97B5B-B2B6-4D74-A2C2-26F8738AD0A0}" srcOrd="1" destOrd="0" presId="urn:microsoft.com/office/officeart/2008/layout/LinedList"/>
    <dgm:cxn modelId="{E3BEED4B-B74F-4FAA-9C0E-A02A93F4BBB9}" type="presParOf" srcId="{43635D78-F291-42B2-BF74-F9D3F4B54089}" destId="{B9CF0A99-DA63-4BDA-A6D9-029B96BADE35}" srcOrd="8" destOrd="0" presId="urn:microsoft.com/office/officeart/2008/layout/LinedList"/>
    <dgm:cxn modelId="{D8D404B5-741D-400B-98BA-48E01D2D29E6}" type="presParOf" srcId="{43635D78-F291-42B2-BF74-F9D3F4B54089}" destId="{EA39D815-952E-45EB-BADD-0360BC0B782D}" srcOrd="9" destOrd="0" presId="urn:microsoft.com/office/officeart/2008/layout/LinedList"/>
    <dgm:cxn modelId="{2EF4AF42-158B-4B4C-9DBA-792290CB86C4}" type="presParOf" srcId="{EA39D815-952E-45EB-BADD-0360BC0B782D}" destId="{70906ABB-FA4E-4DDA-B5A9-C7EE1670AD50}" srcOrd="0" destOrd="0" presId="urn:microsoft.com/office/officeart/2008/layout/LinedList"/>
    <dgm:cxn modelId="{1432ECB9-CA90-4712-8BD6-29B536ABB9AE}" type="presParOf" srcId="{EA39D815-952E-45EB-BADD-0360BC0B782D}" destId="{58C4DA8B-21E9-4179-889E-A39A6E1F5DE8}" srcOrd="1" destOrd="0" presId="urn:microsoft.com/office/officeart/2008/layout/LinedList"/>
    <dgm:cxn modelId="{628A5C81-2B33-4EFB-A79B-3610034F7ACD}" type="presParOf" srcId="{43635D78-F291-42B2-BF74-F9D3F4B54089}" destId="{04928AFA-5488-4255-8584-15F68459236D}" srcOrd="10" destOrd="0" presId="urn:microsoft.com/office/officeart/2008/layout/LinedList"/>
    <dgm:cxn modelId="{ADA7C121-ABBD-44C4-96C0-B9978D4381A8}" type="presParOf" srcId="{43635D78-F291-42B2-BF74-F9D3F4B54089}" destId="{4EB8F200-260A-4C0D-A4DB-053DF50A9F86}" srcOrd="11" destOrd="0" presId="urn:microsoft.com/office/officeart/2008/layout/LinedList"/>
    <dgm:cxn modelId="{20F1D59F-93C4-46C2-A9F3-8A3317F615A5}" type="presParOf" srcId="{4EB8F200-260A-4C0D-A4DB-053DF50A9F86}" destId="{92AD1FAA-949B-49B5-AB5F-FBD4DA8E411F}" srcOrd="0" destOrd="0" presId="urn:microsoft.com/office/officeart/2008/layout/LinedList"/>
    <dgm:cxn modelId="{D5669D2D-25BA-472B-AD55-99A6A1653DB9}" type="presParOf" srcId="{4EB8F200-260A-4C0D-A4DB-053DF50A9F86}" destId="{86535FB4-7369-464A-AD53-2648146FDA1B}" srcOrd="1" destOrd="0" presId="urn:microsoft.com/office/officeart/2008/layout/LinedList"/>
    <dgm:cxn modelId="{C5A3E288-BB43-4CA6-859E-4EA5A3016185}" type="presParOf" srcId="{43635D78-F291-42B2-BF74-F9D3F4B54089}" destId="{239BF05B-21BD-4565-89CB-77433DFC7872}" srcOrd="12" destOrd="0" presId="urn:microsoft.com/office/officeart/2008/layout/LinedList"/>
    <dgm:cxn modelId="{6F8CDF21-F55F-441E-BD76-57D1025D804E}" type="presParOf" srcId="{43635D78-F291-42B2-BF74-F9D3F4B54089}" destId="{AD850F40-4A39-4CA2-9185-1E89E1D6F298}" srcOrd="13" destOrd="0" presId="urn:microsoft.com/office/officeart/2008/layout/LinedList"/>
    <dgm:cxn modelId="{046EA70C-4A62-4BE3-AF4E-9A21A42C2C2F}" type="presParOf" srcId="{AD850F40-4A39-4CA2-9185-1E89E1D6F298}" destId="{943C0170-0293-4196-9CBA-5A6C48FB5ABF}" srcOrd="0" destOrd="0" presId="urn:microsoft.com/office/officeart/2008/layout/LinedList"/>
    <dgm:cxn modelId="{C5FE2844-64E4-471A-BEA2-5B24FF661BD4}" type="presParOf" srcId="{AD850F40-4A39-4CA2-9185-1E89E1D6F298}" destId="{CB252B05-C770-4581-9CA9-7B78129B5E6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3344E0F-E901-45E4-AD90-8CC1B14A4137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6578EC5D-D41E-4FDB-A33E-E10DE8DABD68}">
      <dgm:prSet/>
      <dgm:spPr/>
      <dgm:t>
        <a:bodyPr/>
        <a:lstStyle/>
        <a:p>
          <a:r>
            <a:rPr lang="hr-HR" u="none" dirty="0">
              <a:highlight>
                <a:srgbClr val="000080"/>
              </a:highlight>
            </a:rPr>
            <a:t>Ponašanje na videokonferencijskim sastancima :</a:t>
          </a:r>
          <a:endParaRPr lang="en-US" u="none" dirty="0">
            <a:highlight>
              <a:srgbClr val="000080"/>
            </a:highlight>
          </a:endParaRPr>
        </a:p>
      </dgm:t>
    </dgm:pt>
    <dgm:pt modelId="{A1382490-C8F1-4373-9283-1FD2A523F59B}" type="parTrans" cxnId="{803049B9-F9FD-4593-8166-0DFE80C26619}">
      <dgm:prSet/>
      <dgm:spPr/>
      <dgm:t>
        <a:bodyPr/>
        <a:lstStyle/>
        <a:p>
          <a:endParaRPr lang="en-US"/>
        </a:p>
      </dgm:t>
    </dgm:pt>
    <dgm:pt modelId="{F3BAC833-28E4-4F40-92E5-282AB2B5FBE0}" type="sibTrans" cxnId="{803049B9-F9FD-4593-8166-0DFE80C26619}">
      <dgm:prSet/>
      <dgm:spPr/>
      <dgm:t>
        <a:bodyPr/>
        <a:lstStyle/>
        <a:p>
          <a:endParaRPr lang="en-US"/>
        </a:p>
      </dgm:t>
    </dgm:pt>
    <dgm:pt modelId="{ECD31B26-3E90-4C3E-B65B-B5FE5E29EC15}">
      <dgm:prSet/>
      <dgm:spPr/>
      <dgm:t>
        <a:bodyPr/>
        <a:lstStyle/>
        <a:p>
          <a:r>
            <a:rPr lang="hr-HR"/>
            <a:t>- prikaz slike osobe , dolazak na sastanak</a:t>
          </a:r>
          <a:endParaRPr lang="en-US"/>
        </a:p>
      </dgm:t>
    </dgm:pt>
    <dgm:pt modelId="{5F7F6322-C729-4B13-A900-0907F144FA71}" type="parTrans" cxnId="{0AE662E4-18BC-465B-92CA-0B612A8FD905}">
      <dgm:prSet/>
      <dgm:spPr/>
      <dgm:t>
        <a:bodyPr/>
        <a:lstStyle/>
        <a:p>
          <a:endParaRPr lang="en-US"/>
        </a:p>
      </dgm:t>
    </dgm:pt>
    <dgm:pt modelId="{80478218-D274-4771-BFCC-40990FBEFBB3}" type="sibTrans" cxnId="{0AE662E4-18BC-465B-92CA-0B612A8FD905}">
      <dgm:prSet/>
      <dgm:spPr/>
      <dgm:t>
        <a:bodyPr/>
        <a:lstStyle/>
        <a:p>
          <a:endParaRPr lang="en-US"/>
        </a:p>
      </dgm:t>
    </dgm:pt>
    <dgm:pt modelId="{5F05F674-D88E-47D8-993B-0DDE78F2457D}">
      <dgm:prSet/>
      <dgm:spPr/>
      <dgm:t>
        <a:bodyPr/>
        <a:lstStyle/>
        <a:p>
          <a:r>
            <a:rPr lang="hr-HR"/>
            <a:t>- komentiranje , naknadna komunikacija , dužina trajanja</a:t>
          </a:r>
          <a:endParaRPr lang="en-US"/>
        </a:p>
      </dgm:t>
    </dgm:pt>
    <dgm:pt modelId="{20A77D47-BB03-4ED1-8C89-227C4E615D9E}" type="parTrans" cxnId="{5C6BEC95-57AC-4F26-B5FB-B69E8058A275}">
      <dgm:prSet/>
      <dgm:spPr/>
      <dgm:t>
        <a:bodyPr/>
        <a:lstStyle/>
        <a:p>
          <a:endParaRPr lang="en-US"/>
        </a:p>
      </dgm:t>
    </dgm:pt>
    <dgm:pt modelId="{699BE813-850D-46D5-A5AD-22394759924B}" type="sibTrans" cxnId="{5C6BEC95-57AC-4F26-B5FB-B69E8058A275}">
      <dgm:prSet/>
      <dgm:spPr/>
      <dgm:t>
        <a:bodyPr/>
        <a:lstStyle/>
        <a:p>
          <a:endParaRPr lang="en-US"/>
        </a:p>
      </dgm:t>
    </dgm:pt>
    <dgm:pt modelId="{363522CA-AEE9-48D9-9661-15C4D23DFEFB}">
      <dgm:prSet/>
      <dgm:spPr/>
      <dgm:t>
        <a:bodyPr/>
        <a:lstStyle/>
        <a:p>
          <a:r>
            <a:rPr lang="hr-HR"/>
            <a:t>- grafičko komuniciranje</a:t>
          </a:r>
          <a:endParaRPr lang="en-US"/>
        </a:p>
      </dgm:t>
    </dgm:pt>
    <dgm:pt modelId="{3D58B0B9-D762-4CBA-AB2D-C349ED79F498}" type="parTrans" cxnId="{58FC13E1-BDEB-4BF1-BACC-0644EEEE663A}">
      <dgm:prSet/>
      <dgm:spPr/>
      <dgm:t>
        <a:bodyPr/>
        <a:lstStyle/>
        <a:p>
          <a:endParaRPr lang="en-US"/>
        </a:p>
      </dgm:t>
    </dgm:pt>
    <dgm:pt modelId="{17B2640C-9426-46ED-A7AA-32E0758C7A55}" type="sibTrans" cxnId="{58FC13E1-BDEB-4BF1-BACC-0644EEEE663A}">
      <dgm:prSet/>
      <dgm:spPr/>
      <dgm:t>
        <a:bodyPr/>
        <a:lstStyle/>
        <a:p>
          <a:endParaRPr lang="en-US"/>
        </a:p>
      </dgm:t>
    </dgm:pt>
    <dgm:pt modelId="{0941BB05-CC03-4191-AAA6-E0F7A15BF7CB}">
      <dgm:prSet/>
      <dgm:spPr/>
      <dgm:t>
        <a:bodyPr/>
        <a:lstStyle/>
        <a:p>
          <a:r>
            <a:rPr lang="hr-HR" u="none" dirty="0">
              <a:highlight>
                <a:srgbClr val="000080"/>
              </a:highlight>
            </a:rPr>
            <a:t>Ponašanje „u živo” </a:t>
          </a:r>
          <a:r>
            <a:rPr lang="hr-HR" u="none" dirty="0"/>
            <a:t>:</a:t>
          </a:r>
          <a:endParaRPr lang="en-US" u="none" dirty="0"/>
        </a:p>
      </dgm:t>
    </dgm:pt>
    <dgm:pt modelId="{B45104D4-D383-443B-910E-23AD80C15C4D}" type="parTrans" cxnId="{9E90215F-6E32-4584-99DC-BCAF7A340F57}">
      <dgm:prSet/>
      <dgm:spPr/>
      <dgm:t>
        <a:bodyPr/>
        <a:lstStyle/>
        <a:p>
          <a:endParaRPr lang="en-US"/>
        </a:p>
      </dgm:t>
    </dgm:pt>
    <dgm:pt modelId="{8EA91A32-63D1-44DE-B031-FCB6DBF7B8C0}" type="sibTrans" cxnId="{9E90215F-6E32-4584-99DC-BCAF7A340F57}">
      <dgm:prSet/>
      <dgm:spPr/>
      <dgm:t>
        <a:bodyPr/>
        <a:lstStyle/>
        <a:p>
          <a:endParaRPr lang="en-US"/>
        </a:p>
      </dgm:t>
    </dgm:pt>
    <dgm:pt modelId="{4E9912AD-B664-4F51-ADD8-96C887008BF5}">
      <dgm:prSet/>
      <dgm:spPr/>
      <dgm:t>
        <a:bodyPr/>
        <a:lstStyle/>
        <a:p>
          <a:r>
            <a:rPr lang="hr-HR"/>
            <a:t>- nema rukovanja , nema dijeljenja hrane</a:t>
          </a:r>
          <a:endParaRPr lang="en-US"/>
        </a:p>
      </dgm:t>
    </dgm:pt>
    <dgm:pt modelId="{ADC63227-D938-4E98-9394-FD2119CBEFEB}" type="parTrans" cxnId="{73A32564-2FBA-4D24-8176-338A6BFF42E2}">
      <dgm:prSet/>
      <dgm:spPr/>
      <dgm:t>
        <a:bodyPr/>
        <a:lstStyle/>
        <a:p>
          <a:endParaRPr lang="en-US"/>
        </a:p>
      </dgm:t>
    </dgm:pt>
    <dgm:pt modelId="{1A3CA24B-5D9F-409D-B91B-C5D36073225A}" type="sibTrans" cxnId="{73A32564-2FBA-4D24-8176-338A6BFF42E2}">
      <dgm:prSet/>
      <dgm:spPr/>
      <dgm:t>
        <a:bodyPr/>
        <a:lstStyle/>
        <a:p>
          <a:endParaRPr lang="en-US"/>
        </a:p>
      </dgm:t>
    </dgm:pt>
    <dgm:pt modelId="{B3527F21-069E-4105-AF3B-6AD6B50C6FE0}">
      <dgm:prSet/>
      <dgm:spPr/>
      <dgm:t>
        <a:bodyPr/>
        <a:lstStyle/>
        <a:p>
          <a:r>
            <a:rPr lang="hr-HR"/>
            <a:t>- može biti otkazano</a:t>
          </a:r>
          <a:endParaRPr lang="en-US"/>
        </a:p>
      </dgm:t>
    </dgm:pt>
    <dgm:pt modelId="{A79A1669-AD9A-49AB-898E-19A7E66D5AEF}" type="parTrans" cxnId="{56E30FD2-7FB9-4186-B776-E76A85FA95B9}">
      <dgm:prSet/>
      <dgm:spPr/>
      <dgm:t>
        <a:bodyPr/>
        <a:lstStyle/>
        <a:p>
          <a:endParaRPr lang="en-US"/>
        </a:p>
      </dgm:t>
    </dgm:pt>
    <dgm:pt modelId="{46CC9FC2-EDA5-4721-9F28-BD9F236271B8}" type="sibTrans" cxnId="{56E30FD2-7FB9-4186-B776-E76A85FA95B9}">
      <dgm:prSet/>
      <dgm:spPr/>
      <dgm:t>
        <a:bodyPr/>
        <a:lstStyle/>
        <a:p>
          <a:endParaRPr lang="en-US"/>
        </a:p>
      </dgm:t>
    </dgm:pt>
    <dgm:pt modelId="{0CA7C1BA-8218-40D4-986D-69F4ACFEB40B}">
      <dgm:prSet/>
      <dgm:spPr/>
      <dgm:t>
        <a:bodyPr/>
        <a:lstStyle/>
        <a:p>
          <a:r>
            <a:rPr lang="hr-HR"/>
            <a:t>- prostorna i vremenska ograničenja</a:t>
          </a:r>
          <a:endParaRPr lang="en-US"/>
        </a:p>
      </dgm:t>
    </dgm:pt>
    <dgm:pt modelId="{9318C8D8-FA07-42E6-A20D-E05CA7E852CA}" type="parTrans" cxnId="{9107CBD6-D48F-4CE6-BE73-994364579713}">
      <dgm:prSet/>
      <dgm:spPr/>
      <dgm:t>
        <a:bodyPr/>
        <a:lstStyle/>
        <a:p>
          <a:endParaRPr lang="en-US"/>
        </a:p>
      </dgm:t>
    </dgm:pt>
    <dgm:pt modelId="{6896C862-0FC5-48B8-AB72-DF20A9B84B79}" type="sibTrans" cxnId="{9107CBD6-D48F-4CE6-BE73-994364579713}">
      <dgm:prSet/>
      <dgm:spPr/>
      <dgm:t>
        <a:bodyPr/>
        <a:lstStyle/>
        <a:p>
          <a:endParaRPr lang="en-US"/>
        </a:p>
      </dgm:t>
    </dgm:pt>
    <dgm:pt modelId="{E51348FB-F30B-4A86-BCBA-582A5C20C6D4}" type="pres">
      <dgm:prSet presAssocID="{93344E0F-E901-45E4-AD90-8CC1B14A4137}" presName="vert0" presStyleCnt="0">
        <dgm:presLayoutVars>
          <dgm:dir/>
          <dgm:animOne val="branch"/>
          <dgm:animLvl val="lvl"/>
        </dgm:presLayoutVars>
      </dgm:prSet>
      <dgm:spPr/>
    </dgm:pt>
    <dgm:pt modelId="{1A4CB991-13E6-444F-9CAF-8252096D2010}" type="pres">
      <dgm:prSet presAssocID="{6578EC5D-D41E-4FDB-A33E-E10DE8DABD68}" presName="thickLine" presStyleLbl="alignNode1" presStyleIdx="0" presStyleCnt="8"/>
      <dgm:spPr/>
    </dgm:pt>
    <dgm:pt modelId="{5C36E1C8-2B11-4291-A6C7-280242ECE22B}" type="pres">
      <dgm:prSet presAssocID="{6578EC5D-D41E-4FDB-A33E-E10DE8DABD68}" presName="horz1" presStyleCnt="0"/>
      <dgm:spPr/>
    </dgm:pt>
    <dgm:pt modelId="{49875F83-B5FB-42D6-A376-CCAFC420E0C8}" type="pres">
      <dgm:prSet presAssocID="{6578EC5D-D41E-4FDB-A33E-E10DE8DABD68}" presName="tx1" presStyleLbl="revTx" presStyleIdx="0" presStyleCnt="8"/>
      <dgm:spPr/>
    </dgm:pt>
    <dgm:pt modelId="{D2A9F360-CB05-4DC1-8AE6-32423DD15D76}" type="pres">
      <dgm:prSet presAssocID="{6578EC5D-D41E-4FDB-A33E-E10DE8DABD68}" presName="vert1" presStyleCnt="0"/>
      <dgm:spPr/>
    </dgm:pt>
    <dgm:pt modelId="{BF9EA17D-2216-446A-8491-DED5E1C5E086}" type="pres">
      <dgm:prSet presAssocID="{ECD31B26-3E90-4C3E-B65B-B5FE5E29EC15}" presName="thickLine" presStyleLbl="alignNode1" presStyleIdx="1" presStyleCnt="8"/>
      <dgm:spPr/>
    </dgm:pt>
    <dgm:pt modelId="{01C87620-A46E-4590-9D93-1406650E35FD}" type="pres">
      <dgm:prSet presAssocID="{ECD31B26-3E90-4C3E-B65B-B5FE5E29EC15}" presName="horz1" presStyleCnt="0"/>
      <dgm:spPr/>
    </dgm:pt>
    <dgm:pt modelId="{9FD76E25-CE50-4710-9765-A79CA746A816}" type="pres">
      <dgm:prSet presAssocID="{ECD31B26-3E90-4C3E-B65B-B5FE5E29EC15}" presName="tx1" presStyleLbl="revTx" presStyleIdx="1" presStyleCnt="8"/>
      <dgm:spPr/>
    </dgm:pt>
    <dgm:pt modelId="{BE55542D-2DFE-4B01-B972-415905BD0325}" type="pres">
      <dgm:prSet presAssocID="{ECD31B26-3E90-4C3E-B65B-B5FE5E29EC15}" presName="vert1" presStyleCnt="0"/>
      <dgm:spPr/>
    </dgm:pt>
    <dgm:pt modelId="{A6ABF5A5-BABE-4496-A7EA-B8CC7488F11D}" type="pres">
      <dgm:prSet presAssocID="{5F05F674-D88E-47D8-993B-0DDE78F2457D}" presName="thickLine" presStyleLbl="alignNode1" presStyleIdx="2" presStyleCnt="8"/>
      <dgm:spPr/>
    </dgm:pt>
    <dgm:pt modelId="{EED170F5-B03C-49FA-A49E-D524257DBD2F}" type="pres">
      <dgm:prSet presAssocID="{5F05F674-D88E-47D8-993B-0DDE78F2457D}" presName="horz1" presStyleCnt="0"/>
      <dgm:spPr/>
    </dgm:pt>
    <dgm:pt modelId="{E4AAB9E6-3ABD-4E5D-B7F4-58E9C5B3AED6}" type="pres">
      <dgm:prSet presAssocID="{5F05F674-D88E-47D8-993B-0DDE78F2457D}" presName="tx1" presStyleLbl="revTx" presStyleIdx="2" presStyleCnt="8"/>
      <dgm:spPr/>
    </dgm:pt>
    <dgm:pt modelId="{D886A9D0-50B5-4507-A4C2-C39F7BB1AFF2}" type="pres">
      <dgm:prSet presAssocID="{5F05F674-D88E-47D8-993B-0DDE78F2457D}" presName="vert1" presStyleCnt="0"/>
      <dgm:spPr/>
    </dgm:pt>
    <dgm:pt modelId="{97F209F5-9BE7-4E55-A153-D85633A1B18E}" type="pres">
      <dgm:prSet presAssocID="{363522CA-AEE9-48D9-9661-15C4D23DFEFB}" presName="thickLine" presStyleLbl="alignNode1" presStyleIdx="3" presStyleCnt="8"/>
      <dgm:spPr/>
    </dgm:pt>
    <dgm:pt modelId="{87601EDF-1DEA-43A0-8D44-C33D2CEBD35B}" type="pres">
      <dgm:prSet presAssocID="{363522CA-AEE9-48D9-9661-15C4D23DFEFB}" presName="horz1" presStyleCnt="0"/>
      <dgm:spPr/>
    </dgm:pt>
    <dgm:pt modelId="{8B74D66D-EFCF-47E5-A544-373E95196AFE}" type="pres">
      <dgm:prSet presAssocID="{363522CA-AEE9-48D9-9661-15C4D23DFEFB}" presName="tx1" presStyleLbl="revTx" presStyleIdx="3" presStyleCnt="8"/>
      <dgm:spPr/>
    </dgm:pt>
    <dgm:pt modelId="{440121FB-588F-4A61-BAFD-8B6F58195E5F}" type="pres">
      <dgm:prSet presAssocID="{363522CA-AEE9-48D9-9661-15C4D23DFEFB}" presName="vert1" presStyleCnt="0"/>
      <dgm:spPr/>
    </dgm:pt>
    <dgm:pt modelId="{3125A7D7-35B3-42D4-8FDA-D8C1AD21FF20}" type="pres">
      <dgm:prSet presAssocID="{0941BB05-CC03-4191-AAA6-E0F7A15BF7CB}" presName="thickLine" presStyleLbl="alignNode1" presStyleIdx="4" presStyleCnt="8"/>
      <dgm:spPr/>
    </dgm:pt>
    <dgm:pt modelId="{4EE68FFE-7C07-4936-B60B-CB1B5E5F17CA}" type="pres">
      <dgm:prSet presAssocID="{0941BB05-CC03-4191-AAA6-E0F7A15BF7CB}" presName="horz1" presStyleCnt="0"/>
      <dgm:spPr/>
    </dgm:pt>
    <dgm:pt modelId="{88039D87-2E63-465C-A1A7-7CA863BD89E5}" type="pres">
      <dgm:prSet presAssocID="{0941BB05-CC03-4191-AAA6-E0F7A15BF7CB}" presName="tx1" presStyleLbl="revTx" presStyleIdx="4" presStyleCnt="8"/>
      <dgm:spPr/>
    </dgm:pt>
    <dgm:pt modelId="{05DC0B63-6CCB-4142-9813-A50401B97FCA}" type="pres">
      <dgm:prSet presAssocID="{0941BB05-CC03-4191-AAA6-E0F7A15BF7CB}" presName="vert1" presStyleCnt="0"/>
      <dgm:spPr/>
    </dgm:pt>
    <dgm:pt modelId="{9B5A01A7-A82C-429F-9708-67F5151603FF}" type="pres">
      <dgm:prSet presAssocID="{4E9912AD-B664-4F51-ADD8-96C887008BF5}" presName="thickLine" presStyleLbl="alignNode1" presStyleIdx="5" presStyleCnt="8"/>
      <dgm:spPr/>
    </dgm:pt>
    <dgm:pt modelId="{854C3015-4E04-4023-A9D4-B5DC549B1F28}" type="pres">
      <dgm:prSet presAssocID="{4E9912AD-B664-4F51-ADD8-96C887008BF5}" presName="horz1" presStyleCnt="0"/>
      <dgm:spPr/>
    </dgm:pt>
    <dgm:pt modelId="{9983B0DC-8725-4B6E-97B9-901380C05284}" type="pres">
      <dgm:prSet presAssocID="{4E9912AD-B664-4F51-ADD8-96C887008BF5}" presName="tx1" presStyleLbl="revTx" presStyleIdx="5" presStyleCnt="8"/>
      <dgm:spPr/>
    </dgm:pt>
    <dgm:pt modelId="{E858A08F-61E1-42B5-8D6A-69D7D6478CCB}" type="pres">
      <dgm:prSet presAssocID="{4E9912AD-B664-4F51-ADD8-96C887008BF5}" presName="vert1" presStyleCnt="0"/>
      <dgm:spPr/>
    </dgm:pt>
    <dgm:pt modelId="{AC9418AB-1053-4CF4-8F6D-A4555D55F0FF}" type="pres">
      <dgm:prSet presAssocID="{B3527F21-069E-4105-AF3B-6AD6B50C6FE0}" presName="thickLine" presStyleLbl="alignNode1" presStyleIdx="6" presStyleCnt="8"/>
      <dgm:spPr/>
    </dgm:pt>
    <dgm:pt modelId="{3A882614-D40D-4B79-AC34-2C1659F6137A}" type="pres">
      <dgm:prSet presAssocID="{B3527F21-069E-4105-AF3B-6AD6B50C6FE0}" presName="horz1" presStyleCnt="0"/>
      <dgm:spPr/>
    </dgm:pt>
    <dgm:pt modelId="{D8B309BC-6F6B-4B93-80C1-FC2E67E7E014}" type="pres">
      <dgm:prSet presAssocID="{B3527F21-069E-4105-AF3B-6AD6B50C6FE0}" presName="tx1" presStyleLbl="revTx" presStyleIdx="6" presStyleCnt="8"/>
      <dgm:spPr/>
    </dgm:pt>
    <dgm:pt modelId="{F6B907EF-C49B-4B28-AF89-1A0B5264A6D4}" type="pres">
      <dgm:prSet presAssocID="{B3527F21-069E-4105-AF3B-6AD6B50C6FE0}" presName="vert1" presStyleCnt="0"/>
      <dgm:spPr/>
    </dgm:pt>
    <dgm:pt modelId="{28FC4E79-34E9-445D-A7C8-6D5B4254F30E}" type="pres">
      <dgm:prSet presAssocID="{0CA7C1BA-8218-40D4-986D-69F4ACFEB40B}" presName="thickLine" presStyleLbl="alignNode1" presStyleIdx="7" presStyleCnt="8"/>
      <dgm:spPr/>
    </dgm:pt>
    <dgm:pt modelId="{36BBF7A3-19F9-48F8-A2EB-00CE9407999D}" type="pres">
      <dgm:prSet presAssocID="{0CA7C1BA-8218-40D4-986D-69F4ACFEB40B}" presName="horz1" presStyleCnt="0"/>
      <dgm:spPr/>
    </dgm:pt>
    <dgm:pt modelId="{82B693F3-04C2-4F7D-824B-BC1ADAD3E424}" type="pres">
      <dgm:prSet presAssocID="{0CA7C1BA-8218-40D4-986D-69F4ACFEB40B}" presName="tx1" presStyleLbl="revTx" presStyleIdx="7" presStyleCnt="8"/>
      <dgm:spPr/>
    </dgm:pt>
    <dgm:pt modelId="{E9042D05-6A2D-4DDF-BD60-F08EDA1C6C54}" type="pres">
      <dgm:prSet presAssocID="{0CA7C1BA-8218-40D4-986D-69F4ACFEB40B}" presName="vert1" presStyleCnt="0"/>
      <dgm:spPr/>
    </dgm:pt>
  </dgm:ptLst>
  <dgm:cxnLst>
    <dgm:cxn modelId="{3E0D4C01-0594-4E92-B398-6A146C91FC39}" type="presOf" srcId="{93344E0F-E901-45E4-AD90-8CC1B14A4137}" destId="{E51348FB-F30B-4A86-BCBA-582A5C20C6D4}" srcOrd="0" destOrd="0" presId="urn:microsoft.com/office/officeart/2008/layout/LinedList"/>
    <dgm:cxn modelId="{777DC104-9BC7-42D4-A213-53EAA9BB9581}" type="presOf" srcId="{ECD31B26-3E90-4C3E-B65B-B5FE5E29EC15}" destId="{9FD76E25-CE50-4710-9765-A79CA746A816}" srcOrd="0" destOrd="0" presId="urn:microsoft.com/office/officeart/2008/layout/LinedList"/>
    <dgm:cxn modelId="{9E90215F-6E32-4584-99DC-BCAF7A340F57}" srcId="{93344E0F-E901-45E4-AD90-8CC1B14A4137}" destId="{0941BB05-CC03-4191-AAA6-E0F7A15BF7CB}" srcOrd="4" destOrd="0" parTransId="{B45104D4-D383-443B-910E-23AD80C15C4D}" sibTransId="{8EA91A32-63D1-44DE-B031-FCB6DBF7B8C0}"/>
    <dgm:cxn modelId="{73A32564-2FBA-4D24-8176-338A6BFF42E2}" srcId="{93344E0F-E901-45E4-AD90-8CC1B14A4137}" destId="{4E9912AD-B664-4F51-ADD8-96C887008BF5}" srcOrd="5" destOrd="0" parTransId="{ADC63227-D938-4E98-9394-FD2119CBEFEB}" sibTransId="{1A3CA24B-5D9F-409D-B91B-C5D36073225A}"/>
    <dgm:cxn modelId="{6DCD8744-C33C-48B9-90FE-CF2476020FF1}" type="presOf" srcId="{6578EC5D-D41E-4FDB-A33E-E10DE8DABD68}" destId="{49875F83-B5FB-42D6-A376-CCAFC420E0C8}" srcOrd="0" destOrd="0" presId="urn:microsoft.com/office/officeart/2008/layout/LinedList"/>
    <dgm:cxn modelId="{AE6B6D4D-ACFB-4180-91A9-10D89E080F71}" type="presOf" srcId="{4E9912AD-B664-4F51-ADD8-96C887008BF5}" destId="{9983B0DC-8725-4B6E-97B9-901380C05284}" srcOrd="0" destOrd="0" presId="urn:microsoft.com/office/officeart/2008/layout/LinedList"/>
    <dgm:cxn modelId="{BE491053-9489-4E5B-ADD9-B89A6444BCA5}" type="presOf" srcId="{0CA7C1BA-8218-40D4-986D-69F4ACFEB40B}" destId="{82B693F3-04C2-4F7D-824B-BC1ADAD3E424}" srcOrd="0" destOrd="0" presId="urn:microsoft.com/office/officeart/2008/layout/LinedList"/>
    <dgm:cxn modelId="{5C6BEC95-57AC-4F26-B5FB-B69E8058A275}" srcId="{93344E0F-E901-45E4-AD90-8CC1B14A4137}" destId="{5F05F674-D88E-47D8-993B-0DDE78F2457D}" srcOrd="2" destOrd="0" parTransId="{20A77D47-BB03-4ED1-8C89-227C4E615D9E}" sibTransId="{699BE813-850D-46D5-A5AD-22394759924B}"/>
    <dgm:cxn modelId="{803049B9-F9FD-4593-8166-0DFE80C26619}" srcId="{93344E0F-E901-45E4-AD90-8CC1B14A4137}" destId="{6578EC5D-D41E-4FDB-A33E-E10DE8DABD68}" srcOrd="0" destOrd="0" parTransId="{A1382490-C8F1-4373-9283-1FD2A523F59B}" sibTransId="{F3BAC833-28E4-4F40-92E5-282AB2B5FBE0}"/>
    <dgm:cxn modelId="{789CAAB9-FB4C-4FC3-93A6-ACB78C161FC9}" type="presOf" srcId="{363522CA-AEE9-48D9-9661-15C4D23DFEFB}" destId="{8B74D66D-EFCF-47E5-A544-373E95196AFE}" srcOrd="0" destOrd="0" presId="urn:microsoft.com/office/officeart/2008/layout/LinedList"/>
    <dgm:cxn modelId="{838B6CC8-5B64-4C2E-992E-FABA6400611C}" type="presOf" srcId="{B3527F21-069E-4105-AF3B-6AD6B50C6FE0}" destId="{D8B309BC-6F6B-4B93-80C1-FC2E67E7E014}" srcOrd="0" destOrd="0" presId="urn:microsoft.com/office/officeart/2008/layout/LinedList"/>
    <dgm:cxn modelId="{56E30FD2-7FB9-4186-B776-E76A85FA95B9}" srcId="{93344E0F-E901-45E4-AD90-8CC1B14A4137}" destId="{B3527F21-069E-4105-AF3B-6AD6B50C6FE0}" srcOrd="6" destOrd="0" parTransId="{A79A1669-AD9A-49AB-898E-19A7E66D5AEF}" sibTransId="{46CC9FC2-EDA5-4721-9F28-BD9F236271B8}"/>
    <dgm:cxn modelId="{D3190BD5-78C7-45C6-9CA8-C01FADA61DBD}" type="presOf" srcId="{5F05F674-D88E-47D8-993B-0DDE78F2457D}" destId="{E4AAB9E6-3ABD-4E5D-B7F4-58E9C5B3AED6}" srcOrd="0" destOrd="0" presId="urn:microsoft.com/office/officeart/2008/layout/LinedList"/>
    <dgm:cxn modelId="{9107CBD6-D48F-4CE6-BE73-994364579713}" srcId="{93344E0F-E901-45E4-AD90-8CC1B14A4137}" destId="{0CA7C1BA-8218-40D4-986D-69F4ACFEB40B}" srcOrd="7" destOrd="0" parTransId="{9318C8D8-FA07-42E6-A20D-E05CA7E852CA}" sibTransId="{6896C862-0FC5-48B8-AB72-DF20A9B84B79}"/>
    <dgm:cxn modelId="{58FC13E1-BDEB-4BF1-BACC-0644EEEE663A}" srcId="{93344E0F-E901-45E4-AD90-8CC1B14A4137}" destId="{363522CA-AEE9-48D9-9661-15C4D23DFEFB}" srcOrd="3" destOrd="0" parTransId="{3D58B0B9-D762-4CBA-AB2D-C349ED79F498}" sibTransId="{17B2640C-9426-46ED-A7AA-32E0758C7A55}"/>
    <dgm:cxn modelId="{0AE662E4-18BC-465B-92CA-0B612A8FD905}" srcId="{93344E0F-E901-45E4-AD90-8CC1B14A4137}" destId="{ECD31B26-3E90-4C3E-B65B-B5FE5E29EC15}" srcOrd="1" destOrd="0" parTransId="{5F7F6322-C729-4B13-A900-0907F144FA71}" sibTransId="{80478218-D274-4771-BFCC-40990FBEFBB3}"/>
    <dgm:cxn modelId="{B28BB2F5-6403-40F8-8E63-A526791A7584}" type="presOf" srcId="{0941BB05-CC03-4191-AAA6-E0F7A15BF7CB}" destId="{88039D87-2E63-465C-A1A7-7CA863BD89E5}" srcOrd="0" destOrd="0" presId="urn:microsoft.com/office/officeart/2008/layout/LinedList"/>
    <dgm:cxn modelId="{8D6A906F-3E44-4BED-A8AB-4176D4FDCA28}" type="presParOf" srcId="{E51348FB-F30B-4A86-BCBA-582A5C20C6D4}" destId="{1A4CB991-13E6-444F-9CAF-8252096D2010}" srcOrd="0" destOrd="0" presId="urn:microsoft.com/office/officeart/2008/layout/LinedList"/>
    <dgm:cxn modelId="{82691132-37A2-43C9-9F47-B689BF1248EF}" type="presParOf" srcId="{E51348FB-F30B-4A86-BCBA-582A5C20C6D4}" destId="{5C36E1C8-2B11-4291-A6C7-280242ECE22B}" srcOrd="1" destOrd="0" presId="urn:microsoft.com/office/officeart/2008/layout/LinedList"/>
    <dgm:cxn modelId="{7864EAD9-AC35-46F7-A1E1-3A24939DA834}" type="presParOf" srcId="{5C36E1C8-2B11-4291-A6C7-280242ECE22B}" destId="{49875F83-B5FB-42D6-A376-CCAFC420E0C8}" srcOrd="0" destOrd="0" presId="urn:microsoft.com/office/officeart/2008/layout/LinedList"/>
    <dgm:cxn modelId="{CD859860-189F-45DE-942B-DF8F209BC22A}" type="presParOf" srcId="{5C36E1C8-2B11-4291-A6C7-280242ECE22B}" destId="{D2A9F360-CB05-4DC1-8AE6-32423DD15D76}" srcOrd="1" destOrd="0" presId="urn:microsoft.com/office/officeart/2008/layout/LinedList"/>
    <dgm:cxn modelId="{5366A9E0-185D-4551-9BC7-37259B1C7C22}" type="presParOf" srcId="{E51348FB-F30B-4A86-BCBA-582A5C20C6D4}" destId="{BF9EA17D-2216-446A-8491-DED5E1C5E086}" srcOrd="2" destOrd="0" presId="urn:microsoft.com/office/officeart/2008/layout/LinedList"/>
    <dgm:cxn modelId="{650E0D85-B46C-4FAD-BD0F-D2429C655044}" type="presParOf" srcId="{E51348FB-F30B-4A86-BCBA-582A5C20C6D4}" destId="{01C87620-A46E-4590-9D93-1406650E35FD}" srcOrd="3" destOrd="0" presId="urn:microsoft.com/office/officeart/2008/layout/LinedList"/>
    <dgm:cxn modelId="{F89A60E0-BE05-4239-B482-C963F27E011D}" type="presParOf" srcId="{01C87620-A46E-4590-9D93-1406650E35FD}" destId="{9FD76E25-CE50-4710-9765-A79CA746A816}" srcOrd="0" destOrd="0" presId="urn:microsoft.com/office/officeart/2008/layout/LinedList"/>
    <dgm:cxn modelId="{8E93146F-7D43-42C9-A693-135164E6FDF6}" type="presParOf" srcId="{01C87620-A46E-4590-9D93-1406650E35FD}" destId="{BE55542D-2DFE-4B01-B972-415905BD0325}" srcOrd="1" destOrd="0" presId="urn:microsoft.com/office/officeart/2008/layout/LinedList"/>
    <dgm:cxn modelId="{52C22578-A57E-4FCA-973E-A5B354AC468C}" type="presParOf" srcId="{E51348FB-F30B-4A86-BCBA-582A5C20C6D4}" destId="{A6ABF5A5-BABE-4496-A7EA-B8CC7488F11D}" srcOrd="4" destOrd="0" presId="urn:microsoft.com/office/officeart/2008/layout/LinedList"/>
    <dgm:cxn modelId="{B48AA248-41F2-47C2-88BF-1FDA40968959}" type="presParOf" srcId="{E51348FB-F30B-4A86-BCBA-582A5C20C6D4}" destId="{EED170F5-B03C-49FA-A49E-D524257DBD2F}" srcOrd="5" destOrd="0" presId="urn:microsoft.com/office/officeart/2008/layout/LinedList"/>
    <dgm:cxn modelId="{F8026C8C-3C67-4503-9338-8238E8731567}" type="presParOf" srcId="{EED170F5-B03C-49FA-A49E-D524257DBD2F}" destId="{E4AAB9E6-3ABD-4E5D-B7F4-58E9C5B3AED6}" srcOrd="0" destOrd="0" presId="urn:microsoft.com/office/officeart/2008/layout/LinedList"/>
    <dgm:cxn modelId="{A27C07E7-9818-480C-B139-A26301BEBDC1}" type="presParOf" srcId="{EED170F5-B03C-49FA-A49E-D524257DBD2F}" destId="{D886A9D0-50B5-4507-A4C2-C39F7BB1AFF2}" srcOrd="1" destOrd="0" presId="urn:microsoft.com/office/officeart/2008/layout/LinedList"/>
    <dgm:cxn modelId="{10E9303F-C9BA-4926-B1F7-9FB608D0102C}" type="presParOf" srcId="{E51348FB-F30B-4A86-BCBA-582A5C20C6D4}" destId="{97F209F5-9BE7-4E55-A153-D85633A1B18E}" srcOrd="6" destOrd="0" presId="urn:microsoft.com/office/officeart/2008/layout/LinedList"/>
    <dgm:cxn modelId="{FE57494F-3561-47AB-9051-8380B33D0085}" type="presParOf" srcId="{E51348FB-F30B-4A86-BCBA-582A5C20C6D4}" destId="{87601EDF-1DEA-43A0-8D44-C33D2CEBD35B}" srcOrd="7" destOrd="0" presId="urn:microsoft.com/office/officeart/2008/layout/LinedList"/>
    <dgm:cxn modelId="{980552B6-E130-4CA7-BE41-AE4B9E266404}" type="presParOf" srcId="{87601EDF-1DEA-43A0-8D44-C33D2CEBD35B}" destId="{8B74D66D-EFCF-47E5-A544-373E95196AFE}" srcOrd="0" destOrd="0" presId="urn:microsoft.com/office/officeart/2008/layout/LinedList"/>
    <dgm:cxn modelId="{51613C5F-0D4B-4CBD-8E94-60862EFAB16C}" type="presParOf" srcId="{87601EDF-1DEA-43A0-8D44-C33D2CEBD35B}" destId="{440121FB-588F-4A61-BAFD-8B6F58195E5F}" srcOrd="1" destOrd="0" presId="urn:microsoft.com/office/officeart/2008/layout/LinedList"/>
    <dgm:cxn modelId="{D9AA268D-953C-4872-BB56-3BCB1465AA9D}" type="presParOf" srcId="{E51348FB-F30B-4A86-BCBA-582A5C20C6D4}" destId="{3125A7D7-35B3-42D4-8FDA-D8C1AD21FF20}" srcOrd="8" destOrd="0" presId="urn:microsoft.com/office/officeart/2008/layout/LinedList"/>
    <dgm:cxn modelId="{DC37800A-FF1F-4DCC-B780-06672DC017CA}" type="presParOf" srcId="{E51348FB-F30B-4A86-BCBA-582A5C20C6D4}" destId="{4EE68FFE-7C07-4936-B60B-CB1B5E5F17CA}" srcOrd="9" destOrd="0" presId="urn:microsoft.com/office/officeart/2008/layout/LinedList"/>
    <dgm:cxn modelId="{81E33BB1-406B-4D44-BDCA-E048741CB557}" type="presParOf" srcId="{4EE68FFE-7C07-4936-B60B-CB1B5E5F17CA}" destId="{88039D87-2E63-465C-A1A7-7CA863BD89E5}" srcOrd="0" destOrd="0" presId="urn:microsoft.com/office/officeart/2008/layout/LinedList"/>
    <dgm:cxn modelId="{E26E81AE-2F71-4AE0-8C5F-D2F5A302099C}" type="presParOf" srcId="{4EE68FFE-7C07-4936-B60B-CB1B5E5F17CA}" destId="{05DC0B63-6CCB-4142-9813-A50401B97FCA}" srcOrd="1" destOrd="0" presId="urn:microsoft.com/office/officeart/2008/layout/LinedList"/>
    <dgm:cxn modelId="{C3E0A43B-CAC9-4475-BCA4-969F473EACA3}" type="presParOf" srcId="{E51348FB-F30B-4A86-BCBA-582A5C20C6D4}" destId="{9B5A01A7-A82C-429F-9708-67F5151603FF}" srcOrd="10" destOrd="0" presId="urn:microsoft.com/office/officeart/2008/layout/LinedList"/>
    <dgm:cxn modelId="{1A319719-4498-499B-B1A4-DCBBB456F53D}" type="presParOf" srcId="{E51348FB-F30B-4A86-BCBA-582A5C20C6D4}" destId="{854C3015-4E04-4023-A9D4-B5DC549B1F28}" srcOrd="11" destOrd="0" presId="urn:microsoft.com/office/officeart/2008/layout/LinedList"/>
    <dgm:cxn modelId="{DCE40931-DF93-43C4-A15B-A87655843688}" type="presParOf" srcId="{854C3015-4E04-4023-A9D4-B5DC549B1F28}" destId="{9983B0DC-8725-4B6E-97B9-901380C05284}" srcOrd="0" destOrd="0" presId="urn:microsoft.com/office/officeart/2008/layout/LinedList"/>
    <dgm:cxn modelId="{4F41A374-93CC-4836-9018-3208B3718AAE}" type="presParOf" srcId="{854C3015-4E04-4023-A9D4-B5DC549B1F28}" destId="{E858A08F-61E1-42B5-8D6A-69D7D6478CCB}" srcOrd="1" destOrd="0" presId="urn:microsoft.com/office/officeart/2008/layout/LinedList"/>
    <dgm:cxn modelId="{6BE0533F-9122-4E26-98FE-9320AB745D94}" type="presParOf" srcId="{E51348FB-F30B-4A86-BCBA-582A5C20C6D4}" destId="{AC9418AB-1053-4CF4-8F6D-A4555D55F0FF}" srcOrd="12" destOrd="0" presId="urn:microsoft.com/office/officeart/2008/layout/LinedList"/>
    <dgm:cxn modelId="{FF61564A-2FDB-429A-ABF9-CDC45FA16AB1}" type="presParOf" srcId="{E51348FB-F30B-4A86-BCBA-582A5C20C6D4}" destId="{3A882614-D40D-4B79-AC34-2C1659F6137A}" srcOrd="13" destOrd="0" presId="urn:microsoft.com/office/officeart/2008/layout/LinedList"/>
    <dgm:cxn modelId="{91A1BAAE-80B2-4326-AF56-EFC5709A0B03}" type="presParOf" srcId="{3A882614-D40D-4B79-AC34-2C1659F6137A}" destId="{D8B309BC-6F6B-4B93-80C1-FC2E67E7E014}" srcOrd="0" destOrd="0" presId="urn:microsoft.com/office/officeart/2008/layout/LinedList"/>
    <dgm:cxn modelId="{F0FE6C17-143E-458C-BBD2-375B92945695}" type="presParOf" srcId="{3A882614-D40D-4B79-AC34-2C1659F6137A}" destId="{F6B907EF-C49B-4B28-AF89-1A0B5264A6D4}" srcOrd="1" destOrd="0" presId="urn:microsoft.com/office/officeart/2008/layout/LinedList"/>
    <dgm:cxn modelId="{F36689A6-BF04-4F1E-AB05-2F864E363CE7}" type="presParOf" srcId="{E51348FB-F30B-4A86-BCBA-582A5C20C6D4}" destId="{28FC4E79-34E9-445D-A7C8-6D5B4254F30E}" srcOrd="14" destOrd="0" presId="urn:microsoft.com/office/officeart/2008/layout/LinedList"/>
    <dgm:cxn modelId="{0ED8C5C5-E423-47C1-A900-C4F047FC35D0}" type="presParOf" srcId="{E51348FB-F30B-4A86-BCBA-582A5C20C6D4}" destId="{36BBF7A3-19F9-48F8-A2EB-00CE9407999D}" srcOrd="15" destOrd="0" presId="urn:microsoft.com/office/officeart/2008/layout/LinedList"/>
    <dgm:cxn modelId="{368D2679-372E-4131-934B-51A6FD015180}" type="presParOf" srcId="{36BBF7A3-19F9-48F8-A2EB-00CE9407999D}" destId="{82B693F3-04C2-4F7D-824B-BC1ADAD3E424}" srcOrd="0" destOrd="0" presId="urn:microsoft.com/office/officeart/2008/layout/LinedList"/>
    <dgm:cxn modelId="{64C00D49-BA06-44E1-94A2-CBA44160AACB}" type="presParOf" srcId="{36BBF7A3-19F9-48F8-A2EB-00CE9407999D}" destId="{E9042D05-6A2D-4DDF-BD60-F08EDA1C6C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522B1-51D1-46E7-A365-93F743D50D14}">
      <dsp:nvSpPr>
        <dsp:cNvPr id="0" name=""/>
        <dsp:cNvSpPr/>
      </dsp:nvSpPr>
      <dsp:spPr>
        <a:xfrm>
          <a:off x="0" y="2812"/>
          <a:ext cx="63738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97A06-BD0B-40EF-B2D1-54D486D34D8D}">
      <dsp:nvSpPr>
        <dsp:cNvPr id="0" name=""/>
        <dsp:cNvSpPr/>
      </dsp:nvSpPr>
      <dsp:spPr>
        <a:xfrm>
          <a:off x="0" y="2812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Sudionici ( količina, homogenost , motiviranost…)</a:t>
          </a:r>
          <a:endParaRPr lang="en-US" sz="2600" kern="1200"/>
        </a:p>
      </dsp:txBody>
      <dsp:txXfrm>
        <a:off x="0" y="2812"/>
        <a:ext cx="6373813" cy="958970"/>
      </dsp:txXfrm>
    </dsp:sp>
    <dsp:sp modelId="{D96B120C-FF97-4417-80E1-63EE7FEF9523}">
      <dsp:nvSpPr>
        <dsp:cNvPr id="0" name=""/>
        <dsp:cNvSpPr/>
      </dsp:nvSpPr>
      <dsp:spPr>
        <a:xfrm>
          <a:off x="0" y="961783"/>
          <a:ext cx="6373813" cy="0"/>
        </a:xfrm>
        <a:prstGeom prst="line">
          <a:avLst/>
        </a:prstGeom>
        <a:solidFill>
          <a:schemeClr val="accent2">
            <a:hueOff val="1538576"/>
            <a:satOff val="1641"/>
            <a:lumOff val="510"/>
            <a:alphaOff val="0"/>
          </a:schemeClr>
        </a:solidFill>
        <a:ln w="12700" cap="flat" cmpd="sng" algn="ctr">
          <a:solidFill>
            <a:schemeClr val="accent2">
              <a:hueOff val="1538576"/>
              <a:satOff val="1641"/>
              <a:lumOff val="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7B9211-D024-407B-9C0F-758421132D5A}">
      <dsp:nvSpPr>
        <dsp:cNvPr id="0" name=""/>
        <dsp:cNvSpPr/>
      </dsp:nvSpPr>
      <dsp:spPr>
        <a:xfrm>
          <a:off x="0" y="961783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Svrha (psihološka, formalna, odlučivanje, planiranje, obavještavanje , strateška…)</a:t>
          </a:r>
          <a:endParaRPr lang="en-US" sz="2600" kern="1200"/>
        </a:p>
      </dsp:txBody>
      <dsp:txXfrm>
        <a:off x="0" y="961783"/>
        <a:ext cx="6373813" cy="958970"/>
      </dsp:txXfrm>
    </dsp:sp>
    <dsp:sp modelId="{1A3613A8-3A18-4A9A-88A9-F5668B101187}">
      <dsp:nvSpPr>
        <dsp:cNvPr id="0" name=""/>
        <dsp:cNvSpPr/>
      </dsp:nvSpPr>
      <dsp:spPr>
        <a:xfrm>
          <a:off x="0" y="1920754"/>
          <a:ext cx="6373813" cy="0"/>
        </a:xfrm>
        <a:prstGeom prst="line">
          <a:avLst/>
        </a:prstGeom>
        <a:solidFill>
          <a:schemeClr val="accent2">
            <a:hueOff val="3077152"/>
            <a:satOff val="3282"/>
            <a:lumOff val="1020"/>
            <a:alphaOff val="0"/>
          </a:schemeClr>
        </a:solidFill>
        <a:ln w="12700" cap="flat" cmpd="sng" algn="ctr">
          <a:solidFill>
            <a:schemeClr val="accent2">
              <a:hueOff val="3077152"/>
              <a:satOff val="3282"/>
              <a:lumOff val="1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88A76-FF76-49A0-8244-D707A17EFAE1}">
      <dsp:nvSpPr>
        <dsp:cNvPr id="0" name=""/>
        <dsp:cNvSpPr/>
      </dsp:nvSpPr>
      <dsp:spPr>
        <a:xfrm>
          <a:off x="0" y="1920754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Organizacija ( idejna, tehnička,  praćenje …)</a:t>
          </a:r>
          <a:endParaRPr lang="en-US" sz="2600" kern="1200"/>
        </a:p>
      </dsp:txBody>
      <dsp:txXfrm>
        <a:off x="0" y="1920754"/>
        <a:ext cx="6373813" cy="958970"/>
      </dsp:txXfrm>
    </dsp:sp>
    <dsp:sp modelId="{AF9B8334-5140-46D8-88DC-052E1310D4EE}">
      <dsp:nvSpPr>
        <dsp:cNvPr id="0" name=""/>
        <dsp:cNvSpPr/>
      </dsp:nvSpPr>
      <dsp:spPr>
        <a:xfrm>
          <a:off x="0" y="2879725"/>
          <a:ext cx="6373813" cy="0"/>
        </a:xfrm>
        <a:prstGeom prst="line">
          <a:avLst/>
        </a:prstGeom>
        <a:solidFill>
          <a:schemeClr val="accent2">
            <a:hueOff val="4615728"/>
            <a:satOff val="4923"/>
            <a:lumOff val="1531"/>
            <a:alphaOff val="0"/>
          </a:schemeClr>
        </a:solidFill>
        <a:ln w="12700" cap="flat" cmpd="sng" algn="ctr">
          <a:solidFill>
            <a:schemeClr val="accent2">
              <a:hueOff val="4615728"/>
              <a:satOff val="4923"/>
              <a:lumOff val="15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F681F5-65CC-4F18-8495-8590849E87FC}">
      <dsp:nvSpPr>
        <dsp:cNvPr id="0" name=""/>
        <dsp:cNvSpPr/>
      </dsp:nvSpPr>
      <dsp:spPr>
        <a:xfrm>
          <a:off x="0" y="2879725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Vođena aktivnost ( uvod , prezentacija, diskusija, zaključak )</a:t>
          </a:r>
          <a:endParaRPr lang="en-US" sz="2600" kern="1200"/>
        </a:p>
      </dsp:txBody>
      <dsp:txXfrm>
        <a:off x="0" y="2879725"/>
        <a:ext cx="6373813" cy="958970"/>
      </dsp:txXfrm>
    </dsp:sp>
    <dsp:sp modelId="{1A774AC8-F0CB-4450-9602-3E8D40485134}">
      <dsp:nvSpPr>
        <dsp:cNvPr id="0" name=""/>
        <dsp:cNvSpPr/>
      </dsp:nvSpPr>
      <dsp:spPr>
        <a:xfrm>
          <a:off x="0" y="3838695"/>
          <a:ext cx="6373813" cy="0"/>
        </a:xfrm>
        <a:prstGeom prst="line">
          <a:avLst/>
        </a:prstGeom>
        <a:solidFill>
          <a:schemeClr val="accent2">
            <a:hueOff val="6154304"/>
            <a:satOff val="6564"/>
            <a:lumOff val="2041"/>
            <a:alphaOff val="0"/>
          </a:schemeClr>
        </a:solidFill>
        <a:ln w="12700" cap="flat" cmpd="sng" algn="ctr">
          <a:solidFill>
            <a:schemeClr val="accent2">
              <a:hueOff val="6154304"/>
              <a:satOff val="6564"/>
              <a:lumOff val="20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887DC-22C3-476C-B17B-520B73B605B5}">
      <dsp:nvSpPr>
        <dsp:cNvPr id="0" name=""/>
        <dsp:cNvSpPr/>
      </dsp:nvSpPr>
      <dsp:spPr>
        <a:xfrm>
          <a:off x="0" y="3838695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Komunikacija ( motivacija , slušanje, suradnja , kreativnost, kritičko mišljenje…)</a:t>
          </a:r>
          <a:endParaRPr lang="en-US" sz="2600" kern="1200"/>
        </a:p>
      </dsp:txBody>
      <dsp:txXfrm>
        <a:off x="0" y="3838695"/>
        <a:ext cx="6373813" cy="958970"/>
      </dsp:txXfrm>
    </dsp:sp>
    <dsp:sp modelId="{E8A853E3-9DF9-402B-8030-BBF6708A3935}">
      <dsp:nvSpPr>
        <dsp:cNvPr id="0" name=""/>
        <dsp:cNvSpPr/>
      </dsp:nvSpPr>
      <dsp:spPr>
        <a:xfrm>
          <a:off x="0" y="4797666"/>
          <a:ext cx="6373813" cy="0"/>
        </a:xfrm>
        <a:prstGeom prst="line">
          <a:avLst/>
        </a:prstGeom>
        <a:solidFill>
          <a:schemeClr val="accent2">
            <a:hueOff val="7692880"/>
            <a:satOff val="8205"/>
            <a:lumOff val="2551"/>
            <a:alphaOff val="0"/>
          </a:schemeClr>
        </a:solidFill>
        <a:ln w="12700" cap="flat" cmpd="sng" algn="ctr">
          <a:solidFill>
            <a:schemeClr val="accent2">
              <a:hueOff val="7692880"/>
              <a:satOff val="8205"/>
              <a:lumOff val="25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6E847-8B7B-4B69-B67F-592DBF4172C4}">
      <dsp:nvSpPr>
        <dsp:cNvPr id="0" name=""/>
        <dsp:cNvSpPr/>
      </dsp:nvSpPr>
      <dsp:spPr>
        <a:xfrm>
          <a:off x="0" y="4797666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Nakon sastanka ( praćenje, promjena, popravljanje, novi sastanak…)</a:t>
          </a:r>
          <a:endParaRPr lang="en-US" sz="2600" kern="1200"/>
        </a:p>
      </dsp:txBody>
      <dsp:txXfrm>
        <a:off x="0" y="4797666"/>
        <a:ext cx="6373813" cy="958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6AFF7-1E37-4465-9087-88DE95E888AD}">
      <dsp:nvSpPr>
        <dsp:cNvPr id="0" name=""/>
        <dsp:cNvSpPr/>
      </dsp:nvSpPr>
      <dsp:spPr>
        <a:xfrm>
          <a:off x="396507" y="5374"/>
          <a:ext cx="5761774" cy="78244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Konzultacije</a:t>
          </a:r>
          <a:endParaRPr lang="en-US" sz="2400" kern="1200" dirty="0"/>
        </a:p>
      </dsp:txBody>
      <dsp:txXfrm>
        <a:off x="419424" y="28291"/>
        <a:ext cx="5715940" cy="736607"/>
      </dsp:txXfrm>
    </dsp:sp>
    <dsp:sp modelId="{7B678EEF-A44F-4352-B6CB-099DBB501702}">
      <dsp:nvSpPr>
        <dsp:cNvPr id="0" name=""/>
        <dsp:cNvSpPr/>
      </dsp:nvSpPr>
      <dsp:spPr>
        <a:xfrm rot="5400000">
          <a:off x="3130686" y="807377"/>
          <a:ext cx="293415" cy="352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3171765" y="836718"/>
        <a:ext cx="211258" cy="205391"/>
      </dsp:txXfrm>
    </dsp:sp>
    <dsp:sp modelId="{D0207AB8-CA2E-46E5-9BC8-C01CB07A50F2}">
      <dsp:nvSpPr>
        <dsp:cNvPr id="0" name=""/>
        <dsp:cNvSpPr/>
      </dsp:nvSpPr>
      <dsp:spPr>
        <a:xfrm>
          <a:off x="451606" y="1179037"/>
          <a:ext cx="5651575" cy="105405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Timski dogovor (kolegij, konzilij)  </a:t>
          </a:r>
          <a:endParaRPr lang="en-US" sz="2400" kern="1200" dirty="0"/>
        </a:p>
      </dsp:txBody>
      <dsp:txXfrm>
        <a:off x="482478" y="1209909"/>
        <a:ext cx="5589831" cy="992306"/>
      </dsp:txXfrm>
    </dsp:sp>
    <dsp:sp modelId="{CCA26259-E697-4D6C-AB50-1DFE8A342FBF}">
      <dsp:nvSpPr>
        <dsp:cNvPr id="0" name=""/>
        <dsp:cNvSpPr/>
      </dsp:nvSpPr>
      <dsp:spPr>
        <a:xfrm rot="5400000">
          <a:off x="3130686" y="2252648"/>
          <a:ext cx="293415" cy="352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3171765" y="2281989"/>
        <a:ext cx="211258" cy="205391"/>
      </dsp:txXfrm>
    </dsp:sp>
    <dsp:sp modelId="{710CBE9F-1B36-418D-A863-4D624AF47F0F}">
      <dsp:nvSpPr>
        <dsp:cNvPr id="0" name=""/>
        <dsp:cNvSpPr/>
      </dsp:nvSpPr>
      <dsp:spPr>
        <a:xfrm>
          <a:off x="362721" y="2624308"/>
          <a:ext cx="5829346" cy="78244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Sjednica </a:t>
          </a:r>
          <a:endParaRPr lang="en-US" sz="2400" kern="1200" dirty="0"/>
        </a:p>
      </dsp:txBody>
      <dsp:txXfrm>
        <a:off x="385638" y="2647225"/>
        <a:ext cx="5783512" cy="736607"/>
      </dsp:txXfrm>
    </dsp:sp>
    <dsp:sp modelId="{04D9CF87-0BBD-400A-9D28-891D55D81AD6}">
      <dsp:nvSpPr>
        <dsp:cNvPr id="0" name=""/>
        <dsp:cNvSpPr/>
      </dsp:nvSpPr>
      <dsp:spPr>
        <a:xfrm rot="5400000">
          <a:off x="3130686" y="3426311"/>
          <a:ext cx="293415" cy="352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3171765" y="3455652"/>
        <a:ext cx="211258" cy="205391"/>
      </dsp:txXfrm>
    </dsp:sp>
    <dsp:sp modelId="{CF59E75A-782E-4F06-902C-9FEC8C666377}">
      <dsp:nvSpPr>
        <dsp:cNvPr id="0" name=""/>
        <dsp:cNvSpPr/>
      </dsp:nvSpPr>
      <dsp:spPr>
        <a:xfrm>
          <a:off x="344161" y="3797971"/>
          <a:ext cx="5866465" cy="78244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Konferencija, savjetovanje, simpozij, kongres</a:t>
          </a:r>
          <a:endParaRPr lang="en-US" sz="2400" kern="1200" dirty="0"/>
        </a:p>
      </dsp:txBody>
      <dsp:txXfrm>
        <a:off x="367078" y="3820888"/>
        <a:ext cx="5820631" cy="736607"/>
      </dsp:txXfrm>
    </dsp:sp>
    <dsp:sp modelId="{37C36AF9-543B-4F8D-B546-EAB96B9B8180}">
      <dsp:nvSpPr>
        <dsp:cNvPr id="0" name=""/>
        <dsp:cNvSpPr/>
      </dsp:nvSpPr>
      <dsp:spPr>
        <a:xfrm rot="5400000">
          <a:off x="3130686" y="4599973"/>
          <a:ext cx="293415" cy="352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3171765" y="4629314"/>
        <a:ext cx="211258" cy="205391"/>
      </dsp:txXfrm>
    </dsp:sp>
    <dsp:sp modelId="{BFEE4B6E-B6C2-42CD-87D3-78FA53D9C0FD}">
      <dsp:nvSpPr>
        <dsp:cNvPr id="0" name=""/>
        <dsp:cNvSpPr/>
      </dsp:nvSpPr>
      <dsp:spPr>
        <a:xfrm>
          <a:off x="301628" y="4971633"/>
          <a:ext cx="5951532" cy="78244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Sabor, skupština, konvencija</a:t>
          </a:r>
          <a:endParaRPr lang="en-US" sz="2800" kern="1200" dirty="0"/>
        </a:p>
      </dsp:txBody>
      <dsp:txXfrm>
        <a:off x="324545" y="4994550"/>
        <a:ext cx="5905698" cy="7366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B45C4-F818-46AD-809B-DA39E7FF102E}">
      <dsp:nvSpPr>
        <dsp:cNvPr id="0" name=""/>
        <dsp:cNvSpPr/>
      </dsp:nvSpPr>
      <dsp:spPr>
        <a:xfrm>
          <a:off x="0" y="0"/>
          <a:ext cx="63738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9E5AA-95AF-4945-90FD-0C7712D744A9}">
      <dsp:nvSpPr>
        <dsp:cNvPr id="0" name=""/>
        <dsp:cNvSpPr/>
      </dsp:nvSpPr>
      <dsp:spPr>
        <a:xfrm>
          <a:off x="0" y="0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Što  možemo poboljšati pri vođenju sastanaka?</a:t>
          </a:r>
          <a:endParaRPr lang="en-US" sz="3900" kern="1200"/>
        </a:p>
      </dsp:txBody>
      <dsp:txXfrm>
        <a:off x="0" y="0"/>
        <a:ext cx="6373813" cy="1439862"/>
      </dsp:txXfrm>
    </dsp:sp>
    <dsp:sp modelId="{20449286-7265-4DC3-8BEA-6B106ADBA740}">
      <dsp:nvSpPr>
        <dsp:cNvPr id="0" name=""/>
        <dsp:cNvSpPr/>
      </dsp:nvSpPr>
      <dsp:spPr>
        <a:xfrm>
          <a:off x="0" y="1439862"/>
          <a:ext cx="6373813" cy="0"/>
        </a:xfrm>
        <a:prstGeom prst="line">
          <a:avLst/>
        </a:prstGeom>
        <a:solidFill>
          <a:schemeClr val="accent2">
            <a:hueOff val="2564293"/>
            <a:satOff val="2735"/>
            <a:lumOff val="850"/>
            <a:alphaOff val="0"/>
          </a:schemeClr>
        </a:solidFill>
        <a:ln w="12700" cap="flat" cmpd="sng" algn="ctr">
          <a:solidFill>
            <a:schemeClr val="accent2">
              <a:hueOff val="2564293"/>
              <a:satOff val="2735"/>
              <a:lumOff val="8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AB6B82-DC44-4532-BC6C-AB9476797569}">
      <dsp:nvSpPr>
        <dsp:cNvPr id="0" name=""/>
        <dsp:cNvSpPr/>
      </dsp:nvSpPr>
      <dsp:spPr>
        <a:xfrm>
          <a:off x="0" y="1439862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Na čemu još trebam raditi?</a:t>
          </a:r>
          <a:endParaRPr lang="en-US" sz="3900" kern="1200"/>
        </a:p>
      </dsp:txBody>
      <dsp:txXfrm>
        <a:off x="0" y="1439862"/>
        <a:ext cx="6373813" cy="1439862"/>
      </dsp:txXfrm>
    </dsp:sp>
    <dsp:sp modelId="{B734CBB4-46A7-475E-AB3F-B4800A040082}">
      <dsp:nvSpPr>
        <dsp:cNvPr id="0" name=""/>
        <dsp:cNvSpPr/>
      </dsp:nvSpPr>
      <dsp:spPr>
        <a:xfrm>
          <a:off x="0" y="2879725"/>
          <a:ext cx="6373813" cy="0"/>
        </a:xfrm>
        <a:prstGeom prst="line">
          <a:avLst/>
        </a:prstGeom>
        <a:solidFill>
          <a:schemeClr val="accent2">
            <a:hueOff val="5128586"/>
            <a:satOff val="5470"/>
            <a:lumOff val="1701"/>
            <a:alphaOff val="0"/>
          </a:schemeClr>
        </a:solidFill>
        <a:ln w="12700" cap="flat" cmpd="sng" algn="ctr">
          <a:solidFill>
            <a:schemeClr val="accent2">
              <a:hueOff val="5128586"/>
              <a:satOff val="5470"/>
              <a:lumOff val="17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967F32-DD7A-48CA-A393-1F83B77FE33F}">
      <dsp:nvSpPr>
        <dsp:cNvPr id="0" name=""/>
        <dsp:cNvSpPr/>
      </dsp:nvSpPr>
      <dsp:spPr>
        <a:xfrm>
          <a:off x="0" y="2879724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Što možemo promijeniti?</a:t>
          </a:r>
          <a:endParaRPr lang="en-US" sz="3900" kern="1200"/>
        </a:p>
      </dsp:txBody>
      <dsp:txXfrm>
        <a:off x="0" y="2879724"/>
        <a:ext cx="6373813" cy="1439862"/>
      </dsp:txXfrm>
    </dsp:sp>
    <dsp:sp modelId="{E5E8D7E3-1FDA-4410-B77D-C7B3BF580BD3}">
      <dsp:nvSpPr>
        <dsp:cNvPr id="0" name=""/>
        <dsp:cNvSpPr/>
      </dsp:nvSpPr>
      <dsp:spPr>
        <a:xfrm>
          <a:off x="0" y="4319587"/>
          <a:ext cx="6373813" cy="0"/>
        </a:xfrm>
        <a:prstGeom prst="line">
          <a:avLst/>
        </a:prstGeom>
        <a:solidFill>
          <a:schemeClr val="accent2">
            <a:hueOff val="7692880"/>
            <a:satOff val="8205"/>
            <a:lumOff val="2551"/>
            <a:alphaOff val="0"/>
          </a:schemeClr>
        </a:solidFill>
        <a:ln w="12700" cap="flat" cmpd="sng" algn="ctr">
          <a:solidFill>
            <a:schemeClr val="accent2">
              <a:hueOff val="7692880"/>
              <a:satOff val="8205"/>
              <a:lumOff val="25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73C68-5202-4822-B4D4-1472FE7726CA}">
      <dsp:nvSpPr>
        <dsp:cNvPr id="0" name=""/>
        <dsp:cNvSpPr/>
      </dsp:nvSpPr>
      <dsp:spPr>
        <a:xfrm>
          <a:off x="0" y="4319587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Kako vodim sastanak ( intrapersonalni uvid) ?</a:t>
          </a:r>
          <a:endParaRPr lang="en-US" sz="3900" kern="1200"/>
        </a:p>
      </dsp:txBody>
      <dsp:txXfrm>
        <a:off x="0" y="4319587"/>
        <a:ext cx="6373813" cy="14398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F3996E-F199-4081-8A41-E8B380A44F2C}">
      <dsp:nvSpPr>
        <dsp:cNvPr id="0" name=""/>
        <dsp:cNvSpPr/>
      </dsp:nvSpPr>
      <dsp:spPr>
        <a:xfrm>
          <a:off x="0" y="0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5202F-AC7A-402F-A094-5E7F80DDBB52}">
      <dsp:nvSpPr>
        <dsp:cNvPr id="0" name=""/>
        <dsp:cNvSpPr/>
      </dsp:nvSpPr>
      <dsp:spPr>
        <a:xfrm>
          <a:off x="0" y="0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/>
            <a:t>Odluka o potrebi sastanka ( važnost, „isplativost”, najbolje rješenje )</a:t>
          </a:r>
          <a:endParaRPr lang="en-US" sz="2800" kern="1200"/>
        </a:p>
      </dsp:txBody>
      <dsp:txXfrm>
        <a:off x="0" y="0"/>
        <a:ext cx="6373813" cy="1439862"/>
      </dsp:txXfrm>
    </dsp:sp>
    <dsp:sp modelId="{1DC53A15-7AE5-42EA-8EB7-40E5EE21F564}">
      <dsp:nvSpPr>
        <dsp:cNvPr id="0" name=""/>
        <dsp:cNvSpPr/>
      </dsp:nvSpPr>
      <dsp:spPr>
        <a:xfrm>
          <a:off x="0" y="1439862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BDD9EE-9110-4764-AEA3-1C534F0A8176}">
      <dsp:nvSpPr>
        <dsp:cNvPr id="0" name=""/>
        <dsp:cNvSpPr/>
      </dsp:nvSpPr>
      <dsp:spPr>
        <a:xfrm>
          <a:off x="0" y="1439862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/>
            <a:t>Planiranje ( sadržajno, tehničko )</a:t>
          </a:r>
          <a:endParaRPr lang="en-US" sz="2800" kern="1200"/>
        </a:p>
      </dsp:txBody>
      <dsp:txXfrm>
        <a:off x="0" y="1439862"/>
        <a:ext cx="6373813" cy="1439862"/>
      </dsp:txXfrm>
    </dsp:sp>
    <dsp:sp modelId="{16325FBD-EEB7-496D-B3C0-DE9E2C7ADC7A}">
      <dsp:nvSpPr>
        <dsp:cNvPr id="0" name=""/>
        <dsp:cNvSpPr/>
      </dsp:nvSpPr>
      <dsp:spPr>
        <a:xfrm>
          <a:off x="0" y="2879725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66CEE5-4E56-4583-AEF9-4CA8D5F39064}">
      <dsp:nvSpPr>
        <dsp:cNvPr id="0" name=""/>
        <dsp:cNvSpPr/>
      </dsp:nvSpPr>
      <dsp:spPr>
        <a:xfrm>
          <a:off x="0" y="2879724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/>
            <a:t>Upravljanje vremenom i sudionicima tijekom sastanka ( komunikacija , diskusija , uloge )</a:t>
          </a:r>
          <a:endParaRPr lang="en-US" sz="2800" kern="1200"/>
        </a:p>
      </dsp:txBody>
      <dsp:txXfrm>
        <a:off x="0" y="2879724"/>
        <a:ext cx="6373813" cy="1439862"/>
      </dsp:txXfrm>
    </dsp:sp>
    <dsp:sp modelId="{9E119D39-B27A-4B6C-B9A0-815B780F0448}">
      <dsp:nvSpPr>
        <dsp:cNvPr id="0" name=""/>
        <dsp:cNvSpPr/>
      </dsp:nvSpPr>
      <dsp:spPr>
        <a:xfrm>
          <a:off x="0" y="4319587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562D5-DCE1-470B-9F32-E9BE939C46D7}">
      <dsp:nvSpPr>
        <dsp:cNvPr id="0" name=""/>
        <dsp:cNvSpPr/>
      </dsp:nvSpPr>
      <dsp:spPr>
        <a:xfrm>
          <a:off x="0" y="4319587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/>
            <a:t>Aktivnosti nakon sastanka ( zapisnici , rokovi , delegiranje , izvještavanje )</a:t>
          </a:r>
          <a:endParaRPr lang="en-US" sz="2800" kern="1200"/>
        </a:p>
      </dsp:txBody>
      <dsp:txXfrm>
        <a:off x="0" y="4319587"/>
        <a:ext cx="6373813" cy="14398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9946D-FD69-41BE-899F-957DFB14E705}">
      <dsp:nvSpPr>
        <dsp:cNvPr id="0" name=""/>
        <dsp:cNvSpPr/>
      </dsp:nvSpPr>
      <dsp:spPr>
        <a:xfrm>
          <a:off x="0" y="703"/>
          <a:ext cx="63738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A3ADF-2B83-4ED9-9418-D546912965C1}">
      <dsp:nvSpPr>
        <dsp:cNvPr id="0" name=""/>
        <dsp:cNvSpPr/>
      </dsp:nvSpPr>
      <dsp:spPr>
        <a:xfrm>
          <a:off x="0" y="703"/>
          <a:ext cx="6373813" cy="82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Cilj sastanka</a:t>
          </a:r>
          <a:endParaRPr lang="en-US" sz="3700" kern="1200"/>
        </a:p>
      </dsp:txBody>
      <dsp:txXfrm>
        <a:off x="0" y="703"/>
        <a:ext cx="6373813" cy="822577"/>
      </dsp:txXfrm>
    </dsp:sp>
    <dsp:sp modelId="{E2627186-692D-4B7A-BCCA-773D8945DEDF}">
      <dsp:nvSpPr>
        <dsp:cNvPr id="0" name=""/>
        <dsp:cNvSpPr/>
      </dsp:nvSpPr>
      <dsp:spPr>
        <a:xfrm>
          <a:off x="0" y="823280"/>
          <a:ext cx="6373813" cy="0"/>
        </a:xfrm>
        <a:prstGeom prst="line">
          <a:avLst/>
        </a:prstGeom>
        <a:solidFill>
          <a:schemeClr val="accent2">
            <a:hueOff val="1282147"/>
            <a:satOff val="1368"/>
            <a:lumOff val="425"/>
            <a:alphaOff val="0"/>
          </a:schemeClr>
        </a:solidFill>
        <a:ln w="12700" cap="flat" cmpd="sng" algn="ctr">
          <a:solidFill>
            <a:schemeClr val="accent2">
              <a:hueOff val="1282147"/>
              <a:satOff val="1368"/>
              <a:lumOff val="4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E6322-96D6-452D-9D5F-424FE1AE8A62}">
      <dsp:nvSpPr>
        <dsp:cNvPr id="0" name=""/>
        <dsp:cNvSpPr/>
      </dsp:nvSpPr>
      <dsp:spPr>
        <a:xfrm>
          <a:off x="0" y="823280"/>
          <a:ext cx="6373813" cy="82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Problem,</a:t>
          </a:r>
          <a:endParaRPr lang="en-US" sz="3700" kern="1200"/>
        </a:p>
      </dsp:txBody>
      <dsp:txXfrm>
        <a:off x="0" y="823280"/>
        <a:ext cx="6373813" cy="822577"/>
      </dsp:txXfrm>
    </dsp:sp>
    <dsp:sp modelId="{C5C16F62-3EBA-4845-A7D4-AD11C10A2E7A}">
      <dsp:nvSpPr>
        <dsp:cNvPr id="0" name=""/>
        <dsp:cNvSpPr/>
      </dsp:nvSpPr>
      <dsp:spPr>
        <a:xfrm>
          <a:off x="0" y="1645858"/>
          <a:ext cx="6373813" cy="0"/>
        </a:xfrm>
        <a:prstGeom prst="line">
          <a:avLst/>
        </a:prstGeom>
        <a:solidFill>
          <a:schemeClr val="accent2">
            <a:hueOff val="2564293"/>
            <a:satOff val="2735"/>
            <a:lumOff val="850"/>
            <a:alphaOff val="0"/>
          </a:schemeClr>
        </a:solidFill>
        <a:ln w="12700" cap="flat" cmpd="sng" algn="ctr">
          <a:solidFill>
            <a:schemeClr val="accent2">
              <a:hueOff val="2564293"/>
              <a:satOff val="2735"/>
              <a:lumOff val="8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F51E29-87D8-4AFE-BF38-A5898DF94EBC}">
      <dsp:nvSpPr>
        <dsp:cNvPr id="0" name=""/>
        <dsp:cNvSpPr/>
      </dsp:nvSpPr>
      <dsp:spPr>
        <a:xfrm>
          <a:off x="0" y="1645858"/>
          <a:ext cx="6373813" cy="82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Način rada</a:t>
          </a:r>
          <a:endParaRPr lang="en-US" sz="3700" kern="1200"/>
        </a:p>
      </dsp:txBody>
      <dsp:txXfrm>
        <a:off x="0" y="1645858"/>
        <a:ext cx="6373813" cy="822577"/>
      </dsp:txXfrm>
    </dsp:sp>
    <dsp:sp modelId="{9CDA589C-7D16-42B7-80AB-31ABC4196614}">
      <dsp:nvSpPr>
        <dsp:cNvPr id="0" name=""/>
        <dsp:cNvSpPr/>
      </dsp:nvSpPr>
      <dsp:spPr>
        <a:xfrm>
          <a:off x="0" y="2468436"/>
          <a:ext cx="6373813" cy="0"/>
        </a:xfrm>
        <a:prstGeom prst="line">
          <a:avLst/>
        </a:prstGeom>
        <a:solidFill>
          <a:schemeClr val="accent2">
            <a:hueOff val="3846440"/>
            <a:satOff val="4103"/>
            <a:lumOff val="1275"/>
            <a:alphaOff val="0"/>
          </a:schemeClr>
        </a:solidFill>
        <a:ln w="12700" cap="flat" cmpd="sng" algn="ctr">
          <a:solidFill>
            <a:schemeClr val="accent2">
              <a:hueOff val="3846440"/>
              <a:satOff val="4103"/>
              <a:lumOff val="12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AEFD5-35B7-4825-915E-D257CB90B9C4}">
      <dsp:nvSpPr>
        <dsp:cNvPr id="0" name=""/>
        <dsp:cNvSpPr/>
      </dsp:nvSpPr>
      <dsp:spPr>
        <a:xfrm>
          <a:off x="0" y="2468436"/>
          <a:ext cx="6373813" cy="82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Moguća rješenja,</a:t>
          </a:r>
          <a:endParaRPr lang="en-US" sz="3700" kern="1200"/>
        </a:p>
      </dsp:txBody>
      <dsp:txXfrm>
        <a:off x="0" y="2468436"/>
        <a:ext cx="6373813" cy="822577"/>
      </dsp:txXfrm>
    </dsp:sp>
    <dsp:sp modelId="{D9FECC48-9373-40EB-8453-EF16843B8724}">
      <dsp:nvSpPr>
        <dsp:cNvPr id="0" name=""/>
        <dsp:cNvSpPr/>
      </dsp:nvSpPr>
      <dsp:spPr>
        <a:xfrm>
          <a:off x="0" y="3291013"/>
          <a:ext cx="6373813" cy="0"/>
        </a:xfrm>
        <a:prstGeom prst="line">
          <a:avLst/>
        </a:prstGeom>
        <a:solidFill>
          <a:schemeClr val="accent2">
            <a:hueOff val="5128586"/>
            <a:satOff val="5470"/>
            <a:lumOff val="1701"/>
            <a:alphaOff val="0"/>
          </a:schemeClr>
        </a:solidFill>
        <a:ln w="12700" cap="flat" cmpd="sng" algn="ctr">
          <a:solidFill>
            <a:schemeClr val="accent2">
              <a:hueOff val="5128586"/>
              <a:satOff val="5470"/>
              <a:lumOff val="17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B58405-F081-46EE-BB6B-02D9A8374E90}">
      <dsp:nvSpPr>
        <dsp:cNvPr id="0" name=""/>
        <dsp:cNvSpPr/>
      </dsp:nvSpPr>
      <dsp:spPr>
        <a:xfrm>
          <a:off x="0" y="3291013"/>
          <a:ext cx="6373813" cy="82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Stručne osobe</a:t>
          </a:r>
          <a:endParaRPr lang="en-US" sz="3700" kern="1200"/>
        </a:p>
      </dsp:txBody>
      <dsp:txXfrm>
        <a:off x="0" y="3291013"/>
        <a:ext cx="6373813" cy="822577"/>
      </dsp:txXfrm>
    </dsp:sp>
    <dsp:sp modelId="{C1141BC1-1F02-4016-B9D2-5E6EACFD7335}">
      <dsp:nvSpPr>
        <dsp:cNvPr id="0" name=""/>
        <dsp:cNvSpPr/>
      </dsp:nvSpPr>
      <dsp:spPr>
        <a:xfrm>
          <a:off x="0" y="4113591"/>
          <a:ext cx="6373813" cy="0"/>
        </a:xfrm>
        <a:prstGeom prst="line">
          <a:avLst/>
        </a:prstGeom>
        <a:solidFill>
          <a:schemeClr val="accent2">
            <a:hueOff val="6410733"/>
            <a:satOff val="6838"/>
            <a:lumOff val="2126"/>
            <a:alphaOff val="0"/>
          </a:schemeClr>
        </a:solidFill>
        <a:ln w="12700" cap="flat" cmpd="sng" algn="ctr">
          <a:solidFill>
            <a:schemeClr val="accent2">
              <a:hueOff val="6410733"/>
              <a:satOff val="6838"/>
              <a:lumOff val="21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D77212-729C-4590-9B1C-AEC117B7773D}">
      <dsp:nvSpPr>
        <dsp:cNvPr id="0" name=""/>
        <dsp:cNvSpPr/>
      </dsp:nvSpPr>
      <dsp:spPr>
        <a:xfrm>
          <a:off x="0" y="4113591"/>
          <a:ext cx="6373813" cy="82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Izvršitelji i rokovi</a:t>
          </a:r>
          <a:endParaRPr lang="en-US" sz="3700" kern="1200"/>
        </a:p>
      </dsp:txBody>
      <dsp:txXfrm>
        <a:off x="0" y="4113591"/>
        <a:ext cx="6373813" cy="822577"/>
      </dsp:txXfrm>
    </dsp:sp>
    <dsp:sp modelId="{B0025E84-8B44-443C-93D6-53DCC5DFEAED}">
      <dsp:nvSpPr>
        <dsp:cNvPr id="0" name=""/>
        <dsp:cNvSpPr/>
      </dsp:nvSpPr>
      <dsp:spPr>
        <a:xfrm>
          <a:off x="0" y="4936169"/>
          <a:ext cx="6373813" cy="0"/>
        </a:xfrm>
        <a:prstGeom prst="line">
          <a:avLst/>
        </a:prstGeom>
        <a:solidFill>
          <a:schemeClr val="accent2">
            <a:hueOff val="7692880"/>
            <a:satOff val="8205"/>
            <a:lumOff val="2551"/>
            <a:alphaOff val="0"/>
          </a:schemeClr>
        </a:solidFill>
        <a:ln w="12700" cap="flat" cmpd="sng" algn="ctr">
          <a:solidFill>
            <a:schemeClr val="accent2">
              <a:hueOff val="7692880"/>
              <a:satOff val="8205"/>
              <a:lumOff val="25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3CA4E8-9688-4189-91E4-778753693FA4}">
      <dsp:nvSpPr>
        <dsp:cNvPr id="0" name=""/>
        <dsp:cNvSpPr/>
      </dsp:nvSpPr>
      <dsp:spPr>
        <a:xfrm>
          <a:off x="0" y="4936169"/>
          <a:ext cx="6373813" cy="82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Kontrolni mehanizmi</a:t>
          </a:r>
          <a:endParaRPr lang="en-US" sz="3700" kern="1200"/>
        </a:p>
      </dsp:txBody>
      <dsp:txXfrm>
        <a:off x="0" y="4936169"/>
        <a:ext cx="6373813" cy="8225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57957F-A0A2-4E30-BFC3-2C5DE0C94226}">
      <dsp:nvSpPr>
        <dsp:cNvPr id="0" name=""/>
        <dsp:cNvSpPr/>
      </dsp:nvSpPr>
      <dsp:spPr>
        <a:xfrm>
          <a:off x="0" y="703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BC3E8-1B8B-4B09-999A-C8F68508E4A4}">
      <dsp:nvSpPr>
        <dsp:cNvPr id="0" name=""/>
        <dsp:cNvSpPr/>
      </dsp:nvSpPr>
      <dsp:spPr>
        <a:xfrm>
          <a:off x="0" y="703"/>
          <a:ext cx="6373813" cy="115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Vrijeme i mjesto,</a:t>
          </a:r>
          <a:endParaRPr lang="en-US" sz="3100" kern="1200"/>
        </a:p>
      </dsp:txBody>
      <dsp:txXfrm>
        <a:off x="0" y="703"/>
        <a:ext cx="6373813" cy="1151608"/>
      </dsp:txXfrm>
    </dsp:sp>
    <dsp:sp modelId="{0E7B4E56-86B5-4694-BE20-3B940FD22F36}">
      <dsp:nvSpPr>
        <dsp:cNvPr id="0" name=""/>
        <dsp:cNvSpPr/>
      </dsp:nvSpPr>
      <dsp:spPr>
        <a:xfrm>
          <a:off x="0" y="1152311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B55157-E753-408F-BBB4-BEA2B969D30E}">
      <dsp:nvSpPr>
        <dsp:cNvPr id="0" name=""/>
        <dsp:cNvSpPr/>
      </dsp:nvSpPr>
      <dsp:spPr>
        <a:xfrm>
          <a:off x="0" y="1152311"/>
          <a:ext cx="6373813" cy="115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Prostor , pauze</a:t>
          </a:r>
          <a:endParaRPr lang="en-US" sz="3100" kern="1200"/>
        </a:p>
      </dsp:txBody>
      <dsp:txXfrm>
        <a:off x="0" y="1152311"/>
        <a:ext cx="6373813" cy="1151608"/>
      </dsp:txXfrm>
    </dsp:sp>
    <dsp:sp modelId="{B2D74B70-118E-4D97-B2E5-222D45FC2A80}">
      <dsp:nvSpPr>
        <dsp:cNvPr id="0" name=""/>
        <dsp:cNvSpPr/>
      </dsp:nvSpPr>
      <dsp:spPr>
        <a:xfrm>
          <a:off x="0" y="2303920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4EA9C-CB45-4B56-A5BF-B48F5A5BA9EE}">
      <dsp:nvSpPr>
        <dsp:cNvPr id="0" name=""/>
        <dsp:cNvSpPr/>
      </dsp:nvSpPr>
      <dsp:spPr>
        <a:xfrm>
          <a:off x="0" y="2303920"/>
          <a:ext cx="6373813" cy="115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Tehnička pomagala</a:t>
          </a:r>
          <a:endParaRPr lang="en-US" sz="3100" kern="1200"/>
        </a:p>
      </dsp:txBody>
      <dsp:txXfrm>
        <a:off x="0" y="2303920"/>
        <a:ext cx="6373813" cy="1151608"/>
      </dsp:txXfrm>
    </dsp:sp>
    <dsp:sp modelId="{8D036A72-788D-4356-ACC3-65908FF7D80B}">
      <dsp:nvSpPr>
        <dsp:cNvPr id="0" name=""/>
        <dsp:cNvSpPr/>
      </dsp:nvSpPr>
      <dsp:spPr>
        <a:xfrm>
          <a:off x="0" y="3455529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3EE3C4-4CD8-4EBB-A599-E96EEF3549BC}">
      <dsp:nvSpPr>
        <dsp:cNvPr id="0" name=""/>
        <dsp:cNvSpPr/>
      </dsp:nvSpPr>
      <dsp:spPr>
        <a:xfrm>
          <a:off x="0" y="3455529"/>
          <a:ext cx="6373813" cy="115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Poziv, materijali , obavještavanje ,prisutnost </a:t>
          </a:r>
          <a:endParaRPr lang="en-US" sz="3100" kern="1200"/>
        </a:p>
      </dsp:txBody>
      <dsp:txXfrm>
        <a:off x="0" y="3455529"/>
        <a:ext cx="6373813" cy="1151608"/>
      </dsp:txXfrm>
    </dsp:sp>
    <dsp:sp modelId="{90172446-6A39-43E8-9102-B01CC8CBA626}">
      <dsp:nvSpPr>
        <dsp:cNvPr id="0" name=""/>
        <dsp:cNvSpPr/>
      </dsp:nvSpPr>
      <dsp:spPr>
        <a:xfrm>
          <a:off x="0" y="4607138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2CDEC-BAB7-4D80-A864-D17F814BDE20}">
      <dsp:nvSpPr>
        <dsp:cNvPr id="0" name=""/>
        <dsp:cNvSpPr/>
      </dsp:nvSpPr>
      <dsp:spPr>
        <a:xfrm>
          <a:off x="0" y="4607138"/>
          <a:ext cx="6373813" cy="115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Zapisnik , objavljivanje , praćenje rezultata</a:t>
          </a:r>
          <a:endParaRPr lang="en-US" sz="3100" kern="1200"/>
        </a:p>
      </dsp:txBody>
      <dsp:txXfrm>
        <a:off x="0" y="4607138"/>
        <a:ext cx="6373813" cy="11516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65C17-8D00-48C2-BB35-A163EB081798}">
      <dsp:nvSpPr>
        <dsp:cNvPr id="0" name=""/>
        <dsp:cNvSpPr/>
      </dsp:nvSpPr>
      <dsp:spPr>
        <a:xfrm>
          <a:off x="0" y="467831"/>
          <a:ext cx="6373813" cy="124874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Uvodne riječi - 10 minuta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( voditelj , prezenteri , sudionici prema potrebi )</a:t>
          </a:r>
          <a:endParaRPr lang="en-US" sz="1900" kern="1200" dirty="0"/>
        </a:p>
      </dsp:txBody>
      <dsp:txXfrm>
        <a:off x="60959" y="528790"/>
        <a:ext cx="6251895" cy="1126830"/>
      </dsp:txXfrm>
    </dsp:sp>
    <dsp:sp modelId="{197C13A1-9F84-42BD-94BD-F4D5FC1310D6}">
      <dsp:nvSpPr>
        <dsp:cNvPr id="0" name=""/>
        <dsp:cNvSpPr/>
      </dsp:nvSpPr>
      <dsp:spPr>
        <a:xfrm>
          <a:off x="0" y="1771299"/>
          <a:ext cx="6373813" cy="889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Objašnjenje ( prezentacija ) teme  - 10 minuta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( voditelj , nositelj teme )</a:t>
          </a:r>
          <a:endParaRPr lang="en-US" sz="1900" kern="1200" dirty="0"/>
        </a:p>
      </dsp:txBody>
      <dsp:txXfrm>
        <a:off x="43407" y="1814706"/>
        <a:ext cx="6286999" cy="802386"/>
      </dsp:txXfrm>
    </dsp:sp>
    <dsp:sp modelId="{5861E420-9D63-44C0-B8B5-D85A96C9D1E6}">
      <dsp:nvSpPr>
        <dsp:cNvPr id="0" name=""/>
        <dsp:cNvSpPr/>
      </dsp:nvSpPr>
      <dsp:spPr>
        <a:xfrm>
          <a:off x="0" y="2715219"/>
          <a:ext cx="6373813" cy="889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Kreativno razmišljanje i diskusija - 20 minuta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 ( voditelj i nositelj teme, sudionici )</a:t>
          </a:r>
          <a:endParaRPr lang="en-US" sz="1900" kern="1200" dirty="0"/>
        </a:p>
      </dsp:txBody>
      <dsp:txXfrm>
        <a:off x="43407" y="2758626"/>
        <a:ext cx="6286999" cy="802386"/>
      </dsp:txXfrm>
    </dsp:sp>
    <dsp:sp modelId="{7FFCF50C-7E64-404F-BC89-795E0F77FBBE}">
      <dsp:nvSpPr>
        <dsp:cNvPr id="0" name=""/>
        <dsp:cNvSpPr/>
      </dsp:nvSpPr>
      <dsp:spPr>
        <a:xfrm>
          <a:off x="0" y="3659139"/>
          <a:ext cx="6373813" cy="889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Odabir najboljeg rješenja , donošenje zaključka - 10 minuta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( sudionici uz pomoć voditelja )</a:t>
          </a:r>
          <a:endParaRPr lang="en-US" sz="1900" kern="1200" dirty="0"/>
        </a:p>
      </dsp:txBody>
      <dsp:txXfrm>
        <a:off x="43407" y="3702546"/>
        <a:ext cx="6286999" cy="802386"/>
      </dsp:txXfrm>
    </dsp:sp>
    <dsp:sp modelId="{32F34BDA-5EB4-4902-9A5C-679F1F02E92B}">
      <dsp:nvSpPr>
        <dsp:cNvPr id="0" name=""/>
        <dsp:cNvSpPr/>
      </dsp:nvSpPr>
      <dsp:spPr>
        <a:xfrm>
          <a:off x="0" y="4603059"/>
          <a:ext cx="6373813" cy="109961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Dokumentiranje rješenja i dodjeljivanje zadataka - 10 minuta ( voditelj )</a:t>
          </a:r>
          <a:endParaRPr lang="en-US" sz="1900" kern="1200" dirty="0"/>
        </a:p>
      </dsp:txBody>
      <dsp:txXfrm>
        <a:off x="53679" y="4656738"/>
        <a:ext cx="6266455" cy="99225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8FBAA-F6DD-4D5B-A1A6-507056A25523}">
      <dsp:nvSpPr>
        <dsp:cNvPr id="0" name=""/>
        <dsp:cNvSpPr/>
      </dsp:nvSpPr>
      <dsp:spPr>
        <a:xfrm>
          <a:off x="0" y="2812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FF886-C3A1-498B-8339-A84D2BC7C21B}">
      <dsp:nvSpPr>
        <dsp:cNvPr id="0" name=""/>
        <dsp:cNvSpPr/>
      </dsp:nvSpPr>
      <dsp:spPr>
        <a:xfrm>
          <a:off x="0" y="2812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Slušanje i refleksija</a:t>
          </a:r>
          <a:endParaRPr lang="en-US" sz="2600" kern="1200"/>
        </a:p>
      </dsp:txBody>
      <dsp:txXfrm>
        <a:off x="0" y="2812"/>
        <a:ext cx="6373813" cy="958970"/>
      </dsp:txXfrm>
    </dsp:sp>
    <dsp:sp modelId="{223B46E9-E4A4-413F-AC6E-5CDE7346E261}">
      <dsp:nvSpPr>
        <dsp:cNvPr id="0" name=""/>
        <dsp:cNvSpPr/>
      </dsp:nvSpPr>
      <dsp:spPr>
        <a:xfrm>
          <a:off x="0" y="961783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0EC65-2CAF-40BB-AE6B-29BD56D2FAF5}">
      <dsp:nvSpPr>
        <dsp:cNvPr id="0" name=""/>
        <dsp:cNvSpPr/>
      </dsp:nvSpPr>
      <dsp:spPr>
        <a:xfrm>
          <a:off x="0" y="961783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Intrapersonalna i interpersonalna komunikacija</a:t>
          </a:r>
          <a:endParaRPr lang="en-US" sz="2600" kern="1200"/>
        </a:p>
      </dsp:txBody>
      <dsp:txXfrm>
        <a:off x="0" y="961783"/>
        <a:ext cx="6373813" cy="958970"/>
      </dsp:txXfrm>
    </dsp:sp>
    <dsp:sp modelId="{9134319A-A485-475D-AAAB-C703647B8891}">
      <dsp:nvSpPr>
        <dsp:cNvPr id="0" name=""/>
        <dsp:cNvSpPr/>
      </dsp:nvSpPr>
      <dsp:spPr>
        <a:xfrm>
          <a:off x="0" y="1920754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82A26-E7C9-40B1-8B19-4972687F5ACB}">
      <dsp:nvSpPr>
        <dsp:cNvPr id="0" name=""/>
        <dsp:cNvSpPr/>
      </dsp:nvSpPr>
      <dsp:spPr>
        <a:xfrm>
          <a:off x="0" y="1920754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Emocionalna inteligencija</a:t>
          </a:r>
          <a:endParaRPr lang="en-US" sz="2600" kern="1200"/>
        </a:p>
      </dsp:txBody>
      <dsp:txXfrm>
        <a:off x="0" y="1920754"/>
        <a:ext cx="6373813" cy="958970"/>
      </dsp:txXfrm>
    </dsp:sp>
    <dsp:sp modelId="{3600FEBF-0829-4C22-8B4C-3E6C5A7F4F29}">
      <dsp:nvSpPr>
        <dsp:cNvPr id="0" name=""/>
        <dsp:cNvSpPr/>
      </dsp:nvSpPr>
      <dsp:spPr>
        <a:xfrm>
          <a:off x="0" y="2879725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196C1-2AF2-445E-AF25-DC2E0D8A6609}">
      <dsp:nvSpPr>
        <dsp:cNvPr id="0" name=""/>
        <dsp:cNvSpPr/>
      </dsp:nvSpPr>
      <dsp:spPr>
        <a:xfrm>
          <a:off x="0" y="2879725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Kritičko mišljenje</a:t>
          </a:r>
          <a:endParaRPr lang="en-US" sz="2600" kern="1200"/>
        </a:p>
      </dsp:txBody>
      <dsp:txXfrm>
        <a:off x="0" y="2879725"/>
        <a:ext cx="6373813" cy="958970"/>
      </dsp:txXfrm>
    </dsp:sp>
    <dsp:sp modelId="{82551172-C2A8-4963-A86B-4C7D0E2A8747}">
      <dsp:nvSpPr>
        <dsp:cNvPr id="0" name=""/>
        <dsp:cNvSpPr/>
      </dsp:nvSpPr>
      <dsp:spPr>
        <a:xfrm>
          <a:off x="0" y="3838695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917B3B-A468-4E61-8D63-7AFCC00809D8}">
      <dsp:nvSpPr>
        <dsp:cNvPr id="0" name=""/>
        <dsp:cNvSpPr/>
      </dsp:nvSpPr>
      <dsp:spPr>
        <a:xfrm>
          <a:off x="0" y="3838695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Uvažavanje konteksta , dosljednost , prilagodljivost </a:t>
          </a:r>
          <a:endParaRPr lang="en-US" sz="2600" kern="1200"/>
        </a:p>
      </dsp:txBody>
      <dsp:txXfrm>
        <a:off x="0" y="3838695"/>
        <a:ext cx="6373813" cy="958970"/>
      </dsp:txXfrm>
    </dsp:sp>
    <dsp:sp modelId="{1AA421D2-7271-4F8E-9F83-F6149F0F034D}">
      <dsp:nvSpPr>
        <dsp:cNvPr id="0" name=""/>
        <dsp:cNvSpPr/>
      </dsp:nvSpPr>
      <dsp:spPr>
        <a:xfrm>
          <a:off x="0" y="4797666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B3E70-B40E-4EB4-BEF8-A81F3589FDC6}">
      <dsp:nvSpPr>
        <dsp:cNvPr id="0" name=""/>
        <dsp:cNvSpPr/>
      </dsp:nvSpPr>
      <dsp:spPr>
        <a:xfrm>
          <a:off x="0" y="4797666"/>
          <a:ext cx="6373813" cy="958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Odsustvo predrasuda</a:t>
          </a:r>
          <a:endParaRPr lang="en-US" sz="2600" kern="1200"/>
        </a:p>
      </dsp:txBody>
      <dsp:txXfrm>
        <a:off x="0" y="4797666"/>
        <a:ext cx="6373813" cy="9589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90A2E-7CCC-4B15-92C1-8FBD3023EF95}">
      <dsp:nvSpPr>
        <dsp:cNvPr id="0" name=""/>
        <dsp:cNvSpPr/>
      </dsp:nvSpPr>
      <dsp:spPr>
        <a:xfrm>
          <a:off x="2016487" y="1159610"/>
          <a:ext cx="4333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338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21581" y="1203011"/>
        <a:ext cx="23199" cy="4639"/>
      </dsp:txXfrm>
    </dsp:sp>
    <dsp:sp modelId="{1EAF981D-EE7E-460E-9B57-CF9A149A3A4D}">
      <dsp:nvSpPr>
        <dsp:cNvPr id="0" name=""/>
        <dsp:cNvSpPr/>
      </dsp:nvSpPr>
      <dsp:spPr>
        <a:xfrm>
          <a:off x="944" y="361206"/>
          <a:ext cx="2017342" cy="168824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51" tIns="103762" rIns="98851" bIns="10376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Misija , vizija, uspješnost, predviđanje, vođenje</a:t>
          </a:r>
          <a:endParaRPr lang="en-US" sz="1600" kern="1200" dirty="0"/>
        </a:p>
      </dsp:txBody>
      <dsp:txXfrm>
        <a:off x="944" y="361206"/>
        <a:ext cx="2017342" cy="1688249"/>
      </dsp:txXfrm>
    </dsp:sp>
    <dsp:sp modelId="{62414699-6D63-4F84-AEE8-044ADEF1E5E7}">
      <dsp:nvSpPr>
        <dsp:cNvPr id="0" name=""/>
        <dsp:cNvSpPr/>
      </dsp:nvSpPr>
      <dsp:spPr>
        <a:xfrm>
          <a:off x="1009616" y="1808733"/>
          <a:ext cx="2481330" cy="672310"/>
        </a:xfrm>
        <a:custGeom>
          <a:avLst/>
          <a:gdLst/>
          <a:ahLst/>
          <a:cxnLst/>
          <a:rect l="0" t="0" r="0" b="0"/>
          <a:pathLst>
            <a:path>
              <a:moveTo>
                <a:pt x="2481330" y="0"/>
              </a:moveTo>
              <a:lnTo>
                <a:pt x="2481330" y="353255"/>
              </a:lnTo>
              <a:lnTo>
                <a:pt x="0" y="353255"/>
              </a:lnTo>
              <a:lnTo>
                <a:pt x="0" y="67231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85807" y="2142568"/>
        <a:ext cx="128948" cy="4639"/>
      </dsp:txXfrm>
    </dsp:sp>
    <dsp:sp modelId="{E05DD34B-B600-4AF9-9CF1-0B9791CF4ABC}">
      <dsp:nvSpPr>
        <dsp:cNvPr id="0" name=""/>
        <dsp:cNvSpPr/>
      </dsp:nvSpPr>
      <dsp:spPr>
        <a:xfrm>
          <a:off x="2482275" y="600128"/>
          <a:ext cx="2017342" cy="12104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51" tIns="103762" rIns="98851" bIns="10376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Zakon , pravičnost , održivost </a:t>
          </a:r>
          <a:endParaRPr lang="en-US" sz="1600" kern="1200"/>
        </a:p>
      </dsp:txBody>
      <dsp:txXfrm>
        <a:off x="2482275" y="600128"/>
        <a:ext cx="2017342" cy="1210405"/>
      </dsp:txXfrm>
    </dsp:sp>
    <dsp:sp modelId="{06DACD07-99BF-4883-A725-F85D9FA58138}">
      <dsp:nvSpPr>
        <dsp:cNvPr id="0" name=""/>
        <dsp:cNvSpPr/>
      </dsp:nvSpPr>
      <dsp:spPr>
        <a:xfrm>
          <a:off x="2016487" y="3072926"/>
          <a:ext cx="4333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3388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21581" y="3116326"/>
        <a:ext cx="23199" cy="4639"/>
      </dsp:txXfrm>
    </dsp:sp>
    <dsp:sp modelId="{F042076F-5A5B-4BA5-A154-6A22F94E31E5}">
      <dsp:nvSpPr>
        <dsp:cNvPr id="0" name=""/>
        <dsp:cNvSpPr/>
      </dsp:nvSpPr>
      <dsp:spPr>
        <a:xfrm>
          <a:off x="944" y="2513444"/>
          <a:ext cx="2017342" cy="12104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51" tIns="103762" rIns="98851" bIns="10376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Motivacija, nagrađivanje </a:t>
          </a:r>
          <a:endParaRPr lang="en-US" sz="1600" kern="1200"/>
        </a:p>
      </dsp:txBody>
      <dsp:txXfrm>
        <a:off x="944" y="2513444"/>
        <a:ext cx="2017342" cy="1210405"/>
      </dsp:txXfrm>
    </dsp:sp>
    <dsp:sp modelId="{006DEC7D-8F0D-4F2B-8AA2-5E5816D1098B}">
      <dsp:nvSpPr>
        <dsp:cNvPr id="0" name=""/>
        <dsp:cNvSpPr/>
      </dsp:nvSpPr>
      <dsp:spPr>
        <a:xfrm>
          <a:off x="1009616" y="3722049"/>
          <a:ext cx="2481330" cy="433388"/>
        </a:xfrm>
        <a:custGeom>
          <a:avLst/>
          <a:gdLst/>
          <a:ahLst/>
          <a:cxnLst/>
          <a:rect l="0" t="0" r="0" b="0"/>
          <a:pathLst>
            <a:path>
              <a:moveTo>
                <a:pt x="2481330" y="0"/>
              </a:moveTo>
              <a:lnTo>
                <a:pt x="2481330" y="233794"/>
              </a:lnTo>
              <a:lnTo>
                <a:pt x="0" y="233794"/>
              </a:lnTo>
              <a:lnTo>
                <a:pt x="0" y="43338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87173" y="3936423"/>
        <a:ext cx="126216" cy="4639"/>
      </dsp:txXfrm>
    </dsp:sp>
    <dsp:sp modelId="{63D679B5-384E-40D9-BDE0-2980AB140C2C}">
      <dsp:nvSpPr>
        <dsp:cNvPr id="0" name=""/>
        <dsp:cNvSpPr/>
      </dsp:nvSpPr>
      <dsp:spPr>
        <a:xfrm>
          <a:off x="2482275" y="2513444"/>
          <a:ext cx="2017342" cy="12104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51" tIns="103762" rIns="98851" bIns="10376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Interesi i potrebe sudionika </a:t>
          </a:r>
          <a:endParaRPr lang="en-US" sz="1600" kern="1200"/>
        </a:p>
      </dsp:txBody>
      <dsp:txXfrm>
        <a:off x="2482275" y="2513444"/>
        <a:ext cx="2017342" cy="1210405"/>
      </dsp:txXfrm>
    </dsp:sp>
    <dsp:sp modelId="{90214DE5-41C2-46F2-996E-5013A8524B6C}">
      <dsp:nvSpPr>
        <dsp:cNvPr id="0" name=""/>
        <dsp:cNvSpPr/>
      </dsp:nvSpPr>
      <dsp:spPr>
        <a:xfrm>
          <a:off x="2016487" y="4747320"/>
          <a:ext cx="4333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3388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21581" y="4790720"/>
        <a:ext cx="23199" cy="4639"/>
      </dsp:txXfrm>
    </dsp:sp>
    <dsp:sp modelId="{7EB5BC39-7AAE-47BA-B176-D07711A02192}">
      <dsp:nvSpPr>
        <dsp:cNvPr id="0" name=""/>
        <dsp:cNvSpPr/>
      </dsp:nvSpPr>
      <dsp:spPr>
        <a:xfrm>
          <a:off x="944" y="4187838"/>
          <a:ext cx="2017342" cy="12104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51" tIns="103762" rIns="98851" bIns="10376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Mogućnosti , resursi , sposobnosti sudionika</a:t>
          </a:r>
          <a:endParaRPr lang="en-US" sz="1600" kern="1200"/>
        </a:p>
      </dsp:txBody>
      <dsp:txXfrm>
        <a:off x="944" y="4187838"/>
        <a:ext cx="2017342" cy="1210405"/>
      </dsp:txXfrm>
    </dsp:sp>
    <dsp:sp modelId="{1536D014-E552-4549-B2E8-9D35795F0625}">
      <dsp:nvSpPr>
        <dsp:cNvPr id="0" name=""/>
        <dsp:cNvSpPr/>
      </dsp:nvSpPr>
      <dsp:spPr>
        <a:xfrm>
          <a:off x="2482275" y="4187838"/>
          <a:ext cx="2017342" cy="12104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51" tIns="103762" rIns="98851" bIns="10376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Empatija , osobnosti , socijalna dominacija – teški sugovornici</a:t>
          </a:r>
          <a:endParaRPr lang="en-US" sz="1600" kern="1200"/>
        </a:p>
      </dsp:txBody>
      <dsp:txXfrm>
        <a:off x="2482275" y="4187838"/>
        <a:ext cx="2017342" cy="12104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7653E-73BA-4084-A421-C7A8DC517918}">
      <dsp:nvSpPr>
        <dsp:cNvPr id="0" name=""/>
        <dsp:cNvSpPr/>
      </dsp:nvSpPr>
      <dsp:spPr>
        <a:xfrm>
          <a:off x="0" y="0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55824-1B76-437D-B592-72CF71DDEB8A}">
      <dsp:nvSpPr>
        <dsp:cNvPr id="0" name=""/>
        <dsp:cNvSpPr/>
      </dsp:nvSpPr>
      <dsp:spPr>
        <a:xfrm>
          <a:off x="0" y="0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Slabo izlaganje cilja i teme sastanka   </a:t>
          </a:r>
          <a:endParaRPr lang="en-US" sz="3900" kern="1200"/>
        </a:p>
      </dsp:txBody>
      <dsp:txXfrm>
        <a:off x="0" y="0"/>
        <a:ext cx="6373813" cy="1439862"/>
      </dsp:txXfrm>
    </dsp:sp>
    <dsp:sp modelId="{EB805788-79D1-4FFA-B627-26BAF304E9DE}">
      <dsp:nvSpPr>
        <dsp:cNvPr id="0" name=""/>
        <dsp:cNvSpPr/>
      </dsp:nvSpPr>
      <dsp:spPr>
        <a:xfrm>
          <a:off x="0" y="1439862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FB4050-4C28-4EF6-A671-9088A0E8ACFE}">
      <dsp:nvSpPr>
        <dsp:cNvPr id="0" name=""/>
        <dsp:cNvSpPr/>
      </dsp:nvSpPr>
      <dsp:spPr>
        <a:xfrm>
          <a:off x="0" y="1439862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Opširnost, nerazumljivost </a:t>
          </a:r>
          <a:endParaRPr lang="en-US" sz="3900" kern="1200"/>
        </a:p>
      </dsp:txBody>
      <dsp:txXfrm>
        <a:off x="0" y="1439862"/>
        <a:ext cx="6373813" cy="1439862"/>
      </dsp:txXfrm>
    </dsp:sp>
    <dsp:sp modelId="{F2267764-CB1F-44F5-8E51-5AB52B10CBD6}">
      <dsp:nvSpPr>
        <dsp:cNvPr id="0" name=""/>
        <dsp:cNvSpPr/>
      </dsp:nvSpPr>
      <dsp:spPr>
        <a:xfrm>
          <a:off x="0" y="2879725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E877DF-3D8D-491B-ABE8-6004BBA4FC60}">
      <dsp:nvSpPr>
        <dsp:cNvPr id="0" name=""/>
        <dsp:cNvSpPr/>
      </dsp:nvSpPr>
      <dsp:spPr>
        <a:xfrm>
          <a:off x="0" y="2879724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Neprimjerena verbalna komunikacija  	</a:t>
          </a:r>
          <a:endParaRPr lang="en-US" sz="3900" kern="1200"/>
        </a:p>
      </dsp:txBody>
      <dsp:txXfrm>
        <a:off x="0" y="2879724"/>
        <a:ext cx="6373813" cy="1439862"/>
      </dsp:txXfrm>
    </dsp:sp>
    <dsp:sp modelId="{AFCA506B-C27E-4551-90DD-FBBA991EDD9A}">
      <dsp:nvSpPr>
        <dsp:cNvPr id="0" name=""/>
        <dsp:cNvSpPr/>
      </dsp:nvSpPr>
      <dsp:spPr>
        <a:xfrm>
          <a:off x="0" y="4319587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8F1EA5-6D50-4AF6-9DB3-A51CAE1FC5B0}">
      <dsp:nvSpPr>
        <dsp:cNvPr id="0" name=""/>
        <dsp:cNvSpPr/>
      </dsp:nvSpPr>
      <dsp:spPr>
        <a:xfrm>
          <a:off x="0" y="4319587"/>
          <a:ext cx="6373813" cy="143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/>
            <a:t>Neprimjerena upotreba „posrednika” u komunikaciji</a:t>
          </a:r>
          <a:endParaRPr lang="en-US" sz="3900" kern="1200"/>
        </a:p>
      </dsp:txBody>
      <dsp:txXfrm>
        <a:off x="0" y="4319587"/>
        <a:ext cx="6373813" cy="14398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DBC26-0761-436A-ACE9-C62F8535C867}">
      <dsp:nvSpPr>
        <dsp:cNvPr id="0" name=""/>
        <dsp:cNvSpPr/>
      </dsp:nvSpPr>
      <dsp:spPr>
        <a:xfrm>
          <a:off x="595166" y="90453"/>
          <a:ext cx="4798936" cy="144932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Pogreške u argumentaciji</a:t>
          </a:r>
          <a:endParaRPr lang="en-US" sz="2000" kern="1200" dirty="0"/>
        </a:p>
      </dsp:txBody>
      <dsp:txXfrm>
        <a:off x="1794900" y="90453"/>
        <a:ext cx="2399468" cy="1195691"/>
      </dsp:txXfrm>
    </dsp:sp>
    <dsp:sp modelId="{CBD9A3D4-C148-4697-B0D2-90A7D5BEED9C}">
      <dsp:nvSpPr>
        <dsp:cNvPr id="0" name=""/>
        <dsp:cNvSpPr/>
      </dsp:nvSpPr>
      <dsp:spPr>
        <a:xfrm rot="5400000">
          <a:off x="3327021" y="1206270"/>
          <a:ext cx="2917420" cy="180871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Govori </a:t>
          </a:r>
          <a:r>
            <a:rPr lang="hr-HR" sz="2800" kern="1200" dirty="0"/>
            <a:t>izvan</a:t>
          </a:r>
          <a:r>
            <a:rPr lang="hr-HR" sz="1100" kern="1200" dirty="0"/>
            <a:t> </a:t>
          </a:r>
          <a:r>
            <a:rPr lang="hr-HR" sz="2000" kern="1200" dirty="0"/>
            <a:t>teme</a:t>
          </a:r>
          <a:endParaRPr lang="en-US" sz="2000" kern="1200" dirty="0"/>
        </a:p>
      </dsp:txBody>
      <dsp:txXfrm rot="-5400000">
        <a:off x="4197900" y="1381272"/>
        <a:ext cx="1492189" cy="1458710"/>
      </dsp:txXfrm>
    </dsp:sp>
    <dsp:sp modelId="{DDC45FC6-4D22-43CB-9480-476E043A354D}">
      <dsp:nvSpPr>
        <dsp:cNvPr id="0" name=""/>
        <dsp:cNvSpPr/>
      </dsp:nvSpPr>
      <dsp:spPr>
        <a:xfrm rot="10800000">
          <a:off x="153893" y="2845182"/>
          <a:ext cx="5681480" cy="180871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Nejasan, netočan , sklon emocionalnom subjektivizmu</a:t>
          </a:r>
          <a:endParaRPr lang="en-US" sz="2000" kern="1200" dirty="0"/>
        </a:p>
      </dsp:txBody>
      <dsp:txXfrm rot="10800000">
        <a:off x="1574263" y="3161707"/>
        <a:ext cx="2840740" cy="1492189"/>
      </dsp:txXfrm>
    </dsp:sp>
    <dsp:sp modelId="{89944234-D3A7-4798-AD01-12A7412515A7}">
      <dsp:nvSpPr>
        <dsp:cNvPr id="0" name=""/>
        <dsp:cNvSpPr/>
      </dsp:nvSpPr>
      <dsp:spPr>
        <a:xfrm rot="16200000">
          <a:off x="-771372" y="1206276"/>
          <a:ext cx="3515779" cy="180871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Ne slaže se s ničim, uvijek suprotno</a:t>
          </a:r>
          <a:endParaRPr lang="en-US" sz="2000" kern="1200" dirty="0"/>
        </a:p>
      </dsp:txBody>
      <dsp:txXfrm rot="5400000">
        <a:off x="82160" y="1231689"/>
        <a:ext cx="1492189" cy="175788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5CC35-E1A3-4D1E-9EA7-57D08F03AB46}">
      <dsp:nvSpPr>
        <dsp:cNvPr id="0" name=""/>
        <dsp:cNvSpPr/>
      </dsp:nvSpPr>
      <dsp:spPr>
        <a:xfrm>
          <a:off x="0" y="485"/>
          <a:ext cx="110902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DDA07-161A-43F4-8425-5AA6AFB7352E}">
      <dsp:nvSpPr>
        <dsp:cNvPr id="0" name=""/>
        <dsp:cNvSpPr/>
      </dsp:nvSpPr>
      <dsp:spPr>
        <a:xfrm>
          <a:off x="0" y="485"/>
          <a:ext cx="11090274" cy="568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Tražite točnost i prisutnost na sastancima</a:t>
          </a:r>
          <a:endParaRPr lang="en-US" sz="2500" kern="1200"/>
        </a:p>
      </dsp:txBody>
      <dsp:txXfrm>
        <a:off x="0" y="485"/>
        <a:ext cx="11090274" cy="568379"/>
      </dsp:txXfrm>
    </dsp:sp>
    <dsp:sp modelId="{F4DB1B45-9B3E-4075-B706-DDBA3400B0F5}">
      <dsp:nvSpPr>
        <dsp:cNvPr id="0" name=""/>
        <dsp:cNvSpPr/>
      </dsp:nvSpPr>
      <dsp:spPr>
        <a:xfrm>
          <a:off x="0" y="568864"/>
          <a:ext cx="110902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091099-5399-48BA-972C-B11D0B192F19}">
      <dsp:nvSpPr>
        <dsp:cNvPr id="0" name=""/>
        <dsp:cNvSpPr/>
      </dsp:nvSpPr>
      <dsp:spPr>
        <a:xfrm>
          <a:off x="0" y="568864"/>
          <a:ext cx="11090274" cy="568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Ne odstupajte od teme i dnevnog reda</a:t>
          </a:r>
          <a:endParaRPr lang="en-US" sz="2500" kern="1200"/>
        </a:p>
      </dsp:txBody>
      <dsp:txXfrm>
        <a:off x="0" y="568864"/>
        <a:ext cx="11090274" cy="568379"/>
      </dsp:txXfrm>
    </dsp:sp>
    <dsp:sp modelId="{66360D52-A5D7-406D-9A9C-9670765C181D}">
      <dsp:nvSpPr>
        <dsp:cNvPr id="0" name=""/>
        <dsp:cNvSpPr/>
      </dsp:nvSpPr>
      <dsp:spPr>
        <a:xfrm>
          <a:off x="0" y="1137243"/>
          <a:ext cx="110902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3BC04-A165-44D4-BFAA-8F570414B919}">
      <dsp:nvSpPr>
        <dsp:cNvPr id="0" name=""/>
        <dsp:cNvSpPr/>
      </dsp:nvSpPr>
      <dsp:spPr>
        <a:xfrm>
          <a:off x="0" y="1137243"/>
          <a:ext cx="11090274" cy="568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Kad jedan govori drugi slušaju ( ili barem šute )</a:t>
          </a:r>
          <a:endParaRPr lang="en-US" sz="2500" kern="1200"/>
        </a:p>
      </dsp:txBody>
      <dsp:txXfrm>
        <a:off x="0" y="1137243"/>
        <a:ext cx="11090274" cy="568379"/>
      </dsp:txXfrm>
    </dsp:sp>
    <dsp:sp modelId="{13EB876E-1778-43AB-AD9F-C05177999676}">
      <dsp:nvSpPr>
        <dsp:cNvPr id="0" name=""/>
        <dsp:cNvSpPr/>
      </dsp:nvSpPr>
      <dsp:spPr>
        <a:xfrm>
          <a:off x="0" y="1705622"/>
          <a:ext cx="110902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3029C-7DBB-4FF5-B0FA-D06FAE1BB927}">
      <dsp:nvSpPr>
        <dsp:cNvPr id="0" name=""/>
        <dsp:cNvSpPr/>
      </dsp:nvSpPr>
      <dsp:spPr>
        <a:xfrm>
          <a:off x="0" y="1705622"/>
          <a:ext cx="11090274" cy="568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Koristite „motivatore” – pohvalite, replicirajte , imenujte , gledajte u oči </a:t>
          </a:r>
          <a:endParaRPr lang="en-US" sz="2500" kern="1200"/>
        </a:p>
      </dsp:txBody>
      <dsp:txXfrm>
        <a:off x="0" y="1705622"/>
        <a:ext cx="11090274" cy="568379"/>
      </dsp:txXfrm>
    </dsp:sp>
    <dsp:sp modelId="{B9CF0A99-DA63-4BDA-A6D9-029B96BADE35}">
      <dsp:nvSpPr>
        <dsp:cNvPr id="0" name=""/>
        <dsp:cNvSpPr/>
      </dsp:nvSpPr>
      <dsp:spPr>
        <a:xfrm>
          <a:off x="0" y="2274002"/>
          <a:ext cx="110902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06ABB-FA4E-4DDA-B5A9-C7EE1670AD50}">
      <dsp:nvSpPr>
        <dsp:cNvPr id="0" name=""/>
        <dsp:cNvSpPr/>
      </dsp:nvSpPr>
      <dsp:spPr>
        <a:xfrm>
          <a:off x="0" y="2274002"/>
          <a:ext cx="11090274" cy="568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Pratite što se dešava u grupi – neverbalni znakovi</a:t>
          </a:r>
          <a:endParaRPr lang="en-US" sz="2500" kern="1200"/>
        </a:p>
      </dsp:txBody>
      <dsp:txXfrm>
        <a:off x="0" y="2274002"/>
        <a:ext cx="11090274" cy="568379"/>
      </dsp:txXfrm>
    </dsp:sp>
    <dsp:sp modelId="{04928AFA-5488-4255-8584-15F68459236D}">
      <dsp:nvSpPr>
        <dsp:cNvPr id="0" name=""/>
        <dsp:cNvSpPr/>
      </dsp:nvSpPr>
      <dsp:spPr>
        <a:xfrm>
          <a:off x="0" y="2842381"/>
          <a:ext cx="110902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D1FAA-949B-49B5-AB5F-FBD4DA8E411F}">
      <dsp:nvSpPr>
        <dsp:cNvPr id="0" name=""/>
        <dsp:cNvSpPr/>
      </dsp:nvSpPr>
      <dsp:spPr>
        <a:xfrm>
          <a:off x="0" y="2842381"/>
          <a:ext cx="11090274" cy="568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Oblikujte zaključak i potvrdite razumijevanje zadataka</a:t>
          </a:r>
          <a:endParaRPr lang="en-US" sz="2500" kern="1200"/>
        </a:p>
      </dsp:txBody>
      <dsp:txXfrm>
        <a:off x="0" y="2842381"/>
        <a:ext cx="11090274" cy="568379"/>
      </dsp:txXfrm>
    </dsp:sp>
    <dsp:sp modelId="{239BF05B-21BD-4565-89CB-77433DFC7872}">
      <dsp:nvSpPr>
        <dsp:cNvPr id="0" name=""/>
        <dsp:cNvSpPr/>
      </dsp:nvSpPr>
      <dsp:spPr>
        <a:xfrm>
          <a:off x="0" y="3410760"/>
          <a:ext cx="110902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C0170-0293-4196-9CBA-5A6C48FB5ABF}">
      <dsp:nvSpPr>
        <dsp:cNvPr id="0" name=""/>
        <dsp:cNvSpPr/>
      </dsp:nvSpPr>
      <dsp:spPr>
        <a:xfrm>
          <a:off x="0" y="3410760"/>
          <a:ext cx="11090274" cy="568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Na idućem sastanku potvrdite dostignute ciljeve</a:t>
          </a:r>
          <a:endParaRPr lang="en-US" sz="2500" kern="1200"/>
        </a:p>
      </dsp:txBody>
      <dsp:txXfrm>
        <a:off x="0" y="3410760"/>
        <a:ext cx="11090274" cy="56837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CB991-13E6-444F-9CAF-8252096D2010}">
      <dsp:nvSpPr>
        <dsp:cNvPr id="0" name=""/>
        <dsp:cNvSpPr/>
      </dsp:nvSpPr>
      <dsp:spPr>
        <a:xfrm>
          <a:off x="0" y="0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875F83-B5FB-42D6-A376-CCAFC420E0C8}">
      <dsp:nvSpPr>
        <dsp:cNvPr id="0" name=""/>
        <dsp:cNvSpPr/>
      </dsp:nvSpPr>
      <dsp:spPr>
        <a:xfrm>
          <a:off x="0" y="0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u="none" kern="1200" dirty="0">
              <a:highlight>
                <a:srgbClr val="000080"/>
              </a:highlight>
            </a:rPr>
            <a:t>Ponašanje na videokonferencijskim sastancima :</a:t>
          </a:r>
          <a:endParaRPr lang="en-US" sz="2000" u="none" kern="1200" dirty="0">
            <a:highlight>
              <a:srgbClr val="000080"/>
            </a:highlight>
          </a:endParaRPr>
        </a:p>
      </dsp:txBody>
      <dsp:txXfrm>
        <a:off x="0" y="0"/>
        <a:ext cx="6373813" cy="719931"/>
      </dsp:txXfrm>
    </dsp:sp>
    <dsp:sp modelId="{BF9EA17D-2216-446A-8491-DED5E1C5E086}">
      <dsp:nvSpPr>
        <dsp:cNvPr id="0" name=""/>
        <dsp:cNvSpPr/>
      </dsp:nvSpPr>
      <dsp:spPr>
        <a:xfrm>
          <a:off x="0" y="719931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76E25-CE50-4710-9765-A79CA746A816}">
      <dsp:nvSpPr>
        <dsp:cNvPr id="0" name=""/>
        <dsp:cNvSpPr/>
      </dsp:nvSpPr>
      <dsp:spPr>
        <a:xfrm>
          <a:off x="0" y="719931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- prikaz slike osobe , dolazak na sastanak</a:t>
          </a:r>
          <a:endParaRPr lang="en-US" sz="2000" kern="1200"/>
        </a:p>
      </dsp:txBody>
      <dsp:txXfrm>
        <a:off x="0" y="719931"/>
        <a:ext cx="6373813" cy="719931"/>
      </dsp:txXfrm>
    </dsp:sp>
    <dsp:sp modelId="{A6ABF5A5-BABE-4496-A7EA-B8CC7488F11D}">
      <dsp:nvSpPr>
        <dsp:cNvPr id="0" name=""/>
        <dsp:cNvSpPr/>
      </dsp:nvSpPr>
      <dsp:spPr>
        <a:xfrm>
          <a:off x="0" y="1439862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AAB9E6-3ABD-4E5D-B7F4-58E9C5B3AED6}">
      <dsp:nvSpPr>
        <dsp:cNvPr id="0" name=""/>
        <dsp:cNvSpPr/>
      </dsp:nvSpPr>
      <dsp:spPr>
        <a:xfrm>
          <a:off x="0" y="1439862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- komentiranje , naknadna komunikacija , dužina trajanja</a:t>
          </a:r>
          <a:endParaRPr lang="en-US" sz="2000" kern="1200"/>
        </a:p>
      </dsp:txBody>
      <dsp:txXfrm>
        <a:off x="0" y="1439862"/>
        <a:ext cx="6373813" cy="719931"/>
      </dsp:txXfrm>
    </dsp:sp>
    <dsp:sp modelId="{97F209F5-9BE7-4E55-A153-D85633A1B18E}">
      <dsp:nvSpPr>
        <dsp:cNvPr id="0" name=""/>
        <dsp:cNvSpPr/>
      </dsp:nvSpPr>
      <dsp:spPr>
        <a:xfrm>
          <a:off x="0" y="2159793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4D66D-EFCF-47E5-A544-373E95196AFE}">
      <dsp:nvSpPr>
        <dsp:cNvPr id="0" name=""/>
        <dsp:cNvSpPr/>
      </dsp:nvSpPr>
      <dsp:spPr>
        <a:xfrm>
          <a:off x="0" y="2159793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- grafičko komuniciranje</a:t>
          </a:r>
          <a:endParaRPr lang="en-US" sz="2000" kern="1200"/>
        </a:p>
      </dsp:txBody>
      <dsp:txXfrm>
        <a:off x="0" y="2159793"/>
        <a:ext cx="6373813" cy="719931"/>
      </dsp:txXfrm>
    </dsp:sp>
    <dsp:sp modelId="{3125A7D7-35B3-42D4-8FDA-D8C1AD21FF20}">
      <dsp:nvSpPr>
        <dsp:cNvPr id="0" name=""/>
        <dsp:cNvSpPr/>
      </dsp:nvSpPr>
      <dsp:spPr>
        <a:xfrm>
          <a:off x="0" y="2879725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39D87-2E63-465C-A1A7-7CA863BD89E5}">
      <dsp:nvSpPr>
        <dsp:cNvPr id="0" name=""/>
        <dsp:cNvSpPr/>
      </dsp:nvSpPr>
      <dsp:spPr>
        <a:xfrm>
          <a:off x="0" y="2879724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u="none" kern="1200" dirty="0">
              <a:highlight>
                <a:srgbClr val="000080"/>
              </a:highlight>
            </a:rPr>
            <a:t>Ponašanje „u živo” </a:t>
          </a:r>
          <a:r>
            <a:rPr lang="hr-HR" sz="2000" u="none" kern="1200" dirty="0"/>
            <a:t>:</a:t>
          </a:r>
          <a:endParaRPr lang="en-US" sz="2000" u="none" kern="1200" dirty="0"/>
        </a:p>
      </dsp:txBody>
      <dsp:txXfrm>
        <a:off x="0" y="2879724"/>
        <a:ext cx="6373813" cy="719931"/>
      </dsp:txXfrm>
    </dsp:sp>
    <dsp:sp modelId="{9B5A01A7-A82C-429F-9708-67F5151603FF}">
      <dsp:nvSpPr>
        <dsp:cNvPr id="0" name=""/>
        <dsp:cNvSpPr/>
      </dsp:nvSpPr>
      <dsp:spPr>
        <a:xfrm>
          <a:off x="0" y="3599656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3B0DC-8725-4B6E-97B9-901380C05284}">
      <dsp:nvSpPr>
        <dsp:cNvPr id="0" name=""/>
        <dsp:cNvSpPr/>
      </dsp:nvSpPr>
      <dsp:spPr>
        <a:xfrm>
          <a:off x="0" y="3599656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- nema rukovanja , nema dijeljenja hrane</a:t>
          </a:r>
          <a:endParaRPr lang="en-US" sz="2000" kern="1200"/>
        </a:p>
      </dsp:txBody>
      <dsp:txXfrm>
        <a:off x="0" y="3599656"/>
        <a:ext cx="6373813" cy="719931"/>
      </dsp:txXfrm>
    </dsp:sp>
    <dsp:sp modelId="{AC9418AB-1053-4CF4-8F6D-A4555D55F0FF}">
      <dsp:nvSpPr>
        <dsp:cNvPr id="0" name=""/>
        <dsp:cNvSpPr/>
      </dsp:nvSpPr>
      <dsp:spPr>
        <a:xfrm>
          <a:off x="0" y="4319587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B309BC-6F6B-4B93-80C1-FC2E67E7E014}">
      <dsp:nvSpPr>
        <dsp:cNvPr id="0" name=""/>
        <dsp:cNvSpPr/>
      </dsp:nvSpPr>
      <dsp:spPr>
        <a:xfrm>
          <a:off x="0" y="4319587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- može biti otkazano</a:t>
          </a:r>
          <a:endParaRPr lang="en-US" sz="2000" kern="1200"/>
        </a:p>
      </dsp:txBody>
      <dsp:txXfrm>
        <a:off x="0" y="4319587"/>
        <a:ext cx="6373813" cy="719931"/>
      </dsp:txXfrm>
    </dsp:sp>
    <dsp:sp modelId="{28FC4E79-34E9-445D-A7C8-6D5B4254F30E}">
      <dsp:nvSpPr>
        <dsp:cNvPr id="0" name=""/>
        <dsp:cNvSpPr/>
      </dsp:nvSpPr>
      <dsp:spPr>
        <a:xfrm>
          <a:off x="0" y="5039518"/>
          <a:ext cx="63738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B693F3-04C2-4F7D-824B-BC1ADAD3E424}">
      <dsp:nvSpPr>
        <dsp:cNvPr id="0" name=""/>
        <dsp:cNvSpPr/>
      </dsp:nvSpPr>
      <dsp:spPr>
        <a:xfrm>
          <a:off x="0" y="5039518"/>
          <a:ext cx="6373813" cy="719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- prostorna i vremenska ograničenja</a:t>
          </a:r>
          <a:endParaRPr lang="en-US" sz="2000" kern="1200"/>
        </a:p>
      </dsp:txBody>
      <dsp:txXfrm>
        <a:off x="0" y="5039518"/>
        <a:ext cx="6373813" cy="719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Sunday, January 24,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132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8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9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86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29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77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9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17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Sunday, January 24,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Sunday, January 24,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53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1" r:id="rId6"/>
    <p:sldLayoutId id="2147483777" r:id="rId7"/>
    <p:sldLayoutId id="2147483778" r:id="rId8"/>
    <p:sldLayoutId id="2147483779" r:id="rId9"/>
    <p:sldLayoutId id="2147483780" r:id="rId10"/>
    <p:sldLayoutId id="214748378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11.pn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995FEDB-6385-4E19-A217-3AF54170B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>
            <a:normAutofit/>
          </a:bodyPr>
          <a:lstStyle/>
          <a:p>
            <a:r>
              <a:rPr lang="hr-HR" sz="5900"/>
              <a:t>Vještine vođenja sastanaka i prezentacija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A6C6C15-AFBA-4F0D-8222-1344B6549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rmAutofit/>
          </a:bodyPr>
          <a:lstStyle/>
          <a:p>
            <a:endParaRPr lang="hr-HR" dirty="0">
              <a:solidFill>
                <a:schemeClr val="tx1">
                  <a:alpha val="60000"/>
                </a:schemeClr>
              </a:solidFill>
            </a:endParaRPr>
          </a:p>
          <a:p>
            <a:r>
              <a:rPr lang="hr-HR" dirty="0">
                <a:solidFill>
                  <a:schemeClr val="tx1">
                    <a:alpha val="60000"/>
                  </a:schemeClr>
                </a:solidFill>
              </a:rPr>
              <a:t>Pripremila: Kim </a:t>
            </a:r>
            <a:r>
              <a:rPr lang="hr-HR" dirty="0" err="1">
                <a:solidFill>
                  <a:schemeClr val="tx1">
                    <a:alpha val="60000"/>
                  </a:schemeClr>
                </a:solidFill>
              </a:rPr>
              <a:t>Anić,prof</a:t>
            </a:r>
            <a:r>
              <a:rPr lang="hr-HR" dirty="0">
                <a:solidFill>
                  <a:schemeClr val="tx1">
                    <a:alpha val="60000"/>
                  </a:schemeClr>
                </a:solidFill>
              </a:rPr>
              <a:t>.</a:t>
            </a:r>
          </a:p>
          <a:p>
            <a:r>
              <a:rPr lang="hr-HR" dirty="0">
                <a:solidFill>
                  <a:schemeClr val="tx1">
                    <a:alpha val="60000"/>
                  </a:schemeClr>
                </a:solidFill>
              </a:rPr>
              <a:t>9. -10.2.2021.</a:t>
            </a:r>
          </a:p>
          <a:p>
            <a:endParaRPr lang="hr-HR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87560B9-86B8-4558-93E9-FAB8DBE40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66122" y="7174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1400469-1077-4353-BFB5-E4159ADF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11524143" y="5425719"/>
            <a:ext cx="826527" cy="463493"/>
          </a:xfrm>
          <a:custGeom>
            <a:avLst/>
            <a:gdLst>
              <a:gd name="connsiteX0" fmla="*/ 791231 w 826527"/>
              <a:gd name="connsiteY0" fmla="*/ 135754 h 463493"/>
              <a:gd name="connsiteX1" fmla="*/ 826527 w 826527"/>
              <a:gd name="connsiteY1" fmla="*/ 178533 h 463493"/>
              <a:gd name="connsiteX2" fmla="*/ 658803 w 826527"/>
              <a:gd name="connsiteY2" fmla="*/ 346257 h 463493"/>
              <a:gd name="connsiteX3" fmla="*/ 627362 w 826527"/>
              <a:gd name="connsiteY3" fmla="*/ 299623 h 463493"/>
              <a:gd name="connsiteX4" fmla="*/ 463493 w 826527"/>
              <a:gd name="connsiteY4" fmla="*/ 231747 h 463493"/>
              <a:gd name="connsiteX5" fmla="*/ 231747 w 826527"/>
              <a:gd name="connsiteY5" fmla="*/ 463493 h 463493"/>
              <a:gd name="connsiteX6" fmla="*/ 0 w 826527"/>
              <a:gd name="connsiteY6" fmla="*/ 463493 h 463493"/>
              <a:gd name="connsiteX7" fmla="*/ 463492 w 826527"/>
              <a:gd name="connsiteY7" fmla="*/ 0 h 463493"/>
              <a:gd name="connsiteX8" fmla="*/ 791231 w 826527"/>
              <a:gd name="connsiteY8" fmla="*/ 135754 h 46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527" h="463493">
                <a:moveTo>
                  <a:pt x="791231" y="135754"/>
                </a:moveTo>
                <a:lnTo>
                  <a:pt x="826527" y="178533"/>
                </a:lnTo>
                <a:lnTo>
                  <a:pt x="658803" y="346257"/>
                </a:lnTo>
                <a:lnTo>
                  <a:pt x="627362" y="299623"/>
                </a:lnTo>
                <a:cubicBezTo>
                  <a:pt x="585424" y="257686"/>
                  <a:pt x="527487" y="231747"/>
                  <a:pt x="463493" y="231747"/>
                </a:cubicBezTo>
                <a:cubicBezTo>
                  <a:pt x="335503" y="231746"/>
                  <a:pt x="231746" y="335503"/>
                  <a:pt x="231747" y="463493"/>
                </a:cubicBezTo>
                <a:lnTo>
                  <a:pt x="0" y="463493"/>
                </a:lnTo>
                <a:cubicBezTo>
                  <a:pt x="0" y="207513"/>
                  <a:pt x="207513" y="0"/>
                  <a:pt x="463492" y="0"/>
                </a:cubicBezTo>
                <a:cubicBezTo>
                  <a:pt x="591482" y="0"/>
                  <a:pt x="707356" y="51879"/>
                  <a:pt x="791231" y="13575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innerShdw blurRad="127000" dir="2700000">
              <a:schemeClr val="accent1">
                <a:lumMod val="60000"/>
                <a:lumOff val="40000"/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28851F7-6B20-43F1-90FF-B41CE11AF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11562489" y="5445666"/>
            <a:ext cx="807174" cy="508309"/>
          </a:xfrm>
          <a:custGeom>
            <a:avLst/>
            <a:gdLst>
              <a:gd name="connsiteX0" fmla="*/ 791232 w 807174"/>
              <a:gd name="connsiteY0" fmla="*/ 148880 h 508309"/>
              <a:gd name="connsiteX1" fmla="*/ 807174 w 807174"/>
              <a:gd name="connsiteY1" fmla="*/ 170072 h 508309"/>
              <a:gd name="connsiteX2" fmla="*/ 636502 w 807174"/>
              <a:gd name="connsiteY2" fmla="*/ 340744 h 508309"/>
              <a:gd name="connsiteX3" fmla="*/ 627362 w 807174"/>
              <a:gd name="connsiteY3" fmla="*/ 328595 h 508309"/>
              <a:gd name="connsiteX4" fmla="*/ 463493 w 807174"/>
              <a:gd name="connsiteY4" fmla="*/ 254155 h 508309"/>
              <a:gd name="connsiteX5" fmla="*/ 231747 w 807174"/>
              <a:gd name="connsiteY5" fmla="*/ 508309 h 508309"/>
              <a:gd name="connsiteX6" fmla="*/ 0 w 807174"/>
              <a:gd name="connsiteY6" fmla="*/ 508309 h 508309"/>
              <a:gd name="connsiteX7" fmla="*/ 463493 w 807174"/>
              <a:gd name="connsiteY7" fmla="*/ 0 h 508309"/>
              <a:gd name="connsiteX8" fmla="*/ 791232 w 807174"/>
              <a:gd name="connsiteY8" fmla="*/ 148880 h 508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174" h="508309">
                <a:moveTo>
                  <a:pt x="791232" y="148880"/>
                </a:moveTo>
                <a:lnTo>
                  <a:pt x="807174" y="170072"/>
                </a:lnTo>
                <a:lnTo>
                  <a:pt x="636502" y="340744"/>
                </a:lnTo>
                <a:lnTo>
                  <a:pt x="627362" y="328595"/>
                </a:lnTo>
                <a:cubicBezTo>
                  <a:pt x="585425" y="282602"/>
                  <a:pt x="527487" y="254155"/>
                  <a:pt x="463493" y="254155"/>
                </a:cubicBezTo>
                <a:cubicBezTo>
                  <a:pt x="335503" y="254155"/>
                  <a:pt x="231746" y="367943"/>
                  <a:pt x="231747" y="508309"/>
                </a:cubicBezTo>
                <a:lnTo>
                  <a:pt x="0" y="508309"/>
                </a:lnTo>
                <a:cubicBezTo>
                  <a:pt x="0" y="227578"/>
                  <a:pt x="207513" y="0"/>
                  <a:pt x="463493" y="0"/>
                </a:cubicBezTo>
                <a:cubicBezTo>
                  <a:pt x="591482" y="-1"/>
                  <a:pt x="707356" y="56895"/>
                  <a:pt x="791232" y="14888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20000"/>
            </a:schemeClr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B67DCC63-11B7-41D7-AB41-A81E0D415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86" r="25734"/>
          <a:stretch/>
        </p:blipFill>
        <p:spPr>
          <a:xfrm>
            <a:off x="6640455" y="606796"/>
            <a:ext cx="4868976" cy="5644408"/>
          </a:xfrm>
          <a:custGeom>
            <a:avLst/>
            <a:gdLst/>
            <a:ahLst/>
            <a:cxnLst/>
            <a:rect l="l" t="t" r="r" b="b"/>
            <a:pathLst>
              <a:path w="4868976" h="5644408">
                <a:moveTo>
                  <a:pt x="2398421" y="0"/>
                </a:moveTo>
                <a:lnTo>
                  <a:pt x="4868973" y="1424628"/>
                </a:lnTo>
                <a:lnTo>
                  <a:pt x="4868976" y="1424625"/>
                </a:lnTo>
                <a:lnTo>
                  <a:pt x="4868976" y="1424628"/>
                </a:lnTo>
                <a:lnTo>
                  <a:pt x="4868976" y="4219781"/>
                </a:lnTo>
                <a:lnTo>
                  <a:pt x="2398419" y="5644408"/>
                </a:lnTo>
                <a:lnTo>
                  <a:pt x="0" y="4219781"/>
                </a:lnTo>
                <a:lnTo>
                  <a:pt x="0" y="1424628"/>
                </a:lnTo>
                <a:lnTo>
                  <a:pt x="0" y="1424625"/>
                </a:lnTo>
                <a:lnTo>
                  <a:pt x="3" y="1424628"/>
                </a:lnTo>
                <a:close/>
              </a:path>
            </a:pathLst>
          </a:cu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9E6BACC-8290-425B-A517-1914E16D8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865497" y="5915162"/>
            <a:ext cx="53549" cy="233295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63500" dist="2540000">
              <a:schemeClr val="accent1">
                <a:lumMod val="60000"/>
                <a:lumOff val="40000"/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1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6AFD8E2-76DE-493E-9A86-C7A0EC36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SASTANAK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0F025C54-9337-4658-8243-605418546F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17621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686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BDBC526-6DCD-4FF6-8395-D8C22E46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531DCF26-19BF-4CB2-8C91-0A84B6E339C3}"/>
              </a:ext>
            </a:extLst>
          </p:cNvPr>
          <p:cNvSpPr txBox="1"/>
          <p:nvPr/>
        </p:nvSpPr>
        <p:spPr>
          <a:xfrm>
            <a:off x="550863" y="1520825"/>
            <a:ext cx="4535487" cy="377983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6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VRSTE SASTANAKA</a:t>
            </a:r>
            <a:endParaRPr lang="en-US" sz="6400">
              <a:latin typeface="+mj-lt"/>
              <a:ea typeface="+mj-ea"/>
              <a:cs typeface="+mj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205E53-D75C-4F15-A4A3-21DA0826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2950" y="623661"/>
            <a:ext cx="667800" cy="631474"/>
            <a:chOff x="8069541" y="1262702"/>
            <a:chExt cx="667800" cy="63147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48C7E5-9699-4FB1-9EEE-581C68629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>
              <a:off x="8069541" y="1262702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10200000" scaled="0"/>
            </a:gradFill>
            <a:ln>
              <a:noFill/>
            </a:ln>
            <a:effectLst>
              <a:innerShdw blurRad="127000" dist="50800" dir="42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16993F2-7052-4269-8B81-AC271D2D9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8332341" y="1436239"/>
              <a:ext cx="270000" cy="540000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52D58DC7-20C8-4471-BAA7-B296A2AEC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84" y="49771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E4AABAC-100B-437F-86D3-981412859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261346" y="5733597"/>
            <a:ext cx="1758388" cy="926985"/>
          </a:xfrm>
          <a:custGeom>
            <a:avLst/>
            <a:gdLst>
              <a:gd name="connsiteX0" fmla="*/ 1486881 w 1758388"/>
              <a:gd name="connsiteY0" fmla="*/ 271508 h 926985"/>
              <a:gd name="connsiteX1" fmla="*/ 1758388 w 1758388"/>
              <a:gd name="connsiteY1" fmla="*/ 926985 h 926985"/>
              <a:gd name="connsiteX2" fmla="*/ 1294895 w 1758388"/>
              <a:gd name="connsiteY2" fmla="*/ 926985 h 926985"/>
              <a:gd name="connsiteX3" fmla="*/ 831404 w 1758388"/>
              <a:gd name="connsiteY3" fmla="*/ 463493 h 926985"/>
              <a:gd name="connsiteX4" fmla="*/ 377328 w 1758388"/>
              <a:gd name="connsiteY4" fmla="*/ 833575 h 926985"/>
              <a:gd name="connsiteX5" fmla="*/ 371585 w 1758388"/>
              <a:gd name="connsiteY5" fmla="*/ 890552 h 926985"/>
              <a:gd name="connsiteX6" fmla="*/ 0 w 1758388"/>
              <a:gd name="connsiteY6" fmla="*/ 518968 h 926985"/>
              <a:gd name="connsiteX7" fmla="*/ 16301 w 1758388"/>
              <a:gd name="connsiteY7" fmla="*/ 485129 h 926985"/>
              <a:gd name="connsiteX8" fmla="*/ 831403 w 1758388"/>
              <a:gd name="connsiteY8" fmla="*/ 0 h 926985"/>
              <a:gd name="connsiteX9" fmla="*/ 1486881 w 1758388"/>
              <a:gd name="connsiteY9" fmla="*/ 271508 h 926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58388" h="926985">
                <a:moveTo>
                  <a:pt x="1486881" y="271508"/>
                </a:moveTo>
                <a:cubicBezTo>
                  <a:pt x="1654632" y="439259"/>
                  <a:pt x="1758388" y="671005"/>
                  <a:pt x="1758388" y="926985"/>
                </a:cubicBezTo>
                <a:lnTo>
                  <a:pt x="1294895" y="926985"/>
                </a:lnTo>
                <a:cubicBezTo>
                  <a:pt x="1294895" y="671005"/>
                  <a:pt x="1087383" y="463493"/>
                  <a:pt x="831404" y="463493"/>
                </a:cubicBezTo>
                <a:cubicBezTo>
                  <a:pt x="607421" y="463493"/>
                  <a:pt x="420547" y="622370"/>
                  <a:pt x="377328" y="833575"/>
                </a:cubicBezTo>
                <a:lnTo>
                  <a:pt x="371585" y="890552"/>
                </a:lnTo>
                <a:lnTo>
                  <a:pt x="0" y="518968"/>
                </a:lnTo>
                <a:lnTo>
                  <a:pt x="16301" y="485129"/>
                </a:lnTo>
                <a:cubicBezTo>
                  <a:pt x="173276" y="196165"/>
                  <a:pt x="479432" y="0"/>
                  <a:pt x="831403" y="0"/>
                </a:cubicBezTo>
                <a:cubicBezTo>
                  <a:pt x="1087383" y="0"/>
                  <a:pt x="1319129" y="103757"/>
                  <a:pt x="1486881" y="27150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innerShdw blurRad="254000" dist="50800" dir="5400000">
              <a:schemeClr val="accent1">
                <a:lumMod val="40000"/>
                <a:lumOff val="6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DFD33E0-4D46-4176-BAE2-6AED15231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353363" y="5725768"/>
            <a:ext cx="1728640" cy="1042921"/>
          </a:xfrm>
          <a:custGeom>
            <a:avLst/>
            <a:gdLst>
              <a:gd name="connsiteX0" fmla="*/ 1391304 w 1728640"/>
              <a:gd name="connsiteY0" fmla="*/ 238153 h 1042921"/>
              <a:gd name="connsiteX1" fmla="*/ 1728640 w 1728640"/>
              <a:gd name="connsiteY1" fmla="*/ 1042921 h 1042921"/>
              <a:gd name="connsiteX2" fmla="*/ 1265147 w 1728640"/>
              <a:gd name="connsiteY2" fmla="*/ 1042921 h 1042921"/>
              <a:gd name="connsiteX3" fmla="*/ 801655 w 1728640"/>
              <a:gd name="connsiteY3" fmla="*/ 521461 h 1042921"/>
              <a:gd name="connsiteX4" fmla="*/ 374587 w 1728640"/>
              <a:gd name="connsiteY4" fmla="*/ 839945 h 1042921"/>
              <a:gd name="connsiteX5" fmla="*/ 362576 w 1728640"/>
              <a:gd name="connsiteY5" fmla="*/ 883477 h 1042921"/>
              <a:gd name="connsiteX6" fmla="*/ 0 w 1728640"/>
              <a:gd name="connsiteY6" fmla="*/ 520901 h 1042921"/>
              <a:gd name="connsiteX7" fmla="*/ 32986 w 1728640"/>
              <a:gd name="connsiteY7" fmla="*/ 459814 h 1042921"/>
              <a:gd name="connsiteX8" fmla="*/ 801656 w 1728640"/>
              <a:gd name="connsiteY8" fmla="*/ 0 h 1042921"/>
              <a:gd name="connsiteX9" fmla="*/ 1391304 w 1728640"/>
              <a:gd name="connsiteY9" fmla="*/ 238153 h 1042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28640" h="1042921">
                <a:moveTo>
                  <a:pt x="1391304" y="238153"/>
                </a:moveTo>
                <a:cubicBezTo>
                  <a:pt x="1597323" y="429440"/>
                  <a:pt x="1728640" y="718927"/>
                  <a:pt x="1728640" y="1042921"/>
                </a:cubicBezTo>
                <a:lnTo>
                  <a:pt x="1265147" y="1042921"/>
                </a:lnTo>
                <a:cubicBezTo>
                  <a:pt x="1265147" y="754926"/>
                  <a:pt x="1057635" y="521461"/>
                  <a:pt x="801655" y="521461"/>
                </a:cubicBezTo>
                <a:cubicBezTo>
                  <a:pt x="609671" y="521461"/>
                  <a:pt x="444949" y="652785"/>
                  <a:pt x="374587" y="839945"/>
                </a:cubicBezTo>
                <a:lnTo>
                  <a:pt x="362576" y="883477"/>
                </a:lnTo>
                <a:lnTo>
                  <a:pt x="0" y="520901"/>
                </a:lnTo>
                <a:lnTo>
                  <a:pt x="32986" y="459814"/>
                </a:lnTo>
                <a:cubicBezTo>
                  <a:pt x="199571" y="182395"/>
                  <a:pt x="481681" y="0"/>
                  <a:pt x="801656" y="0"/>
                </a:cubicBezTo>
                <a:cubicBezTo>
                  <a:pt x="1025638" y="0"/>
                  <a:pt x="1231066" y="89374"/>
                  <a:pt x="1391304" y="23815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22B5D87-7689-4E7F-B03A-7F803B5DF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872920" y="5836283"/>
            <a:ext cx="107098" cy="4665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innerShdw blurRad="63500" dist="2540000">
              <a:schemeClr val="accent1">
                <a:lumMod val="40000"/>
                <a:lumOff val="60000"/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7" name="TekstniOkvir 4">
            <a:extLst>
              <a:ext uri="{FF2B5EF4-FFF2-40B4-BE49-F238E27FC236}">
                <a16:creationId xmlns:a16="http://schemas.microsoft.com/office/drawing/2014/main" id="{3BA42099-31ED-409D-8A0A-60AA2B34B5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5924314"/>
              </p:ext>
            </p:extLst>
          </p:nvPr>
        </p:nvGraphicFramePr>
        <p:xfrm>
          <a:off x="5086350" y="549275"/>
          <a:ext cx="6554789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043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ABA7653-4941-4BE9-9811-5BBA06386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Sastanak kao komunikacija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6A1F443-6657-4138-9A66-0EF15C788D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817488"/>
          </a:xfrm>
        </p:spPr>
        <p:txBody>
          <a:bodyPr>
            <a:normAutofit fontScale="70000" lnSpcReduction="20000"/>
          </a:bodyPr>
          <a:lstStyle/>
          <a:p>
            <a:endParaRPr lang="hr-HR" dirty="0"/>
          </a:p>
          <a:p>
            <a:r>
              <a:rPr lang="hr-HR" sz="2800" dirty="0" err="1"/>
              <a:t>Intrapersonalna</a:t>
            </a:r>
            <a:endParaRPr lang="hr-HR" sz="2800" dirty="0"/>
          </a:p>
          <a:p>
            <a:r>
              <a:rPr lang="hr-HR" sz="2800" dirty="0"/>
              <a:t>Interpersonalna</a:t>
            </a:r>
          </a:p>
          <a:p>
            <a:r>
              <a:rPr lang="hr-HR" sz="2800" dirty="0"/>
              <a:t>Verbalna</a:t>
            </a:r>
          </a:p>
          <a:p>
            <a:r>
              <a:rPr lang="hr-HR" sz="2800" dirty="0"/>
              <a:t> Neverbalna</a:t>
            </a:r>
          </a:p>
          <a:p>
            <a:r>
              <a:rPr lang="hr-HR" sz="2800" dirty="0"/>
              <a:t> Poslovna</a:t>
            </a:r>
          </a:p>
          <a:p>
            <a:r>
              <a:rPr lang="hr-HR" sz="2800" dirty="0"/>
              <a:t>Grupna</a:t>
            </a:r>
          </a:p>
          <a:p>
            <a:r>
              <a:rPr lang="hr-HR" sz="2800" dirty="0"/>
              <a:t>Masovna</a:t>
            </a:r>
          </a:p>
          <a:p>
            <a:endParaRPr lang="hr-HR" dirty="0"/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6323C11F-2F2E-45A6-8582-5D941CFA0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7" y="2338382"/>
            <a:ext cx="5435600" cy="3995650"/>
          </a:xfrm>
        </p:spPr>
        <p:txBody>
          <a:bodyPr>
            <a:normAutofit fontScale="70000" lnSpcReduction="20000"/>
          </a:bodyPr>
          <a:lstStyle/>
          <a:p>
            <a:r>
              <a:rPr lang="hr-HR" sz="2800" dirty="0"/>
              <a:t>Percepcijske </a:t>
            </a:r>
          </a:p>
          <a:p>
            <a:r>
              <a:rPr lang="hr-HR" sz="2800" dirty="0"/>
              <a:t> Psihološke </a:t>
            </a:r>
          </a:p>
          <a:p>
            <a:r>
              <a:rPr lang="hr-HR" sz="2800" dirty="0"/>
              <a:t>Socijalne </a:t>
            </a:r>
          </a:p>
          <a:p>
            <a:r>
              <a:rPr lang="hr-HR" sz="2800" dirty="0"/>
              <a:t>Kulturne </a:t>
            </a:r>
          </a:p>
          <a:p>
            <a:r>
              <a:rPr lang="hr-HR" sz="2800" dirty="0"/>
              <a:t>Semantičke </a:t>
            </a:r>
          </a:p>
          <a:p>
            <a:r>
              <a:rPr lang="hr-HR" sz="2800" dirty="0"/>
              <a:t> Medijske</a:t>
            </a:r>
          </a:p>
          <a:p>
            <a:r>
              <a:rPr lang="hr-HR" sz="2800" dirty="0"/>
              <a:t> Fizičke</a:t>
            </a:r>
            <a:endParaRPr lang="hr-HR" dirty="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66351D5-08CB-481E-A340-6627E4F6B7E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54644" y="1540801"/>
            <a:ext cx="5437188" cy="534988"/>
          </a:xfrm>
        </p:spPr>
        <p:txBody>
          <a:bodyPr/>
          <a:lstStyle/>
          <a:p>
            <a:r>
              <a:rPr lang="hr-HR" dirty="0"/>
              <a:t>VRSTE KOMUNIKACIJE NA SASTANCIMA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E48E369A-ED5F-4FF6-814C-CE4D97DAD59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05830" y="1574841"/>
            <a:ext cx="5435600" cy="534988"/>
          </a:xfrm>
        </p:spPr>
        <p:txBody>
          <a:bodyPr/>
          <a:lstStyle/>
          <a:p>
            <a:r>
              <a:rPr lang="hr-HR" dirty="0"/>
              <a:t>KOMUNIKACIJSKE PREPREKE</a:t>
            </a:r>
          </a:p>
        </p:txBody>
      </p:sp>
    </p:spTree>
    <p:extLst>
      <p:ext uri="{BB962C8B-B14F-4D97-AF65-F5344CB8AC3E}">
        <p14:creationId xmlns:p14="http://schemas.microsoft.com/office/powerpoint/2010/main" val="16811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5D6555D-DC31-47F6-9F50-8CE4F9CD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Ciljevi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2CFB793F-5B18-45A6-8EB0-8D2B260AC4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60492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5560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E84D46A-9F5F-458A-AB31-89D586E90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Organizacija sastanka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C2F2AE8C-9298-4202-9396-571CE1DB76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676267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411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8F57C67-6F74-4AF5-B3E3-E8DB1D625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Sadržajna priprema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7D8F7C21-DB8C-4837-BCD3-7A20E3292E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451570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93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7EB0389-DD1C-4B8E-985E-499FD4F11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Tehnička priprema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D45BBF40-4E57-42AB-AB7B-B64A5477B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0797742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189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F31A59C-13E3-488A-9658-DE1B0FE52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20825"/>
            <a:ext cx="4535487" cy="377983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5000" dirty="0"/>
              <a:t>Plan sastanka </a:t>
            </a:r>
            <a:br>
              <a:rPr lang="hr-HR" sz="5000" dirty="0"/>
            </a:br>
            <a:r>
              <a:rPr lang="hr-HR" sz="5000" dirty="0"/>
              <a:t>( primjer sastanka za donošenje novih strategija )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745FAFBA-A98A-4B0C-A74B-5E0417805E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4154798"/>
              </p:ext>
            </p:extLst>
          </p:nvPr>
        </p:nvGraphicFramePr>
        <p:xfrm>
          <a:off x="5267325" y="549275"/>
          <a:ext cx="6373814" cy="6170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656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18A9B8-2FFF-4A0C-8DC0-BE3D7B509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Voditelj sastanka</a:t>
            </a:r>
          </a:p>
        </p:txBody>
      </p:sp>
      <p:graphicFrame>
        <p:nvGraphicFramePr>
          <p:cNvPr id="4" name="Tablica 4">
            <a:extLst>
              <a:ext uri="{FF2B5EF4-FFF2-40B4-BE49-F238E27FC236}">
                <a16:creationId xmlns:a16="http://schemas.microsoft.com/office/drawing/2014/main" id="{2C6842B9-5128-483F-B542-1DA6591689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6478606"/>
              </p:ext>
            </p:extLst>
          </p:nvPr>
        </p:nvGraphicFramePr>
        <p:xfrm>
          <a:off x="550863" y="1573619"/>
          <a:ext cx="11090276" cy="4735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0077">
                  <a:extLst>
                    <a:ext uri="{9D8B030D-6E8A-4147-A177-3AD203B41FA5}">
                      <a16:colId xmlns:a16="http://schemas.microsoft.com/office/drawing/2014/main" val="2150443290"/>
                    </a:ext>
                  </a:extLst>
                </a:gridCol>
                <a:gridCol w="2764465">
                  <a:extLst>
                    <a:ext uri="{9D8B030D-6E8A-4147-A177-3AD203B41FA5}">
                      <a16:colId xmlns:a16="http://schemas.microsoft.com/office/drawing/2014/main" val="3540251790"/>
                    </a:ext>
                  </a:extLst>
                </a:gridCol>
                <a:gridCol w="3413051">
                  <a:extLst>
                    <a:ext uri="{9D8B030D-6E8A-4147-A177-3AD203B41FA5}">
                      <a16:colId xmlns:a16="http://schemas.microsoft.com/office/drawing/2014/main" val="2214002237"/>
                    </a:ext>
                  </a:extLst>
                </a:gridCol>
                <a:gridCol w="3262683">
                  <a:extLst>
                    <a:ext uri="{9D8B030D-6E8A-4147-A177-3AD203B41FA5}">
                      <a16:colId xmlns:a16="http://schemas.microsoft.com/office/drawing/2014/main" val="321298374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„ DIKTATOR 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„ PRESLOBODAN”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„DEMOKRATA”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644256"/>
                  </a:ext>
                </a:extLst>
              </a:tr>
              <a:tr h="1390407">
                <a:tc>
                  <a:txBody>
                    <a:bodyPr/>
                    <a:lstStyle/>
                    <a:p>
                      <a:r>
                        <a:rPr lang="hr-HR" dirty="0"/>
                        <a:t>ponašanje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ne obazire se na sudionike, autoritaran, sugestivan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bez pripreme, nema vođenja, vrijeme „nije problem”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priprema materijale , pomaže sudionicima da iznesu mišljenje, prvi među jednakima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85401"/>
                  </a:ext>
                </a:extLst>
              </a:tr>
              <a:tr h="973285">
                <a:tc>
                  <a:txBody>
                    <a:bodyPr/>
                    <a:lstStyle/>
                    <a:p>
                      <a:r>
                        <a:rPr lang="hr-HR" dirty="0"/>
                        <a:t>posljedice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sudionici nemotivirani i ne sudjeluju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sudjeluju „najglasniji” a ostali pasivni, nema rezultata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svi iznose svoje mišljenje , poštuju se samo argumenti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16257"/>
                  </a:ext>
                </a:extLst>
              </a:tr>
              <a:tr h="1807528">
                <a:tc>
                  <a:txBody>
                    <a:bodyPr/>
                    <a:lstStyle/>
                    <a:p>
                      <a:r>
                        <a:rPr lang="hr-HR" dirty="0"/>
                        <a:t>mogućnosti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prijenos informacija, krizne situacije , preuzimanje odgovornosti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primjenjiv na malim grupama visokomotiviranih timova , kreativno rješavanje problema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odluka je volja većine , motivacija za izvršavanje zadataka i poštivanje dogovorenog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34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212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79C029A-13BD-4B36-81FF-DC2F754CA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Vještine potrebne za vođenje sastanka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54E9991B-D4E2-4D98-9C96-F2F6FF42C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717783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0330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BCB8AE3-936E-4AB9-9916-4F29808E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20825"/>
            <a:ext cx="5437188" cy="3779838"/>
          </a:xfrm>
        </p:spPr>
        <p:txBody>
          <a:bodyPr anchor="ctr">
            <a:normAutofit/>
          </a:bodyPr>
          <a:lstStyle/>
          <a:p>
            <a:r>
              <a:rPr lang="hr-HR" sz="8000"/>
              <a:t>Orijentacija posao/ljudi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FF323B2-FCDB-4497-8AF0-2F7A3C88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787" y="0"/>
            <a:ext cx="1972470" cy="1377426"/>
          </a:xfrm>
          <a:custGeom>
            <a:avLst/>
            <a:gdLst>
              <a:gd name="connsiteX0" fmla="*/ 81022 w 1972470"/>
              <a:gd name="connsiteY0" fmla="*/ 0 h 1377426"/>
              <a:gd name="connsiteX1" fmla="*/ 1891449 w 1972470"/>
              <a:gd name="connsiteY1" fmla="*/ 0 h 1377426"/>
              <a:gd name="connsiteX2" fmla="*/ 1894967 w 1972470"/>
              <a:gd name="connsiteY2" fmla="*/ 7304 h 1377426"/>
              <a:gd name="connsiteX3" fmla="*/ 1972470 w 1972470"/>
              <a:gd name="connsiteY3" fmla="*/ 391191 h 1377426"/>
              <a:gd name="connsiteX4" fmla="*/ 986235 w 1972470"/>
              <a:gd name="connsiteY4" fmla="*/ 1377426 h 1377426"/>
              <a:gd name="connsiteX5" fmla="*/ 0 w 1972470"/>
              <a:gd name="connsiteY5" fmla="*/ 391191 h 1377426"/>
              <a:gd name="connsiteX6" fmla="*/ 77503 w 1972470"/>
              <a:gd name="connsiteY6" fmla="*/ 7304 h 1377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2470" h="1377426">
                <a:moveTo>
                  <a:pt x="81022" y="0"/>
                </a:moveTo>
                <a:lnTo>
                  <a:pt x="1891449" y="0"/>
                </a:lnTo>
                <a:lnTo>
                  <a:pt x="1894967" y="7304"/>
                </a:lnTo>
                <a:cubicBezTo>
                  <a:pt x="1944873" y="125295"/>
                  <a:pt x="1972470" y="255020"/>
                  <a:pt x="1972470" y="391191"/>
                </a:cubicBezTo>
                <a:cubicBezTo>
                  <a:pt x="1972470" y="935874"/>
                  <a:pt x="1530918" y="1377426"/>
                  <a:pt x="986235" y="1377426"/>
                </a:cubicBezTo>
                <a:cubicBezTo>
                  <a:pt x="441552" y="1377426"/>
                  <a:pt x="0" y="935874"/>
                  <a:pt x="0" y="391191"/>
                </a:cubicBezTo>
                <a:cubicBezTo>
                  <a:pt x="0" y="255020"/>
                  <a:pt x="27597" y="125295"/>
                  <a:pt x="77503" y="7304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508000" dist="254000" dir="2700000">
              <a:schemeClr val="accent1">
                <a:lumMod val="60000"/>
                <a:lumOff val="40000"/>
                <a:alpha val="6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B7CADF7-83F2-4D18-8E02-975078DBA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55456" y="1041329"/>
            <a:ext cx="734257" cy="760506"/>
            <a:chOff x="5243759" y="1363788"/>
            <a:chExt cx="734257" cy="7605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B68AF98-121D-4CB9-B8F9-066483D45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25579FD5-6C6A-4E96-8A86-B6F79A2B5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F6C08C9-D1BF-4C48-81D5-86996BD95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6A531C-147A-4C94-B721-EA95D8E88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95682" y="4989421"/>
            <a:ext cx="1335600" cy="1262947"/>
            <a:chOff x="7735641" y="2106638"/>
            <a:chExt cx="1335600" cy="1262947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C9CFF41-146B-4B53-A1D0-A1241BF49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>
              <a:off x="7735641" y="210663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10200000" scaled="0"/>
            </a:gradFill>
            <a:ln>
              <a:noFill/>
            </a:ln>
            <a:effectLst>
              <a:innerShdw blurRad="254000" dist="101600" dir="42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194B0DA-7496-49E2-8ECA-BC44509DD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8261241" y="2453712"/>
              <a:ext cx="540000" cy="1080000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07C41CE6-F4F1-4685-A10E-F956ECC001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029323"/>
              </p:ext>
            </p:extLst>
          </p:nvPr>
        </p:nvGraphicFramePr>
        <p:xfrm>
          <a:off x="7140575" y="549275"/>
          <a:ext cx="4500563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6154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629EE58-A3FC-4376-ACFC-4431F9CB5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hr-HR" dirty="0"/>
              <a:t>Neučinkoviti sastanci 1- Vrijeme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A01E19E-63C8-450E-A84B-F67FAC318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8400"/>
            <a:ext cx="3812793" cy="3630325"/>
          </a:xfrm>
        </p:spPr>
        <p:txBody>
          <a:bodyPr anchor="t">
            <a:normAutofit/>
          </a:bodyPr>
          <a:lstStyle/>
          <a:p>
            <a:r>
              <a:rPr lang="pl-PL" dirty="0"/>
              <a:t>sastanci predugo traju , sudionici se dosađuju</a:t>
            </a:r>
          </a:p>
          <a:p>
            <a:r>
              <a:rPr lang="hr-HR" dirty="0"/>
              <a:t>sudionici</a:t>
            </a:r>
            <a:r>
              <a:rPr lang="it-IT" dirty="0"/>
              <a:t> ne </a:t>
            </a:r>
            <a:r>
              <a:rPr lang="it-IT" dirty="0" err="1"/>
              <a:t>pridonose</a:t>
            </a:r>
            <a:r>
              <a:rPr lang="it-IT" dirty="0"/>
              <a:t> </a:t>
            </a:r>
            <a:r>
              <a:rPr lang="it-IT" dirty="0" err="1"/>
              <a:t>raspravi</a:t>
            </a:r>
            <a:endParaRPr lang="hr-HR" dirty="0"/>
          </a:p>
          <a:p>
            <a:r>
              <a:rPr lang="pl-PL" dirty="0"/>
              <a:t>predugo se zadržava na jednoj točki dnevnog reda</a:t>
            </a:r>
          </a:p>
          <a:p>
            <a:r>
              <a:rPr lang="pl-PL" dirty="0"/>
              <a:t> sudionici se osjećaju ljuto, frustrirano, iscrpljeno, bez ideja i imaju osjećaj gubljenja vremena</a:t>
            </a:r>
          </a:p>
          <a:p>
            <a:endParaRPr lang="pl-PL" sz="1600" dirty="0"/>
          </a:p>
          <a:p>
            <a:endParaRPr lang="hr-HR" sz="16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253F19E-50E8-448C-9AC4-598FCC4986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3" r="14475"/>
          <a:stretch/>
        </p:blipFill>
        <p:spPr>
          <a:xfrm>
            <a:off x="4743451" y="549275"/>
            <a:ext cx="6897687" cy="5759451"/>
          </a:xfrm>
          <a:custGeom>
            <a:avLst/>
            <a:gdLst/>
            <a:ahLst/>
            <a:cxnLst/>
            <a:rect l="l" t="t" r="r" b="b"/>
            <a:pathLst>
              <a:path w="6897687" h="5759451">
                <a:moveTo>
                  <a:pt x="0" y="0"/>
                </a:moveTo>
                <a:lnTo>
                  <a:pt x="6897687" y="0"/>
                </a:lnTo>
                <a:lnTo>
                  <a:pt x="6897687" y="5759451"/>
                </a:lnTo>
                <a:lnTo>
                  <a:pt x="0" y="57594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004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81B38A3-2FA3-41E9-8355-C7221AD7C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5437185" cy="1997855"/>
          </a:xfrm>
        </p:spPr>
        <p:txBody>
          <a:bodyPr wrap="square" anchor="b">
            <a:normAutofit/>
          </a:bodyPr>
          <a:lstStyle/>
          <a:p>
            <a:r>
              <a:rPr lang="hr-HR" dirty="0"/>
              <a:t>Neučinkoviti sastanci 2 – Dinamika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55A126-BDC4-432E-8521-3E16F299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5437187" cy="3415519"/>
          </a:xfrm>
        </p:spPr>
        <p:txBody>
          <a:bodyPr anchor="t">
            <a:normAutofit/>
          </a:bodyPr>
          <a:lstStyle/>
          <a:p>
            <a:r>
              <a:rPr lang="hr-HR" sz="2400" dirty="0"/>
              <a:t>jedan ili dvoje ljudi dominira cijelim sastankom</a:t>
            </a:r>
          </a:p>
          <a:p>
            <a:r>
              <a:rPr lang="hr-HR" sz="2400" dirty="0"/>
              <a:t>odluke se ne donose ili su nametnute od voditelja nakon što rasprava nije urodila zaključkom</a:t>
            </a:r>
          </a:p>
          <a:p>
            <a:r>
              <a:rPr lang="hr-HR" sz="2400" dirty="0"/>
              <a:t> sudionici ne slušaju što se govori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37AB78F-A4DD-49AA-807F-F9F7D5366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675" y="1731988"/>
            <a:ext cx="4713922" cy="3394023"/>
          </a:xfrm>
          <a:custGeom>
            <a:avLst/>
            <a:gdLst/>
            <a:ahLst/>
            <a:cxnLst/>
            <a:rect l="l" t="t" r="r" b="b"/>
            <a:pathLst>
              <a:path w="4713922" h="5759450">
                <a:moveTo>
                  <a:pt x="0" y="0"/>
                </a:moveTo>
                <a:lnTo>
                  <a:pt x="4713922" y="0"/>
                </a:lnTo>
                <a:lnTo>
                  <a:pt x="4713922" y="5759450"/>
                </a:lnTo>
                <a:lnTo>
                  <a:pt x="0" y="575945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2601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162350-E468-4456-BEEC-D4A46A69A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možemo promijeniti?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7B561C3-BD1C-46D0-B55C-18091BA00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/>
              <a:t>Priprema sastanka:</a:t>
            </a:r>
          </a:p>
          <a:p>
            <a:r>
              <a:rPr lang="hr-HR" sz="2400" dirty="0"/>
              <a:t>Dnevni red  koji nije „pretrpan” – 3- 4 točke dnevnog reda</a:t>
            </a:r>
          </a:p>
          <a:p>
            <a:r>
              <a:rPr lang="hr-HR" sz="2400" dirty="0"/>
              <a:t>Materijali unaprijed – dostavljeni, objavljeni , sudionici unaprijed upoznati</a:t>
            </a:r>
          </a:p>
          <a:p>
            <a:r>
              <a:rPr lang="hr-HR" sz="2400" dirty="0"/>
              <a:t>Odrediti pravila – vrijeme sastanka , način diskusije, način donošenja odluka</a:t>
            </a:r>
          </a:p>
          <a:p>
            <a:r>
              <a:rPr lang="hr-HR" sz="2400" dirty="0"/>
              <a:t>Upoznati sudionike sa svrhom i ciljem sastanka</a:t>
            </a:r>
          </a:p>
          <a:p>
            <a:r>
              <a:rPr lang="hr-HR" sz="2400" dirty="0"/>
              <a:t>Predvidjeti vrijeme sastanka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81173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1C1440-8C82-4482-B3B5-C3ECD8F8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Kontrola vremena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18A1EC4C-8C77-4752-944E-CEFB55A4E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8152" y="2112963"/>
            <a:ext cx="8755696" cy="3979862"/>
          </a:xfrm>
          <a:prstGeom prst="rect">
            <a:avLst/>
          </a:prstGeom>
        </p:spPr>
      </p:pic>
      <p:sp>
        <p:nvSpPr>
          <p:cNvPr id="5" name="Oblačić za govor: pravokutnik 4">
            <a:extLst>
              <a:ext uri="{FF2B5EF4-FFF2-40B4-BE49-F238E27FC236}">
                <a16:creationId xmlns:a16="http://schemas.microsoft.com/office/drawing/2014/main" id="{D61096B8-0BC2-4443-BF54-4D78BC28E786}"/>
              </a:ext>
            </a:extLst>
          </p:cNvPr>
          <p:cNvSpPr/>
          <p:nvPr/>
        </p:nvSpPr>
        <p:spPr>
          <a:xfrm>
            <a:off x="8916758" y="1997119"/>
            <a:ext cx="1250066" cy="491535"/>
          </a:xfrm>
          <a:prstGeom prst="wedgeRectCallout">
            <a:avLst>
              <a:gd name="adj1" fmla="val -20833"/>
              <a:gd name="adj2" fmla="val 927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30 minuta</a:t>
            </a:r>
          </a:p>
        </p:txBody>
      </p:sp>
      <p:sp>
        <p:nvSpPr>
          <p:cNvPr id="6" name="Oblačić za govor: pravokutnik 5">
            <a:extLst>
              <a:ext uri="{FF2B5EF4-FFF2-40B4-BE49-F238E27FC236}">
                <a16:creationId xmlns:a16="http://schemas.microsoft.com/office/drawing/2014/main" id="{F5B574D1-B145-4ECC-8D06-B75394F80AA8}"/>
              </a:ext>
            </a:extLst>
          </p:cNvPr>
          <p:cNvSpPr/>
          <p:nvPr/>
        </p:nvSpPr>
        <p:spPr>
          <a:xfrm>
            <a:off x="6563168" y="2020186"/>
            <a:ext cx="1432516" cy="612648"/>
          </a:xfrm>
          <a:prstGeom prst="wedgeRectCallout">
            <a:avLst>
              <a:gd name="adj1" fmla="val -21575"/>
              <a:gd name="adj2" fmla="val 79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60 minuta</a:t>
            </a:r>
          </a:p>
        </p:txBody>
      </p:sp>
      <p:sp>
        <p:nvSpPr>
          <p:cNvPr id="7" name="Oblačić za govor: pravokutnik 6">
            <a:extLst>
              <a:ext uri="{FF2B5EF4-FFF2-40B4-BE49-F238E27FC236}">
                <a16:creationId xmlns:a16="http://schemas.microsoft.com/office/drawing/2014/main" id="{7B00CB11-946D-4113-BD38-5A6A7DD3D3D6}"/>
              </a:ext>
            </a:extLst>
          </p:cNvPr>
          <p:cNvSpPr/>
          <p:nvPr/>
        </p:nvSpPr>
        <p:spPr>
          <a:xfrm>
            <a:off x="4922874" y="2112963"/>
            <a:ext cx="1250066" cy="566442"/>
          </a:xfrm>
          <a:prstGeom prst="wedgeRectCallout">
            <a:avLst>
              <a:gd name="adj1" fmla="val -19132"/>
              <a:gd name="adj2" fmla="val 831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90 minuta</a:t>
            </a:r>
          </a:p>
        </p:txBody>
      </p:sp>
      <p:sp>
        <p:nvSpPr>
          <p:cNvPr id="8" name="Oblačić za govor: pravokutnik 7">
            <a:extLst>
              <a:ext uri="{FF2B5EF4-FFF2-40B4-BE49-F238E27FC236}">
                <a16:creationId xmlns:a16="http://schemas.microsoft.com/office/drawing/2014/main" id="{94D855D1-6A4E-4683-949B-6BAA8A22F8A6}"/>
              </a:ext>
            </a:extLst>
          </p:cNvPr>
          <p:cNvSpPr/>
          <p:nvPr/>
        </p:nvSpPr>
        <p:spPr>
          <a:xfrm>
            <a:off x="2977116" y="2242887"/>
            <a:ext cx="1331709" cy="566442"/>
          </a:xfrm>
          <a:prstGeom prst="wedgeRectCallout">
            <a:avLst>
              <a:gd name="adj1" fmla="val -18438"/>
              <a:gd name="adj2" fmla="val 86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120 minuta</a:t>
            </a:r>
          </a:p>
        </p:txBody>
      </p:sp>
    </p:spTree>
    <p:extLst>
      <p:ext uri="{BB962C8B-B14F-4D97-AF65-F5344CB8AC3E}">
        <p14:creationId xmlns:p14="http://schemas.microsoft.com/office/powerpoint/2010/main" val="1648418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AF9DA4B-4C41-4FE9-B617-72077B782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Neučinkoviti sastanci 3 : Prezentacija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FBACBB7E-2402-4EF0-84D2-91935F85D0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3171255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4183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33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952EC70-782D-4CA6-9373-6765B7B92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65" b="19095"/>
          <a:stretch/>
        </p:blipFill>
        <p:spPr>
          <a:xfrm>
            <a:off x="20" y="10"/>
            <a:ext cx="12191980" cy="6310302"/>
          </a:xfrm>
          <a:custGeom>
            <a:avLst/>
            <a:gdLst/>
            <a:ahLst/>
            <a:cxnLst/>
            <a:rect l="l" t="t" r="r" b="b"/>
            <a:pathLst>
              <a:path w="12192000" h="6310312">
                <a:moveTo>
                  <a:pt x="0" y="0"/>
                </a:moveTo>
                <a:lnTo>
                  <a:pt x="12192000" y="0"/>
                </a:lnTo>
                <a:lnTo>
                  <a:pt x="12192000" y="6310312"/>
                </a:lnTo>
                <a:lnTo>
                  <a:pt x="0" y="6310312"/>
                </a:lnTo>
                <a:close/>
              </a:path>
            </a:pathLst>
          </a:cu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B325F8-F3DD-4A29-A1B3-3FE2723D1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5220" y="6661100"/>
            <a:ext cx="360000" cy="196900"/>
          </a:xfrm>
          <a:custGeom>
            <a:avLst/>
            <a:gdLst>
              <a:gd name="connsiteX0" fmla="*/ 180000 w 360000"/>
              <a:gd name="connsiteY0" fmla="*/ 0 h 196900"/>
              <a:gd name="connsiteX1" fmla="*/ 360000 w 360000"/>
              <a:gd name="connsiteY1" fmla="*/ 180000 h 196900"/>
              <a:gd name="connsiteX2" fmla="*/ 356588 w 360000"/>
              <a:gd name="connsiteY2" fmla="*/ 196900 h 196900"/>
              <a:gd name="connsiteX3" fmla="*/ 3412 w 360000"/>
              <a:gd name="connsiteY3" fmla="*/ 196900 h 196900"/>
              <a:gd name="connsiteX4" fmla="*/ 0 w 360000"/>
              <a:gd name="connsiteY4" fmla="*/ 180000 h 196900"/>
              <a:gd name="connsiteX5" fmla="*/ 180000 w 360000"/>
              <a:gd name="connsiteY5" fmla="*/ 0 h 1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000" h="196900">
                <a:moveTo>
                  <a:pt x="180000" y="0"/>
                </a:moveTo>
                <a:cubicBezTo>
                  <a:pt x="279411" y="0"/>
                  <a:pt x="360000" y="80589"/>
                  <a:pt x="360000" y="180000"/>
                </a:cubicBezTo>
                <a:lnTo>
                  <a:pt x="356588" y="196900"/>
                </a:lnTo>
                <a:lnTo>
                  <a:pt x="3412" y="196900"/>
                </a:lnTo>
                <a:lnTo>
                  <a:pt x="0" y="180000"/>
                </a:lnTo>
                <a:cubicBezTo>
                  <a:pt x="0" y="80589"/>
                  <a:pt x="80589" y="0"/>
                  <a:pt x="18000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F896C4B-00ED-43C0-AD6B-7516EF49B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127198" y="5994575"/>
            <a:ext cx="667802" cy="631474"/>
            <a:chOff x="10478914" y="1506691"/>
            <a:chExt cx="667802" cy="63147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7FE7380-4233-4AF8-926D-83B044F23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AC20FA8-1F40-4696-9EA8-0EC50A6CE5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8297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31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B450822-844C-4635-BAF6-9048EF95A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>
                <a:latin typeface="+mj-lt"/>
                <a:ea typeface="+mj-ea"/>
                <a:cs typeface="+mj-cs"/>
              </a:rPr>
              <a:t>PPT prezentacija  - </a:t>
            </a:r>
            <a:r>
              <a:rPr lang="hr-HR" sz="4400" kern="1200">
                <a:latin typeface="+mj-lt"/>
                <a:ea typeface="+mj-ea"/>
                <a:cs typeface="+mj-cs"/>
              </a:rPr>
              <a:t>kako </a:t>
            </a:r>
            <a:r>
              <a:rPr lang="en-US" sz="4400" kern="1200">
                <a:latin typeface="+mj-lt"/>
                <a:ea typeface="+mj-ea"/>
                <a:cs typeface="+mj-cs"/>
              </a:rPr>
              <a:t> n</a:t>
            </a:r>
            <a:r>
              <a:rPr lang="hr-HR" sz="4400" kern="1200">
                <a:latin typeface="+mj-lt"/>
                <a:ea typeface="+mj-ea"/>
                <a:cs typeface="+mj-cs"/>
              </a:rPr>
              <a:t>e</a:t>
            </a:r>
            <a:endParaRPr lang="en-US" sz="44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BA2F4D3A-E7CE-440D-B322-E6ED39B8BA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72" r="25355"/>
          <a:stretch/>
        </p:blipFill>
        <p:spPr>
          <a:xfrm>
            <a:off x="4550899" y="10"/>
            <a:ext cx="7641102" cy="6857990"/>
          </a:xfrm>
          <a:custGeom>
            <a:avLst/>
            <a:gdLst/>
            <a:ahLst/>
            <a:cxnLst/>
            <a:rect l="l" t="t" r="r" b="b"/>
            <a:pathLst>
              <a:path w="7641102" h="6858000">
                <a:moveTo>
                  <a:pt x="0" y="0"/>
                </a:moveTo>
                <a:lnTo>
                  <a:pt x="7641102" y="0"/>
                </a:lnTo>
                <a:lnTo>
                  <a:pt x="764110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5" name="Rectangle 33">
            <a:extLst>
              <a:ext uri="{FF2B5EF4-FFF2-40B4-BE49-F238E27FC236}">
                <a16:creationId xmlns:a16="http://schemas.microsoft.com/office/drawing/2014/main" id="{6FF3A87B-2255-45E0-A551-C11FAF932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8" y="5773729"/>
            <a:ext cx="7641102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14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B2330C-E662-410A-AF68-4EB9B4C13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Neučinkoviti sastanci 4 – Diskusija, grupna dinamika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ECCD328-7FAC-4915-83D0-58538B3FF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voditelj ne vodi, vode ga drugi</a:t>
            </a:r>
          </a:p>
          <a:p>
            <a:r>
              <a:rPr lang="hr-HR" sz="2400" dirty="0"/>
              <a:t>ne diskutira se o rješenju, nema argumenata , ne nude se druge mogućnosti</a:t>
            </a:r>
          </a:p>
          <a:p>
            <a:r>
              <a:rPr lang="hr-HR" sz="2400" dirty="0"/>
              <a:t>skreće se sa teme i dnevnog reda</a:t>
            </a:r>
          </a:p>
          <a:p>
            <a:r>
              <a:rPr lang="hr-HR" sz="2400" dirty="0"/>
              <a:t>ne vlada demokratska nego uvredljiva ili autoritarna atmosfera </a:t>
            </a:r>
          </a:p>
          <a:p>
            <a:r>
              <a:rPr lang="hr-HR" sz="2400" dirty="0"/>
              <a:t>nisu određeni  izvršitelji, zadaci, rokovi</a:t>
            </a:r>
          </a:p>
          <a:p>
            <a:r>
              <a:rPr lang="hr-HR" sz="2400" dirty="0"/>
              <a:t>nisu određeni kontrolni mehanizmi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57465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2291D0-A8EA-4812-855E-88DF05CF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Govornici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1D843FD-1E92-4A92-81C2-52B6BD886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117" y="1215275"/>
            <a:ext cx="5437186" cy="535354"/>
          </a:xfrm>
        </p:spPr>
        <p:txBody>
          <a:bodyPr/>
          <a:lstStyle/>
          <a:p>
            <a:r>
              <a:rPr lang="hr-HR" dirty="0"/>
              <a:t>Dobri (POZNATI)Govornici</a:t>
            </a:r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222F630C-9FFC-444B-B696-DB9654E263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3265" y="2007701"/>
            <a:ext cx="1550766" cy="1550766"/>
          </a:xfrm>
          <a:prstGeom prst="rect">
            <a:avLst/>
          </a:prstGeom>
        </p:spPr>
      </p:pic>
      <p:sp>
        <p:nvSpPr>
          <p:cNvPr id="6" name="Rezervirano mjesto teksta 5">
            <a:extLst>
              <a:ext uri="{FF2B5EF4-FFF2-40B4-BE49-F238E27FC236}">
                <a16:creationId xmlns:a16="http://schemas.microsoft.com/office/drawing/2014/main" id="{D2126B81-E1CD-46FF-8D32-BC05720D8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859" y="534949"/>
            <a:ext cx="5436392" cy="535354"/>
          </a:xfrm>
        </p:spPr>
        <p:txBody>
          <a:bodyPr/>
          <a:lstStyle/>
          <a:p>
            <a:r>
              <a:rPr lang="hr-HR" dirty="0"/>
              <a:t>„TEŠKI” GOVORNICI</a:t>
            </a:r>
          </a:p>
        </p:txBody>
      </p:sp>
      <p:graphicFrame>
        <p:nvGraphicFramePr>
          <p:cNvPr id="15" name="Rezervirano mjesto sadržaja 6">
            <a:extLst>
              <a:ext uri="{FF2B5EF4-FFF2-40B4-BE49-F238E27FC236}">
                <a16:creationId xmlns:a16="http://schemas.microsoft.com/office/drawing/2014/main" id="{0EE99AE6-C6B3-4CCE-B2C9-00A9F13F217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55390713"/>
              </p:ext>
            </p:extLst>
          </p:nvPr>
        </p:nvGraphicFramePr>
        <p:xfrm>
          <a:off x="6096000" y="1215275"/>
          <a:ext cx="5690089" cy="4653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Slika 8">
            <a:extLst>
              <a:ext uri="{FF2B5EF4-FFF2-40B4-BE49-F238E27FC236}">
                <a16:creationId xmlns:a16="http://schemas.microsoft.com/office/drawing/2014/main" id="{D92D1ED5-668E-4EAB-8B32-E5B9F045FF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5578" y="2109554"/>
            <a:ext cx="1943875" cy="1329640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18415645-FB32-40A6-BB55-21CB2C8486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45" y="3815539"/>
            <a:ext cx="1715614" cy="1424763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42EBC1D7-1B08-4A61-B2CC-EBE7925C73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00214" y="3833667"/>
            <a:ext cx="1187301" cy="1424762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1CC3C756-E9BE-4967-B2AD-164A3BE51A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1704" y="3881228"/>
            <a:ext cx="1772540" cy="1329640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159181DB-8EA5-42CD-A7DC-955CDB4034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292729" y="2827822"/>
            <a:ext cx="1544508" cy="122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45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013757-B733-4E0F-84AE-BCC7D377F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Neučinkoviti sastanci 5- Kraj</a:t>
            </a:r>
          </a:p>
        </p:txBody>
      </p:sp>
      <p:sp>
        <p:nvSpPr>
          <p:cNvPr id="7" name="Rezervirano mjesto sadržaja 6">
            <a:extLst>
              <a:ext uri="{FF2B5EF4-FFF2-40B4-BE49-F238E27FC236}">
                <a16:creationId xmlns:a16="http://schemas.microsoft.com/office/drawing/2014/main" id="{A414AB9F-816E-48B7-BCCE-ADFEB1B6C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/>
              <a:t>Nema zaključaka </a:t>
            </a:r>
          </a:p>
          <a:p>
            <a:r>
              <a:rPr lang="hr-HR" sz="2400" dirty="0"/>
              <a:t>Nema rokova i izvršitelja</a:t>
            </a:r>
          </a:p>
          <a:p>
            <a:r>
              <a:rPr lang="hr-HR" sz="2400" dirty="0"/>
              <a:t>Nema zapisnika ili izvještaja</a:t>
            </a:r>
          </a:p>
          <a:p>
            <a:r>
              <a:rPr lang="hr-HR" sz="2400" dirty="0"/>
              <a:t>Nema dogovora</a:t>
            </a:r>
          </a:p>
          <a:p>
            <a:r>
              <a:rPr lang="hr-HR" sz="2400" dirty="0"/>
              <a:t>I nakon najavljenog kraja sastanka diskusija se nastavlja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08478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90DBD047-6AC2-41BC-A884-388D3A823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62" y="0"/>
            <a:ext cx="10289892" cy="692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30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3BDBC526-6DCD-4FF6-8395-D8C22E46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5408633-0B50-4321-9096-BEDF4B8DA18B}"/>
              </a:ext>
            </a:extLst>
          </p:cNvPr>
          <p:cNvSpPr txBox="1"/>
          <p:nvPr/>
        </p:nvSpPr>
        <p:spPr>
          <a:xfrm>
            <a:off x="363887" y="505136"/>
            <a:ext cx="6481287" cy="5587690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pPr>
              <a:spcAft>
                <a:spcPts val="800"/>
              </a:spcAft>
            </a:pPr>
            <a:r>
              <a:rPr lang="en-US" sz="2600" dirty="0" err="1">
                <a:solidFill>
                  <a:srgbClr val="FFFFFF"/>
                </a:solidFill>
              </a:rPr>
              <a:t>Potpredsjednica</a:t>
            </a:r>
            <a:r>
              <a:rPr lang="en-US" sz="2600" dirty="0">
                <a:solidFill>
                  <a:srgbClr val="FFFFFF"/>
                </a:solidFill>
              </a:rPr>
              <a:t> Google-a, </a:t>
            </a:r>
            <a:r>
              <a:rPr lang="en-US" sz="2600" dirty="0" err="1">
                <a:solidFill>
                  <a:srgbClr val="FFFFFF"/>
                </a:solidFill>
              </a:rPr>
              <a:t>Marisse</a:t>
            </a:r>
            <a:r>
              <a:rPr lang="en-US" sz="2600" dirty="0">
                <a:solidFill>
                  <a:srgbClr val="FFFFFF"/>
                </a:solidFill>
              </a:rPr>
              <a:t> Mayer </a:t>
            </a:r>
            <a:r>
              <a:rPr lang="en-US" sz="2600" dirty="0" err="1">
                <a:solidFill>
                  <a:srgbClr val="FFFFFF"/>
                </a:solidFill>
              </a:rPr>
              <a:t>savjetuje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kako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uspješno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voditi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poslovni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sastanak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dajući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primjer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kako</a:t>
            </a:r>
            <a:r>
              <a:rPr lang="en-US" sz="2600" dirty="0">
                <a:solidFill>
                  <a:srgbClr val="FFFFFF"/>
                </a:solidFill>
              </a:rPr>
              <a:t> se to </a:t>
            </a:r>
            <a:r>
              <a:rPr lang="en-US" sz="2600" dirty="0" err="1">
                <a:solidFill>
                  <a:srgbClr val="FFFFFF"/>
                </a:solidFill>
              </a:rPr>
              <a:t>radi</a:t>
            </a:r>
            <a:r>
              <a:rPr lang="en-US" sz="2600" dirty="0">
                <a:solidFill>
                  <a:srgbClr val="FFFFFF"/>
                </a:solidFill>
              </a:rPr>
              <a:t> u Google-u.</a:t>
            </a: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FFFFFF"/>
              </a:solidFill>
            </a:endParaRPr>
          </a:p>
          <a:p>
            <a:pPr>
              <a:spcAft>
                <a:spcPts val="800"/>
              </a:spcAft>
            </a:pPr>
            <a:r>
              <a:rPr lang="en-US" sz="2600" dirty="0">
                <a:solidFill>
                  <a:srgbClr val="FFFFFF"/>
                </a:solidFill>
              </a:rPr>
              <a:t>1. </a:t>
            </a:r>
            <a:r>
              <a:rPr lang="en-US" sz="2600" dirty="0" err="1">
                <a:solidFill>
                  <a:srgbClr val="FFFFFF"/>
                </a:solidFill>
              </a:rPr>
              <a:t>Čvrsto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utvrditi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dnevni</a:t>
            </a:r>
            <a:r>
              <a:rPr lang="en-US" sz="2600" dirty="0">
                <a:solidFill>
                  <a:srgbClr val="FFFFFF"/>
                </a:solidFill>
              </a:rPr>
              <a:t> red</a:t>
            </a:r>
          </a:p>
          <a:p>
            <a:pPr>
              <a:spcAft>
                <a:spcPts val="800"/>
              </a:spcAft>
            </a:pPr>
            <a:r>
              <a:rPr lang="en-US" sz="2600" dirty="0">
                <a:solidFill>
                  <a:srgbClr val="FFFFFF"/>
                </a:solidFill>
              </a:rPr>
              <a:t>2. </a:t>
            </a:r>
            <a:r>
              <a:rPr lang="en-US" sz="2600" dirty="0" err="1">
                <a:solidFill>
                  <a:srgbClr val="FFFFFF"/>
                </a:solidFill>
              </a:rPr>
              <a:t>Odrediti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zapisničara</a:t>
            </a:r>
            <a:endParaRPr lang="en-US" sz="2600" dirty="0">
              <a:solidFill>
                <a:srgbClr val="FFFFFF"/>
              </a:solidFill>
            </a:endParaRPr>
          </a:p>
          <a:p>
            <a:pPr>
              <a:spcAft>
                <a:spcPts val="800"/>
              </a:spcAft>
            </a:pPr>
            <a:r>
              <a:rPr lang="en-US" sz="2600" dirty="0">
                <a:solidFill>
                  <a:srgbClr val="FFFFFF"/>
                </a:solidFill>
              </a:rPr>
              <a:t>3. "</a:t>
            </a:r>
            <a:r>
              <a:rPr lang="en-US" sz="2600" dirty="0" err="1">
                <a:solidFill>
                  <a:srgbClr val="FFFFFF"/>
                </a:solidFill>
              </a:rPr>
              <a:t>Razlomiti</a:t>
            </a:r>
            <a:r>
              <a:rPr lang="en-US" sz="2600" dirty="0">
                <a:solidFill>
                  <a:srgbClr val="FFFFFF"/>
                </a:solidFill>
              </a:rPr>
              <a:t>" </a:t>
            </a:r>
            <a:r>
              <a:rPr lang="en-US" sz="2600" dirty="0" err="1">
                <a:solidFill>
                  <a:srgbClr val="FFFFFF"/>
                </a:solidFill>
              </a:rPr>
              <a:t>dugi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sastanak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na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nekoliko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kraćih</a:t>
            </a:r>
            <a:r>
              <a:rPr lang="hr-HR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cjelina</a:t>
            </a:r>
            <a:endParaRPr lang="en-US" sz="2600" dirty="0">
              <a:solidFill>
                <a:srgbClr val="FFFFFF"/>
              </a:solidFill>
            </a:endParaRPr>
          </a:p>
          <a:p>
            <a:pPr>
              <a:spcAft>
                <a:spcPts val="800"/>
              </a:spcAft>
            </a:pPr>
            <a:r>
              <a:rPr lang="en-US" sz="2600" dirty="0">
                <a:solidFill>
                  <a:srgbClr val="FFFFFF"/>
                </a:solidFill>
              </a:rPr>
              <a:t>4. </a:t>
            </a:r>
            <a:r>
              <a:rPr lang="en-US" sz="2600" dirty="0" err="1">
                <a:solidFill>
                  <a:srgbClr val="FFFFFF"/>
                </a:solidFill>
              </a:rPr>
              <a:t>Vrata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ureda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držati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otvorena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svima</a:t>
            </a:r>
            <a:endParaRPr lang="en-US" sz="2600" dirty="0">
              <a:solidFill>
                <a:srgbClr val="FFFFFF"/>
              </a:solidFill>
            </a:endParaRPr>
          </a:p>
          <a:p>
            <a:pPr>
              <a:spcAft>
                <a:spcPts val="800"/>
              </a:spcAft>
            </a:pPr>
            <a:r>
              <a:rPr lang="en-US" sz="2600" dirty="0">
                <a:solidFill>
                  <a:srgbClr val="FFFFFF"/>
                </a:solidFill>
              </a:rPr>
              <a:t>5. Ne </a:t>
            </a:r>
            <a:r>
              <a:rPr lang="en-US" sz="2600" dirty="0" err="1">
                <a:solidFill>
                  <a:srgbClr val="FFFFFF"/>
                </a:solidFill>
              </a:rPr>
              <a:t>voditi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politiku</a:t>
            </a:r>
            <a:r>
              <a:rPr lang="en-US" sz="2600" dirty="0">
                <a:solidFill>
                  <a:srgbClr val="FFFFFF"/>
                </a:solidFill>
              </a:rPr>
              <a:t>, </a:t>
            </a:r>
            <a:r>
              <a:rPr lang="en-US" sz="2600" dirty="0" err="1">
                <a:solidFill>
                  <a:srgbClr val="FFFFFF"/>
                </a:solidFill>
              </a:rPr>
              <a:t>već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koristiti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utemeljene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podatke</a:t>
            </a:r>
            <a:endParaRPr lang="en-US" sz="2600" dirty="0">
              <a:solidFill>
                <a:srgbClr val="FFFFFF"/>
              </a:solidFill>
            </a:endParaRPr>
          </a:p>
          <a:p>
            <a:pPr>
              <a:spcAft>
                <a:spcPts val="800"/>
              </a:spcAft>
            </a:pPr>
            <a:r>
              <a:rPr lang="en-US" sz="2600" dirty="0">
                <a:solidFill>
                  <a:srgbClr val="FFFFFF"/>
                </a:solidFill>
              </a:rPr>
              <a:t>6. </a:t>
            </a:r>
            <a:r>
              <a:rPr lang="en-US" sz="2600" dirty="0" err="1">
                <a:solidFill>
                  <a:srgbClr val="FFFFFF"/>
                </a:solidFill>
              </a:rPr>
              <a:t>Strogo</a:t>
            </a:r>
            <a:r>
              <a:rPr lang="en-US" sz="2600" dirty="0">
                <a:solidFill>
                  <a:srgbClr val="FFFFFF"/>
                </a:solidFill>
              </a:rPr>
              <a:t> se </a:t>
            </a:r>
            <a:r>
              <a:rPr lang="en-US" sz="2600" dirty="0" err="1">
                <a:solidFill>
                  <a:srgbClr val="FFFFFF"/>
                </a:solidFill>
              </a:rPr>
              <a:t>pridržavati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vremenskog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okvira</a:t>
            </a:r>
            <a:endParaRPr lang="en-US" sz="2600" dirty="0">
              <a:solidFill>
                <a:srgbClr val="FFFFFF"/>
              </a:solidFill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alpha val="60000"/>
                  </a:schemeClr>
                </a:solidFill>
              </a:rPr>
              <a:t>MojPosao.net - </a:t>
            </a:r>
            <a:r>
              <a:rPr lang="en-US" sz="1100" dirty="0" err="1">
                <a:solidFill>
                  <a:schemeClr val="tx1">
                    <a:alpha val="60000"/>
                  </a:schemeClr>
                </a:solidFill>
              </a:rPr>
              <a:t>Kako</a:t>
            </a:r>
            <a:r>
              <a:rPr lang="en-US" sz="1100" dirty="0">
                <a:solidFill>
                  <a:schemeClr val="tx1">
                    <a:alpha val="60000"/>
                  </a:schemeClr>
                </a:solidFill>
              </a:rPr>
              <a:t> se u Google-u </a:t>
            </a:r>
            <a:r>
              <a:rPr lang="en-US" sz="1100" dirty="0" err="1">
                <a:solidFill>
                  <a:schemeClr val="tx1">
                    <a:alpha val="60000"/>
                  </a:schemeClr>
                </a:solidFill>
              </a:rPr>
              <a:t>vode</a:t>
            </a:r>
            <a:r>
              <a:rPr lang="en-US" sz="11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alpha val="60000"/>
                  </a:schemeClr>
                </a:solidFill>
              </a:rPr>
              <a:t>poslovni</a:t>
            </a:r>
            <a:r>
              <a:rPr lang="en-US" sz="11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alpha val="60000"/>
                  </a:schemeClr>
                </a:solidFill>
              </a:rPr>
              <a:t>sastanci</a:t>
            </a:r>
            <a:r>
              <a:rPr lang="en-US" sz="1100" dirty="0">
                <a:solidFill>
                  <a:schemeClr val="tx1">
                    <a:alpha val="60000"/>
                  </a:schemeClr>
                </a:solidFill>
              </a:rPr>
              <a:t> https://www.moj-posao.net/HR/Articles/Details/62682/Kako-se-u-Google-u-vode-poslovni-sastanci/#ixzz6kUvDD0e5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00940BE-84E2-4EDD-A756-F1FBCF751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70" r="27179" b="-2"/>
          <a:stretch/>
        </p:blipFill>
        <p:spPr>
          <a:xfrm>
            <a:off x="7522077" y="646075"/>
            <a:ext cx="4083882" cy="4083882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83B29DA-9BB8-4BA8-B8E1-8C2B54407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D02496F8-166D-469A-8040-08608013BF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23E648A7-A02A-4DC7-9FEC-489F1BA6F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4EF573B1-38BC-4C7B-894C-BE3864A04A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647A77D8-817B-4A9F-86AA-FE781E813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9A27AB6-69B1-4D83-A5CB-374427D5E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683" y="4916472"/>
            <a:ext cx="3217762" cy="143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38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536DE4-F5CE-42E8-9328-5DC8CE31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Praktični savjeti</a:t>
            </a:r>
          </a:p>
        </p:txBody>
      </p:sp>
      <p:graphicFrame>
        <p:nvGraphicFramePr>
          <p:cNvPr id="13" name="Rezervirano mjesto sadržaja 2">
            <a:extLst>
              <a:ext uri="{FF2B5EF4-FFF2-40B4-BE49-F238E27FC236}">
                <a16:creationId xmlns:a16="http://schemas.microsoft.com/office/drawing/2014/main" id="{C193BB9B-8D07-43DD-A59A-92F2163A77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0863" y="2113199"/>
          <a:ext cx="11090274" cy="397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3523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083B9BB-FC3E-4FAD-B6AE-E7364B20D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hr-HR" dirty="0"/>
              <a:t>Novo normalno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846F9DDB-BB0E-4F7F-A8F4-51DE3102ED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368690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8111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149DDFC-F8D4-462D-A889-E558CAD1E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sz="4000"/>
              <a:t>Pitanja? Komentari?Primjedbe?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EBFBB3C-FA07-4A06-A8D8-D690F92A2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6000" y="501282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3848847-AD13-4139-9412-B3E020233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52" y="711200"/>
            <a:ext cx="5437187" cy="5437187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5998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slov 3">
            <a:extLst>
              <a:ext uri="{FF2B5EF4-FFF2-40B4-BE49-F238E27FC236}">
                <a16:creationId xmlns:a16="http://schemas.microsoft.com/office/drawing/2014/main" id="{28582E77-5429-41BD-9EAF-9EA1A4BB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Hvala na pažnji.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E54DC134-97BD-47A7-981B-AF447C3CB3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-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73840CF4-F848-4FE0-AEA6-C9E806911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20950" y="549275"/>
            <a:ext cx="667802" cy="631474"/>
            <a:chOff x="10478914" y="1506691"/>
            <a:chExt cx="667802" cy="631474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B46153-41DB-494F-9B08-EBCCF2728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B6D42DA-2D84-4A50-A359-7A5C651B1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94459D96-B947-4C7F-8BCA-915F8B07C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2954" y="5171203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58269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Sitka Heading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984</Words>
  <Application>Microsoft Office PowerPoint</Application>
  <PresentationFormat>Široki zaslon</PresentationFormat>
  <Paragraphs>177</Paragraphs>
  <Slides>28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32" baseType="lpstr">
      <vt:lpstr>Arial</vt:lpstr>
      <vt:lpstr>Sitka Heading</vt:lpstr>
      <vt:lpstr>Source Sans Pro</vt:lpstr>
      <vt:lpstr>3DFloatVTI</vt:lpstr>
      <vt:lpstr>Vještine vođenja sastanaka i prezentacija</vt:lpstr>
      <vt:lpstr>SASTANAK</vt:lpstr>
      <vt:lpstr>PowerPoint prezentacija</vt:lpstr>
      <vt:lpstr>Sastanak kao komunikacija</vt:lpstr>
      <vt:lpstr>Ciljevi</vt:lpstr>
      <vt:lpstr>Organizacija sastanka</vt:lpstr>
      <vt:lpstr>Sadržajna priprema</vt:lpstr>
      <vt:lpstr>Tehnička priprema</vt:lpstr>
      <vt:lpstr>Plan sastanka  ( primjer sastanka za donošenje novih strategija )</vt:lpstr>
      <vt:lpstr>Voditelj sastanka</vt:lpstr>
      <vt:lpstr>Vještine potrebne za vođenje sastanka</vt:lpstr>
      <vt:lpstr>Orijentacija posao/ljudi</vt:lpstr>
      <vt:lpstr>Neučinkoviti sastanci 1- Vrijeme</vt:lpstr>
      <vt:lpstr>Neučinkoviti sastanci 2 – Dinamika</vt:lpstr>
      <vt:lpstr>Što možemo promijeniti?</vt:lpstr>
      <vt:lpstr>Kontrola vremena</vt:lpstr>
      <vt:lpstr>Neučinkoviti sastanci 3 : Prezentacija</vt:lpstr>
      <vt:lpstr>PowerPoint prezentacija</vt:lpstr>
      <vt:lpstr>PPT prezentacija  - kako  ne</vt:lpstr>
      <vt:lpstr>Neučinkoviti sastanci 4 – Diskusija, grupna dinamika</vt:lpstr>
      <vt:lpstr>Govornici</vt:lpstr>
      <vt:lpstr>Neučinkoviti sastanci 5- Kraj</vt:lpstr>
      <vt:lpstr>PowerPoint prezentacija</vt:lpstr>
      <vt:lpstr>PowerPoint prezentacija</vt:lpstr>
      <vt:lpstr>Praktični savjeti</vt:lpstr>
      <vt:lpstr>Novo normalno</vt:lpstr>
      <vt:lpstr>Pitanja? Komentari?Primjedbe?</vt:lpstr>
      <vt:lpstr>Hvala na pažnji.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Vještine vođenja sastanaka i prezentacija</dc:title>
  <dc:creator>Kim Anić</dc:creator>
  <cp:lastModifiedBy>Kim Anić</cp:lastModifiedBy>
  <cp:revision>1</cp:revision>
  <dcterms:created xsi:type="dcterms:W3CDTF">2021-01-24T20:59:23Z</dcterms:created>
  <dcterms:modified xsi:type="dcterms:W3CDTF">2021-01-24T21:00:06Z</dcterms:modified>
</cp:coreProperties>
</file>