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8" r:id="rId2"/>
    <p:sldId id="259" r:id="rId3"/>
    <p:sldId id="297" r:id="rId4"/>
    <p:sldId id="304" r:id="rId5"/>
    <p:sldId id="303" r:id="rId6"/>
    <p:sldId id="268" r:id="rId7"/>
    <p:sldId id="299" r:id="rId8"/>
    <p:sldId id="296" r:id="rId9"/>
    <p:sldId id="305" r:id="rId10"/>
    <p:sldId id="264" r:id="rId11"/>
    <p:sldId id="293" r:id="rId12"/>
    <p:sldId id="271" r:id="rId13"/>
    <p:sldId id="269" r:id="rId14"/>
    <p:sldId id="310" r:id="rId15"/>
    <p:sldId id="315" r:id="rId16"/>
    <p:sldId id="306" r:id="rId17"/>
    <p:sldId id="319" r:id="rId18"/>
    <p:sldId id="317" r:id="rId19"/>
    <p:sldId id="272" r:id="rId20"/>
    <p:sldId id="286" r:id="rId21"/>
    <p:sldId id="273" r:id="rId22"/>
    <p:sldId id="290" r:id="rId23"/>
    <p:sldId id="287" r:id="rId24"/>
    <p:sldId id="289" r:id="rId25"/>
    <p:sldId id="275" r:id="rId26"/>
    <p:sldId id="318" r:id="rId27"/>
    <p:sldId id="320" r:id="rId28"/>
    <p:sldId id="322" r:id="rId29"/>
    <p:sldId id="321" r:id="rId30"/>
    <p:sldId id="323" r:id="rId31"/>
    <p:sldId id="324" r:id="rId32"/>
    <p:sldId id="284" r:id="rId33"/>
    <p:sldId id="283" r:id="rId34"/>
    <p:sldId id="325" r:id="rId35"/>
    <p:sldId id="280" r:id="rId36"/>
    <p:sldId id="266" r:id="rId37"/>
    <p:sldId id="316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6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32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EFCFB0-CEC4-4359-97A1-CDF8A5A5D00C}" type="doc">
      <dgm:prSet loTypeId="urn:microsoft.com/office/officeart/2008/layout/RadialCluster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AC432B89-D5D5-499F-B78A-1C141D319C75}">
      <dgm:prSet phldrT="[Tekst]" custT="1"/>
      <dgm:spPr/>
      <dgm:t>
        <a:bodyPr/>
        <a:lstStyle/>
        <a:p>
          <a:r>
            <a:rPr lang="hr-HR" sz="2800" dirty="0" smtClean="0"/>
            <a:t>Djeca u riziku za socijalnu isključenost</a:t>
          </a:r>
          <a:endParaRPr lang="hr-HR" sz="2800" dirty="0"/>
        </a:p>
      </dgm:t>
    </dgm:pt>
    <dgm:pt modelId="{9B83814E-F1D5-4D3B-80E3-A7A60F80553B}" type="parTrans" cxnId="{B10BB39E-4F3D-4C4D-9B15-733B16A3C8B7}">
      <dgm:prSet/>
      <dgm:spPr/>
      <dgm:t>
        <a:bodyPr/>
        <a:lstStyle/>
        <a:p>
          <a:endParaRPr lang="hr-HR"/>
        </a:p>
      </dgm:t>
    </dgm:pt>
    <dgm:pt modelId="{34724913-7084-4A1A-BD9C-1746ABB3F162}" type="sibTrans" cxnId="{B10BB39E-4F3D-4C4D-9B15-733B16A3C8B7}">
      <dgm:prSet/>
      <dgm:spPr/>
      <dgm:t>
        <a:bodyPr/>
        <a:lstStyle/>
        <a:p>
          <a:endParaRPr lang="hr-HR"/>
        </a:p>
      </dgm:t>
    </dgm:pt>
    <dgm:pt modelId="{944BD4BE-4D73-4027-8E25-55DB11410C70}">
      <dgm:prSet phldrT="[Tekst]" custT="1"/>
      <dgm:spPr/>
      <dgm:t>
        <a:bodyPr/>
        <a:lstStyle/>
        <a:p>
          <a:r>
            <a:rPr lang="hr-HR" sz="2800" dirty="0" smtClean="0"/>
            <a:t>Rezultati pilot istraživanja</a:t>
          </a:r>
          <a:endParaRPr lang="hr-HR" sz="2800" dirty="0"/>
        </a:p>
      </dgm:t>
    </dgm:pt>
    <dgm:pt modelId="{A0730BCC-B9A0-4B0F-A911-C5BD90742F71}" type="parTrans" cxnId="{45C1BC63-6630-4B17-A640-767802B5794B}">
      <dgm:prSet/>
      <dgm:spPr/>
      <dgm:t>
        <a:bodyPr/>
        <a:lstStyle/>
        <a:p>
          <a:endParaRPr lang="hr-HR"/>
        </a:p>
      </dgm:t>
    </dgm:pt>
    <dgm:pt modelId="{42357469-46C9-484C-A09A-61910A83C64F}" type="sibTrans" cxnId="{45C1BC63-6630-4B17-A640-767802B5794B}">
      <dgm:prSet/>
      <dgm:spPr/>
      <dgm:t>
        <a:bodyPr/>
        <a:lstStyle/>
        <a:p>
          <a:endParaRPr lang="hr-HR"/>
        </a:p>
      </dgm:t>
    </dgm:pt>
    <dgm:pt modelId="{EABC59D1-62DB-43D6-A1B0-D8A41622C5CA}">
      <dgm:prSet phldrT="[Tekst]" custT="1"/>
      <dgm:spPr/>
      <dgm:t>
        <a:bodyPr/>
        <a:lstStyle/>
        <a:p>
          <a:r>
            <a:rPr lang="hr-HR" sz="2800" dirty="0" smtClean="0"/>
            <a:t>Kvalitetna pedagoška praksa</a:t>
          </a:r>
          <a:endParaRPr lang="hr-HR" sz="2800" dirty="0"/>
        </a:p>
      </dgm:t>
    </dgm:pt>
    <dgm:pt modelId="{50CC1A1C-C723-4572-A167-12404EEFA806}" type="parTrans" cxnId="{BF3B1304-6D2E-4E4F-8024-C16F980C23F1}">
      <dgm:prSet/>
      <dgm:spPr/>
      <dgm:t>
        <a:bodyPr/>
        <a:lstStyle/>
        <a:p>
          <a:endParaRPr lang="hr-HR"/>
        </a:p>
      </dgm:t>
    </dgm:pt>
    <dgm:pt modelId="{3EB9A688-15A5-423F-8484-5DA0FB4F0D76}" type="sibTrans" cxnId="{BF3B1304-6D2E-4E4F-8024-C16F980C23F1}">
      <dgm:prSet/>
      <dgm:spPr/>
      <dgm:t>
        <a:bodyPr/>
        <a:lstStyle/>
        <a:p>
          <a:endParaRPr lang="hr-HR"/>
        </a:p>
      </dgm:t>
    </dgm:pt>
    <dgm:pt modelId="{2EDD6583-F566-4CB8-ABC8-9158EAE6DDF9}">
      <dgm:prSet phldrT="[Tekst]"/>
      <dgm:spPr/>
      <dgm:t>
        <a:bodyPr/>
        <a:lstStyle/>
        <a:p>
          <a:r>
            <a:rPr lang="hr-HR" dirty="0" err="1" smtClean="0"/>
            <a:t>Inkluzivna</a:t>
          </a:r>
          <a:r>
            <a:rPr lang="hr-HR" dirty="0" smtClean="0"/>
            <a:t> praksa</a:t>
          </a:r>
          <a:endParaRPr lang="hr-HR" dirty="0"/>
        </a:p>
      </dgm:t>
    </dgm:pt>
    <dgm:pt modelId="{8E5D9CA4-6BA2-4AF4-B153-329E13560FEA}" type="parTrans" cxnId="{3A3D1CAA-3713-4EF1-968D-DF788B9B8E46}">
      <dgm:prSet/>
      <dgm:spPr/>
      <dgm:t>
        <a:bodyPr/>
        <a:lstStyle/>
        <a:p>
          <a:endParaRPr lang="hr-HR"/>
        </a:p>
      </dgm:t>
    </dgm:pt>
    <dgm:pt modelId="{E70E2363-9172-4E2A-AEEA-923DFE443C5B}" type="sibTrans" cxnId="{3A3D1CAA-3713-4EF1-968D-DF788B9B8E46}">
      <dgm:prSet/>
      <dgm:spPr/>
      <dgm:t>
        <a:bodyPr/>
        <a:lstStyle/>
        <a:p>
          <a:endParaRPr lang="hr-HR"/>
        </a:p>
      </dgm:t>
    </dgm:pt>
    <dgm:pt modelId="{7C7A6ABE-8772-4065-9A4F-5986538A0FFC}">
      <dgm:prSet/>
      <dgm:spPr/>
      <dgm:t>
        <a:bodyPr/>
        <a:lstStyle/>
        <a:p>
          <a:endParaRPr lang="en-US"/>
        </a:p>
      </dgm:t>
    </dgm:pt>
    <dgm:pt modelId="{A386D9EB-CFC3-41AE-98E1-C609DAF94CA1}" type="parTrans" cxnId="{1884988A-4806-4EEB-9430-A32D265D39AD}">
      <dgm:prSet/>
      <dgm:spPr/>
      <dgm:t>
        <a:bodyPr/>
        <a:lstStyle/>
        <a:p>
          <a:endParaRPr lang="hr-HR"/>
        </a:p>
      </dgm:t>
    </dgm:pt>
    <dgm:pt modelId="{B8B19B99-F271-4EF2-92A0-26175D60A432}" type="sibTrans" cxnId="{1884988A-4806-4EEB-9430-A32D265D39AD}">
      <dgm:prSet/>
      <dgm:spPr/>
      <dgm:t>
        <a:bodyPr/>
        <a:lstStyle/>
        <a:p>
          <a:endParaRPr lang="hr-HR"/>
        </a:p>
      </dgm:t>
    </dgm:pt>
    <dgm:pt modelId="{F7ECEA41-0D5E-49A1-83F5-8B57DFF029AD}" type="pres">
      <dgm:prSet presAssocID="{3BEFCFB0-CEC4-4359-97A1-CDF8A5A5D00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426F174-4CA9-4CAF-AE37-7A1B731D6753}" type="pres">
      <dgm:prSet presAssocID="{AC432B89-D5D5-499F-B78A-1C141D319C75}" presName="singleCycle" presStyleCnt="0"/>
      <dgm:spPr/>
    </dgm:pt>
    <dgm:pt modelId="{D3959C95-163C-430F-8469-2C25D13A2E75}" type="pres">
      <dgm:prSet presAssocID="{AC432B89-D5D5-499F-B78A-1C141D319C75}" presName="singleCenter" presStyleLbl="node1" presStyleIdx="0" presStyleCnt="4" custScaleX="257447" custScaleY="97391" custLinFactNeighborX="4449" custLinFactNeighborY="-1780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028FB0F7-2587-45C7-AD69-49C642E1D475}" type="pres">
      <dgm:prSet presAssocID="{A0730BCC-B9A0-4B0F-A911-C5BD90742F71}" presName="Name56" presStyleLbl="parChTrans1D2" presStyleIdx="0" presStyleCnt="3"/>
      <dgm:spPr/>
      <dgm:t>
        <a:bodyPr/>
        <a:lstStyle/>
        <a:p>
          <a:endParaRPr lang="en-US"/>
        </a:p>
      </dgm:t>
    </dgm:pt>
    <dgm:pt modelId="{4DFC0DD7-7D0C-4002-8935-56B4F1DD5320}" type="pres">
      <dgm:prSet presAssocID="{944BD4BE-4D73-4027-8E25-55DB11410C70}" presName="text0" presStyleLbl="node1" presStyleIdx="1" presStyleCnt="4" custScaleX="502524" custRadScaleRad="21435" custRadScaleInc="2761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BD962-2BF5-4E1A-A9CE-478C88DFB2A3}" type="pres">
      <dgm:prSet presAssocID="{50CC1A1C-C723-4572-A167-12404EEFA806}" presName="Name56" presStyleLbl="parChTrans1D2" presStyleIdx="1" presStyleCnt="3"/>
      <dgm:spPr/>
      <dgm:t>
        <a:bodyPr/>
        <a:lstStyle/>
        <a:p>
          <a:endParaRPr lang="en-US"/>
        </a:p>
      </dgm:t>
    </dgm:pt>
    <dgm:pt modelId="{86063C08-1187-46B3-836B-ED42DF78A216}" type="pres">
      <dgm:prSet presAssocID="{EABC59D1-62DB-43D6-A1B0-D8A41622C5CA}" presName="text0" presStyleLbl="node1" presStyleIdx="2" presStyleCnt="4" custScaleX="278840" custRadScaleRad="156021" custRadScaleInc="-13042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42B641F-B81F-4C5E-904C-A99C1F655E5C}" type="pres">
      <dgm:prSet presAssocID="{8E5D9CA4-6BA2-4AF4-B153-329E13560FEA}" presName="Name56" presStyleLbl="parChTrans1D2" presStyleIdx="2" presStyleCnt="3"/>
      <dgm:spPr/>
      <dgm:t>
        <a:bodyPr/>
        <a:lstStyle/>
        <a:p>
          <a:endParaRPr lang="en-US"/>
        </a:p>
      </dgm:t>
    </dgm:pt>
    <dgm:pt modelId="{AA9077CB-4832-4FFB-9CCB-99E2B00B7B8A}" type="pres">
      <dgm:prSet presAssocID="{2EDD6583-F566-4CB8-ABC8-9158EAE6DDF9}" presName="text0" presStyleLbl="node1" presStyleIdx="3" presStyleCnt="4" custScaleX="225738" custRadScaleRad="131138" custRadScaleInc="14605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0598F0AF-275B-44F1-A354-6440C729C8F0}" type="presOf" srcId="{3BEFCFB0-CEC4-4359-97A1-CDF8A5A5D00C}" destId="{F7ECEA41-0D5E-49A1-83F5-8B57DFF029AD}" srcOrd="0" destOrd="0" presId="urn:microsoft.com/office/officeart/2008/layout/RadialCluster"/>
    <dgm:cxn modelId="{BF3B1304-6D2E-4E4F-8024-C16F980C23F1}" srcId="{AC432B89-D5D5-499F-B78A-1C141D319C75}" destId="{EABC59D1-62DB-43D6-A1B0-D8A41622C5CA}" srcOrd="1" destOrd="0" parTransId="{50CC1A1C-C723-4572-A167-12404EEFA806}" sibTransId="{3EB9A688-15A5-423F-8484-5DA0FB4F0D76}"/>
    <dgm:cxn modelId="{44F15CF8-0739-4D6A-B6E5-8974DB74F8B6}" type="presOf" srcId="{8E5D9CA4-6BA2-4AF4-B153-329E13560FEA}" destId="{D42B641F-B81F-4C5E-904C-A99C1F655E5C}" srcOrd="0" destOrd="0" presId="urn:microsoft.com/office/officeart/2008/layout/RadialCluster"/>
    <dgm:cxn modelId="{6AEE60E7-AECA-47E5-82C5-E66A2761D0D7}" type="presOf" srcId="{EABC59D1-62DB-43D6-A1B0-D8A41622C5CA}" destId="{86063C08-1187-46B3-836B-ED42DF78A216}" srcOrd="0" destOrd="0" presId="urn:microsoft.com/office/officeart/2008/layout/RadialCluster"/>
    <dgm:cxn modelId="{F8ED8A7A-D434-4E67-8323-483DAEC7B5D4}" type="presOf" srcId="{944BD4BE-4D73-4027-8E25-55DB11410C70}" destId="{4DFC0DD7-7D0C-4002-8935-56B4F1DD5320}" srcOrd="0" destOrd="0" presId="urn:microsoft.com/office/officeart/2008/layout/RadialCluster"/>
    <dgm:cxn modelId="{B10BB39E-4F3D-4C4D-9B15-733B16A3C8B7}" srcId="{3BEFCFB0-CEC4-4359-97A1-CDF8A5A5D00C}" destId="{AC432B89-D5D5-499F-B78A-1C141D319C75}" srcOrd="0" destOrd="0" parTransId="{9B83814E-F1D5-4D3B-80E3-A7A60F80553B}" sibTransId="{34724913-7084-4A1A-BD9C-1746ABB3F162}"/>
    <dgm:cxn modelId="{3A3D1CAA-3713-4EF1-968D-DF788B9B8E46}" srcId="{AC432B89-D5D5-499F-B78A-1C141D319C75}" destId="{2EDD6583-F566-4CB8-ABC8-9158EAE6DDF9}" srcOrd="2" destOrd="0" parTransId="{8E5D9CA4-6BA2-4AF4-B153-329E13560FEA}" sibTransId="{E70E2363-9172-4E2A-AEEA-923DFE443C5B}"/>
    <dgm:cxn modelId="{45C1BC63-6630-4B17-A640-767802B5794B}" srcId="{AC432B89-D5D5-499F-B78A-1C141D319C75}" destId="{944BD4BE-4D73-4027-8E25-55DB11410C70}" srcOrd="0" destOrd="0" parTransId="{A0730BCC-B9A0-4B0F-A911-C5BD90742F71}" sibTransId="{42357469-46C9-484C-A09A-61910A83C64F}"/>
    <dgm:cxn modelId="{41ACEE7E-040C-4287-BB73-16C9BA0670A4}" type="presOf" srcId="{AC432B89-D5D5-499F-B78A-1C141D319C75}" destId="{D3959C95-163C-430F-8469-2C25D13A2E75}" srcOrd="0" destOrd="0" presId="urn:microsoft.com/office/officeart/2008/layout/RadialCluster"/>
    <dgm:cxn modelId="{5DCFA99E-B1BA-4C66-8926-1977AE0FC896}" type="presOf" srcId="{A0730BCC-B9A0-4B0F-A911-C5BD90742F71}" destId="{028FB0F7-2587-45C7-AD69-49C642E1D475}" srcOrd="0" destOrd="0" presId="urn:microsoft.com/office/officeart/2008/layout/RadialCluster"/>
    <dgm:cxn modelId="{FBF4B101-B3A0-4B2D-9026-2778183CF6E9}" type="presOf" srcId="{2EDD6583-F566-4CB8-ABC8-9158EAE6DDF9}" destId="{AA9077CB-4832-4FFB-9CCB-99E2B00B7B8A}" srcOrd="0" destOrd="0" presId="urn:microsoft.com/office/officeart/2008/layout/RadialCluster"/>
    <dgm:cxn modelId="{826A1388-3B7F-4A27-83EA-BC8210E1A61A}" type="presOf" srcId="{50CC1A1C-C723-4572-A167-12404EEFA806}" destId="{F23BD962-2BF5-4E1A-A9CE-478C88DFB2A3}" srcOrd="0" destOrd="0" presId="urn:microsoft.com/office/officeart/2008/layout/RadialCluster"/>
    <dgm:cxn modelId="{1884988A-4806-4EEB-9430-A32D265D39AD}" srcId="{3BEFCFB0-CEC4-4359-97A1-CDF8A5A5D00C}" destId="{7C7A6ABE-8772-4065-9A4F-5986538A0FFC}" srcOrd="1" destOrd="0" parTransId="{A386D9EB-CFC3-41AE-98E1-C609DAF94CA1}" sibTransId="{B8B19B99-F271-4EF2-92A0-26175D60A432}"/>
    <dgm:cxn modelId="{99D7690F-48BA-4F9A-9245-E4C105F96CE5}" type="presParOf" srcId="{F7ECEA41-0D5E-49A1-83F5-8B57DFF029AD}" destId="{0426F174-4CA9-4CAF-AE37-7A1B731D6753}" srcOrd="0" destOrd="0" presId="urn:microsoft.com/office/officeart/2008/layout/RadialCluster"/>
    <dgm:cxn modelId="{0BD36AAB-D1E7-4C28-9DCA-7F09D00EBE78}" type="presParOf" srcId="{0426F174-4CA9-4CAF-AE37-7A1B731D6753}" destId="{D3959C95-163C-430F-8469-2C25D13A2E75}" srcOrd="0" destOrd="0" presId="urn:microsoft.com/office/officeart/2008/layout/RadialCluster"/>
    <dgm:cxn modelId="{A2E5FA5B-6015-488C-A5E8-6E143200A896}" type="presParOf" srcId="{0426F174-4CA9-4CAF-AE37-7A1B731D6753}" destId="{028FB0F7-2587-45C7-AD69-49C642E1D475}" srcOrd="1" destOrd="0" presId="urn:microsoft.com/office/officeart/2008/layout/RadialCluster"/>
    <dgm:cxn modelId="{79FA5E1C-07CB-4725-BD4E-F61F6B68A9FE}" type="presParOf" srcId="{0426F174-4CA9-4CAF-AE37-7A1B731D6753}" destId="{4DFC0DD7-7D0C-4002-8935-56B4F1DD5320}" srcOrd="2" destOrd="0" presId="urn:microsoft.com/office/officeart/2008/layout/RadialCluster"/>
    <dgm:cxn modelId="{3D76BE29-ABC9-4255-920D-B12AA002A86F}" type="presParOf" srcId="{0426F174-4CA9-4CAF-AE37-7A1B731D6753}" destId="{F23BD962-2BF5-4E1A-A9CE-478C88DFB2A3}" srcOrd="3" destOrd="0" presId="urn:microsoft.com/office/officeart/2008/layout/RadialCluster"/>
    <dgm:cxn modelId="{F8AE8E5D-5C52-4BAF-BB3B-840A8FB82CDF}" type="presParOf" srcId="{0426F174-4CA9-4CAF-AE37-7A1B731D6753}" destId="{86063C08-1187-46B3-836B-ED42DF78A216}" srcOrd="4" destOrd="0" presId="urn:microsoft.com/office/officeart/2008/layout/RadialCluster"/>
    <dgm:cxn modelId="{F2759D6C-5773-4582-9387-9ED224A5C3D1}" type="presParOf" srcId="{0426F174-4CA9-4CAF-AE37-7A1B731D6753}" destId="{D42B641F-B81F-4C5E-904C-A99C1F655E5C}" srcOrd="5" destOrd="0" presId="urn:microsoft.com/office/officeart/2008/layout/RadialCluster"/>
    <dgm:cxn modelId="{3D22442C-680B-4696-9DB2-ADD7D65D99B0}" type="presParOf" srcId="{0426F174-4CA9-4CAF-AE37-7A1B731D6753}" destId="{AA9077CB-4832-4FFB-9CCB-99E2B00B7B8A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126AAE3-821D-4CAB-AE4C-DEE674A0E016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5873C9BC-9894-4301-B88F-F4BE01414DD9}">
      <dgm:prSet custT="1"/>
      <dgm:spPr/>
      <dgm:t>
        <a:bodyPr/>
        <a:lstStyle/>
        <a:p>
          <a:r>
            <a:rPr lang="hr-HR" sz="2000" dirty="0"/>
            <a:t>1. Interakcije</a:t>
          </a:r>
        </a:p>
      </dgm:t>
    </dgm:pt>
    <dgm:pt modelId="{87125992-9489-4A12-BDF4-67441E1543DD}" type="parTrans" cxnId="{CCFB1573-2A3E-479C-BF29-3FFF1F36F3AB}">
      <dgm:prSet/>
      <dgm:spPr/>
      <dgm:t>
        <a:bodyPr/>
        <a:lstStyle/>
        <a:p>
          <a:endParaRPr lang="hr-HR"/>
        </a:p>
      </dgm:t>
    </dgm:pt>
    <dgm:pt modelId="{B5F17B9B-5195-4854-90DD-A557855C103A}" type="sibTrans" cxnId="{CCFB1573-2A3E-479C-BF29-3FFF1F36F3AB}">
      <dgm:prSet/>
      <dgm:spPr/>
      <dgm:t>
        <a:bodyPr/>
        <a:lstStyle/>
        <a:p>
          <a:endParaRPr lang="hr-HR"/>
        </a:p>
      </dgm:t>
    </dgm:pt>
    <dgm:pt modelId="{8EFFBF5C-6382-49B9-8298-CC5AA91D8311}">
      <dgm:prSet custT="1"/>
      <dgm:spPr/>
      <dgm:t>
        <a:bodyPr/>
        <a:lstStyle/>
        <a:p>
          <a:r>
            <a:rPr lang="hr-HR" sz="2000" dirty="0"/>
            <a:t>2. Obitelj i zajednica</a:t>
          </a:r>
        </a:p>
      </dgm:t>
    </dgm:pt>
    <dgm:pt modelId="{FF534BB4-8852-4803-8C85-F0DA838B2430}" type="parTrans" cxnId="{0547E467-AB05-4C20-945F-598984BF57CA}">
      <dgm:prSet/>
      <dgm:spPr/>
      <dgm:t>
        <a:bodyPr/>
        <a:lstStyle/>
        <a:p>
          <a:endParaRPr lang="hr-HR"/>
        </a:p>
      </dgm:t>
    </dgm:pt>
    <dgm:pt modelId="{CCE7AA1F-3E42-493F-BED6-8BB7ADD527CA}" type="sibTrans" cxnId="{0547E467-AB05-4C20-945F-598984BF57CA}">
      <dgm:prSet/>
      <dgm:spPr/>
      <dgm:t>
        <a:bodyPr/>
        <a:lstStyle/>
        <a:p>
          <a:endParaRPr lang="hr-HR"/>
        </a:p>
      </dgm:t>
    </dgm:pt>
    <dgm:pt modelId="{8C313D87-E7AA-43A9-81F5-7A4B123B95CD}">
      <dgm:prSet custT="1"/>
      <dgm:spPr/>
      <dgm:t>
        <a:bodyPr/>
        <a:lstStyle/>
        <a:p>
          <a:r>
            <a:rPr lang="hr-HR" sz="2000" dirty="0"/>
            <a:t>3. </a:t>
          </a:r>
          <a:r>
            <a:rPr lang="hr-HR" sz="2000" dirty="0" err="1">
              <a:solidFill>
                <a:srgbClr val="FF0000"/>
              </a:solidFill>
            </a:rPr>
            <a:t>Inkluzija</a:t>
          </a:r>
          <a:r>
            <a:rPr lang="hr-HR" sz="2000" dirty="0">
              <a:solidFill>
                <a:srgbClr val="FF0000"/>
              </a:solidFill>
            </a:rPr>
            <a:t>, različitost i demokratske vrijednosti</a:t>
          </a:r>
        </a:p>
      </dgm:t>
    </dgm:pt>
    <dgm:pt modelId="{D8CAA59A-CE02-4473-B843-DA7C09832EB2}" type="parTrans" cxnId="{51603F0E-5D89-4702-808D-F7E9B420E42E}">
      <dgm:prSet/>
      <dgm:spPr/>
      <dgm:t>
        <a:bodyPr/>
        <a:lstStyle/>
        <a:p>
          <a:endParaRPr lang="hr-HR"/>
        </a:p>
      </dgm:t>
    </dgm:pt>
    <dgm:pt modelId="{A327E9DB-276E-4627-8926-E129B283A6C5}" type="sibTrans" cxnId="{51603F0E-5D89-4702-808D-F7E9B420E42E}">
      <dgm:prSet/>
      <dgm:spPr/>
      <dgm:t>
        <a:bodyPr/>
        <a:lstStyle/>
        <a:p>
          <a:endParaRPr lang="hr-HR"/>
        </a:p>
      </dgm:t>
    </dgm:pt>
    <dgm:pt modelId="{37E9B655-F675-44BE-8DF1-CCBC4357ACD5}">
      <dgm:prSet custT="1"/>
      <dgm:spPr/>
      <dgm:t>
        <a:bodyPr/>
        <a:lstStyle/>
        <a:p>
          <a:r>
            <a:rPr lang="hr-HR" sz="2000" dirty="0"/>
            <a:t>4. Procjenjivanje i planiranje</a:t>
          </a:r>
        </a:p>
      </dgm:t>
    </dgm:pt>
    <dgm:pt modelId="{AE247EAD-0697-4AEE-AE27-9F3CE5A0A9B6}" type="parTrans" cxnId="{084079EA-80CB-49FC-9349-A71F89FDC79C}">
      <dgm:prSet/>
      <dgm:spPr/>
      <dgm:t>
        <a:bodyPr/>
        <a:lstStyle/>
        <a:p>
          <a:endParaRPr lang="hr-HR"/>
        </a:p>
      </dgm:t>
    </dgm:pt>
    <dgm:pt modelId="{5781633F-71A6-4A50-94E0-E2A57B2B3D0D}" type="sibTrans" cxnId="{084079EA-80CB-49FC-9349-A71F89FDC79C}">
      <dgm:prSet/>
      <dgm:spPr/>
      <dgm:t>
        <a:bodyPr/>
        <a:lstStyle/>
        <a:p>
          <a:endParaRPr lang="hr-HR"/>
        </a:p>
      </dgm:t>
    </dgm:pt>
    <dgm:pt modelId="{2AE66191-56AF-4126-B09B-40055272B9F0}">
      <dgm:prSet custT="1"/>
      <dgm:spPr/>
      <dgm:t>
        <a:bodyPr/>
        <a:lstStyle/>
        <a:p>
          <a:r>
            <a:rPr lang="hr-HR" sz="2000" dirty="0"/>
            <a:t>5. Strategije poučavanja</a:t>
          </a:r>
        </a:p>
      </dgm:t>
    </dgm:pt>
    <dgm:pt modelId="{2DD3A354-5EF8-46AF-AF63-E73EACCBCD99}" type="parTrans" cxnId="{5A18643A-C07F-43E6-BECE-AD42CB83A2C7}">
      <dgm:prSet/>
      <dgm:spPr/>
      <dgm:t>
        <a:bodyPr/>
        <a:lstStyle/>
        <a:p>
          <a:endParaRPr lang="hr-HR"/>
        </a:p>
      </dgm:t>
    </dgm:pt>
    <dgm:pt modelId="{B39255F8-43D0-4BB6-9902-10D2115FE127}" type="sibTrans" cxnId="{5A18643A-C07F-43E6-BECE-AD42CB83A2C7}">
      <dgm:prSet/>
      <dgm:spPr/>
      <dgm:t>
        <a:bodyPr/>
        <a:lstStyle/>
        <a:p>
          <a:endParaRPr lang="hr-HR"/>
        </a:p>
      </dgm:t>
    </dgm:pt>
    <dgm:pt modelId="{69348558-2D4C-4BAE-AC32-B1C9AB2C2FC1}">
      <dgm:prSet custT="1"/>
      <dgm:spPr/>
      <dgm:t>
        <a:bodyPr/>
        <a:lstStyle/>
        <a:p>
          <a:r>
            <a:rPr lang="hr-HR" sz="2000" dirty="0"/>
            <a:t>6. Okruženje za učenje</a:t>
          </a:r>
        </a:p>
      </dgm:t>
    </dgm:pt>
    <dgm:pt modelId="{B3871F2D-EBC7-4F72-AC0D-987F29CB43BE}" type="parTrans" cxnId="{E4E8AF8B-16DC-4B2F-B9CE-416EDEA63819}">
      <dgm:prSet/>
      <dgm:spPr/>
      <dgm:t>
        <a:bodyPr/>
        <a:lstStyle/>
        <a:p>
          <a:endParaRPr lang="hr-HR"/>
        </a:p>
      </dgm:t>
    </dgm:pt>
    <dgm:pt modelId="{B5EED6C0-A6DF-4302-94B5-5FBBC37709E9}" type="sibTrans" cxnId="{E4E8AF8B-16DC-4B2F-B9CE-416EDEA63819}">
      <dgm:prSet/>
      <dgm:spPr/>
      <dgm:t>
        <a:bodyPr/>
        <a:lstStyle/>
        <a:p>
          <a:endParaRPr lang="hr-HR"/>
        </a:p>
      </dgm:t>
    </dgm:pt>
    <dgm:pt modelId="{2E07E8F4-391B-4406-BA71-BB371455C3F9}">
      <dgm:prSet custT="1"/>
      <dgm:spPr/>
      <dgm:t>
        <a:bodyPr/>
        <a:lstStyle/>
        <a:p>
          <a:r>
            <a:rPr lang="hr-HR" sz="2000" dirty="0"/>
            <a:t>7. Profesionalni razvoj</a:t>
          </a:r>
        </a:p>
      </dgm:t>
    </dgm:pt>
    <dgm:pt modelId="{D8FDC8FA-C2F9-421E-AC4B-E4539B929F02}" type="parTrans" cxnId="{5325CCC2-7BE9-43F3-B0C1-1FCCBBD2F0F3}">
      <dgm:prSet/>
      <dgm:spPr/>
      <dgm:t>
        <a:bodyPr/>
        <a:lstStyle/>
        <a:p>
          <a:endParaRPr lang="hr-HR"/>
        </a:p>
      </dgm:t>
    </dgm:pt>
    <dgm:pt modelId="{81896126-40EF-4418-9769-C60A6DE6F445}" type="sibTrans" cxnId="{5325CCC2-7BE9-43F3-B0C1-1FCCBBD2F0F3}">
      <dgm:prSet/>
      <dgm:spPr/>
      <dgm:t>
        <a:bodyPr/>
        <a:lstStyle/>
        <a:p>
          <a:endParaRPr lang="hr-HR"/>
        </a:p>
      </dgm:t>
    </dgm:pt>
    <dgm:pt modelId="{6895CDE0-F496-49A4-A475-35BA4B3785FB}" type="pres">
      <dgm:prSet presAssocID="{1126AAE3-821D-4CAB-AE4C-DEE674A0E0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71B5AA06-3D0C-4797-911F-5714B17F3A6C}" type="pres">
      <dgm:prSet presAssocID="{5873C9BC-9894-4301-B88F-F4BE01414DD9}" presName="parentLin" presStyleCnt="0"/>
      <dgm:spPr/>
      <dgm:t>
        <a:bodyPr/>
        <a:lstStyle/>
        <a:p>
          <a:endParaRPr lang="hr-HR"/>
        </a:p>
      </dgm:t>
    </dgm:pt>
    <dgm:pt modelId="{146E7388-0BAF-477A-8D1C-FCCF0A04BAA0}" type="pres">
      <dgm:prSet presAssocID="{5873C9BC-9894-4301-B88F-F4BE01414DD9}" presName="parentLeftMargin" presStyleLbl="node1" presStyleIdx="0" presStyleCnt="7"/>
      <dgm:spPr/>
      <dgm:t>
        <a:bodyPr/>
        <a:lstStyle/>
        <a:p>
          <a:endParaRPr lang="hr-HR"/>
        </a:p>
      </dgm:t>
    </dgm:pt>
    <dgm:pt modelId="{12C70455-112B-4621-AD6C-6D42D56A0842}" type="pres">
      <dgm:prSet presAssocID="{5873C9BC-9894-4301-B88F-F4BE01414DD9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31FFDC7-1617-47CD-B6AF-F8A49F01C438}" type="pres">
      <dgm:prSet presAssocID="{5873C9BC-9894-4301-B88F-F4BE01414DD9}" presName="negativeSpace" presStyleCnt="0"/>
      <dgm:spPr/>
      <dgm:t>
        <a:bodyPr/>
        <a:lstStyle/>
        <a:p>
          <a:endParaRPr lang="hr-HR"/>
        </a:p>
      </dgm:t>
    </dgm:pt>
    <dgm:pt modelId="{18C45D25-523C-4523-B9D6-B24428C2B791}" type="pres">
      <dgm:prSet presAssocID="{5873C9BC-9894-4301-B88F-F4BE01414DD9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4C496D9-9500-4E3B-9ED9-D6E3E2ACC04B}" type="pres">
      <dgm:prSet presAssocID="{B5F17B9B-5195-4854-90DD-A557855C103A}" presName="spaceBetweenRectangles" presStyleCnt="0"/>
      <dgm:spPr/>
      <dgm:t>
        <a:bodyPr/>
        <a:lstStyle/>
        <a:p>
          <a:endParaRPr lang="hr-HR"/>
        </a:p>
      </dgm:t>
    </dgm:pt>
    <dgm:pt modelId="{8E7F3F44-71E1-4D03-97F8-B5F5BC4AD967}" type="pres">
      <dgm:prSet presAssocID="{8EFFBF5C-6382-49B9-8298-CC5AA91D8311}" presName="parentLin" presStyleCnt="0"/>
      <dgm:spPr/>
      <dgm:t>
        <a:bodyPr/>
        <a:lstStyle/>
        <a:p>
          <a:endParaRPr lang="hr-HR"/>
        </a:p>
      </dgm:t>
    </dgm:pt>
    <dgm:pt modelId="{AE2F0988-7F23-42CD-8F2C-AF35514517BE}" type="pres">
      <dgm:prSet presAssocID="{8EFFBF5C-6382-49B9-8298-CC5AA91D8311}" presName="parentLeftMargin" presStyleLbl="node1" presStyleIdx="0" presStyleCnt="7"/>
      <dgm:spPr/>
      <dgm:t>
        <a:bodyPr/>
        <a:lstStyle/>
        <a:p>
          <a:endParaRPr lang="hr-HR"/>
        </a:p>
      </dgm:t>
    </dgm:pt>
    <dgm:pt modelId="{AE66EC59-1C84-457E-913F-CE45D82CFEB0}" type="pres">
      <dgm:prSet presAssocID="{8EFFBF5C-6382-49B9-8298-CC5AA91D8311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13529D6-4640-4B96-945A-0C5DD27E418E}" type="pres">
      <dgm:prSet presAssocID="{8EFFBF5C-6382-49B9-8298-CC5AA91D8311}" presName="negativeSpace" presStyleCnt="0"/>
      <dgm:spPr/>
      <dgm:t>
        <a:bodyPr/>
        <a:lstStyle/>
        <a:p>
          <a:endParaRPr lang="hr-HR"/>
        </a:p>
      </dgm:t>
    </dgm:pt>
    <dgm:pt modelId="{481C4861-7744-4B0A-99C5-5008CBE5E82B}" type="pres">
      <dgm:prSet presAssocID="{8EFFBF5C-6382-49B9-8298-CC5AA91D8311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37B544A-CE1E-4665-8549-977E6B26F5DB}" type="pres">
      <dgm:prSet presAssocID="{CCE7AA1F-3E42-493F-BED6-8BB7ADD527CA}" presName="spaceBetweenRectangles" presStyleCnt="0"/>
      <dgm:spPr/>
      <dgm:t>
        <a:bodyPr/>
        <a:lstStyle/>
        <a:p>
          <a:endParaRPr lang="hr-HR"/>
        </a:p>
      </dgm:t>
    </dgm:pt>
    <dgm:pt modelId="{2FEF7F58-984E-4C11-ACB2-CA5408CF4FE4}" type="pres">
      <dgm:prSet presAssocID="{8C313D87-E7AA-43A9-81F5-7A4B123B95CD}" presName="parentLin" presStyleCnt="0"/>
      <dgm:spPr/>
      <dgm:t>
        <a:bodyPr/>
        <a:lstStyle/>
        <a:p>
          <a:endParaRPr lang="hr-HR"/>
        </a:p>
      </dgm:t>
    </dgm:pt>
    <dgm:pt modelId="{0D496C33-9302-465E-93A3-F8817346AB0E}" type="pres">
      <dgm:prSet presAssocID="{8C313D87-E7AA-43A9-81F5-7A4B123B95CD}" presName="parentLeftMargin" presStyleLbl="node1" presStyleIdx="1" presStyleCnt="7"/>
      <dgm:spPr/>
      <dgm:t>
        <a:bodyPr/>
        <a:lstStyle/>
        <a:p>
          <a:endParaRPr lang="hr-HR"/>
        </a:p>
      </dgm:t>
    </dgm:pt>
    <dgm:pt modelId="{DD5DCC78-EAC7-4F8F-AA20-CAEBBB927009}" type="pres">
      <dgm:prSet presAssocID="{8C313D87-E7AA-43A9-81F5-7A4B123B95C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F8F902E-0681-439E-AE0D-671D2F2B9AF5}" type="pres">
      <dgm:prSet presAssocID="{8C313D87-E7AA-43A9-81F5-7A4B123B95CD}" presName="negativeSpace" presStyleCnt="0"/>
      <dgm:spPr/>
      <dgm:t>
        <a:bodyPr/>
        <a:lstStyle/>
        <a:p>
          <a:endParaRPr lang="hr-HR"/>
        </a:p>
      </dgm:t>
    </dgm:pt>
    <dgm:pt modelId="{368E768A-6F55-49EF-ABB6-66BDDFEC531D}" type="pres">
      <dgm:prSet presAssocID="{8C313D87-E7AA-43A9-81F5-7A4B123B95CD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D4C6DF2-16DF-49EA-A159-3D0D507B8480}" type="pres">
      <dgm:prSet presAssocID="{A327E9DB-276E-4627-8926-E129B283A6C5}" presName="spaceBetweenRectangles" presStyleCnt="0"/>
      <dgm:spPr/>
      <dgm:t>
        <a:bodyPr/>
        <a:lstStyle/>
        <a:p>
          <a:endParaRPr lang="hr-HR"/>
        </a:p>
      </dgm:t>
    </dgm:pt>
    <dgm:pt modelId="{CD93B32B-918E-495C-B0AB-A35C77B324E0}" type="pres">
      <dgm:prSet presAssocID="{37E9B655-F675-44BE-8DF1-CCBC4357ACD5}" presName="parentLin" presStyleCnt="0"/>
      <dgm:spPr/>
      <dgm:t>
        <a:bodyPr/>
        <a:lstStyle/>
        <a:p>
          <a:endParaRPr lang="hr-HR"/>
        </a:p>
      </dgm:t>
    </dgm:pt>
    <dgm:pt modelId="{83374C72-FB7A-4530-8F6E-F3411963F0C2}" type="pres">
      <dgm:prSet presAssocID="{37E9B655-F675-44BE-8DF1-CCBC4357ACD5}" presName="parentLeftMargin" presStyleLbl="node1" presStyleIdx="2" presStyleCnt="7"/>
      <dgm:spPr/>
      <dgm:t>
        <a:bodyPr/>
        <a:lstStyle/>
        <a:p>
          <a:endParaRPr lang="hr-HR"/>
        </a:p>
      </dgm:t>
    </dgm:pt>
    <dgm:pt modelId="{389215F1-102C-4161-9097-3079647E9A01}" type="pres">
      <dgm:prSet presAssocID="{37E9B655-F675-44BE-8DF1-CCBC4357ACD5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CF85932-C574-4419-AA0B-28FF294A8789}" type="pres">
      <dgm:prSet presAssocID="{37E9B655-F675-44BE-8DF1-CCBC4357ACD5}" presName="negativeSpace" presStyleCnt="0"/>
      <dgm:spPr/>
      <dgm:t>
        <a:bodyPr/>
        <a:lstStyle/>
        <a:p>
          <a:endParaRPr lang="hr-HR"/>
        </a:p>
      </dgm:t>
    </dgm:pt>
    <dgm:pt modelId="{3C1A1842-61D5-4D31-8056-2B66151002B8}" type="pres">
      <dgm:prSet presAssocID="{37E9B655-F675-44BE-8DF1-CCBC4357ACD5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32586B4-5D9B-4A1E-84DE-DDC04EE59114}" type="pres">
      <dgm:prSet presAssocID="{5781633F-71A6-4A50-94E0-E2A57B2B3D0D}" presName="spaceBetweenRectangles" presStyleCnt="0"/>
      <dgm:spPr/>
      <dgm:t>
        <a:bodyPr/>
        <a:lstStyle/>
        <a:p>
          <a:endParaRPr lang="hr-HR"/>
        </a:p>
      </dgm:t>
    </dgm:pt>
    <dgm:pt modelId="{44D50DA7-C8E9-4D35-AD4A-39A85FEDBFA7}" type="pres">
      <dgm:prSet presAssocID="{2AE66191-56AF-4126-B09B-40055272B9F0}" presName="parentLin" presStyleCnt="0"/>
      <dgm:spPr/>
      <dgm:t>
        <a:bodyPr/>
        <a:lstStyle/>
        <a:p>
          <a:endParaRPr lang="hr-HR"/>
        </a:p>
      </dgm:t>
    </dgm:pt>
    <dgm:pt modelId="{E5279498-0A24-4060-A54F-15C206ED9CFF}" type="pres">
      <dgm:prSet presAssocID="{2AE66191-56AF-4126-B09B-40055272B9F0}" presName="parentLeftMargin" presStyleLbl="node1" presStyleIdx="3" presStyleCnt="7"/>
      <dgm:spPr/>
      <dgm:t>
        <a:bodyPr/>
        <a:lstStyle/>
        <a:p>
          <a:endParaRPr lang="hr-HR"/>
        </a:p>
      </dgm:t>
    </dgm:pt>
    <dgm:pt modelId="{1795C7EF-0A13-4E2C-8040-AA00CCB1E994}" type="pres">
      <dgm:prSet presAssocID="{2AE66191-56AF-4126-B09B-40055272B9F0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210797F-7380-4334-A6D5-86EDCB23B792}" type="pres">
      <dgm:prSet presAssocID="{2AE66191-56AF-4126-B09B-40055272B9F0}" presName="negativeSpace" presStyleCnt="0"/>
      <dgm:spPr/>
      <dgm:t>
        <a:bodyPr/>
        <a:lstStyle/>
        <a:p>
          <a:endParaRPr lang="hr-HR"/>
        </a:p>
      </dgm:t>
    </dgm:pt>
    <dgm:pt modelId="{1DD5BABC-9346-45EC-BB22-F5183C5B6938}" type="pres">
      <dgm:prSet presAssocID="{2AE66191-56AF-4126-B09B-40055272B9F0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0A3FEA6-B293-400F-BFA6-389D39FE6889}" type="pres">
      <dgm:prSet presAssocID="{B39255F8-43D0-4BB6-9902-10D2115FE127}" presName="spaceBetweenRectangles" presStyleCnt="0"/>
      <dgm:spPr/>
      <dgm:t>
        <a:bodyPr/>
        <a:lstStyle/>
        <a:p>
          <a:endParaRPr lang="hr-HR"/>
        </a:p>
      </dgm:t>
    </dgm:pt>
    <dgm:pt modelId="{594DC2C3-B5CC-4589-B4E1-6802E4F04E81}" type="pres">
      <dgm:prSet presAssocID="{69348558-2D4C-4BAE-AC32-B1C9AB2C2FC1}" presName="parentLin" presStyleCnt="0"/>
      <dgm:spPr/>
      <dgm:t>
        <a:bodyPr/>
        <a:lstStyle/>
        <a:p>
          <a:endParaRPr lang="hr-HR"/>
        </a:p>
      </dgm:t>
    </dgm:pt>
    <dgm:pt modelId="{F59C75F6-314B-4F0F-AADF-A3654AD74E58}" type="pres">
      <dgm:prSet presAssocID="{69348558-2D4C-4BAE-AC32-B1C9AB2C2FC1}" presName="parentLeftMargin" presStyleLbl="node1" presStyleIdx="4" presStyleCnt="7"/>
      <dgm:spPr/>
      <dgm:t>
        <a:bodyPr/>
        <a:lstStyle/>
        <a:p>
          <a:endParaRPr lang="hr-HR"/>
        </a:p>
      </dgm:t>
    </dgm:pt>
    <dgm:pt modelId="{A451604F-052F-492B-96D3-BAD391159224}" type="pres">
      <dgm:prSet presAssocID="{69348558-2D4C-4BAE-AC32-B1C9AB2C2FC1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42B6658-8FC4-43B1-B678-CB51C94B277F}" type="pres">
      <dgm:prSet presAssocID="{69348558-2D4C-4BAE-AC32-B1C9AB2C2FC1}" presName="negativeSpace" presStyleCnt="0"/>
      <dgm:spPr/>
      <dgm:t>
        <a:bodyPr/>
        <a:lstStyle/>
        <a:p>
          <a:endParaRPr lang="hr-HR"/>
        </a:p>
      </dgm:t>
    </dgm:pt>
    <dgm:pt modelId="{355E14B7-DB93-4E83-818E-78A2209C7672}" type="pres">
      <dgm:prSet presAssocID="{69348558-2D4C-4BAE-AC32-B1C9AB2C2FC1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FDCDE42-AD99-4632-B639-8A59B20CBCD8}" type="pres">
      <dgm:prSet presAssocID="{B5EED6C0-A6DF-4302-94B5-5FBBC37709E9}" presName="spaceBetweenRectangles" presStyleCnt="0"/>
      <dgm:spPr/>
      <dgm:t>
        <a:bodyPr/>
        <a:lstStyle/>
        <a:p>
          <a:endParaRPr lang="hr-HR"/>
        </a:p>
      </dgm:t>
    </dgm:pt>
    <dgm:pt modelId="{D40E5AD7-7997-4E1A-8B20-7515F95DCC0E}" type="pres">
      <dgm:prSet presAssocID="{2E07E8F4-391B-4406-BA71-BB371455C3F9}" presName="parentLin" presStyleCnt="0"/>
      <dgm:spPr/>
      <dgm:t>
        <a:bodyPr/>
        <a:lstStyle/>
        <a:p>
          <a:endParaRPr lang="hr-HR"/>
        </a:p>
      </dgm:t>
    </dgm:pt>
    <dgm:pt modelId="{B5B4B278-D6D7-4041-BD39-2C190086A77E}" type="pres">
      <dgm:prSet presAssocID="{2E07E8F4-391B-4406-BA71-BB371455C3F9}" presName="parentLeftMargin" presStyleLbl="node1" presStyleIdx="5" presStyleCnt="7"/>
      <dgm:spPr/>
      <dgm:t>
        <a:bodyPr/>
        <a:lstStyle/>
        <a:p>
          <a:endParaRPr lang="hr-HR"/>
        </a:p>
      </dgm:t>
    </dgm:pt>
    <dgm:pt modelId="{3C120510-AA8C-4D78-AE0E-0A1EBC3B268A}" type="pres">
      <dgm:prSet presAssocID="{2E07E8F4-391B-4406-BA71-BB371455C3F9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A7C724F-2EC8-46FB-A7BF-C82AE7562167}" type="pres">
      <dgm:prSet presAssocID="{2E07E8F4-391B-4406-BA71-BB371455C3F9}" presName="negativeSpace" presStyleCnt="0"/>
      <dgm:spPr/>
      <dgm:t>
        <a:bodyPr/>
        <a:lstStyle/>
        <a:p>
          <a:endParaRPr lang="hr-HR"/>
        </a:p>
      </dgm:t>
    </dgm:pt>
    <dgm:pt modelId="{D1A0DC91-1EAC-40EF-A40E-DF002A3DDCF3}" type="pres">
      <dgm:prSet presAssocID="{2E07E8F4-391B-4406-BA71-BB371455C3F9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E4E8AF8B-16DC-4B2F-B9CE-416EDEA63819}" srcId="{1126AAE3-821D-4CAB-AE4C-DEE674A0E016}" destId="{69348558-2D4C-4BAE-AC32-B1C9AB2C2FC1}" srcOrd="5" destOrd="0" parTransId="{B3871F2D-EBC7-4F72-AC0D-987F29CB43BE}" sibTransId="{B5EED6C0-A6DF-4302-94B5-5FBBC37709E9}"/>
    <dgm:cxn modelId="{252A72D5-52F8-44D5-A089-8E67B2F252A4}" type="presOf" srcId="{8EFFBF5C-6382-49B9-8298-CC5AA91D8311}" destId="{AE2F0988-7F23-42CD-8F2C-AF35514517BE}" srcOrd="0" destOrd="0" presId="urn:microsoft.com/office/officeart/2005/8/layout/list1"/>
    <dgm:cxn modelId="{C518A81C-8686-4E6A-9101-85649DB01503}" type="presOf" srcId="{5873C9BC-9894-4301-B88F-F4BE01414DD9}" destId="{146E7388-0BAF-477A-8D1C-FCCF0A04BAA0}" srcOrd="0" destOrd="0" presId="urn:microsoft.com/office/officeart/2005/8/layout/list1"/>
    <dgm:cxn modelId="{5679A300-E8C1-4DD3-B919-389560356495}" type="presOf" srcId="{2AE66191-56AF-4126-B09B-40055272B9F0}" destId="{E5279498-0A24-4060-A54F-15C206ED9CFF}" srcOrd="0" destOrd="0" presId="urn:microsoft.com/office/officeart/2005/8/layout/list1"/>
    <dgm:cxn modelId="{FC694A07-EA57-4C4E-905A-BF7E036DCEE8}" type="presOf" srcId="{69348558-2D4C-4BAE-AC32-B1C9AB2C2FC1}" destId="{A451604F-052F-492B-96D3-BAD391159224}" srcOrd="1" destOrd="0" presId="urn:microsoft.com/office/officeart/2005/8/layout/list1"/>
    <dgm:cxn modelId="{BDEFA894-4564-4984-9DCF-99EF9C5F9316}" type="presOf" srcId="{37E9B655-F675-44BE-8DF1-CCBC4357ACD5}" destId="{83374C72-FB7A-4530-8F6E-F3411963F0C2}" srcOrd="0" destOrd="0" presId="urn:microsoft.com/office/officeart/2005/8/layout/list1"/>
    <dgm:cxn modelId="{968A9037-9F59-440D-9D84-AF38DA874857}" type="presOf" srcId="{5873C9BC-9894-4301-B88F-F4BE01414DD9}" destId="{12C70455-112B-4621-AD6C-6D42D56A0842}" srcOrd="1" destOrd="0" presId="urn:microsoft.com/office/officeart/2005/8/layout/list1"/>
    <dgm:cxn modelId="{4EF3A376-099C-419A-8B7E-8E5CD8A48CA4}" type="presOf" srcId="{2E07E8F4-391B-4406-BA71-BB371455C3F9}" destId="{3C120510-AA8C-4D78-AE0E-0A1EBC3B268A}" srcOrd="1" destOrd="0" presId="urn:microsoft.com/office/officeart/2005/8/layout/list1"/>
    <dgm:cxn modelId="{92698745-90B2-42B6-AC12-AF8D8632522D}" type="presOf" srcId="{8C313D87-E7AA-43A9-81F5-7A4B123B95CD}" destId="{0D496C33-9302-465E-93A3-F8817346AB0E}" srcOrd="0" destOrd="0" presId="urn:microsoft.com/office/officeart/2005/8/layout/list1"/>
    <dgm:cxn modelId="{C082E7E7-2715-490F-85F6-C1CCAF2D7683}" type="presOf" srcId="{8C313D87-E7AA-43A9-81F5-7A4B123B95CD}" destId="{DD5DCC78-EAC7-4F8F-AA20-CAEBBB927009}" srcOrd="1" destOrd="0" presId="urn:microsoft.com/office/officeart/2005/8/layout/list1"/>
    <dgm:cxn modelId="{6BD8CA2C-E4D0-411A-8D28-FED00E1513AC}" type="presOf" srcId="{1126AAE3-821D-4CAB-AE4C-DEE674A0E016}" destId="{6895CDE0-F496-49A4-A475-35BA4B3785FB}" srcOrd="0" destOrd="0" presId="urn:microsoft.com/office/officeart/2005/8/layout/list1"/>
    <dgm:cxn modelId="{5BA954E2-83BD-4388-AF97-E50322299A72}" type="presOf" srcId="{69348558-2D4C-4BAE-AC32-B1C9AB2C2FC1}" destId="{F59C75F6-314B-4F0F-AADF-A3654AD74E58}" srcOrd="0" destOrd="0" presId="urn:microsoft.com/office/officeart/2005/8/layout/list1"/>
    <dgm:cxn modelId="{D3A3BBD7-0124-4891-B96D-958C34942FE5}" type="presOf" srcId="{8EFFBF5C-6382-49B9-8298-CC5AA91D8311}" destId="{AE66EC59-1C84-457E-913F-CE45D82CFEB0}" srcOrd="1" destOrd="0" presId="urn:microsoft.com/office/officeart/2005/8/layout/list1"/>
    <dgm:cxn modelId="{51603F0E-5D89-4702-808D-F7E9B420E42E}" srcId="{1126AAE3-821D-4CAB-AE4C-DEE674A0E016}" destId="{8C313D87-E7AA-43A9-81F5-7A4B123B95CD}" srcOrd="2" destOrd="0" parTransId="{D8CAA59A-CE02-4473-B843-DA7C09832EB2}" sibTransId="{A327E9DB-276E-4627-8926-E129B283A6C5}"/>
    <dgm:cxn modelId="{CCFB1573-2A3E-479C-BF29-3FFF1F36F3AB}" srcId="{1126AAE3-821D-4CAB-AE4C-DEE674A0E016}" destId="{5873C9BC-9894-4301-B88F-F4BE01414DD9}" srcOrd="0" destOrd="0" parTransId="{87125992-9489-4A12-BDF4-67441E1543DD}" sibTransId="{B5F17B9B-5195-4854-90DD-A557855C103A}"/>
    <dgm:cxn modelId="{0547E467-AB05-4C20-945F-598984BF57CA}" srcId="{1126AAE3-821D-4CAB-AE4C-DEE674A0E016}" destId="{8EFFBF5C-6382-49B9-8298-CC5AA91D8311}" srcOrd="1" destOrd="0" parTransId="{FF534BB4-8852-4803-8C85-F0DA838B2430}" sibTransId="{CCE7AA1F-3E42-493F-BED6-8BB7ADD527CA}"/>
    <dgm:cxn modelId="{5325CCC2-7BE9-43F3-B0C1-1FCCBBD2F0F3}" srcId="{1126AAE3-821D-4CAB-AE4C-DEE674A0E016}" destId="{2E07E8F4-391B-4406-BA71-BB371455C3F9}" srcOrd="6" destOrd="0" parTransId="{D8FDC8FA-C2F9-421E-AC4B-E4539B929F02}" sibTransId="{81896126-40EF-4418-9769-C60A6DE6F445}"/>
    <dgm:cxn modelId="{5926C47A-FE8A-4E56-A087-0971440BAD31}" type="presOf" srcId="{2AE66191-56AF-4126-B09B-40055272B9F0}" destId="{1795C7EF-0A13-4E2C-8040-AA00CCB1E994}" srcOrd="1" destOrd="0" presId="urn:microsoft.com/office/officeart/2005/8/layout/list1"/>
    <dgm:cxn modelId="{7807EA7A-DF17-42C5-814A-C7DA60A8F906}" type="presOf" srcId="{2E07E8F4-391B-4406-BA71-BB371455C3F9}" destId="{B5B4B278-D6D7-4041-BD39-2C190086A77E}" srcOrd="0" destOrd="0" presId="urn:microsoft.com/office/officeart/2005/8/layout/list1"/>
    <dgm:cxn modelId="{084079EA-80CB-49FC-9349-A71F89FDC79C}" srcId="{1126AAE3-821D-4CAB-AE4C-DEE674A0E016}" destId="{37E9B655-F675-44BE-8DF1-CCBC4357ACD5}" srcOrd="3" destOrd="0" parTransId="{AE247EAD-0697-4AEE-AE27-9F3CE5A0A9B6}" sibTransId="{5781633F-71A6-4A50-94E0-E2A57B2B3D0D}"/>
    <dgm:cxn modelId="{1AE59F30-B259-49D6-A802-6168941572CF}" type="presOf" srcId="{37E9B655-F675-44BE-8DF1-CCBC4357ACD5}" destId="{389215F1-102C-4161-9097-3079647E9A01}" srcOrd="1" destOrd="0" presId="urn:microsoft.com/office/officeart/2005/8/layout/list1"/>
    <dgm:cxn modelId="{5A18643A-C07F-43E6-BECE-AD42CB83A2C7}" srcId="{1126AAE3-821D-4CAB-AE4C-DEE674A0E016}" destId="{2AE66191-56AF-4126-B09B-40055272B9F0}" srcOrd="4" destOrd="0" parTransId="{2DD3A354-5EF8-46AF-AF63-E73EACCBCD99}" sibTransId="{B39255F8-43D0-4BB6-9902-10D2115FE127}"/>
    <dgm:cxn modelId="{E59497A9-65DB-4C9C-A41E-55F358AC6CDF}" type="presParOf" srcId="{6895CDE0-F496-49A4-A475-35BA4B3785FB}" destId="{71B5AA06-3D0C-4797-911F-5714B17F3A6C}" srcOrd="0" destOrd="0" presId="urn:microsoft.com/office/officeart/2005/8/layout/list1"/>
    <dgm:cxn modelId="{62BAD5DA-1DC5-4688-B08A-E37EEE963F80}" type="presParOf" srcId="{71B5AA06-3D0C-4797-911F-5714B17F3A6C}" destId="{146E7388-0BAF-477A-8D1C-FCCF0A04BAA0}" srcOrd="0" destOrd="0" presId="urn:microsoft.com/office/officeart/2005/8/layout/list1"/>
    <dgm:cxn modelId="{A31CCB35-85F5-46FE-B186-C87BA3D569E9}" type="presParOf" srcId="{71B5AA06-3D0C-4797-911F-5714B17F3A6C}" destId="{12C70455-112B-4621-AD6C-6D42D56A0842}" srcOrd="1" destOrd="0" presId="urn:microsoft.com/office/officeart/2005/8/layout/list1"/>
    <dgm:cxn modelId="{F9FAC495-6EDF-4A2B-BF65-7B359FAA7FBB}" type="presParOf" srcId="{6895CDE0-F496-49A4-A475-35BA4B3785FB}" destId="{A31FFDC7-1617-47CD-B6AF-F8A49F01C438}" srcOrd="1" destOrd="0" presId="urn:microsoft.com/office/officeart/2005/8/layout/list1"/>
    <dgm:cxn modelId="{FAC1F9CB-C31A-45B7-B955-55BE7825B7AF}" type="presParOf" srcId="{6895CDE0-F496-49A4-A475-35BA4B3785FB}" destId="{18C45D25-523C-4523-B9D6-B24428C2B791}" srcOrd="2" destOrd="0" presId="urn:microsoft.com/office/officeart/2005/8/layout/list1"/>
    <dgm:cxn modelId="{07894046-EB0D-45F8-8B56-B5604BB370DD}" type="presParOf" srcId="{6895CDE0-F496-49A4-A475-35BA4B3785FB}" destId="{24C496D9-9500-4E3B-9ED9-D6E3E2ACC04B}" srcOrd="3" destOrd="0" presId="urn:microsoft.com/office/officeart/2005/8/layout/list1"/>
    <dgm:cxn modelId="{C5DC8A70-0D24-4A6E-810C-9F2D0700E93E}" type="presParOf" srcId="{6895CDE0-F496-49A4-A475-35BA4B3785FB}" destId="{8E7F3F44-71E1-4D03-97F8-B5F5BC4AD967}" srcOrd="4" destOrd="0" presId="urn:microsoft.com/office/officeart/2005/8/layout/list1"/>
    <dgm:cxn modelId="{ECA9F25C-100B-4A61-ACB9-7E100B7E3CD2}" type="presParOf" srcId="{8E7F3F44-71E1-4D03-97F8-B5F5BC4AD967}" destId="{AE2F0988-7F23-42CD-8F2C-AF35514517BE}" srcOrd="0" destOrd="0" presId="urn:microsoft.com/office/officeart/2005/8/layout/list1"/>
    <dgm:cxn modelId="{67F95775-BB2F-4B0C-A5C8-0A974498AAF6}" type="presParOf" srcId="{8E7F3F44-71E1-4D03-97F8-B5F5BC4AD967}" destId="{AE66EC59-1C84-457E-913F-CE45D82CFEB0}" srcOrd="1" destOrd="0" presId="urn:microsoft.com/office/officeart/2005/8/layout/list1"/>
    <dgm:cxn modelId="{45CFC451-B383-45D7-B8AA-37BDEC1F66F9}" type="presParOf" srcId="{6895CDE0-F496-49A4-A475-35BA4B3785FB}" destId="{D13529D6-4640-4B96-945A-0C5DD27E418E}" srcOrd="5" destOrd="0" presId="urn:microsoft.com/office/officeart/2005/8/layout/list1"/>
    <dgm:cxn modelId="{0D386C7D-F22F-4FBD-83D6-BBA04041BE36}" type="presParOf" srcId="{6895CDE0-F496-49A4-A475-35BA4B3785FB}" destId="{481C4861-7744-4B0A-99C5-5008CBE5E82B}" srcOrd="6" destOrd="0" presId="urn:microsoft.com/office/officeart/2005/8/layout/list1"/>
    <dgm:cxn modelId="{CFCC8D24-FC8B-40B4-AE68-289AA2F82912}" type="presParOf" srcId="{6895CDE0-F496-49A4-A475-35BA4B3785FB}" destId="{C37B544A-CE1E-4665-8549-977E6B26F5DB}" srcOrd="7" destOrd="0" presId="urn:microsoft.com/office/officeart/2005/8/layout/list1"/>
    <dgm:cxn modelId="{09AF5503-7203-4FB8-81C9-93C3E71D2F7A}" type="presParOf" srcId="{6895CDE0-F496-49A4-A475-35BA4B3785FB}" destId="{2FEF7F58-984E-4C11-ACB2-CA5408CF4FE4}" srcOrd="8" destOrd="0" presId="urn:microsoft.com/office/officeart/2005/8/layout/list1"/>
    <dgm:cxn modelId="{446F204B-A2E3-48CB-94FF-A129182DC755}" type="presParOf" srcId="{2FEF7F58-984E-4C11-ACB2-CA5408CF4FE4}" destId="{0D496C33-9302-465E-93A3-F8817346AB0E}" srcOrd="0" destOrd="0" presId="urn:microsoft.com/office/officeart/2005/8/layout/list1"/>
    <dgm:cxn modelId="{5630840B-C2C0-4E09-91B5-DC73B6891716}" type="presParOf" srcId="{2FEF7F58-984E-4C11-ACB2-CA5408CF4FE4}" destId="{DD5DCC78-EAC7-4F8F-AA20-CAEBBB927009}" srcOrd="1" destOrd="0" presId="urn:microsoft.com/office/officeart/2005/8/layout/list1"/>
    <dgm:cxn modelId="{99C32F4E-8BA6-469E-A460-6BA3B067340E}" type="presParOf" srcId="{6895CDE0-F496-49A4-A475-35BA4B3785FB}" destId="{DF8F902E-0681-439E-AE0D-671D2F2B9AF5}" srcOrd="9" destOrd="0" presId="urn:microsoft.com/office/officeart/2005/8/layout/list1"/>
    <dgm:cxn modelId="{D4548A59-261E-4085-BED9-77323EDFCCC5}" type="presParOf" srcId="{6895CDE0-F496-49A4-A475-35BA4B3785FB}" destId="{368E768A-6F55-49EF-ABB6-66BDDFEC531D}" srcOrd="10" destOrd="0" presId="urn:microsoft.com/office/officeart/2005/8/layout/list1"/>
    <dgm:cxn modelId="{EBCF7C85-F462-46E0-B6CE-F5F0B1DECD15}" type="presParOf" srcId="{6895CDE0-F496-49A4-A475-35BA4B3785FB}" destId="{CD4C6DF2-16DF-49EA-A159-3D0D507B8480}" srcOrd="11" destOrd="0" presId="urn:microsoft.com/office/officeart/2005/8/layout/list1"/>
    <dgm:cxn modelId="{0EBFA32C-8193-47E5-8CB6-64AAA9610451}" type="presParOf" srcId="{6895CDE0-F496-49A4-A475-35BA4B3785FB}" destId="{CD93B32B-918E-495C-B0AB-A35C77B324E0}" srcOrd="12" destOrd="0" presId="urn:microsoft.com/office/officeart/2005/8/layout/list1"/>
    <dgm:cxn modelId="{4E8971C1-7E14-4653-AA00-160652AF2079}" type="presParOf" srcId="{CD93B32B-918E-495C-B0AB-A35C77B324E0}" destId="{83374C72-FB7A-4530-8F6E-F3411963F0C2}" srcOrd="0" destOrd="0" presId="urn:microsoft.com/office/officeart/2005/8/layout/list1"/>
    <dgm:cxn modelId="{E125EAE0-D529-469E-92B7-1559CFD53EEB}" type="presParOf" srcId="{CD93B32B-918E-495C-B0AB-A35C77B324E0}" destId="{389215F1-102C-4161-9097-3079647E9A01}" srcOrd="1" destOrd="0" presId="urn:microsoft.com/office/officeart/2005/8/layout/list1"/>
    <dgm:cxn modelId="{8F1314FF-F8B1-443D-8740-8E0A8FCA382A}" type="presParOf" srcId="{6895CDE0-F496-49A4-A475-35BA4B3785FB}" destId="{3CF85932-C574-4419-AA0B-28FF294A8789}" srcOrd="13" destOrd="0" presId="urn:microsoft.com/office/officeart/2005/8/layout/list1"/>
    <dgm:cxn modelId="{2880FD9F-FEF1-4A96-B194-04D4713ACEF0}" type="presParOf" srcId="{6895CDE0-F496-49A4-A475-35BA4B3785FB}" destId="{3C1A1842-61D5-4D31-8056-2B66151002B8}" srcOrd="14" destOrd="0" presId="urn:microsoft.com/office/officeart/2005/8/layout/list1"/>
    <dgm:cxn modelId="{4A731289-EFD6-4DF0-B25E-6AB14AC822E4}" type="presParOf" srcId="{6895CDE0-F496-49A4-A475-35BA4B3785FB}" destId="{232586B4-5D9B-4A1E-84DE-DDC04EE59114}" srcOrd="15" destOrd="0" presId="urn:microsoft.com/office/officeart/2005/8/layout/list1"/>
    <dgm:cxn modelId="{FDC29542-63C2-4B02-ACA8-12F9E2AB7A26}" type="presParOf" srcId="{6895CDE0-F496-49A4-A475-35BA4B3785FB}" destId="{44D50DA7-C8E9-4D35-AD4A-39A85FEDBFA7}" srcOrd="16" destOrd="0" presId="urn:microsoft.com/office/officeart/2005/8/layout/list1"/>
    <dgm:cxn modelId="{90D910D3-C909-4F38-90A4-D7115CD6CBF9}" type="presParOf" srcId="{44D50DA7-C8E9-4D35-AD4A-39A85FEDBFA7}" destId="{E5279498-0A24-4060-A54F-15C206ED9CFF}" srcOrd="0" destOrd="0" presId="urn:microsoft.com/office/officeart/2005/8/layout/list1"/>
    <dgm:cxn modelId="{6AFD4AA2-AB36-4E9D-B8B7-A1E96DEBC4D6}" type="presParOf" srcId="{44D50DA7-C8E9-4D35-AD4A-39A85FEDBFA7}" destId="{1795C7EF-0A13-4E2C-8040-AA00CCB1E994}" srcOrd="1" destOrd="0" presId="urn:microsoft.com/office/officeart/2005/8/layout/list1"/>
    <dgm:cxn modelId="{AA41C7AA-F703-4BF1-ACF4-BD8C8BACE7EB}" type="presParOf" srcId="{6895CDE0-F496-49A4-A475-35BA4B3785FB}" destId="{B210797F-7380-4334-A6D5-86EDCB23B792}" srcOrd="17" destOrd="0" presId="urn:microsoft.com/office/officeart/2005/8/layout/list1"/>
    <dgm:cxn modelId="{7C63A84A-78EF-4D35-AAA8-35A727D4B6CD}" type="presParOf" srcId="{6895CDE0-F496-49A4-A475-35BA4B3785FB}" destId="{1DD5BABC-9346-45EC-BB22-F5183C5B6938}" srcOrd="18" destOrd="0" presId="urn:microsoft.com/office/officeart/2005/8/layout/list1"/>
    <dgm:cxn modelId="{8912B447-57B6-48C1-B538-BF27F7C97E86}" type="presParOf" srcId="{6895CDE0-F496-49A4-A475-35BA4B3785FB}" destId="{E0A3FEA6-B293-400F-BFA6-389D39FE6889}" srcOrd="19" destOrd="0" presId="urn:microsoft.com/office/officeart/2005/8/layout/list1"/>
    <dgm:cxn modelId="{3D48FDC9-E6C2-47D0-9089-30C4276CD4E1}" type="presParOf" srcId="{6895CDE0-F496-49A4-A475-35BA4B3785FB}" destId="{594DC2C3-B5CC-4589-B4E1-6802E4F04E81}" srcOrd="20" destOrd="0" presId="urn:microsoft.com/office/officeart/2005/8/layout/list1"/>
    <dgm:cxn modelId="{10AA76BA-4DC1-4B8B-9264-7C8ADCE0D98D}" type="presParOf" srcId="{594DC2C3-B5CC-4589-B4E1-6802E4F04E81}" destId="{F59C75F6-314B-4F0F-AADF-A3654AD74E58}" srcOrd="0" destOrd="0" presId="urn:microsoft.com/office/officeart/2005/8/layout/list1"/>
    <dgm:cxn modelId="{9F254AF0-8DB0-4CFA-98ED-E254B1D74512}" type="presParOf" srcId="{594DC2C3-B5CC-4589-B4E1-6802E4F04E81}" destId="{A451604F-052F-492B-96D3-BAD391159224}" srcOrd="1" destOrd="0" presId="urn:microsoft.com/office/officeart/2005/8/layout/list1"/>
    <dgm:cxn modelId="{61945B00-8F66-4CFA-890A-6320D929A8E6}" type="presParOf" srcId="{6895CDE0-F496-49A4-A475-35BA4B3785FB}" destId="{B42B6658-8FC4-43B1-B678-CB51C94B277F}" srcOrd="21" destOrd="0" presId="urn:microsoft.com/office/officeart/2005/8/layout/list1"/>
    <dgm:cxn modelId="{4D27D665-34F9-403C-944A-232A68EFCF35}" type="presParOf" srcId="{6895CDE0-F496-49A4-A475-35BA4B3785FB}" destId="{355E14B7-DB93-4E83-818E-78A2209C7672}" srcOrd="22" destOrd="0" presId="urn:microsoft.com/office/officeart/2005/8/layout/list1"/>
    <dgm:cxn modelId="{DDBFAFF7-BDAF-45E8-BD16-25171E6CB98F}" type="presParOf" srcId="{6895CDE0-F496-49A4-A475-35BA4B3785FB}" destId="{2FDCDE42-AD99-4632-B639-8A59B20CBCD8}" srcOrd="23" destOrd="0" presId="urn:microsoft.com/office/officeart/2005/8/layout/list1"/>
    <dgm:cxn modelId="{316283AA-8D74-4411-BFC9-04586FB87B2B}" type="presParOf" srcId="{6895CDE0-F496-49A4-A475-35BA4B3785FB}" destId="{D40E5AD7-7997-4E1A-8B20-7515F95DCC0E}" srcOrd="24" destOrd="0" presId="urn:microsoft.com/office/officeart/2005/8/layout/list1"/>
    <dgm:cxn modelId="{D142772F-5B5B-4436-AF0D-2045BD3F9C2D}" type="presParOf" srcId="{D40E5AD7-7997-4E1A-8B20-7515F95DCC0E}" destId="{B5B4B278-D6D7-4041-BD39-2C190086A77E}" srcOrd="0" destOrd="0" presId="urn:microsoft.com/office/officeart/2005/8/layout/list1"/>
    <dgm:cxn modelId="{FBC60532-C73C-485F-9329-CEE375EBCE17}" type="presParOf" srcId="{D40E5AD7-7997-4E1A-8B20-7515F95DCC0E}" destId="{3C120510-AA8C-4D78-AE0E-0A1EBC3B268A}" srcOrd="1" destOrd="0" presId="urn:microsoft.com/office/officeart/2005/8/layout/list1"/>
    <dgm:cxn modelId="{40365C30-CD4D-449C-8481-B9A81534FD09}" type="presParOf" srcId="{6895CDE0-F496-49A4-A475-35BA4B3785FB}" destId="{AA7C724F-2EC8-46FB-A7BF-C82AE7562167}" srcOrd="25" destOrd="0" presId="urn:microsoft.com/office/officeart/2005/8/layout/list1"/>
    <dgm:cxn modelId="{AA083B4A-8CF5-46BE-9C98-89B799BCA467}" type="presParOf" srcId="{6895CDE0-F496-49A4-A475-35BA4B3785FB}" destId="{D1A0DC91-1EAC-40EF-A40E-DF002A3DDCF3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0A6E1CD-C53A-4C96-B4C6-D9DAE56DBC48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4B416723-4C8C-4F26-BC21-11108BBF9EE8}">
      <dgm:prSet phldrT="[Tekst]"/>
      <dgm:spPr/>
      <dgm:t>
        <a:bodyPr/>
        <a:lstStyle/>
        <a:p>
          <a:r>
            <a:rPr lang="hr-HR" dirty="0" smtClean="0"/>
            <a:t>Teorijsko utemeljenje</a:t>
          </a:r>
          <a:endParaRPr lang="hr-HR" dirty="0"/>
        </a:p>
      </dgm:t>
    </dgm:pt>
    <dgm:pt modelId="{1E606769-895B-4005-A289-7AE850B5315B}" type="parTrans" cxnId="{DE25C020-84AE-47D7-A36D-3B01751E0478}">
      <dgm:prSet/>
      <dgm:spPr/>
      <dgm:t>
        <a:bodyPr/>
        <a:lstStyle/>
        <a:p>
          <a:endParaRPr lang="hr-HR"/>
        </a:p>
      </dgm:t>
    </dgm:pt>
    <dgm:pt modelId="{E7848669-6249-4F94-9F4C-44253B2D1FF9}" type="sibTrans" cxnId="{DE25C020-84AE-47D7-A36D-3B01751E0478}">
      <dgm:prSet/>
      <dgm:spPr/>
      <dgm:t>
        <a:bodyPr/>
        <a:lstStyle/>
        <a:p>
          <a:endParaRPr lang="hr-HR"/>
        </a:p>
      </dgm:t>
    </dgm:pt>
    <dgm:pt modelId="{8B500312-CB79-4ED6-BB9D-4FEFA5F344AE}">
      <dgm:prSet phldrT="[Tekst]" custT="1"/>
      <dgm:spPr/>
      <dgm:t>
        <a:bodyPr/>
        <a:lstStyle/>
        <a:p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</a:rPr>
            <a:t>PRAKSA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711E9F70-35FE-481F-89C4-7F5A33A4A530}" type="parTrans" cxnId="{2C8CA7CF-D590-4249-AE2E-92C0C7D03E6B}">
      <dgm:prSet/>
      <dgm:spPr/>
      <dgm:t>
        <a:bodyPr/>
        <a:lstStyle/>
        <a:p>
          <a:endParaRPr lang="hr-HR"/>
        </a:p>
      </dgm:t>
    </dgm:pt>
    <dgm:pt modelId="{44C7A544-7618-4B39-B945-F89EBBF5FFF1}" type="sibTrans" cxnId="{2C8CA7CF-D590-4249-AE2E-92C0C7D03E6B}">
      <dgm:prSet/>
      <dgm:spPr/>
      <dgm:t>
        <a:bodyPr/>
        <a:lstStyle/>
        <a:p>
          <a:endParaRPr lang="hr-HR"/>
        </a:p>
      </dgm:t>
    </dgm:pt>
    <dgm:pt modelId="{8DCF327E-4992-4CF5-846F-CED4246936BD}">
      <dgm:prSet phldrT="[Tekst]"/>
      <dgm:spPr/>
      <dgm:t>
        <a:bodyPr/>
        <a:lstStyle/>
        <a:p>
          <a:r>
            <a:rPr lang="hr-HR" dirty="0" smtClean="0"/>
            <a:t>Kvalitetna pedagoška praksa</a:t>
          </a:r>
          <a:endParaRPr lang="hr-HR" dirty="0"/>
        </a:p>
      </dgm:t>
    </dgm:pt>
    <dgm:pt modelId="{A0F27ED2-20B4-464B-A892-572F88FBFA5C}" type="parTrans" cxnId="{7748040F-93D6-4280-9606-014E69DF396E}">
      <dgm:prSet/>
      <dgm:spPr/>
      <dgm:t>
        <a:bodyPr/>
        <a:lstStyle/>
        <a:p>
          <a:endParaRPr lang="hr-HR"/>
        </a:p>
      </dgm:t>
    </dgm:pt>
    <dgm:pt modelId="{E18ACC1A-991A-40B5-930F-0F43315D5F72}" type="sibTrans" cxnId="{7748040F-93D6-4280-9606-014E69DF396E}">
      <dgm:prSet/>
      <dgm:spPr/>
      <dgm:t>
        <a:bodyPr/>
        <a:lstStyle/>
        <a:p>
          <a:endParaRPr lang="hr-HR"/>
        </a:p>
      </dgm:t>
    </dgm:pt>
    <dgm:pt modelId="{5CE33E1A-0468-40FE-935E-A6D11EBE880A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ulog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a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 odgojno-obrazovnih djelatnika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0CFA0551-747D-46DE-AECF-53DB8B322981}" type="parTrans" cxnId="{2413A97D-2B9D-49D9-8CAE-4FBB49F26E92}">
      <dgm:prSet/>
      <dgm:spPr/>
      <dgm:t>
        <a:bodyPr/>
        <a:lstStyle/>
        <a:p>
          <a:endParaRPr lang="hr-HR"/>
        </a:p>
      </dgm:t>
    </dgm:pt>
    <dgm:pt modelId="{3EE367F9-E21F-4E41-B33F-F128DD3222FF}" type="sibTrans" cxnId="{2413A97D-2B9D-49D9-8CAE-4FBB49F26E92}">
      <dgm:prSet/>
      <dgm:spPr/>
      <dgm:t>
        <a:bodyPr/>
        <a:lstStyle/>
        <a:p>
          <a:endParaRPr lang="hr-HR"/>
        </a:p>
      </dgm:t>
    </dgm:pt>
    <dgm:pt modelId="{018D231A-7A01-492D-9874-FC01FAC8075A}">
      <dgm:prSet phldrT="[Tekst]"/>
      <dgm:spPr/>
      <dgm:t>
        <a:bodyPr/>
        <a:lstStyle/>
        <a:p>
          <a:r>
            <a:rPr lang="hr-HR" dirty="0" smtClean="0"/>
            <a:t>Roditelji</a:t>
          </a:r>
          <a:endParaRPr lang="hr-HR" dirty="0"/>
        </a:p>
      </dgm:t>
    </dgm:pt>
    <dgm:pt modelId="{34D81CDF-FE2E-40D5-AFC3-17AAA5E6C0A0}" type="parTrans" cxnId="{1B34AEFD-B29C-459C-9F7E-C8E5987F537A}">
      <dgm:prSet/>
      <dgm:spPr/>
      <dgm:t>
        <a:bodyPr/>
        <a:lstStyle/>
        <a:p>
          <a:endParaRPr lang="hr-HR"/>
        </a:p>
      </dgm:t>
    </dgm:pt>
    <dgm:pt modelId="{D443419E-96CF-488F-89F8-5734741084BA}" type="sibTrans" cxnId="{1B34AEFD-B29C-459C-9F7E-C8E5987F537A}">
      <dgm:prSet/>
      <dgm:spPr/>
      <dgm:t>
        <a:bodyPr/>
        <a:lstStyle/>
        <a:p>
          <a:endParaRPr lang="hr-HR"/>
        </a:p>
      </dgm:t>
    </dgm:pt>
    <dgm:pt modelId="{708187B2-8683-4B05-8B84-7E7137CA5A4B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važnost partnerskog odnosa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: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A96A34A5-A18F-4353-88A1-1917B96FE340}" type="parTrans" cxnId="{D8C700EA-00C7-41BB-B3F1-C7ABE94AEF52}">
      <dgm:prSet/>
      <dgm:spPr/>
      <dgm:t>
        <a:bodyPr/>
        <a:lstStyle/>
        <a:p>
          <a:endParaRPr lang="hr-HR"/>
        </a:p>
      </dgm:t>
    </dgm:pt>
    <dgm:pt modelId="{741561F3-80CE-4789-AC1C-5FDDA94DA17F}" type="sibTrans" cxnId="{D8C700EA-00C7-41BB-B3F1-C7ABE94AEF52}">
      <dgm:prSet/>
      <dgm:spPr/>
      <dgm:t>
        <a:bodyPr/>
        <a:lstStyle/>
        <a:p>
          <a:endParaRPr lang="hr-HR"/>
        </a:p>
      </dgm:t>
    </dgm:pt>
    <dgm:pt modelId="{3F6F1685-B9F5-453D-A8C0-96BF041BCE03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učenje 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u 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interakcij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i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3C119B7-B971-4AD7-B08B-55B6C103898E}" type="parTrans" cxnId="{2595B6A9-A7C6-4E5B-A4D4-7C111B52CC64}">
      <dgm:prSet/>
      <dgm:spPr/>
      <dgm:t>
        <a:bodyPr/>
        <a:lstStyle/>
        <a:p>
          <a:endParaRPr lang="hr-HR"/>
        </a:p>
      </dgm:t>
    </dgm:pt>
    <dgm:pt modelId="{08829010-1E30-44F0-9650-A485C1C34EAA}" type="sibTrans" cxnId="{2595B6A9-A7C6-4E5B-A4D4-7C111B52CC64}">
      <dgm:prSet/>
      <dgm:spPr/>
      <dgm:t>
        <a:bodyPr/>
        <a:lstStyle/>
        <a:p>
          <a:endParaRPr lang="hr-HR"/>
        </a:p>
      </dgm:t>
    </dgm:pt>
    <dgm:pt modelId="{6E97E4BA-7BD0-41CE-B7A9-21826A76866D}">
      <dgm:prSet custT="1"/>
      <dgm:spPr/>
      <dgm:t>
        <a:bodyPr/>
        <a:lstStyle/>
        <a:p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7410C86E-3248-4E6D-9097-24325BE61B78}" type="parTrans" cxnId="{ED796658-3928-4C02-8C74-971A839BFEE0}">
      <dgm:prSet/>
      <dgm:spPr/>
      <dgm:t>
        <a:bodyPr/>
        <a:lstStyle/>
        <a:p>
          <a:endParaRPr lang="hr-HR"/>
        </a:p>
      </dgm:t>
    </dgm:pt>
    <dgm:pt modelId="{AF39AE49-1A8A-4BCC-B116-B1F7CDA0521D}" type="sibTrans" cxnId="{ED796658-3928-4C02-8C74-971A839BFEE0}">
      <dgm:prSet/>
      <dgm:spPr/>
      <dgm:t>
        <a:bodyPr/>
        <a:lstStyle/>
        <a:p>
          <a:endParaRPr lang="hr-HR"/>
        </a:p>
      </dgm:t>
    </dgm:pt>
    <dgm:pt modelId="{E082D332-8465-490F-9A54-F740EAF2F1F9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humanističkim i socio-konstruktivističkim načelima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00830802-E6C3-4E5D-BF6B-5401B8A76FDB}" type="parTrans" cxnId="{AA17F8D6-9CBE-42FA-9D01-9D972B6A065F}">
      <dgm:prSet/>
      <dgm:spPr/>
      <dgm:t>
        <a:bodyPr/>
        <a:lstStyle/>
        <a:p>
          <a:endParaRPr lang="hr-HR"/>
        </a:p>
      </dgm:t>
    </dgm:pt>
    <dgm:pt modelId="{07997FF0-8F38-4208-8B6F-DA53E4CB794B}" type="sibTrans" cxnId="{AA17F8D6-9CBE-42FA-9D01-9D972B6A065F}">
      <dgm:prSet/>
      <dgm:spPr/>
      <dgm:t>
        <a:bodyPr/>
        <a:lstStyle/>
        <a:p>
          <a:endParaRPr lang="hr-HR"/>
        </a:p>
      </dgm:t>
    </dgm:pt>
    <dgm:pt modelId="{2B6390AE-2704-4925-973A-B67C8F4A5991}">
      <dgm:prSet phldrT="[Tekst]" custT="1"/>
      <dgm:spPr/>
      <dgm:t>
        <a:bodyPr/>
        <a:lstStyle/>
        <a:p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de-DE" sz="1800" dirty="0" err="1" smtClean="0">
              <a:latin typeface="Cambria" panose="02040503050406030204" pitchFamily="18" charset="0"/>
              <a:ea typeface="Cambria" panose="02040503050406030204" pitchFamily="18" charset="0"/>
            </a:rPr>
            <a:t>individualiziranom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de-DE" sz="1800" dirty="0" err="1" smtClean="0">
              <a:latin typeface="Cambria" panose="02040503050406030204" pitchFamily="18" charset="0"/>
              <a:ea typeface="Cambria" panose="02040503050406030204" pitchFamily="18" charset="0"/>
            </a:rPr>
            <a:t>pristupu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F58B15B-503B-48D0-BC80-64C0E5FE417A}" type="parTrans" cxnId="{F08D58B8-7BF9-43A0-9BF1-B1A244EBF3DE}">
      <dgm:prSet/>
      <dgm:spPr/>
      <dgm:t>
        <a:bodyPr/>
        <a:lstStyle/>
        <a:p>
          <a:endParaRPr lang="en-US"/>
        </a:p>
      </dgm:t>
    </dgm:pt>
    <dgm:pt modelId="{F88808EF-D765-43B8-8D8F-EB53982536A6}" type="sibTrans" cxnId="{F08D58B8-7BF9-43A0-9BF1-B1A244EBF3DE}">
      <dgm:prSet/>
      <dgm:spPr/>
      <dgm:t>
        <a:bodyPr/>
        <a:lstStyle/>
        <a:p>
          <a:endParaRPr lang="en-US"/>
        </a:p>
      </dgm:t>
    </dgm:pt>
    <dgm:pt modelId="{C3EDA5BE-9EFD-492E-97EC-4AE2C54B4DF7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 obitelji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 kao 1. 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djetetov odgajatelj, 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D4DC922B-2E57-49EC-8D04-B2C8AEC54313}" type="parTrans" cxnId="{BDD376B5-2840-4BC9-845C-A310AEFD76F3}">
      <dgm:prSet/>
      <dgm:spPr/>
      <dgm:t>
        <a:bodyPr/>
        <a:lstStyle/>
        <a:p>
          <a:endParaRPr lang="en-US"/>
        </a:p>
      </dgm:t>
    </dgm:pt>
    <dgm:pt modelId="{E5544501-9858-4492-8EE9-FF8DA698A5D2}" type="sibTrans" cxnId="{BDD376B5-2840-4BC9-845C-A310AEFD76F3}">
      <dgm:prSet/>
      <dgm:spPr/>
      <dgm:t>
        <a:bodyPr/>
        <a:lstStyle/>
        <a:p>
          <a:endParaRPr lang="en-US"/>
        </a:p>
      </dgm:t>
    </dgm:pt>
    <dgm:pt modelId="{DE4E0446-782F-43FE-8283-C3EBF4B694E6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Društven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a 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zajednic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a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kao 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prirodno okruženje za istraživanje i učenje</a:t>
          </a:r>
          <a:r>
            <a:rPr lang="de-DE" sz="2000" dirty="0" smtClean="0">
              <a:latin typeface="Cambria" panose="02040503050406030204" pitchFamily="18" charset="0"/>
              <a:ea typeface="Cambria" panose="02040503050406030204" pitchFamily="18" charset="0"/>
            </a:rPr>
            <a:t>.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BEEEE35C-5652-402B-853C-18BA8070F247}" type="parTrans" cxnId="{81FE712A-CBEC-4CFB-AFD0-EE33AF980DCA}">
      <dgm:prSet/>
      <dgm:spPr/>
      <dgm:t>
        <a:bodyPr/>
        <a:lstStyle/>
        <a:p>
          <a:endParaRPr lang="en-US"/>
        </a:p>
      </dgm:t>
    </dgm:pt>
    <dgm:pt modelId="{43EF9972-7B48-45FE-914F-CEE559FC69F6}" type="sibTrans" cxnId="{81FE712A-CBEC-4CFB-AFD0-EE33AF980DCA}">
      <dgm:prSet/>
      <dgm:spPr/>
      <dgm:t>
        <a:bodyPr/>
        <a:lstStyle/>
        <a:p>
          <a:endParaRPr lang="en-US"/>
        </a:p>
      </dgm:t>
    </dgm:pt>
    <dgm:pt modelId="{7AE81300-93F5-41F3-B1C1-EDF8D59208E5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stručnja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ci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 koji vode i usmjeravaju djecu dok uče i istražuju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FB4D702D-54A4-46C4-962E-766B93428F9E}" type="parTrans" cxnId="{656C5C97-7DEB-45CB-A654-D4D32D8F9192}">
      <dgm:prSet/>
      <dgm:spPr/>
      <dgm:t>
        <a:bodyPr/>
        <a:lstStyle/>
        <a:p>
          <a:endParaRPr lang="en-US"/>
        </a:p>
      </dgm:t>
    </dgm:pt>
    <dgm:pt modelId="{42DD26D6-FEAF-421D-AF68-AA25371A11C0}" type="sibTrans" cxnId="{656C5C97-7DEB-45CB-A654-D4D32D8F9192}">
      <dgm:prSet/>
      <dgm:spPr/>
      <dgm:t>
        <a:bodyPr/>
        <a:lstStyle/>
        <a:p>
          <a:endParaRPr lang="en-US"/>
        </a:p>
      </dgm:t>
    </dgm:pt>
    <dgm:pt modelId="{B8EA508D-B2EE-4971-91A0-25A25EB511F4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razvojno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primjeren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a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614A1859-CED1-46CB-BA1E-EB2F3D95B56A}" type="parTrans" cxnId="{29F3B148-5484-46CF-9C08-F7B7ADA5DBB4}">
      <dgm:prSet/>
      <dgm:spPr/>
      <dgm:t>
        <a:bodyPr/>
        <a:lstStyle/>
        <a:p>
          <a:endParaRPr lang="en-US"/>
        </a:p>
      </dgm:t>
    </dgm:pt>
    <dgm:pt modelId="{FAB0DABB-685A-40CD-ADB1-44D9476D24C7}" type="sibTrans" cxnId="{29F3B148-5484-46CF-9C08-F7B7ADA5DBB4}">
      <dgm:prSet/>
      <dgm:spPr/>
      <dgm:t>
        <a:bodyPr/>
        <a:lstStyle/>
        <a:p>
          <a:endParaRPr lang="en-US"/>
        </a:p>
      </dgm:t>
    </dgm:pt>
    <dgm:pt modelId="{FCDDA9B0-130D-433B-8FBF-6E1A34B4F65C}">
      <dgm:prSet phldrT="[Tekst]" custT="1"/>
      <dgm:spPr/>
      <dgm:t>
        <a:bodyPr/>
        <a:lstStyle/>
        <a:p>
          <a:r>
            <a:rPr lang="de-DE" sz="1800" dirty="0" smtClean="0">
              <a:latin typeface="Cambria" panose="02040503050406030204" pitchFamily="18" charset="0"/>
              <a:ea typeface="Cambria" panose="02040503050406030204" pitchFamily="18" charset="0"/>
            </a:rPr>
            <a:t>u duhu uvažavanja, poticanja i autonomije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FCF67BE0-2A8E-4769-844E-E4F3CFD08693}" type="parTrans" cxnId="{B8FE006F-4499-434A-97EB-4830A637317D}">
      <dgm:prSet/>
      <dgm:spPr/>
      <dgm:t>
        <a:bodyPr/>
        <a:lstStyle/>
        <a:p>
          <a:endParaRPr lang="en-US"/>
        </a:p>
      </dgm:t>
    </dgm:pt>
    <dgm:pt modelId="{CAA7C963-E64F-4501-941A-2F91F2AF0DB2}" type="sibTrans" cxnId="{B8FE006F-4499-434A-97EB-4830A637317D}">
      <dgm:prSet/>
      <dgm:spPr/>
      <dgm:t>
        <a:bodyPr/>
        <a:lstStyle/>
        <a:p>
          <a:endParaRPr lang="en-US"/>
        </a:p>
      </dgm:t>
    </dgm:pt>
    <dgm:pt modelId="{46D68CD9-AAC9-460C-A35B-A55EB1DAB15E}" type="pres">
      <dgm:prSet presAssocID="{10A6E1CD-C53A-4C96-B4C6-D9DAE56DBC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0973B352-F145-4C56-AC1E-FAC7D70020DD}" type="pres">
      <dgm:prSet presAssocID="{4B416723-4C8C-4F26-BC21-11108BBF9EE8}" presName="composite" presStyleCnt="0"/>
      <dgm:spPr/>
    </dgm:pt>
    <dgm:pt modelId="{3C80E76D-9626-400B-ACFD-251FD278C9FF}" type="pres">
      <dgm:prSet presAssocID="{4B416723-4C8C-4F26-BC21-11108BBF9EE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67E2552-99DD-43C9-A7D8-21FB8D0BE0FC}" type="pres">
      <dgm:prSet presAssocID="{4B416723-4C8C-4F26-BC21-11108BBF9EE8}" presName="desTx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69BE446-07B9-47AF-8B27-544FD60DBF35}" type="pres">
      <dgm:prSet presAssocID="{E7848669-6249-4F94-9F4C-44253B2D1FF9}" presName="space" presStyleCnt="0"/>
      <dgm:spPr/>
    </dgm:pt>
    <dgm:pt modelId="{14471F81-CEDB-4E6D-BC8C-021EE5EB654E}" type="pres">
      <dgm:prSet presAssocID="{8DCF327E-4992-4CF5-846F-CED4246936BD}" presName="composite" presStyleCnt="0"/>
      <dgm:spPr/>
    </dgm:pt>
    <dgm:pt modelId="{B1AA6D92-BFC3-42E6-AE72-E13929CE4C5C}" type="pres">
      <dgm:prSet presAssocID="{8DCF327E-4992-4CF5-846F-CED4246936B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2E4FDA4-A7C1-4800-B511-1EB0CE681281}" type="pres">
      <dgm:prSet presAssocID="{8DCF327E-4992-4CF5-846F-CED4246936BD}" presName="desTx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853F8A2-07FF-4C5D-A9D4-D3DA4DD14D97}" type="pres">
      <dgm:prSet presAssocID="{E18ACC1A-991A-40B5-930F-0F43315D5F72}" presName="space" presStyleCnt="0"/>
      <dgm:spPr/>
    </dgm:pt>
    <dgm:pt modelId="{2B67EFD7-3F09-458D-BE2C-9A6DD438598E}" type="pres">
      <dgm:prSet presAssocID="{018D231A-7A01-492D-9874-FC01FAC8075A}" presName="composite" presStyleCnt="0"/>
      <dgm:spPr/>
    </dgm:pt>
    <dgm:pt modelId="{AC4BF46D-F136-4D39-A862-27212B0556AB}" type="pres">
      <dgm:prSet presAssocID="{018D231A-7A01-492D-9874-FC01FAC8075A}" presName="par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15AA3EE-A824-4B28-B913-A61A630A16DB}" type="pres">
      <dgm:prSet presAssocID="{018D231A-7A01-492D-9874-FC01FAC8075A}" presName="desTx" presStyleLbl="revTx" presStyleIdx="2" presStyleCnt="3" custScaleX="110407" custLinFactNeighborX="8484" custLinFactNeighborY="-136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F30624D-C390-41CF-9C7C-F2573E82C0BA}" type="presOf" srcId="{7AE81300-93F5-41F3-B1C1-EDF8D59208E5}" destId="{12E4FDA4-A7C1-4800-B511-1EB0CE681281}" srcOrd="0" destOrd="1" presId="urn:microsoft.com/office/officeart/2005/8/layout/chevron1"/>
    <dgm:cxn modelId="{2413A97D-2B9D-49D9-8CAE-4FBB49F26E92}" srcId="{8DCF327E-4992-4CF5-846F-CED4246936BD}" destId="{5CE33E1A-0468-40FE-935E-A6D11EBE880A}" srcOrd="0" destOrd="0" parTransId="{0CFA0551-747D-46DE-AECF-53DB8B322981}" sibTransId="{3EE367F9-E21F-4E41-B33F-F128DD3222FF}"/>
    <dgm:cxn modelId="{5B873DBC-BEAC-4B74-BE56-CBA0C0FD543E}" type="presOf" srcId="{6E97E4BA-7BD0-41CE-B7A9-21826A76866D}" destId="{915AA3EE-A824-4B28-B913-A61A630A16DB}" srcOrd="0" destOrd="3" presId="urn:microsoft.com/office/officeart/2005/8/layout/chevron1"/>
    <dgm:cxn modelId="{BDD376B5-2840-4BC9-845C-A310AEFD76F3}" srcId="{018D231A-7A01-492D-9874-FC01FAC8075A}" destId="{C3EDA5BE-9EFD-492E-97EC-4AE2C54B4DF7}" srcOrd="1" destOrd="0" parTransId="{D4DC922B-2E57-49EC-8D04-B2C8AEC54313}" sibTransId="{E5544501-9858-4492-8EE9-FF8DA698A5D2}"/>
    <dgm:cxn modelId="{EDCB6C14-20B1-4B97-98EA-0C0C8B897C11}" type="presOf" srcId="{8B500312-CB79-4ED6-BB9D-4FEFA5F344AE}" destId="{B67E2552-99DD-43C9-A7D8-21FB8D0BE0FC}" srcOrd="0" destOrd="0" presId="urn:microsoft.com/office/officeart/2005/8/layout/chevron1"/>
    <dgm:cxn modelId="{E68EE974-7709-447E-BBDB-9512226EAA98}" type="presOf" srcId="{10A6E1CD-C53A-4C96-B4C6-D9DAE56DBC48}" destId="{46D68CD9-AAC9-460C-A35B-A55EB1DAB15E}" srcOrd="0" destOrd="0" presId="urn:microsoft.com/office/officeart/2005/8/layout/chevron1"/>
    <dgm:cxn modelId="{4D75584F-BDE1-4FAD-A101-FE08B0703FD0}" type="presOf" srcId="{DE4E0446-782F-43FE-8283-C3EBF4B694E6}" destId="{915AA3EE-A824-4B28-B913-A61A630A16DB}" srcOrd="0" destOrd="2" presId="urn:microsoft.com/office/officeart/2005/8/layout/chevron1"/>
    <dgm:cxn modelId="{2ADBAA1D-82CD-4973-824F-A2AB1C0F0948}" type="presOf" srcId="{3F6F1685-B9F5-453D-A8C0-96BF041BCE03}" destId="{B67E2552-99DD-43C9-A7D8-21FB8D0BE0FC}" srcOrd="0" destOrd="4" presId="urn:microsoft.com/office/officeart/2005/8/layout/chevron1"/>
    <dgm:cxn modelId="{8CB30E3B-B8B2-4B35-A00F-2D44E1328DBF}" type="presOf" srcId="{4B416723-4C8C-4F26-BC21-11108BBF9EE8}" destId="{3C80E76D-9626-400B-ACFD-251FD278C9FF}" srcOrd="0" destOrd="0" presId="urn:microsoft.com/office/officeart/2005/8/layout/chevron1"/>
    <dgm:cxn modelId="{81FE712A-CBEC-4CFB-AFD0-EE33AF980DCA}" srcId="{018D231A-7A01-492D-9874-FC01FAC8075A}" destId="{DE4E0446-782F-43FE-8283-C3EBF4B694E6}" srcOrd="2" destOrd="0" parTransId="{BEEEE35C-5652-402B-853C-18BA8070F247}" sibTransId="{43EF9972-7B48-45FE-914F-CEE559FC69F6}"/>
    <dgm:cxn modelId="{629FD779-D58A-4E6E-AA4A-9B4BBC69D721}" type="presOf" srcId="{FCDDA9B0-130D-433B-8FBF-6E1A34B4F65C}" destId="{B67E2552-99DD-43C9-A7D8-21FB8D0BE0FC}" srcOrd="0" destOrd="5" presId="urn:microsoft.com/office/officeart/2005/8/layout/chevron1"/>
    <dgm:cxn modelId="{29F3B148-5484-46CF-9C08-F7B7ADA5DBB4}" srcId="{4B416723-4C8C-4F26-BC21-11108BBF9EE8}" destId="{B8EA508D-B2EE-4971-91A0-25A25EB511F4}" srcOrd="1" destOrd="0" parTransId="{614A1859-CED1-46CB-BA1E-EB2F3D95B56A}" sibTransId="{FAB0DABB-685A-40CD-ADB1-44D9476D24C7}"/>
    <dgm:cxn modelId="{2595B6A9-A7C6-4E5B-A4D4-7C111B52CC64}" srcId="{4B416723-4C8C-4F26-BC21-11108BBF9EE8}" destId="{3F6F1685-B9F5-453D-A8C0-96BF041BCE03}" srcOrd="4" destOrd="0" parTransId="{43C119B7-B971-4AD7-B08B-55B6C103898E}" sibTransId="{08829010-1E30-44F0-9650-A485C1C34EAA}"/>
    <dgm:cxn modelId="{A2474A68-9CC9-45AE-8687-F632A85BDE08}" type="presOf" srcId="{2B6390AE-2704-4925-973A-B67C8F4A5991}" destId="{B67E2552-99DD-43C9-A7D8-21FB8D0BE0FC}" srcOrd="0" destOrd="3" presId="urn:microsoft.com/office/officeart/2005/8/layout/chevron1"/>
    <dgm:cxn modelId="{44F493B7-657C-4443-A664-539A6DA7C014}" type="presOf" srcId="{8DCF327E-4992-4CF5-846F-CED4246936BD}" destId="{B1AA6D92-BFC3-42E6-AE72-E13929CE4C5C}" srcOrd="0" destOrd="0" presId="urn:microsoft.com/office/officeart/2005/8/layout/chevron1"/>
    <dgm:cxn modelId="{ED796658-3928-4C02-8C74-971A839BFEE0}" srcId="{018D231A-7A01-492D-9874-FC01FAC8075A}" destId="{6E97E4BA-7BD0-41CE-B7A9-21826A76866D}" srcOrd="3" destOrd="0" parTransId="{7410C86E-3248-4E6D-9097-24325BE61B78}" sibTransId="{AF39AE49-1A8A-4BCC-B116-B1F7CDA0521D}"/>
    <dgm:cxn modelId="{A8847A5C-F756-4302-B841-B5A5673EC2C5}" type="presOf" srcId="{018D231A-7A01-492D-9874-FC01FAC8075A}" destId="{AC4BF46D-F136-4D39-A862-27212B0556AB}" srcOrd="0" destOrd="0" presId="urn:microsoft.com/office/officeart/2005/8/layout/chevron1"/>
    <dgm:cxn modelId="{656C5C97-7DEB-45CB-A654-D4D32D8F9192}" srcId="{8DCF327E-4992-4CF5-846F-CED4246936BD}" destId="{7AE81300-93F5-41F3-B1C1-EDF8D59208E5}" srcOrd="1" destOrd="0" parTransId="{FB4D702D-54A4-46C4-962E-766B93428F9E}" sibTransId="{42DD26D6-FEAF-421D-AF68-AA25371A11C0}"/>
    <dgm:cxn modelId="{B909B340-C4F2-450E-8923-4664B76F2649}" type="presOf" srcId="{B8EA508D-B2EE-4971-91A0-25A25EB511F4}" destId="{B67E2552-99DD-43C9-A7D8-21FB8D0BE0FC}" srcOrd="0" destOrd="1" presId="urn:microsoft.com/office/officeart/2005/8/layout/chevron1"/>
    <dgm:cxn modelId="{1B34AEFD-B29C-459C-9F7E-C8E5987F537A}" srcId="{10A6E1CD-C53A-4C96-B4C6-D9DAE56DBC48}" destId="{018D231A-7A01-492D-9874-FC01FAC8075A}" srcOrd="2" destOrd="0" parTransId="{34D81CDF-FE2E-40D5-AFC3-17AAA5E6C0A0}" sibTransId="{D443419E-96CF-488F-89F8-5734741084BA}"/>
    <dgm:cxn modelId="{F08D58B8-7BF9-43A0-9BF1-B1A244EBF3DE}" srcId="{4B416723-4C8C-4F26-BC21-11108BBF9EE8}" destId="{2B6390AE-2704-4925-973A-B67C8F4A5991}" srcOrd="3" destOrd="0" parTransId="{8F58B15B-503B-48D0-BC80-64C0E5FE417A}" sibTransId="{F88808EF-D765-43B8-8D8F-EB53982536A6}"/>
    <dgm:cxn modelId="{7748040F-93D6-4280-9606-014E69DF396E}" srcId="{10A6E1CD-C53A-4C96-B4C6-D9DAE56DBC48}" destId="{8DCF327E-4992-4CF5-846F-CED4246936BD}" srcOrd="1" destOrd="0" parTransId="{A0F27ED2-20B4-464B-A892-572F88FBFA5C}" sibTransId="{E18ACC1A-991A-40B5-930F-0F43315D5F72}"/>
    <dgm:cxn modelId="{D8C700EA-00C7-41BB-B3F1-C7ABE94AEF52}" srcId="{018D231A-7A01-492D-9874-FC01FAC8075A}" destId="{708187B2-8683-4B05-8B84-7E7137CA5A4B}" srcOrd="0" destOrd="0" parTransId="{A96A34A5-A18F-4353-88A1-1917B96FE340}" sibTransId="{741561F3-80CE-4789-AC1C-5FDDA94DA17F}"/>
    <dgm:cxn modelId="{70F6DEDB-9342-412C-9D2B-1F60CD7176F8}" type="presOf" srcId="{5CE33E1A-0468-40FE-935E-A6D11EBE880A}" destId="{12E4FDA4-A7C1-4800-B511-1EB0CE681281}" srcOrd="0" destOrd="0" presId="urn:microsoft.com/office/officeart/2005/8/layout/chevron1"/>
    <dgm:cxn modelId="{2C8CA7CF-D590-4249-AE2E-92C0C7D03E6B}" srcId="{4B416723-4C8C-4F26-BC21-11108BBF9EE8}" destId="{8B500312-CB79-4ED6-BB9D-4FEFA5F344AE}" srcOrd="0" destOrd="0" parTransId="{711E9F70-35FE-481F-89C4-7F5A33A4A530}" sibTransId="{44C7A544-7618-4B39-B945-F89EBBF5FFF1}"/>
    <dgm:cxn modelId="{2905E6F7-E579-4D3F-A911-D0FBDE48D0E8}" type="presOf" srcId="{708187B2-8683-4B05-8B84-7E7137CA5A4B}" destId="{915AA3EE-A824-4B28-B913-A61A630A16DB}" srcOrd="0" destOrd="0" presId="urn:microsoft.com/office/officeart/2005/8/layout/chevron1"/>
    <dgm:cxn modelId="{CFA2AEBE-F4C3-4F06-9C68-4BB7A94DD9FE}" type="presOf" srcId="{C3EDA5BE-9EFD-492E-97EC-4AE2C54B4DF7}" destId="{915AA3EE-A824-4B28-B913-A61A630A16DB}" srcOrd="0" destOrd="1" presId="urn:microsoft.com/office/officeart/2005/8/layout/chevron1"/>
    <dgm:cxn modelId="{DE25C020-84AE-47D7-A36D-3B01751E0478}" srcId="{10A6E1CD-C53A-4C96-B4C6-D9DAE56DBC48}" destId="{4B416723-4C8C-4F26-BC21-11108BBF9EE8}" srcOrd="0" destOrd="0" parTransId="{1E606769-895B-4005-A289-7AE850B5315B}" sibTransId="{E7848669-6249-4F94-9F4C-44253B2D1FF9}"/>
    <dgm:cxn modelId="{AA17F8D6-9CBE-42FA-9D01-9D972B6A065F}" srcId="{4B416723-4C8C-4F26-BC21-11108BBF9EE8}" destId="{E082D332-8465-490F-9A54-F740EAF2F1F9}" srcOrd="2" destOrd="0" parTransId="{00830802-E6C3-4E5D-BF6B-5401B8A76FDB}" sibTransId="{07997FF0-8F38-4208-8B6F-DA53E4CB794B}"/>
    <dgm:cxn modelId="{4A7DC3DF-D556-4031-AE2B-F65F1F31040B}" type="presOf" srcId="{E082D332-8465-490F-9A54-F740EAF2F1F9}" destId="{B67E2552-99DD-43C9-A7D8-21FB8D0BE0FC}" srcOrd="0" destOrd="2" presId="urn:microsoft.com/office/officeart/2005/8/layout/chevron1"/>
    <dgm:cxn modelId="{B8FE006F-4499-434A-97EB-4830A637317D}" srcId="{4B416723-4C8C-4F26-BC21-11108BBF9EE8}" destId="{FCDDA9B0-130D-433B-8FBF-6E1A34B4F65C}" srcOrd="5" destOrd="0" parTransId="{FCF67BE0-2A8E-4769-844E-E4F3CFD08693}" sibTransId="{CAA7C963-E64F-4501-941A-2F91F2AF0DB2}"/>
    <dgm:cxn modelId="{5D6DB2B1-2273-4B29-9302-4178E20865B1}" type="presParOf" srcId="{46D68CD9-AAC9-460C-A35B-A55EB1DAB15E}" destId="{0973B352-F145-4C56-AC1E-FAC7D70020DD}" srcOrd="0" destOrd="0" presId="urn:microsoft.com/office/officeart/2005/8/layout/chevron1"/>
    <dgm:cxn modelId="{38E5E791-5CB2-4AFF-B77C-66B9C81E8845}" type="presParOf" srcId="{0973B352-F145-4C56-AC1E-FAC7D70020DD}" destId="{3C80E76D-9626-400B-ACFD-251FD278C9FF}" srcOrd="0" destOrd="0" presId="urn:microsoft.com/office/officeart/2005/8/layout/chevron1"/>
    <dgm:cxn modelId="{0449EC8F-48BD-4CC6-B34C-02FEA8413CDF}" type="presParOf" srcId="{0973B352-F145-4C56-AC1E-FAC7D70020DD}" destId="{B67E2552-99DD-43C9-A7D8-21FB8D0BE0FC}" srcOrd="1" destOrd="0" presId="urn:microsoft.com/office/officeart/2005/8/layout/chevron1"/>
    <dgm:cxn modelId="{BA95B690-FE5B-4417-A690-3190DAE22F10}" type="presParOf" srcId="{46D68CD9-AAC9-460C-A35B-A55EB1DAB15E}" destId="{769BE446-07B9-47AF-8B27-544FD60DBF35}" srcOrd="1" destOrd="0" presId="urn:microsoft.com/office/officeart/2005/8/layout/chevron1"/>
    <dgm:cxn modelId="{6BDC9984-C65B-40A6-B802-545E8F1A42EF}" type="presParOf" srcId="{46D68CD9-AAC9-460C-A35B-A55EB1DAB15E}" destId="{14471F81-CEDB-4E6D-BC8C-021EE5EB654E}" srcOrd="2" destOrd="0" presId="urn:microsoft.com/office/officeart/2005/8/layout/chevron1"/>
    <dgm:cxn modelId="{17A4D4AC-FA4D-4B0E-A3D7-768D0E7640EA}" type="presParOf" srcId="{14471F81-CEDB-4E6D-BC8C-021EE5EB654E}" destId="{B1AA6D92-BFC3-42E6-AE72-E13929CE4C5C}" srcOrd="0" destOrd="0" presId="urn:microsoft.com/office/officeart/2005/8/layout/chevron1"/>
    <dgm:cxn modelId="{A0FFCC4A-0B72-484D-80A3-DE6EACDDDA41}" type="presParOf" srcId="{14471F81-CEDB-4E6D-BC8C-021EE5EB654E}" destId="{12E4FDA4-A7C1-4800-B511-1EB0CE681281}" srcOrd="1" destOrd="0" presId="urn:microsoft.com/office/officeart/2005/8/layout/chevron1"/>
    <dgm:cxn modelId="{A0EC4197-8089-4F44-A5E8-C5785E2B67B1}" type="presParOf" srcId="{46D68CD9-AAC9-460C-A35B-A55EB1DAB15E}" destId="{A853F8A2-07FF-4C5D-A9D4-D3DA4DD14D97}" srcOrd="3" destOrd="0" presId="urn:microsoft.com/office/officeart/2005/8/layout/chevron1"/>
    <dgm:cxn modelId="{CA182B0A-D042-47DA-9881-925738B83BD2}" type="presParOf" srcId="{46D68CD9-AAC9-460C-A35B-A55EB1DAB15E}" destId="{2B67EFD7-3F09-458D-BE2C-9A6DD438598E}" srcOrd="4" destOrd="0" presId="urn:microsoft.com/office/officeart/2005/8/layout/chevron1"/>
    <dgm:cxn modelId="{4CA18827-40C4-47BF-B371-D8FD7B346D77}" type="presParOf" srcId="{2B67EFD7-3F09-458D-BE2C-9A6DD438598E}" destId="{AC4BF46D-F136-4D39-A862-27212B0556AB}" srcOrd="0" destOrd="0" presId="urn:microsoft.com/office/officeart/2005/8/layout/chevron1"/>
    <dgm:cxn modelId="{4FB6AF53-AB32-43E5-89FE-88E0DC0D0BCB}" type="presParOf" srcId="{2B67EFD7-3F09-458D-BE2C-9A6DD438598E}" destId="{915AA3EE-A824-4B28-B913-A61A630A16DB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FDE6256-1256-4BA7-A150-172DB7ED00DE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84AD8CB4-9F33-4B5C-8805-72779C289483}">
      <dgm:prSet phldrT="[Tekst]" custT="1"/>
      <dgm:spPr>
        <a:xfrm>
          <a:off x="0" y="2616"/>
          <a:ext cx="9688512" cy="992160"/>
        </a:xfrm>
        <a:solidFill>
          <a:schemeClr val="accent4">
            <a:hueOff val="10395692"/>
            <a:satOff val="-47968"/>
            <a:lumOff val="1765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1. </a:t>
          </a:r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Odgajateljska procjena važnosti kvalitetne pedagoške prakse usmjerene prema djeci izloženoj riziku socijalne isključenosti za njihov razvoj i učenje</a:t>
          </a:r>
          <a:endParaRPr lang="hr-HR" sz="24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2BF9396D-3E58-4AF9-8B58-533E190E37F6}" type="parTrans" cxnId="{5565C8C8-9F8D-4ED7-94D1-9A8F6D670019}">
      <dgm:prSet/>
      <dgm:spPr/>
      <dgm:t>
        <a:bodyPr/>
        <a:lstStyle/>
        <a:p>
          <a:endParaRPr lang="hr-HR"/>
        </a:p>
      </dgm:t>
    </dgm:pt>
    <dgm:pt modelId="{62F865C1-FC9B-4974-A2FE-74038B330162}" type="sibTrans" cxnId="{5565C8C8-9F8D-4ED7-94D1-9A8F6D670019}">
      <dgm:prSet/>
      <dgm:spPr/>
      <dgm:t>
        <a:bodyPr/>
        <a:lstStyle/>
        <a:p>
          <a:endParaRPr lang="hr-HR"/>
        </a:p>
      </dgm:t>
    </dgm:pt>
    <dgm:pt modelId="{D666CE41-75B8-4133-B20C-D10A043CBD51}">
      <dgm:prSet phldrT="[Tekst]" custT="1"/>
      <dgm:spPr>
        <a:xfrm>
          <a:off x="0" y="994776"/>
          <a:ext cx="9688512" cy="877680"/>
        </a:xfrm>
      </dgm:spPr>
      <dgm:t>
        <a:bodyPr/>
        <a:lstStyle/>
        <a:p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24 čestice; procijenite važnost KPP prema djeci u RSI; 4 dimenzije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DBF3616F-FF75-418C-BE38-5E96BCE95EA5}" type="parTrans" cxnId="{BB84E2E5-F059-475C-908C-7DF974A68536}">
      <dgm:prSet/>
      <dgm:spPr/>
      <dgm:t>
        <a:bodyPr/>
        <a:lstStyle/>
        <a:p>
          <a:endParaRPr lang="hr-HR"/>
        </a:p>
      </dgm:t>
    </dgm:pt>
    <dgm:pt modelId="{82833281-954E-4781-8162-46D4FB44969A}" type="sibTrans" cxnId="{BB84E2E5-F059-475C-908C-7DF974A68536}">
      <dgm:prSet/>
      <dgm:spPr/>
      <dgm:t>
        <a:bodyPr/>
        <a:lstStyle/>
        <a:p>
          <a:endParaRPr lang="hr-HR"/>
        </a:p>
      </dgm:t>
    </dgm:pt>
    <dgm:pt modelId="{4F1C4601-6374-4484-9EB6-1A1ED9452402}">
      <dgm:prSet phldrT="[Tekst]" custT="1"/>
      <dgm:spPr>
        <a:xfrm>
          <a:off x="0" y="1872456"/>
          <a:ext cx="9688512" cy="992160"/>
        </a:xfrm>
      </dgm:spPr>
      <dgm:t>
        <a:bodyPr/>
        <a:lstStyle/>
        <a:p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2. </a:t>
          </a:r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Odgajateljska </a:t>
          </a:r>
          <a:r>
            <a:rPr lang="hr-HR" sz="2400" dirty="0" err="1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samoprocjena</a:t>
          </a:r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pedagoške prakse prema djetetu u riziku socijalne isključenosti</a:t>
          </a:r>
          <a:endParaRPr lang="hr-HR" sz="24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82D8CEA3-59E2-4727-8FC2-2E830DA1DFE0}" type="parTrans" cxnId="{83146093-D2DC-444F-AE87-79C716F25D2E}">
      <dgm:prSet/>
      <dgm:spPr/>
      <dgm:t>
        <a:bodyPr/>
        <a:lstStyle/>
        <a:p>
          <a:endParaRPr lang="hr-HR"/>
        </a:p>
      </dgm:t>
    </dgm:pt>
    <dgm:pt modelId="{D7057E7F-A5A2-4BC1-94BE-446255F7850C}" type="sibTrans" cxnId="{83146093-D2DC-444F-AE87-79C716F25D2E}">
      <dgm:prSet/>
      <dgm:spPr/>
      <dgm:t>
        <a:bodyPr/>
        <a:lstStyle/>
        <a:p>
          <a:endParaRPr lang="hr-HR"/>
        </a:p>
      </dgm:t>
    </dgm:pt>
    <dgm:pt modelId="{62E1EC98-0E49-4EBC-B113-8A0E8A2FCA29}">
      <dgm:prSet phldrT="[Tekst]" custT="1"/>
      <dgm:spPr>
        <a:xfrm>
          <a:off x="0" y="2864616"/>
          <a:ext cx="9688512" cy="877680"/>
        </a:xfrm>
      </dgm:spPr>
      <dgm:t>
        <a:bodyPr/>
        <a:lstStyle/>
        <a:p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46 čestica; 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U kojoj mjeri dolje navedena ponašanja opisuju Vašu pedagošku praksu i/ili samo dijete:  1 nikad do 7 uvijek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6DB11080-9C75-4571-8685-CFC81E8B6CDB}" type="parTrans" cxnId="{E44D82FE-5582-490A-9D67-2359018FBFF4}">
      <dgm:prSet/>
      <dgm:spPr/>
      <dgm:t>
        <a:bodyPr/>
        <a:lstStyle/>
        <a:p>
          <a:endParaRPr lang="hr-HR"/>
        </a:p>
      </dgm:t>
    </dgm:pt>
    <dgm:pt modelId="{F70073B0-4A83-4826-A250-DE1A5F0A8E6F}" type="sibTrans" cxnId="{E44D82FE-5582-490A-9D67-2359018FBFF4}">
      <dgm:prSet/>
      <dgm:spPr/>
      <dgm:t>
        <a:bodyPr/>
        <a:lstStyle/>
        <a:p>
          <a:endParaRPr lang="hr-HR"/>
        </a:p>
      </dgm:t>
    </dgm:pt>
    <dgm:pt modelId="{3F5A0CDF-B86F-47D2-A6BE-4B6CD89594F5}">
      <dgm:prSet phldrT="[Tekst]" custT="1"/>
      <dgm:spPr>
        <a:xfrm>
          <a:off x="0" y="994776"/>
          <a:ext cx="9688512" cy="877680"/>
        </a:xfrm>
      </dgm:spPr>
      <dgm:t>
        <a:bodyPr/>
        <a:lstStyle/>
        <a:p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procjena na skali od 1 (uopće nije važno) do  7 (iznimno je važno) 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B6DF0C2B-E5E4-4EB4-8ECE-DB8499F20877}" type="parTrans" cxnId="{8855DD92-65AE-4355-B514-2E9576412B70}">
      <dgm:prSet/>
      <dgm:spPr/>
      <dgm:t>
        <a:bodyPr/>
        <a:lstStyle/>
        <a:p>
          <a:endParaRPr lang="hr-HR"/>
        </a:p>
      </dgm:t>
    </dgm:pt>
    <dgm:pt modelId="{16F973DF-D61B-4779-ADDB-7AB3D0DD0E42}" type="sibTrans" cxnId="{8855DD92-65AE-4355-B514-2E9576412B70}">
      <dgm:prSet/>
      <dgm:spPr/>
      <dgm:t>
        <a:bodyPr/>
        <a:lstStyle/>
        <a:p>
          <a:endParaRPr lang="hr-HR"/>
        </a:p>
      </dgm:t>
    </dgm:pt>
    <dgm:pt modelId="{DA26496B-D70F-4A3D-AC60-F03F382F7937}">
      <dgm:prSet phldrT="[Tekst]" custT="1"/>
      <dgm:spPr>
        <a:xfrm>
          <a:off x="0" y="2864616"/>
          <a:ext cx="9688512" cy="877680"/>
        </a:xfrm>
      </dgm:spPr>
      <dgm:t>
        <a:bodyPr/>
        <a:lstStyle/>
        <a:p>
          <a:r>
            <a:rPr lang="hr-HR" sz="1800" dirty="0" err="1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samoprocjena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na skali od 1 (nikada) do 7 (uvijek)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49311492-BDA4-457E-8579-0CFFD2E2252B}" type="parTrans" cxnId="{F23A6EC1-B21D-4A33-B1DB-719328B644F8}">
      <dgm:prSet/>
      <dgm:spPr/>
      <dgm:t>
        <a:bodyPr/>
        <a:lstStyle/>
        <a:p>
          <a:endParaRPr lang="hr-HR"/>
        </a:p>
      </dgm:t>
    </dgm:pt>
    <dgm:pt modelId="{B8EE0779-6EA1-4002-8CB2-A37AF73F062F}" type="sibTrans" cxnId="{F23A6EC1-B21D-4A33-B1DB-719328B644F8}">
      <dgm:prSet/>
      <dgm:spPr/>
      <dgm:t>
        <a:bodyPr/>
        <a:lstStyle/>
        <a:p>
          <a:endParaRPr lang="hr-HR"/>
        </a:p>
      </dgm:t>
    </dgm:pt>
    <dgm:pt modelId="{8995294F-0A04-4CC9-B894-F6565BB87DFA}" type="pres">
      <dgm:prSet presAssocID="{4FDE6256-1256-4BA7-A150-172DB7ED00D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0BAC23A-C76F-4E12-A5A5-76D20097F458}" type="pres">
      <dgm:prSet presAssocID="{4F1C4601-6374-4484-9EB6-1A1ED9452402}" presName="boxAndChildren" presStyleCnt="0"/>
      <dgm:spPr/>
    </dgm:pt>
    <dgm:pt modelId="{DC936E0A-A37D-43FC-A51C-1F596ECE84A7}" type="pres">
      <dgm:prSet presAssocID="{4F1C4601-6374-4484-9EB6-1A1ED9452402}" presName="parentTextBox" presStyleLbl="node1" presStyleIdx="0" presStyleCnt="2"/>
      <dgm:spPr/>
      <dgm:t>
        <a:bodyPr/>
        <a:lstStyle/>
        <a:p>
          <a:endParaRPr lang="hr-HR"/>
        </a:p>
      </dgm:t>
    </dgm:pt>
    <dgm:pt modelId="{E2FDF7AA-82B6-4EB7-A258-2369DB4E7884}" type="pres">
      <dgm:prSet presAssocID="{4F1C4601-6374-4484-9EB6-1A1ED9452402}" presName="entireBox" presStyleLbl="node1" presStyleIdx="0" presStyleCnt="2" custLinFactNeighborX="48" custLinFactNeighborY="1857"/>
      <dgm:spPr/>
      <dgm:t>
        <a:bodyPr/>
        <a:lstStyle/>
        <a:p>
          <a:endParaRPr lang="hr-HR"/>
        </a:p>
      </dgm:t>
    </dgm:pt>
    <dgm:pt modelId="{19657C6A-4008-446D-8371-73A5756252E9}" type="pres">
      <dgm:prSet presAssocID="{4F1C4601-6374-4484-9EB6-1A1ED9452402}" presName="descendantBox" presStyleCnt="0"/>
      <dgm:spPr/>
    </dgm:pt>
    <dgm:pt modelId="{155F3E34-A2DD-45B3-99C1-5BE054C024FE}" type="pres">
      <dgm:prSet presAssocID="{62E1EC98-0E49-4EBC-B113-8A0E8A2FCA29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71878FB-BCFC-412A-8BDE-0E5E941B3C71}" type="pres">
      <dgm:prSet presAssocID="{DA26496B-D70F-4A3D-AC60-F03F382F7937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FAFE0B1-735F-4C45-8E75-A71A5450D163}" type="pres">
      <dgm:prSet presAssocID="{62F865C1-FC9B-4974-A2FE-74038B330162}" presName="sp" presStyleCnt="0"/>
      <dgm:spPr/>
    </dgm:pt>
    <dgm:pt modelId="{D8F99873-3C7E-4BDF-A21A-633DF577225D}" type="pres">
      <dgm:prSet presAssocID="{84AD8CB4-9F33-4B5C-8805-72779C289483}" presName="arrowAndChildren" presStyleCnt="0"/>
      <dgm:spPr/>
    </dgm:pt>
    <dgm:pt modelId="{DD855638-FF00-46D6-A1E5-7DA6EFF4566F}" type="pres">
      <dgm:prSet presAssocID="{84AD8CB4-9F33-4B5C-8805-72779C289483}" presName="parentTextArrow" presStyleLbl="node1" presStyleIdx="0" presStyleCnt="2"/>
      <dgm:spPr/>
      <dgm:t>
        <a:bodyPr/>
        <a:lstStyle/>
        <a:p>
          <a:endParaRPr lang="hr-HR"/>
        </a:p>
      </dgm:t>
    </dgm:pt>
    <dgm:pt modelId="{8FFBE4C9-C3B3-4F37-9BDF-45D39E562FBC}" type="pres">
      <dgm:prSet presAssocID="{84AD8CB4-9F33-4B5C-8805-72779C289483}" presName="arrow" presStyleLbl="node1" presStyleIdx="1" presStyleCnt="2"/>
      <dgm:spPr/>
      <dgm:t>
        <a:bodyPr/>
        <a:lstStyle/>
        <a:p>
          <a:endParaRPr lang="hr-HR"/>
        </a:p>
      </dgm:t>
    </dgm:pt>
    <dgm:pt modelId="{F9065893-4114-4A5D-A7CA-B0310C7026BD}" type="pres">
      <dgm:prSet presAssocID="{84AD8CB4-9F33-4B5C-8805-72779C289483}" presName="descendantArrow" presStyleCnt="0"/>
      <dgm:spPr/>
    </dgm:pt>
    <dgm:pt modelId="{9CE9CFEC-C0DB-4996-89D2-CF063F9F293C}" type="pres">
      <dgm:prSet presAssocID="{D666CE41-75B8-4133-B20C-D10A043CBD51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A770DE8-A53D-482B-9B21-61C27D250F2F}" type="pres">
      <dgm:prSet presAssocID="{3F5A0CDF-B86F-47D2-A6BE-4B6CD89594F5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5565C8C8-9F8D-4ED7-94D1-9A8F6D670019}" srcId="{4FDE6256-1256-4BA7-A150-172DB7ED00DE}" destId="{84AD8CB4-9F33-4B5C-8805-72779C289483}" srcOrd="0" destOrd="0" parTransId="{2BF9396D-3E58-4AF9-8B58-533E190E37F6}" sibTransId="{62F865C1-FC9B-4974-A2FE-74038B330162}"/>
    <dgm:cxn modelId="{37F182E4-0521-48FF-A2CE-6E2117CA6653}" type="presOf" srcId="{D666CE41-75B8-4133-B20C-D10A043CBD51}" destId="{9CE9CFEC-C0DB-4996-89D2-CF063F9F293C}" srcOrd="0" destOrd="0" presId="urn:microsoft.com/office/officeart/2005/8/layout/process4"/>
    <dgm:cxn modelId="{20CB9616-191D-4C1F-9B2A-BE7047E808F5}" type="presOf" srcId="{DA26496B-D70F-4A3D-AC60-F03F382F7937}" destId="{A71878FB-BCFC-412A-8BDE-0E5E941B3C71}" srcOrd="0" destOrd="0" presId="urn:microsoft.com/office/officeart/2005/8/layout/process4"/>
    <dgm:cxn modelId="{F980F501-D192-489A-8182-31826279B5C3}" type="presOf" srcId="{62E1EC98-0E49-4EBC-B113-8A0E8A2FCA29}" destId="{155F3E34-A2DD-45B3-99C1-5BE054C024FE}" srcOrd="0" destOrd="0" presId="urn:microsoft.com/office/officeart/2005/8/layout/process4"/>
    <dgm:cxn modelId="{B4D095B5-060B-479A-A3C1-94301EF2AC5B}" type="presOf" srcId="{3F5A0CDF-B86F-47D2-A6BE-4B6CD89594F5}" destId="{0A770DE8-A53D-482B-9B21-61C27D250F2F}" srcOrd="0" destOrd="0" presId="urn:microsoft.com/office/officeart/2005/8/layout/process4"/>
    <dgm:cxn modelId="{83146093-D2DC-444F-AE87-79C716F25D2E}" srcId="{4FDE6256-1256-4BA7-A150-172DB7ED00DE}" destId="{4F1C4601-6374-4484-9EB6-1A1ED9452402}" srcOrd="1" destOrd="0" parTransId="{82D8CEA3-59E2-4727-8FC2-2E830DA1DFE0}" sibTransId="{D7057E7F-A5A2-4BC1-94BE-446255F7850C}"/>
    <dgm:cxn modelId="{23918B26-F522-471E-8F94-A2CC55FD3C84}" type="presOf" srcId="{84AD8CB4-9F33-4B5C-8805-72779C289483}" destId="{DD855638-FF00-46D6-A1E5-7DA6EFF4566F}" srcOrd="0" destOrd="0" presId="urn:microsoft.com/office/officeart/2005/8/layout/process4"/>
    <dgm:cxn modelId="{E44D82FE-5582-490A-9D67-2359018FBFF4}" srcId="{4F1C4601-6374-4484-9EB6-1A1ED9452402}" destId="{62E1EC98-0E49-4EBC-B113-8A0E8A2FCA29}" srcOrd="0" destOrd="0" parTransId="{6DB11080-9C75-4571-8685-CFC81E8B6CDB}" sibTransId="{F70073B0-4A83-4826-A250-DE1A5F0A8E6F}"/>
    <dgm:cxn modelId="{D39FE022-A1F9-4985-8BE2-6A81945E11F8}" type="presOf" srcId="{4F1C4601-6374-4484-9EB6-1A1ED9452402}" destId="{DC936E0A-A37D-43FC-A51C-1F596ECE84A7}" srcOrd="0" destOrd="0" presId="urn:microsoft.com/office/officeart/2005/8/layout/process4"/>
    <dgm:cxn modelId="{8855DD92-65AE-4355-B514-2E9576412B70}" srcId="{84AD8CB4-9F33-4B5C-8805-72779C289483}" destId="{3F5A0CDF-B86F-47D2-A6BE-4B6CD89594F5}" srcOrd="1" destOrd="0" parTransId="{B6DF0C2B-E5E4-4EB4-8ECE-DB8499F20877}" sibTransId="{16F973DF-D61B-4779-ADDB-7AB3D0DD0E42}"/>
    <dgm:cxn modelId="{BB84E2E5-F059-475C-908C-7DF974A68536}" srcId="{84AD8CB4-9F33-4B5C-8805-72779C289483}" destId="{D666CE41-75B8-4133-B20C-D10A043CBD51}" srcOrd="0" destOrd="0" parTransId="{DBF3616F-FF75-418C-BE38-5E96BCE95EA5}" sibTransId="{82833281-954E-4781-8162-46D4FB44969A}"/>
    <dgm:cxn modelId="{8A71FEA8-632D-472D-8640-2B594BB7FAED}" type="presOf" srcId="{84AD8CB4-9F33-4B5C-8805-72779C289483}" destId="{8FFBE4C9-C3B3-4F37-9BDF-45D39E562FBC}" srcOrd="1" destOrd="0" presId="urn:microsoft.com/office/officeart/2005/8/layout/process4"/>
    <dgm:cxn modelId="{C1A97EEF-BF41-44B6-9C4E-F1B112DB7250}" type="presOf" srcId="{4FDE6256-1256-4BA7-A150-172DB7ED00DE}" destId="{8995294F-0A04-4CC9-B894-F6565BB87DFA}" srcOrd="0" destOrd="0" presId="urn:microsoft.com/office/officeart/2005/8/layout/process4"/>
    <dgm:cxn modelId="{C6134148-3D1B-4B63-BD2F-6519503AE935}" type="presOf" srcId="{4F1C4601-6374-4484-9EB6-1A1ED9452402}" destId="{E2FDF7AA-82B6-4EB7-A258-2369DB4E7884}" srcOrd="1" destOrd="0" presId="urn:microsoft.com/office/officeart/2005/8/layout/process4"/>
    <dgm:cxn modelId="{F23A6EC1-B21D-4A33-B1DB-719328B644F8}" srcId="{4F1C4601-6374-4484-9EB6-1A1ED9452402}" destId="{DA26496B-D70F-4A3D-AC60-F03F382F7937}" srcOrd="1" destOrd="0" parTransId="{49311492-BDA4-457E-8579-0CFFD2E2252B}" sibTransId="{B8EE0779-6EA1-4002-8CB2-A37AF73F062F}"/>
    <dgm:cxn modelId="{73A96E7E-0369-41CE-BAE7-A5705C346702}" type="presParOf" srcId="{8995294F-0A04-4CC9-B894-F6565BB87DFA}" destId="{30BAC23A-C76F-4E12-A5A5-76D20097F458}" srcOrd="0" destOrd="0" presId="urn:microsoft.com/office/officeart/2005/8/layout/process4"/>
    <dgm:cxn modelId="{8134E3E7-AD5B-4989-8E9E-273FCDA3CCD1}" type="presParOf" srcId="{30BAC23A-C76F-4E12-A5A5-76D20097F458}" destId="{DC936E0A-A37D-43FC-A51C-1F596ECE84A7}" srcOrd="0" destOrd="0" presId="urn:microsoft.com/office/officeart/2005/8/layout/process4"/>
    <dgm:cxn modelId="{FCC1CC30-0580-4EAC-9C15-FBD7BBF36262}" type="presParOf" srcId="{30BAC23A-C76F-4E12-A5A5-76D20097F458}" destId="{E2FDF7AA-82B6-4EB7-A258-2369DB4E7884}" srcOrd="1" destOrd="0" presId="urn:microsoft.com/office/officeart/2005/8/layout/process4"/>
    <dgm:cxn modelId="{AB3D13E3-7B45-4D86-B2EA-E4C6DCF62D2A}" type="presParOf" srcId="{30BAC23A-C76F-4E12-A5A5-76D20097F458}" destId="{19657C6A-4008-446D-8371-73A5756252E9}" srcOrd="2" destOrd="0" presId="urn:microsoft.com/office/officeart/2005/8/layout/process4"/>
    <dgm:cxn modelId="{5E203295-FFE9-4DF2-932D-0315A5E58605}" type="presParOf" srcId="{19657C6A-4008-446D-8371-73A5756252E9}" destId="{155F3E34-A2DD-45B3-99C1-5BE054C024FE}" srcOrd="0" destOrd="0" presId="urn:microsoft.com/office/officeart/2005/8/layout/process4"/>
    <dgm:cxn modelId="{72C11E77-8DE9-4421-9920-2B00D3A531DC}" type="presParOf" srcId="{19657C6A-4008-446D-8371-73A5756252E9}" destId="{A71878FB-BCFC-412A-8BDE-0E5E941B3C71}" srcOrd="1" destOrd="0" presId="urn:microsoft.com/office/officeart/2005/8/layout/process4"/>
    <dgm:cxn modelId="{06CC9102-8EC8-446D-8A26-F33CE5CAA0EE}" type="presParOf" srcId="{8995294F-0A04-4CC9-B894-F6565BB87DFA}" destId="{7FAFE0B1-735F-4C45-8E75-A71A5450D163}" srcOrd="1" destOrd="0" presId="urn:microsoft.com/office/officeart/2005/8/layout/process4"/>
    <dgm:cxn modelId="{C92A0675-BC72-44BF-B27D-AB19CF872120}" type="presParOf" srcId="{8995294F-0A04-4CC9-B894-F6565BB87DFA}" destId="{D8F99873-3C7E-4BDF-A21A-633DF577225D}" srcOrd="2" destOrd="0" presId="urn:microsoft.com/office/officeart/2005/8/layout/process4"/>
    <dgm:cxn modelId="{80539235-8F73-47CA-BBDB-5FD0356FAF25}" type="presParOf" srcId="{D8F99873-3C7E-4BDF-A21A-633DF577225D}" destId="{DD855638-FF00-46D6-A1E5-7DA6EFF4566F}" srcOrd="0" destOrd="0" presId="urn:microsoft.com/office/officeart/2005/8/layout/process4"/>
    <dgm:cxn modelId="{03D25EE3-8162-43B6-BAF3-02E81431CE4E}" type="presParOf" srcId="{D8F99873-3C7E-4BDF-A21A-633DF577225D}" destId="{8FFBE4C9-C3B3-4F37-9BDF-45D39E562FBC}" srcOrd="1" destOrd="0" presId="urn:microsoft.com/office/officeart/2005/8/layout/process4"/>
    <dgm:cxn modelId="{6F470EF7-8523-40D3-B222-C3C81D18AB4F}" type="presParOf" srcId="{D8F99873-3C7E-4BDF-A21A-633DF577225D}" destId="{F9065893-4114-4A5D-A7CA-B0310C7026BD}" srcOrd="2" destOrd="0" presId="urn:microsoft.com/office/officeart/2005/8/layout/process4"/>
    <dgm:cxn modelId="{D4357614-528D-4550-AC0B-14D9E0C30D5C}" type="presParOf" srcId="{F9065893-4114-4A5D-A7CA-B0310C7026BD}" destId="{9CE9CFEC-C0DB-4996-89D2-CF063F9F293C}" srcOrd="0" destOrd="0" presId="urn:microsoft.com/office/officeart/2005/8/layout/process4"/>
    <dgm:cxn modelId="{3FBFA523-6487-464D-9B3C-4F60BDD4FCD0}" type="presParOf" srcId="{F9065893-4114-4A5D-A7CA-B0310C7026BD}" destId="{0A770DE8-A53D-482B-9B21-61C27D250F2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0DA307F-F456-4B6F-88DD-B5D0E40981D5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0C9E509-C5F8-45AF-9951-1F33B53E98D3}">
      <dgm:prSet phldrT="[Text]"/>
      <dgm:spPr/>
      <dgm:t>
        <a:bodyPr/>
        <a:lstStyle/>
        <a:p>
          <a:r>
            <a:rPr lang="hr-HR" dirty="0" smtClean="0"/>
            <a:t>Roditelje</a:t>
          </a:r>
          <a:endParaRPr lang="en-US" dirty="0"/>
        </a:p>
      </dgm:t>
    </dgm:pt>
    <dgm:pt modelId="{3DEE44B3-85C9-4E2E-93E7-AF08552D443D}" type="parTrans" cxnId="{2AF04CFF-9B0C-4C48-93EB-739F32215D7D}">
      <dgm:prSet/>
      <dgm:spPr/>
      <dgm:t>
        <a:bodyPr/>
        <a:lstStyle/>
        <a:p>
          <a:endParaRPr lang="en-US"/>
        </a:p>
      </dgm:t>
    </dgm:pt>
    <dgm:pt modelId="{F9A5C7CF-F589-4174-9F6E-DC9A5E8C8836}" type="sibTrans" cxnId="{2AF04CFF-9B0C-4C48-93EB-739F32215D7D}">
      <dgm:prSet/>
      <dgm:spPr/>
      <dgm:t>
        <a:bodyPr/>
        <a:lstStyle/>
        <a:p>
          <a:endParaRPr lang="en-US"/>
        </a:p>
      </dgm:t>
    </dgm:pt>
    <dgm:pt modelId="{676B3CA4-3581-4867-8E94-F11DA39D6574}">
      <dgm:prSet phldrT="[Text]"/>
      <dgm:spPr/>
      <dgm:t>
        <a:bodyPr/>
        <a:lstStyle/>
        <a:p>
          <a:r>
            <a:rPr lang="hr-HR" dirty="0" smtClean="0"/>
            <a:t>Značajke djeteta</a:t>
          </a:r>
          <a:endParaRPr lang="en-US" dirty="0"/>
        </a:p>
      </dgm:t>
    </dgm:pt>
    <dgm:pt modelId="{1A694039-00A8-4465-9B40-0DE96C190A48}" type="parTrans" cxnId="{4820E237-DC3E-42DD-B50B-E59614B4ECA6}">
      <dgm:prSet/>
      <dgm:spPr/>
      <dgm:t>
        <a:bodyPr/>
        <a:lstStyle/>
        <a:p>
          <a:endParaRPr lang="en-US"/>
        </a:p>
      </dgm:t>
    </dgm:pt>
    <dgm:pt modelId="{91AF8DB1-FD24-47B1-845B-62997F68562D}" type="sibTrans" cxnId="{4820E237-DC3E-42DD-B50B-E59614B4ECA6}">
      <dgm:prSet/>
      <dgm:spPr/>
      <dgm:t>
        <a:bodyPr/>
        <a:lstStyle/>
        <a:p>
          <a:endParaRPr lang="en-US"/>
        </a:p>
      </dgm:t>
    </dgm:pt>
    <dgm:pt modelId="{7E3153DA-25FF-4840-B030-D4D1BF8C384A}">
      <dgm:prSet phldrT="[Text]"/>
      <dgm:spPr/>
      <dgm:t>
        <a:bodyPr/>
        <a:lstStyle/>
        <a:p>
          <a:r>
            <a:rPr lang="hr-HR" dirty="0" smtClean="0"/>
            <a:t>Odgajatelj</a:t>
          </a:r>
        </a:p>
      </dgm:t>
    </dgm:pt>
    <dgm:pt modelId="{80EA8CB1-DE75-4458-8618-5ED8D50BA535}" type="parTrans" cxnId="{B9C1092E-0335-4103-BA81-50B2976A1079}">
      <dgm:prSet/>
      <dgm:spPr/>
      <dgm:t>
        <a:bodyPr/>
        <a:lstStyle/>
        <a:p>
          <a:endParaRPr lang="en-US"/>
        </a:p>
      </dgm:t>
    </dgm:pt>
    <dgm:pt modelId="{660AB0B0-C92D-4F42-A201-E94DEDCE28FD}" type="sibTrans" cxnId="{B9C1092E-0335-4103-BA81-50B2976A1079}">
      <dgm:prSet/>
      <dgm:spPr/>
      <dgm:t>
        <a:bodyPr/>
        <a:lstStyle/>
        <a:p>
          <a:endParaRPr lang="en-US"/>
        </a:p>
      </dgm:t>
    </dgm:pt>
    <dgm:pt modelId="{B63998B1-4951-4879-80A0-6834B515CB6B}">
      <dgm:prSet phldrT="[Text]"/>
      <dgm:spPr/>
      <dgm:t>
        <a:bodyPr/>
        <a:lstStyle/>
        <a:p>
          <a:r>
            <a:rPr lang="hr-HR" dirty="0" smtClean="0"/>
            <a:t>Značajke djeteta</a:t>
          </a:r>
          <a:endParaRPr lang="en-US" dirty="0"/>
        </a:p>
      </dgm:t>
    </dgm:pt>
    <dgm:pt modelId="{7F46885D-60A3-4B78-9443-CBA81EC9C7FD}" type="parTrans" cxnId="{A5C3A328-D9B7-4598-BF52-43483207D731}">
      <dgm:prSet/>
      <dgm:spPr/>
      <dgm:t>
        <a:bodyPr/>
        <a:lstStyle/>
        <a:p>
          <a:endParaRPr lang="en-US"/>
        </a:p>
      </dgm:t>
    </dgm:pt>
    <dgm:pt modelId="{122645DE-E4BB-4681-AF1B-E8C7D7BCACBB}" type="sibTrans" cxnId="{A5C3A328-D9B7-4598-BF52-43483207D731}">
      <dgm:prSet/>
      <dgm:spPr/>
      <dgm:t>
        <a:bodyPr/>
        <a:lstStyle/>
        <a:p>
          <a:endParaRPr lang="en-US"/>
        </a:p>
      </dgm:t>
    </dgm:pt>
    <dgm:pt modelId="{03F688C5-13DB-4118-90E8-7983F6C7C02A}">
      <dgm:prSet phldrT="[Text]"/>
      <dgm:spPr/>
      <dgm:t>
        <a:bodyPr/>
        <a:lstStyle/>
        <a:p>
          <a:r>
            <a:rPr lang="hr-HR" dirty="0" smtClean="0"/>
            <a:t>Duljina boravka (cjelodnevni vs. 3 satni): viša procjena KPP-RSI</a:t>
          </a:r>
          <a:endParaRPr lang="en-US" dirty="0"/>
        </a:p>
      </dgm:t>
    </dgm:pt>
    <dgm:pt modelId="{CC383673-362B-429A-9FA6-9CB10C129439}" type="parTrans" cxnId="{6422FABA-BC52-4948-8801-D949D09BBCFD}">
      <dgm:prSet/>
      <dgm:spPr/>
      <dgm:t>
        <a:bodyPr/>
        <a:lstStyle/>
        <a:p>
          <a:endParaRPr lang="en-US"/>
        </a:p>
      </dgm:t>
    </dgm:pt>
    <dgm:pt modelId="{07EB8260-55EB-4343-9266-34832863F0F6}" type="sibTrans" cxnId="{6422FABA-BC52-4948-8801-D949D09BBCFD}">
      <dgm:prSet/>
      <dgm:spPr/>
      <dgm:t>
        <a:bodyPr/>
        <a:lstStyle/>
        <a:p>
          <a:endParaRPr lang="en-US"/>
        </a:p>
      </dgm:t>
    </dgm:pt>
    <dgm:pt modelId="{888B8461-AEB3-4EA6-B986-A0B555FE6536}">
      <dgm:prSet phldrT="[Text]"/>
      <dgm:spPr/>
      <dgm:t>
        <a:bodyPr/>
        <a:lstStyle/>
        <a:p>
          <a:r>
            <a:rPr lang="hr-HR" dirty="0" smtClean="0"/>
            <a:t>Duljina boravka</a:t>
          </a:r>
          <a:endParaRPr lang="en-US" dirty="0"/>
        </a:p>
      </dgm:t>
    </dgm:pt>
    <dgm:pt modelId="{204F34C3-CAD9-441B-A58B-9C9FB302DAB8}" type="parTrans" cxnId="{04969C1A-C24C-47AE-B136-ECF3BDF1F4EA}">
      <dgm:prSet/>
      <dgm:spPr/>
      <dgm:t>
        <a:bodyPr/>
        <a:lstStyle/>
        <a:p>
          <a:endParaRPr lang="en-US"/>
        </a:p>
      </dgm:t>
    </dgm:pt>
    <dgm:pt modelId="{CA0FABE5-3992-421B-B43D-472D5A751FA0}" type="sibTrans" cxnId="{04969C1A-C24C-47AE-B136-ECF3BDF1F4EA}">
      <dgm:prSet/>
      <dgm:spPr/>
      <dgm:t>
        <a:bodyPr/>
        <a:lstStyle/>
        <a:p>
          <a:endParaRPr lang="en-US"/>
        </a:p>
      </dgm:t>
    </dgm:pt>
    <dgm:pt modelId="{70B04C69-55F2-488A-ACED-3DEEFF973532}">
      <dgm:prSet phldrT="[Text]"/>
      <dgm:spPr/>
      <dgm:t>
        <a:bodyPr/>
        <a:lstStyle/>
        <a:p>
          <a:r>
            <a:rPr lang="hr-HR" dirty="0" smtClean="0"/>
            <a:t>Broj odgajatelja i stručnih suradnika</a:t>
          </a:r>
          <a:endParaRPr lang="en-US" dirty="0"/>
        </a:p>
      </dgm:t>
    </dgm:pt>
    <dgm:pt modelId="{B1A100D1-DE24-4CAF-A906-CDEFA738588B}" type="parTrans" cxnId="{2BBCD007-28FF-4279-A963-200D022B9BA7}">
      <dgm:prSet/>
      <dgm:spPr/>
      <dgm:t>
        <a:bodyPr/>
        <a:lstStyle/>
        <a:p>
          <a:endParaRPr lang="en-US"/>
        </a:p>
      </dgm:t>
    </dgm:pt>
    <dgm:pt modelId="{4EF477C6-AF24-451C-8A76-4B8809F5FE11}" type="sibTrans" cxnId="{2BBCD007-28FF-4279-A963-200D022B9BA7}">
      <dgm:prSet/>
      <dgm:spPr/>
      <dgm:t>
        <a:bodyPr/>
        <a:lstStyle/>
        <a:p>
          <a:endParaRPr lang="en-US"/>
        </a:p>
      </dgm:t>
    </dgm:pt>
    <dgm:pt modelId="{D565BACD-A34B-48A7-8045-3D64F882090D}" type="pres">
      <dgm:prSet presAssocID="{40DA307F-F456-4B6F-88DD-B5D0E40981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A3531EAE-1FDB-4512-A47F-A1A23B21AE89}" type="pres">
      <dgm:prSet presAssocID="{50C9E509-C5F8-45AF-9951-1F33B53E98D3}" presName="composite" presStyleCnt="0"/>
      <dgm:spPr/>
    </dgm:pt>
    <dgm:pt modelId="{FA80619F-15AB-4EC9-8D2F-AF41D942B3AA}" type="pres">
      <dgm:prSet presAssocID="{50C9E509-C5F8-45AF-9951-1F33B53E98D3}" presName="parTx" presStyleLbl="alignNode1" presStyleIdx="0" presStyleCnt="2" custLinFactNeighborX="-1" custLinFactNeighborY="-264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896539-862B-4A59-A166-149E34EBB21A}" type="pres">
      <dgm:prSet presAssocID="{50C9E509-C5F8-45AF-9951-1F33B53E98D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EDF09B-0162-43F6-9BF9-329C6E4B499C}" type="pres">
      <dgm:prSet presAssocID="{F9A5C7CF-F589-4174-9F6E-DC9A5E8C8836}" presName="space" presStyleCnt="0"/>
      <dgm:spPr/>
    </dgm:pt>
    <dgm:pt modelId="{335E71BE-442D-4D8E-AFC7-AF9E0A5CB889}" type="pres">
      <dgm:prSet presAssocID="{7E3153DA-25FF-4840-B030-D4D1BF8C384A}" presName="composite" presStyleCnt="0"/>
      <dgm:spPr/>
    </dgm:pt>
    <dgm:pt modelId="{1A6E9143-20BE-40F5-9194-63AA717FD0AE}" type="pres">
      <dgm:prSet presAssocID="{7E3153DA-25FF-4840-B030-D4D1BF8C384A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096CB1-5C59-413A-83D1-D463CC071103}" type="pres">
      <dgm:prSet presAssocID="{7E3153DA-25FF-4840-B030-D4D1BF8C384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41203A-07E9-4E49-B08B-A9F36218FAAE}" type="presOf" srcId="{70B04C69-55F2-488A-ACED-3DEEFF973532}" destId="{4B096CB1-5C59-413A-83D1-D463CC071103}" srcOrd="0" destOrd="2" presId="urn:microsoft.com/office/officeart/2005/8/layout/hList1"/>
    <dgm:cxn modelId="{B9C1092E-0335-4103-BA81-50B2976A1079}" srcId="{40DA307F-F456-4B6F-88DD-B5D0E40981D5}" destId="{7E3153DA-25FF-4840-B030-D4D1BF8C384A}" srcOrd="1" destOrd="0" parTransId="{80EA8CB1-DE75-4458-8618-5ED8D50BA535}" sibTransId="{660AB0B0-C92D-4F42-A201-E94DEDCE28FD}"/>
    <dgm:cxn modelId="{900E9D81-A640-4E12-81DB-3983118F2FB1}" type="presOf" srcId="{676B3CA4-3581-4867-8E94-F11DA39D6574}" destId="{64896539-862B-4A59-A166-149E34EBB21A}" srcOrd="0" destOrd="0" presId="urn:microsoft.com/office/officeart/2005/8/layout/hList1"/>
    <dgm:cxn modelId="{6422FABA-BC52-4948-8801-D949D09BBCFD}" srcId="{50C9E509-C5F8-45AF-9951-1F33B53E98D3}" destId="{03F688C5-13DB-4118-90E8-7983F6C7C02A}" srcOrd="1" destOrd="0" parTransId="{CC383673-362B-429A-9FA6-9CB10C129439}" sibTransId="{07EB8260-55EB-4343-9266-34832863F0F6}"/>
    <dgm:cxn modelId="{0FBD449E-43D6-4A92-8D77-473502A4EF30}" type="presOf" srcId="{03F688C5-13DB-4118-90E8-7983F6C7C02A}" destId="{64896539-862B-4A59-A166-149E34EBB21A}" srcOrd="0" destOrd="1" presId="urn:microsoft.com/office/officeart/2005/8/layout/hList1"/>
    <dgm:cxn modelId="{C34606BC-6C25-4AD3-96BB-FC669E9ECCF9}" type="presOf" srcId="{B63998B1-4951-4879-80A0-6834B515CB6B}" destId="{4B096CB1-5C59-413A-83D1-D463CC071103}" srcOrd="0" destOrd="0" presId="urn:microsoft.com/office/officeart/2005/8/layout/hList1"/>
    <dgm:cxn modelId="{4820E237-DC3E-42DD-B50B-E59614B4ECA6}" srcId="{50C9E509-C5F8-45AF-9951-1F33B53E98D3}" destId="{676B3CA4-3581-4867-8E94-F11DA39D6574}" srcOrd="0" destOrd="0" parTransId="{1A694039-00A8-4465-9B40-0DE96C190A48}" sibTransId="{91AF8DB1-FD24-47B1-845B-62997F68562D}"/>
    <dgm:cxn modelId="{7CEF5C42-AA8C-4322-BA96-12F7E11F00C7}" type="presOf" srcId="{7E3153DA-25FF-4840-B030-D4D1BF8C384A}" destId="{1A6E9143-20BE-40F5-9194-63AA717FD0AE}" srcOrd="0" destOrd="0" presId="urn:microsoft.com/office/officeart/2005/8/layout/hList1"/>
    <dgm:cxn modelId="{8735936D-DBC2-4908-8E95-0F9C53FF111C}" type="presOf" srcId="{888B8461-AEB3-4EA6-B986-A0B555FE6536}" destId="{4B096CB1-5C59-413A-83D1-D463CC071103}" srcOrd="0" destOrd="1" presId="urn:microsoft.com/office/officeart/2005/8/layout/hList1"/>
    <dgm:cxn modelId="{04969C1A-C24C-47AE-B136-ECF3BDF1F4EA}" srcId="{7E3153DA-25FF-4840-B030-D4D1BF8C384A}" destId="{888B8461-AEB3-4EA6-B986-A0B555FE6536}" srcOrd="1" destOrd="0" parTransId="{204F34C3-CAD9-441B-A58B-9C9FB302DAB8}" sibTransId="{CA0FABE5-3992-421B-B43D-472D5A751FA0}"/>
    <dgm:cxn modelId="{7FD85686-F66C-4A77-9679-9B5584419260}" type="presOf" srcId="{50C9E509-C5F8-45AF-9951-1F33B53E98D3}" destId="{FA80619F-15AB-4EC9-8D2F-AF41D942B3AA}" srcOrd="0" destOrd="0" presId="urn:microsoft.com/office/officeart/2005/8/layout/hList1"/>
    <dgm:cxn modelId="{A239A25B-08A9-4A8A-A573-F9F07E0C367A}" type="presOf" srcId="{40DA307F-F456-4B6F-88DD-B5D0E40981D5}" destId="{D565BACD-A34B-48A7-8045-3D64F882090D}" srcOrd="0" destOrd="0" presId="urn:microsoft.com/office/officeart/2005/8/layout/hList1"/>
    <dgm:cxn modelId="{A5C3A328-D9B7-4598-BF52-43483207D731}" srcId="{7E3153DA-25FF-4840-B030-D4D1BF8C384A}" destId="{B63998B1-4951-4879-80A0-6834B515CB6B}" srcOrd="0" destOrd="0" parTransId="{7F46885D-60A3-4B78-9443-CBA81EC9C7FD}" sibTransId="{122645DE-E4BB-4681-AF1B-E8C7D7BCACBB}"/>
    <dgm:cxn modelId="{2AF04CFF-9B0C-4C48-93EB-739F32215D7D}" srcId="{40DA307F-F456-4B6F-88DD-B5D0E40981D5}" destId="{50C9E509-C5F8-45AF-9951-1F33B53E98D3}" srcOrd="0" destOrd="0" parTransId="{3DEE44B3-85C9-4E2E-93E7-AF08552D443D}" sibTransId="{F9A5C7CF-F589-4174-9F6E-DC9A5E8C8836}"/>
    <dgm:cxn modelId="{2BBCD007-28FF-4279-A963-200D022B9BA7}" srcId="{7E3153DA-25FF-4840-B030-D4D1BF8C384A}" destId="{70B04C69-55F2-488A-ACED-3DEEFF973532}" srcOrd="2" destOrd="0" parTransId="{B1A100D1-DE24-4CAF-A906-CDEFA738588B}" sibTransId="{4EF477C6-AF24-451C-8A76-4B8809F5FE11}"/>
    <dgm:cxn modelId="{8AD409A2-F7D1-48AC-8E82-3D5483EBDFC2}" type="presParOf" srcId="{D565BACD-A34B-48A7-8045-3D64F882090D}" destId="{A3531EAE-1FDB-4512-A47F-A1A23B21AE89}" srcOrd="0" destOrd="0" presId="urn:microsoft.com/office/officeart/2005/8/layout/hList1"/>
    <dgm:cxn modelId="{B5C06C15-5912-4AA9-953D-31299442B7C1}" type="presParOf" srcId="{A3531EAE-1FDB-4512-A47F-A1A23B21AE89}" destId="{FA80619F-15AB-4EC9-8D2F-AF41D942B3AA}" srcOrd="0" destOrd="0" presId="urn:microsoft.com/office/officeart/2005/8/layout/hList1"/>
    <dgm:cxn modelId="{06ACAA75-FE2E-4561-875B-DA86F486B074}" type="presParOf" srcId="{A3531EAE-1FDB-4512-A47F-A1A23B21AE89}" destId="{64896539-862B-4A59-A166-149E34EBB21A}" srcOrd="1" destOrd="0" presId="urn:microsoft.com/office/officeart/2005/8/layout/hList1"/>
    <dgm:cxn modelId="{6DE97E61-537D-409B-9F8D-33DE0DDC6B0A}" type="presParOf" srcId="{D565BACD-A34B-48A7-8045-3D64F882090D}" destId="{93EDF09B-0162-43F6-9BF9-329C6E4B499C}" srcOrd="1" destOrd="0" presId="urn:microsoft.com/office/officeart/2005/8/layout/hList1"/>
    <dgm:cxn modelId="{D4056A57-7EDF-40AB-9AB9-3F946124CBDC}" type="presParOf" srcId="{D565BACD-A34B-48A7-8045-3D64F882090D}" destId="{335E71BE-442D-4D8E-AFC7-AF9E0A5CB889}" srcOrd="2" destOrd="0" presId="urn:microsoft.com/office/officeart/2005/8/layout/hList1"/>
    <dgm:cxn modelId="{7A01D9BB-25AD-41AA-BD23-B67B083E68AD}" type="presParOf" srcId="{335E71BE-442D-4D8E-AFC7-AF9E0A5CB889}" destId="{1A6E9143-20BE-40F5-9194-63AA717FD0AE}" srcOrd="0" destOrd="0" presId="urn:microsoft.com/office/officeart/2005/8/layout/hList1"/>
    <dgm:cxn modelId="{F7928A8C-EA65-436C-A7E8-BD72B57E0D5D}" type="presParOf" srcId="{335E71BE-442D-4D8E-AFC7-AF9E0A5CB889}" destId="{4B096CB1-5C59-413A-83D1-D463CC0711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0DA307F-F456-4B6F-88DD-B5D0E40981D5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0C9E509-C5F8-45AF-9951-1F33B53E98D3}">
      <dgm:prSet phldrT="[Text]"/>
      <dgm:spPr/>
      <dgm:t>
        <a:bodyPr/>
        <a:lstStyle/>
        <a:p>
          <a:r>
            <a:rPr lang="hr-HR" dirty="0" smtClean="0"/>
            <a:t>Broj djece u skupini</a:t>
          </a:r>
          <a:endParaRPr lang="en-US" dirty="0"/>
        </a:p>
      </dgm:t>
    </dgm:pt>
    <dgm:pt modelId="{3DEE44B3-85C9-4E2E-93E7-AF08552D443D}" type="parTrans" cxnId="{2AF04CFF-9B0C-4C48-93EB-739F32215D7D}">
      <dgm:prSet/>
      <dgm:spPr/>
      <dgm:t>
        <a:bodyPr/>
        <a:lstStyle/>
        <a:p>
          <a:endParaRPr lang="en-US"/>
        </a:p>
      </dgm:t>
    </dgm:pt>
    <dgm:pt modelId="{F9A5C7CF-F589-4174-9F6E-DC9A5E8C8836}" type="sibTrans" cxnId="{2AF04CFF-9B0C-4C48-93EB-739F32215D7D}">
      <dgm:prSet/>
      <dgm:spPr/>
      <dgm:t>
        <a:bodyPr/>
        <a:lstStyle/>
        <a:p>
          <a:endParaRPr lang="en-US"/>
        </a:p>
      </dgm:t>
    </dgm:pt>
    <dgm:pt modelId="{676B3CA4-3581-4867-8E94-F11DA39D6574}">
      <dgm:prSet phldrT="[Text]"/>
      <dgm:spPr/>
      <dgm:t>
        <a:bodyPr/>
        <a:lstStyle/>
        <a:p>
          <a:r>
            <a:rPr lang="hr-HR" dirty="0" smtClean="0"/>
            <a:t>Faktor poticanja djetetovog razvoja i učenja</a:t>
          </a:r>
          <a:endParaRPr lang="en-US" dirty="0"/>
        </a:p>
      </dgm:t>
    </dgm:pt>
    <dgm:pt modelId="{1A694039-00A8-4465-9B40-0DE96C190A48}" type="parTrans" cxnId="{4820E237-DC3E-42DD-B50B-E59614B4ECA6}">
      <dgm:prSet/>
      <dgm:spPr/>
      <dgm:t>
        <a:bodyPr/>
        <a:lstStyle/>
        <a:p>
          <a:endParaRPr lang="en-US"/>
        </a:p>
      </dgm:t>
    </dgm:pt>
    <dgm:pt modelId="{91AF8DB1-FD24-47B1-845B-62997F68562D}" type="sibTrans" cxnId="{4820E237-DC3E-42DD-B50B-E59614B4ECA6}">
      <dgm:prSet/>
      <dgm:spPr/>
      <dgm:t>
        <a:bodyPr/>
        <a:lstStyle/>
        <a:p>
          <a:endParaRPr lang="en-US"/>
        </a:p>
      </dgm:t>
    </dgm:pt>
    <dgm:pt modelId="{7E3153DA-25FF-4840-B030-D4D1BF8C384A}">
      <dgm:prSet phldrT="[Text]"/>
      <dgm:spPr/>
      <dgm:t>
        <a:bodyPr/>
        <a:lstStyle/>
        <a:p>
          <a:r>
            <a:rPr lang="hr-HR" dirty="0" smtClean="0"/>
            <a:t>Opservirana razdražljivost</a:t>
          </a:r>
        </a:p>
      </dgm:t>
    </dgm:pt>
    <dgm:pt modelId="{80EA8CB1-DE75-4458-8618-5ED8D50BA535}" type="parTrans" cxnId="{B9C1092E-0335-4103-BA81-50B2976A1079}">
      <dgm:prSet/>
      <dgm:spPr/>
      <dgm:t>
        <a:bodyPr/>
        <a:lstStyle/>
        <a:p>
          <a:endParaRPr lang="en-US"/>
        </a:p>
      </dgm:t>
    </dgm:pt>
    <dgm:pt modelId="{660AB0B0-C92D-4F42-A201-E94DEDCE28FD}" type="sibTrans" cxnId="{B9C1092E-0335-4103-BA81-50B2976A1079}">
      <dgm:prSet/>
      <dgm:spPr/>
      <dgm:t>
        <a:bodyPr/>
        <a:lstStyle/>
        <a:p>
          <a:endParaRPr lang="en-US"/>
        </a:p>
      </dgm:t>
    </dgm:pt>
    <dgm:pt modelId="{B63998B1-4951-4879-80A0-6834B515CB6B}">
      <dgm:prSet phldrT="[Text]"/>
      <dgm:spPr/>
      <dgm:t>
        <a:bodyPr/>
        <a:lstStyle/>
        <a:p>
          <a:r>
            <a:rPr lang="hr-HR" dirty="0" smtClean="0"/>
            <a:t>Faktor poštivanja različitosti: r=,474</a:t>
          </a:r>
          <a:r>
            <a:rPr lang="hr-HR" baseline="30000" dirty="0" smtClean="0"/>
            <a:t>**</a:t>
          </a:r>
          <a:r>
            <a:rPr lang="hr-HR" dirty="0" smtClean="0"/>
            <a:t>; p=0,008 </a:t>
          </a:r>
          <a:endParaRPr lang="en-US" dirty="0"/>
        </a:p>
      </dgm:t>
    </dgm:pt>
    <dgm:pt modelId="{7F46885D-60A3-4B78-9443-CBA81EC9C7FD}" type="parTrans" cxnId="{A5C3A328-D9B7-4598-BF52-43483207D731}">
      <dgm:prSet/>
      <dgm:spPr/>
      <dgm:t>
        <a:bodyPr/>
        <a:lstStyle/>
        <a:p>
          <a:endParaRPr lang="en-US"/>
        </a:p>
      </dgm:t>
    </dgm:pt>
    <dgm:pt modelId="{122645DE-E4BB-4681-AF1B-E8C7D7BCACBB}" type="sibTrans" cxnId="{A5C3A328-D9B7-4598-BF52-43483207D731}">
      <dgm:prSet/>
      <dgm:spPr/>
      <dgm:t>
        <a:bodyPr/>
        <a:lstStyle/>
        <a:p>
          <a:endParaRPr lang="en-US"/>
        </a:p>
      </dgm:t>
    </dgm:pt>
    <dgm:pt modelId="{31D70189-BB56-4EE1-AD7C-AB79543C98CD}">
      <dgm:prSet phldrT="[Text]"/>
      <dgm:spPr/>
      <dgm:t>
        <a:bodyPr/>
        <a:lstStyle/>
        <a:p>
          <a:r>
            <a:rPr lang="hr-HR" dirty="0" smtClean="0"/>
            <a:t>Opservirana visoka samokritičnost</a:t>
          </a:r>
          <a:endParaRPr lang="en-US" dirty="0"/>
        </a:p>
      </dgm:t>
    </dgm:pt>
    <dgm:pt modelId="{2AD8EA46-FA9F-4A2C-BF4D-73A0E8783AE1}" type="parTrans" cxnId="{FB9258D4-69B8-416B-92BA-1FA6FB3FA3A6}">
      <dgm:prSet/>
      <dgm:spPr/>
      <dgm:t>
        <a:bodyPr/>
        <a:lstStyle/>
        <a:p>
          <a:endParaRPr lang="en-US"/>
        </a:p>
      </dgm:t>
    </dgm:pt>
    <dgm:pt modelId="{36C56713-613A-4B33-9198-ADD7415F0CD9}" type="sibTrans" cxnId="{FB9258D4-69B8-416B-92BA-1FA6FB3FA3A6}">
      <dgm:prSet/>
      <dgm:spPr/>
      <dgm:t>
        <a:bodyPr/>
        <a:lstStyle/>
        <a:p>
          <a:endParaRPr lang="en-US"/>
        </a:p>
      </dgm:t>
    </dgm:pt>
    <dgm:pt modelId="{BF7DF7D8-22BA-46B5-A888-286264BEB6E7}">
      <dgm:prSet phldrT="[Text]"/>
      <dgm:spPr/>
      <dgm:t>
        <a:bodyPr/>
        <a:lstStyle/>
        <a:p>
          <a:r>
            <a:rPr lang="hr-HR" dirty="0" smtClean="0"/>
            <a:t>Faktor partnerstva s roditeljima</a:t>
          </a:r>
          <a:endParaRPr lang="en-US" dirty="0"/>
        </a:p>
      </dgm:t>
    </dgm:pt>
    <dgm:pt modelId="{C633DA2B-FAD2-4ADB-8524-BEA028DE3569}" type="parTrans" cxnId="{69A330EC-4FA6-43AE-9563-2F6BF7BE961D}">
      <dgm:prSet/>
      <dgm:spPr/>
      <dgm:t>
        <a:bodyPr/>
        <a:lstStyle/>
        <a:p>
          <a:endParaRPr lang="en-US"/>
        </a:p>
      </dgm:t>
    </dgm:pt>
    <dgm:pt modelId="{03CAEB72-1003-4412-8481-7881198DD973}" type="sibTrans" cxnId="{69A330EC-4FA6-43AE-9563-2F6BF7BE961D}">
      <dgm:prSet/>
      <dgm:spPr/>
      <dgm:t>
        <a:bodyPr/>
        <a:lstStyle/>
        <a:p>
          <a:endParaRPr lang="en-US"/>
        </a:p>
      </dgm:t>
    </dgm:pt>
    <dgm:pt modelId="{259E24CC-AF68-44F2-AFB6-050D4AB54294}">
      <dgm:prSet phldrT="[Text]"/>
      <dgm:spPr/>
      <dgm:t>
        <a:bodyPr/>
        <a:lstStyle/>
        <a:p>
          <a:r>
            <a:rPr lang="hr-HR" dirty="0" smtClean="0"/>
            <a:t>Opservirane teškoće održavanja pažnje kod djece</a:t>
          </a:r>
          <a:endParaRPr lang="en-US" dirty="0"/>
        </a:p>
      </dgm:t>
    </dgm:pt>
    <dgm:pt modelId="{E3932CD9-A961-4E6B-BA4B-6CBDF2F8A6FD}" type="parTrans" cxnId="{C546D469-B29F-44F3-96C3-F41BE70965F4}">
      <dgm:prSet/>
      <dgm:spPr/>
      <dgm:t>
        <a:bodyPr/>
        <a:lstStyle/>
        <a:p>
          <a:endParaRPr lang="en-US"/>
        </a:p>
      </dgm:t>
    </dgm:pt>
    <dgm:pt modelId="{FD96D7C5-B02E-4365-A893-DAE997B1BD4D}" type="sibTrans" cxnId="{C546D469-B29F-44F3-96C3-F41BE70965F4}">
      <dgm:prSet/>
      <dgm:spPr/>
      <dgm:t>
        <a:bodyPr/>
        <a:lstStyle/>
        <a:p>
          <a:endParaRPr lang="en-US"/>
        </a:p>
      </dgm:t>
    </dgm:pt>
    <dgm:pt modelId="{E39A8F7F-6612-4C51-9C66-4837DBCA8373}">
      <dgm:prSet phldrT="[Text]"/>
      <dgm:spPr/>
      <dgm:t>
        <a:bodyPr/>
        <a:lstStyle/>
        <a:p>
          <a:r>
            <a:rPr lang="hr-HR" dirty="0" smtClean="0"/>
            <a:t>r=,381*;p=0,034</a:t>
          </a:r>
          <a:endParaRPr lang="en-US" dirty="0"/>
        </a:p>
      </dgm:t>
    </dgm:pt>
    <dgm:pt modelId="{C04F8317-0670-4332-811D-623CAFDF5293}" type="parTrans" cxnId="{3D858CE1-7D49-46BF-9EA4-7A74A722C3F1}">
      <dgm:prSet/>
      <dgm:spPr/>
      <dgm:t>
        <a:bodyPr/>
        <a:lstStyle/>
        <a:p>
          <a:endParaRPr lang="en-US"/>
        </a:p>
      </dgm:t>
    </dgm:pt>
    <dgm:pt modelId="{D5B471A4-185A-47A1-99DC-369F925C7036}" type="sibTrans" cxnId="{3D858CE1-7D49-46BF-9EA4-7A74A722C3F1}">
      <dgm:prSet/>
      <dgm:spPr/>
      <dgm:t>
        <a:bodyPr/>
        <a:lstStyle/>
        <a:p>
          <a:endParaRPr lang="en-US"/>
        </a:p>
      </dgm:t>
    </dgm:pt>
    <dgm:pt modelId="{DDDF033D-6F0F-4F91-8F42-C254535AE551}">
      <dgm:prSet phldrT="[Text]"/>
      <dgm:spPr/>
      <dgm:t>
        <a:bodyPr/>
        <a:lstStyle/>
        <a:p>
          <a:r>
            <a:rPr lang="hr-HR" dirty="0" smtClean="0"/>
            <a:t>Veći broj djece u skupini niža razina važnosti KPP</a:t>
          </a:r>
          <a:endParaRPr lang="en-US" dirty="0"/>
        </a:p>
      </dgm:t>
    </dgm:pt>
    <dgm:pt modelId="{A97F67FD-7DA1-41B5-BEE7-C8D8A7FB5D88}" type="parTrans" cxnId="{4EEE6EF9-3A60-4DD8-AEB3-BCA10F16074D}">
      <dgm:prSet/>
      <dgm:spPr/>
      <dgm:t>
        <a:bodyPr/>
        <a:lstStyle/>
        <a:p>
          <a:endParaRPr lang="en-US"/>
        </a:p>
      </dgm:t>
    </dgm:pt>
    <dgm:pt modelId="{C479E1A9-C6B0-4CA8-B90A-5703FFB6041E}" type="sibTrans" cxnId="{4EEE6EF9-3A60-4DD8-AEB3-BCA10F16074D}">
      <dgm:prSet/>
      <dgm:spPr/>
      <dgm:t>
        <a:bodyPr/>
        <a:lstStyle/>
        <a:p>
          <a:endParaRPr lang="en-US"/>
        </a:p>
      </dgm:t>
    </dgm:pt>
    <dgm:pt modelId="{79E66B70-F768-49D9-93FE-ECDECF4F0BAA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dirty="0" smtClean="0"/>
            <a:t>Faktor poštivanja različitosti; r=,364*; p=0,044</a:t>
          </a:r>
          <a:endParaRPr lang="en-US" dirty="0"/>
        </a:p>
      </dgm:t>
    </dgm:pt>
    <dgm:pt modelId="{48F9CB07-12C2-4F4A-8F2F-33AEBE2E52EF}" type="parTrans" cxnId="{C409A3F0-027E-49C7-BE66-5C797CACB7EA}">
      <dgm:prSet/>
      <dgm:spPr/>
      <dgm:t>
        <a:bodyPr/>
        <a:lstStyle/>
        <a:p>
          <a:endParaRPr lang="en-US"/>
        </a:p>
      </dgm:t>
    </dgm:pt>
    <dgm:pt modelId="{79E59339-6F09-4DB1-A4B4-2412848FE658}" type="sibTrans" cxnId="{C409A3F0-027E-49C7-BE66-5C797CACB7EA}">
      <dgm:prSet/>
      <dgm:spPr/>
      <dgm:t>
        <a:bodyPr/>
        <a:lstStyle/>
        <a:p>
          <a:endParaRPr lang="en-US"/>
        </a:p>
      </dgm:t>
    </dgm:pt>
    <dgm:pt modelId="{D93795C8-3859-49F0-8205-3339914A275A}">
      <dgm:prSet phldrT="[Text]"/>
      <dgm:spPr/>
      <dgm:t>
        <a:bodyPr/>
        <a:lstStyle/>
        <a:p>
          <a:r>
            <a:rPr lang="hr-HR" dirty="0" smtClean="0"/>
            <a:t>r=-.402*; p=0,030</a:t>
          </a:r>
          <a:endParaRPr lang="en-US" dirty="0"/>
        </a:p>
      </dgm:t>
    </dgm:pt>
    <dgm:pt modelId="{4F9BDBFB-3E57-4A68-AAB6-BE8404BBEF07}" type="parTrans" cxnId="{49C87C22-4BA2-4F9D-BB80-E80794EDD7FE}">
      <dgm:prSet/>
      <dgm:spPr/>
      <dgm:t>
        <a:bodyPr/>
        <a:lstStyle/>
        <a:p>
          <a:endParaRPr lang="en-US"/>
        </a:p>
      </dgm:t>
    </dgm:pt>
    <dgm:pt modelId="{9EEE7104-E4D9-44DE-8693-7F8A14A9A2B8}" type="sibTrans" cxnId="{49C87C22-4BA2-4F9D-BB80-E80794EDD7FE}">
      <dgm:prSet/>
      <dgm:spPr/>
      <dgm:t>
        <a:bodyPr/>
        <a:lstStyle/>
        <a:p>
          <a:endParaRPr lang="en-US"/>
        </a:p>
      </dgm:t>
    </dgm:pt>
    <dgm:pt modelId="{5FF15487-AE74-40B5-B7D8-9C2FACE11B58}">
      <dgm:prSet phldrT="[Text]"/>
      <dgm:spPr/>
      <dgm:t>
        <a:bodyPr/>
        <a:lstStyle/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dirty="0"/>
        </a:p>
      </dgm:t>
    </dgm:pt>
    <dgm:pt modelId="{7C868351-671C-4E66-AD46-973A69015F91}" type="parTrans" cxnId="{16A5AD79-C26A-407F-BD87-20DEC9496116}">
      <dgm:prSet/>
      <dgm:spPr/>
      <dgm:t>
        <a:bodyPr/>
        <a:lstStyle/>
        <a:p>
          <a:endParaRPr lang="en-US"/>
        </a:p>
      </dgm:t>
    </dgm:pt>
    <dgm:pt modelId="{44318B10-F805-4676-B72D-B618E9FBA805}" type="sibTrans" cxnId="{16A5AD79-C26A-407F-BD87-20DEC9496116}">
      <dgm:prSet/>
      <dgm:spPr/>
      <dgm:t>
        <a:bodyPr/>
        <a:lstStyle/>
        <a:p>
          <a:endParaRPr lang="en-US"/>
        </a:p>
      </dgm:t>
    </dgm:pt>
    <dgm:pt modelId="{880B513A-3F04-4302-95C9-DF1639F88CFD}">
      <dgm:prSet phldrT="[Text]"/>
      <dgm:spPr/>
      <dgm:t>
        <a:bodyPr/>
        <a:lstStyle/>
        <a:p>
          <a:r>
            <a:rPr lang="hr-HR" dirty="0" smtClean="0"/>
            <a:t>Partnerstva s roditeljima: r=,514</a:t>
          </a:r>
          <a:r>
            <a:rPr lang="hr-HR" baseline="30000" dirty="0" smtClean="0"/>
            <a:t>**</a:t>
          </a:r>
          <a:r>
            <a:rPr lang="hr-HR" dirty="0" smtClean="0"/>
            <a:t>; p=0,004</a:t>
          </a:r>
          <a:endParaRPr lang="en-US" dirty="0"/>
        </a:p>
      </dgm:t>
    </dgm:pt>
    <dgm:pt modelId="{3A47B7BD-3B1F-4697-99ED-A33177CB97EE}" type="parTrans" cxnId="{A79062ED-08F4-4936-88A1-26C544F1CA30}">
      <dgm:prSet/>
      <dgm:spPr/>
      <dgm:t>
        <a:bodyPr/>
        <a:lstStyle/>
        <a:p>
          <a:endParaRPr lang="en-US"/>
        </a:p>
      </dgm:t>
    </dgm:pt>
    <dgm:pt modelId="{C5CED3E3-8187-4414-A292-93B189E7F72E}" type="sibTrans" cxnId="{A79062ED-08F4-4936-88A1-26C544F1CA30}">
      <dgm:prSet/>
      <dgm:spPr/>
      <dgm:t>
        <a:bodyPr/>
        <a:lstStyle/>
        <a:p>
          <a:endParaRPr lang="en-US"/>
        </a:p>
      </dgm:t>
    </dgm:pt>
    <dgm:pt modelId="{937F585E-F089-4678-B945-BC3F250E4A6A}">
      <dgm:prSet phldrT="[Text]"/>
      <dgm:spPr/>
      <dgm:t>
        <a:bodyPr/>
        <a:lstStyle/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hr-HR" dirty="0" smtClean="0"/>
            <a:t>Faktor partnerstva s roditeljima:; r=,376*; p=0,041</a:t>
          </a:r>
          <a:endParaRPr lang="en-US" dirty="0"/>
        </a:p>
      </dgm:t>
    </dgm:pt>
    <dgm:pt modelId="{58489442-94C9-4CA5-A9A9-C610FD6B778E}" type="parTrans" cxnId="{30C07E69-CFBC-4D10-A7A4-377D6EEC7001}">
      <dgm:prSet/>
      <dgm:spPr/>
      <dgm:t>
        <a:bodyPr/>
        <a:lstStyle/>
        <a:p>
          <a:endParaRPr lang="en-US"/>
        </a:p>
      </dgm:t>
    </dgm:pt>
    <dgm:pt modelId="{778407F6-43B9-4EC9-A3D8-1CE02CACF63C}" type="sibTrans" cxnId="{30C07E69-CFBC-4D10-A7A4-377D6EEC7001}">
      <dgm:prSet/>
      <dgm:spPr/>
      <dgm:t>
        <a:bodyPr/>
        <a:lstStyle/>
        <a:p>
          <a:endParaRPr lang="en-US"/>
        </a:p>
      </dgm:t>
    </dgm:pt>
    <dgm:pt modelId="{B5641419-C695-46BE-8236-A0D52262BAFD}" type="pres">
      <dgm:prSet presAssocID="{40DA307F-F456-4B6F-88DD-B5D0E40981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26CD8906-581C-4579-BC00-5923D3B6B216}" type="pres">
      <dgm:prSet presAssocID="{50C9E509-C5F8-45AF-9951-1F33B53E98D3}" presName="linNode" presStyleCnt="0"/>
      <dgm:spPr/>
    </dgm:pt>
    <dgm:pt modelId="{863E8E66-CB83-4DF9-B049-95C73F3E6515}" type="pres">
      <dgm:prSet presAssocID="{50C9E509-C5F8-45AF-9951-1F33B53E98D3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3711CB9-FD47-4A3E-B138-F12C60CB0D41}" type="pres">
      <dgm:prSet presAssocID="{50C9E509-C5F8-45AF-9951-1F33B53E98D3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D0A6C9-6F64-44EA-B076-5B58528A8EA2}" type="pres">
      <dgm:prSet presAssocID="{F9A5C7CF-F589-4174-9F6E-DC9A5E8C8836}" presName="sp" presStyleCnt="0"/>
      <dgm:spPr/>
    </dgm:pt>
    <dgm:pt modelId="{D2C0321C-9D58-4E5E-9CA1-4DB60008C829}" type="pres">
      <dgm:prSet presAssocID="{7E3153DA-25FF-4840-B030-D4D1BF8C384A}" presName="linNode" presStyleCnt="0"/>
      <dgm:spPr/>
    </dgm:pt>
    <dgm:pt modelId="{32E866DB-C19C-444A-BB80-CA256638C124}" type="pres">
      <dgm:prSet presAssocID="{7E3153DA-25FF-4840-B030-D4D1BF8C384A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AA7706-6A5A-412C-97CF-084CD59079C5}" type="pres">
      <dgm:prSet presAssocID="{7E3153DA-25FF-4840-B030-D4D1BF8C384A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4E91D-6A2D-4FA1-BBFB-0337A6F80770}" type="pres">
      <dgm:prSet presAssocID="{660AB0B0-C92D-4F42-A201-E94DEDCE28FD}" presName="sp" presStyleCnt="0"/>
      <dgm:spPr/>
    </dgm:pt>
    <dgm:pt modelId="{9EEC1CE4-E2C9-4DB0-8250-C8A6FE8FA5C9}" type="pres">
      <dgm:prSet presAssocID="{31D70189-BB56-4EE1-AD7C-AB79543C98CD}" presName="linNode" presStyleCnt="0"/>
      <dgm:spPr/>
    </dgm:pt>
    <dgm:pt modelId="{C48D9E96-446A-4868-91C0-E76C25672C8C}" type="pres">
      <dgm:prSet presAssocID="{31D70189-BB56-4EE1-AD7C-AB79543C98CD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B44C3A4-AC30-4692-9F21-04E163F311FE}" type="pres">
      <dgm:prSet presAssocID="{31D70189-BB56-4EE1-AD7C-AB79543C98CD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36F907-351B-4568-A1D6-B41885555EF5}" type="pres">
      <dgm:prSet presAssocID="{36C56713-613A-4B33-9198-ADD7415F0CD9}" presName="sp" presStyleCnt="0"/>
      <dgm:spPr/>
    </dgm:pt>
    <dgm:pt modelId="{B0B8F137-CBA1-4A05-8000-7ABFD93A4DA6}" type="pres">
      <dgm:prSet presAssocID="{259E24CC-AF68-44F2-AFB6-050D4AB54294}" presName="linNode" presStyleCnt="0"/>
      <dgm:spPr/>
    </dgm:pt>
    <dgm:pt modelId="{AFA51554-CE11-4D42-947F-7DFDEA3E3A5F}" type="pres">
      <dgm:prSet presAssocID="{259E24CC-AF68-44F2-AFB6-050D4AB54294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25CA51-1DE0-4DB8-AEFF-9F63E76506CD}" type="pres">
      <dgm:prSet presAssocID="{259E24CC-AF68-44F2-AFB6-050D4AB54294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A5AD79-C26A-407F-BD87-20DEC9496116}" srcId="{259E24CC-AF68-44F2-AFB6-050D4AB54294}" destId="{5FF15487-AE74-40B5-B7D8-9C2FACE11B58}" srcOrd="2" destOrd="0" parTransId="{7C868351-671C-4E66-AD46-973A69015F91}" sibTransId="{44318B10-F805-4676-B72D-B618E9FBA805}"/>
    <dgm:cxn modelId="{49C87C22-4BA2-4F9D-BB80-E80794EDD7FE}" srcId="{31D70189-BB56-4EE1-AD7C-AB79543C98CD}" destId="{D93795C8-3859-49F0-8205-3339914A275A}" srcOrd="1" destOrd="0" parTransId="{4F9BDBFB-3E57-4A68-AAB6-BE8404BBEF07}" sibTransId="{9EEE7104-E4D9-44DE-8693-7F8A14A9A2B8}"/>
    <dgm:cxn modelId="{CEA39D41-CECC-4162-88A2-0E86ABA337AE}" type="presOf" srcId="{676B3CA4-3581-4867-8E94-F11DA39D6574}" destId="{23711CB9-FD47-4A3E-B138-F12C60CB0D41}" srcOrd="0" destOrd="0" presId="urn:microsoft.com/office/officeart/2005/8/layout/vList5"/>
    <dgm:cxn modelId="{B9C1092E-0335-4103-BA81-50B2976A1079}" srcId="{40DA307F-F456-4B6F-88DD-B5D0E40981D5}" destId="{7E3153DA-25FF-4840-B030-D4D1BF8C384A}" srcOrd="1" destOrd="0" parTransId="{80EA8CB1-DE75-4458-8618-5ED8D50BA535}" sibTransId="{660AB0B0-C92D-4F42-A201-E94DEDCE28FD}"/>
    <dgm:cxn modelId="{A79062ED-08F4-4936-88A1-26C544F1CA30}" srcId="{7E3153DA-25FF-4840-B030-D4D1BF8C384A}" destId="{880B513A-3F04-4302-95C9-DF1639F88CFD}" srcOrd="1" destOrd="0" parTransId="{3A47B7BD-3B1F-4697-99ED-A33177CB97EE}" sibTransId="{C5CED3E3-8187-4414-A292-93B189E7F72E}"/>
    <dgm:cxn modelId="{4EEE6EF9-3A60-4DD8-AEB3-BCA10F16074D}" srcId="{50C9E509-C5F8-45AF-9951-1F33B53E98D3}" destId="{DDDF033D-6F0F-4F91-8F42-C254535AE551}" srcOrd="2" destOrd="0" parTransId="{A97F67FD-7DA1-41B5-BEE7-C8D8A7FB5D88}" sibTransId="{C479E1A9-C6B0-4CA8-B90A-5703FFB6041E}"/>
    <dgm:cxn modelId="{D440D1C2-EBAE-427A-9C33-812BBAF2B280}" type="presOf" srcId="{79E66B70-F768-49D9-93FE-ECDECF4F0BAA}" destId="{5825CA51-1DE0-4DB8-AEFF-9F63E76506CD}" srcOrd="0" destOrd="0" presId="urn:microsoft.com/office/officeart/2005/8/layout/vList5"/>
    <dgm:cxn modelId="{8E1DBBA1-A6D1-4DDA-B8AF-983BAD3DA8CC}" type="presOf" srcId="{D93795C8-3859-49F0-8205-3339914A275A}" destId="{FB44C3A4-AC30-4692-9F21-04E163F311FE}" srcOrd="0" destOrd="1" presId="urn:microsoft.com/office/officeart/2005/8/layout/vList5"/>
    <dgm:cxn modelId="{4820E237-DC3E-42DD-B50B-E59614B4ECA6}" srcId="{50C9E509-C5F8-45AF-9951-1F33B53E98D3}" destId="{676B3CA4-3581-4867-8E94-F11DA39D6574}" srcOrd="0" destOrd="0" parTransId="{1A694039-00A8-4465-9B40-0DE96C190A48}" sibTransId="{91AF8DB1-FD24-47B1-845B-62997F68562D}"/>
    <dgm:cxn modelId="{C409A3F0-027E-49C7-BE66-5C797CACB7EA}" srcId="{259E24CC-AF68-44F2-AFB6-050D4AB54294}" destId="{79E66B70-F768-49D9-93FE-ECDECF4F0BAA}" srcOrd="0" destOrd="0" parTransId="{48F9CB07-12C2-4F4A-8F2F-33AEBE2E52EF}" sibTransId="{79E59339-6F09-4DB1-A4B4-2412848FE658}"/>
    <dgm:cxn modelId="{DEF26A06-852E-4E96-A07D-14DE481E533E}" type="presOf" srcId="{31D70189-BB56-4EE1-AD7C-AB79543C98CD}" destId="{C48D9E96-446A-4868-91C0-E76C25672C8C}" srcOrd="0" destOrd="0" presId="urn:microsoft.com/office/officeart/2005/8/layout/vList5"/>
    <dgm:cxn modelId="{C4038A57-E24B-4DBD-83FD-7D2EA0399F4F}" type="presOf" srcId="{259E24CC-AF68-44F2-AFB6-050D4AB54294}" destId="{AFA51554-CE11-4D42-947F-7DFDEA3E3A5F}" srcOrd="0" destOrd="0" presId="urn:microsoft.com/office/officeart/2005/8/layout/vList5"/>
    <dgm:cxn modelId="{C546D469-B29F-44F3-96C3-F41BE70965F4}" srcId="{40DA307F-F456-4B6F-88DD-B5D0E40981D5}" destId="{259E24CC-AF68-44F2-AFB6-050D4AB54294}" srcOrd="3" destOrd="0" parTransId="{E3932CD9-A961-4E6B-BA4B-6CBDF2F8A6FD}" sibTransId="{FD96D7C5-B02E-4365-A893-DAE997B1BD4D}"/>
    <dgm:cxn modelId="{30C07E69-CFBC-4D10-A7A4-377D6EEC7001}" srcId="{259E24CC-AF68-44F2-AFB6-050D4AB54294}" destId="{937F585E-F089-4678-B945-BC3F250E4A6A}" srcOrd="1" destOrd="0" parTransId="{58489442-94C9-4CA5-A9A9-C610FD6B778E}" sibTransId="{778407F6-43B9-4EC9-A3D8-1CE02CACF63C}"/>
    <dgm:cxn modelId="{757EC4A3-D800-4AE2-8F41-E89F402E9B42}" type="presOf" srcId="{E39A8F7F-6612-4C51-9C66-4837DBCA8373}" destId="{23711CB9-FD47-4A3E-B138-F12C60CB0D41}" srcOrd="0" destOrd="1" presId="urn:microsoft.com/office/officeart/2005/8/layout/vList5"/>
    <dgm:cxn modelId="{D806A2A3-4766-4EC5-9073-DF577BC1A417}" type="presOf" srcId="{40DA307F-F456-4B6F-88DD-B5D0E40981D5}" destId="{B5641419-C695-46BE-8236-A0D52262BAFD}" srcOrd="0" destOrd="0" presId="urn:microsoft.com/office/officeart/2005/8/layout/vList5"/>
    <dgm:cxn modelId="{BF9F6DBF-AB4D-412F-8736-80E67E0EDEF7}" type="presOf" srcId="{BF7DF7D8-22BA-46B5-A888-286264BEB6E7}" destId="{FB44C3A4-AC30-4692-9F21-04E163F311FE}" srcOrd="0" destOrd="0" presId="urn:microsoft.com/office/officeart/2005/8/layout/vList5"/>
    <dgm:cxn modelId="{BBCF25AA-C8C7-4170-B4FA-AFFC84357AF0}" type="presOf" srcId="{B63998B1-4951-4879-80A0-6834B515CB6B}" destId="{A5AA7706-6A5A-412C-97CF-084CD59079C5}" srcOrd="0" destOrd="0" presId="urn:microsoft.com/office/officeart/2005/8/layout/vList5"/>
    <dgm:cxn modelId="{FB9258D4-69B8-416B-92BA-1FA6FB3FA3A6}" srcId="{40DA307F-F456-4B6F-88DD-B5D0E40981D5}" destId="{31D70189-BB56-4EE1-AD7C-AB79543C98CD}" srcOrd="2" destOrd="0" parTransId="{2AD8EA46-FA9F-4A2C-BF4D-73A0E8783AE1}" sibTransId="{36C56713-613A-4B33-9198-ADD7415F0CD9}"/>
    <dgm:cxn modelId="{3D858CE1-7D49-46BF-9EA4-7A74A722C3F1}" srcId="{50C9E509-C5F8-45AF-9951-1F33B53E98D3}" destId="{E39A8F7F-6612-4C51-9C66-4837DBCA8373}" srcOrd="1" destOrd="0" parTransId="{C04F8317-0670-4332-811D-623CAFDF5293}" sibTransId="{D5B471A4-185A-47A1-99DC-369F925C7036}"/>
    <dgm:cxn modelId="{A5C3A328-D9B7-4598-BF52-43483207D731}" srcId="{7E3153DA-25FF-4840-B030-D4D1BF8C384A}" destId="{B63998B1-4951-4879-80A0-6834B515CB6B}" srcOrd="0" destOrd="0" parTransId="{7F46885D-60A3-4B78-9443-CBA81EC9C7FD}" sibTransId="{122645DE-E4BB-4681-AF1B-E8C7D7BCACBB}"/>
    <dgm:cxn modelId="{C440A454-5B0E-423A-95D2-2D6C8D49E11B}" type="presOf" srcId="{5FF15487-AE74-40B5-B7D8-9C2FACE11B58}" destId="{5825CA51-1DE0-4DB8-AEFF-9F63E76506CD}" srcOrd="0" destOrd="2" presId="urn:microsoft.com/office/officeart/2005/8/layout/vList5"/>
    <dgm:cxn modelId="{5680659B-2F4D-4E71-AC5F-8066E2AEC0AD}" type="presOf" srcId="{50C9E509-C5F8-45AF-9951-1F33B53E98D3}" destId="{863E8E66-CB83-4DF9-B049-95C73F3E6515}" srcOrd="0" destOrd="0" presId="urn:microsoft.com/office/officeart/2005/8/layout/vList5"/>
    <dgm:cxn modelId="{79637DAA-146C-4A19-A776-D27369094110}" type="presOf" srcId="{7E3153DA-25FF-4840-B030-D4D1BF8C384A}" destId="{32E866DB-C19C-444A-BB80-CA256638C124}" srcOrd="0" destOrd="0" presId="urn:microsoft.com/office/officeart/2005/8/layout/vList5"/>
    <dgm:cxn modelId="{F4EF5D0E-E737-4BF4-B43B-24EB00E06E76}" type="presOf" srcId="{DDDF033D-6F0F-4F91-8F42-C254535AE551}" destId="{23711CB9-FD47-4A3E-B138-F12C60CB0D41}" srcOrd="0" destOrd="2" presId="urn:microsoft.com/office/officeart/2005/8/layout/vList5"/>
    <dgm:cxn modelId="{223ADA7F-D324-4BCC-BF45-63CC5C6E4944}" type="presOf" srcId="{880B513A-3F04-4302-95C9-DF1639F88CFD}" destId="{A5AA7706-6A5A-412C-97CF-084CD59079C5}" srcOrd="0" destOrd="1" presId="urn:microsoft.com/office/officeart/2005/8/layout/vList5"/>
    <dgm:cxn modelId="{69A330EC-4FA6-43AE-9563-2F6BF7BE961D}" srcId="{31D70189-BB56-4EE1-AD7C-AB79543C98CD}" destId="{BF7DF7D8-22BA-46B5-A888-286264BEB6E7}" srcOrd="0" destOrd="0" parTransId="{C633DA2B-FAD2-4ADB-8524-BEA028DE3569}" sibTransId="{03CAEB72-1003-4412-8481-7881198DD973}"/>
    <dgm:cxn modelId="{2AF04CFF-9B0C-4C48-93EB-739F32215D7D}" srcId="{40DA307F-F456-4B6F-88DD-B5D0E40981D5}" destId="{50C9E509-C5F8-45AF-9951-1F33B53E98D3}" srcOrd="0" destOrd="0" parTransId="{3DEE44B3-85C9-4E2E-93E7-AF08552D443D}" sibTransId="{F9A5C7CF-F589-4174-9F6E-DC9A5E8C8836}"/>
    <dgm:cxn modelId="{98956604-2BBB-417E-8A8D-BF3EFDF884AE}" type="presOf" srcId="{937F585E-F089-4678-B945-BC3F250E4A6A}" destId="{5825CA51-1DE0-4DB8-AEFF-9F63E76506CD}" srcOrd="0" destOrd="1" presId="urn:microsoft.com/office/officeart/2005/8/layout/vList5"/>
    <dgm:cxn modelId="{9D0A6294-E6BB-407A-83C1-C839030C5A11}" type="presParOf" srcId="{B5641419-C695-46BE-8236-A0D52262BAFD}" destId="{26CD8906-581C-4579-BC00-5923D3B6B216}" srcOrd="0" destOrd="0" presId="urn:microsoft.com/office/officeart/2005/8/layout/vList5"/>
    <dgm:cxn modelId="{89A453C4-9D2F-47B1-B045-D205F5A3A7AE}" type="presParOf" srcId="{26CD8906-581C-4579-BC00-5923D3B6B216}" destId="{863E8E66-CB83-4DF9-B049-95C73F3E6515}" srcOrd="0" destOrd="0" presId="urn:microsoft.com/office/officeart/2005/8/layout/vList5"/>
    <dgm:cxn modelId="{5C22B107-150B-45DD-86FC-D0AB610DF0DC}" type="presParOf" srcId="{26CD8906-581C-4579-BC00-5923D3B6B216}" destId="{23711CB9-FD47-4A3E-B138-F12C60CB0D41}" srcOrd="1" destOrd="0" presId="urn:microsoft.com/office/officeart/2005/8/layout/vList5"/>
    <dgm:cxn modelId="{E29FF0FF-0FA5-4EC6-B6E4-9BD3BB216214}" type="presParOf" srcId="{B5641419-C695-46BE-8236-A0D52262BAFD}" destId="{D5D0A6C9-6F64-44EA-B076-5B58528A8EA2}" srcOrd="1" destOrd="0" presId="urn:microsoft.com/office/officeart/2005/8/layout/vList5"/>
    <dgm:cxn modelId="{0A36BF79-ACD1-4EF6-A6AD-4D306F1E2372}" type="presParOf" srcId="{B5641419-C695-46BE-8236-A0D52262BAFD}" destId="{D2C0321C-9D58-4E5E-9CA1-4DB60008C829}" srcOrd="2" destOrd="0" presId="urn:microsoft.com/office/officeart/2005/8/layout/vList5"/>
    <dgm:cxn modelId="{A9078A6E-8C79-4B74-83C0-726C2ACF1E8F}" type="presParOf" srcId="{D2C0321C-9D58-4E5E-9CA1-4DB60008C829}" destId="{32E866DB-C19C-444A-BB80-CA256638C124}" srcOrd="0" destOrd="0" presId="urn:microsoft.com/office/officeart/2005/8/layout/vList5"/>
    <dgm:cxn modelId="{F0B3CD90-ED16-448B-A21C-779F14FEB695}" type="presParOf" srcId="{D2C0321C-9D58-4E5E-9CA1-4DB60008C829}" destId="{A5AA7706-6A5A-412C-97CF-084CD59079C5}" srcOrd="1" destOrd="0" presId="urn:microsoft.com/office/officeart/2005/8/layout/vList5"/>
    <dgm:cxn modelId="{04945449-D90A-4CFC-AAF4-64D59236B360}" type="presParOf" srcId="{B5641419-C695-46BE-8236-A0D52262BAFD}" destId="{E084E91D-6A2D-4FA1-BBFB-0337A6F80770}" srcOrd="3" destOrd="0" presId="urn:microsoft.com/office/officeart/2005/8/layout/vList5"/>
    <dgm:cxn modelId="{4CAA9A9F-CEB7-4638-9A1A-D1194C9C829E}" type="presParOf" srcId="{B5641419-C695-46BE-8236-A0D52262BAFD}" destId="{9EEC1CE4-E2C9-4DB0-8250-C8A6FE8FA5C9}" srcOrd="4" destOrd="0" presId="urn:microsoft.com/office/officeart/2005/8/layout/vList5"/>
    <dgm:cxn modelId="{B40AE2A9-19C8-49FB-9D1F-9D25301D2C80}" type="presParOf" srcId="{9EEC1CE4-E2C9-4DB0-8250-C8A6FE8FA5C9}" destId="{C48D9E96-446A-4868-91C0-E76C25672C8C}" srcOrd="0" destOrd="0" presId="urn:microsoft.com/office/officeart/2005/8/layout/vList5"/>
    <dgm:cxn modelId="{3BDCCF09-BA62-42A7-B3DA-9686496E93AB}" type="presParOf" srcId="{9EEC1CE4-E2C9-4DB0-8250-C8A6FE8FA5C9}" destId="{FB44C3A4-AC30-4692-9F21-04E163F311FE}" srcOrd="1" destOrd="0" presId="urn:microsoft.com/office/officeart/2005/8/layout/vList5"/>
    <dgm:cxn modelId="{65EC35F8-9B4E-45E8-A3E0-5A290B27E88E}" type="presParOf" srcId="{B5641419-C695-46BE-8236-A0D52262BAFD}" destId="{E536F907-351B-4568-A1D6-B41885555EF5}" srcOrd="5" destOrd="0" presId="urn:microsoft.com/office/officeart/2005/8/layout/vList5"/>
    <dgm:cxn modelId="{ABAB68B7-8749-4EC3-86F1-5B254926AB76}" type="presParOf" srcId="{B5641419-C695-46BE-8236-A0D52262BAFD}" destId="{B0B8F137-CBA1-4A05-8000-7ABFD93A4DA6}" srcOrd="6" destOrd="0" presId="urn:microsoft.com/office/officeart/2005/8/layout/vList5"/>
    <dgm:cxn modelId="{0EA8875F-D927-4FBA-B05E-5D56A4775177}" type="presParOf" srcId="{B0B8F137-CBA1-4A05-8000-7ABFD93A4DA6}" destId="{AFA51554-CE11-4D42-947F-7DFDEA3E3A5F}" srcOrd="0" destOrd="0" presId="urn:microsoft.com/office/officeart/2005/8/layout/vList5"/>
    <dgm:cxn modelId="{4787931F-B3D8-4357-B6E1-C732F8EC8AD7}" type="presParOf" srcId="{B0B8F137-CBA1-4A05-8000-7ABFD93A4DA6}" destId="{5825CA51-1DE0-4DB8-AEFF-9F63E76506C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46F0C26-655F-4678-90A9-85778F07A7AC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B001FB66-C993-4A07-ABBD-E9DFABBBB78E}">
      <dgm:prSet phldrT="[Tekst]"/>
      <dgm:spPr/>
      <dgm:t>
        <a:bodyPr/>
        <a:lstStyle/>
        <a:p>
          <a:r>
            <a:rPr lang="hr-HR" dirty="0" smtClean="0"/>
            <a:t>Djeca u riziku za socijalnu isključenost</a:t>
          </a:r>
          <a:endParaRPr lang="hr-HR" dirty="0"/>
        </a:p>
      </dgm:t>
    </dgm:pt>
    <dgm:pt modelId="{B348A6E6-B16E-4EDF-A36A-922EDBBAC71E}" type="parTrans" cxnId="{FA1814DB-5D63-48A5-9D34-7E8C459745C9}">
      <dgm:prSet/>
      <dgm:spPr/>
      <dgm:t>
        <a:bodyPr/>
        <a:lstStyle/>
        <a:p>
          <a:endParaRPr lang="hr-HR"/>
        </a:p>
      </dgm:t>
    </dgm:pt>
    <dgm:pt modelId="{8B8E2A43-C82C-4B17-B8CC-CA75DFBA4081}" type="sibTrans" cxnId="{FA1814DB-5D63-48A5-9D34-7E8C459745C9}">
      <dgm:prSet/>
      <dgm:spPr/>
      <dgm:t>
        <a:bodyPr/>
        <a:lstStyle/>
        <a:p>
          <a:endParaRPr lang="hr-HR"/>
        </a:p>
      </dgm:t>
    </dgm:pt>
    <dgm:pt modelId="{48924E16-9F9C-4BE8-A104-DEC5212A1B5D}">
      <dgm:prSet phldrT="[Tekst]"/>
      <dgm:spPr/>
      <dgm:t>
        <a:bodyPr/>
        <a:lstStyle/>
        <a:p>
          <a:r>
            <a:rPr lang="hr-HR" dirty="0" smtClean="0"/>
            <a:t>Odgajatelj </a:t>
          </a:r>
          <a:endParaRPr lang="hr-HR" dirty="0"/>
        </a:p>
      </dgm:t>
    </dgm:pt>
    <dgm:pt modelId="{77E2E1C5-8646-40F3-B1EA-AF5923AD2643}" type="parTrans" cxnId="{0E239793-4850-41C4-A8CB-EA5969E07DBB}">
      <dgm:prSet/>
      <dgm:spPr/>
      <dgm:t>
        <a:bodyPr/>
        <a:lstStyle/>
        <a:p>
          <a:endParaRPr lang="hr-HR"/>
        </a:p>
      </dgm:t>
    </dgm:pt>
    <dgm:pt modelId="{6E916634-772D-402E-BD67-F5C399A0E1FC}" type="sibTrans" cxnId="{0E239793-4850-41C4-A8CB-EA5969E07DBB}">
      <dgm:prSet/>
      <dgm:spPr/>
      <dgm:t>
        <a:bodyPr/>
        <a:lstStyle/>
        <a:p>
          <a:endParaRPr lang="hr-HR"/>
        </a:p>
      </dgm:t>
    </dgm:pt>
    <dgm:pt modelId="{0212A4F8-D049-4DE1-AE42-29F7E3BF2DAD}">
      <dgm:prSet phldrT="[Tekst]" custT="1"/>
      <dgm:spPr/>
      <dgm:t>
        <a:bodyPr/>
        <a:lstStyle/>
        <a:p>
          <a:r>
            <a:rPr lang="hr-HR" sz="1800" dirty="0" smtClean="0"/>
            <a:t>Važnost kvalitetan odgojno obrazovna praksa za djecu u RSI (Partnerstvo s obitelji)</a:t>
          </a:r>
          <a:endParaRPr lang="hr-HR" sz="1800" dirty="0"/>
        </a:p>
      </dgm:t>
    </dgm:pt>
    <dgm:pt modelId="{D4C34FC9-1AEB-4FAB-8971-F60DE22FD4B8}" type="parTrans" cxnId="{4E3DC7C0-35F2-4927-A198-6C8A10256672}">
      <dgm:prSet/>
      <dgm:spPr/>
      <dgm:t>
        <a:bodyPr/>
        <a:lstStyle/>
        <a:p>
          <a:endParaRPr lang="hr-HR"/>
        </a:p>
      </dgm:t>
    </dgm:pt>
    <dgm:pt modelId="{F99AD80D-9431-4F24-B01D-CDB47D6645A8}" type="sibTrans" cxnId="{4E3DC7C0-35F2-4927-A198-6C8A10256672}">
      <dgm:prSet/>
      <dgm:spPr/>
      <dgm:t>
        <a:bodyPr/>
        <a:lstStyle/>
        <a:p>
          <a:endParaRPr lang="hr-HR"/>
        </a:p>
      </dgm:t>
    </dgm:pt>
    <dgm:pt modelId="{AD214BA4-A39C-4FFA-B76E-E32EC734943C}">
      <dgm:prSet phldrT="[Tekst]" custT="1"/>
      <dgm:spPr/>
      <dgm:t>
        <a:bodyPr/>
        <a:lstStyle/>
        <a:p>
          <a:pPr algn="l"/>
          <a:r>
            <a:rPr lang="hr-HR" sz="1800" dirty="0" smtClean="0"/>
            <a:t>Odgajatelji procjenjuju visoku pojavnost djece koja su izložena RSI</a:t>
          </a:r>
          <a:endParaRPr lang="hr-HR" sz="1800" dirty="0"/>
        </a:p>
      </dgm:t>
    </dgm:pt>
    <dgm:pt modelId="{9F475339-4C46-44AC-BB55-3C6D7D84517F}" type="parTrans" cxnId="{FB4D9F7F-D692-4CEC-BB50-8DE342CED35B}">
      <dgm:prSet/>
      <dgm:spPr/>
      <dgm:t>
        <a:bodyPr/>
        <a:lstStyle/>
        <a:p>
          <a:endParaRPr lang="hr-HR"/>
        </a:p>
      </dgm:t>
    </dgm:pt>
    <dgm:pt modelId="{B429AFFB-271C-4D4E-829B-926057C2A475}" type="sibTrans" cxnId="{FB4D9F7F-D692-4CEC-BB50-8DE342CED35B}">
      <dgm:prSet/>
      <dgm:spPr/>
      <dgm:t>
        <a:bodyPr/>
        <a:lstStyle/>
        <a:p>
          <a:endParaRPr lang="hr-HR"/>
        </a:p>
      </dgm:t>
    </dgm:pt>
    <dgm:pt modelId="{6D2A4DFC-771B-482C-BE5D-308709FDD3CF}">
      <dgm:prSet phldrT="[Tekst]" custT="1"/>
      <dgm:spPr/>
      <dgm:t>
        <a:bodyPr/>
        <a:lstStyle/>
        <a:p>
          <a:pPr algn="l"/>
          <a:r>
            <a:rPr lang="hr-HR" sz="1800" dirty="0" smtClean="0"/>
            <a:t> 40% odgajatelja navodi više činitelja rizika; 30% razvojnu teškoću, 12% zdravstvenu; 11% socijalni status i 6% obitelj</a:t>
          </a:r>
          <a:endParaRPr lang="hr-HR" sz="1800" dirty="0"/>
        </a:p>
      </dgm:t>
    </dgm:pt>
    <dgm:pt modelId="{33E1B379-3C02-49B7-AEF9-B5D4B69EB267}" type="parTrans" cxnId="{2FB2BE8D-7BF6-4B40-AACD-0D74D6DA3366}">
      <dgm:prSet/>
      <dgm:spPr/>
      <dgm:t>
        <a:bodyPr/>
        <a:lstStyle/>
        <a:p>
          <a:endParaRPr lang="en-US"/>
        </a:p>
      </dgm:t>
    </dgm:pt>
    <dgm:pt modelId="{0F052C4C-87EB-4D9D-87AF-B8BD958D7A77}" type="sibTrans" cxnId="{2FB2BE8D-7BF6-4B40-AACD-0D74D6DA3366}">
      <dgm:prSet/>
      <dgm:spPr/>
      <dgm:t>
        <a:bodyPr/>
        <a:lstStyle/>
        <a:p>
          <a:endParaRPr lang="en-US"/>
        </a:p>
      </dgm:t>
    </dgm:pt>
    <dgm:pt modelId="{9D3AFDDD-5DFB-4A41-9864-2811B7BBBF82}">
      <dgm:prSet phldrT="[Tekst]" custT="1"/>
      <dgm:spPr/>
      <dgm:t>
        <a:bodyPr/>
        <a:lstStyle/>
        <a:p>
          <a:r>
            <a:rPr lang="hr-HR" sz="1800" dirty="0" smtClean="0"/>
            <a:t>Povezanost s procjenom pojavnosti pojedinih ponašanja</a:t>
          </a:r>
          <a:endParaRPr lang="hr-HR" sz="1800" dirty="0"/>
        </a:p>
      </dgm:t>
    </dgm:pt>
    <dgm:pt modelId="{0574BE54-F55C-4289-BE24-1823D1C5894D}" type="parTrans" cxnId="{3F257BDB-AE32-4AE7-A1F7-38AB01953B2F}">
      <dgm:prSet/>
      <dgm:spPr/>
      <dgm:t>
        <a:bodyPr/>
        <a:lstStyle/>
        <a:p>
          <a:endParaRPr lang="en-US"/>
        </a:p>
      </dgm:t>
    </dgm:pt>
    <dgm:pt modelId="{0FDCD456-B5F9-4411-B6F6-404C23553A49}" type="sibTrans" cxnId="{3F257BDB-AE32-4AE7-A1F7-38AB01953B2F}">
      <dgm:prSet/>
      <dgm:spPr/>
      <dgm:t>
        <a:bodyPr/>
        <a:lstStyle/>
        <a:p>
          <a:endParaRPr lang="en-US"/>
        </a:p>
      </dgm:t>
    </dgm:pt>
    <dgm:pt modelId="{9C988E6A-1078-4CA6-A85A-9B0BFB61BBA5}">
      <dgm:prSet phldrT="[Tekst]" custT="1"/>
      <dgm:spPr/>
      <dgm:t>
        <a:bodyPr/>
        <a:lstStyle/>
        <a:p>
          <a:r>
            <a:rPr lang="hr-HR" sz="2400" dirty="0" smtClean="0">
              <a:solidFill>
                <a:schemeClr val="accent2">
                  <a:lumMod val="50000"/>
                </a:schemeClr>
              </a:solidFill>
            </a:rPr>
            <a:t>KPP i djeca u RSI</a:t>
          </a:r>
          <a:endParaRPr lang="hr-HR" sz="2400" dirty="0">
            <a:solidFill>
              <a:schemeClr val="accent2">
                <a:lumMod val="50000"/>
              </a:schemeClr>
            </a:solidFill>
          </a:endParaRPr>
        </a:p>
      </dgm:t>
    </dgm:pt>
    <dgm:pt modelId="{2F6329AD-30AB-46B8-A3E1-8DE4BEE9E5C3}" type="parTrans" cxnId="{74BC10AB-A2A3-4FAB-8B51-B67F0D4CADC7}">
      <dgm:prSet/>
      <dgm:spPr/>
      <dgm:t>
        <a:bodyPr/>
        <a:lstStyle/>
        <a:p>
          <a:endParaRPr lang="en-US"/>
        </a:p>
      </dgm:t>
    </dgm:pt>
    <dgm:pt modelId="{F22344A2-DEF6-43EC-B21A-9AAABE5FD52F}" type="sibTrans" cxnId="{74BC10AB-A2A3-4FAB-8B51-B67F0D4CADC7}">
      <dgm:prSet/>
      <dgm:spPr/>
      <dgm:t>
        <a:bodyPr/>
        <a:lstStyle/>
        <a:p>
          <a:endParaRPr lang="en-US"/>
        </a:p>
      </dgm:t>
    </dgm:pt>
    <dgm:pt modelId="{9D55013A-DA8D-467F-ABC7-089185676F2F}">
      <dgm:prSet phldrT="[Teks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dirty="0" smtClean="0"/>
            <a:t>Niža razina </a:t>
          </a:r>
          <a:r>
            <a:rPr lang="hr-HR" sz="1800" dirty="0" err="1" smtClean="0"/>
            <a:t>samoprocjenjenih</a:t>
          </a:r>
          <a:r>
            <a:rPr lang="hr-HR" sz="1800" dirty="0" smtClean="0"/>
            <a:t> ponašanja odgajatelja koja promiču KPP upravo u odnosu na skupinu djece u RSI  </a:t>
          </a:r>
          <a:endParaRPr lang="hr-HR" sz="1800" dirty="0"/>
        </a:p>
      </dgm:t>
    </dgm:pt>
    <dgm:pt modelId="{14197A12-0A3F-4803-8EEA-062E25CD4102}" type="parTrans" cxnId="{13CF0860-3E51-48EB-94A2-3D8071EAF0BA}">
      <dgm:prSet/>
      <dgm:spPr/>
      <dgm:t>
        <a:bodyPr/>
        <a:lstStyle/>
        <a:p>
          <a:endParaRPr lang="en-US"/>
        </a:p>
      </dgm:t>
    </dgm:pt>
    <dgm:pt modelId="{7DAE8A58-396A-495D-8F28-ADAD52AE1C4A}" type="sibTrans" cxnId="{13CF0860-3E51-48EB-94A2-3D8071EAF0BA}">
      <dgm:prSet/>
      <dgm:spPr/>
      <dgm:t>
        <a:bodyPr/>
        <a:lstStyle/>
        <a:p>
          <a:endParaRPr lang="en-US"/>
        </a:p>
      </dgm:t>
    </dgm:pt>
    <dgm:pt modelId="{FB5E9563-D094-438C-98E7-9A9FAD95B6F4}">
      <dgm:prSet phldrT="[Tekst]" custT="1"/>
      <dgm:spPr/>
      <dgm:t>
        <a:bodyPr/>
        <a:lstStyle/>
        <a:p>
          <a:r>
            <a:rPr lang="hr-HR" sz="1800" dirty="0" smtClean="0"/>
            <a:t>Veća varijabilnost na česticama RSI</a:t>
          </a:r>
          <a:endParaRPr lang="hr-HR" sz="1800" dirty="0"/>
        </a:p>
      </dgm:t>
    </dgm:pt>
    <dgm:pt modelId="{B7E19B4A-11D1-42DB-B335-E3B5FE446EA5}" type="parTrans" cxnId="{079220EC-52E7-4DF5-8AC4-E2C6B26A68C5}">
      <dgm:prSet/>
      <dgm:spPr/>
    </dgm:pt>
    <dgm:pt modelId="{338E07C8-6AF4-42D2-8078-1420186B5087}" type="sibTrans" cxnId="{079220EC-52E7-4DF5-8AC4-E2C6B26A68C5}">
      <dgm:prSet/>
      <dgm:spPr/>
    </dgm:pt>
    <dgm:pt modelId="{A224241B-2A67-478C-91DD-C92953CF7BBF}" type="pres">
      <dgm:prSet presAssocID="{A46F0C26-655F-4678-90A9-85778F07A7A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B6AE4B4B-7404-4773-8D7E-16B98A8F4C55}" type="pres">
      <dgm:prSet presAssocID="{B001FB66-C993-4A07-ABBD-E9DFABBBB78E}" presName="composite" presStyleCnt="0"/>
      <dgm:spPr/>
    </dgm:pt>
    <dgm:pt modelId="{CF679D16-E5CA-4129-991C-02119163CE2E}" type="pres">
      <dgm:prSet presAssocID="{B001FB66-C993-4A07-ABBD-E9DFABBBB78E}" presName="bentUpArrow1" presStyleLbl="alignImgPlace1" presStyleIdx="0" presStyleCnt="2"/>
      <dgm:spPr/>
    </dgm:pt>
    <dgm:pt modelId="{8AF6769E-65C8-4876-89F4-F5526F8E743C}" type="pres">
      <dgm:prSet presAssocID="{B001FB66-C993-4A07-ABBD-E9DFABBBB78E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A027E65-63BA-4FA6-B6C8-F483170563D5}" type="pres">
      <dgm:prSet presAssocID="{B001FB66-C993-4A07-ABBD-E9DFABBBB78E}" presName="ChildText" presStyleLbl="revTx" presStyleIdx="0" presStyleCnt="3" custScaleX="385211" custLinFactX="78695" custLinFactNeighborX="100000" custLinFactNeighborY="-250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E4A4BD2-ACB2-471F-BB6E-CC93AE1F90A4}" type="pres">
      <dgm:prSet presAssocID="{8B8E2A43-C82C-4B17-B8CC-CA75DFBA4081}" presName="sibTrans" presStyleCnt="0"/>
      <dgm:spPr/>
    </dgm:pt>
    <dgm:pt modelId="{5236FAB4-3C42-483A-9C09-7A26D3CFC33A}" type="pres">
      <dgm:prSet presAssocID="{48924E16-9F9C-4BE8-A104-DEC5212A1B5D}" presName="composite" presStyleCnt="0"/>
      <dgm:spPr/>
    </dgm:pt>
    <dgm:pt modelId="{0843CD4D-DF16-4356-BCB0-CD22B9D64230}" type="pres">
      <dgm:prSet presAssocID="{48924E16-9F9C-4BE8-A104-DEC5212A1B5D}" presName="bentUpArrow1" presStyleLbl="alignImgPlace1" presStyleIdx="1" presStyleCnt="2"/>
      <dgm:spPr/>
    </dgm:pt>
    <dgm:pt modelId="{FB120488-6F02-4230-BECF-0419B6F1CE18}" type="pres">
      <dgm:prSet presAssocID="{48924E16-9F9C-4BE8-A104-DEC5212A1B5D}" presName="ParentText" presStyleLbl="node1" presStyleIdx="1" presStyleCnt="3" custLinFactNeighborX="-40394" custLinFactNeighborY="-961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37F5B37-E934-4364-8EFB-EF28EDB27D42}" type="pres">
      <dgm:prSet presAssocID="{48924E16-9F9C-4BE8-A104-DEC5212A1B5D}" presName="ChildText" presStyleLbl="revTx" presStyleIdx="1" presStyleCnt="3" custScaleX="344709" custLinFactX="3171" custLinFactNeighborX="100000" custLinFactNeighborY="-177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20DA858-FA8F-4007-87C8-1E0EDB7D393E}" type="pres">
      <dgm:prSet presAssocID="{6E916634-772D-402E-BD67-F5C399A0E1FC}" presName="sibTrans" presStyleCnt="0"/>
      <dgm:spPr/>
    </dgm:pt>
    <dgm:pt modelId="{DED4AB33-0C0F-4846-90AF-D8C374623B42}" type="pres">
      <dgm:prSet presAssocID="{9C988E6A-1078-4CA6-A85A-9B0BFB61BBA5}" presName="composite" presStyleCnt="0"/>
      <dgm:spPr/>
    </dgm:pt>
    <dgm:pt modelId="{894C73E1-52A7-49C7-940E-BFD863F8763E}" type="pres">
      <dgm:prSet presAssocID="{9C988E6A-1078-4CA6-A85A-9B0BFB61BBA5}" presName="ParentText" presStyleLbl="node1" presStyleIdx="2" presStyleCnt="3" custScaleX="122065" custScaleY="107383" custLinFactNeighborX="-45968" custLinFactNeighborY="-70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6CB235-63A1-45C6-8FB5-350B1F653776}" type="pres">
      <dgm:prSet presAssocID="{9C988E6A-1078-4CA6-A85A-9B0BFB61BBA5}" presName="FinalChildText" presStyleLbl="revTx" presStyleIdx="2" presStyleCnt="3" custScaleX="1913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2F3A05-992F-4F97-8EB3-D6512719F499}" type="presOf" srcId="{0212A4F8-D049-4DE1-AE42-29F7E3BF2DAD}" destId="{D37F5B37-E934-4364-8EFB-EF28EDB27D42}" srcOrd="0" destOrd="0" presId="urn:microsoft.com/office/officeart/2005/8/layout/StepDownProcess"/>
    <dgm:cxn modelId="{0E239793-4850-41C4-A8CB-EA5969E07DBB}" srcId="{A46F0C26-655F-4678-90A9-85778F07A7AC}" destId="{48924E16-9F9C-4BE8-A104-DEC5212A1B5D}" srcOrd="1" destOrd="0" parTransId="{77E2E1C5-8646-40F3-B1EA-AF5923AD2643}" sibTransId="{6E916634-772D-402E-BD67-F5C399A0E1FC}"/>
    <dgm:cxn modelId="{164C4BE3-4023-4A45-A36F-A104A5F719BF}" type="presOf" srcId="{FB5E9563-D094-438C-98E7-9A9FAD95B6F4}" destId="{D37F5B37-E934-4364-8EFB-EF28EDB27D42}" srcOrd="0" destOrd="2" presId="urn:microsoft.com/office/officeart/2005/8/layout/StepDownProcess"/>
    <dgm:cxn modelId="{4E3DC7C0-35F2-4927-A198-6C8A10256672}" srcId="{48924E16-9F9C-4BE8-A104-DEC5212A1B5D}" destId="{0212A4F8-D049-4DE1-AE42-29F7E3BF2DAD}" srcOrd="0" destOrd="0" parTransId="{D4C34FC9-1AEB-4FAB-8971-F60DE22FD4B8}" sibTransId="{F99AD80D-9431-4F24-B01D-CDB47D6645A8}"/>
    <dgm:cxn modelId="{2C7164C6-4DA5-4E78-8AAD-78988DF4B150}" type="presOf" srcId="{9D3AFDDD-5DFB-4A41-9864-2811B7BBBF82}" destId="{D37F5B37-E934-4364-8EFB-EF28EDB27D42}" srcOrd="0" destOrd="1" presId="urn:microsoft.com/office/officeart/2005/8/layout/StepDownProcess"/>
    <dgm:cxn modelId="{3F257BDB-AE32-4AE7-A1F7-38AB01953B2F}" srcId="{48924E16-9F9C-4BE8-A104-DEC5212A1B5D}" destId="{9D3AFDDD-5DFB-4A41-9864-2811B7BBBF82}" srcOrd="1" destOrd="0" parTransId="{0574BE54-F55C-4289-BE24-1823D1C5894D}" sibTransId="{0FDCD456-B5F9-4411-B6F6-404C23553A49}"/>
    <dgm:cxn modelId="{74BC10AB-A2A3-4FAB-8B51-B67F0D4CADC7}" srcId="{A46F0C26-655F-4678-90A9-85778F07A7AC}" destId="{9C988E6A-1078-4CA6-A85A-9B0BFB61BBA5}" srcOrd="2" destOrd="0" parTransId="{2F6329AD-30AB-46B8-A3E1-8DE4BEE9E5C3}" sibTransId="{F22344A2-DEF6-43EC-B21A-9AAABE5FD52F}"/>
    <dgm:cxn modelId="{6832046C-B10D-4317-A79A-8969A11B0371}" type="presOf" srcId="{A46F0C26-655F-4678-90A9-85778F07A7AC}" destId="{A224241B-2A67-478C-91DD-C92953CF7BBF}" srcOrd="0" destOrd="0" presId="urn:microsoft.com/office/officeart/2005/8/layout/StepDownProcess"/>
    <dgm:cxn modelId="{B61F2D6C-7F4D-454F-B65E-ACA39EA21193}" type="presOf" srcId="{9C988E6A-1078-4CA6-A85A-9B0BFB61BBA5}" destId="{894C73E1-52A7-49C7-940E-BFD863F8763E}" srcOrd="0" destOrd="0" presId="urn:microsoft.com/office/officeart/2005/8/layout/StepDownProcess"/>
    <dgm:cxn modelId="{EAEA7D56-12BE-43F3-9A42-2E8F7B1B7219}" type="presOf" srcId="{AD214BA4-A39C-4FFA-B76E-E32EC734943C}" destId="{1A027E65-63BA-4FA6-B6C8-F483170563D5}" srcOrd="0" destOrd="0" presId="urn:microsoft.com/office/officeart/2005/8/layout/StepDownProcess"/>
    <dgm:cxn modelId="{13CF0860-3E51-48EB-94A2-3D8071EAF0BA}" srcId="{9C988E6A-1078-4CA6-A85A-9B0BFB61BBA5}" destId="{9D55013A-DA8D-467F-ABC7-089185676F2F}" srcOrd="0" destOrd="0" parTransId="{14197A12-0A3F-4803-8EEA-062E25CD4102}" sibTransId="{7DAE8A58-396A-495D-8F28-ADAD52AE1C4A}"/>
    <dgm:cxn modelId="{C7026A21-0F60-498A-A3A6-2C9E316CA0CA}" type="presOf" srcId="{48924E16-9F9C-4BE8-A104-DEC5212A1B5D}" destId="{FB120488-6F02-4230-BECF-0419B6F1CE18}" srcOrd="0" destOrd="0" presId="urn:microsoft.com/office/officeart/2005/8/layout/StepDownProcess"/>
    <dgm:cxn modelId="{FB4D9F7F-D692-4CEC-BB50-8DE342CED35B}" srcId="{B001FB66-C993-4A07-ABBD-E9DFABBBB78E}" destId="{AD214BA4-A39C-4FFA-B76E-E32EC734943C}" srcOrd="0" destOrd="0" parTransId="{9F475339-4C46-44AC-BB55-3C6D7D84517F}" sibTransId="{B429AFFB-271C-4D4E-829B-926057C2A475}"/>
    <dgm:cxn modelId="{80E149C8-5C56-4751-A94E-72D3EE1C2D74}" type="presOf" srcId="{B001FB66-C993-4A07-ABBD-E9DFABBBB78E}" destId="{8AF6769E-65C8-4876-89F4-F5526F8E743C}" srcOrd="0" destOrd="0" presId="urn:microsoft.com/office/officeart/2005/8/layout/StepDownProcess"/>
    <dgm:cxn modelId="{F896FE5C-1D40-43C6-8D00-673ED82D8743}" type="presOf" srcId="{9D55013A-DA8D-467F-ABC7-089185676F2F}" destId="{8D6CB235-63A1-45C6-8FB5-350B1F653776}" srcOrd="0" destOrd="0" presId="urn:microsoft.com/office/officeart/2005/8/layout/StepDownProcess"/>
    <dgm:cxn modelId="{DAC35419-F707-4605-8D2F-9243BB12F1B1}" type="presOf" srcId="{6D2A4DFC-771B-482C-BE5D-308709FDD3CF}" destId="{1A027E65-63BA-4FA6-B6C8-F483170563D5}" srcOrd="0" destOrd="1" presId="urn:microsoft.com/office/officeart/2005/8/layout/StepDownProcess"/>
    <dgm:cxn modelId="{FA1814DB-5D63-48A5-9D34-7E8C459745C9}" srcId="{A46F0C26-655F-4678-90A9-85778F07A7AC}" destId="{B001FB66-C993-4A07-ABBD-E9DFABBBB78E}" srcOrd="0" destOrd="0" parTransId="{B348A6E6-B16E-4EDF-A36A-922EDBBAC71E}" sibTransId="{8B8E2A43-C82C-4B17-B8CC-CA75DFBA4081}"/>
    <dgm:cxn modelId="{079220EC-52E7-4DF5-8AC4-E2C6B26A68C5}" srcId="{48924E16-9F9C-4BE8-A104-DEC5212A1B5D}" destId="{FB5E9563-D094-438C-98E7-9A9FAD95B6F4}" srcOrd="2" destOrd="0" parTransId="{B7E19B4A-11D1-42DB-B335-E3B5FE446EA5}" sibTransId="{338E07C8-6AF4-42D2-8078-1420186B5087}"/>
    <dgm:cxn modelId="{2FB2BE8D-7BF6-4B40-AACD-0D74D6DA3366}" srcId="{B001FB66-C993-4A07-ABBD-E9DFABBBB78E}" destId="{6D2A4DFC-771B-482C-BE5D-308709FDD3CF}" srcOrd="1" destOrd="0" parTransId="{33E1B379-3C02-49B7-AEF9-B5D4B69EB267}" sibTransId="{0F052C4C-87EB-4D9D-87AF-B8BD958D7A77}"/>
    <dgm:cxn modelId="{CEC9CE3E-C7B9-41AD-B445-5D9E0D8A6E87}" type="presParOf" srcId="{A224241B-2A67-478C-91DD-C92953CF7BBF}" destId="{B6AE4B4B-7404-4773-8D7E-16B98A8F4C55}" srcOrd="0" destOrd="0" presId="urn:microsoft.com/office/officeart/2005/8/layout/StepDownProcess"/>
    <dgm:cxn modelId="{97592E75-9DAC-468B-9071-6682C0DB2380}" type="presParOf" srcId="{B6AE4B4B-7404-4773-8D7E-16B98A8F4C55}" destId="{CF679D16-E5CA-4129-991C-02119163CE2E}" srcOrd="0" destOrd="0" presId="urn:microsoft.com/office/officeart/2005/8/layout/StepDownProcess"/>
    <dgm:cxn modelId="{4D3F2E78-3FE8-4560-9329-C99159BAA02A}" type="presParOf" srcId="{B6AE4B4B-7404-4773-8D7E-16B98A8F4C55}" destId="{8AF6769E-65C8-4876-89F4-F5526F8E743C}" srcOrd="1" destOrd="0" presId="urn:microsoft.com/office/officeart/2005/8/layout/StepDownProcess"/>
    <dgm:cxn modelId="{CEEC41D3-8C4C-4D73-8618-646434D4521E}" type="presParOf" srcId="{B6AE4B4B-7404-4773-8D7E-16B98A8F4C55}" destId="{1A027E65-63BA-4FA6-B6C8-F483170563D5}" srcOrd="2" destOrd="0" presId="urn:microsoft.com/office/officeart/2005/8/layout/StepDownProcess"/>
    <dgm:cxn modelId="{7E1200E9-C943-4884-B30A-3BA933F4FEFF}" type="presParOf" srcId="{A224241B-2A67-478C-91DD-C92953CF7BBF}" destId="{9E4A4BD2-ACB2-471F-BB6E-CC93AE1F90A4}" srcOrd="1" destOrd="0" presId="urn:microsoft.com/office/officeart/2005/8/layout/StepDownProcess"/>
    <dgm:cxn modelId="{C3A60F2A-6744-4FFE-A9C4-FC975041BDB3}" type="presParOf" srcId="{A224241B-2A67-478C-91DD-C92953CF7BBF}" destId="{5236FAB4-3C42-483A-9C09-7A26D3CFC33A}" srcOrd="2" destOrd="0" presId="urn:microsoft.com/office/officeart/2005/8/layout/StepDownProcess"/>
    <dgm:cxn modelId="{B70CF353-A573-4C19-8D6A-B95B72EA19B4}" type="presParOf" srcId="{5236FAB4-3C42-483A-9C09-7A26D3CFC33A}" destId="{0843CD4D-DF16-4356-BCB0-CD22B9D64230}" srcOrd="0" destOrd="0" presId="urn:microsoft.com/office/officeart/2005/8/layout/StepDownProcess"/>
    <dgm:cxn modelId="{A2AE0F5D-199E-4385-8530-FA83158B15DB}" type="presParOf" srcId="{5236FAB4-3C42-483A-9C09-7A26D3CFC33A}" destId="{FB120488-6F02-4230-BECF-0419B6F1CE18}" srcOrd="1" destOrd="0" presId="urn:microsoft.com/office/officeart/2005/8/layout/StepDownProcess"/>
    <dgm:cxn modelId="{E9539BFA-C667-4DCC-AD6F-743F67ED709F}" type="presParOf" srcId="{5236FAB4-3C42-483A-9C09-7A26D3CFC33A}" destId="{D37F5B37-E934-4364-8EFB-EF28EDB27D42}" srcOrd="2" destOrd="0" presId="urn:microsoft.com/office/officeart/2005/8/layout/StepDownProcess"/>
    <dgm:cxn modelId="{8EAFECA6-F8ED-4381-84D3-93FCE8F3B2DE}" type="presParOf" srcId="{A224241B-2A67-478C-91DD-C92953CF7BBF}" destId="{F20DA858-FA8F-4007-87C8-1E0EDB7D393E}" srcOrd="3" destOrd="0" presId="urn:microsoft.com/office/officeart/2005/8/layout/StepDownProcess"/>
    <dgm:cxn modelId="{4CDAC54A-DBAD-4ED0-9345-E465114ACB04}" type="presParOf" srcId="{A224241B-2A67-478C-91DD-C92953CF7BBF}" destId="{DED4AB33-0C0F-4846-90AF-D8C374623B42}" srcOrd="4" destOrd="0" presId="urn:microsoft.com/office/officeart/2005/8/layout/StepDownProcess"/>
    <dgm:cxn modelId="{35287692-FE5E-4FE3-8A20-6E0F0ABE2553}" type="presParOf" srcId="{DED4AB33-0C0F-4846-90AF-D8C374623B42}" destId="{894C73E1-52A7-49C7-940E-BFD863F8763E}" srcOrd="0" destOrd="0" presId="urn:microsoft.com/office/officeart/2005/8/layout/StepDownProcess"/>
    <dgm:cxn modelId="{264D2226-B972-4F9D-B604-55E90E94BBC1}" type="presParOf" srcId="{DED4AB33-0C0F-4846-90AF-D8C374623B42}" destId="{8D6CB235-63A1-45C6-8FB5-350B1F653776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46F0C26-655F-4678-90A9-85778F07A7AC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B001FB66-C993-4A07-ABBD-E9DFABBBB78E}">
      <dgm:prSet phldrT="[Tekst]"/>
      <dgm:spPr/>
      <dgm:t>
        <a:bodyPr/>
        <a:lstStyle/>
        <a:p>
          <a:r>
            <a:rPr lang="hr-HR" sz="3600" dirty="0" smtClean="0"/>
            <a:t>Djeca u riziku za socijalnu isključenost</a:t>
          </a:r>
          <a:endParaRPr lang="hr-HR" sz="3600" dirty="0"/>
        </a:p>
      </dgm:t>
    </dgm:pt>
    <dgm:pt modelId="{B348A6E6-B16E-4EDF-A36A-922EDBBAC71E}" type="parTrans" cxnId="{FA1814DB-5D63-48A5-9D34-7E8C459745C9}">
      <dgm:prSet/>
      <dgm:spPr/>
      <dgm:t>
        <a:bodyPr/>
        <a:lstStyle/>
        <a:p>
          <a:endParaRPr lang="hr-HR"/>
        </a:p>
      </dgm:t>
    </dgm:pt>
    <dgm:pt modelId="{8B8E2A43-C82C-4B17-B8CC-CA75DFBA4081}" type="sibTrans" cxnId="{FA1814DB-5D63-48A5-9D34-7E8C459745C9}">
      <dgm:prSet/>
      <dgm:spPr/>
      <dgm:t>
        <a:bodyPr/>
        <a:lstStyle/>
        <a:p>
          <a:endParaRPr lang="hr-HR"/>
        </a:p>
      </dgm:t>
    </dgm:pt>
    <dgm:pt modelId="{48924E16-9F9C-4BE8-A104-DEC5212A1B5D}">
      <dgm:prSet phldrT="[Tekst]"/>
      <dgm:spPr/>
      <dgm:t>
        <a:bodyPr/>
        <a:lstStyle/>
        <a:p>
          <a:r>
            <a:rPr lang="hr-HR" dirty="0" smtClean="0"/>
            <a:t>Odgajatelji </a:t>
          </a:r>
          <a:endParaRPr lang="hr-HR" dirty="0"/>
        </a:p>
      </dgm:t>
    </dgm:pt>
    <dgm:pt modelId="{77E2E1C5-8646-40F3-B1EA-AF5923AD2643}" type="parTrans" cxnId="{0E239793-4850-41C4-A8CB-EA5969E07DBB}">
      <dgm:prSet/>
      <dgm:spPr/>
      <dgm:t>
        <a:bodyPr/>
        <a:lstStyle/>
        <a:p>
          <a:endParaRPr lang="hr-HR"/>
        </a:p>
      </dgm:t>
    </dgm:pt>
    <dgm:pt modelId="{6E916634-772D-402E-BD67-F5C399A0E1FC}" type="sibTrans" cxnId="{0E239793-4850-41C4-A8CB-EA5969E07DBB}">
      <dgm:prSet/>
      <dgm:spPr/>
      <dgm:t>
        <a:bodyPr/>
        <a:lstStyle/>
        <a:p>
          <a:endParaRPr lang="hr-HR"/>
        </a:p>
      </dgm:t>
    </dgm:pt>
    <dgm:pt modelId="{0212A4F8-D049-4DE1-AE42-29F7E3BF2DAD}">
      <dgm:prSet phldrT="[Tekst]" custT="1"/>
      <dgm:spPr/>
      <dgm:t>
        <a:bodyPr/>
        <a:lstStyle/>
        <a:p>
          <a:r>
            <a:rPr lang="hr-HR" sz="2000" dirty="0" smtClean="0"/>
            <a:t>Kvalitetna odgojno- obrazovna praksa</a:t>
          </a:r>
          <a:endParaRPr lang="hr-HR" sz="2000" dirty="0"/>
        </a:p>
      </dgm:t>
    </dgm:pt>
    <dgm:pt modelId="{D4C34FC9-1AEB-4FAB-8971-F60DE22FD4B8}" type="parTrans" cxnId="{4E3DC7C0-35F2-4927-A198-6C8A10256672}">
      <dgm:prSet/>
      <dgm:spPr/>
      <dgm:t>
        <a:bodyPr/>
        <a:lstStyle/>
        <a:p>
          <a:endParaRPr lang="hr-HR"/>
        </a:p>
      </dgm:t>
    </dgm:pt>
    <dgm:pt modelId="{F99AD80D-9431-4F24-B01D-CDB47D6645A8}" type="sibTrans" cxnId="{4E3DC7C0-35F2-4927-A198-6C8A10256672}">
      <dgm:prSet/>
      <dgm:spPr/>
      <dgm:t>
        <a:bodyPr/>
        <a:lstStyle/>
        <a:p>
          <a:endParaRPr lang="hr-HR"/>
        </a:p>
      </dgm:t>
    </dgm:pt>
    <dgm:pt modelId="{FC2C24E7-500A-44EF-9504-F99DCCEB5E62}">
      <dgm:prSet phldrT="[Tekst]"/>
      <dgm:spPr/>
      <dgm:t>
        <a:bodyPr/>
        <a:lstStyle/>
        <a:p>
          <a:r>
            <a:rPr lang="hr-HR" dirty="0" smtClean="0"/>
            <a:t>Modeli odgovora na odgojno-obrazovne </a:t>
          </a:r>
          <a:endParaRPr lang="hr-HR" dirty="0"/>
        </a:p>
      </dgm:t>
    </dgm:pt>
    <dgm:pt modelId="{9087AC3F-4818-467A-A57C-03291716B545}" type="parTrans" cxnId="{EB682469-0E4B-4467-A62F-CFCC7ED0D9BD}">
      <dgm:prSet/>
      <dgm:spPr/>
      <dgm:t>
        <a:bodyPr/>
        <a:lstStyle/>
        <a:p>
          <a:endParaRPr lang="hr-HR"/>
        </a:p>
      </dgm:t>
    </dgm:pt>
    <dgm:pt modelId="{EC3A0CEA-003A-4ADF-BC4A-11BAED2B313F}" type="sibTrans" cxnId="{EB682469-0E4B-4467-A62F-CFCC7ED0D9BD}">
      <dgm:prSet/>
      <dgm:spPr/>
      <dgm:t>
        <a:bodyPr/>
        <a:lstStyle/>
        <a:p>
          <a:endParaRPr lang="hr-HR"/>
        </a:p>
      </dgm:t>
    </dgm:pt>
    <dgm:pt modelId="{8C762F5E-183B-4730-B4C6-2E737A1C064E}">
      <dgm:prSet phldrT="[Teks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dirty="0" smtClean="0">
              <a:solidFill>
                <a:srgbClr val="00B050"/>
              </a:solidFill>
            </a:rPr>
            <a:t>Pravo na sudjelovanje i dostupnost resursa</a:t>
          </a:r>
          <a:endParaRPr lang="hr-HR" sz="1800" dirty="0">
            <a:solidFill>
              <a:srgbClr val="00B050"/>
            </a:solidFill>
          </a:endParaRPr>
        </a:p>
      </dgm:t>
    </dgm:pt>
    <dgm:pt modelId="{F3301175-B64A-4B32-B933-DB4D1125787A}" type="parTrans" cxnId="{4F39D88D-81ED-4D3A-A2F7-91D160FB6D2D}">
      <dgm:prSet/>
      <dgm:spPr/>
      <dgm:t>
        <a:bodyPr/>
        <a:lstStyle/>
        <a:p>
          <a:endParaRPr lang="hr-HR"/>
        </a:p>
      </dgm:t>
    </dgm:pt>
    <dgm:pt modelId="{5D9B5DBA-7790-417F-BE9F-231F12C6A577}" type="sibTrans" cxnId="{4F39D88D-81ED-4D3A-A2F7-91D160FB6D2D}">
      <dgm:prSet/>
      <dgm:spPr/>
      <dgm:t>
        <a:bodyPr/>
        <a:lstStyle/>
        <a:p>
          <a:endParaRPr lang="hr-HR"/>
        </a:p>
      </dgm:t>
    </dgm:pt>
    <dgm:pt modelId="{AD214BA4-A39C-4FFA-B76E-E32EC734943C}">
      <dgm:prSet phldrT="[Tekst]" custT="1"/>
      <dgm:spPr/>
      <dgm:t>
        <a:bodyPr/>
        <a:lstStyle/>
        <a:p>
          <a:r>
            <a:rPr lang="hr-HR" sz="1800" dirty="0" smtClean="0">
              <a:solidFill>
                <a:srgbClr val="FF0000"/>
              </a:solidFill>
            </a:rPr>
            <a:t>Višestruki rizici za životnu marginalizaciju</a:t>
          </a:r>
          <a:endParaRPr lang="hr-HR" sz="1800" dirty="0">
            <a:solidFill>
              <a:srgbClr val="FF0000"/>
            </a:solidFill>
          </a:endParaRPr>
        </a:p>
      </dgm:t>
    </dgm:pt>
    <dgm:pt modelId="{9F475339-4C46-44AC-BB55-3C6D7D84517F}" type="parTrans" cxnId="{FB4D9F7F-D692-4CEC-BB50-8DE342CED35B}">
      <dgm:prSet/>
      <dgm:spPr/>
      <dgm:t>
        <a:bodyPr/>
        <a:lstStyle/>
        <a:p>
          <a:endParaRPr lang="hr-HR"/>
        </a:p>
      </dgm:t>
    </dgm:pt>
    <dgm:pt modelId="{B429AFFB-271C-4D4E-829B-926057C2A475}" type="sibTrans" cxnId="{FB4D9F7F-D692-4CEC-BB50-8DE342CED35B}">
      <dgm:prSet/>
      <dgm:spPr/>
      <dgm:t>
        <a:bodyPr/>
        <a:lstStyle/>
        <a:p>
          <a:endParaRPr lang="hr-HR"/>
        </a:p>
      </dgm:t>
    </dgm:pt>
    <dgm:pt modelId="{3B4F0FB2-60E8-4E18-8B48-A6FA35AFAF02}">
      <dgm:prSet phldrT="[Tekst]" custT="1"/>
      <dgm:spPr/>
      <dgm:t>
        <a:bodyPr/>
        <a:lstStyle/>
        <a:p>
          <a:r>
            <a:rPr lang="hr-HR" sz="2000" dirty="0" smtClean="0">
              <a:solidFill>
                <a:srgbClr val="00B050"/>
              </a:solidFill>
            </a:rPr>
            <a:t>Prevencija isključenosti</a:t>
          </a:r>
          <a:endParaRPr lang="hr-HR" sz="2000" dirty="0">
            <a:solidFill>
              <a:srgbClr val="00B050"/>
            </a:solidFill>
          </a:endParaRPr>
        </a:p>
      </dgm:t>
    </dgm:pt>
    <dgm:pt modelId="{A9F59CF5-C906-4243-95F2-EC02F24D17CF}" type="parTrans" cxnId="{DDF66329-0D0D-4396-8A35-314D9BAF02C9}">
      <dgm:prSet/>
      <dgm:spPr/>
      <dgm:t>
        <a:bodyPr/>
        <a:lstStyle/>
        <a:p>
          <a:endParaRPr lang="hr-HR"/>
        </a:p>
      </dgm:t>
    </dgm:pt>
    <dgm:pt modelId="{CFC4268D-FE76-440B-AE5D-02F2BD9EF63F}" type="sibTrans" cxnId="{DDF66329-0D0D-4396-8A35-314D9BAF02C9}">
      <dgm:prSet/>
      <dgm:spPr/>
      <dgm:t>
        <a:bodyPr/>
        <a:lstStyle/>
        <a:p>
          <a:endParaRPr lang="hr-HR"/>
        </a:p>
      </dgm:t>
    </dgm:pt>
    <dgm:pt modelId="{5F4F5408-9608-422E-8967-5D5085FD8885}">
      <dgm:prSet phldrT="[Teks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dirty="0" smtClean="0">
              <a:solidFill>
                <a:schemeClr val="tx1"/>
              </a:solidFill>
            </a:rPr>
            <a:t>Profesionalni razvoj </a:t>
          </a:r>
          <a:r>
            <a:rPr lang="hr-HR" sz="1800" dirty="0" smtClean="0"/>
            <a:t>odgajatelja i zajednice </a:t>
          </a:r>
          <a:endParaRPr lang="hr-HR" sz="1800" dirty="0"/>
        </a:p>
      </dgm:t>
    </dgm:pt>
    <dgm:pt modelId="{EAFD4073-66B6-4B6E-974B-D7F10ED6D809}" type="parTrans" cxnId="{EFDF7072-CA32-4560-A98C-491B8BA32F16}">
      <dgm:prSet/>
      <dgm:spPr/>
      <dgm:t>
        <a:bodyPr/>
        <a:lstStyle/>
        <a:p>
          <a:endParaRPr lang="en-US"/>
        </a:p>
      </dgm:t>
    </dgm:pt>
    <dgm:pt modelId="{33B730CE-273A-42B0-BCB6-18C41EF12334}" type="sibTrans" cxnId="{EFDF7072-CA32-4560-A98C-491B8BA32F16}">
      <dgm:prSet/>
      <dgm:spPr/>
      <dgm:t>
        <a:bodyPr/>
        <a:lstStyle/>
        <a:p>
          <a:endParaRPr lang="en-US"/>
        </a:p>
      </dgm:t>
    </dgm:pt>
    <dgm:pt modelId="{AB249EB7-EFD6-4486-9AAC-65F75FB237E6}">
      <dgm:prSet phldrT="[Tekst]" custT="1"/>
      <dgm:spPr/>
      <dgm:t>
        <a:bodyPr/>
        <a:lstStyle/>
        <a:p>
          <a:r>
            <a:rPr lang="hr-HR" sz="2000" dirty="0" smtClean="0"/>
            <a:t>Izjednačavanje mogućnosti </a:t>
          </a:r>
          <a:endParaRPr lang="hr-HR" sz="2000" dirty="0"/>
        </a:p>
      </dgm:t>
    </dgm:pt>
    <dgm:pt modelId="{B7C1CB15-646E-47F9-A039-637DE8839295}" type="parTrans" cxnId="{BB4C66D3-1409-4AAB-9201-878C2E9563F4}">
      <dgm:prSet/>
      <dgm:spPr/>
      <dgm:t>
        <a:bodyPr/>
        <a:lstStyle/>
        <a:p>
          <a:endParaRPr lang="en-US"/>
        </a:p>
      </dgm:t>
    </dgm:pt>
    <dgm:pt modelId="{F64521E0-4C56-476B-B2CB-37C791242FB4}" type="sibTrans" cxnId="{BB4C66D3-1409-4AAB-9201-878C2E9563F4}">
      <dgm:prSet/>
      <dgm:spPr/>
      <dgm:t>
        <a:bodyPr/>
        <a:lstStyle/>
        <a:p>
          <a:endParaRPr lang="en-US"/>
        </a:p>
      </dgm:t>
    </dgm:pt>
    <dgm:pt modelId="{6176CD76-94EC-41FB-9D69-B18DA31490D7}" type="pres">
      <dgm:prSet presAssocID="{A46F0C26-655F-4678-90A9-85778F07A7A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D269F8C-6191-4273-84FB-2BD10FF059C2}" type="pres">
      <dgm:prSet presAssocID="{B001FB66-C993-4A07-ABBD-E9DFABBBB78E}" presName="composite" presStyleCnt="0"/>
      <dgm:spPr/>
    </dgm:pt>
    <dgm:pt modelId="{68A3125A-F294-4699-9A03-3F2D132B9E56}" type="pres">
      <dgm:prSet presAssocID="{B001FB66-C993-4A07-ABBD-E9DFABBBB78E}" presName="LShape" presStyleLbl="alignNode1" presStyleIdx="0" presStyleCnt="5"/>
      <dgm:spPr/>
    </dgm:pt>
    <dgm:pt modelId="{CB098463-BFA8-42FF-8E79-2AC2B486F7A9}" type="pres">
      <dgm:prSet presAssocID="{B001FB66-C993-4A07-ABBD-E9DFABBBB78E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5F308E-92AB-4296-BC33-B0AAC3CBA4FF}" type="pres">
      <dgm:prSet presAssocID="{B001FB66-C993-4A07-ABBD-E9DFABBBB78E}" presName="Triangle" presStyleLbl="alignNode1" presStyleIdx="1" presStyleCnt="5"/>
      <dgm:spPr/>
    </dgm:pt>
    <dgm:pt modelId="{6375DC01-1EB1-4985-8924-D8A90DEE06BF}" type="pres">
      <dgm:prSet presAssocID="{8B8E2A43-C82C-4B17-B8CC-CA75DFBA4081}" presName="sibTrans" presStyleCnt="0"/>
      <dgm:spPr/>
    </dgm:pt>
    <dgm:pt modelId="{F27C5BC3-CB0A-4305-8E0B-124598158B1C}" type="pres">
      <dgm:prSet presAssocID="{8B8E2A43-C82C-4B17-B8CC-CA75DFBA4081}" presName="space" presStyleCnt="0"/>
      <dgm:spPr/>
    </dgm:pt>
    <dgm:pt modelId="{141892D6-9CB2-4C22-A9AB-0DD76E922450}" type="pres">
      <dgm:prSet presAssocID="{48924E16-9F9C-4BE8-A104-DEC5212A1B5D}" presName="composite" presStyleCnt="0"/>
      <dgm:spPr/>
    </dgm:pt>
    <dgm:pt modelId="{7FB0BAF0-22E5-4319-A02F-9DC6BE1990A0}" type="pres">
      <dgm:prSet presAssocID="{48924E16-9F9C-4BE8-A104-DEC5212A1B5D}" presName="LShape" presStyleLbl="alignNode1" presStyleIdx="2" presStyleCnt="5"/>
      <dgm:spPr/>
    </dgm:pt>
    <dgm:pt modelId="{C52A86FF-C715-43C0-B634-71917ED0A754}" type="pres">
      <dgm:prSet presAssocID="{48924E16-9F9C-4BE8-A104-DEC5212A1B5D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272F5-E7B7-456D-B023-A130498DF1E9}" type="pres">
      <dgm:prSet presAssocID="{48924E16-9F9C-4BE8-A104-DEC5212A1B5D}" presName="Triangle" presStyleLbl="alignNode1" presStyleIdx="3" presStyleCnt="5"/>
      <dgm:spPr/>
    </dgm:pt>
    <dgm:pt modelId="{A1303465-9C66-499B-AC9F-69CE601B6DFA}" type="pres">
      <dgm:prSet presAssocID="{6E916634-772D-402E-BD67-F5C399A0E1FC}" presName="sibTrans" presStyleCnt="0"/>
      <dgm:spPr/>
    </dgm:pt>
    <dgm:pt modelId="{9AB4E937-E6F1-41E0-ACE4-03DA417DBAAD}" type="pres">
      <dgm:prSet presAssocID="{6E916634-772D-402E-BD67-F5C399A0E1FC}" presName="space" presStyleCnt="0"/>
      <dgm:spPr/>
    </dgm:pt>
    <dgm:pt modelId="{6AF66B3C-EF99-421D-8439-7870D72DC1B8}" type="pres">
      <dgm:prSet presAssocID="{FC2C24E7-500A-44EF-9504-F99DCCEB5E62}" presName="composite" presStyleCnt="0"/>
      <dgm:spPr/>
    </dgm:pt>
    <dgm:pt modelId="{9AC0EA30-4D36-433F-9435-7595CCABBFBD}" type="pres">
      <dgm:prSet presAssocID="{FC2C24E7-500A-44EF-9504-F99DCCEB5E62}" presName="LShape" presStyleLbl="alignNode1" presStyleIdx="4" presStyleCnt="5"/>
      <dgm:spPr/>
    </dgm:pt>
    <dgm:pt modelId="{96AF3E79-502B-4A35-876F-EF266A61DFD9}" type="pres">
      <dgm:prSet presAssocID="{FC2C24E7-500A-44EF-9504-F99DCCEB5E62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4D9F7F-D692-4CEC-BB50-8DE342CED35B}" srcId="{B001FB66-C993-4A07-ABBD-E9DFABBBB78E}" destId="{AD214BA4-A39C-4FFA-B76E-E32EC734943C}" srcOrd="0" destOrd="0" parTransId="{9F475339-4C46-44AC-BB55-3C6D7D84517F}" sibTransId="{B429AFFB-271C-4D4E-829B-926057C2A475}"/>
    <dgm:cxn modelId="{0E239793-4850-41C4-A8CB-EA5969E07DBB}" srcId="{A46F0C26-655F-4678-90A9-85778F07A7AC}" destId="{48924E16-9F9C-4BE8-A104-DEC5212A1B5D}" srcOrd="1" destOrd="0" parTransId="{77E2E1C5-8646-40F3-B1EA-AF5923AD2643}" sibTransId="{6E916634-772D-402E-BD67-F5C399A0E1FC}"/>
    <dgm:cxn modelId="{CFA4C745-DF9C-412F-B0D4-D61D5F5CCBB5}" type="presOf" srcId="{8C762F5E-183B-4730-B4C6-2E737A1C064E}" destId="{96AF3E79-502B-4A35-876F-EF266A61DFD9}" srcOrd="0" destOrd="1" presId="urn:microsoft.com/office/officeart/2009/3/layout/StepUpProcess"/>
    <dgm:cxn modelId="{DDF66329-0D0D-4396-8A35-314D9BAF02C9}" srcId="{48924E16-9F9C-4BE8-A104-DEC5212A1B5D}" destId="{3B4F0FB2-60E8-4E18-8B48-A6FA35AFAF02}" srcOrd="2" destOrd="0" parTransId="{A9F59CF5-C906-4243-95F2-EC02F24D17CF}" sibTransId="{CFC4268D-FE76-440B-AE5D-02F2BD9EF63F}"/>
    <dgm:cxn modelId="{A97E5C39-C2B0-4560-99DB-808FC0692581}" type="presOf" srcId="{48924E16-9F9C-4BE8-A104-DEC5212A1B5D}" destId="{C52A86FF-C715-43C0-B634-71917ED0A754}" srcOrd="0" destOrd="0" presId="urn:microsoft.com/office/officeart/2009/3/layout/StepUpProcess"/>
    <dgm:cxn modelId="{7DDFB0AD-EFDE-4390-9F9D-C89EB32DA832}" type="presOf" srcId="{AB249EB7-EFD6-4486-9AAC-65F75FB237E6}" destId="{C52A86FF-C715-43C0-B634-71917ED0A754}" srcOrd="0" destOrd="2" presId="urn:microsoft.com/office/officeart/2009/3/layout/StepUpProcess"/>
    <dgm:cxn modelId="{4E3DC7C0-35F2-4927-A198-6C8A10256672}" srcId="{48924E16-9F9C-4BE8-A104-DEC5212A1B5D}" destId="{0212A4F8-D049-4DE1-AE42-29F7E3BF2DAD}" srcOrd="0" destOrd="0" parTransId="{D4C34FC9-1AEB-4FAB-8971-F60DE22FD4B8}" sibTransId="{F99AD80D-9431-4F24-B01D-CDB47D6645A8}"/>
    <dgm:cxn modelId="{BB4C66D3-1409-4AAB-9201-878C2E9563F4}" srcId="{48924E16-9F9C-4BE8-A104-DEC5212A1B5D}" destId="{AB249EB7-EFD6-4486-9AAC-65F75FB237E6}" srcOrd="1" destOrd="0" parTransId="{B7C1CB15-646E-47F9-A039-637DE8839295}" sibTransId="{F64521E0-4C56-476B-B2CB-37C791242FB4}"/>
    <dgm:cxn modelId="{CA32084D-0B79-4E67-86DE-5B6C0519C99C}" type="presOf" srcId="{5F4F5408-9608-422E-8967-5D5085FD8885}" destId="{96AF3E79-502B-4A35-876F-EF266A61DFD9}" srcOrd="0" destOrd="2" presId="urn:microsoft.com/office/officeart/2009/3/layout/StepUpProcess"/>
    <dgm:cxn modelId="{95235C8C-50CF-441F-A271-310BC76F894A}" type="presOf" srcId="{3B4F0FB2-60E8-4E18-8B48-A6FA35AFAF02}" destId="{C52A86FF-C715-43C0-B634-71917ED0A754}" srcOrd="0" destOrd="3" presId="urn:microsoft.com/office/officeart/2009/3/layout/StepUpProcess"/>
    <dgm:cxn modelId="{96776837-2815-4D67-A539-0672122D11CF}" type="presOf" srcId="{0212A4F8-D049-4DE1-AE42-29F7E3BF2DAD}" destId="{C52A86FF-C715-43C0-B634-71917ED0A754}" srcOrd="0" destOrd="1" presId="urn:microsoft.com/office/officeart/2009/3/layout/StepUpProcess"/>
    <dgm:cxn modelId="{EB682469-0E4B-4467-A62F-CFCC7ED0D9BD}" srcId="{A46F0C26-655F-4678-90A9-85778F07A7AC}" destId="{FC2C24E7-500A-44EF-9504-F99DCCEB5E62}" srcOrd="2" destOrd="0" parTransId="{9087AC3F-4818-467A-A57C-03291716B545}" sibTransId="{EC3A0CEA-003A-4ADF-BC4A-11BAED2B313F}"/>
    <dgm:cxn modelId="{EFDF7072-CA32-4560-A98C-491B8BA32F16}" srcId="{FC2C24E7-500A-44EF-9504-F99DCCEB5E62}" destId="{5F4F5408-9608-422E-8967-5D5085FD8885}" srcOrd="1" destOrd="0" parTransId="{EAFD4073-66B6-4B6E-974B-D7F10ED6D809}" sibTransId="{33B730CE-273A-42B0-BCB6-18C41EF12334}"/>
    <dgm:cxn modelId="{96F46012-E324-4DEA-8EB9-A41F2374724E}" type="presOf" srcId="{A46F0C26-655F-4678-90A9-85778F07A7AC}" destId="{6176CD76-94EC-41FB-9D69-B18DA31490D7}" srcOrd="0" destOrd="0" presId="urn:microsoft.com/office/officeart/2009/3/layout/StepUpProcess"/>
    <dgm:cxn modelId="{CDBBA1D7-82C6-41B1-BA0F-DA59044A0D01}" type="presOf" srcId="{B001FB66-C993-4A07-ABBD-E9DFABBBB78E}" destId="{CB098463-BFA8-42FF-8E79-2AC2B486F7A9}" srcOrd="0" destOrd="0" presId="urn:microsoft.com/office/officeart/2009/3/layout/StepUpProcess"/>
    <dgm:cxn modelId="{2ACA8B8D-9ED7-4DFC-9177-B611DE7BDC0E}" type="presOf" srcId="{FC2C24E7-500A-44EF-9504-F99DCCEB5E62}" destId="{96AF3E79-502B-4A35-876F-EF266A61DFD9}" srcOrd="0" destOrd="0" presId="urn:microsoft.com/office/officeart/2009/3/layout/StepUpProcess"/>
    <dgm:cxn modelId="{4F39D88D-81ED-4D3A-A2F7-91D160FB6D2D}" srcId="{FC2C24E7-500A-44EF-9504-F99DCCEB5E62}" destId="{8C762F5E-183B-4730-B4C6-2E737A1C064E}" srcOrd="0" destOrd="0" parTransId="{F3301175-B64A-4B32-B933-DB4D1125787A}" sibTransId="{5D9B5DBA-7790-417F-BE9F-231F12C6A577}"/>
    <dgm:cxn modelId="{B5929D36-BA25-439A-A7FA-D3882A30FB7F}" type="presOf" srcId="{AD214BA4-A39C-4FFA-B76E-E32EC734943C}" destId="{CB098463-BFA8-42FF-8E79-2AC2B486F7A9}" srcOrd="0" destOrd="1" presId="urn:microsoft.com/office/officeart/2009/3/layout/StepUpProcess"/>
    <dgm:cxn modelId="{FA1814DB-5D63-48A5-9D34-7E8C459745C9}" srcId="{A46F0C26-655F-4678-90A9-85778F07A7AC}" destId="{B001FB66-C993-4A07-ABBD-E9DFABBBB78E}" srcOrd="0" destOrd="0" parTransId="{B348A6E6-B16E-4EDF-A36A-922EDBBAC71E}" sibTransId="{8B8E2A43-C82C-4B17-B8CC-CA75DFBA4081}"/>
    <dgm:cxn modelId="{617B9A4D-EE02-40B8-B7C2-A40C7152F5B8}" type="presParOf" srcId="{6176CD76-94EC-41FB-9D69-B18DA31490D7}" destId="{0D269F8C-6191-4273-84FB-2BD10FF059C2}" srcOrd="0" destOrd="0" presId="urn:microsoft.com/office/officeart/2009/3/layout/StepUpProcess"/>
    <dgm:cxn modelId="{B6EEE225-D4DA-4B01-8B3C-65355C123C3B}" type="presParOf" srcId="{0D269F8C-6191-4273-84FB-2BD10FF059C2}" destId="{68A3125A-F294-4699-9A03-3F2D132B9E56}" srcOrd="0" destOrd="0" presId="urn:microsoft.com/office/officeart/2009/3/layout/StepUpProcess"/>
    <dgm:cxn modelId="{5F909548-F89B-4B6B-B829-99A1A1295224}" type="presParOf" srcId="{0D269F8C-6191-4273-84FB-2BD10FF059C2}" destId="{CB098463-BFA8-42FF-8E79-2AC2B486F7A9}" srcOrd="1" destOrd="0" presId="urn:microsoft.com/office/officeart/2009/3/layout/StepUpProcess"/>
    <dgm:cxn modelId="{9D2CBD78-4D01-4725-A890-9E3BFFDE5FBF}" type="presParOf" srcId="{0D269F8C-6191-4273-84FB-2BD10FF059C2}" destId="{265F308E-92AB-4296-BC33-B0AAC3CBA4FF}" srcOrd="2" destOrd="0" presId="urn:microsoft.com/office/officeart/2009/3/layout/StepUpProcess"/>
    <dgm:cxn modelId="{5E340F8B-F98E-494E-A210-A40FA1FA58D1}" type="presParOf" srcId="{6176CD76-94EC-41FB-9D69-B18DA31490D7}" destId="{6375DC01-1EB1-4985-8924-D8A90DEE06BF}" srcOrd="1" destOrd="0" presId="urn:microsoft.com/office/officeart/2009/3/layout/StepUpProcess"/>
    <dgm:cxn modelId="{E89FE39A-0CC1-4D29-B37F-B8FCE1363D09}" type="presParOf" srcId="{6375DC01-1EB1-4985-8924-D8A90DEE06BF}" destId="{F27C5BC3-CB0A-4305-8E0B-124598158B1C}" srcOrd="0" destOrd="0" presId="urn:microsoft.com/office/officeart/2009/3/layout/StepUpProcess"/>
    <dgm:cxn modelId="{E5B6D899-539D-4179-A44E-1747A85DEE2D}" type="presParOf" srcId="{6176CD76-94EC-41FB-9D69-B18DA31490D7}" destId="{141892D6-9CB2-4C22-A9AB-0DD76E922450}" srcOrd="2" destOrd="0" presId="urn:microsoft.com/office/officeart/2009/3/layout/StepUpProcess"/>
    <dgm:cxn modelId="{8C272E17-D061-4F93-A9C0-F5760B68AB7A}" type="presParOf" srcId="{141892D6-9CB2-4C22-A9AB-0DD76E922450}" destId="{7FB0BAF0-22E5-4319-A02F-9DC6BE1990A0}" srcOrd="0" destOrd="0" presId="urn:microsoft.com/office/officeart/2009/3/layout/StepUpProcess"/>
    <dgm:cxn modelId="{18FE8E0C-5E6B-4314-8861-AF7F67F68E72}" type="presParOf" srcId="{141892D6-9CB2-4C22-A9AB-0DD76E922450}" destId="{C52A86FF-C715-43C0-B634-71917ED0A754}" srcOrd="1" destOrd="0" presId="urn:microsoft.com/office/officeart/2009/3/layout/StepUpProcess"/>
    <dgm:cxn modelId="{924F6320-5DE7-4490-923B-F237791582BF}" type="presParOf" srcId="{141892D6-9CB2-4C22-A9AB-0DD76E922450}" destId="{F3A272F5-E7B7-456D-B023-A130498DF1E9}" srcOrd="2" destOrd="0" presId="urn:microsoft.com/office/officeart/2009/3/layout/StepUpProcess"/>
    <dgm:cxn modelId="{FF31D581-3E30-493F-8FCD-CD03A07633CA}" type="presParOf" srcId="{6176CD76-94EC-41FB-9D69-B18DA31490D7}" destId="{A1303465-9C66-499B-AC9F-69CE601B6DFA}" srcOrd="3" destOrd="0" presId="urn:microsoft.com/office/officeart/2009/3/layout/StepUpProcess"/>
    <dgm:cxn modelId="{94DD8ADF-7069-4FC7-AE65-9E2C1D656A46}" type="presParOf" srcId="{A1303465-9C66-499B-AC9F-69CE601B6DFA}" destId="{9AB4E937-E6F1-41E0-ACE4-03DA417DBAAD}" srcOrd="0" destOrd="0" presId="urn:microsoft.com/office/officeart/2009/3/layout/StepUpProcess"/>
    <dgm:cxn modelId="{16E7FE29-3D85-4E4D-A48E-B9CF056A0013}" type="presParOf" srcId="{6176CD76-94EC-41FB-9D69-B18DA31490D7}" destId="{6AF66B3C-EF99-421D-8439-7870D72DC1B8}" srcOrd="4" destOrd="0" presId="urn:microsoft.com/office/officeart/2009/3/layout/StepUpProcess"/>
    <dgm:cxn modelId="{EE42AC7D-75B6-4651-8EA6-37872903C92D}" type="presParOf" srcId="{6AF66B3C-EF99-421D-8439-7870D72DC1B8}" destId="{9AC0EA30-4D36-433F-9435-7595CCABBFBD}" srcOrd="0" destOrd="0" presId="urn:microsoft.com/office/officeart/2009/3/layout/StepUpProcess"/>
    <dgm:cxn modelId="{ECEDCF54-6CED-41B9-89DF-53A68E0F202C}" type="presParOf" srcId="{6AF66B3C-EF99-421D-8439-7870D72DC1B8}" destId="{96AF3E79-502B-4A35-876F-EF266A61DFD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3F9732-2119-4CCF-B294-89E8C86EFDC8}" type="doc">
      <dgm:prSet loTypeId="urn:microsoft.com/office/officeart/2005/8/layout/cycle4" loCatId="cycle" qsTypeId="urn:microsoft.com/office/officeart/2005/8/quickstyle/simple1" qsCatId="simple" csTypeId="urn:microsoft.com/office/officeart/2005/8/colors/colorful4" csCatId="colorful" phldr="1"/>
      <dgm:spPr/>
    </dgm:pt>
    <dgm:pt modelId="{A4D8E187-BBA8-498F-9672-4154A4B2BE5B}">
      <dgm:prSet phldrT="[Tekst]"/>
      <dgm:spPr/>
      <dgm:t>
        <a:bodyPr/>
        <a:lstStyle/>
        <a:p>
          <a:r>
            <a:rPr lang="hr-HR" dirty="0" smtClean="0"/>
            <a:t>Sudjelovanje</a:t>
          </a:r>
          <a:endParaRPr lang="hr-HR" dirty="0"/>
        </a:p>
      </dgm:t>
    </dgm:pt>
    <dgm:pt modelId="{1FBC678D-D631-410B-BB35-B42635FD9849}" type="parTrans" cxnId="{4F454140-9D86-48C4-9BFB-49EED100BFCD}">
      <dgm:prSet/>
      <dgm:spPr/>
      <dgm:t>
        <a:bodyPr/>
        <a:lstStyle/>
        <a:p>
          <a:endParaRPr lang="hr-HR"/>
        </a:p>
      </dgm:t>
    </dgm:pt>
    <dgm:pt modelId="{FAA1F3CD-D2B8-4571-BF01-05192664123A}" type="sibTrans" cxnId="{4F454140-9D86-48C4-9BFB-49EED100BFCD}">
      <dgm:prSet/>
      <dgm:spPr/>
      <dgm:t>
        <a:bodyPr/>
        <a:lstStyle/>
        <a:p>
          <a:endParaRPr lang="hr-HR"/>
        </a:p>
      </dgm:t>
    </dgm:pt>
    <dgm:pt modelId="{5A02B515-2B7C-4A5E-BEA2-DA4094937C52}">
      <dgm:prSet phldrT="[Tekst]"/>
      <dgm:spPr/>
      <dgm:t>
        <a:bodyPr/>
        <a:lstStyle/>
        <a:p>
          <a:r>
            <a:rPr lang="hr-HR" dirty="0" smtClean="0"/>
            <a:t>Kvaliteta života</a:t>
          </a:r>
          <a:endParaRPr lang="hr-HR" dirty="0"/>
        </a:p>
      </dgm:t>
    </dgm:pt>
    <dgm:pt modelId="{E3124134-285E-469B-A979-A42A0CDA73DA}" type="parTrans" cxnId="{6177DE4A-E47F-430A-A854-A04BD1D49F66}">
      <dgm:prSet/>
      <dgm:spPr/>
      <dgm:t>
        <a:bodyPr/>
        <a:lstStyle/>
        <a:p>
          <a:endParaRPr lang="hr-HR"/>
        </a:p>
      </dgm:t>
    </dgm:pt>
    <dgm:pt modelId="{84FB2861-185E-4624-AA20-728770617624}" type="sibTrans" cxnId="{6177DE4A-E47F-430A-A854-A04BD1D49F66}">
      <dgm:prSet/>
      <dgm:spPr/>
      <dgm:t>
        <a:bodyPr/>
        <a:lstStyle/>
        <a:p>
          <a:endParaRPr lang="hr-HR"/>
        </a:p>
      </dgm:t>
    </dgm:pt>
    <dgm:pt modelId="{E9E7D950-7311-4401-B63F-D57376CBAC6D}">
      <dgm:prSet phldrT="[Tekst]" custT="1"/>
      <dgm:spPr/>
      <dgm:t>
        <a:bodyPr/>
        <a:lstStyle/>
        <a:p>
          <a:r>
            <a:rPr lang="hr-HR" sz="1800" dirty="0" smtClean="0"/>
            <a:t>Ekonomsko</a:t>
          </a:r>
          <a:endParaRPr lang="hr-HR" sz="1800" dirty="0"/>
        </a:p>
      </dgm:t>
    </dgm:pt>
    <dgm:pt modelId="{077B112C-3847-4232-AD50-6577AD2D2630}" type="parTrans" cxnId="{6A2380DC-F7C8-4C51-9330-94A470757CFA}">
      <dgm:prSet/>
      <dgm:spPr/>
      <dgm:t>
        <a:bodyPr/>
        <a:lstStyle/>
        <a:p>
          <a:endParaRPr lang="hr-HR"/>
        </a:p>
      </dgm:t>
    </dgm:pt>
    <dgm:pt modelId="{2E5064A3-7497-40FE-95C3-AFE58187C264}" type="sibTrans" cxnId="{6A2380DC-F7C8-4C51-9330-94A470757CFA}">
      <dgm:prSet/>
      <dgm:spPr/>
      <dgm:t>
        <a:bodyPr/>
        <a:lstStyle/>
        <a:p>
          <a:endParaRPr lang="hr-HR"/>
        </a:p>
      </dgm:t>
    </dgm:pt>
    <dgm:pt modelId="{5A58A2E5-8FA2-43F1-8CAB-44FBBA325486}">
      <dgm:prSet phldrT="[Tekst]" custT="1"/>
      <dgm:spPr/>
      <dgm:t>
        <a:bodyPr/>
        <a:lstStyle/>
        <a:p>
          <a:r>
            <a:rPr lang="hr-HR" sz="1800" dirty="0" smtClean="0"/>
            <a:t>Političko</a:t>
          </a:r>
          <a:endParaRPr lang="hr-HR" sz="1800" dirty="0"/>
        </a:p>
      </dgm:t>
    </dgm:pt>
    <dgm:pt modelId="{87E58CE3-8313-407A-BBFD-2134E4E50C67}" type="parTrans" cxnId="{DF1BDFD6-C93C-4EE2-9BBE-93DE356ECF1A}">
      <dgm:prSet/>
      <dgm:spPr/>
      <dgm:t>
        <a:bodyPr/>
        <a:lstStyle/>
        <a:p>
          <a:endParaRPr lang="hr-HR"/>
        </a:p>
      </dgm:t>
    </dgm:pt>
    <dgm:pt modelId="{57A96C62-7BB5-4626-8562-CC013DFD0A60}" type="sibTrans" cxnId="{DF1BDFD6-C93C-4EE2-9BBE-93DE356ECF1A}">
      <dgm:prSet/>
      <dgm:spPr/>
      <dgm:t>
        <a:bodyPr/>
        <a:lstStyle/>
        <a:p>
          <a:endParaRPr lang="hr-HR"/>
        </a:p>
      </dgm:t>
    </dgm:pt>
    <dgm:pt modelId="{110B15F6-5633-4A18-A89B-0CEE409997C1}">
      <dgm:prSet phldrT="[Tekst]" custT="1"/>
      <dgm:spPr/>
      <dgm:t>
        <a:bodyPr/>
        <a:lstStyle/>
        <a:p>
          <a:r>
            <a:rPr lang="hr-HR" sz="1800" dirty="0" smtClean="0"/>
            <a:t>Kulturno</a:t>
          </a:r>
          <a:endParaRPr lang="hr-HR" sz="1800" dirty="0"/>
        </a:p>
      </dgm:t>
    </dgm:pt>
    <dgm:pt modelId="{E4DE490A-81EA-4E14-B557-E79097BDC1E6}" type="parTrans" cxnId="{8B5B8C20-AB00-434D-9BC4-8DEAC2654360}">
      <dgm:prSet/>
      <dgm:spPr/>
      <dgm:t>
        <a:bodyPr/>
        <a:lstStyle/>
        <a:p>
          <a:endParaRPr lang="hr-HR"/>
        </a:p>
      </dgm:t>
    </dgm:pt>
    <dgm:pt modelId="{C882DAFB-BC84-4CB9-AEF2-FC9EE1D9C1CB}" type="sibTrans" cxnId="{8B5B8C20-AB00-434D-9BC4-8DEAC2654360}">
      <dgm:prSet/>
      <dgm:spPr/>
      <dgm:t>
        <a:bodyPr/>
        <a:lstStyle/>
        <a:p>
          <a:endParaRPr lang="hr-HR"/>
        </a:p>
      </dgm:t>
    </dgm:pt>
    <dgm:pt modelId="{966FC21D-956A-42ED-9AFA-AD9470108870}">
      <dgm:prSet phldrT="[Tekst]" custT="1"/>
      <dgm:spPr/>
      <dgm:t>
        <a:bodyPr/>
        <a:lstStyle/>
        <a:p>
          <a:r>
            <a:rPr lang="hr-HR" sz="1800" dirty="0" smtClean="0"/>
            <a:t>Socijalno</a:t>
          </a:r>
          <a:endParaRPr lang="hr-HR" sz="1800" dirty="0"/>
        </a:p>
      </dgm:t>
    </dgm:pt>
    <dgm:pt modelId="{4523D467-ECDB-441A-8D26-C8DF1F21F4B0}" type="parTrans" cxnId="{E81593C3-A007-4976-8746-AE62970F4D31}">
      <dgm:prSet/>
      <dgm:spPr/>
      <dgm:t>
        <a:bodyPr/>
        <a:lstStyle/>
        <a:p>
          <a:endParaRPr lang="hr-HR"/>
        </a:p>
      </dgm:t>
    </dgm:pt>
    <dgm:pt modelId="{EC02409B-BD39-4FE9-AC81-BD4B5D8C7FC8}" type="sibTrans" cxnId="{E81593C3-A007-4976-8746-AE62970F4D31}">
      <dgm:prSet/>
      <dgm:spPr/>
      <dgm:t>
        <a:bodyPr/>
        <a:lstStyle/>
        <a:p>
          <a:endParaRPr lang="hr-HR"/>
        </a:p>
      </dgm:t>
    </dgm:pt>
    <dgm:pt modelId="{3F07CCF2-3AEF-4986-A222-6ED51888A5BD}">
      <dgm:prSet phldrT="[Tekst]" custT="1"/>
      <dgm:spPr/>
      <dgm:t>
        <a:bodyPr/>
        <a:lstStyle/>
        <a:p>
          <a:r>
            <a:rPr lang="hr-HR" sz="1800" dirty="0" smtClean="0"/>
            <a:t>Zdravlje i dobrobit</a:t>
          </a:r>
          <a:endParaRPr lang="hr-HR" sz="1800" dirty="0"/>
        </a:p>
      </dgm:t>
    </dgm:pt>
    <dgm:pt modelId="{A960F5F4-6383-4DE4-950E-7B7F97FA4A45}" type="parTrans" cxnId="{94BFCBEB-1E92-4B07-AA17-41C431D18D79}">
      <dgm:prSet/>
      <dgm:spPr/>
      <dgm:t>
        <a:bodyPr/>
        <a:lstStyle/>
        <a:p>
          <a:endParaRPr lang="hr-HR"/>
        </a:p>
      </dgm:t>
    </dgm:pt>
    <dgm:pt modelId="{FDBC0191-9997-4599-B628-DBFF42D8B16C}" type="sibTrans" cxnId="{94BFCBEB-1E92-4B07-AA17-41C431D18D79}">
      <dgm:prSet/>
      <dgm:spPr/>
      <dgm:t>
        <a:bodyPr/>
        <a:lstStyle/>
        <a:p>
          <a:endParaRPr lang="hr-HR"/>
        </a:p>
      </dgm:t>
    </dgm:pt>
    <dgm:pt modelId="{8DA4E825-34BF-4757-BD3C-564BD98C1ADB}">
      <dgm:prSet phldrT="[Tekst]" custT="1"/>
      <dgm:spPr/>
      <dgm:t>
        <a:bodyPr/>
        <a:lstStyle/>
        <a:p>
          <a:r>
            <a:rPr lang="hr-HR" sz="1800" dirty="0" smtClean="0"/>
            <a:t>Materijalni i ekonomski</a:t>
          </a:r>
          <a:endParaRPr lang="hr-HR" sz="1800" dirty="0"/>
        </a:p>
      </dgm:t>
    </dgm:pt>
    <dgm:pt modelId="{6D2F7C44-882B-442D-9023-E9FB12D6B9E7}" type="parTrans" cxnId="{1004354E-F373-40E7-9B0D-16D1D02ECDF2}">
      <dgm:prSet/>
      <dgm:spPr/>
      <dgm:t>
        <a:bodyPr/>
        <a:lstStyle/>
        <a:p>
          <a:endParaRPr lang="hr-HR"/>
        </a:p>
      </dgm:t>
    </dgm:pt>
    <dgm:pt modelId="{29D5ACCA-E0C3-4B64-A560-230ABC3920B9}" type="sibTrans" cxnId="{1004354E-F373-40E7-9B0D-16D1D02ECDF2}">
      <dgm:prSet/>
      <dgm:spPr/>
      <dgm:t>
        <a:bodyPr/>
        <a:lstStyle/>
        <a:p>
          <a:endParaRPr lang="hr-HR"/>
        </a:p>
      </dgm:t>
    </dgm:pt>
    <dgm:pt modelId="{2F5677D7-211C-4B76-9D34-7D8A19CAE211}">
      <dgm:prSet phldrT="[Tekst]" custT="1"/>
      <dgm:spPr/>
      <dgm:t>
        <a:bodyPr/>
        <a:lstStyle/>
        <a:p>
          <a:r>
            <a:rPr lang="hr-HR" sz="1800" dirty="0" smtClean="0"/>
            <a:t>Pristup javnim i kulturnim uslugama</a:t>
          </a:r>
          <a:endParaRPr lang="hr-HR" sz="1800" dirty="0"/>
        </a:p>
      </dgm:t>
    </dgm:pt>
    <dgm:pt modelId="{874C5F03-68FB-451F-AAC5-9588054CEB09}" type="parTrans" cxnId="{E6837F77-990A-4EDE-9968-7A7A62DD00A5}">
      <dgm:prSet/>
      <dgm:spPr/>
      <dgm:t>
        <a:bodyPr/>
        <a:lstStyle/>
        <a:p>
          <a:endParaRPr lang="hr-HR"/>
        </a:p>
      </dgm:t>
    </dgm:pt>
    <dgm:pt modelId="{E2C6F965-FE61-47CF-BEC4-75309C39730F}" type="sibTrans" cxnId="{E6837F77-990A-4EDE-9968-7A7A62DD00A5}">
      <dgm:prSet/>
      <dgm:spPr/>
      <dgm:t>
        <a:bodyPr/>
        <a:lstStyle/>
        <a:p>
          <a:endParaRPr lang="hr-HR"/>
        </a:p>
      </dgm:t>
    </dgm:pt>
    <dgm:pt modelId="{C43DD081-2F5D-43B3-B0BA-2828A0DE9E3B}">
      <dgm:prSet phldrT="[Tekst]" custT="1"/>
      <dgm:spPr/>
      <dgm:t>
        <a:bodyPr/>
        <a:lstStyle/>
        <a:p>
          <a:r>
            <a:rPr lang="hr-HR" sz="1800" dirty="0" smtClean="0"/>
            <a:t>Socijalna zaštita </a:t>
          </a:r>
          <a:endParaRPr lang="hr-HR" sz="1800" dirty="0"/>
        </a:p>
      </dgm:t>
    </dgm:pt>
    <dgm:pt modelId="{8B0DD682-7F7D-431A-8C08-CF35AD67A1C3}" type="parTrans" cxnId="{FD40B4AA-95F0-4636-B378-484DE44D1D95}">
      <dgm:prSet/>
      <dgm:spPr/>
      <dgm:t>
        <a:bodyPr/>
        <a:lstStyle/>
        <a:p>
          <a:endParaRPr lang="hr-HR"/>
        </a:p>
      </dgm:t>
    </dgm:pt>
    <dgm:pt modelId="{E7747664-A5FC-4A6C-9AB0-32B78A040BB7}" type="sibTrans" cxnId="{FD40B4AA-95F0-4636-B378-484DE44D1D95}">
      <dgm:prSet/>
      <dgm:spPr/>
      <dgm:t>
        <a:bodyPr/>
        <a:lstStyle/>
        <a:p>
          <a:endParaRPr lang="hr-HR"/>
        </a:p>
      </dgm:t>
    </dgm:pt>
    <dgm:pt modelId="{6148D8A7-71DC-46EE-9135-3FA554B052C7}">
      <dgm:prSet phldrT="[Tekst]" custT="1"/>
      <dgm:spPr/>
      <dgm:t>
        <a:bodyPr/>
        <a:lstStyle/>
        <a:p>
          <a:r>
            <a:rPr lang="hr-HR" sz="1800" dirty="0" smtClean="0"/>
            <a:t>Kulturne i obrazovne aktivnosti</a:t>
          </a:r>
          <a:endParaRPr lang="hr-HR" sz="1800" dirty="0"/>
        </a:p>
      </dgm:t>
    </dgm:pt>
    <dgm:pt modelId="{42AA3EEB-AEE7-4907-A07E-DE29960D348A}" type="parTrans" cxnId="{ED244547-5286-44B2-9C3D-BB43CFE5228A}">
      <dgm:prSet/>
      <dgm:spPr/>
      <dgm:t>
        <a:bodyPr/>
        <a:lstStyle/>
        <a:p>
          <a:endParaRPr lang="hr-HR"/>
        </a:p>
      </dgm:t>
    </dgm:pt>
    <dgm:pt modelId="{5C491351-9D55-46B9-8DBA-D079C671AECB}" type="sibTrans" cxnId="{ED244547-5286-44B2-9C3D-BB43CFE5228A}">
      <dgm:prSet/>
      <dgm:spPr/>
      <dgm:t>
        <a:bodyPr/>
        <a:lstStyle/>
        <a:p>
          <a:endParaRPr lang="hr-HR"/>
        </a:p>
      </dgm:t>
    </dgm:pt>
    <dgm:pt modelId="{908F342C-6AD9-499C-B77A-4092B23A2A11}">
      <dgm:prSet phldrT="[Tekst]" custT="1"/>
      <dgm:spPr/>
      <dgm:t>
        <a:bodyPr/>
        <a:lstStyle/>
        <a:p>
          <a:r>
            <a:rPr lang="hr-HR" sz="1800" dirty="0" smtClean="0"/>
            <a:t>Životno okruženje</a:t>
          </a:r>
          <a:endParaRPr lang="hr-HR" sz="1800" dirty="0"/>
        </a:p>
      </dgm:t>
    </dgm:pt>
    <dgm:pt modelId="{4DAD4E4C-994C-4BD3-AEBA-EBB778B229FF}" type="parTrans" cxnId="{802DAF02-4DCF-4695-8DB8-F5865A757B64}">
      <dgm:prSet/>
      <dgm:spPr/>
      <dgm:t>
        <a:bodyPr/>
        <a:lstStyle/>
        <a:p>
          <a:endParaRPr lang="hr-HR"/>
        </a:p>
      </dgm:t>
    </dgm:pt>
    <dgm:pt modelId="{98561966-8B0C-407D-822B-BC75815055B5}" type="sibTrans" cxnId="{802DAF02-4DCF-4695-8DB8-F5865A757B64}">
      <dgm:prSet/>
      <dgm:spPr/>
      <dgm:t>
        <a:bodyPr/>
        <a:lstStyle/>
        <a:p>
          <a:endParaRPr lang="hr-HR"/>
        </a:p>
      </dgm:t>
    </dgm:pt>
    <dgm:pt modelId="{E1C87904-C682-4B32-B735-58C7CDD8A755}">
      <dgm:prSet phldrT="[Tekst]" custT="1"/>
      <dgm:spPr/>
      <dgm:t>
        <a:bodyPr/>
        <a:lstStyle/>
        <a:p>
          <a:r>
            <a:rPr lang="hr-HR" sz="1800" dirty="0" smtClean="0"/>
            <a:t> Sigurnost i zaštita od povreda ljudskih prava</a:t>
          </a:r>
          <a:endParaRPr lang="hr-HR" sz="1800" dirty="0"/>
        </a:p>
      </dgm:t>
    </dgm:pt>
    <dgm:pt modelId="{228E830B-F737-4219-8EB9-33EAFDC894AC}" type="parTrans" cxnId="{C7721B29-53E6-42B8-AA54-F00B814A1FFD}">
      <dgm:prSet/>
      <dgm:spPr/>
      <dgm:t>
        <a:bodyPr/>
        <a:lstStyle/>
        <a:p>
          <a:endParaRPr lang="hr-HR"/>
        </a:p>
      </dgm:t>
    </dgm:pt>
    <dgm:pt modelId="{32925818-C5CD-4858-85E9-6348166348A3}" type="sibTrans" cxnId="{C7721B29-53E6-42B8-AA54-F00B814A1FFD}">
      <dgm:prSet/>
      <dgm:spPr/>
      <dgm:t>
        <a:bodyPr/>
        <a:lstStyle/>
        <a:p>
          <a:endParaRPr lang="hr-HR"/>
        </a:p>
      </dgm:t>
    </dgm:pt>
    <dgm:pt modelId="{5FF383E2-3E8C-4D04-8AFB-344B7265C264}">
      <dgm:prSet phldrT="[Tekst]"/>
      <dgm:spPr/>
      <dgm:t>
        <a:bodyPr/>
        <a:lstStyle/>
        <a:p>
          <a:r>
            <a:rPr lang="hr-HR" smtClean="0"/>
            <a:t>Resursi</a:t>
          </a:r>
          <a:endParaRPr lang="hr-HR" dirty="0"/>
        </a:p>
      </dgm:t>
    </dgm:pt>
    <dgm:pt modelId="{4E779AEC-5971-41FE-AE02-A6A2C60C7B7B}" type="parTrans" cxnId="{90B2DC33-5FC9-4989-8BF1-A55F056E18B4}">
      <dgm:prSet/>
      <dgm:spPr/>
      <dgm:t>
        <a:bodyPr/>
        <a:lstStyle/>
        <a:p>
          <a:endParaRPr lang="hr-HR"/>
        </a:p>
      </dgm:t>
    </dgm:pt>
    <dgm:pt modelId="{9B579760-14F3-4603-8652-D33915CF2BA7}" type="sibTrans" cxnId="{90B2DC33-5FC9-4989-8BF1-A55F056E18B4}">
      <dgm:prSet/>
      <dgm:spPr/>
      <dgm:t>
        <a:bodyPr/>
        <a:lstStyle/>
        <a:p>
          <a:endParaRPr lang="hr-HR"/>
        </a:p>
      </dgm:t>
    </dgm:pt>
    <dgm:pt modelId="{8AF19FED-E505-4E7B-844E-B8FB61F49D95}" type="pres">
      <dgm:prSet presAssocID="{3D3F9732-2119-4CCF-B294-89E8C86EFDC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30A772AC-9DEF-4986-8F2E-2C748719EABF}" type="pres">
      <dgm:prSet presAssocID="{3D3F9732-2119-4CCF-B294-89E8C86EFDC8}" presName="children" presStyleCnt="0"/>
      <dgm:spPr/>
    </dgm:pt>
    <dgm:pt modelId="{B32E7599-8D7B-4700-96A8-6D64B5527D93}" type="pres">
      <dgm:prSet presAssocID="{3D3F9732-2119-4CCF-B294-89E8C86EFDC8}" presName="child1group" presStyleCnt="0"/>
      <dgm:spPr/>
    </dgm:pt>
    <dgm:pt modelId="{A2A715E3-A74D-4151-A687-0CDE5F2015A3}" type="pres">
      <dgm:prSet presAssocID="{3D3F9732-2119-4CCF-B294-89E8C86EFDC8}" presName="child1" presStyleLbl="bgAcc1" presStyleIdx="0" presStyleCnt="3" custLinFactNeighborX="-50782" custLinFactNeighborY="-35560"/>
      <dgm:spPr/>
      <dgm:t>
        <a:bodyPr/>
        <a:lstStyle/>
        <a:p>
          <a:endParaRPr lang="hr-HR"/>
        </a:p>
      </dgm:t>
    </dgm:pt>
    <dgm:pt modelId="{FD9ED1E6-8902-48B7-8222-BE5C73414D6B}" type="pres">
      <dgm:prSet presAssocID="{3D3F9732-2119-4CCF-B294-89E8C86EFDC8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42514A0-C135-4E45-BA3D-37045B942714}" type="pres">
      <dgm:prSet presAssocID="{3D3F9732-2119-4CCF-B294-89E8C86EFDC8}" presName="child2group" presStyleCnt="0"/>
      <dgm:spPr/>
    </dgm:pt>
    <dgm:pt modelId="{41EE679A-3D70-45FC-90E7-51CAD8882DD2}" type="pres">
      <dgm:prSet presAssocID="{3D3F9732-2119-4CCF-B294-89E8C86EFDC8}" presName="child2" presStyleLbl="bgAcc1" presStyleIdx="1" presStyleCnt="3" custScaleX="114078" custScaleY="131831" custLinFactNeighborX="40296" custLinFactNeighborY="14273"/>
      <dgm:spPr/>
      <dgm:t>
        <a:bodyPr/>
        <a:lstStyle/>
        <a:p>
          <a:endParaRPr lang="hr-HR"/>
        </a:p>
      </dgm:t>
    </dgm:pt>
    <dgm:pt modelId="{C00AA98E-F1CC-4264-8863-82BC635BB753}" type="pres">
      <dgm:prSet presAssocID="{3D3F9732-2119-4CCF-B294-89E8C86EFDC8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1E05A3B-E6CE-4E97-B2D2-F137D8FC4DED}" type="pres">
      <dgm:prSet presAssocID="{3D3F9732-2119-4CCF-B294-89E8C86EFDC8}" presName="child3group" presStyleCnt="0"/>
      <dgm:spPr/>
    </dgm:pt>
    <dgm:pt modelId="{12F353F4-F346-4A4A-8406-B21C496B8AF7}" type="pres">
      <dgm:prSet presAssocID="{3D3F9732-2119-4CCF-B294-89E8C86EFDC8}" presName="child3" presStyleLbl="bgAcc1" presStyleIdx="2" presStyleCnt="3" custScaleX="108093" custScaleY="152848" custLinFactNeighborX="33828" custLinFactNeighborY="-40731"/>
      <dgm:spPr/>
      <dgm:t>
        <a:bodyPr/>
        <a:lstStyle/>
        <a:p>
          <a:endParaRPr lang="hr-HR"/>
        </a:p>
      </dgm:t>
    </dgm:pt>
    <dgm:pt modelId="{B27528C1-3E88-49C5-9D3B-E2EADDE5A4B9}" type="pres">
      <dgm:prSet presAssocID="{3D3F9732-2119-4CCF-B294-89E8C86EFDC8}" presName="child3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6D23B71-F3BC-418C-8D73-B58F6CE84B18}" type="pres">
      <dgm:prSet presAssocID="{3D3F9732-2119-4CCF-B294-89E8C86EFDC8}" presName="childPlaceholder" presStyleCnt="0"/>
      <dgm:spPr/>
    </dgm:pt>
    <dgm:pt modelId="{4AAF1CE0-FAFA-4660-9785-73BBB11E7763}" type="pres">
      <dgm:prSet presAssocID="{3D3F9732-2119-4CCF-B294-89E8C86EFDC8}" presName="circle" presStyleCnt="0"/>
      <dgm:spPr/>
    </dgm:pt>
    <dgm:pt modelId="{7DF0D5B7-32F2-44CD-ACDD-2DE2576A954E}" type="pres">
      <dgm:prSet presAssocID="{3D3F9732-2119-4CCF-B294-89E8C86EFDC8}" presName="quadrant1" presStyleLbl="node1" presStyleIdx="0" presStyleCnt="4" custLinFactNeighborX="-31067" custLinFactNeighborY="-1071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7997C-0983-43A0-AD9E-AD0EA935A3BF}" type="pres">
      <dgm:prSet presAssocID="{3D3F9732-2119-4CCF-B294-89E8C86EFDC8}" presName="quadrant2" presStyleLbl="node1" presStyleIdx="1" presStyleCnt="4" custLinFactNeighborX="-3454" custLinFactNeighborY="-655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0184BBD-CEC5-4F20-BDDD-2AF98BFF5B2E}" type="pres">
      <dgm:prSet presAssocID="{3D3F9732-2119-4CCF-B294-89E8C86EFDC8}" presName="quadrant3" presStyleLbl="node1" presStyleIdx="2" presStyleCnt="4" custLinFactNeighborX="-80" custLinFactNeighborY="702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05BFD87-DCFB-4EBB-985C-B6D77BE3FC71}" type="pres">
      <dgm:prSet presAssocID="{3D3F9732-2119-4CCF-B294-89E8C86EFDC8}" presName="quadrant4" presStyleLbl="node1" presStyleIdx="3" presStyleCnt="4" custScaleX="78273" custScaleY="76984" custLinFactNeighborX="34492" custLinFactNeighborY="-51176">
        <dgm:presLayoutVars>
          <dgm:chMax val="1"/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hr-HR"/>
        </a:p>
      </dgm:t>
    </dgm:pt>
    <dgm:pt modelId="{7DB3F295-D721-424B-949C-1DE516F7FA84}" type="pres">
      <dgm:prSet presAssocID="{3D3F9732-2119-4CCF-B294-89E8C86EFDC8}" presName="quadrantPlaceholder" presStyleCnt="0"/>
      <dgm:spPr/>
    </dgm:pt>
    <dgm:pt modelId="{62D69544-C6F3-4E14-A461-8E2C7F5FB24A}" type="pres">
      <dgm:prSet presAssocID="{3D3F9732-2119-4CCF-B294-89E8C86EFDC8}" presName="center1" presStyleLbl="fgShp" presStyleIdx="0" presStyleCnt="2" custAng="19008701" custLinFactX="-100000" custLinFactNeighborX="-190192" custLinFactNeighborY="83271"/>
      <dgm:spPr/>
    </dgm:pt>
    <dgm:pt modelId="{7FB48D37-73C6-4E7C-B298-0736DA285A7A}" type="pres">
      <dgm:prSet presAssocID="{3D3F9732-2119-4CCF-B294-89E8C86EFDC8}" presName="center2" presStyleLbl="fgShp" presStyleIdx="1" presStyleCnt="2" custAng="5664088" custLinFactX="-100000" custLinFactY="171949" custLinFactNeighborX="-190192" custLinFactNeighborY="200000"/>
      <dgm:spPr/>
    </dgm:pt>
  </dgm:ptLst>
  <dgm:cxnLst>
    <dgm:cxn modelId="{E6837F77-990A-4EDE-9968-7A7A62DD00A5}" srcId="{5FF383E2-3E8C-4D04-8AFB-344B7265C264}" destId="{2F5677D7-211C-4B76-9D34-7D8A19CAE211}" srcOrd="1" destOrd="0" parTransId="{874C5F03-68FB-451F-AAC5-9588054CEB09}" sibTransId="{E2C6F965-FE61-47CF-BEC4-75309C39730F}"/>
    <dgm:cxn modelId="{6B3FA89C-C804-4F55-BCCD-A200996813A6}" type="presOf" srcId="{908F342C-6AD9-499C-B77A-4092B23A2A11}" destId="{B27528C1-3E88-49C5-9D3B-E2EADDE5A4B9}" srcOrd="1" destOrd="1" presId="urn:microsoft.com/office/officeart/2005/8/layout/cycle4"/>
    <dgm:cxn modelId="{4402107A-4D73-4368-8560-E2E2CB5F00AE}" type="presOf" srcId="{5FF383E2-3E8C-4D04-8AFB-344B7265C264}" destId="{5187997C-0983-43A0-AD9E-AD0EA935A3BF}" srcOrd="0" destOrd="0" presId="urn:microsoft.com/office/officeart/2005/8/layout/cycle4"/>
    <dgm:cxn modelId="{D69F7B94-19D4-4753-B222-178FD25FC800}" type="presOf" srcId="{966FC21D-956A-42ED-9AFA-AD9470108870}" destId="{FD9ED1E6-8902-48B7-8222-BE5C73414D6B}" srcOrd="1" destOrd="3" presId="urn:microsoft.com/office/officeart/2005/8/layout/cycle4"/>
    <dgm:cxn modelId="{90B2DC33-5FC9-4989-8BF1-A55F056E18B4}" srcId="{3D3F9732-2119-4CCF-B294-89E8C86EFDC8}" destId="{5FF383E2-3E8C-4D04-8AFB-344B7265C264}" srcOrd="1" destOrd="0" parTransId="{4E779AEC-5971-41FE-AE02-A6A2C60C7B7B}" sibTransId="{9B579760-14F3-4603-8652-D33915CF2BA7}"/>
    <dgm:cxn modelId="{A49AFFE5-688D-4582-A6EF-EAF201AF11E8}" type="presOf" srcId="{6148D8A7-71DC-46EE-9135-3FA554B052C7}" destId="{C00AA98E-F1CC-4264-8863-82BC635BB753}" srcOrd="1" destOrd="3" presId="urn:microsoft.com/office/officeart/2005/8/layout/cycle4"/>
    <dgm:cxn modelId="{E81593C3-A007-4976-8746-AE62970F4D31}" srcId="{A4D8E187-BBA8-498F-9672-4154A4B2BE5B}" destId="{966FC21D-956A-42ED-9AFA-AD9470108870}" srcOrd="3" destOrd="0" parTransId="{4523D467-ECDB-441A-8D26-C8DF1F21F4B0}" sibTransId="{EC02409B-BD39-4FE9-AC81-BD4B5D8C7FC8}"/>
    <dgm:cxn modelId="{02782B20-664B-476B-B72D-940708E68DDC}" type="presOf" srcId="{110B15F6-5633-4A18-A89B-0CEE409997C1}" destId="{FD9ED1E6-8902-48B7-8222-BE5C73414D6B}" srcOrd="1" destOrd="2" presId="urn:microsoft.com/office/officeart/2005/8/layout/cycle4"/>
    <dgm:cxn modelId="{3581C818-1CF0-4229-AB89-BA1967A8374C}" type="presOf" srcId="{6148D8A7-71DC-46EE-9135-3FA554B052C7}" destId="{41EE679A-3D70-45FC-90E7-51CAD8882DD2}" srcOrd="0" destOrd="3" presId="urn:microsoft.com/office/officeart/2005/8/layout/cycle4"/>
    <dgm:cxn modelId="{94BFCBEB-1E92-4B07-AA17-41C431D18D79}" srcId="{5A02B515-2B7C-4A5E-BEA2-DA4094937C52}" destId="{3F07CCF2-3AEF-4986-A222-6ED51888A5BD}" srcOrd="0" destOrd="0" parTransId="{A960F5F4-6383-4DE4-950E-7B7F97FA4A45}" sibTransId="{FDBC0191-9997-4599-B628-DBFF42D8B16C}"/>
    <dgm:cxn modelId="{039CA62F-F6F9-42CA-980B-B2F2CE86565B}" type="presOf" srcId="{E1C87904-C682-4B32-B735-58C7CDD8A755}" destId="{B27528C1-3E88-49C5-9D3B-E2EADDE5A4B9}" srcOrd="1" destOrd="2" presId="urn:microsoft.com/office/officeart/2005/8/layout/cycle4"/>
    <dgm:cxn modelId="{C7721B29-53E6-42B8-AA54-F00B814A1FFD}" srcId="{5A02B515-2B7C-4A5E-BEA2-DA4094937C52}" destId="{E1C87904-C682-4B32-B735-58C7CDD8A755}" srcOrd="2" destOrd="0" parTransId="{228E830B-F737-4219-8EB9-33EAFDC894AC}" sibTransId="{32925818-C5CD-4858-85E9-6348166348A3}"/>
    <dgm:cxn modelId="{EC9FD6E4-D3CF-4279-BC7D-A43E226CD29B}" type="presOf" srcId="{3F07CCF2-3AEF-4986-A222-6ED51888A5BD}" destId="{B27528C1-3E88-49C5-9D3B-E2EADDE5A4B9}" srcOrd="1" destOrd="0" presId="urn:microsoft.com/office/officeart/2005/8/layout/cycle4"/>
    <dgm:cxn modelId="{98C16275-F044-4CAA-ABAE-B9DB399FACBF}" type="presOf" srcId="{5A58A2E5-8FA2-43F1-8CAB-44FBBA325486}" destId="{A2A715E3-A74D-4151-A687-0CDE5F2015A3}" srcOrd="0" destOrd="1" presId="urn:microsoft.com/office/officeart/2005/8/layout/cycle4"/>
    <dgm:cxn modelId="{A10440CF-1BBA-4274-A807-D2A0442C8712}" type="presOf" srcId="{C43DD081-2F5D-43B3-B0BA-2828A0DE9E3B}" destId="{41EE679A-3D70-45FC-90E7-51CAD8882DD2}" srcOrd="0" destOrd="2" presId="urn:microsoft.com/office/officeart/2005/8/layout/cycle4"/>
    <dgm:cxn modelId="{DF1BDFD6-C93C-4EE2-9BBE-93DE356ECF1A}" srcId="{A4D8E187-BBA8-498F-9672-4154A4B2BE5B}" destId="{5A58A2E5-8FA2-43F1-8CAB-44FBBA325486}" srcOrd="1" destOrd="0" parTransId="{87E58CE3-8313-407A-BBFD-2134E4E50C67}" sibTransId="{57A96C62-7BB5-4626-8562-CC013DFD0A60}"/>
    <dgm:cxn modelId="{309C93B5-E611-4532-98A6-700EF479E6D4}" type="presOf" srcId="{3D3F9732-2119-4CCF-B294-89E8C86EFDC8}" destId="{8AF19FED-E505-4E7B-844E-B8FB61F49D95}" srcOrd="0" destOrd="0" presId="urn:microsoft.com/office/officeart/2005/8/layout/cycle4"/>
    <dgm:cxn modelId="{71946D3A-7AD7-4878-99B5-F2342DF80AF8}" type="presOf" srcId="{E9E7D950-7311-4401-B63F-D57376CBAC6D}" destId="{FD9ED1E6-8902-48B7-8222-BE5C73414D6B}" srcOrd="1" destOrd="0" presId="urn:microsoft.com/office/officeart/2005/8/layout/cycle4"/>
    <dgm:cxn modelId="{B049CAE4-A40A-49C0-9322-C77185B4DE88}" type="presOf" srcId="{8DA4E825-34BF-4757-BD3C-564BD98C1ADB}" destId="{41EE679A-3D70-45FC-90E7-51CAD8882DD2}" srcOrd="0" destOrd="0" presId="urn:microsoft.com/office/officeart/2005/8/layout/cycle4"/>
    <dgm:cxn modelId="{1004354E-F373-40E7-9B0D-16D1D02ECDF2}" srcId="{5FF383E2-3E8C-4D04-8AFB-344B7265C264}" destId="{8DA4E825-34BF-4757-BD3C-564BD98C1ADB}" srcOrd="0" destOrd="0" parTransId="{6D2F7C44-882B-442D-9023-E9FB12D6B9E7}" sibTransId="{29D5ACCA-E0C3-4B64-A560-230ABC3920B9}"/>
    <dgm:cxn modelId="{0B67DD5A-5F41-41FF-8492-ABBFE381B9D9}" type="presOf" srcId="{A4D8E187-BBA8-498F-9672-4154A4B2BE5B}" destId="{7DF0D5B7-32F2-44CD-ACDD-2DE2576A954E}" srcOrd="0" destOrd="0" presId="urn:microsoft.com/office/officeart/2005/8/layout/cycle4"/>
    <dgm:cxn modelId="{802DAF02-4DCF-4695-8DB8-F5865A757B64}" srcId="{5A02B515-2B7C-4A5E-BEA2-DA4094937C52}" destId="{908F342C-6AD9-499C-B77A-4092B23A2A11}" srcOrd="1" destOrd="0" parTransId="{4DAD4E4C-994C-4BD3-AEBA-EBB778B229FF}" sibTransId="{98561966-8B0C-407D-822B-BC75815055B5}"/>
    <dgm:cxn modelId="{B16474F6-C150-4AC8-BE1D-CB6C760EA5E5}" type="presOf" srcId="{E9E7D950-7311-4401-B63F-D57376CBAC6D}" destId="{A2A715E3-A74D-4151-A687-0CDE5F2015A3}" srcOrd="0" destOrd="0" presId="urn:microsoft.com/office/officeart/2005/8/layout/cycle4"/>
    <dgm:cxn modelId="{4C68F196-92A0-4430-8D81-4524C8A6609A}" type="presOf" srcId="{8DA4E825-34BF-4757-BD3C-564BD98C1ADB}" destId="{C00AA98E-F1CC-4264-8863-82BC635BB753}" srcOrd="1" destOrd="0" presId="urn:microsoft.com/office/officeart/2005/8/layout/cycle4"/>
    <dgm:cxn modelId="{C5674EDB-7ACC-43EF-8975-F7A4A88AEC9C}" type="presOf" srcId="{2F5677D7-211C-4B76-9D34-7D8A19CAE211}" destId="{41EE679A-3D70-45FC-90E7-51CAD8882DD2}" srcOrd="0" destOrd="1" presId="urn:microsoft.com/office/officeart/2005/8/layout/cycle4"/>
    <dgm:cxn modelId="{8B5B8C20-AB00-434D-9BC4-8DEAC2654360}" srcId="{A4D8E187-BBA8-498F-9672-4154A4B2BE5B}" destId="{110B15F6-5633-4A18-A89B-0CEE409997C1}" srcOrd="2" destOrd="0" parTransId="{E4DE490A-81EA-4E14-B557-E79097BDC1E6}" sibTransId="{C882DAFB-BC84-4CB9-AEF2-FC9EE1D9C1CB}"/>
    <dgm:cxn modelId="{F6461FD5-A5A7-4639-AD38-4DD85BCFFCA6}" type="presOf" srcId="{908F342C-6AD9-499C-B77A-4092B23A2A11}" destId="{12F353F4-F346-4A4A-8406-B21C496B8AF7}" srcOrd="0" destOrd="1" presId="urn:microsoft.com/office/officeart/2005/8/layout/cycle4"/>
    <dgm:cxn modelId="{6A2380DC-F7C8-4C51-9330-94A470757CFA}" srcId="{A4D8E187-BBA8-498F-9672-4154A4B2BE5B}" destId="{E9E7D950-7311-4401-B63F-D57376CBAC6D}" srcOrd="0" destOrd="0" parTransId="{077B112C-3847-4232-AD50-6577AD2D2630}" sibTransId="{2E5064A3-7497-40FE-95C3-AFE58187C264}"/>
    <dgm:cxn modelId="{4F454140-9D86-48C4-9BFB-49EED100BFCD}" srcId="{3D3F9732-2119-4CCF-B294-89E8C86EFDC8}" destId="{A4D8E187-BBA8-498F-9672-4154A4B2BE5B}" srcOrd="0" destOrd="0" parTransId="{1FBC678D-D631-410B-BB35-B42635FD9849}" sibTransId="{FAA1F3CD-D2B8-4571-BF01-05192664123A}"/>
    <dgm:cxn modelId="{4449A66F-E90B-4E88-B560-DE4DDFFEFEDC}" type="presOf" srcId="{E1C87904-C682-4B32-B735-58C7CDD8A755}" destId="{12F353F4-F346-4A4A-8406-B21C496B8AF7}" srcOrd="0" destOrd="2" presId="urn:microsoft.com/office/officeart/2005/8/layout/cycle4"/>
    <dgm:cxn modelId="{27CA57BD-933F-4355-9FE2-31D179246B28}" type="presOf" srcId="{3F07CCF2-3AEF-4986-A222-6ED51888A5BD}" destId="{12F353F4-F346-4A4A-8406-B21C496B8AF7}" srcOrd="0" destOrd="0" presId="urn:microsoft.com/office/officeart/2005/8/layout/cycle4"/>
    <dgm:cxn modelId="{FD5C8882-B2EC-4D85-9B34-C7684026934D}" type="presOf" srcId="{5A02B515-2B7C-4A5E-BEA2-DA4094937C52}" destId="{70184BBD-CEC5-4F20-BDDD-2AF98BFF5B2E}" srcOrd="0" destOrd="0" presId="urn:microsoft.com/office/officeart/2005/8/layout/cycle4"/>
    <dgm:cxn modelId="{6177DE4A-E47F-430A-A854-A04BD1D49F66}" srcId="{3D3F9732-2119-4CCF-B294-89E8C86EFDC8}" destId="{5A02B515-2B7C-4A5E-BEA2-DA4094937C52}" srcOrd="2" destOrd="0" parTransId="{E3124134-285E-469B-A979-A42A0CDA73DA}" sibTransId="{84FB2861-185E-4624-AA20-728770617624}"/>
    <dgm:cxn modelId="{FD40B4AA-95F0-4636-B378-484DE44D1D95}" srcId="{5FF383E2-3E8C-4D04-8AFB-344B7265C264}" destId="{C43DD081-2F5D-43B3-B0BA-2828A0DE9E3B}" srcOrd="2" destOrd="0" parTransId="{8B0DD682-7F7D-431A-8C08-CF35AD67A1C3}" sibTransId="{E7747664-A5FC-4A6C-9AB0-32B78A040BB7}"/>
    <dgm:cxn modelId="{1A388F73-1A72-4D22-AFB7-6F13C6A671CF}" type="presOf" srcId="{110B15F6-5633-4A18-A89B-0CEE409997C1}" destId="{A2A715E3-A74D-4151-A687-0CDE5F2015A3}" srcOrd="0" destOrd="2" presId="urn:microsoft.com/office/officeart/2005/8/layout/cycle4"/>
    <dgm:cxn modelId="{620EAC8F-A0AE-4234-A80F-CB95CD9EADB9}" type="presOf" srcId="{5A58A2E5-8FA2-43F1-8CAB-44FBBA325486}" destId="{FD9ED1E6-8902-48B7-8222-BE5C73414D6B}" srcOrd="1" destOrd="1" presId="urn:microsoft.com/office/officeart/2005/8/layout/cycle4"/>
    <dgm:cxn modelId="{92B589D2-6255-41D2-B230-4287F6D0B9BE}" type="presOf" srcId="{966FC21D-956A-42ED-9AFA-AD9470108870}" destId="{A2A715E3-A74D-4151-A687-0CDE5F2015A3}" srcOrd="0" destOrd="3" presId="urn:microsoft.com/office/officeart/2005/8/layout/cycle4"/>
    <dgm:cxn modelId="{308948E9-1BFB-4562-A39E-EB839865955F}" type="presOf" srcId="{C43DD081-2F5D-43B3-B0BA-2828A0DE9E3B}" destId="{C00AA98E-F1CC-4264-8863-82BC635BB753}" srcOrd="1" destOrd="2" presId="urn:microsoft.com/office/officeart/2005/8/layout/cycle4"/>
    <dgm:cxn modelId="{ED244547-5286-44B2-9C3D-BB43CFE5228A}" srcId="{5FF383E2-3E8C-4D04-8AFB-344B7265C264}" destId="{6148D8A7-71DC-46EE-9135-3FA554B052C7}" srcOrd="3" destOrd="0" parTransId="{42AA3EEB-AEE7-4907-A07E-DE29960D348A}" sibTransId="{5C491351-9D55-46B9-8DBA-D079C671AECB}"/>
    <dgm:cxn modelId="{3F86492E-9B98-4F88-8E76-9FC03687A7CD}" type="presOf" srcId="{2F5677D7-211C-4B76-9D34-7D8A19CAE211}" destId="{C00AA98E-F1CC-4264-8863-82BC635BB753}" srcOrd="1" destOrd="1" presId="urn:microsoft.com/office/officeart/2005/8/layout/cycle4"/>
    <dgm:cxn modelId="{624B3588-F3B5-401E-86E5-5C7D2A615B0D}" type="presParOf" srcId="{8AF19FED-E505-4E7B-844E-B8FB61F49D95}" destId="{30A772AC-9DEF-4986-8F2E-2C748719EABF}" srcOrd="0" destOrd="0" presId="urn:microsoft.com/office/officeart/2005/8/layout/cycle4"/>
    <dgm:cxn modelId="{CDD97D81-5488-47EE-92D5-C69E39D1AF96}" type="presParOf" srcId="{30A772AC-9DEF-4986-8F2E-2C748719EABF}" destId="{B32E7599-8D7B-4700-96A8-6D64B5527D93}" srcOrd="0" destOrd="0" presId="urn:microsoft.com/office/officeart/2005/8/layout/cycle4"/>
    <dgm:cxn modelId="{05B8E676-8799-4073-84E6-56EEECE6ABE2}" type="presParOf" srcId="{B32E7599-8D7B-4700-96A8-6D64B5527D93}" destId="{A2A715E3-A74D-4151-A687-0CDE5F2015A3}" srcOrd="0" destOrd="0" presId="urn:microsoft.com/office/officeart/2005/8/layout/cycle4"/>
    <dgm:cxn modelId="{6C5DBB31-22BC-4AD7-AC2E-0F142E8008F2}" type="presParOf" srcId="{B32E7599-8D7B-4700-96A8-6D64B5527D93}" destId="{FD9ED1E6-8902-48B7-8222-BE5C73414D6B}" srcOrd="1" destOrd="0" presId="urn:microsoft.com/office/officeart/2005/8/layout/cycle4"/>
    <dgm:cxn modelId="{4A4292AE-8F43-4B2C-B063-07D006181964}" type="presParOf" srcId="{30A772AC-9DEF-4986-8F2E-2C748719EABF}" destId="{A42514A0-C135-4E45-BA3D-37045B942714}" srcOrd="1" destOrd="0" presId="urn:microsoft.com/office/officeart/2005/8/layout/cycle4"/>
    <dgm:cxn modelId="{17C27B40-D37E-4D5B-B932-A03DE3B978C5}" type="presParOf" srcId="{A42514A0-C135-4E45-BA3D-37045B942714}" destId="{41EE679A-3D70-45FC-90E7-51CAD8882DD2}" srcOrd="0" destOrd="0" presId="urn:microsoft.com/office/officeart/2005/8/layout/cycle4"/>
    <dgm:cxn modelId="{6F982489-DACE-4E5D-955A-2B8E5FA31A6E}" type="presParOf" srcId="{A42514A0-C135-4E45-BA3D-37045B942714}" destId="{C00AA98E-F1CC-4264-8863-82BC635BB753}" srcOrd="1" destOrd="0" presId="urn:microsoft.com/office/officeart/2005/8/layout/cycle4"/>
    <dgm:cxn modelId="{891B4A5F-264E-407A-B19E-9D7B7C69A737}" type="presParOf" srcId="{30A772AC-9DEF-4986-8F2E-2C748719EABF}" destId="{A1E05A3B-E6CE-4E97-B2D2-F137D8FC4DED}" srcOrd="2" destOrd="0" presId="urn:microsoft.com/office/officeart/2005/8/layout/cycle4"/>
    <dgm:cxn modelId="{D56F66C0-CEDD-4F6C-9C8B-551493755135}" type="presParOf" srcId="{A1E05A3B-E6CE-4E97-B2D2-F137D8FC4DED}" destId="{12F353F4-F346-4A4A-8406-B21C496B8AF7}" srcOrd="0" destOrd="0" presId="urn:microsoft.com/office/officeart/2005/8/layout/cycle4"/>
    <dgm:cxn modelId="{33714603-5956-4454-BB4D-D93BB7E2D273}" type="presParOf" srcId="{A1E05A3B-E6CE-4E97-B2D2-F137D8FC4DED}" destId="{B27528C1-3E88-49C5-9D3B-E2EADDE5A4B9}" srcOrd="1" destOrd="0" presId="urn:microsoft.com/office/officeart/2005/8/layout/cycle4"/>
    <dgm:cxn modelId="{6B2626F6-D6C8-4676-97CE-6ED4F1C7D40E}" type="presParOf" srcId="{30A772AC-9DEF-4986-8F2E-2C748719EABF}" destId="{56D23B71-F3BC-418C-8D73-B58F6CE84B18}" srcOrd="3" destOrd="0" presId="urn:microsoft.com/office/officeart/2005/8/layout/cycle4"/>
    <dgm:cxn modelId="{C69684E4-CFA9-419C-8179-BFD25450D709}" type="presParOf" srcId="{8AF19FED-E505-4E7B-844E-B8FB61F49D95}" destId="{4AAF1CE0-FAFA-4660-9785-73BBB11E7763}" srcOrd="1" destOrd="0" presId="urn:microsoft.com/office/officeart/2005/8/layout/cycle4"/>
    <dgm:cxn modelId="{F29E78E6-9A55-49CD-AFFE-F3775F94DD5A}" type="presParOf" srcId="{4AAF1CE0-FAFA-4660-9785-73BBB11E7763}" destId="{7DF0D5B7-32F2-44CD-ACDD-2DE2576A954E}" srcOrd="0" destOrd="0" presId="urn:microsoft.com/office/officeart/2005/8/layout/cycle4"/>
    <dgm:cxn modelId="{C6A4C8B9-B42C-4475-B168-AFDDA88D6DEC}" type="presParOf" srcId="{4AAF1CE0-FAFA-4660-9785-73BBB11E7763}" destId="{5187997C-0983-43A0-AD9E-AD0EA935A3BF}" srcOrd="1" destOrd="0" presId="urn:microsoft.com/office/officeart/2005/8/layout/cycle4"/>
    <dgm:cxn modelId="{06D7A3BE-C40D-43D5-8955-02A52A1D57CC}" type="presParOf" srcId="{4AAF1CE0-FAFA-4660-9785-73BBB11E7763}" destId="{70184BBD-CEC5-4F20-BDDD-2AF98BFF5B2E}" srcOrd="2" destOrd="0" presId="urn:microsoft.com/office/officeart/2005/8/layout/cycle4"/>
    <dgm:cxn modelId="{94D5BCD3-0892-4CDD-AC00-11220AB08B1B}" type="presParOf" srcId="{4AAF1CE0-FAFA-4660-9785-73BBB11E7763}" destId="{105BFD87-DCFB-4EBB-985C-B6D77BE3FC71}" srcOrd="3" destOrd="0" presId="urn:microsoft.com/office/officeart/2005/8/layout/cycle4"/>
    <dgm:cxn modelId="{7E3C32A5-597D-46A3-B901-1599B184D2D2}" type="presParOf" srcId="{4AAF1CE0-FAFA-4660-9785-73BBB11E7763}" destId="{7DB3F295-D721-424B-949C-1DE516F7FA84}" srcOrd="4" destOrd="0" presId="urn:microsoft.com/office/officeart/2005/8/layout/cycle4"/>
    <dgm:cxn modelId="{BC3BE736-18CC-403D-9792-82C512BC506B}" type="presParOf" srcId="{8AF19FED-E505-4E7B-844E-B8FB61F49D95}" destId="{62D69544-C6F3-4E14-A461-8E2C7F5FB24A}" srcOrd="2" destOrd="0" presId="urn:microsoft.com/office/officeart/2005/8/layout/cycle4"/>
    <dgm:cxn modelId="{1AE514D2-2A23-45E6-8F8A-09F006F2EFF9}" type="presParOf" srcId="{8AF19FED-E505-4E7B-844E-B8FB61F49D95}" destId="{7FB48D37-73C6-4E7C-B298-0736DA285A7A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5BE9F6-E7D9-45FD-98D0-6F660ED3A5CB}" type="doc">
      <dgm:prSet loTypeId="urn:microsoft.com/office/officeart/2008/layout/Picture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1BD9C4BB-2A39-4C7C-8BB6-39E5ECBC83AF}">
      <dgm:prSet phldrT="[Tekst]"/>
      <dgm:spPr/>
      <dgm:t>
        <a:bodyPr/>
        <a:lstStyle/>
        <a:p>
          <a:r>
            <a:rPr lang="hr-HR" dirty="0" smtClean="0"/>
            <a:t>Deprivacija</a:t>
          </a:r>
          <a:endParaRPr lang="hr-HR" dirty="0"/>
        </a:p>
      </dgm:t>
    </dgm:pt>
    <dgm:pt modelId="{1E1B999C-4561-4ABF-923B-0F669C5B794E}" type="parTrans" cxnId="{72C02288-F6E9-4F32-AF8E-D721B593D3F6}">
      <dgm:prSet/>
      <dgm:spPr/>
      <dgm:t>
        <a:bodyPr/>
        <a:lstStyle/>
        <a:p>
          <a:endParaRPr lang="hr-HR"/>
        </a:p>
      </dgm:t>
    </dgm:pt>
    <dgm:pt modelId="{22B34550-6A93-4CA7-939D-1DC4E58ECA26}" type="sibTrans" cxnId="{72C02288-F6E9-4F32-AF8E-D721B593D3F6}">
      <dgm:prSet/>
      <dgm:spPr/>
      <dgm:t>
        <a:bodyPr/>
        <a:lstStyle/>
        <a:p>
          <a:endParaRPr lang="hr-HR"/>
        </a:p>
      </dgm:t>
    </dgm:pt>
    <dgm:pt modelId="{77013283-26B2-4824-90FC-085934E98ACF}">
      <dgm:prSet phldrT="[Tekst]"/>
      <dgm:spPr/>
      <dgm:t>
        <a:bodyPr/>
        <a:lstStyle/>
        <a:p>
          <a:r>
            <a:rPr lang="hr-HR" dirty="0" smtClean="0"/>
            <a:t>Ekonomska</a:t>
          </a:r>
          <a:endParaRPr lang="hr-HR" dirty="0"/>
        </a:p>
      </dgm:t>
    </dgm:pt>
    <dgm:pt modelId="{13C4FB65-0D38-4EA2-A7BD-7AE789DD89D0}" type="parTrans" cxnId="{431D0F91-7159-4340-8957-809BD1B26E40}">
      <dgm:prSet/>
      <dgm:spPr/>
      <dgm:t>
        <a:bodyPr/>
        <a:lstStyle/>
        <a:p>
          <a:endParaRPr lang="hr-HR"/>
        </a:p>
      </dgm:t>
    </dgm:pt>
    <dgm:pt modelId="{D4214FAD-39B9-41B4-A513-28316821BFC2}" type="sibTrans" cxnId="{431D0F91-7159-4340-8957-809BD1B26E40}">
      <dgm:prSet/>
      <dgm:spPr/>
      <dgm:t>
        <a:bodyPr/>
        <a:lstStyle/>
        <a:p>
          <a:endParaRPr lang="hr-HR"/>
        </a:p>
      </dgm:t>
    </dgm:pt>
    <dgm:pt modelId="{DBCE24C4-C2CB-429A-BE82-E23CA6000283}">
      <dgm:prSet phldrT="[Tekst]"/>
      <dgm:spPr/>
      <dgm:t>
        <a:bodyPr/>
        <a:lstStyle/>
        <a:p>
          <a:r>
            <a:rPr lang="hr-HR" dirty="0" smtClean="0"/>
            <a:t>Socijalna</a:t>
          </a:r>
          <a:endParaRPr lang="hr-HR" dirty="0"/>
        </a:p>
      </dgm:t>
    </dgm:pt>
    <dgm:pt modelId="{B3ED4528-C8EB-4082-9033-3F05EE86BA30}" type="parTrans" cxnId="{E6A5317F-F689-41A4-AFFC-203CF383946A}">
      <dgm:prSet/>
      <dgm:spPr/>
      <dgm:t>
        <a:bodyPr/>
        <a:lstStyle/>
        <a:p>
          <a:endParaRPr lang="hr-HR"/>
        </a:p>
      </dgm:t>
    </dgm:pt>
    <dgm:pt modelId="{4B14E11C-3757-4443-8B4B-F9D0968848EA}" type="sibTrans" cxnId="{E6A5317F-F689-41A4-AFFC-203CF383946A}">
      <dgm:prSet/>
      <dgm:spPr/>
      <dgm:t>
        <a:bodyPr/>
        <a:lstStyle/>
        <a:p>
          <a:endParaRPr lang="hr-HR"/>
        </a:p>
      </dgm:t>
    </dgm:pt>
    <dgm:pt modelId="{EC9442B2-1528-488D-A91A-321F278CEDD1}">
      <dgm:prSet phldrT="[Tekst]"/>
      <dgm:spPr/>
      <dgm:t>
        <a:bodyPr/>
        <a:lstStyle/>
        <a:p>
          <a:r>
            <a:rPr lang="hr-HR" dirty="0" smtClean="0"/>
            <a:t>Kulturna</a:t>
          </a:r>
          <a:endParaRPr lang="hr-HR" dirty="0"/>
        </a:p>
      </dgm:t>
    </dgm:pt>
    <dgm:pt modelId="{51CBB1FF-2FDA-401C-ADC9-6805E28AF9A8}" type="parTrans" cxnId="{1FA44CAE-6B6F-43ED-9B00-4A49C3C72DB8}">
      <dgm:prSet/>
      <dgm:spPr/>
      <dgm:t>
        <a:bodyPr/>
        <a:lstStyle/>
        <a:p>
          <a:endParaRPr lang="hr-HR"/>
        </a:p>
      </dgm:t>
    </dgm:pt>
    <dgm:pt modelId="{69383124-8850-44FF-A061-AD7F6FCC1962}" type="sibTrans" cxnId="{1FA44CAE-6B6F-43ED-9B00-4A49C3C72DB8}">
      <dgm:prSet/>
      <dgm:spPr/>
      <dgm:t>
        <a:bodyPr/>
        <a:lstStyle/>
        <a:p>
          <a:endParaRPr lang="hr-HR"/>
        </a:p>
      </dgm:t>
    </dgm:pt>
    <dgm:pt modelId="{2D85AC8D-DE02-46DE-81A8-30EFF37A598A}">
      <dgm:prSet phldrT="[Tekst]"/>
      <dgm:spPr/>
      <dgm:t>
        <a:bodyPr/>
        <a:lstStyle/>
        <a:p>
          <a:r>
            <a:rPr lang="hr-HR" dirty="0" smtClean="0"/>
            <a:t>Zdravstvena</a:t>
          </a:r>
          <a:endParaRPr lang="hr-HR" dirty="0"/>
        </a:p>
      </dgm:t>
    </dgm:pt>
    <dgm:pt modelId="{743AAA67-554E-4E9B-B7A3-6C5003CAA649}" type="parTrans" cxnId="{AA1BABF3-47D0-4ABB-A3D8-1EBDE898CD69}">
      <dgm:prSet/>
      <dgm:spPr/>
      <dgm:t>
        <a:bodyPr/>
        <a:lstStyle/>
        <a:p>
          <a:endParaRPr lang="hr-HR"/>
        </a:p>
      </dgm:t>
    </dgm:pt>
    <dgm:pt modelId="{7CFAFC4D-AE49-4FEA-B4B4-10EF0623ED22}" type="sibTrans" cxnId="{AA1BABF3-47D0-4ABB-A3D8-1EBDE898CD69}">
      <dgm:prSet/>
      <dgm:spPr/>
      <dgm:t>
        <a:bodyPr/>
        <a:lstStyle/>
        <a:p>
          <a:endParaRPr lang="hr-HR"/>
        </a:p>
      </dgm:t>
    </dgm:pt>
    <dgm:pt modelId="{A3BBFACF-DBA4-409C-A9C6-AA183A17002B}" type="pres">
      <dgm:prSet presAssocID="{195BE9F6-E7D9-45FD-98D0-6F660ED3A5CB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2454E17-528B-40A3-91BA-5EC2C53FDDF2}" type="pres">
      <dgm:prSet presAssocID="{1BD9C4BB-2A39-4C7C-8BB6-39E5ECBC83AF}" presName="root" presStyleCnt="0">
        <dgm:presLayoutVars>
          <dgm:chMax/>
          <dgm:chPref val="4"/>
        </dgm:presLayoutVars>
      </dgm:prSet>
      <dgm:spPr/>
    </dgm:pt>
    <dgm:pt modelId="{2C35C523-8400-428F-8CA7-67208893A2A5}" type="pres">
      <dgm:prSet presAssocID="{1BD9C4BB-2A39-4C7C-8BB6-39E5ECBC83AF}" presName="rootComposite" presStyleCnt="0">
        <dgm:presLayoutVars/>
      </dgm:prSet>
      <dgm:spPr/>
    </dgm:pt>
    <dgm:pt modelId="{A80FEDEF-1619-4385-8016-6DB740108F1F}" type="pres">
      <dgm:prSet presAssocID="{1BD9C4BB-2A39-4C7C-8BB6-39E5ECBC83AF}" presName="rootText" presStyleLbl="node0" presStyleIdx="0" presStyleCnt="1" custScaleX="138566" custLinFactNeighborX="1672" custLinFactNeighborY="-2462">
        <dgm:presLayoutVars>
          <dgm:chMax/>
          <dgm:chPref val="4"/>
        </dgm:presLayoutVars>
      </dgm:prSet>
      <dgm:spPr/>
      <dgm:t>
        <a:bodyPr/>
        <a:lstStyle/>
        <a:p>
          <a:endParaRPr lang="hr-HR"/>
        </a:p>
      </dgm:t>
    </dgm:pt>
    <dgm:pt modelId="{D380DA7B-E184-41AC-B038-C6DFA331DC1E}" type="pres">
      <dgm:prSet presAssocID="{1BD9C4BB-2A39-4C7C-8BB6-39E5ECBC83AF}" presName="childShape" presStyleCnt="0">
        <dgm:presLayoutVars>
          <dgm:chMax val="0"/>
          <dgm:chPref val="0"/>
        </dgm:presLayoutVars>
      </dgm:prSet>
      <dgm:spPr/>
    </dgm:pt>
    <dgm:pt modelId="{5E0A5A20-97A3-47B3-9172-14820C96A21D}" type="pres">
      <dgm:prSet presAssocID="{77013283-26B2-4824-90FC-085934E98ACF}" presName="childComposite" presStyleCnt="0">
        <dgm:presLayoutVars>
          <dgm:chMax val="0"/>
          <dgm:chPref val="0"/>
        </dgm:presLayoutVars>
      </dgm:prSet>
      <dgm:spPr/>
    </dgm:pt>
    <dgm:pt modelId="{37F012D5-7DE3-495F-8F7E-4FA8DD6FE635}" type="pres">
      <dgm:prSet presAssocID="{77013283-26B2-4824-90FC-085934E98ACF}" presName="Image" presStyleLbl="node1" presStyleIdx="0" presStyleCnt="4"/>
      <dgm:spPr/>
    </dgm:pt>
    <dgm:pt modelId="{AFA9967D-67DD-4A4A-BB21-5196BBE86B3E}" type="pres">
      <dgm:prSet presAssocID="{77013283-26B2-4824-90FC-085934E98ACF}" presName="childText" presStyleLbl="l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EC37EA5-991C-44AD-93E9-E7C6AC50DC6E}" type="pres">
      <dgm:prSet presAssocID="{DBCE24C4-C2CB-429A-BE82-E23CA6000283}" presName="childComposite" presStyleCnt="0">
        <dgm:presLayoutVars>
          <dgm:chMax val="0"/>
          <dgm:chPref val="0"/>
        </dgm:presLayoutVars>
      </dgm:prSet>
      <dgm:spPr/>
    </dgm:pt>
    <dgm:pt modelId="{8386FBA4-0CDA-4EC2-9030-C361F3D27728}" type="pres">
      <dgm:prSet presAssocID="{DBCE24C4-C2CB-429A-BE82-E23CA6000283}" presName="Image" presStyleLbl="node1" presStyleIdx="1" presStyleCnt="4"/>
      <dgm:spPr/>
    </dgm:pt>
    <dgm:pt modelId="{035A9443-FFDA-4D33-8C00-5BCBA652A092}" type="pres">
      <dgm:prSet presAssocID="{DBCE24C4-C2CB-429A-BE82-E23CA6000283}" presName="childText" presStyleLbl="l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128A038-B820-41FF-98CD-0414F2880C16}" type="pres">
      <dgm:prSet presAssocID="{EC9442B2-1528-488D-A91A-321F278CEDD1}" presName="childComposite" presStyleCnt="0">
        <dgm:presLayoutVars>
          <dgm:chMax val="0"/>
          <dgm:chPref val="0"/>
        </dgm:presLayoutVars>
      </dgm:prSet>
      <dgm:spPr/>
    </dgm:pt>
    <dgm:pt modelId="{865ECCDF-D25F-4509-A3C5-CE3BE48128AC}" type="pres">
      <dgm:prSet presAssocID="{EC9442B2-1528-488D-A91A-321F278CEDD1}" presName="Image" presStyleLbl="node1" presStyleIdx="2" presStyleCnt="4"/>
      <dgm:spPr/>
    </dgm:pt>
    <dgm:pt modelId="{D64839FD-40A3-40C7-A739-1BB47D130A43}" type="pres">
      <dgm:prSet presAssocID="{EC9442B2-1528-488D-A91A-321F278CEDD1}" presName="childText" presStyleLbl="l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0BD9818-340F-4144-B48F-9914B69C6B4B}" type="pres">
      <dgm:prSet presAssocID="{2D85AC8D-DE02-46DE-81A8-30EFF37A598A}" presName="childComposite" presStyleCnt="0">
        <dgm:presLayoutVars>
          <dgm:chMax val="0"/>
          <dgm:chPref val="0"/>
        </dgm:presLayoutVars>
      </dgm:prSet>
      <dgm:spPr/>
    </dgm:pt>
    <dgm:pt modelId="{8E652AA3-764E-458E-BD18-265CC3288553}" type="pres">
      <dgm:prSet presAssocID="{2D85AC8D-DE02-46DE-81A8-30EFF37A598A}" presName="Image" presStyleLbl="node1" presStyleIdx="3" presStyleCnt="4"/>
      <dgm:spPr/>
    </dgm:pt>
    <dgm:pt modelId="{BCFC55CC-8DD4-4AC4-8658-D344C8748531}" type="pres">
      <dgm:prSet presAssocID="{2D85AC8D-DE02-46DE-81A8-30EFF37A598A}" presName="childText" presStyleLbl="lnNode1" presStyleIdx="3" presStyleCnt="4" custLinFactNeighborX="-527" custLinFactNeighborY="574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2C02288-F6E9-4F32-AF8E-D721B593D3F6}" srcId="{195BE9F6-E7D9-45FD-98D0-6F660ED3A5CB}" destId="{1BD9C4BB-2A39-4C7C-8BB6-39E5ECBC83AF}" srcOrd="0" destOrd="0" parTransId="{1E1B999C-4561-4ABF-923B-0F669C5B794E}" sibTransId="{22B34550-6A93-4CA7-939D-1DC4E58ECA26}"/>
    <dgm:cxn modelId="{EFBB9B3C-F647-4A35-A891-FB7923A4D3A1}" type="presOf" srcId="{2D85AC8D-DE02-46DE-81A8-30EFF37A598A}" destId="{BCFC55CC-8DD4-4AC4-8658-D344C8748531}" srcOrd="0" destOrd="0" presId="urn:microsoft.com/office/officeart/2008/layout/PictureAccentList"/>
    <dgm:cxn modelId="{206AFF24-BA3A-4440-A70B-EB7AAC86988B}" type="presOf" srcId="{195BE9F6-E7D9-45FD-98D0-6F660ED3A5CB}" destId="{A3BBFACF-DBA4-409C-A9C6-AA183A17002B}" srcOrd="0" destOrd="0" presId="urn:microsoft.com/office/officeart/2008/layout/PictureAccentList"/>
    <dgm:cxn modelId="{3DF1E040-FFD6-4142-B329-3E1688088045}" type="presOf" srcId="{77013283-26B2-4824-90FC-085934E98ACF}" destId="{AFA9967D-67DD-4A4A-BB21-5196BBE86B3E}" srcOrd="0" destOrd="0" presId="urn:microsoft.com/office/officeart/2008/layout/PictureAccentList"/>
    <dgm:cxn modelId="{AA1BABF3-47D0-4ABB-A3D8-1EBDE898CD69}" srcId="{1BD9C4BB-2A39-4C7C-8BB6-39E5ECBC83AF}" destId="{2D85AC8D-DE02-46DE-81A8-30EFF37A598A}" srcOrd="3" destOrd="0" parTransId="{743AAA67-554E-4E9B-B7A3-6C5003CAA649}" sibTransId="{7CFAFC4D-AE49-4FEA-B4B4-10EF0623ED22}"/>
    <dgm:cxn modelId="{1FA44CAE-6B6F-43ED-9B00-4A49C3C72DB8}" srcId="{1BD9C4BB-2A39-4C7C-8BB6-39E5ECBC83AF}" destId="{EC9442B2-1528-488D-A91A-321F278CEDD1}" srcOrd="2" destOrd="0" parTransId="{51CBB1FF-2FDA-401C-ADC9-6805E28AF9A8}" sibTransId="{69383124-8850-44FF-A061-AD7F6FCC1962}"/>
    <dgm:cxn modelId="{AB2653C6-1CF1-4E56-ADD8-9F1DC40A94D1}" type="presOf" srcId="{EC9442B2-1528-488D-A91A-321F278CEDD1}" destId="{D64839FD-40A3-40C7-A739-1BB47D130A43}" srcOrd="0" destOrd="0" presId="urn:microsoft.com/office/officeart/2008/layout/PictureAccentList"/>
    <dgm:cxn modelId="{E6A5317F-F689-41A4-AFFC-203CF383946A}" srcId="{1BD9C4BB-2A39-4C7C-8BB6-39E5ECBC83AF}" destId="{DBCE24C4-C2CB-429A-BE82-E23CA6000283}" srcOrd="1" destOrd="0" parTransId="{B3ED4528-C8EB-4082-9033-3F05EE86BA30}" sibTransId="{4B14E11C-3757-4443-8B4B-F9D0968848EA}"/>
    <dgm:cxn modelId="{1794CECC-46BE-427C-910C-37A241648F1C}" type="presOf" srcId="{DBCE24C4-C2CB-429A-BE82-E23CA6000283}" destId="{035A9443-FFDA-4D33-8C00-5BCBA652A092}" srcOrd="0" destOrd="0" presId="urn:microsoft.com/office/officeart/2008/layout/PictureAccentList"/>
    <dgm:cxn modelId="{2B12E7A3-88F6-4F0E-AAF3-AF666E8FED4F}" type="presOf" srcId="{1BD9C4BB-2A39-4C7C-8BB6-39E5ECBC83AF}" destId="{A80FEDEF-1619-4385-8016-6DB740108F1F}" srcOrd="0" destOrd="0" presId="urn:microsoft.com/office/officeart/2008/layout/PictureAccentList"/>
    <dgm:cxn modelId="{431D0F91-7159-4340-8957-809BD1B26E40}" srcId="{1BD9C4BB-2A39-4C7C-8BB6-39E5ECBC83AF}" destId="{77013283-26B2-4824-90FC-085934E98ACF}" srcOrd="0" destOrd="0" parTransId="{13C4FB65-0D38-4EA2-A7BD-7AE789DD89D0}" sibTransId="{D4214FAD-39B9-41B4-A513-28316821BFC2}"/>
    <dgm:cxn modelId="{19827E32-10CD-4506-95E4-C19EB464FDFD}" type="presParOf" srcId="{A3BBFACF-DBA4-409C-A9C6-AA183A17002B}" destId="{62454E17-528B-40A3-91BA-5EC2C53FDDF2}" srcOrd="0" destOrd="0" presId="urn:microsoft.com/office/officeart/2008/layout/PictureAccentList"/>
    <dgm:cxn modelId="{FA86D3DA-CCFE-4BBB-A2F3-BE2377A04E81}" type="presParOf" srcId="{62454E17-528B-40A3-91BA-5EC2C53FDDF2}" destId="{2C35C523-8400-428F-8CA7-67208893A2A5}" srcOrd="0" destOrd="0" presId="urn:microsoft.com/office/officeart/2008/layout/PictureAccentList"/>
    <dgm:cxn modelId="{C2732393-D805-4933-8407-2BC2DD29AB3A}" type="presParOf" srcId="{2C35C523-8400-428F-8CA7-67208893A2A5}" destId="{A80FEDEF-1619-4385-8016-6DB740108F1F}" srcOrd="0" destOrd="0" presId="urn:microsoft.com/office/officeart/2008/layout/PictureAccentList"/>
    <dgm:cxn modelId="{5E7D914C-7AAF-4405-9092-27596D2D5922}" type="presParOf" srcId="{62454E17-528B-40A3-91BA-5EC2C53FDDF2}" destId="{D380DA7B-E184-41AC-B038-C6DFA331DC1E}" srcOrd="1" destOrd="0" presId="urn:microsoft.com/office/officeart/2008/layout/PictureAccentList"/>
    <dgm:cxn modelId="{42ADEA2F-6FE0-4462-A875-AEBD381890EB}" type="presParOf" srcId="{D380DA7B-E184-41AC-B038-C6DFA331DC1E}" destId="{5E0A5A20-97A3-47B3-9172-14820C96A21D}" srcOrd="0" destOrd="0" presId="urn:microsoft.com/office/officeart/2008/layout/PictureAccentList"/>
    <dgm:cxn modelId="{56DF3AC3-AC2B-4655-9C15-69A3861964BA}" type="presParOf" srcId="{5E0A5A20-97A3-47B3-9172-14820C96A21D}" destId="{37F012D5-7DE3-495F-8F7E-4FA8DD6FE635}" srcOrd="0" destOrd="0" presId="urn:microsoft.com/office/officeart/2008/layout/PictureAccentList"/>
    <dgm:cxn modelId="{7E879815-FAFA-4F59-95A3-6C6B81D1A078}" type="presParOf" srcId="{5E0A5A20-97A3-47B3-9172-14820C96A21D}" destId="{AFA9967D-67DD-4A4A-BB21-5196BBE86B3E}" srcOrd="1" destOrd="0" presId="urn:microsoft.com/office/officeart/2008/layout/PictureAccentList"/>
    <dgm:cxn modelId="{4345D9E8-3120-4CE6-AB01-A12DAA5441F2}" type="presParOf" srcId="{D380DA7B-E184-41AC-B038-C6DFA331DC1E}" destId="{DEC37EA5-991C-44AD-93E9-E7C6AC50DC6E}" srcOrd="1" destOrd="0" presId="urn:microsoft.com/office/officeart/2008/layout/PictureAccentList"/>
    <dgm:cxn modelId="{E7BE7206-ADEE-4202-AF18-C531A06EBEC6}" type="presParOf" srcId="{DEC37EA5-991C-44AD-93E9-E7C6AC50DC6E}" destId="{8386FBA4-0CDA-4EC2-9030-C361F3D27728}" srcOrd="0" destOrd="0" presId="urn:microsoft.com/office/officeart/2008/layout/PictureAccentList"/>
    <dgm:cxn modelId="{11A5A610-C187-4E4C-A8E8-4C6561C8E963}" type="presParOf" srcId="{DEC37EA5-991C-44AD-93E9-E7C6AC50DC6E}" destId="{035A9443-FFDA-4D33-8C00-5BCBA652A092}" srcOrd="1" destOrd="0" presId="urn:microsoft.com/office/officeart/2008/layout/PictureAccentList"/>
    <dgm:cxn modelId="{E2001402-1D35-4E6D-B56D-49F83AFA5E5C}" type="presParOf" srcId="{D380DA7B-E184-41AC-B038-C6DFA331DC1E}" destId="{1128A038-B820-41FF-98CD-0414F2880C16}" srcOrd="2" destOrd="0" presId="urn:microsoft.com/office/officeart/2008/layout/PictureAccentList"/>
    <dgm:cxn modelId="{E28333DD-2F8D-45D8-AAD1-4BCD0BF4075D}" type="presParOf" srcId="{1128A038-B820-41FF-98CD-0414F2880C16}" destId="{865ECCDF-D25F-4509-A3C5-CE3BE48128AC}" srcOrd="0" destOrd="0" presId="urn:microsoft.com/office/officeart/2008/layout/PictureAccentList"/>
    <dgm:cxn modelId="{226D510C-9E9C-4689-ACE5-142528BDDE9B}" type="presParOf" srcId="{1128A038-B820-41FF-98CD-0414F2880C16}" destId="{D64839FD-40A3-40C7-A739-1BB47D130A43}" srcOrd="1" destOrd="0" presId="urn:microsoft.com/office/officeart/2008/layout/PictureAccentList"/>
    <dgm:cxn modelId="{42806262-1AB5-49F2-8B4C-D720DABFAACC}" type="presParOf" srcId="{D380DA7B-E184-41AC-B038-C6DFA331DC1E}" destId="{30BD9818-340F-4144-B48F-9914B69C6B4B}" srcOrd="3" destOrd="0" presId="urn:microsoft.com/office/officeart/2008/layout/PictureAccentList"/>
    <dgm:cxn modelId="{D2C7579E-EB4B-49E7-B125-823AEDDA1307}" type="presParOf" srcId="{30BD9818-340F-4144-B48F-9914B69C6B4B}" destId="{8E652AA3-764E-458E-BD18-265CC3288553}" srcOrd="0" destOrd="0" presId="urn:microsoft.com/office/officeart/2008/layout/PictureAccentList"/>
    <dgm:cxn modelId="{7E728597-D33F-4732-89D5-F448B0F9DFBE}" type="presParOf" srcId="{30BD9818-340F-4144-B48F-9914B69C6B4B}" destId="{BCFC55CC-8DD4-4AC4-8658-D344C8748531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EFCFB0-CEC4-4359-97A1-CDF8A5A5D00C}" type="doc">
      <dgm:prSet loTypeId="urn:microsoft.com/office/officeart/2005/8/layout/cycle3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AC432B89-D5D5-499F-B78A-1C141D319C75}">
      <dgm:prSet phldrT="[Tekst]" custT="1"/>
      <dgm:spPr/>
      <dgm:t>
        <a:bodyPr/>
        <a:lstStyle/>
        <a:p>
          <a:r>
            <a:rPr lang="hr-HR" sz="2800" dirty="0" smtClean="0"/>
            <a:t>Socijalna isključenost</a:t>
          </a:r>
          <a:endParaRPr lang="hr-HR" sz="2800" dirty="0"/>
        </a:p>
      </dgm:t>
    </dgm:pt>
    <dgm:pt modelId="{9B83814E-F1D5-4D3B-80E3-A7A60F80553B}" type="parTrans" cxnId="{B10BB39E-4F3D-4C4D-9B15-733B16A3C8B7}">
      <dgm:prSet/>
      <dgm:spPr/>
      <dgm:t>
        <a:bodyPr/>
        <a:lstStyle/>
        <a:p>
          <a:endParaRPr lang="hr-HR"/>
        </a:p>
      </dgm:t>
    </dgm:pt>
    <dgm:pt modelId="{34724913-7084-4A1A-BD9C-1746ABB3F162}" type="sibTrans" cxnId="{B10BB39E-4F3D-4C4D-9B15-733B16A3C8B7}">
      <dgm:prSet/>
      <dgm:spPr/>
      <dgm:t>
        <a:bodyPr/>
        <a:lstStyle/>
        <a:p>
          <a:endParaRPr lang="hr-HR"/>
        </a:p>
      </dgm:t>
    </dgm:pt>
    <dgm:pt modelId="{5949B94F-DD83-4980-9E7A-DA40586064A3}">
      <dgm:prSet phldrT="[Tekst]" custT="1"/>
      <dgm:spPr/>
      <dgm:t>
        <a:bodyPr/>
        <a:lstStyle/>
        <a:p>
          <a:r>
            <a:rPr lang="hr-HR" sz="2800" dirty="0" smtClean="0"/>
            <a:t>Djeca izložena  riziku  socijalne isključenosti</a:t>
          </a:r>
          <a:endParaRPr lang="hr-HR" sz="2800" dirty="0"/>
        </a:p>
      </dgm:t>
    </dgm:pt>
    <dgm:pt modelId="{2A440CF6-A60F-4AC8-9997-D5B11A6F4F36}" type="parTrans" cxnId="{32AE27AF-D6F8-499C-A49B-C2FFA06CA9D3}">
      <dgm:prSet/>
      <dgm:spPr/>
      <dgm:t>
        <a:bodyPr/>
        <a:lstStyle/>
        <a:p>
          <a:endParaRPr lang="hr-HR"/>
        </a:p>
      </dgm:t>
    </dgm:pt>
    <dgm:pt modelId="{503FE7C0-8CDE-4C94-847E-0FB0F77F7371}" type="sibTrans" cxnId="{32AE27AF-D6F8-499C-A49B-C2FFA06CA9D3}">
      <dgm:prSet/>
      <dgm:spPr/>
      <dgm:t>
        <a:bodyPr/>
        <a:lstStyle/>
        <a:p>
          <a:endParaRPr lang="hr-HR"/>
        </a:p>
      </dgm:t>
    </dgm:pt>
    <dgm:pt modelId="{51D80861-4F2F-4BF4-BF01-417B5256EEBF}">
      <dgm:prSet phldrT="[Tekst]" custT="1"/>
      <dgm:spPr/>
      <dgm:t>
        <a:bodyPr/>
        <a:lstStyle/>
        <a:p>
          <a:r>
            <a:rPr lang="hr-HR" sz="2800" dirty="0" smtClean="0"/>
            <a:t>Ustanove RIPOO</a:t>
          </a:r>
          <a:endParaRPr lang="hr-HR" sz="2800" dirty="0"/>
        </a:p>
      </dgm:t>
    </dgm:pt>
    <dgm:pt modelId="{A905EBE8-7449-48EA-BFDA-2A0AC5B4F6D1}" type="parTrans" cxnId="{3B10FCE8-E78C-4F1B-AF6A-D2C05BE06E7F}">
      <dgm:prSet/>
      <dgm:spPr/>
      <dgm:t>
        <a:bodyPr/>
        <a:lstStyle/>
        <a:p>
          <a:endParaRPr lang="hr-HR"/>
        </a:p>
      </dgm:t>
    </dgm:pt>
    <dgm:pt modelId="{85BA0D0E-5E76-4F14-8D9C-70D8530A1E7D}" type="sibTrans" cxnId="{3B10FCE8-E78C-4F1B-AF6A-D2C05BE06E7F}">
      <dgm:prSet/>
      <dgm:spPr/>
      <dgm:t>
        <a:bodyPr/>
        <a:lstStyle/>
        <a:p>
          <a:endParaRPr lang="hr-HR"/>
        </a:p>
      </dgm:t>
    </dgm:pt>
    <dgm:pt modelId="{039BCBFE-E31E-42C6-92A1-F8C7F77AC7F5}" type="pres">
      <dgm:prSet presAssocID="{3BEFCFB0-CEC4-4359-97A1-CDF8A5A5D00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0FABB6-5E86-491E-B0F2-ED771B397CCB}" type="pres">
      <dgm:prSet presAssocID="{3BEFCFB0-CEC4-4359-97A1-CDF8A5A5D00C}" presName="cycle" presStyleCnt="0"/>
      <dgm:spPr/>
    </dgm:pt>
    <dgm:pt modelId="{D0A2D038-2C8C-4910-8A77-E662F8DA2512}" type="pres">
      <dgm:prSet presAssocID="{AC432B89-D5D5-499F-B78A-1C141D319C75}" presName="nodeFirs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7235FB3-6896-44F3-BF85-A2A1E85CB6AE}" type="pres">
      <dgm:prSet presAssocID="{34724913-7084-4A1A-BD9C-1746ABB3F162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C7B9B4BA-FB5E-4941-9162-C1D2B5E6C8E1}" type="pres">
      <dgm:prSet presAssocID="{5949B94F-DD83-4980-9E7A-DA40586064A3}" presName="nodeFollowingNode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3D694-C5F5-46DD-9C37-27CB9AA79F61}" type="pres">
      <dgm:prSet presAssocID="{51D80861-4F2F-4BF4-BF01-417B5256EEBF}" presName="nodeFollowingNode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10FCE8-E78C-4F1B-AF6A-D2C05BE06E7F}" srcId="{3BEFCFB0-CEC4-4359-97A1-CDF8A5A5D00C}" destId="{51D80861-4F2F-4BF4-BF01-417B5256EEBF}" srcOrd="2" destOrd="0" parTransId="{A905EBE8-7449-48EA-BFDA-2A0AC5B4F6D1}" sibTransId="{85BA0D0E-5E76-4F14-8D9C-70D8530A1E7D}"/>
    <dgm:cxn modelId="{08E3D822-95DA-4993-9046-5B6A3BF51D7A}" type="presOf" srcId="{34724913-7084-4A1A-BD9C-1746ABB3F162}" destId="{57235FB3-6896-44F3-BF85-A2A1E85CB6AE}" srcOrd="0" destOrd="0" presId="urn:microsoft.com/office/officeart/2005/8/layout/cycle3"/>
    <dgm:cxn modelId="{B10BB39E-4F3D-4C4D-9B15-733B16A3C8B7}" srcId="{3BEFCFB0-CEC4-4359-97A1-CDF8A5A5D00C}" destId="{AC432B89-D5D5-499F-B78A-1C141D319C75}" srcOrd="0" destOrd="0" parTransId="{9B83814E-F1D5-4D3B-80E3-A7A60F80553B}" sibTransId="{34724913-7084-4A1A-BD9C-1746ABB3F162}"/>
    <dgm:cxn modelId="{4E7AF153-05D1-4FB1-8CB5-57B969C5A495}" type="presOf" srcId="{AC432B89-D5D5-499F-B78A-1C141D319C75}" destId="{D0A2D038-2C8C-4910-8A77-E662F8DA2512}" srcOrd="0" destOrd="0" presId="urn:microsoft.com/office/officeart/2005/8/layout/cycle3"/>
    <dgm:cxn modelId="{896D96A7-B772-469D-9F60-905C1AAAACC6}" type="presOf" srcId="{51D80861-4F2F-4BF4-BF01-417B5256EEBF}" destId="{6DD3D694-C5F5-46DD-9C37-27CB9AA79F61}" srcOrd="0" destOrd="0" presId="urn:microsoft.com/office/officeart/2005/8/layout/cycle3"/>
    <dgm:cxn modelId="{6FA0E7E3-A9FA-4AAB-B8B3-21FF5700AB9B}" type="presOf" srcId="{5949B94F-DD83-4980-9E7A-DA40586064A3}" destId="{C7B9B4BA-FB5E-4941-9162-C1D2B5E6C8E1}" srcOrd="0" destOrd="0" presId="urn:microsoft.com/office/officeart/2005/8/layout/cycle3"/>
    <dgm:cxn modelId="{32AE27AF-D6F8-499C-A49B-C2FFA06CA9D3}" srcId="{3BEFCFB0-CEC4-4359-97A1-CDF8A5A5D00C}" destId="{5949B94F-DD83-4980-9E7A-DA40586064A3}" srcOrd="1" destOrd="0" parTransId="{2A440CF6-A60F-4AC8-9997-D5B11A6F4F36}" sibTransId="{503FE7C0-8CDE-4C94-847E-0FB0F77F7371}"/>
    <dgm:cxn modelId="{A915EA82-AE5C-4EF6-B631-028088EEE0DD}" type="presOf" srcId="{3BEFCFB0-CEC4-4359-97A1-CDF8A5A5D00C}" destId="{039BCBFE-E31E-42C6-92A1-F8C7F77AC7F5}" srcOrd="0" destOrd="0" presId="urn:microsoft.com/office/officeart/2005/8/layout/cycle3"/>
    <dgm:cxn modelId="{882417FB-633A-4BE5-9A7B-772AA73A5628}" type="presParOf" srcId="{039BCBFE-E31E-42C6-92A1-F8C7F77AC7F5}" destId="{3C0FABB6-5E86-491E-B0F2-ED771B397CCB}" srcOrd="0" destOrd="0" presId="urn:microsoft.com/office/officeart/2005/8/layout/cycle3"/>
    <dgm:cxn modelId="{E6326C79-3BD4-43B0-B745-6E253BC48510}" type="presParOf" srcId="{3C0FABB6-5E86-491E-B0F2-ED771B397CCB}" destId="{D0A2D038-2C8C-4910-8A77-E662F8DA2512}" srcOrd="0" destOrd="0" presId="urn:microsoft.com/office/officeart/2005/8/layout/cycle3"/>
    <dgm:cxn modelId="{B47C9DE1-EA31-4547-AA1C-8E51AC6947F1}" type="presParOf" srcId="{3C0FABB6-5E86-491E-B0F2-ED771B397CCB}" destId="{57235FB3-6896-44F3-BF85-A2A1E85CB6AE}" srcOrd="1" destOrd="0" presId="urn:microsoft.com/office/officeart/2005/8/layout/cycle3"/>
    <dgm:cxn modelId="{98852F36-F8B5-4196-B162-CB6718D8715A}" type="presParOf" srcId="{3C0FABB6-5E86-491E-B0F2-ED771B397CCB}" destId="{C7B9B4BA-FB5E-4941-9162-C1D2B5E6C8E1}" srcOrd="2" destOrd="0" presId="urn:microsoft.com/office/officeart/2005/8/layout/cycle3"/>
    <dgm:cxn modelId="{2E228DBE-BE21-44C5-9B73-5A8734BCB7DF}" type="presParOf" srcId="{3C0FABB6-5E86-491E-B0F2-ED771B397CCB}" destId="{6DD3D694-C5F5-46DD-9C37-27CB9AA79F61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5DED40-2684-44A7-9A40-71F29DD56488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FF12C951-86F7-4747-81C7-4F2E26206230}">
      <dgm:prSet phldrT="[Tekst]"/>
      <dgm:spPr/>
      <dgm:t>
        <a:bodyPr/>
        <a:lstStyle/>
        <a:p>
          <a:r>
            <a:rPr lang="hr-HR" dirty="0" smtClean="0"/>
            <a:t>Konvencija o pravima djeteta</a:t>
          </a:r>
          <a:endParaRPr lang="hr-HR" dirty="0"/>
        </a:p>
      </dgm:t>
    </dgm:pt>
    <dgm:pt modelId="{28AE1BEF-DD91-4DD9-B61D-C5190EFF9981}" type="parTrans" cxnId="{D4956E8D-FB04-4840-BAC5-542CBF40F074}">
      <dgm:prSet/>
      <dgm:spPr/>
      <dgm:t>
        <a:bodyPr/>
        <a:lstStyle/>
        <a:p>
          <a:endParaRPr lang="hr-HR"/>
        </a:p>
      </dgm:t>
    </dgm:pt>
    <dgm:pt modelId="{0DA93583-0096-4369-BA60-E7A61488BB26}" type="sibTrans" cxnId="{D4956E8D-FB04-4840-BAC5-542CBF40F074}">
      <dgm:prSet/>
      <dgm:spPr/>
      <dgm:t>
        <a:bodyPr/>
        <a:lstStyle/>
        <a:p>
          <a:endParaRPr lang="hr-HR"/>
        </a:p>
      </dgm:t>
    </dgm:pt>
    <dgm:pt modelId="{FE7F9666-DA4F-4B6A-9DF3-A4830BF97612}">
      <dgm:prSet phldrT="[Tekst]" custT="1"/>
      <dgm:spPr/>
      <dgm:t>
        <a:bodyPr/>
        <a:lstStyle/>
        <a:p>
          <a:r>
            <a:rPr lang="hr-HR" sz="1800" dirty="0" smtClean="0"/>
            <a:t>Pravo na život, razvoj, uvažavanje bez diskriminacije i uključivanje</a:t>
          </a:r>
          <a:endParaRPr lang="hr-HR" sz="1800" dirty="0"/>
        </a:p>
      </dgm:t>
    </dgm:pt>
    <dgm:pt modelId="{6C60F3E4-8E15-499D-B6F9-264186E68736}" type="parTrans" cxnId="{25CBBCAC-61E6-4B58-8E63-6F37AC7D62F0}">
      <dgm:prSet/>
      <dgm:spPr/>
      <dgm:t>
        <a:bodyPr/>
        <a:lstStyle/>
        <a:p>
          <a:endParaRPr lang="hr-HR"/>
        </a:p>
      </dgm:t>
    </dgm:pt>
    <dgm:pt modelId="{26835E7A-B7BC-4261-B6AE-71112EE3144E}" type="sibTrans" cxnId="{25CBBCAC-61E6-4B58-8E63-6F37AC7D62F0}">
      <dgm:prSet/>
      <dgm:spPr/>
      <dgm:t>
        <a:bodyPr/>
        <a:lstStyle/>
        <a:p>
          <a:endParaRPr lang="hr-HR"/>
        </a:p>
      </dgm:t>
    </dgm:pt>
    <dgm:pt modelId="{900223C7-67DC-4DC3-A551-5731D5D60C2C}">
      <dgm:prSet phldrT="[Tekst]" custT="1"/>
      <dgm:spPr/>
      <dgm:t>
        <a:bodyPr/>
        <a:lstStyle/>
        <a:p>
          <a:r>
            <a:rPr lang="hr-HR" sz="1800" dirty="0" smtClean="0"/>
            <a:t>Pružanje adekvatne podrške roditeljima</a:t>
          </a:r>
          <a:endParaRPr lang="hr-HR" sz="1800" dirty="0"/>
        </a:p>
      </dgm:t>
    </dgm:pt>
    <dgm:pt modelId="{EF66E57F-3CDE-4EB1-BD15-6D569C2AA58B}" type="parTrans" cxnId="{5EDF6B5F-A84E-4F32-B917-06860B0E634F}">
      <dgm:prSet/>
      <dgm:spPr/>
      <dgm:t>
        <a:bodyPr/>
        <a:lstStyle/>
        <a:p>
          <a:endParaRPr lang="hr-HR"/>
        </a:p>
      </dgm:t>
    </dgm:pt>
    <dgm:pt modelId="{C1003597-EDAC-4471-A2FA-0E7750E03AB0}" type="sibTrans" cxnId="{5EDF6B5F-A84E-4F32-B917-06860B0E634F}">
      <dgm:prSet/>
      <dgm:spPr/>
      <dgm:t>
        <a:bodyPr/>
        <a:lstStyle/>
        <a:p>
          <a:endParaRPr lang="hr-HR"/>
        </a:p>
      </dgm:t>
    </dgm:pt>
    <dgm:pt modelId="{FCEE511F-138F-4C7D-95D9-1BF35E814B6E}">
      <dgm:prSet phldrT="[Tekst]"/>
      <dgm:spPr/>
      <dgm:t>
        <a:bodyPr/>
        <a:lstStyle/>
        <a:p>
          <a:r>
            <a:rPr lang="hr-HR" dirty="0" smtClean="0"/>
            <a:t>ISSA pristup</a:t>
          </a:r>
          <a:endParaRPr lang="hr-HR" dirty="0"/>
        </a:p>
      </dgm:t>
    </dgm:pt>
    <dgm:pt modelId="{292838E1-E3D7-4F5A-B4CE-36467E6897FB}" type="parTrans" cxnId="{95F71AF6-3A4D-45F2-9855-3AE944C5E290}">
      <dgm:prSet/>
      <dgm:spPr/>
      <dgm:t>
        <a:bodyPr/>
        <a:lstStyle/>
        <a:p>
          <a:endParaRPr lang="hr-HR"/>
        </a:p>
      </dgm:t>
    </dgm:pt>
    <dgm:pt modelId="{B4BB55B7-EA05-4DA8-BE4C-4B092ECA4DDF}" type="sibTrans" cxnId="{95F71AF6-3A4D-45F2-9855-3AE944C5E290}">
      <dgm:prSet/>
      <dgm:spPr/>
      <dgm:t>
        <a:bodyPr/>
        <a:lstStyle/>
        <a:p>
          <a:endParaRPr lang="hr-HR"/>
        </a:p>
      </dgm:t>
    </dgm:pt>
    <dgm:pt modelId="{DBDC6178-FD37-43C7-88F0-43872B46F3A8}">
      <dgm:prSet phldrT="[Tekst]" custT="1"/>
      <dgm:spPr/>
      <dgm:t>
        <a:bodyPr/>
        <a:lstStyle/>
        <a:p>
          <a:r>
            <a:rPr lang="hr-HR" sz="1800" dirty="0" smtClean="0"/>
            <a:t>Cilj </a:t>
          </a:r>
          <a:r>
            <a:rPr lang="hr-HR" sz="1800" dirty="0" err="1" smtClean="0"/>
            <a:t>OiO</a:t>
          </a:r>
          <a:r>
            <a:rPr lang="hr-HR" sz="1800" dirty="0" smtClean="0"/>
            <a:t> je razvoj vještina, sposobnosti učenja, .. </a:t>
          </a:r>
          <a:endParaRPr lang="hr-HR" sz="1800" dirty="0"/>
        </a:p>
      </dgm:t>
    </dgm:pt>
    <dgm:pt modelId="{D01D7A45-2E50-45AB-BD71-393C244E2886}" type="parTrans" cxnId="{6FC82299-F115-444C-AD48-3E85644130AD}">
      <dgm:prSet/>
      <dgm:spPr/>
      <dgm:t>
        <a:bodyPr/>
        <a:lstStyle/>
        <a:p>
          <a:endParaRPr lang="hr-HR"/>
        </a:p>
      </dgm:t>
    </dgm:pt>
    <dgm:pt modelId="{8042628F-7E81-4EEC-8E11-FE6FA31AD8D2}" type="sibTrans" cxnId="{6FC82299-F115-444C-AD48-3E85644130AD}">
      <dgm:prSet/>
      <dgm:spPr/>
      <dgm:t>
        <a:bodyPr/>
        <a:lstStyle/>
        <a:p>
          <a:endParaRPr lang="hr-HR"/>
        </a:p>
      </dgm:t>
    </dgm:pt>
    <dgm:pt modelId="{5B873A42-D169-4EA1-886A-2B7061A2011B}">
      <dgm:prSet phldrT="[Tekst]" custT="1"/>
      <dgm:spPr/>
      <dgm:t>
        <a:bodyPr/>
        <a:lstStyle/>
        <a:p>
          <a:r>
            <a:rPr lang="hr-HR" sz="1800" dirty="0" smtClean="0"/>
            <a:t>Važnost kvalitete </a:t>
          </a:r>
          <a:r>
            <a:rPr lang="hr-HR" sz="1800" dirty="0" err="1" smtClean="0"/>
            <a:t>OiO</a:t>
          </a:r>
          <a:endParaRPr lang="hr-HR" sz="1800" dirty="0"/>
        </a:p>
      </dgm:t>
    </dgm:pt>
    <dgm:pt modelId="{4529271F-CC25-4893-8CEC-7DBD5AE26386}" type="parTrans" cxnId="{67D70817-448C-43DA-8FC4-B7FDD3075630}">
      <dgm:prSet/>
      <dgm:spPr/>
      <dgm:t>
        <a:bodyPr/>
        <a:lstStyle/>
        <a:p>
          <a:endParaRPr lang="hr-HR"/>
        </a:p>
      </dgm:t>
    </dgm:pt>
    <dgm:pt modelId="{AFA0D154-A315-4C71-8164-FE23B42AF2ED}" type="sibTrans" cxnId="{67D70817-448C-43DA-8FC4-B7FDD3075630}">
      <dgm:prSet/>
      <dgm:spPr/>
      <dgm:t>
        <a:bodyPr/>
        <a:lstStyle/>
        <a:p>
          <a:endParaRPr lang="hr-HR"/>
        </a:p>
      </dgm:t>
    </dgm:pt>
    <dgm:pt modelId="{AA3F01AE-685B-4707-994F-8C7F7915A336}">
      <dgm:prSet phldrT="[Tekst]"/>
      <dgm:spPr/>
      <dgm:t>
        <a:bodyPr/>
        <a:lstStyle/>
        <a:p>
          <a:r>
            <a:rPr lang="hr-HR" dirty="0" smtClean="0"/>
            <a:t>Kvaliteta </a:t>
          </a:r>
          <a:r>
            <a:rPr lang="hr-HR" dirty="0" err="1" smtClean="0"/>
            <a:t>OiO</a:t>
          </a:r>
          <a:r>
            <a:rPr lang="hr-HR" dirty="0" smtClean="0"/>
            <a:t> </a:t>
          </a:r>
          <a:endParaRPr lang="hr-HR" dirty="0"/>
        </a:p>
      </dgm:t>
    </dgm:pt>
    <dgm:pt modelId="{3155CC69-19A2-454A-9B4B-C3561EFC0E9B}" type="parTrans" cxnId="{A14BAAAD-2E0C-4C40-B6D6-837D9465F0EE}">
      <dgm:prSet/>
      <dgm:spPr/>
      <dgm:t>
        <a:bodyPr/>
        <a:lstStyle/>
        <a:p>
          <a:endParaRPr lang="hr-HR"/>
        </a:p>
      </dgm:t>
    </dgm:pt>
    <dgm:pt modelId="{1DB2D934-A8F5-4101-B448-F563FA707887}" type="sibTrans" cxnId="{A14BAAAD-2E0C-4C40-B6D6-837D9465F0EE}">
      <dgm:prSet/>
      <dgm:spPr/>
      <dgm:t>
        <a:bodyPr/>
        <a:lstStyle/>
        <a:p>
          <a:endParaRPr lang="hr-HR"/>
        </a:p>
      </dgm:t>
    </dgm:pt>
    <dgm:pt modelId="{2606927A-80A1-4DD7-AEFD-3BA94A3243AB}">
      <dgm:prSet phldrT="[Tekst]" custT="1"/>
      <dgm:spPr/>
      <dgm:t>
        <a:bodyPr/>
        <a:lstStyle/>
        <a:p>
          <a:r>
            <a:rPr lang="hr-HR" sz="1800" dirty="0" smtClean="0"/>
            <a:t>Nije jednostavno opisati (struktura, kvaliteta odnosa)</a:t>
          </a:r>
          <a:endParaRPr lang="hr-HR" sz="1800" dirty="0"/>
        </a:p>
      </dgm:t>
    </dgm:pt>
    <dgm:pt modelId="{609D2186-D1F8-418D-A68B-A8685E76FC98}" type="parTrans" cxnId="{2F5A9038-6F0C-4BA0-BB00-09B7657172A3}">
      <dgm:prSet/>
      <dgm:spPr/>
      <dgm:t>
        <a:bodyPr/>
        <a:lstStyle/>
        <a:p>
          <a:endParaRPr lang="hr-HR"/>
        </a:p>
      </dgm:t>
    </dgm:pt>
    <dgm:pt modelId="{F9D3692F-C84B-4C57-9144-B58F68C87DC1}" type="sibTrans" cxnId="{2F5A9038-6F0C-4BA0-BB00-09B7657172A3}">
      <dgm:prSet/>
      <dgm:spPr/>
      <dgm:t>
        <a:bodyPr/>
        <a:lstStyle/>
        <a:p>
          <a:endParaRPr lang="hr-HR"/>
        </a:p>
      </dgm:t>
    </dgm:pt>
    <dgm:pt modelId="{B01CB60F-B90E-4621-8036-BBD85E4A87AB}">
      <dgm:prSet phldrT="[Tekst]" custT="1"/>
      <dgm:spPr/>
      <dgm:t>
        <a:bodyPr/>
        <a:lstStyle/>
        <a:p>
          <a:r>
            <a:rPr lang="hr-HR" sz="1800" dirty="0" smtClean="0"/>
            <a:t>Temelj za zakonodavstvo</a:t>
          </a:r>
          <a:endParaRPr lang="hr-HR" sz="1800" dirty="0"/>
        </a:p>
      </dgm:t>
    </dgm:pt>
    <dgm:pt modelId="{68DAAA4D-ACD9-40AE-8E0F-E7A0344B75D1}" type="parTrans" cxnId="{A89C0044-17D4-401C-9A93-DEFB5F2F6FED}">
      <dgm:prSet/>
      <dgm:spPr/>
      <dgm:t>
        <a:bodyPr/>
        <a:lstStyle/>
        <a:p>
          <a:endParaRPr lang="hr-HR"/>
        </a:p>
      </dgm:t>
    </dgm:pt>
    <dgm:pt modelId="{F14F363D-7967-4A62-A031-903182B94153}" type="sibTrans" cxnId="{A89C0044-17D4-401C-9A93-DEFB5F2F6FED}">
      <dgm:prSet/>
      <dgm:spPr/>
      <dgm:t>
        <a:bodyPr/>
        <a:lstStyle/>
        <a:p>
          <a:endParaRPr lang="hr-HR"/>
        </a:p>
      </dgm:t>
    </dgm:pt>
    <dgm:pt modelId="{A16F7EEB-AFE5-4030-8801-8FFD3FF9E379}">
      <dgm:prSet phldrT="[Tekst]" custT="1"/>
      <dgm:spPr/>
      <dgm:t>
        <a:bodyPr/>
        <a:lstStyle/>
        <a:p>
          <a:r>
            <a:rPr lang="hr-HR" sz="1800" dirty="0" smtClean="0"/>
            <a:t>Praktičari se rukovoditi</a:t>
          </a:r>
          <a:endParaRPr lang="hr-HR" sz="1800" dirty="0"/>
        </a:p>
      </dgm:t>
    </dgm:pt>
    <dgm:pt modelId="{F5A01CB8-8ADE-4D02-B50B-60C7EEC1E290}" type="parTrans" cxnId="{0C6967FC-7E3F-4EB1-AC6C-3CEC5E1B3583}">
      <dgm:prSet/>
      <dgm:spPr/>
      <dgm:t>
        <a:bodyPr/>
        <a:lstStyle/>
        <a:p>
          <a:endParaRPr lang="hr-HR"/>
        </a:p>
      </dgm:t>
    </dgm:pt>
    <dgm:pt modelId="{5FF828F1-79B0-400B-AD83-EE554958F429}" type="sibTrans" cxnId="{0C6967FC-7E3F-4EB1-AC6C-3CEC5E1B3583}">
      <dgm:prSet/>
      <dgm:spPr/>
      <dgm:t>
        <a:bodyPr/>
        <a:lstStyle/>
        <a:p>
          <a:endParaRPr lang="hr-HR"/>
        </a:p>
      </dgm:t>
    </dgm:pt>
    <dgm:pt modelId="{6E05E45C-F43C-4D22-A90C-650D3424EC24}">
      <dgm:prSet phldrT="[Tekst]" custT="1"/>
      <dgm:spPr/>
      <dgm:t>
        <a:bodyPr/>
        <a:lstStyle/>
        <a:p>
          <a:r>
            <a:rPr lang="hr-HR" sz="1800" dirty="0" smtClean="0"/>
            <a:t>Usmjeren na dijete</a:t>
          </a:r>
          <a:endParaRPr lang="hr-HR" sz="1800" dirty="0"/>
        </a:p>
      </dgm:t>
    </dgm:pt>
    <dgm:pt modelId="{DA2CD4F6-E2BC-4E5C-B408-D6E00B30B618}" type="parTrans" cxnId="{6C84D1C8-DE2F-4DF6-B978-8FE8935DE758}">
      <dgm:prSet/>
      <dgm:spPr/>
      <dgm:t>
        <a:bodyPr/>
        <a:lstStyle/>
        <a:p>
          <a:endParaRPr lang="hr-HR"/>
        </a:p>
      </dgm:t>
    </dgm:pt>
    <dgm:pt modelId="{A107AFCF-7F37-4053-B3F6-3886B08B465F}" type="sibTrans" cxnId="{6C84D1C8-DE2F-4DF6-B978-8FE8935DE758}">
      <dgm:prSet/>
      <dgm:spPr/>
      <dgm:t>
        <a:bodyPr/>
        <a:lstStyle/>
        <a:p>
          <a:endParaRPr lang="hr-HR"/>
        </a:p>
      </dgm:t>
    </dgm:pt>
    <dgm:pt modelId="{FA144CED-C610-466D-B5F8-D3D0413B910D}">
      <dgm:prSet phldrT="[Tekst]" custT="1"/>
      <dgm:spPr/>
      <dgm:t>
        <a:bodyPr/>
        <a:lstStyle/>
        <a:p>
          <a:r>
            <a:rPr lang="hr-HR" sz="1800" dirty="0" smtClean="0"/>
            <a:t>Smjernice u pravila</a:t>
          </a:r>
          <a:endParaRPr lang="hr-HR" sz="1800" dirty="0"/>
        </a:p>
      </dgm:t>
    </dgm:pt>
    <dgm:pt modelId="{945CCFD4-DCDD-402E-9198-292A0EC47BBC}" type="parTrans" cxnId="{979FFB4F-8CCC-4A80-976E-56CE6DB81DEF}">
      <dgm:prSet/>
      <dgm:spPr/>
      <dgm:t>
        <a:bodyPr/>
        <a:lstStyle/>
        <a:p>
          <a:endParaRPr lang="hr-HR"/>
        </a:p>
      </dgm:t>
    </dgm:pt>
    <dgm:pt modelId="{008FE032-2D29-454E-B488-C0AD68BC7996}" type="sibTrans" cxnId="{979FFB4F-8CCC-4A80-976E-56CE6DB81DEF}">
      <dgm:prSet/>
      <dgm:spPr/>
      <dgm:t>
        <a:bodyPr/>
        <a:lstStyle/>
        <a:p>
          <a:endParaRPr lang="hr-HR"/>
        </a:p>
      </dgm:t>
    </dgm:pt>
    <dgm:pt modelId="{B679FAB5-03BC-4708-983D-9E94E03B7E0F}">
      <dgm:prSet phldrT="[Tekst]" custT="1"/>
      <dgm:spPr/>
      <dgm:t>
        <a:bodyPr/>
        <a:lstStyle/>
        <a:p>
          <a:r>
            <a:rPr lang="hr-HR" sz="1800" dirty="0" smtClean="0">
              <a:solidFill>
                <a:srgbClr val="FF0000"/>
              </a:solidFill>
            </a:rPr>
            <a:t>Praktičara</a:t>
          </a:r>
          <a:endParaRPr lang="hr-HR" sz="1800" dirty="0">
            <a:solidFill>
              <a:srgbClr val="FF0000"/>
            </a:solidFill>
          </a:endParaRPr>
        </a:p>
      </dgm:t>
    </dgm:pt>
    <dgm:pt modelId="{3A18D96F-47DE-41C9-9B45-8CF624D947E9}" type="parTrans" cxnId="{D4FFEAB2-391E-47D2-A46E-1409C7DF5D38}">
      <dgm:prSet/>
      <dgm:spPr/>
      <dgm:t>
        <a:bodyPr/>
        <a:lstStyle/>
        <a:p>
          <a:endParaRPr lang="hr-HR"/>
        </a:p>
      </dgm:t>
    </dgm:pt>
    <dgm:pt modelId="{97EE5C99-F925-4BE4-AC6A-36085FF3431F}" type="sibTrans" cxnId="{D4FFEAB2-391E-47D2-A46E-1409C7DF5D38}">
      <dgm:prSet/>
      <dgm:spPr/>
      <dgm:t>
        <a:bodyPr/>
        <a:lstStyle/>
        <a:p>
          <a:endParaRPr lang="hr-HR"/>
        </a:p>
      </dgm:t>
    </dgm:pt>
    <dgm:pt modelId="{0FB2717A-4DA5-4791-9CC6-9F02C0F4740D}">
      <dgm:prSet phldrT="[Tekst]" custT="1"/>
      <dgm:spPr/>
      <dgm:t>
        <a:bodyPr/>
        <a:lstStyle/>
        <a:p>
          <a:endParaRPr lang="hr-HR" sz="2000" dirty="0">
            <a:solidFill>
              <a:srgbClr val="FF0000"/>
            </a:solidFill>
          </a:endParaRPr>
        </a:p>
      </dgm:t>
    </dgm:pt>
    <dgm:pt modelId="{9DD396E1-E8CA-45F0-9ED1-0010B13565C0}" type="parTrans" cxnId="{BA09638C-F64B-463C-B264-CF5B0BA76069}">
      <dgm:prSet/>
      <dgm:spPr/>
      <dgm:t>
        <a:bodyPr/>
        <a:lstStyle/>
        <a:p>
          <a:endParaRPr lang="hr-HR"/>
        </a:p>
      </dgm:t>
    </dgm:pt>
    <dgm:pt modelId="{F3788300-4038-441C-87ED-AF9F13BB9585}" type="sibTrans" cxnId="{BA09638C-F64B-463C-B264-CF5B0BA76069}">
      <dgm:prSet/>
      <dgm:spPr/>
      <dgm:t>
        <a:bodyPr/>
        <a:lstStyle/>
        <a:p>
          <a:endParaRPr lang="hr-HR"/>
        </a:p>
      </dgm:t>
    </dgm:pt>
    <dgm:pt modelId="{AB6B1588-2EBC-4C4A-8A1D-E0A70172DD33}">
      <dgm:prSet phldrT="[Tekst]" custT="1"/>
      <dgm:spPr/>
      <dgm:t>
        <a:bodyPr/>
        <a:lstStyle/>
        <a:p>
          <a:r>
            <a:rPr lang="hr-HR" sz="1800" dirty="0" smtClean="0">
              <a:solidFill>
                <a:srgbClr val="FF0000"/>
              </a:solidFill>
            </a:rPr>
            <a:t>Koncept oko kojeg se treba složiti</a:t>
          </a:r>
          <a:endParaRPr lang="hr-HR" sz="1800" dirty="0">
            <a:solidFill>
              <a:srgbClr val="FF0000"/>
            </a:solidFill>
          </a:endParaRPr>
        </a:p>
      </dgm:t>
    </dgm:pt>
    <dgm:pt modelId="{A26E7653-E336-4A78-805B-D1FF61AA16D4}" type="parTrans" cxnId="{680C75FE-2AAA-4F92-BE23-104C66189444}">
      <dgm:prSet/>
      <dgm:spPr/>
      <dgm:t>
        <a:bodyPr/>
        <a:lstStyle/>
        <a:p>
          <a:endParaRPr lang="hr-HR"/>
        </a:p>
      </dgm:t>
    </dgm:pt>
    <dgm:pt modelId="{825B9BE9-4AC8-4556-B4A6-A39679D25093}" type="sibTrans" cxnId="{680C75FE-2AAA-4F92-BE23-104C66189444}">
      <dgm:prSet/>
      <dgm:spPr/>
      <dgm:t>
        <a:bodyPr/>
        <a:lstStyle/>
        <a:p>
          <a:endParaRPr lang="hr-HR"/>
        </a:p>
      </dgm:t>
    </dgm:pt>
    <dgm:pt modelId="{51FB17E9-69FC-4465-9F80-ABEE0EC7CD3C}" type="pres">
      <dgm:prSet presAssocID="{FA5DED40-2684-44A7-9A40-71F29DD564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6871D0-6125-46CD-9DED-2F489E0948C2}" type="pres">
      <dgm:prSet presAssocID="{FA5DED40-2684-44A7-9A40-71F29DD56488}" presName="tSp" presStyleCnt="0"/>
      <dgm:spPr/>
    </dgm:pt>
    <dgm:pt modelId="{8CA9F246-E7CE-4B68-BE12-E5FCD108C883}" type="pres">
      <dgm:prSet presAssocID="{FA5DED40-2684-44A7-9A40-71F29DD56488}" presName="bSp" presStyleCnt="0"/>
      <dgm:spPr/>
    </dgm:pt>
    <dgm:pt modelId="{0E71EB38-219D-4E4E-A177-F4C807835010}" type="pres">
      <dgm:prSet presAssocID="{FA5DED40-2684-44A7-9A40-71F29DD56488}" presName="process" presStyleCnt="0"/>
      <dgm:spPr/>
    </dgm:pt>
    <dgm:pt modelId="{AF39B9BD-3552-4153-93E6-7F67EDA1E7F7}" type="pres">
      <dgm:prSet presAssocID="{FF12C951-86F7-4747-81C7-4F2E26206230}" presName="composite1" presStyleCnt="0"/>
      <dgm:spPr/>
    </dgm:pt>
    <dgm:pt modelId="{5BA4FE26-9257-4099-B145-9321D1C6C307}" type="pres">
      <dgm:prSet presAssocID="{FF12C951-86F7-4747-81C7-4F2E26206230}" presName="dummyNode1" presStyleLbl="node1" presStyleIdx="0" presStyleCnt="3"/>
      <dgm:spPr/>
    </dgm:pt>
    <dgm:pt modelId="{DB9CF161-32FF-4A5B-94C6-4376109FA57F}" type="pres">
      <dgm:prSet presAssocID="{FF12C951-86F7-4747-81C7-4F2E26206230}" presName="childNode1" presStyleLbl="bgAcc1" presStyleIdx="0" presStyleCnt="3" custScaleX="129684" custScaleY="168082" custLinFactNeighborX="-195" custLinFactNeighborY="-5993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B64D6B1-F247-4F78-8A34-A0B0744F46DF}" type="pres">
      <dgm:prSet presAssocID="{FF12C951-86F7-4747-81C7-4F2E2620623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31B915D-680C-4437-921B-D85CD4F9764F}" type="pres">
      <dgm:prSet presAssocID="{FF12C951-86F7-4747-81C7-4F2E26206230}" presName="parentNode1" presStyleLbl="node1" presStyleIdx="0" presStyleCnt="3" custLinFactNeighborX="-14319" custLinFactNeighborY="-2899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F100A8-2D00-4E86-82E3-2EE43CE2E1DA}" type="pres">
      <dgm:prSet presAssocID="{FF12C951-86F7-4747-81C7-4F2E26206230}" presName="connSite1" presStyleCnt="0"/>
      <dgm:spPr/>
    </dgm:pt>
    <dgm:pt modelId="{3BB015DB-614E-4501-87E7-2418A0F6D6F4}" type="pres">
      <dgm:prSet presAssocID="{0DA93583-0096-4369-BA60-E7A61488BB26}" presName="Name9" presStyleLbl="sibTrans2D1" presStyleIdx="0" presStyleCnt="2" custLinFactNeighborX="-4741" custLinFactNeighborY="4208"/>
      <dgm:spPr/>
      <dgm:t>
        <a:bodyPr/>
        <a:lstStyle/>
        <a:p>
          <a:endParaRPr lang="en-US"/>
        </a:p>
      </dgm:t>
    </dgm:pt>
    <dgm:pt modelId="{4EB0425A-7DA1-4C11-BC44-EB34E492F25A}" type="pres">
      <dgm:prSet presAssocID="{FCEE511F-138F-4C7D-95D9-1BF35E814B6E}" presName="composite2" presStyleCnt="0"/>
      <dgm:spPr/>
    </dgm:pt>
    <dgm:pt modelId="{F3B260DC-A420-4EF0-9C31-D6F5925E3A5D}" type="pres">
      <dgm:prSet presAssocID="{FCEE511F-138F-4C7D-95D9-1BF35E814B6E}" presName="dummyNode2" presStyleLbl="node1" presStyleIdx="0" presStyleCnt="3"/>
      <dgm:spPr/>
    </dgm:pt>
    <dgm:pt modelId="{8805246C-9BE3-4DE9-924A-7BB93D0EAA51}" type="pres">
      <dgm:prSet presAssocID="{FCEE511F-138F-4C7D-95D9-1BF35E814B6E}" presName="childNode2" presStyleLbl="bgAcc1" presStyleIdx="1" presStyleCnt="3" custScaleX="119639" custScaleY="159723" custLinFactNeighborX="6703" custLinFactNeighborY="1472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40A47BE-0661-476C-AE5D-BD74F567A153}" type="pres">
      <dgm:prSet presAssocID="{FCEE511F-138F-4C7D-95D9-1BF35E814B6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D85973E-F61A-4510-8DD2-4FFA6CCFBF16}" type="pres">
      <dgm:prSet presAssocID="{FCEE511F-138F-4C7D-95D9-1BF35E814B6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339B765-70BE-4755-8C0B-A26A9B01680C}" type="pres">
      <dgm:prSet presAssocID="{FCEE511F-138F-4C7D-95D9-1BF35E814B6E}" presName="connSite2" presStyleCnt="0"/>
      <dgm:spPr/>
    </dgm:pt>
    <dgm:pt modelId="{C160B345-9E06-480E-B0D3-AEC8495EE0DC}" type="pres">
      <dgm:prSet presAssocID="{B4BB55B7-EA05-4DA8-BE4C-4B092ECA4DDF}" presName="Name18" presStyleLbl="sibTrans2D1" presStyleIdx="1" presStyleCnt="2" custLinFactNeighborX="-6937" custLinFactNeighborY="-11561"/>
      <dgm:spPr/>
      <dgm:t>
        <a:bodyPr/>
        <a:lstStyle/>
        <a:p>
          <a:endParaRPr lang="en-US"/>
        </a:p>
      </dgm:t>
    </dgm:pt>
    <dgm:pt modelId="{8D5A8616-4748-4073-9C27-52EFBF41EE83}" type="pres">
      <dgm:prSet presAssocID="{AA3F01AE-685B-4707-994F-8C7F7915A336}" presName="composite1" presStyleCnt="0"/>
      <dgm:spPr/>
    </dgm:pt>
    <dgm:pt modelId="{14142AC0-0B6F-4F22-B11E-FFFC6509E705}" type="pres">
      <dgm:prSet presAssocID="{AA3F01AE-685B-4707-994F-8C7F7915A336}" presName="dummyNode1" presStyleLbl="node1" presStyleIdx="1" presStyleCnt="3"/>
      <dgm:spPr/>
    </dgm:pt>
    <dgm:pt modelId="{80E8704D-B3F2-4856-B15E-E6FAF8340DE5}" type="pres">
      <dgm:prSet presAssocID="{AA3F01AE-685B-4707-994F-8C7F7915A336}" presName="childNode1" presStyleLbl="bgAcc1" presStyleIdx="2" presStyleCnt="3" custScaleX="130579" custScaleY="170028" custLinFactNeighborX="3632" custLinFactNeighborY="-2535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A2C9A50-A2AE-4007-A861-609D78A14E78}" type="pres">
      <dgm:prSet presAssocID="{AA3F01AE-685B-4707-994F-8C7F7915A33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C2F0160-669C-4889-A217-1C96FF27723E}" type="pres">
      <dgm:prSet presAssocID="{AA3F01AE-685B-4707-994F-8C7F7915A336}" presName="parentNode1" presStyleLbl="node1" presStyleIdx="2" presStyleCnt="3" custLinFactNeighborX="-14229" custLinFactNeighborY="1364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9D362F7-58B6-42B5-AD3B-1B4DEFCDB90B}" type="pres">
      <dgm:prSet presAssocID="{AA3F01AE-685B-4707-994F-8C7F7915A336}" presName="connSite1" presStyleCnt="0"/>
      <dgm:spPr/>
    </dgm:pt>
  </dgm:ptLst>
  <dgm:cxnLst>
    <dgm:cxn modelId="{09A6BF46-BFDD-486B-A8EB-932BC73C9AC1}" type="presOf" srcId="{0FB2717A-4DA5-4791-9CC6-9F02C0F4740D}" destId="{EA2C9A50-A2AE-4007-A861-609D78A14E78}" srcOrd="1" destOrd="4" presId="urn:microsoft.com/office/officeart/2005/8/layout/hProcess4"/>
    <dgm:cxn modelId="{7028CAED-70B0-4D3F-9720-D893DDC36FFE}" type="presOf" srcId="{6E05E45C-F43C-4D22-A90C-650D3424EC24}" destId="{8805246C-9BE3-4DE9-924A-7BB93D0EAA51}" srcOrd="0" destOrd="1" presId="urn:microsoft.com/office/officeart/2005/8/layout/hProcess4"/>
    <dgm:cxn modelId="{A14BAAAD-2E0C-4C40-B6D6-837D9465F0EE}" srcId="{FA5DED40-2684-44A7-9A40-71F29DD56488}" destId="{AA3F01AE-685B-4707-994F-8C7F7915A336}" srcOrd="2" destOrd="0" parTransId="{3155CC69-19A2-454A-9B4B-C3561EFC0E9B}" sibTransId="{1DB2D934-A8F5-4101-B448-F563FA707887}"/>
    <dgm:cxn modelId="{6D6B6751-1B4B-49F3-A70D-F87C9B965A8A}" type="presOf" srcId="{A16F7EEB-AFE5-4030-8801-8FFD3FF9E379}" destId="{DB9CF161-32FF-4A5B-94C6-4376109FA57F}" srcOrd="0" destOrd="3" presId="urn:microsoft.com/office/officeart/2005/8/layout/hProcess4"/>
    <dgm:cxn modelId="{BA09638C-F64B-463C-B264-CF5B0BA76069}" srcId="{AA3F01AE-685B-4707-994F-8C7F7915A336}" destId="{0FB2717A-4DA5-4791-9CC6-9F02C0F4740D}" srcOrd="4" destOrd="0" parTransId="{9DD396E1-E8CA-45F0-9ED1-0010B13565C0}" sibTransId="{F3788300-4038-441C-87ED-AF9F13BB9585}"/>
    <dgm:cxn modelId="{064CD71D-3785-4BC6-94D8-B9ADA3B87C13}" type="presOf" srcId="{2606927A-80A1-4DD7-AEFD-3BA94A3243AB}" destId="{EA2C9A50-A2AE-4007-A861-609D78A14E78}" srcOrd="1" destOrd="0" presId="urn:microsoft.com/office/officeart/2005/8/layout/hProcess4"/>
    <dgm:cxn modelId="{F6B57357-17C1-4736-BA06-815A62ADC942}" type="presOf" srcId="{FE7F9666-DA4F-4B6A-9DF3-A4830BF97612}" destId="{DB9CF161-32FF-4A5B-94C6-4376109FA57F}" srcOrd="0" destOrd="0" presId="urn:microsoft.com/office/officeart/2005/8/layout/hProcess4"/>
    <dgm:cxn modelId="{D4956E8D-FB04-4840-BAC5-542CBF40F074}" srcId="{FA5DED40-2684-44A7-9A40-71F29DD56488}" destId="{FF12C951-86F7-4747-81C7-4F2E26206230}" srcOrd="0" destOrd="0" parTransId="{28AE1BEF-DD91-4DD9-B61D-C5190EFF9981}" sibTransId="{0DA93583-0096-4369-BA60-E7A61488BB26}"/>
    <dgm:cxn modelId="{2A6993DF-696D-48CB-B5EA-AEE2A2D4C3D6}" type="presOf" srcId="{A16F7EEB-AFE5-4030-8801-8FFD3FF9E379}" destId="{5B64D6B1-F247-4F78-8A34-A0B0744F46DF}" srcOrd="1" destOrd="3" presId="urn:microsoft.com/office/officeart/2005/8/layout/hProcess4"/>
    <dgm:cxn modelId="{3DE87160-BAF8-4583-A54E-26BF2229EFBC}" type="presOf" srcId="{FF12C951-86F7-4747-81C7-4F2E26206230}" destId="{831B915D-680C-4437-921B-D85CD4F9764F}" srcOrd="0" destOrd="0" presId="urn:microsoft.com/office/officeart/2005/8/layout/hProcess4"/>
    <dgm:cxn modelId="{767AFD68-50D5-422F-9AB7-AB95444728DA}" type="presOf" srcId="{FA144CED-C610-466D-B5F8-D3D0413B910D}" destId="{80E8704D-B3F2-4856-B15E-E6FAF8340DE5}" srcOrd="0" destOrd="1" presId="urn:microsoft.com/office/officeart/2005/8/layout/hProcess4"/>
    <dgm:cxn modelId="{ADCCCE67-0FC5-4391-85D6-3C714C09165A}" type="presOf" srcId="{B679FAB5-03BC-4708-983D-9E94E03B7E0F}" destId="{EA2C9A50-A2AE-4007-A861-609D78A14E78}" srcOrd="1" destOrd="2" presId="urn:microsoft.com/office/officeart/2005/8/layout/hProcess4"/>
    <dgm:cxn modelId="{2F5A9038-6F0C-4BA0-BB00-09B7657172A3}" srcId="{AA3F01AE-685B-4707-994F-8C7F7915A336}" destId="{2606927A-80A1-4DD7-AEFD-3BA94A3243AB}" srcOrd="0" destOrd="0" parTransId="{609D2186-D1F8-418D-A68B-A8685E76FC98}" sibTransId="{F9D3692F-C84B-4C57-9144-B58F68C87DC1}"/>
    <dgm:cxn modelId="{CC476BBA-A9A1-4545-AEC7-CEEFB8EC7C4C}" type="presOf" srcId="{FCEE511F-138F-4C7D-95D9-1BF35E814B6E}" destId="{AD85973E-F61A-4510-8DD2-4FFA6CCFBF16}" srcOrd="0" destOrd="0" presId="urn:microsoft.com/office/officeart/2005/8/layout/hProcess4"/>
    <dgm:cxn modelId="{2430AF90-940E-42BD-B5E3-D69C47C00D69}" type="presOf" srcId="{900223C7-67DC-4DC3-A551-5731D5D60C2C}" destId="{DB9CF161-32FF-4A5B-94C6-4376109FA57F}" srcOrd="0" destOrd="1" presId="urn:microsoft.com/office/officeart/2005/8/layout/hProcess4"/>
    <dgm:cxn modelId="{F6E3AA69-19D5-403F-B6E0-E293AB25BB8F}" type="presOf" srcId="{B01CB60F-B90E-4621-8036-BBD85E4A87AB}" destId="{DB9CF161-32FF-4A5B-94C6-4376109FA57F}" srcOrd="0" destOrd="2" presId="urn:microsoft.com/office/officeart/2005/8/layout/hProcess4"/>
    <dgm:cxn modelId="{67D70817-448C-43DA-8FC4-B7FDD3075630}" srcId="{FCEE511F-138F-4C7D-95D9-1BF35E814B6E}" destId="{5B873A42-D169-4EA1-886A-2B7061A2011B}" srcOrd="2" destOrd="0" parTransId="{4529271F-CC25-4893-8CEC-7DBD5AE26386}" sibTransId="{AFA0D154-A315-4C71-8164-FE23B42AF2ED}"/>
    <dgm:cxn modelId="{9AF65995-466E-473F-91D3-3C84F86AE66C}" type="presOf" srcId="{FA144CED-C610-466D-B5F8-D3D0413B910D}" destId="{EA2C9A50-A2AE-4007-A861-609D78A14E78}" srcOrd="1" destOrd="1" presId="urn:microsoft.com/office/officeart/2005/8/layout/hProcess4"/>
    <dgm:cxn modelId="{25CBBCAC-61E6-4B58-8E63-6F37AC7D62F0}" srcId="{FF12C951-86F7-4747-81C7-4F2E26206230}" destId="{FE7F9666-DA4F-4B6A-9DF3-A4830BF97612}" srcOrd="0" destOrd="0" parTransId="{6C60F3E4-8E15-499D-B6F9-264186E68736}" sibTransId="{26835E7A-B7BC-4261-B6AE-71112EE3144E}"/>
    <dgm:cxn modelId="{21CBBADA-AF07-4D1A-A8DC-AC8EE52D58E4}" type="presOf" srcId="{B679FAB5-03BC-4708-983D-9E94E03B7E0F}" destId="{80E8704D-B3F2-4856-B15E-E6FAF8340DE5}" srcOrd="0" destOrd="2" presId="urn:microsoft.com/office/officeart/2005/8/layout/hProcess4"/>
    <dgm:cxn modelId="{B6DF04A2-8421-4458-911A-6B237D265C15}" type="presOf" srcId="{AB6B1588-2EBC-4C4A-8A1D-E0A70172DD33}" destId="{80E8704D-B3F2-4856-B15E-E6FAF8340DE5}" srcOrd="0" destOrd="3" presId="urn:microsoft.com/office/officeart/2005/8/layout/hProcess4"/>
    <dgm:cxn modelId="{B6E9696E-77DB-4640-AA9A-872EFC371A5B}" type="presOf" srcId="{0FB2717A-4DA5-4791-9CC6-9F02C0F4740D}" destId="{80E8704D-B3F2-4856-B15E-E6FAF8340DE5}" srcOrd="0" destOrd="4" presId="urn:microsoft.com/office/officeart/2005/8/layout/hProcess4"/>
    <dgm:cxn modelId="{73A27091-BCF0-4A52-81CF-07D6715FF209}" type="presOf" srcId="{6E05E45C-F43C-4D22-A90C-650D3424EC24}" destId="{F40A47BE-0661-476C-AE5D-BD74F567A153}" srcOrd="1" destOrd="1" presId="urn:microsoft.com/office/officeart/2005/8/layout/hProcess4"/>
    <dgm:cxn modelId="{A919D3CB-BCC4-41D4-AB3F-45BCF2CA5C9B}" type="presOf" srcId="{AA3F01AE-685B-4707-994F-8C7F7915A336}" destId="{1C2F0160-669C-4889-A217-1C96FF27723E}" srcOrd="0" destOrd="0" presId="urn:microsoft.com/office/officeart/2005/8/layout/hProcess4"/>
    <dgm:cxn modelId="{6C84D1C8-DE2F-4DF6-B978-8FE8935DE758}" srcId="{FCEE511F-138F-4C7D-95D9-1BF35E814B6E}" destId="{6E05E45C-F43C-4D22-A90C-650D3424EC24}" srcOrd="1" destOrd="0" parTransId="{DA2CD4F6-E2BC-4E5C-B408-D6E00B30B618}" sibTransId="{A107AFCF-7F37-4053-B3F6-3886B08B465F}"/>
    <dgm:cxn modelId="{C57E8CF4-0101-4B41-8826-5B3703453766}" type="presOf" srcId="{B01CB60F-B90E-4621-8036-BBD85E4A87AB}" destId="{5B64D6B1-F247-4F78-8A34-A0B0744F46DF}" srcOrd="1" destOrd="2" presId="urn:microsoft.com/office/officeart/2005/8/layout/hProcess4"/>
    <dgm:cxn modelId="{A89C0044-17D4-401C-9A93-DEFB5F2F6FED}" srcId="{FF12C951-86F7-4747-81C7-4F2E26206230}" destId="{B01CB60F-B90E-4621-8036-BBD85E4A87AB}" srcOrd="2" destOrd="0" parTransId="{68DAAA4D-ACD9-40AE-8E0F-E7A0344B75D1}" sibTransId="{F14F363D-7967-4A62-A031-903182B94153}"/>
    <dgm:cxn modelId="{0A2C358B-75D6-4699-9BAC-9B731E2F196A}" type="presOf" srcId="{FA5DED40-2684-44A7-9A40-71F29DD56488}" destId="{51FB17E9-69FC-4465-9F80-ABEE0EC7CD3C}" srcOrd="0" destOrd="0" presId="urn:microsoft.com/office/officeart/2005/8/layout/hProcess4"/>
    <dgm:cxn modelId="{7785953A-1CAF-4D5A-B61F-4CCDA4259B07}" type="presOf" srcId="{B4BB55B7-EA05-4DA8-BE4C-4B092ECA4DDF}" destId="{C160B345-9E06-480E-B0D3-AEC8495EE0DC}" srcOrd="0" destOrd="0" presId="urn:microsoft.com/office/officeart/2005/8/layout/hProcess4"/>
    <dgm:cxn modelId="{D4FFEAB2-391E-47D2-A46E-1409C7DF5D38}" srcId="{AA3F01AE-685B-4707-994F-8C7F7915A336}" destId="{B679FAB5-03BC-4708-983D-9E94E03B7E0F}" srcOrd="2" destOrd="0" parTransId="{3A18D96F-47DE-41C9-9B45-8CF624D947E9}" sibTransId="{97EE5C99-F925-4BE4-AC6A-36085FF3431F}"/>
    <dgm:cxn modelId="{6FC82299-F115-444C-AD48-3E85644130AD}" srcId="{FCEE511F-138F-4C7D-95D9-1BF35E814B6E}" destId="{DBDC6178-FD37-43C7-88F0-43872B46F3A8}" srcOrd="0" destOrd="0" parTransId="{D01D7A45-2E50-45AB-BD71-393C244E2886}" sibTransId="{8042628F-7E81-4EEC-8E11-FE6FA31AD8D2}"/>
    <dgm:cxn modelId="{979FFB4F-8CCC-4A80-976E-56CE6DB81DEF}" srcId="{AA3F01AE-685B-4707-994F-8C7F7915A336}" destId="{FA144CED-C610-466D-B5F8-D3D0413B910D}" srcOrd="1" destOrd="0" parTransId="{945CCFD4-DCDD-402E-9198-292A0EC47BBC}" sibTransId="{008FE032-2D29-454E-B488-C0AD68BC7996}"/>
    <dgm:cxn modelId="{8A2AFB65-391C-43CB-A53F-DDBCE9C5C5AF}" type="presOf" srcId="{900223C7-67DC-4DC3-A551-5731D5D60C2C}" destId="{5B64D6B1-F247-4F78-8A34-A0B0744F46DF}" srcOrd="1" destOrd="1" presId="urn:microsoft.com/office/officeart/2005/8/layout/hProcess4"/>
    <dgm:cxn modelId="{C76E465F-0D34-4515-A1B2-22D32C2DD299}" type="presOf" srcId="{FE7F9666-DA4F-4B6A-9DF3-A4830BF97612}" destId="{5B64D6B1-F247-4F78-8A34-A0B0744F46DF}" srcOrd="1" destOrd="0" presId="urn:microsoft.com/office/officeart/2005/8/layout/hProcess4"/>
    <dgm:cxn modelId="{F449A7FD-D1BB-415B-8F7B-FA3E0E52EF66}" type="presOf" srcId="{5B873A42-D169-4EA1-886A-2B7061A2011B}" destId="{8805246C-9BE3-4DE9-924A-7BB93D0EAA51}" srcOrd="0" destOrd="2" presId="urn:microsoft.com/office/officeart/2005/8/layout/hProcess4"/>
    <dgm:cxn modelId="{AB127CD5-0565-4C30-B179-A9BFB5553F07}" type="presOf" srcId="{2606927A-80A1-4DD7-AEFD-3BA94A3243AB}" destId="{80E8704D-B3F2-4856-B15E-E6FAF8340DE5}" srcOrd="0" destOrd="0" presId="urn:microsoft.com/office/officeart/2005/8/layout/hProcess4"/>
    <dgm:cxn modelId="{0C6967FC-7E3F-4EB1-AC6C-3CEC5E1B3583}" srcId="{FF12C951-86F7-4747-81C7-4F2E26206230}" destId="{A16F7EEB-AFE5-4030-8801-8FFD3FF9E379}" srcOrd="3" destOrd="0" parTransId="{F5A01CB8-8ADE-4D02-B50B-60C7EEC1E290}" sibTransId="{5FF828F1-79B0-400B-AD83-EE554958F429}"/>
    <dgm:cxn modelId="{2CC8179C-7DA8-4DE0-87EF-255749A17066}" type="presOf" srcId="{DBDC6178-FD37-43C7-88F0-43872B46F3A8}" destId="{F40A47BE-0661-476C-AE5D-BD74F567A153}" srcOrd="1" destOrd="0" presId="urn:microsoft.com/office/officeart/2005/8/layout/hProcess4"/>
    <dgm:cxn modelId="{95F71AF6-3A4D-45F2-9855-3AE944C5E290}" srcId="{FA5DED40-2684-44A7-9A40-71F29DD56488}" destId="{FCEE511F-138F-4C7D-95D9-1BF35E814B6E}" srcOrd="1" destOrd="0" parTransId="{292838E1-E3D7-4F5A-B4CE-36467E6897FB}" sibTransId="{B4BB55B7-EA05-4DA8-BE4C-4B092ECA4DDF}"/>
    <dgm:cxn modelId="{612B1695-12DA-4137-A940-32A845E2084D}" type="presOf" srcId="{0DA93583-0096-4369-BA60-E7A61488BB26}" destId="{3BB015DB-614E-4501-87E7-2418A0F6D6F4}" srcOrd="0" destOrd="0" presId="urn:microsoft.com/office/officeart/2005/8/layout/hProcess4"/>
    <dgm:cxn modelId="{750D99FB-E099-4671-9580-5DAE5E52067B}" type="presOf" srcId="{AB6B1588-2EBC-4C4A-8A1D-E0A70172DD33}" destId="{EA2C9A50-A2AE-4007-A861-609D78A14E78}" srcOrd="1" destOrd="3" presId="urn:microsoft.com/office/officeart/2005/8/layout/hProcess4"/>
    <dgm:cxn modelId="{680C75FE-2AAA-4F92-BE23-104C66189444}" srcId="{AA3F01AE-685B-4707-994F-8C7F7915A336}" destId="{AB6B1588-2EBC-4C4A-8A1D-E0A70172DD33}" srcOrd="3" destOrd="0" parTransId="{A26E7653-E336-4A78-805B-D1FF61AA16D4}" sibTransId="{825B9BE9-4AC8-4556-B4A6-A39679D25093}"/>
    <dgm:cxn modelId="{2A8BFE94-CDB7-4A08-A2BA-5F7B1AF1AA10}" type="presOf" srcId="{DBDC6178-FD37-43C7-88F0-43872B46F3A8}" destId="{8805246C-9BE3-4DE9-924A-7BB93D0EAA51}" srcOrd="0" destOrd="0" presId="urn:microsoft.com/office/officeart/2005/8/layout/hProcess4"/>
    <dgm:cxn modelId="{5EDF6B5F-A84E-4F32-B917-06860B0E634F}" srcId="{FF12C951-86F7-4747-81C7-4F2E26206230}" destId="{900223C7-67DC-4DC3-A551-5731D5D60C2C}" srcOrd="1" destOrd="0" parTransId="{EF66E57F-3CDE-4EB1-BD15-6D569C2AA58B}" sibTransId="{C1003597-EDAC-4471-A2FA-0E7750E03AB0}"/>
    <dgm:cxn modelId="{2AD44469-6470-4E4D-B90D-0976E1CC25F9}" type="presOf" srcId="{5B873A42-D169-4EA1-886A-2B7061A2011B}" destId="{F40A47BE-0661-476C-AE5D-BD74F567A153}" srcOrd="1" destOrd="2" presId="urn:microsoft.com/office/officeart/2005/8/layout/hProcess4"/>
    <dgm:cxn modelId="{ABDD1106-0E6B-4361-BE79-9EF45FECD715}" type="presParOf" srcId="{51FB17E9-69FC-4465-9F80-ABEE0EC7CD3C}" destId="{876871D0-6125-46CD-9DED-2F489E0948C2}" srcOrd="0" destOrd="0" presId="urn:microsoft.com/office/officeart/2005/8/layout/hProcess4"/>
    <dgm:cxn modelId="{F41E3939-6012-489D-99C3-7013EBA01541}" type="presParOf" srcId="{51FB17E9-69FC-4465-9F80-ABEE0EC7CD3C}" destId="{8CA9F246-E7CE-4B68-BE12-E5FCD108C883}" srcOrd="1" destOrd="0" presId="urn:microsoft.com/office/officeart/2005/8/layout/hProcess4"/>
    <dgm:cxn modelId="{8D68B6E4-8924-4142-96C7-7C6C97C0C24A}" type="presParOf" srcId="{51FB17E9-69FC-4465-9F80-ABEE0EC7CD3C}" destId="{0E71EB38-219D-4E4E-A177-F4C807835010}" srcOrd="2" destOrd="0" presId="urn:microsoft.com/office/officeart/2005/8/layout/hProcess4"/>
    <dgm:cxn modelId="{081C8001-F4D2-43F5-9212-0F91B9C3016C}" type="presParOf" srcId="{0E71EB38-219D-4E4E-A177-F4C807835010}" destId="{AF39B9BD-3552-4153-93E6-7F67EDA1E7F7}" srcOrd="0" destOrd="0" presId="urn:microsoft.com/office/officeart/2005/8/layout/hProcess4"/>
    <dgm:cxn modelId="{5BB6C244-5111-43A3-8ECF-4A74D7803FDA}" type="presParOf" srcId="{AF39B9BD-3552-4153-93E6-7F67EDA1E7F7}" destId="{5BA4FE26-9257-4099-B145-9321D1C6C307}" srcOrd="0" destOrd="0" presId="urn:microsoft.com/office/officeart/2005/8/layout/hProcess4"/>
    <dgm:cxn modelId="{D5493064-31BE-454E-A57D-B9A0F175945B}" type="presParOf" srcId="{AF39B9BD-3552-4153-93E6-7F67EDA1E7F7}" destId="{DB9CF161-32FF-4A5B-94C6-4376109FA57F}" srcOrd="1" destOrd="0" presId="urn:microsoft.com/office/officeart/2005/8/layout/hProcess4"/>
    <dgm:cxn modelId="{91E56EC1-BE9A-41A0-B108-85C8DBB01DA8}" type="presParOf" srcId="{AF39B9BD-3552-4153-93E6-7F67EDA1E7F7}" destId="{5B64D6B1-F247-4F78-8A34-A0B0744F46DF}" srcOrd="2" destOrd="0" presId="urn:microsoft.com/office/officeart/2005/8/layout/hProcess4"/>
    <dgm:cxn modelId="{A1700DDF-864E-4B12-A535-00ECF15B0F53}" type="presParOf" srcId="{AF39B9BD-3552-4153-93E6-7F67EDA1E7F7}" destId="{831B915D-680C-4437-921B-D85CD4F9764F}" srcOrd="3" destOrd="0" presId="urn:microsoft.com/office/officeart/2005/8/layout/hProcess4"/>
    <dgm:cxn modelId="{8242B4A8-9A30-42F9-81E9-B20573766A72}" type="presParOf" srcId="{AF39B9BD-3552-4153-93E6-7F67EDA1E7F7}" destId="{E5F100A8-2D00-4E86-82E3-2EE43CE2E1DA}" srcOrd="4" destOrd="0" presId="urn:microsoft.com/office/officeart/2005/8/layout/hProcess4"/>
    <dgm:cxn modelId="{B8D369CA-2EC5-4032-85DB-AA82A7E892F4}" type="presParOf" srcId="{0E71EB38-219D-4E4E-A177-F4C807835010}" destId="{3BB015DB-614E-4501-87E7-2418A0F6D6F4}" srcOrd="1" destOrd="0" presId="urn:microsoft.com/office/officeart/2005/8/layout/hProcess4"/>
    <dgm:cxn modelId="{88B840FF-2A5A-46DC-A63B-87398F2848CF}" type="presParOf" srcId="{0E71EB38-219D-4E4E-A177-F4C807835010}" destId="{4EB0425A-7DA1-4C11-BC44-EB34E492F25A}" srcOrd="2" destOrd="0" presId="urn:microsoft.com/office/officeart/2005/8/layout/hProcess4"/>
    <dgm:cxn modelId="{BDFADD3D-A10B-47A1-9C9D-E849870286E6}" type="presParOf" srcId="{4EB0425A-7DA1-4C11-BC44-EB34E492F25A}" destId="{F3B260DC-A420-4EF0-9C31-D6F5925E3A5D}" srcOrd="0" destOrd="0" presId="urn:microsoft.com/office/officeart/2005/8/layout/hProcess4"/>
    <dgm:cxn modelId="{586F84F4-7FE6-4DDF-B562-486740B28E57}" type="presParOf" srcId="{4EB0425A-7DA1-4C11-BC44-EB34E492F25A}" destId="{8805246C-9BE3-4DE9-924A-7BB93D0EAA51}" srcOrd="1" destOrd="0" presId="urn:microsoft.com/office/officeart/2005/8/layout/hProcess4"/>
    <dgm:cxn modelId="{56E88D18-2284-494B-8070-4B142BB7B6AC}" type="presParOf" srcId="{4EB0425A-7DA1-4C11-BC44-EB34E492F25A}" destId="{F40A47BE-0661-476C-AE5D-BD74F567A153}" srcOrd="2" destOrd="0" presId="urn:microsoft.com/office/officeart/2005/8/layout/hProcess4"/>
    <dgm:cxn modelId="{8B828D00-C7DF-4803-A9A8-C9616630545F}" type="presParOf" srcId="{4EB0425A-7DA1-4C11-BC44-EB34E492F25A}" destId="{AD85973E-F61A-4510-8DD2-4FFA6CCFBF16}" srcOrd="3" destOrd="0" presId="urn:microsoft.com/office/officeart/2005/8/layout/hProcess4"/>
    <dgm:cxn modelId="{74F0DE30-11B1-481D-9367-BDA5D8BD1582}" type="presParOf" srcId="{4EB0425A-7DA1-4C11-BC44-EB34E492F25A}" destId="{4339B765-70BE-4755-8C0B-A26A9B01680C}" srcOrd="4" destOrd="0" presId="urn:microsoft.com/office/officeart/2005/8/layout/hProcess4"/>
    <dgm:cxn modelId="{EC802F39-5DAB-44E8-8699-FF4578C1F24C}" type="presParOf" srcId="{0E71EB38-219D-4E4E-A177-F4C807835010}" destId="{C160B345-9E06-480E-B0D3-AEC8495EE0DC}" srcOrd="3" destOrd="0" presId="urn:microsoft.com/office/officeart/2005/8/layout/hProcess4"/>
    <dgm:cxn modelId="{4C49E72B-EA18-45A0-849C-FB4500093CCD}" type="presParOf" srcId="{0E71EB38-219D-4E4E-A177-F4C807835010}" destId="{8D5A8616-4748-4073-9C27-52EFBF41EE83}" srcOrd="4" destOrd="0" presId="urn:microsoft.com/office/officeart/2005/8/layout/hProcess4"/>
    <dgm:cxn modelId="{78CD5EBE-AA68-4827-8368-08E851420B59}" type="presParOf" srcId="{8D5A8616-4748-4073-9C27-52EFBF41EE83}" destId="{14142AC0-0B6F-4F22-B11E-FFFC6509E705}" srcOrd="0" destOrd="0" presId="urn:microsoft.com/office/officeart/2005/8/layout/hProcess4"/>
    <dgm:cxn modelId="{1B087D43-BE9D-41D5-9BB0-6D85D81F5282}" type="presParOf" srcId="{8D5A8616-4748-4073-9C27-52EFBF41EE83}" destId="{80E8704D-B3F2-4856-B15E-E6FAF8340DE5}" srcOrd="1" destOrd="0" presId="urn:microsoft.com/office/officeart/2005/8/layout/hProcess4"/>
    <dgm:cxn modelId="{91830C24-91B7-4FD8-A8F4-C51A2588C005}" type="presParOf" srcId="{8D5A8616-4748-4073-9C27-52EFBF41EE83}" destId="{EA2C9A50-A2AE-4007-A861-609D78A14E78}" srcOrd="2" destOrd="0" presId="urn:microsoft.com/office/officeart/2005/8/layout/hProcess4"/>
    <dgm:cxn modelId="{371684D8-4CD6-4149-A0AC-8DD1B408994B}" type="presParOf" srcId="{8D5A8616-4748-4073-9C27-52EFBF41EE83}" destId="{1C2F0160-669C-4889-A217-1C96FF27723E}" srcOrd="3" destOrd="0" presId="urn:microsoft.com/office/officeart/2005/8/layout/hProcess4"/>
    <dgm:cxn modelId="{652B4BBD-5095-4598-BB11-B735E59A02AD}" type="presParOf" srcId="{8D5A8616-4748-4073-9C27-52EFBF41EE83}" destId="{29D362F7-58B6-42B5-AD3B-1B4DEFCDB90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5DED40-2684-44A7-9A40-71F29DD56488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FF12C951-86F7-4747-81C7-4F2E26206230}">
      <dgm:prSet phldrT="[Tekst]"/>
      <dgm:spPr/>
      <dgm:t>
        <a:bodyPr/>
        <a:lstStyle/>
        <a:p>
          <a:r>
            <a:rPr lang="hr-HR" dirty="0" smtClean="0"/>
            <a:t>2001.</a:t>
          </a:r>
          <a:endParaRPr lang="hr-HR" dirty="0"/>
        </a:p>
      </dgm:t>
    </dgm:pt>
    <dgm:pt modelId="{28AE1BEF-DD91-4DD9-B61D-C5190EFF9981}" type="parTrans" cxnId="{D4956E8D-FB04-4840-BAC5-542CBF40F074}">
      <dgm:prSet/>
      <dgm:spPr/>
      <dgm:t>
        <a:bodyPr/>
        <a:lstStyle/>
        <a:p>
          <a:endParaRPr lang="hr-HR"/>
        </a:p>
      </dgm:t>
    </dgm:pt>
    <dgm:pt modelId="{0DA93583-0096-4369-BA60-E7A61488BB26}" type="sibTrans" cxnId="{D4956E8D-FB04-4840-BAC5-542CBF40F074}">
      <dgm:prSet/>
      <dgm:spPr/>
      <dgm:t>
        <a:bodyPr/>
        <a:lstStyle/>
        <a:p>
          <a:endParaRPr lang="hr-HR"/>
        </a:p>
      </dgm:t>
    </dgm:pt>
    <dgm:pt modelId="{FE7F9666-DA4F-4B6A-9DF3-A4830BF97612}">
      <dgm:prSet phldrT="[Tekst]" custT="1"/>
      <dgm:spPr/>
      <dgm:t>
        <a:bodyPr/>
        <a:lstStyle/>
        <a:p>
          <a:r>
            <a:rPr lang="hr-HR" sz="2000" dirty="0" smtClean="0"/>
            <a:t>Praktičari oblikovali</a:t>
          </a:r>
          <a:endParaRPr lang="hr-HR" sz="2000" dirty="0"/>
        </a:p>
      </dgm:t>
    </dgm:pt>
    <dgm:pt modelId="{6C60F3E4-8E15-499D-B6F9-264186E68736}" type="parTrans" cxnId="{25CBBCAC-61E6-4B58-8E63-6F37AC7D62F0}">
      <dgm:prSet/>
      <dgm:spPr/>
      <dgm:t>
        <a:bodyPr/>
        <a:lstStyle/>
        <a:p>
          <a:endParaRPr lang="hr-HR"/>
        </a:p>
      </dgm:t>
    </dgm:pt>
    <dgm:pt modelId="{26835E7A-B7BC-4261-B6AE-71112EE3144E}" type="sibTrans" cxnId="{25CBBCAC-61E6-4B58-8E63-6F37AC7D62F0}">
      <dgm:prSet/>
      <dgm:spPr/>
      <dgm:t>
        <a:bodyPr/>
        <a:lstStyle/>
        <a:p>
          <a:endParaRPr lang="hr-HR"/>
        </a:p>
      </dgm:t>
    </dgm:pt>
    <dgm:pt modelId="{FCEE511F-138F-4C7D-95D9-1BF35E814B6E}">
      <dgm:prSet phldrT="[Tekst]"/>
      <dgm:spPr/>
      <dgm:t>
        <a:bodyPr/>
        <a:lstStyle/>
        <a:p>
          <a:r>
            <a:rPr lang="hr-HR" dirty="0" smtClean="0"/>
            <a:t>Profesionalni razvoj</a:t>
          </a:r>
          <a:endParaRPr lang="hr-HR" dirty="0"/>
        </a:p>
      </dgm:t>
    </dgm:pt>
    <dgm:pt modelId="{292838E1-E3D7-4F5A-B4CE-36467E6897FB}" type="parTrans" cxnId="{95F71AF6-3A4D-45F2-9855-3AE944C5E290}">
      <dgm:prSet/>
      <dgm:spPr/>
      <dgm:t>
        <a:bodyPr/>
        <a:lstStyle/>
        <a:p>
          <a:endParaRPr lang="hr-HR"/>
        </a:p>
      </dgm:t>
    </dgm:pt>
    <dgm:pt modelId="{B4BB55B7-EA05-4DA8-BE4C-4B092ECA4DDF}" type="sibTrans" cxnId="{95F71AF6-3A4D-45F2-9855-3AE944C5E290}">
      <dgm:prSet/>
      <dgm:spPr/>
      <dgm:t>
        <a:bodyPr/>
        <a:lstStyle/>
        <a:p>
          <a:endParaRPr lang="hr-HR"/>
        </a:p>
      </dgm:t>
    </dgm:pt>
    <dgm:pt modelId="{DBDC6178-FD37-43C7-88F0-43872B46F3A8}">
      <dgm:prSet phldrT="[Tekst]" custT="1"/>
      <dgm:spPr/>
      <dgm:t>
        <a:bodyPr/>
        <a:lstStyle/>
        <a:p>
          <a:r>
            <a:rPr lang="hr-HR" sz="2000" dirty="0" smtClean="0"/>
            <a:t>Alati za </a:t>
          </a:r>
          <a:r>
            <a:rPr lang="hr-HR" sz="2000" dirty="0" err="1" smtClean="0"/>
            <a:t>samoprocjenu</a:t>
          </a:r>
          <a:r>
            <a:rPr lang="hr-HR" sz="2000" dirty="0" smtClean="0"/>
            <a:t>, </a:t>
          </a:r>
          <a:r>
            <a:rPr lang="hr-HR" sz="2000" dirty="0" err="1" smtClean="0"/>
            <a:t>menotriranje</a:t>
          </a:r>
          <a:r>
            <a:rPr lang="hr-HR" sz="2000" dirty="0" smtClean="0"/>
            <a:t>, seminare i certificiranje</a:t>
          </a:r>
          <a:endParaRPr lang="hr-HR" sz="2000" dirty="0"/>
        </a:p>
      </dgm:t>
    </dgm:pt>
    <dgm:pt modelId="{D01D7A45-2E50-45AB-BD71-393C244E2886}" type="parTrans" cxnId="{6FC82299-F115-444C-AD48-3E85644130AD}">
      <dgm:prSet/>
      <dgm:spPr/>
      <dgm:t>
        <a:bodyPr/>
        <a:lstStyle/>
        <a:p>
          <a:endParaRPr lang="hr-HR"/>
        </a:p>
      </dgm:t>
    </dgm:pt>
    <dgm:pt modelId="{8042628F-7E81-4EEC-8E11-FE6FA31AD8D2}" type="sibTrans" cxnId="{6FC82299-F115-444C-AD48-3E85644130AD}">
      <dgm:prSet/>
      <dgm:spPr/>
      <dgm:t>
        <a:bodyPr/>
        <a:lstStyle/>
        <a:p>
          <a:endParaRPr lang="hr-HR"/>
        </a:p>
      </dgm:t>
    </dgm:pt>
    <dgm:pt modelId="{AA3F01AE-685B-4707-994F-8C7F7915A336}">
      <dgm:prSet phldrT="[Tekst]"/>
      <dgm:spPr/>
      <dgm:t>
        <a:bodyPr/>
        <a:lstStyle/>
        <a:p>
          <a:r>
            <a:rPr lang="hr-HR" dirty="0" smtClean="0"/>
            <a:t>ISSA certifikat izvrsnosti</a:t>
          </a:r>
          <a:endParaRPr lang="hr-HR" dirty="0"/>
        </a:p>
      </dgm:t>
    </dgm:pt>
    <dgm:pt modelId="{3155CC69-19A2-454A-9B4B-C3561EFC0E9B}" type="parTrans" cxnId="{A14BAAAD-2E0C-4C40-B6D6-837D9465F0EE}">
      <dgm:prSet/>
      <dgm:spPr/>
      <dgm:t>
        <a:bodyPr/>
        <a:lstStyle/>
        <a:p>
          <a:endParaRPr lang="hr-HR"/>
        </a:p>
      </dgm:t>
    </dgm:pt>
    <dgm:pt modelId="{1DB2D934-A8F5-4101-B448-F563FA707887}" type="sibTrans" cxnId="{A14BAAAD-2E0C-4C40-B6D6-837D9465F0EE}">
      <dgm:prSet/>
      <dgm:spPr/>
      <dgm:t>
        <a:bodyPr/>
        <a:lstStyle/>
        <a:p>
          <a:endParaRPr lang="hr-HR"/>
        </a:p>
      </dgm:t>
    </dgm:pt>
    <dgm:pt modelId="{2606927A-80A1-4DD7-AEFD-3BA94A3243AB}">
      <dgm:prSet phldrT="[Tekst]" custT="1"/>
      <dgm:spPr/>
      <dgm:t>
        <a:bodyPr/>
        <a:lstStyle/>
        <a:p>
          <a:r>
            <a:rPr lang="hr-HR" sz="2000" dirty="0" smtClean="0"/>
            <a:t>Mogućnost sustavnog mijenjanja postojeće prakse u političkim, socioekonomskim i</a:t>
          </a:r>
          <a:endParaRPr lang="hr-HR" sz="2000" dirty="0"/>
        </a:p>
      </dgm:t>
    </dgm:pt>
    <dgm:pt modelId="{609D2186-D1F8-418D-A68B-A8685E76FC98}" type="parTrans" cxnId="{2F5A9038-6F0C-4BA0-BB00-09B7657172A3}">
      <dgm:prSet/>
      <dgm:spPr/>
      <dgm:t>
        <a:bodyPr/>
        <a:lstStyle/>
        <a:p>
          <a:endParaRPr lang="hr-HR"/>
        </a:p>
      </dgm:t>
    </dgm:pt>
    <dgm:pt modelId="{F9D3692F-C84B-4C57-9144-B58F68C87DC1}" type="sibTrans" cxnId="{2F5A9038-6F0C-4BA0-BB00-09B7657172A3}">
      <dgm:prSet/>
      <dgm:spPr/>
      <dgm:t>
        <a:bodyPr/>
        <a:lstStyle/>
        <a:p>
          <a:endParaRPr lang="hr-HR"/>
        </a:p>
      </dgm:t>
    </dgm:pt>
    <dgm:pt modelId="{0FB2717A-4DA5-4791-9CC6-9F02C0F4740D}">
      <dgm:prSet phldrT="[Tekst]" custT="1"/>
      <dgm:spPr/>
      <dgm:t>
        <a:bodyPr/>
        <a:lstStyle/>
        <a:p>
          <a:endParaRPr lang="hr-HR" sz="2000" dirty="0">
            <a:solidFill>
              <a:srgbClr val="FF0000"/>
            </a:solidFill>
          </a:endParaRPr>
        </a:p>
      </dgm:t>
    </dgm:pt>
    <dgm:pt modelId="{9DD396E1-E8CA-45F0-9ED1-0010B13565C0}" type="parTrans" cxnId="{BA09638C-F64B-463C-B264-CF5B0BA76069}">
      <dgm:prSet/>
      <dgm:spPr/>
      <dgm:t>
        <a:bodyPr/>
        <a:lstStyle/>
        <a:p>
          <a:endParaRPr lang="hr-HR"/>
        </a:p>
      </dgm:t>
    </dgm:pt>
    <dgm:pt modelId="{F3788300-4038-441C-87ED-AF9F13BB9585}" type="sibTrans" cxnId="{BA09638C-F64B-463C-B264-CF5B0BA76069}">
      <dgm:prSet/>
      <dgm:spPr/>
      <dgm:t>
        <a:bodyPr/>
        <a:lstStyle/>
        <a:p>
          <a:endParaRPr lang="hr-HR"/>
        </a:p>
      </dgm:t>
    </dgm:pt>
    <dgm:pt modelId="{48622BAD-86C6-4B80-9CF8-24132FB188D4}">
      <dgm:prSet phldrT="[Tekst]" custT="1"/>
      <dgm:spPr/>
      <dgm:t>
        <a:bodyPr/>
        <a:lstStyle/>
        <a:p>
          <a:r>
            <a:rPr lang="hr-HR" sz="2000" dirty="0" smtClean="0"/>
            <a:t>Povezanost teorije i prakse</a:t>
          </a:r>
          <a:endParaRPr lang="hr-HR" sz="2000" dirty="0"/>
        </a:p>
      </dgm:t>
    </dgm:pt>
    <dgm:pt modelId="{302C7E7F-E376-4536-A2C9-219DEADEFE09}" type="parTrans" cxnId="{3DCB2B03-DEA4-40EF-9E62-31DB9632B0E8}">
      <dgm:prSet/>
      <dgm:spPr/>
      <dgm:t>
        <a:bodyPr/>
        <a:lstStyle/>
        <a:p>
          <a:endParaRPr lang="hr-HR"/>
        </a:p>
      </dgm:t>
    </dgm:pt>
    <dgm:pt modelId="{9A4F31EC-9128-483E-B651-F1AAEE30DBE2}" type="sibTrans" cxnId="{3DCB2B03-DEA4-40EF-9E62-31DB9632B0E8}">
      <dgm:prSet/>
      <dgm:spPr/>
      <dgm:t>
        <a:bodyPr/>
        <a:lstStyle/>
        <a:p>
          <a:endParaRPr lang="hr-HR"/>
        </a:p>
      </dgm:t>
    </dgm:pt>
    <dgm:pt modelId="{21DE44A1-D36A-4A3B-8DDF-2FF7B93F4B39}">
      <dgm:prSet phldrT="[Tekst]" custT="1"/>
      <dgm:spPr/>
      <dgm:t>
        <a:bodyPr/>
        <a:lstStyle/>
        <a:p>
          <a:r>
            <a:rPr lang="hr-HR" sz="2000" dirty="0" smtClean="0"/>
            <a:t>Uvažavanje interesa djeteta</a:t>
          </a:r>
          <a:endParaRPr lang="hr-HR" sz="2000" dirty="0"/>
        </a:p>
      </dgm:t>
    </dgm:pt>
    <dgm:pt modelId="{6009947A-C172-43BD-B365-11B169202B3D}" type="parTrans" cxnId="{5AEFF502-2076-45AD-B732-4B0FE866B80F}">
      <dgm:prSet/>
      <dgm:spPr/>
      <dgm:t>
        <a:bodyPr/>
        <a:lstStyle/>
        <a:p>
          <a:endParaRPr lang="hr-HR"/>
        </a:p>
      </dgm:t>
    </dgm:pt>
    <dgm:pt modelId="{EB76019A-C8D2-44E5-8E2E-AC70FFCA50DF}" type="sibTrans" cxnId="{5AEFF502-2076-45AD-B732-4B0FE866B80F}">
      <dgm:prSet/>
      <dgm:spPr/>
      <dgm:t>
        <a:bodyPr/>
        <a:lstStyle/>
        <a:p>
          <a:endParaRPr lang="hr-HR"/>
        </a:p>
      </dgm:t>
    </dgm:pt>
    <dgm:pt modelId="{F04E9629-82C2-4A89-A99E-4528967E58F3}">
      <dgm:prSet phldrT="[Tekst]" custT="1"/>
      <dgm:spPr/>
      <dgm:t>
        <a:bodyPr/>
        <a:lstStyle/>
        <a:p>
          <a:r>
            <a:rPr lang="hr-HR" sz="2000" dirty="0" smtClean="0"/>
            <a:t>Autonomija praktičara</a:t>
          </a:r>
          <a:endParaRPr lang="hr-HR" sz="2000" dirty="0"/>
        </a:p>
      </dgm:t>
    </dgm:pt>
    <dgm:pt modelId="{7EDDF088-78F1-4505-8F0E-1DCFD63A22A5}" type="parTrans" cxnId="{E5F126D9-F65B-4AC8-91AA-4CC95C3BC413}">
      <dgm:prSet/>
      <dgm:spPr/>
      <dgm:t>
        <a:bodyPr/>
        <a:lstStyle/>
        <a:p>
          <a:endParaRPr lang="hr-HR"/>
        </a:p>
      </dgm:t>
    </dgm:pt>
    <dgm:pt modelId="{88EF352D-394A-4C9B-BE9C-28D19D799761}" type="sibTrans" cxnId="{E5F126D9-F65B-4AC8-91AA-4CC95C3BC413}">
      <dgm:prSet/>
      <dgm:spPr/>
      <dgm:t>
        <a:bodyPr/>
        <a:lstStyle/>
        <a:p>
          <a:endParaRPr lang="hr-HR"/>
        </a:p>
      </dgm:t>
    </dgm:pt>
    <dgm:pt modelId="{0F03E4A1-6910-46F1-9051-1B65D4D7D774}">
      <dgm:prSet phldrT="[Tekst]" custT="1"/>
      <dgm:spPr/>
      <dgm:t>
        <a:bodyPr/>
        <a:lstStyle/>
        <a:p>
          <a:r>
            <a:rPr lang="hr-HR" sz="2000" dirty="0" smtClean="0"/>
            <a:t>Kulturološkim okruženjima </a:t>
          </a:r>
          <a:endParaRPr lang="hr-HR" sz="2000" dirty="0"/>
        </a:p>
      </dgm:t>
    </dgm:pt>
    <dgm:pt modelId="{AF2C0399-34FD-4775-BBB5-BA1FA2E4E5DB}" type="parTrans" cxnId="{6D473E28-C8A2-4B1D-AF91-B7B4ECEE0D1B}">
      <dgm:prSet/>
      <dgm:spPr/>
    </dgm:pt>
    <dgm:pt modelId="{3201B0FC-E40E-40DF-B8A7-2EBF821FF913}" type="sibTrans" cxnId="{6D473E28-C8A2-4B1D-AF91-B7B4ECEE0D1B}">
      <dgm:prSet/>
      <dgm:spPr/>
    </dgm:pt>
    <dgm:pt modelId="{51FB17E9-69FC-4465-9F80-ABEE0EC7CD3C}" type="pres">
      <dgm:prSet presAssocID="{FA5DED40-2684-44A7-9A40-71F29DD564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6871D0-6125-46CD-9DED-2F489E0948C2}" type="pres">
      <dgm:prSet presAssocID="{FA5DED40-2684-44A7-9A40-71F29DD56488}" presName="tSp" presStyleCnt="0"/>
      <dgm:spPr/>
    </dgm:pt>
    <dgm:pt modelId="{8CA9F246-E7CE-4B68-BE12-E5FCD108C883}" type="pres">
      <dgm:prSet presAssocID="{FA5DED40-2684-44A7-9A40-71F29DD56488}" presName="bSp" presStyleCnt="0"/>
      <dgm:spPr/>
    </dgm:pt>
    <dgm:pt modelId="{0E71EB38-219D-4E4E-A177-F4C807835010}" type="pres">
      <dgm:prSet presAssocID="{FA5DED40-2684-44A7-9A40-71F29DD56488}" presName="process" presStyleCnt="0"/>
      <dgm:spPr/>
    </dgm:pt>
    <dgm:pt modelId="{AF39B9BD-3552-4153-93E6-7F67EDA1E7F7}" type="pres">
      <dgm:prSet presAssocID="{FF12C951-86F7-4747-81C7-4F2E26206230}" presName="composite1" presStyleCnt="0"/>
      <dgm:spPr/>
    </dgm:pt>
    <dgm:pt modelId="{5BA4FE26-9257-4099-B145-9321D1C6C307}" type="pres">
      <dgm:prSet presAssocID="{FF12C951-86F7-4747-81C7-4F2E26206230}" presName="dummyNode1" presStyleLbl="node1" presStyleIdx="0" presStyleCnt="3"/>
      <dgm:spPr/>
    </dgm:pt>
    <dgm:pt modelId="{DB9CF161-32FF-4A5B-94C6-4376109FA57F}" type="pres">
      <dgm:prSet presAssocID="{FF12C951-86F7-4747-81C7-4F2E26206230}" presName="childNode1" presStyleLbl="bgAcc1" presStyleIdx="0" presStyleCnt="3" custScaleX="129684" custScaleY="168082" custLinFactNeighborX="-195" custLinFactNeighborY="-5993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B64D6B1-F247-4F78-8A34-A0B0744F46DF}" type="pres">
      <dgm:prSet presAssocID="{FF12C951-86F7-4747-81C7-4F2E2620623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31B915D-680C-4437-921B-D85CD4F9764F}" type="pres">
      <dgm:prSet presAssocID="{FF12C951-86F7-4747-81C7-4F2E2620623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F100A8-2D00-4E86-82E3-2EE43CE2E1DA}" type="pres">
      <dgm:prSet presAssocID="{FF12C951-86F7-4747-81C7-4F2E26206230}" presName="connSite1" presStyleCnt="0"/>
      <dgm:spPr/>
    </dgm:pt>
    <dgm:pt modelId="{3BB015DB-614E-4501-87E7-2418A0F6D6F4}" type="pres">
      <dgm:prSet presAssocID="{0DA93583-0096-4369-BA60-E7A61488BB26}" presName="Name9" presStyleLbl="sibTrans2D1" presStyleIdx="0" presStyleCnt="2"/>
      <dgm:spPr/>
      <dgm:t>
        <a:bodyPr/>
        <a:lstStyle/>
        <a:p>
          <a:endParaRPr lang="en-US"/>
        </a:p>
      </dgm:t>
    </dgm:pt>
    <dgm:pt modelId="{4EB0425A-7DA1-4C11-BC44-EB34E492F25A}" type="pres">
      <dgm:prSet presAssocID="{FCEE511F-138F-4C7D-95D9-1BF35E814B6E}" presName="composite2" presStyleCnt="0"/>
      <dgm:spPr/>
    </dgm:pt>
    <dgm:pt modelId="{F3B260DC-A420-4EF0-9C31-D6F5925E3A5D}" type="pres">
      <dgm:prSet presAssocID="{FCEE511F-138F-4C7D-95D9-1BF35E814B6E}" presName="dummyNode2" presStyleLbl="node1" presStyleIdx="0" presStyleCnt="3"/>
      <dgm:spPr/>
    </dgm:pt>
    <dgm:pt modelId="{8805246C-9BE3-4DE9-924A-7BB93D0EAA51}" type="pres">
      <dgm:prSet presAssocID="{FCEE511F-138F-4C7D-95D9-1BF35E814B6E}" presName="childNode2" presStyleLbl="bgAcc1" presStyleIdx="1" presStyleCnt="3" custScaleX="119639" custScaleY="145607" custLinFactNeighborX="-9389" custLinFactNeighborY="2837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40A47BE-0661-476C-AE5D-BD74F567A153}" type="pres">
      <dgm:prSet presAssocID="{FCEE511F-138F-4C7D-95D9-1BF35E814B6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D85973E-F61A-4510-8DD2-4FFA6CCFBF16}" type="pres">
      <dgm:prSet presAssocID="{FCEE511F-138F-4C7D-95D9-1BF35E814B6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339B765-70BE-4755-8C0B-A26A9B01680C}" type="pres">
      <dgm:prSet presAssocID="{FCEE511F-138F-4C7D-95D9-1BF35E814B6E}" presName="connSite2" presStyleCnt="0"/>
      <dgm:spPr/>
    </dgm:pt>
    <dgm:pt modelId="{C160B345-9E06-480E-B0D3-AEC8495EE0DC}" type="pres">
      <dgm:prSet presAssocID="{B4BB55B7-EA05-4DA8-BE4C-4B092ECA4DDF}" presName="Name18" presStyleLbl="sibTrans2D1" presStyleIdx="1" presStyleCnt="2"/>
      <dgm:spPr/>
      <dgm:t>
        <a:bodyPr/>
        <a:lstStyle/>
        <a:p>
          <a:endParaRPr lang="en-US"/>
        </a:p>
      </dgm:t>
    </dgm:pt>
    <dgm:pt modelId="{8D5A8616-4748-4073-9C27-52EFBF41EE83}" type="pres">
      <dgm:prSet presAssocID="{AA3F01AE-685B-4707-994F-8C7F7915A336}" presName="composite1" presStyleCnt="0"/>
      <dgm:spPr/>
    </dgm:pt>
    <dgm:pt modelId="{14142AC0-0B6F-4F22-B11E-FFFC6509E705}" type="pres">
      <dgm:prSet presAssocID="{AA3F01AE-685B-4707-994F-8C7F7915A336}" presName="dummyNode1" presStyleLbl="node1" presStyleIdx="1" presStyleCnt="3"/>
      <dgm:spPr/>
    </dgm:pt>
    <dgm:pt modelId="{80E8704D-B3F2-4856-B15E-E6FAF8340DE5}" type="pres">
      <dgm:prSet presAssocID="{AA3F01AE-685B-4707-994F-8C7F7915A336}" presName="childNode1" presStyleLbl="bgAcc1" presStyleIdx="2" presStyleCnt="3" custScaleX="136999" custScaleY="182690" custLinFactNeighborX="3219" custLinFactNeighborY="-48737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A2C9A50-A2AE-4007-A861-609D78A14E78}" type="pres">
      <dgm:prSet presAssocID="{AA3F01AE-685B-4707-994F-8C7F7915A33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C2F0160-669C-4889-A217-1C96FF27723E}" type="pres">
      <dgm:prSet presAssocID="{AA3F01AE-685B-4707-994F-8C7F7915A336}" presName="parentNode1" presStyleLbl="node1" presStyleIdx="2" presStyleCnt="3" custLinFactNeighborX="167" custLinFactNeighborY="1822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9D362F7-58B6-42B5-AD3B-1B4DEFCDB90B}" type="pres">
      <dgm:prSet presAssocID="{AA3F01AE-685B-4707-994F-8C7F7915A336}" presName="connSite1" presStyleCnt="0"/>
      <dgm:spPr/>
    </dgm:pt>
  </dgm:ptLst>
  <dgm:cxnLst>
    <dgm:cxn modelId="{77F7DD6B-7343-49BE-9F7B-17822BC60AE8}" type="presOf" srcId="{0F03E4A1-6910-46F1-9051-1B65D4D7D774}" destId="{EA2C9A50-A2AE-4007-A861-609D78A14E78}" srcOrd="1" destOrd="1" presId="urn:microsoft.com/office/officeart/2005/8/layout/hProcess4"/>
    <dgm:cxn modelId="{5AEFF502-2076-45AD-B732-4B0FE866B80F}" srcId="{FF12C951-86F7-4747-81C7-4F2E26206230}" destId="{21DE44A1-D36A-4A3B-8DDF-2FF7B93F4B39}" srcOrd="2" destOrd="0" parTransId="{6009947A-C172-43BD-B365-11B169202B3D}" sibTransId="{EB76019A-C8D2-44E5-8E2E-AC70FFCA50DF}"/>
    <dgm:cxn modelId="{09A6BF46-BFDD-486B-A8EB-932BC73C9AC1}" type="presOf" srcId="{0FB2717A-4DA5-4791-9CC6-9F02C0F4740D}" destId="{EA2C9A50-A2AE-4007-A861-609D78A14E78}" srcOrd="1" destOrd="2" presId="urn:microsoft.com/office/officeart/2005/8/layout/hProcess4"/>
    <dgm:cxn modelId="{CC476BBA-A9A1-4545-AEC7-CEEFB8EC7C4C}" type="presOf" srcId="{FCEE511F-138F-4C7D-95D9-1BF35E814B6E}" destId="{AD85973E-F61A-4510-8DD2-4FFA6CCFBF16}" srcOrd="0" destOrd="0" presId="urn:microsoft.com/office/officeart/2005/8/layout/hProcess4"/>
    <dgm:cxn modelId="{0A2C358B-75D6-4699-9BAC-9B731E2F196A}" type="presOf" srcId="{FA5DED40-2684-44A7-9A40-71F29DD56488}" destId="{51FB17E9-69FC-4465-9F80-ABEE0EC7CD3C}" srcOrd="0" destOrd="0" presId="urn:microsoft.com/office/officeart/2005/8/layout/hProcess4"/>
    <dgm:cxn modelId="{D4956E8D-FB04-4840-BAC5-542CBF40F074}" srcId="{FA5DED40-2684-44A7-9A40-71F29DD56488}" destId="{FF12C951-86F7-4747-81C7-4F2E26206230}" srcOrd="0" destOrd="0" parTransId="{28AE1BEF-DD91-4DD9-B61D-C5190EFF9981}" sibTransId="{0DA93583-0096-4369-BA60-E7A61488BB26}"/>
    <dgm:cxn modelId="{25CBBCAC-61E6-4B58-8E63-6F37AC7D62F0}" srcId="{FF12C951-86F7-4747-81C7-4F2E26206230}" destId="{FE7F9666-DA4F-4B6A-9DF3-A4830BF97612}" srcOrd="0" destOrd="0" parTransId="{6C60F3E4-8E15-499D-B6F9-264186E68736}" sibTransId="{26835E7A-B7BC-4261-B6AE-71112EE3144E}"/>
    <dgm:cxn modelId="{A14BAAAD-2E0C-4C40-B6D6-837D9465F0EE}" srcId="{FA5DED40-2684-44A7-9A40-71F29DD56488}" destId="{AA3F01AE-685B-4707-994F-8C7F7915A336}" srcOrd="2" destOrd="0" parTransId="{3155CC69-19A2-454A-9B4B-C3561EFC0E9B}" sibTransId="{1DB2D934-A8F5-4101-B448-F563FA707887}"/>
    <dgm:cxn modelId="{2A8BFE94-CDB7-4A08-A2BA-5F7B1AF1AA10}" type="presOf" srcId="{DBDC6178-FD37-43C7-88F0-43872B46F3A8}" destId="{8805246C-9BE3-4DE9-924A-7BB93D0EAA51}" srcOrd="0" destOrd="0" presId="urn:microsoft.com/office/officeart/2005/8/layout/hProcess4"/>
    <dgm:cxn modelId="{6D473E28-C8A2-4B1D-AF91-B7B4ECEE0D1B}" srcId="{AA3F01AE-685B-4707-994F-8C7F7915A336}" destId="{0F03E4A1-6910-46F1-9051-1B65D4D7D774}" srcOrd="1" destOrd="0" parTransId="{AF2C0399-34FD-4775-BBB5-BA1FA2E4E5DB}" sibTransId="{3201B0FC-E40E-40DF-B8A7-2EBF821FF913}"/>
    <dgm:cxn modelId="{2F5A9038-6F0C-4BA0-BB00-09B7657172A3}" srcId="{AA3F01AE-685B-4707-994F-8C7F7915A336}" destId="{2606927A-80A1-4DD7-AEFD-3BA94A3243AB}" srcOrd="0" destOrd="0" parTransId="{609D2186-D1F8-418D-A68B-A8685E76FC98}" sibTransId="{F9D3692F-C84B-4C57-9144-B58F68C87DC1}"/>
    <dgm:cxn modelId="{BA09638C-F64B-463C-B264-CF5B0BA76069}" srcId="{AA3F01AE-685B-4707-994F-8C7F7915A336}" destId="{0FB2717A-4DA5-4791-9CC6-9F02C0F4740D}" srcOrd="2" destOrd="0" parTransId="{9DD396E1-E8CA-45F0-9ED1-0010B13565C0}" sibTransId="{F3788300-4038-441C-87ED-AF9F13BB9585}"/>
    <dgm:cxn modelId="{B6F91E40-15F6-48F6-BD67-AB63BD7A90E9}" type="presOf" srcId="{48622BAD-86C6-4B80-9CF8-24132FB188D4}" destId="{DB9CF161-32FF-4A5B-94C6-4376109FA57F}" srcOrd="0" destOrd="1" presId="urn:microsoft.com/office/officeart/2005/8/layout/hProcess4"/>
    <dgm:cxn modelId="{E5F126D9-F65B-4AC8-91AA-4CC95C3BC413}" srcId="{FF12C951-86F7-4747-81C7-4F2E26206230}" destId="{F04E9629-82C2-4A89-A99E-4528967E58F3}" srcOrd="3" destOrd="0" parTransId="{7EDDF088-78F1-4505-8F0E-1DCFD63A22A5}" sibTransId="{88EF352D-394A-4C9B-BE9C-28D19D799761}"/>
    <dgm:cxn modelId="{95F71AF6-3A4D-45F2-9855-3AE944C5E290}" srcId="{FA5DED40-2684-44A7-9A40-71F29DD56488}" destId="{FCEE511F-138F-4C7D-95D9-1BF35E814B6E}" srcOrd="1" destOrd="0" parTransId="{292838E1-E3D7-4F5A-B4CE-36467E6897FB}" sibTransId="{B4BB55B7-EA05-4DA8-BE4C-4B092ECA4DDF}"/>
    <dgm:cxn modelId="{0A1EDD50-24AB-4886-AD83-34C9B9B4C3E9}" type="presOf" srcId="{F04E9629-82C2-4A89-A99E-4528967E58F3}" destId="{DB9CF161-32FF-4A5B-94C6-4376109FA57F}" srcOrd="0" destOrd="3" presId="urn:microsoft.com/office/officeart/2005/8/layout/hProcess4"/>
    <dgm:cxn modelId="{3DE87160-BAF8-4583-A54E-26BF2229EFBC}" type="presOf" srcId="{FF12C951-86F7-4747-81C7-4F2E26206230}" destId="{831B915D-680C-4437-921B-D85CD4F9764F}" srcOrd="0" destOrd="0" presId="urn:microsoft.com/office/officeart/2005/8/layout/hProcess4"/>
    <dgm:cxn modelId="{4B9ECE7B-BE72-4A44-ADC3-18EE7CB73911}" type="presOf" srcId="{0F03E4A1-6910-46F1-9051-1B65D4D7D774}" destId="{80E8704D-B3F2-4856-B15E-E6FAF8340DE5}" srcOrd="0" destOrd="1" presId="urn:microsoft.com/office/officeart/2005/8/layout/hProcess4"/>
    <dgm:cxn modelId="{CC5B2EDD-3E4F-46AA-83EB-3B33EE9CADC1}" type="presOf" srcId="{F04E9629-82C2-4A89-A99E-4528967E58F3}" destId="{5B64D6B1-F247-4F78-8A34-A0B0744F46DF}" srcOrd="1" destOrd="3" presId="urn:microsoft.com/office/officeart/2005/8/layout/hProcess4"/>
    <dgm:cxn modelId="{612B1695-12DA-4137-A940-32A845E2084D}" type="presOf" srcId="{0DA93583-0096-4369-BA60-E7A61488BB26}" destId="{3BB015DB-614E-4501-87E7-2418A0F6D6F4}" srcOrd="0" destOrd="0" presId="urn:microsoft.com/office/officeart/2005/8/layout/hProcess4"/>
    <dgm:cxn modelId="{C6A2D921-5172-4DA7-97D3-D781DC823F0B}" type="presOf" srcId="{48622BAD-86C6-4B80-9CF8-24132FB188D4}" destId="{5B64D6B1-F247-4F78-8A34-A0B0744F46DF}" srcOrd="1" destOrd="1" presId="urn:microsoft.com/office/officeart/2005/8/layout/hProcess4"/>
    <dgm:cxn modelId="{F6B57357-17C1-4736-BA06-815A62ADC942}" type="presOf" srcId="{FE7F9666-DA4F-4B6A-9DF3-A4830BF97612}" destId="{DB9CF161-32FF-4A5B-94C6-4376109FA57F}" srcOrd="0" destOrd="0" presId="urn:microsoft.com/office/officeart/2005/8/layout/hProcess4"/>
    <dgm:cxn modelId="{3DCB2B03-DEA4-40EF-9E62-31DB9632B0E8}" srcId="{FF12C951-86F7-4747-81C7-4F2E26206230}" destId="{48622BAD-86C6-4B80-9CF8-24132FB188D4}" srcOrd="1" destOrd="0" parTransId="{302C7E7F-E376-4536-A2C9-219DEADEFE09}" sibTransId="{9A4F31EC-9128-483E-B651-F1AAEE30DBE2}"/>
    <dgm:cxn modelId="{2CC8179C-7DA8-4DE0-87EF-255749A17066}" type="presOf" srcId="{DBDC6178-FD37-43C7-88F0-43872B46F3A8}" destId="{F40A47BE-0661-476C-AE5D-BD74F567A153}" srcOrd="1" destOrd="0" presId="urn:microsoft.com/office/officeart/2005/8/layout/hProcess4"/>
    <dgm:cxn modelId="{AB127CD5-0565-4C30-B179-A9BFB5553F07}" type="presOf" srcId="{2606927A-80A1-4DD7-AEFD-3BA94A3243AB}" destId="{80E8704D-B3F2-4856-B15E-E6FAF8340DE5}" srcOrd="0" destOrd="0" presId="urn:microsoft.com/office/officeart/2005/8/layout/hProcess4"/>
    <dgm:cxn modelId="{B6E9696E-77DB-4640-AA9A-872EFC371A5B}" type="presOf" srcId="{0FB2717A-4DA5-4791-9CC6-9F02C0F4740D}" destId="{80E8704D-B3F2-4856-B15E-E6FAF8340DE5}" srcOrd="0" destOrd="2" presId="urn:microsoft.com/office/officeart/2005/8/layout/hProcess4"/>
    <dgm:cxn modelId="{1A3EE053-CFB5-41A3-BDB8-C86617CEC1A9}" type="presOf" srcId="{21DE44A1-D36A-4A3B-8DDF-2FF7B93F4B39}" destId="{DB9CF161-32FF-4A5B-94C6-4376109FA57F}" srcOrd="0" destOrd="2" presId="urn:microsoft.com/office/officeart/2005/8/layout/hProcess4"/>
    <dgm:cxn modelId="{064CD71D-3785-4BC6-94D8-B9ADA3B87C13}" type="presOf" srcId="{2606927A-80A1-4DD7-AEFD-3BA94A3243AB}" destId="{EA2C9A50-A2AE-4007-A861-609D78A14E78}" srcOrd="1" destOrd="0" presId="urn:microsoft.com/office/officeart/2005/8/layout/hProcess4"/>
    <dgm:cxn modelId="{A919D3CB-BCC4-41D4-AB3F-45BCF2CA5C9B}" type="presOf" srcId="{AA3F01AE-685B-4707-994F-8C7F7915A336}" destId="{1C2F0160-669C-4889-A217-1C96FF27723E}" srcOrd="0" destOrd="0" presId="urn:microsoft.com/office/officeart/2005/8/layout/hProcess4"/>
    <dgm:cxn modelId="{6FC82299-F115-444C-AD48-3E85644130AD}" srcId="{FCEE511F-138F-4C7D-95D9-1BF35E814B6E}" destId="{DBDC6178-FD37-43C7-88F0-43872B46F3A8}" srcOrd="0" destOrd="0" parTransId="{D01D7A45-2E50-45AB-BD71-393C244E2886}" sibTransId="{8042628F-7E81-4EEC-8E11-FE6FA31AD8D2}"/>
    <dgm:cxn modelId="{7C589458-9B96-46A7-A4E6-8CC464BEB807}" type="presOf" srcId="{21DE44A1-D36A-4A3B-8DDF-2FF7B93F4B39}" destId="{5B64D6B1-F247-4F78-8A34-A0B0744F46DF}" srcOrd="1" destOrd="2" presId="urn:microsoft.com/office/officeart/2005/8/layout/hProcess4"/>
    <dgm:cxn modelId="{7785953A-1CAF-4D5A-B61F-4CCDA4259B07}" type="presOf" srcId="{B4BB55B7-EA05-4DA8-BE4C-4B092ECA4DDF}" destId="{C160B345-9E06-480E-B0D3-AEC8495EE0DC}" srcOrd="0" destOrd="0" presId="urn:microsoft.com/office/officeart/2005/8/layout/hProcess4"/>
    <dgm:cxn modelId="{C76E465F-0D34-4515-A1B2-22D32C2DD299}" type="presOf" srcId="{FE7F9666-DA4F-4B6A-9DF3-A4830BF97612}" destId="{5B64D6B1-F247-4F78-8A34-A0B0744F46DF}" srcOrd="1" destOrd="0" presId="urn:microsoft.com/office/officeart/2005/8/layout/hProcess4"/>
    <dgm:cxn modelId="{ABDD1106-0E6B-4361-BE79-9EF45FECD715}" type="presParOf" srcId="{51FB17E9-69FC-4465-9F80-ABEE0EC7CD3C}" destId="{876871D0-6125-46CD-9DED-2F489E0948C2}" srcOrd="0" destOrd="0" presId="urn:microsoft.com/office/officeart/2005/8/layout/hProcess4"/>
    <dgm:cxn modelId="{F41E3939-6012-489D-99C3-7013EBA01541}" type="presParOf" srcId="{51FB17E9-69FC-4465-9F80-ABEE0EC7CD3C}" destId="{8CA9F246-E7CE-4B68-BE12-E5FCD108C883}" srcOrd="1" destOrd="0" presId="urn:microsoft.com/office/officeart/2005/8/layout/hProcess4"/>
    <dgm:cxn modelId="{8D68B6E4-8924-4142-96C7-7C6C97C0C24A}" type="presParOf" srcId="{51FB17E9-69FC-4465-9F80-ABEE0EC7CD3C}" destId="{0E71EB38-219D-4E4E-A177-F4C807835010}" srcOrd="2" destOrd="0" presId="urn:microsoft.com/office/officeart/2005/8/layout/hProcess4"/>
    <dgm:cxn modelId="{081C8001-F4D2-43F5-9212-0F91B9C3016C}" type="presParOf" srcId="{0E71EB38-219D-4E4E-A177-F4C807835010}" destId="{AF39B9BD-3552-4153-93E6-7F67EDA1E7F7}" srcOrd="0" destOrd="0" presId="urn:microsoft.com/office/officeart/2005/8/layout/hProcess4"/>
    <dgm:cxn modelId="{5BB6C244-5111-43A3-8ECF-4A74D7803FDA}" type="presParOf" srcId="{AF39B9BD-3552-4153-93E6-7F67EDA1E7F7}" destId="{5BA4FE26-9257-4099-B145-9321D1C6C307}" srcOrd="0" destOrd="0" presId="urn:microsoft.com/office/officeart/2005/8/layout/hProcess4"/>
    <dgm:cxn modelId="{D5493064-31BE-454E-A57D-B9A0F175945B}" type="presParOf" srcId="{AF39B9BD-3552-4153-93E6-7F67EDA1E7F7}" destId="{DB9CF161-32FF-4A5B-94C6-4376109FA57F}" srcOrd="1" destOrd="0" presId="urn:microsoft.com/office/officeart/2005/8/layout/hProcess4"/>
    <dgm:cxn modelId="{91E56EC1-BE9A-41A0-B108-85C8DBB01DA8}" type="presParOf" srcId="{AF39B9BD-3552-4153-93E6-7F67EDA1E7F7}" destId="{5B64D6B1-F247-4F78-8A34-A0B0744F46DF}" srcOrd="2" destOrd="0" presId="urn:microsoft.com/office/officeart/2005/8/layout/hProcess4"/>
    <dgm:cxn modelId="{A1700DDF-864E-4B12-A535-00ECF15B0F53}" type="presParOf" srcId="{AF39B9BD-3552-4153-93E6-7F67EDA1E7F7}" destId="{831B915D-680C-4437-921B-D85CD4F9764F}" srcOrd="3" destOrd="0" presId="urn:microsoft.com/office/officeart/2005/8/layout/hProcess4"/>
    <dgm:cxn modelId="{8242B4A8-9A30-42F9-81E9-B20573766A72}" type="presParOf" srcId="{AF39B9BD-3552-4153-93E6-7F67EDA1E7F7}" destId="{E5F100A8-2D00-4E86-82E3-2EE43CE2E1DA}" srcOrd="4" destOrd="0" presId="urn:microsoft.com/office/officeart/2005/8/layout/hProcess4"/>
    <dgm:cxn modelId="{B8D369CA-2EC5-4032-85DB-AA82A7E892F4}" type="presParOf" srcId="{0E71EB38-219D-4E4E-A177-F4C807835010}" destId="{3BB015DB-614E-4501-87E7-2418A0F6D6F4}" srcOrd="1" destOrd="0" presId="urn:microsoft.com/office/officeart/2005/8/layout/hProcess4"/>
    <dgm:cxn modelId="{88B840FF-2A5A-46DC-A63B-87398F2848CF}" type="presParOf" srcId="{0E71EB38-219D-4E4E-A177-F4C807835010}" destId="{4EB0425A-7DA1-4C11-BC44-EB34E492F25A}" srcOrd="2" destOrd="0" presId="urn:microsoft.com/office/officeart/2005/8/layout/hProcess4"/>
    <dgm:cxn modelId="{BDFADD3D-A10B-47A1-9C9D-E849870286E6}" type="presParOf" srcId="{4EB0425A-7DA1-4C11-BC44-EB34E492F25A}" destId="{F3B260DC-A420-4EF0-9C31-D6F5925E3A5D}" srcOrd="0" destOrd="0" presId="urn:microsoft.com/office/officeart/2005/8/layout/hProcess4"/>
    <dgm:cxn modelId="{586F84F4-7FE6-4DDF-B562-486740B28E57}" type="presParOf" srcId="{4EB0425A-7DA1-4C11-BC44-EB34E492F25A}" destId="{8805246C-9BE3-4DE9-924A-7BB93D0EAA51}" srcOrd="1" destOrd="0" presId="urn:microsoft.com/office/officeart/2005/8/layout/hProcess4"/>
    <dgm:cxn modelId="{56E88D18-2284-494B-8070-4B142BB7B6AC}" type="presParOf" srcId="{4EB0425A-7DA1-4C11-BC44-EB34E492F25A}" destId="{F40A47BE-0661-476C-AE5D-BD74F567A153}" srcOrd="2" destOrd="0" presId="urn:microsoft.com/office/officeart/2005/8/layout/hProcess4"/>
    <dgm:cxn modelId="{8B828D00-C7DF-4803-A9A8-C9616630545F}" type="presParOf" srcId="{4EB0425A-7DA1-4C11-BC44-EB34E492F25A}" destId="{AD85973E-F61A-4510-8DD2-4FFA6CCFBF16}" srcOrd="3" destOrd="0" presId="urn:microsoft.com/office/officeart/2005/8/layout/hProcess4"/>
    <dgm:cxn modelId="{74F0DE30-11B1-481D-9367-BDA5D8BD1582}" type="presParOf" srcId="{4EB0425A-7DA1-4C11-BC44-EB34E492F25A}" destId="{4339B765-70BE-4755-8C0B-A26A9B01680C}" srcOrd="4" destOrd="0" presId="urn:microsoft.com/office/officeart/2005/8/layout/hProcess4"/>
    <dgm:cxn modelId="{EC802F39-5DAB-44E8-8699-FF4578C1F24C}" type="presParOf" srcId="{0E71EB38-219D-4E4E-A177-F4C807835010}" destId="{C160B345-9E06-480E-B0D3-AEC8495EE0DC}" srcOrd="3" destOrd="0" presId="urn:microsoft.com/office/officeart/2005/8/layout/hProcess4"/>
    <dgm:cxn modelId="{4C49E72B-EA18-45A0-849C-FB4500093CCD}" type="presParOf" srcId="{0E71EB38-219D-4E4E-A177-F4C807835010}" destId="{8D5A8616-4748-4073-9C27-52EFBF41EE83}" srcOrd="4" destOrd="0" presId="urn:microsoft.com/office/officeart/2005/8/layout/hProcess4"/>
    <dgm:cxn modelId="{78CD5EBE-AA68-4827-8368-08E851420B59}" type="presParOf" srcId="{8D5A8616-4748-4073-9C27-52EFBF41EE83}" destId="{14142AC0-0B6F-4F22-B11E-FFFC6509E705}" srcOrd="0" destOrd="0" presId="urn:microsoft.com/office/officeart/2005/8/layout/hProcess4"/>
    <dgm:cxn modelId="{1B087D43-BE9D-41D5-9BB0-6D85D81F5282}" type="presParOf" srcId="{8D5A8616-4748-4073-9C27-52EFBF41EE83}" destId="{80E8704D-B3F2-4856-B15E-E6FAF8340DE5}" srcOrd="1" destOrd="0" presId="urn:microsoft.com/office/officeart/2005/8/layout/hProcess4"/>
    <dgm:cxn modelId="{91830C24-91B7-4FD8-A8F4-C51A2588C005}" type="presParOf" srcId="{8D5A8616-4748-4073-9C27-52EFBF41EE83}" destId="{EA2C9A50-A2AE-4007-A861-609D78A14E78}" srcOrd="2" destOrd="0" presId="urn:microsoft.com/office/officeart/2005/8/layout/hProcess4"/>
    <dgm:cxn modelId="{371684D8-4CD6-4149-A0AC-8DD1B408994B}" type="presParOf" srcId="{8D5A8616-4748-4073-9C27-52EFBF41EE83}" destId="{1C2F0160-669C-4889-A217-1C96FF27723E}" srcOrd="3" destOrd="0" presId="urn:microsoft.com/office/officeart/2005/8/layout/hProcess4"/>
    <dgm:cxn modelId="{652B4BBD-5095-4598-BB11-B735E59A02AD}" type="presParOf" srcId="{8D5A8616-4748-4073-9C27-52EFBF41EE83}" destId="{29D362F7-58B6-42B5-AD3B-1B4DEFCDB90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0AA1E1-EA46-4F44-B2AC-5478D3A68730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132DBA01-7D83-4D1F-B5C0-38913C0462A3}">
      <dgm:prSet phldrT="[Tekst]" custT="1"/>
      <dgm:spPr>
        <a:xfrm>
          <a:off x="4469452" y="-9261"/>
          <a:ext cx="5588947" cy="4022710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hr-HR" sz="2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Imperativ </a:t>
          </a:r>
        </a:p>
        <a:p>
          <a:r>
            <a:rPr lang="hr-HR" sz="28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je visoka razina </a:t>
          </a:r>
          <a:r>
            <a:rPr lang="hr-HR" sz="28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kvalitete odgojno-obrazovnoga sustava</a:t>
          </a:r>
          <a:endParaRPr lang="hr-HR" sz="28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4BB9E1FB-6C6F-4B0A-B5D9-DB0221B70B0C}" type="parTrans" cxnId="{0052E8ED-9952-4816-8CB8-E5053B4933A9}">
      <dgm:prSet/>
      <dgm:spPr/>
      <dgm:t>
        <a:bodyPr/>
        <a:lstStyle/>
        <a:p>
          <a:endParaRPr lang="hr-HR"/>
        </a:p>
      </dgm:t>
    </dgm:pt>
    <dgm:pt modelId="{8A2C49CA-3EFB-4892-96A4-2FFC0E845BC7}" type="sibTrans" cxnId="{0052E8ED-9952-4816-8CB8-E5053B4933A9}">
      <dgm:prSet/>
      <dgm:spPr/>
      <dgm:t>
        <a:bodyPr/>
        <a:lstStyle/>
        <a:p>
          <a:endParaRPr lang="hr-HR"/>
        </a:p>
      </dgm:t>
    </dgm:pt>
    <dgm:pt modelId="{E37664F1-FD41-467F-80FA-2574F2B8BD4C}">
      <dgm:prSet phldrT="[Tekst]" custT="1"/>
      <dgm:spPr>
        <a:xfrm>
          <a:off x="1161692" y="560041"/>
          <a:ext cx="3572358" cy="2083178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r"/>
          <a:r>
            <a:rPr lang="hr-HR" sz="20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posebice u podsustavu RPOO</a:t>
          </a:r>
          <a:endParaRPr lang="hr-HR" sz="20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F8E5CAF3-89C6-4FCF-AE9B-853AE102E03B}" type="parTrans" cxnId="{90380E87-A8ED-47B1-9011-BA7B063D8B07}">
      <dgm:prSet/>
      <dgm:spPr/>
      <dgm:t>
        <a:bodyPr/>
        <a:lstStyle/>
        <a:p>
          <a:endParaRPr lang="hr-HR"/>
        </a:p>
      </dgm:t>
    </dgm:pt>
    <dgm:pt modelId="{DB33BF34-0E2C-48B6-99E5-1571234DBA8A}" type="sibTrans" cxnId="{90380E87-A8ED-47B1-9011-BA7B063D8B07}">
      <dgm:prSet/>
      <dgm:spPr/>
      <dgm:t>
        <a:bodyPr/>
        <a:lstStyle/>
        <a:p>
          <a:endParaRPr lang="hr-HR"/>
        </a:p>
      </dgm:t>
    </dgm:pt>
    <dgm:pt modelId="{A7EAA070-3D7D-4ECC-ACF7-06B07AFB9AC8}">
      <dgm:prSet phldrT="[Tekst]" custT="1"/>
      <dgm:spPr>
        <a:xfrm>
          <a:off x="311" y="1889541"/>
          <a:ext cx="2153072" cy="2133183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hr-HR" sz="1800" b="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 obzirom na </a:t>
          </a:r>
          <a:r>
            <a:rPr lang="hr-HR" sz="2400" b="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najosjetljiviju i najranjiviju dob djece</a:t>
          </a:r>
          <a:endParaRPr lang="hr-HR" sz="2400" b="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E900FB40-8213-4B76-BC62-2D053A8C0E6C}" type="parTrans" cxnId="{68521062-42BA-4EFF-82C5-F07C2D74DFE7}">
      <dgm:prSet/>
      <dgm:spPr/>
      <dgm:t>
        <a:bodyPr/>
        <a:lstStyle/>
        <a:p>
          <a:endParaRPr lang="hr-HR"/>
        </a:p>
      </dgm:t>
    </dgm:pt>
    <dgm:pt modelId="{C4922FE7-DAF9-4FED-A37D-368D1A0D18AA}" type="sibTrans" cxnId="{68521062-42BA-4EFF-82C5-F07C2D74DFE7}">
      <dgm:prSet/>
      <dgm:spPr/>
      <dgm:t>
        <a:bodyPr/>
        <a:lstStyle/>
        <a:p>
          <a:endParaRPr lang="hr-HR"/>
        </a:p>
      </dgm:t>
    </dgm:pt>
    <dgm:pt modelId="{94661BDA-FCE0-4278-A3C9-BB3E2C240937}" type="pres">
      <dgm:prSet presAssocID="{B70AA1E1-EA46-4F44-B2AC-5478D3A68730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hr-HR"/>
        </a:p>
      </dgm:t>
    </dgm:pt>
    <dgm:pt modelId="{26D7F293-B5BF-4806-9B42-D7D402ADA385}" type="pres">
      <dgm:prSet presAssocID="{132DBA01-7D83-4D1F-B5C0-38913C0462A3}" presName="Parent" presStyleLbl="node0" presStyleIdx="0" presStyleCnt="1" custScaleX="162303" custScaleY="116822" custLinFactNeighborX="47008" custLinFactNeighborY="-1079">
        <dgm:presLayoutVars>
          <dgm:chMax val="5"/>
          <dgm:chPref val="5"/>
        </dgm:presLayoutVars>
      </dgm:prSet>
      <dgm:spPr/>
      <dgm:t>
        <a:bodyPr/>
        <a:lstStyle/>
        <a:p>
          <a:endParaRPr lang="hr-HR"/>
        </a:p>
      </dgm:t>
    </dgm:pt>
    <dgm:pt modelId="{51960596-D20D-4FC2-B80E-FAE8B87FD3D5}" type="pres">
      <dgm:prSet presAssocID="{132DBA01-7D83-4D1F-B5C0-38913C0462A3}" presName="Accent1" presStyleLbl="node1" presStyleIdx="0" presStyleCnt="13"/>
      <dgm:spPr>
        <a:xfrm>
          <a:off x="5288599" y="123480"/>
          <a:ext cx="382969" cy="382963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AFB7686D-5224-4CB4-959E-E8FE14358749}" type="pres">
      <dgm:prSet presAssocID="{132DBA01-7D83-4D1F-B5C0-38913C0462A3}" presName="Accent2" presStyleLbl="node1" presStyleIdx="1" presStyleCnt="13"/>
      <dgm:spPr>
        <a:xfrm>
          <a:off x="4381767" y="3467974"/>
          <a:ext cx="277300" cy="277568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92C93AB3-D6E2-4C74-8C82-53051569CF63}" type="pres">
      <dgm:prSet presAssocID="{132DBA01-7D83-4D1F-B5C0-38913C0462A3}" presName="Accent3" presStyleLbl="node1" presStyleIdx="2" presStyleCnt="13" custFlipHor="1" custScaleX="100483" custScaleY="124349" custLinFactX="400000" custLinFactY="303058" custLinFactNeighborX="432418" custLinFactNeighborY="400000"/>
      <dgm:spPr>
        <a:xfrm flipH="1">
          <a:off x="9296541" y="3595533"/>
          <a:ext cx="278640" cy="345153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75289755-A1F9-40AC-A795-D6F10E93F2C8}" type="pres">
      <dgm:prSet presAssocID="{132DBA01-7D83-4D1F-B5C0-38913C0462A3}" presName="Accent4" presStyleLbl="node1" presStyleIdx="3" presStyleCnt="13"/>
      <dgm:spPr>
        <a:xfrm>
          <a:off x="5661963" y="3763242"/>
          <a:ext cx="382969" cy="382963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3239AD5F-3CA7-4460-A3FE-6C3750DC76B9}" type="pres">
      <dgm:prSet presAssocID="{132DBA01-7D83-4D1F-B5C0-38913C0462A3}" presName="Accent5" presStyleLbl="node1" presStyleIdx="4" presStyleCnt="13"/>
      <dgm:spPr>
        <a:xfrm>
          <a:off x="4460539" y="667755"/>
          <a:ext cx="277300" cy="277568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C7562264-F9EA-40B2-841E-4DD1D2C16818}" type="pres">
      <dgm:prSet presAssocID="{132DBA01-7D83-4D1F-B5C0-38913C0462A3}" presName="Accent6" presStyleLbl="node1" presStyleIdx="5" presStyleCnt="13"/>
      <dgm:spPr>
        <a:xfrm>
          <a:off x="3586368" y="2255524"/>
          <a:ext cx="277300" cy="277568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B477568E-6400-44FC-B0EA-76BCA247B218}" type="pres">
      <dgm:prSet presAssocID="{E37664F1-FD41-467F-80FA-2574F2B8BD4C}" presName="Child1" presStyleLbl="node1" presStyleIdx="6" presStyleCnt="13" custScaleX="154066" custScaleY="148851" custLinFactNeighborX="25007" custLinFactNeighborY="-41755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F0A2A400-88A4-4473-9A57-F2F673DF7251}" type="pres">
      <dgm:prSet presAssocID="{E37664F1-FD41-467F-80FA-2574F2B8BD4C}" presName="Accent7" presStyleCnt="0"/>
      <dgm:spPr/>
      <dgm:t>
        <a:bodyPr/>
        <a:lstStyle/>
        <a:p>
          <a:endParaRPr lang="hr-HR"/>
        </a:p>
      </dgm:t>
    </dgm:pt>
    <dgm:pt modelId="{1357DD18-F54B-4009-952F-C103EA639F26}" type="pres">
      <dgm:prSet presAssocID="{E37664F1-FD41-467F-80FA-2574F2B8BD4C}" presName="AccentHold1" presStyleLbl="node1" presStyleIdx="7" presStyleCnt="13"/>
      <dgm:spPr>
        <a:xfrm>
          <a:off x="4901146" y="679823"/>
          <a:ext cx="382969" cy="382963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DF05EB63-A6F9-4294-B727-53A3E2579F34}" type="pres">
      <dgm:prSet presAssocID="{E37664F1-FD41-467F-80FA-2574F2B8BD4C}" presName="Accent8" presStyleCnt="0"/>
      <dgm:spPr/>
      <dgm:t>
        <a:bodyPr/>
        <a:lstStyle/>
        <a:p>
          <a:endParaRPr lang="hr-HR"/>
        </a:p>
      </dgm:t>
    </dgm:pt>
    <dgm:pt modelId="{1CAAE1C3-F483-4AE4-A3FE-8D28AA34CD33}" type="pres">
      <dgm:prSet presAssocID="{E37664F1-FD41-467F-80FA-2574F2B8BD4C}" presName="AccentHold2" presStyleLbl="node1" presStyleIdx="8" presStyleCnt="13"/>
      <dgm:spPr>
        <a:xfrm>
          <a:off x="2379181" y="2711701"/>
          <a:ext cx="692291" cy="692310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9D2199AF-150F-4ECD-896D-7D8995ADC98D}" type="pres">
      <dgm:prSet presAssocID="{A7EAA070-3D7D-4ECC-ACF7-06B07AFB9AC8}" presName="Child2" presStyleLbl="node1" presStyleIdx="9" presStyleCnt="13" custScaleX="237038" custScaleY="152424" custLinFactX="-199211" custLinFactY="45802" custLinFactNeighborX="-200000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  <dgm:pt modelId="{0821E903-B537-4773-A48F-B07A08B72525}" type="pres">
      <dgm:prSet presAssocID="{A7EAA070-3D7D-4ECC-ACF7-06B07AFB9AC8}" presName="Accent9" presStyleCnt="0"/>
      <dgm:spPr/>
      <dgm:t>
        <a:bodyPr/>
        <a:lstStyle/>
        <a:p>
          <a:endParaRPr lang="hr-HR"/>
        </a:p>
      </dgm:t>
    </dgm:pt>
    <dgm:pt modelId="{49E209EB-8E9C-472B-9532-F054BB8DB71E}" type="pres">
      <dgm:prSet presAssocID="{A7EAA070-3D7D-4ECC-ACF7-06B07AFB9AC8}" presName="AccentHold1" presStyleLbl="node1" presStyleIdx="10" presStyleCnt="13" custLinFactX="100000" custLinFactY="-86357" custLinFactNeighborX="130030" custLinFactNeighborY="-100000"/>
      <dgm:spPr>
        <a:xfrm>
          <a:off x="7376732" y="495937"/>
          <a:ext cx="382969" cy="382963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7520E425-EDC3-4222-A77A-5958E2D39A4E}" type="pres">
      <dgm:prSet presAssocID="{A7EAA070-3D7D-4ECC-ACF7-06B07AFB9AC8}" presName="Accent10" presStyleCnt="0"/>
      <dgm:spPr/>
      <dgm:t>
        <a:bodyPr/>
        <a:lstStyle/>
        <a:p>
          <a:endParaRPr lang="hr-HR"/>
        </a:p>
      </dgm:t>
    </dgm:pt>
    <dgm:pt modelId="{A5B3BE03-465A-4C73-9BA8-19BB5FE2B81E}" type="pres">
      <dgm:prSet presAssocID="{A7EAA070-3D7D-4ECC-ACF7-06B07AFB9AC8}" presName="AccentHold2" presStyleLbl="node1" presStyleIdx="11" presStyleCnt="13"/>
      <dgm:spPr>
        <a:xfrm>
          <a:off x="2115969" y="3535556"/>
          <a:ext cx="277300" cy="277568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  <dgm:pt modelId="{E8F3E357-EAB8-4537-8298-0ABA8E9DB4CE}" type="pres">
      <dgm:prSet presAssocID="{A7EAA070-3D7D-4ECC-ACF7-06B07AFB9AC8}" presName="Accent11" presStyleCnt="0"/>
      <dgm:spPr/>
      <dgm:t>
        <a:bodyPr/>
        <a:lstStyle/>
        <a:p>
          <a:endParaRPr lang="hr-HR"/>
        </a:p>
      </dgm:t>
    </dgm:pt>
    <dgm:pt modelId="{36539C29-7727-436D-AD95-A0B79A40D703}" type="pres">
      <dgm:prSet presAssocID="{A7EAA070-3D7D-4ECC-ACF7-06B07AFB9AC8}" presName="AccentHold3" presStyleLbl="node1" presStyleIdx="12" presStyleCnt="13"/>
      <dgm:spPr>
        <a:xfrm>
          <a:off x="4881293" y="3140524"/>
          <a:ext cx="277300" cy="277568"/>
        </a:xfrm>
        <a:prstGeom prst="ellipse">
          <a:avLst/>
        </a:prstGeom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hr-HR"/>
        </a:p>
      </dgm:t>
    </dgm:pt>
  </dgm:ptLst>
  <dgm:cxnLst>
    <dgm:cxn modelId="{0776B7D3-C5B5-4E1D-A8C8-4148A81F1270}" type="presOf" srcId="{132DBA01-7D83-4D1F-B5C0-38913C0462A3}" destId="{26D7F293-B5BF-4806-9B42-D7D402ADA385}" srcOrd="0" destOrd="0" presId="urn:microsoft.com/office/officeart/2009/3/layout/CircleRelationship"/>
    <dgm:cxn modelId="{565BBD16-4003-4413-9B32-B5B35283045D}" type="presOf" srcId="{A7EAA070-3D7D-4ECC-ACF7-06B07AFB9AC8}" destId="{9D2199AF-150F-4ECD-896D-7D8995ADC98D}" srcOrd="0" destOrd="0" presId="urn:microsoft.com/office/officeart/2009/3/layout/CircleRelationship"/>
    <dgm:cxn modelId="{0052E8ED-9952-4816-8CB8-E5053B4933A9}" srcId="{B70AA1E1-EA46-4F44-B2AC-5478D3A68730}" destId="{132DBA01-7D83-4D1F-B5C0-38913C0462A3}" srcOrd="0" destOrd="0" parTransId="{4BB9E1FB-6C6F-4B0A-B5D9-DB0221B70B0C}" sibTransId="{8A2C49CA-3EFB-4892-96A4-2FFC0E845BC7}"/>
    <dgm:cxn modelId="{B6A7AC76-473C-42FB-8E1E-60C35767C41A}" type="presOf" srcId="{E37664F1-FD41-467F-80FA-2574F2B8BD4C}" destId="{B477568E-6400-44FC-B0EA-76BCA247B218}" srcOrd="0" destOrd="0" presId="urn:microsoft.com/office/officeart/2009/3/layout/CircleRelationship"/>
    <dgm:cxn modelId="{68521062-42BA-4EFF-82C5-F07C2D74DFE7}" srcId="{132DBA01-7D83-4D1F-B5C0-38913C0462A3}" destId="{A7EAA070-3D7D-4ECC-ACF7-06B07AFB9AC8}" srcOrd="1" destOrd="0" parTransId="{E900FB40-8213-4B76-BC62-2D053A8C0E6C}" sibTransId="{C4922FE7-DAF9-4FED-A37D-368D1A0D18AA}"/>
    <dgm:cxn modelId="{E3B5A47A-923C-4C26-B3C0-8D7D082B4393}" type="presOf" srcId="{B70AA1E1-EA46-4F44-B2AC-5478D3A68730}" destId="{94661BDA-FCE0-4278-A3C9-BB3E2C240937}" srcOrd="0" destOrd="0" presId="urn:microsoft.com/office/officeart/2009/3/layout/CircleRelationship"/>
    <dgm:cxn modelId="{90380E87-A8ED-47B1-9011-BA7B063D8B07}" srcId="{132DBA01-7D83-4D1F-B5C0-38913C0462A3}" destId="{E37664F1-FD41-467F-80FA-2574F2B8BD4C}" srcOrd="0" destOrd="0" parTransId="{F8E5CAF3-89C6-4FCF-AE9B-853AE102E03B}" sibTransId="{DB33BF34-0E2C-48B6-99E5-1571234DBA8A}"/>
    <dgm:cxn modelId="{A7916575-3B33-4F9F-8959-B62FD520E0CF}" type="presParOf" srcId="{94661BDA-FCE0-4278-A3C9-BB3E2C240937}" destId="{26D7F293-B5BF-4806-9B42-D7D402ADA385}" srcOrd="0" destOrd="0" presId="urn:microsoft.com/office/officeart/2009/3/layout/CircleRelationship"/>
    <dgm:cxn modelId="{0ACFC40C-6BB4-4DDA-B23E-77DCAD702BFB}" type="presParOf" srcId="{94661BDA-FCE0-4278-A3C9-BB3E2C240937}" destId="{51960596-D20D-4FC2-B80E-FAE8B87FD3D5}" srcOrd="1" destOrd="0" presId="urn:microsoft.com/office/officeart/2009/3/layout/CircleRelationship"/>
    <dgm:cxn modelId="{061F249D-E1EF-4B71-B6B7-59B2FD395B86}" type="presParOf" srcId="{94661BDA-FCE0-4278-A3C9-BB3E2C240937}" destId="{AFB7686D-5224-4CB4-959E-E8FE14358749}" srcOrd="2" destOrd="0" presId="urn:microsoft.com/office/officeart/2009/3/layout/CircleRelationship"/>
    <dgm:cxn modelId="{69328E38-7D56-40C0-99D7-B96C033E26AC}" type="presParOf" srcId="{94661BDA-FCE0-4278-A3C9-BB3E2C240937}" destId="{92C93AB3-D6E2-4C74-8C82-53051569CF63}" srcOrd="3" destOrd="0" presId="urn:microsoft.com/office/officeart/2009/3/layout/CircleRelationship"/>
    <dgm:cxn modelId="{17E333C3-9A57-405B-8F90-445978880ED7}" type="presParOf" srcId="{94661BDA-FCE0-4278-A3C9-BB3E2C240937}" destId="{75289755-A1F9-40AC-A795-D6F10E93F2C8}" srcOrd="4" destOrd="0" presId="urn:microsoft.com/office/officeart/2009/3/layout/CircleRelationship"/>
    <dgm:cxn modelId="{447D82CA-6A98-483D-9E3B-FD0D2E19C1E4}" type="presParOf" srcId="{94661BDA-FCE0-4278-A3C9-BB3E2C240937}" destId="{3239AD5F-3CA7-4460-A3FE-6C3750DC76B9}" srcOrd="5" destOrd="0" presId="urn:microsoft.com/office/officeart/2009/3/layout/CircleRelationship"/>
    <dgm:cxn modelId="{22E6E56A-32C5-4943-BEA7-B5387F1156C8}" type="presParOf" srcId="{94661BDA-FCE0-4278-A3C9-BB3E2C240937}" destId="{C7562264-F9EA-40B2-841E-4DD1D2C16818}" srcOrd="6" destOrd="0" presId="urn:microsoft.com/office/officeart/2009/3/layout/CircleRelationship"/>
    <dgm:cxn modelId="{7F59CA89-E3AF-4A2B-8CFA-EF8272AA89E1}" type="presParOf" srcId="{94661BDA-FCE0-4278-A3C9-BB3E2C240937}" destId="{B477568E-6400-44FC-B0EA-76BCA247B218}" srcOrd="7" destOrd="0" presId="urn:microsoft.com/office/officeart/2009/3/layout/CircleRelationship"/>
    <dgm:cxn modelId="{9A6E03D2-146B-4380-80C8-D87EE41AB9C9}" type="presParOf" srcId="{94661BDA-FCE0-4278-A3C9-BB3E2C240937}" destId="{F0A2A400-88A4-4473-9A57-F2F673DF7251}" srcOrd="8" destOrd="0" presId="urn:microsoft.com/office/officeart/2009/3/layout/CircleRelationship"/>
    <dgm:cxn modelId="{ECFA379A-F7B7-456A-9F5D-A085DA828185}" type="presParOf" srcId="{F0A2A400-88A4-4473-9A57-F2F673DF7251}" destId="{1357DD18-F54B-4009-952F-C103EA639F26}" srcOrd="0" destOrd="0" presId="urn:microsoft.com/office/officeart/2009/3/layout/CircleRelationship"/>
    <dgm:cxn modelId="{E419B2F4-1F9B-4DC9-977D-FD29DBA58C93}" type="presParOf" srcId="{94661BDA-FCE0-4278-A3C9-BB3E2C240937}" destId="{DF05EB63-A6F9-4294-B727-53A3E2579F34}" srcOrd="9" destOrd="0" presId="urn:microsoft.com/office/officeart/2009/3/layout/CircleRelationship"/>
    <dgm:cxn modelId="{076F6A95-C681-4141-9489-08A26D04B99D}" type="presParOf" srcId="{DF05EB63-A6F9-4294-B727-53A3E2579F34}" destId="{1CAAE1C3-F483-4AE4-A3FE-8D28AA34CD33}" srcOrd="0" destOrd="0" presId="urn:microsoft.com/office/officeart/2009/3/layout/CircleRelationship"/>
    <dgm:cxn modelId="{D6BF59B3-FBEF-44ED-B972-971D50CEB8FF}" type="presParOf" srcId="{94661BDA-FCE0-4278-A3C9-BB3E2C240937}" destId="{9D2199AF-150F-4ECD-896D-7D8995ADC98D}" srcOrd="10" destOrd="0" presId="urn:microsoft.com/office/officeart/2009/3/layout/CircleRelationship"/>
    <dgm:cxn modelId="{AE1467FE-9F8C-4576-BD5E-C3357FBD9E58}" type="presParOf" srcId="{94661BDA-FCE0-4278-A3C9-BB3E2C240937}" destId="{0821E903-B537-4773-A48F-B07A08B72525}" srcOrd="11" destOrd="0" presId="urn:microsoft.com/office/officeart/2009/3/layout/CircleRelationship"/>
    <dgm:cxn modelId="{4B74F936-1859-48A3-99D7-56826AE7D0FD}" type="presParOf" srcId="{0821E903-B537-4773-A48F-B07A08B72525}" destId="{49E209EB-8E9C-472B-9532-F054BB8DB71E}" srcOrd="0" destOrd="0" presId="urn:microsoft.com/office/officeart/2009/3/layout/CircleRelationship"/>
    <dgm:cxn modelId="{B6B54AA8-BBA7-404D-910E-7D68AA9D23D5}" type="presParOf" srcId="{94661BDA-FCE0-4278-A3C9-BB3E2C240937}" destId="{7520E425-EDC3-4222-A77A-5958E2D39A4E}" srcOrd="12" destOrd="0" presId="urn:microsoft.com/office/officeart/2009/3/layout/CircleRelationship"/>
    <dgm:cxn modelId="{973B830A-A273-4DA2-9182-875D8AF9E85B}" type="presParOf" srcId="{7520E425-EDC3-4222-A77A-5958E2D39A4E}" destId="{A5B3BE03-465A-4C73-9BA8-19BB5FE2B81E}" srcOrd="0" destOrd="0" presId="urn:microsoft.com/office/officeart/2009/3/layout/CircleRelationship"/>
    <dgm:cxn modelId="{C27B37C3-7795-42FA-BE6C-ADC3FBD8D199}" type="presParOf" srcId="{94661BDA-FCE0-4278-A3C9-BB3E2C240937}" destId="{E8F3E357-EAB8-4537-8298-0ABA8E9DB4CE}" srcOrd="13" destOrd="0" presId="urn:microsoft.com/office/officeart/2009/3/layout/CircleRelationship"/>
    <dgm:cxn modelId="{FBBD29B4-96A4-46F5-BA97-01E35B45DFC9}" type="presParOf" srcId="{E8F3E357-EAB8-4537-8298-0ABA8E9DB4CE}" destId="{36539C29-7727-436D-AD95-A0B79A40D703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80ABDF-5D65-4942-89B8-16CE742302E0}" type="doc">
      <dgm:prSet loTypeId="urn:microsoft.com/office/officeart/2005/8/layout/lProcess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92BA23C2-6354-4D48-9AF3-49E6F5B191ED}">
      <dgm:prSet phldrT="[Tekst]" custT="1"/>
      <dgm:spPr>
        <a:xfrm>
          <a:off x="0" y="128406"/>
          <a:ext cx="7543562" cy="455715"/>
        </a:xfrm>
      </dgm:spPr>
      <dgm:t>
        <a:bodyPr/>
        <a:lstStyle/>
        <a:p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Stalni rast</a:t>
          </a:r>
          <a:endParaRPr lang="hr-HR" sz="24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D5B9DC14-73E6-4C48-BC84-A356F7664075}" type="parTrans" cxnId="{C6F0E73A-C92B-46C0-9337-F809F73B7533}">
      <dgm:prSet/>
      <dgm:spPr/>
      <dgm:t>
        <a:bodyPr/>
        <a:lstStyle/>
        <a:p>
          <a:endParaRPr lang="hr-HR"/>
        </a:p>
      </dgm:t>
    </dgm:pt>
    <dgm:pt modelId="{202D564F-7A6C-49F9-A8FA-0E718D967C3F}" type="sibTrans" cxnId="{C6F0E73A-C92B-46C0-9337-F809F73B7533}">
      <dgm:prSet/>
      <dgm:spPr/>
      <dgm:t>
        <a:bodyPr/>
        <a:lstStyle/>
        <a:p>
          <a:endParaRPr lang="hr-HR"/>
        </a:p>
      </dgm:t>
    </dgm:pt>
    <dgm:pt modelId="{38C09F33-28D7-4175-AD3B-2913B1E3616D}">
      <dgm:prSet phldrT="[Tekst]" custT="1"/>
      <dgm:spPr>
        <a:xfrm>
          <a:off x="0" y="1056081"/>
          <a:ext cx="7543562" cy="455715"/>
        </a:xfrm>
      </dgm:spPr>
      <dgm:t>
        <a:bodyPr/>
        <a:lstStyle/>
        <a:p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Integriranost (ukupnost) utjecaja</a:t>
          </a:r>
          <a:endParaRPr lang="hr-HR" sz="24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D7816025-A31C-4A87-A339-18798AFAB14F}" type="parTrans" cxnId="{67A40082-8E16-4D92-A6E5-6D75DF06CA96}">
      <dgm:prSet/>
      <dgm:spPr/>
      <dgm:t>
        <a:bodyPr/>
        <a:lstStyle/>
        <a:p>
          <a:endParaRPr lang="hr-HR"/>
        </a:p>
      </dgm:t>
    </dgm:pt>
    <dgm:pt modelId="{D3CDE332-0357-4859-8B44-5BC31949BAC7}" type="sibTrans" cxnId="{67A40082-8E16-4D92-A6E5-6D75DF06CA96}">
      <dgm:prSet/>
      <dgm:spPr/>
      <dgm:t>
        <a:bodyPr/>
        <a:lstStyle/>
        <a:p>
          <a:endParaRPr lang="hr-HR"/>
        </a:p>
      </dgm:t>
    </dgm:pt>
    <dgm:pt modelId="{41662833-CBB7-4D22-9C1C-B953D7E3C344}">
      <dgm:prSet phldrT="[Tekst]" custT="1"/>
      <dgm:spPr>
        <a:xfrm>
          <a:off x="0" y="2032919"/>
          <a:ext cx="7543562" cy="455715"/>
        </a:xfrm>
      </dgm:spPr>
      <dgm:t>
        <a:bodyPr/>
        <a:lstStyle/>
        <a:p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Promišljeno (ne stihijsko) djelovanje</a:t>
          </a:r>
          <a:endParaRPr lang="hr-HR" sz="24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2324405E-D723-4A64-B6DE-4937A1873E2A}" type="parTrans" cxnId="{3AE48476-A352-4A2C-BC26-62683140DAA0}">
      <dgm:prSet/>
      <dgm:spPr/>
      <dgm:t>
        <a:bodyPr/>
        <a:lstStyle/>
        <a:p>
          <a:endParaRPr lang="hr-HR"/>
        </a:p>
      </dgm:t>
    </dgm:pt>
    <dgm:pt modelId="{FA72B361-0D4C-47E6-95C2-33401F15E01A}" type="sibTrans" cxnId="{3AE48476-A352-4A2C-BC26-62683140DAA0}">
      <dgm:prSet/>
      <dgm:spPr/>
      <dgm:t>
        <a:bodyPr/>
        <a:lstStyle/>
        <a:p>
          <a:endParaRPr lang="hr-HR"/>
        </a:p>
      </dgm:t>
    </dgm:pt>
    <dgm:pt modelId="{0C99D52E-5869-47F2-AF47-6DB9DDA305A2}">
      <dgm:prSet phldrT="[Tekst]" custT="1"/>
      <dgm:spPr>
        <a:xfrm>
          <a:off x="0" y="584121"/>
          <a:ext cx="7543562" cy="471960"/>
        </a:xfrm>
      </dgm:spPr>
      <dgm:t>
        <a:bodyPr/>
        <a:lstStyle/>
        <a:p>
          <a:r>
            <a:rPr lang="hr-HR" sz="160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obveza svih stalno promišljati, diskutirati i evaluirati kvalitetu odgojno-obrazovne prakse i djelovati u smjeru njezina stalnog unapređivanja.</a:t>
          </a:r>
          <a:endParaRPr lang="hr-HR" sz="16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EAECE58F-8614-4B36-A845-3A4D30B26D10}" type="parTrans" cxnId="{19FAA174-A6F1-41E6-9E03-E54A8E05C5D8}">
      <dgm:prSet/>
      <dgm:spPr/>
      <dgm:t>
        <a:bodyPr/>
        <a:lstStyle/>
        <a:p>
          <a:endParaRPr lang="hr-HR"/>
        </a:p>
      </dgm:t>
    </dgm:pt>
    <dgm:pt modelId="{43346366-FDBA-40C7-9479-F9E74452833D}" type="sibTrans" cxnId="{19FAA174-A6F1-41E6-9E03-E54A8E05C5D8}">
      <dgm:prSet/>
      <dgm:spPr/>
      <dgm:t>
        <a:bodyPr/>
        <a:lstStyle/>
        <a:p>
          <a:endParaRPr lang="hr-HR"/>
        </a:p>
      </dgm:t>
    </dgm:pt>
    <dgm:pt modelId="{B13447F7-26B8-466E-BDED-A1B332BF4992}">
      <dgm:prSet phldrT="[Tekst]" custT="1"/>
      <dgm:spPr>
        <a:xfrm>
          <a:off x="0" y="1511796"/>
          <a:ext cx="7543562" cy="521122"/>
        </a:xfrm>
      </dgm:spPr>
      <dgm:t>
        <a:bodyPr/>
        <a:lstStyle/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Okruženje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Ozračje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Vođenje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Odnosi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Komunikacija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Uvjerenja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Vrijednosti,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Ponašanja</a:t>
          </a:r>
        </a:p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,.. nužnih i korisnih za razvoj, odgoj i učenje djece</a:t>
          </a:r>
          <a:r>
            <a:rPr lang="hr-HR" sz="1600" dirty="0" smtClean="0">
              <a:latin typeface="Calibri" panose="020F0502020204030204"/>
              <a:ea typeface="+mn-ea"/>
              <a:cs typeface="+mn-cs"/>
            </a:rPr>
            <a:t>. </a:t>
          </a:r>
          <a:endParaRPr lang="hr-HR" sz="1600" dirty="0">
            <a:latin typeface="Calibri" panose="020F0502020204030204"/>
            <a:ea typeface="+mn-ea"/>
            <a:cs typeface="+mn-cs"/>
          </a:endParaRPr>
        </a:p>
      </dgm:t>
    </dgm:pt>
    <dgm:pt modelId="{0903A0A6-F6C1-4961-80B4-17F66897D3EF}" type="parTrans" cxnId="{7298528F-094E-4674-8524-2BBA856DE941}">
      <dgm:prSet/>
      <dgm:spPr/>
      <dgm:t>
        <a:bodyPr/>
        <a:lstStyle/>
        <a:p>
          <a:endParaRPr lang="hr-HR"/>
        </a:p>
      </dgm:t>
    </dgm:pt>
    <dgm:pt modelId="{906D4FE2-A1B9-463F-8EF9-CE51398E609B}" type="sibTrans" cxnId="{7298528F-094E-4674-8524-2BBA856DE941}">
      <dgm:prSet/>
      <dgm:spPr/>
      <dgm:t>
        <a:bodyPr/>
        <a:lstStyle/>
        <a:p>
          <a:endParaRPr lang="hr-HR"/>
        </a:p>
      </dgm:t>
    </dgm:pt>
    <dgm:pt modelId="{56781D95-FA7A-4FD2-A651-8CFBFC6B8E5F}">
      <dgm:prSet phldrT="[Tekst]" custT="1"/>
      <dgm:spPr>
        <a:xfrm>
          <a:off x="0" y="2488634"/>
          <a:ext cx="7543562" cy="904590"/>
        </a:xfrm>
      </dgm:spPr>
      <dgm:t>
        <a:bodyPr/>
        <a:lstStyle/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prema unaprijed utvrđenim/dogovorenim </a:t>
          </a:r>
          <a:r>
            <a:rPr lang="hr-HR" sz="16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standardima (kriterijima, indikatorima</a:t>
          </a:r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)</a:t>
          </a:r>
          <a:endParaRPr lang="hr-HR" sz="16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1F183F38-34E8-42F5-937B-05D6169A0580}" type="parTrans" cxnId="{57E85C94-9970-47B8-AEC4-7056444D9CED}">
      <dgm:prSet/>
      <dgm:spPr/>
      <dgm:t>
        <a:bodyPr/>
        <a:lstStyle/>
        <a:p>
          <a:endParaRPr lang="hr-HR"/>
        </a:p>
      </dgm:t>
    </dgm:pt>
    <dgm:pt modelId="{AA007D54-923B-421C-A10E-4B9ACCBE898A}" type="sibTrans" cxnId="{57E85C94-9970-47B8-AEC4-7056444D9CED}">
      <dgm:prSet/>
      <dgm:spPr/>
      <dgm:t>
        <a:bodyPr/>
        <a:lstStyle/>
        <a:p>
          <a:endParaRPr lang="hr-HR"/>
        </a:p>
      </dgm:t>
    </dgm:pt>
    <dgm:pt modelId="{1CA82A0F-6AD1-4D3C-A771-F2AB57CC57F8}">
      <dgm:prSet phldrT="[Tekst]" custT="1"/>
      <dgm:spPr>
        <a:xfrm>
          <a:off x="0" y="2488634"/>
          <a:ext cx="7543562" cy="904590"/>
        </a:xfrm>
      </dgm:spPr>
      <dgm:t>
        <a:bodyPr/>
        <a:lstStyle/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stalno analizirati postojeću praksu, uočavati i isticati </a:t>
          </a:r>
          <a:r>
            <a:rPr lang="hr-HR" sz="16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dobre primjere i posebice, »kritične točke«</a:t>
          </a:r>
          <a:endParaRPr lang="hr-HR" sz="16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9F2E8114-B9B3-49E3-B012-81279CE00663}" type="parTrans" cxnId="{FD5FD855-5D36-42D1-A430-978E1762991D}">
      <dgm:prSet/>
      <dgm:spPr/>
      <dgm:t>
        <a:bodyPr/>
        <a:lstStyle/>
        <a:p>
          <a:endParaRPr lang="hr-HR"/>
        </a:p>
      </dgm:t>
    </dgm:pt>
    <dgm:pt modelId="{A336ABDB-8394-4CCD-A13E-D44E15B56F28}" type="sibTrans" cxnId="{FD5FD855-5D36-42D1-A430-978E1762991D}">
      <dgm:prSet/>
      <dgm:spPr/>
      <dgm:t>
        <a:bodyPr/>
        <a:lstStyle/>
        <a:p>
          <a:endParaRPr lang="hr-HR"/>
        </a:p>
      </dgm:t>
    </dgm:pt>
    <dgm:pt modelId="{B4C754F2-CB63-49CB-A1FF-6B54D384C770}">
      <dgm:prSet phldrT="[Tekst]" custT="1"/>
      <dgm:spPr>
        <a:xfrm>
          <a:off x="0" y="2488634"/>
          <a:ext cx="7543562" cy="904590"/>
        </a:xfrm>
      </dgm:spPr>
      <dgm:t>
        <a:bodyPr/>
        <a:lstStyle/>
        <a:p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usmjeravati djelovanje pojedinca/ustanove prema </a:t>
          </a:r>
          <a:r>
            <a:rPr lang="hr-HR" sz="16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unapređivanju »postojećega najboljeg« i otklanjanju </a:t>
          </a:r>
          <a:r>
            <a:rPr lang="hr-HR" sz="16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utvrđenih nedostataka</a:t>
          </a:r>
          <a:endParaRPr lang="hr-HR" sz="16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gm:t>
    </dgm:pt>
    <dgm:pt modelId="{93583E9C-47BD-40EB-A347-EB3A8C95400B}" type="parTrans" cxnId="{494935C0-F164-4A61-9B86-9686816CF26C}">
      <dgm:prSet/>
      <dgm:spPr/>
      <dgm:t>
        <a:bodyPr/>
        <a:lstStyle/>
        <a:p>
          <a:endParaRPr lang="hr-HR"/>
        </a:p>
      </dgm:t>
    </dgm:pt>
    <dgm:pt modelId="{E68A49E1-61D6-4365-B83F-AF86CAFCA1E6}" type="sibTrans" cxnId="{494935C0-F164-4A61-9B86-9686816CF26C}">
      <dgm:prSet/>
      <dgm:spPr/>
      <dgm:t>
        <a:bodyPr/>
        <a:lstStyle/>
        <a:p>
          <a:endParaRPr lang="hr-HR"/>
        </a:p>
      </dgm:t>
    </dgm:pt>
    <dgm:pt modelId="{1890097C-F976-494A-A742-A0106E0288EE}" type="pres">
      <dgm:prSet presAssocID="{8080ABDF-5D65-4942-89B8-16CE742302E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968BA8B-7B6B-4EBE-A651-732B704398B2}" type="pres">
      <dgm:prSet presAssocID="{92BA23C2-6354-4D48-9AF3-49E6F5B191ED}" presName="compNode" presStyleCnt="0"/>
      <dgm:spPr/>
    </dgm:pt>
    <dgm:pt modelId="{81E54A8C-B8B8-4EFA-90AC-4C44790576F7}" type="pres">
      <dgm:prSet presAssocID="{92BA23C2-6354-4D48-9AF3-49E6F5B191ED}" presName="aNode" presStyleLbl="bgShp" presStyleIdx="0" presStyleCnt="3"/>
      <dgm:spPr>
        <a:prstGeom prst="roundRect">
          <a:avLst/>
        </a:prstGeom>
      </dgm:spPr>
      <dgm:t>
        <a:bodyPr/>
        <a:lstStyle/>
        <a:p>
          <a:endParaRPr lang="hr-HR"/>
        </a:p>
      </dgm:t>
    </dgm:pt>
    <dgm:pt modelId="{44994556-E145-4096-807E-92B8E8B1C3C2}" type="pres">
      <dgm:prSet presAssocID="{92BA23C2-6354-4D48-9AF3-49E6F5B191ED}" presName="textNode" presStyleLbl="bgShp" presStyleIdx="0" presStyleCnt="3"/>
      <dgm:spPr/>
      <dgm:t>
        <a:bodyPr/>
        <a:lstStyle/>
        <a:p>
          <a:endParaRPr lang="hr-HR"/>
        </a:p>
      </dgm:t>
    </dgm:pt>
    <dgm:pt modelId="{06E1987C-3883-4CA9-AB56-5DC5703C75B6}" type="pres">
      <dgm:prSet presAssocID="{92BA23C2-6354-4D48-9AF3-49E6F5B191ED}" presName="compChildNode" presStyleCnt="0"/>
      <dgm:spPr/>
    </dgm:pt>
    <dgm:pt modelId="{E51C0A95-C853-4A20-8418-3FE8007AC95F}" type="pres">
      <dgm:prSet presAssocID="{92BA23C2-6354-4D48-9AF3-49E6F5B191ED}" presName="theInnerList" presStyleCnt="0"/>
      <dgm:spPr/>
    </dgm:pt>
    <dgm:pt modelId="{51EEF7BF-1276-4D5D-B23E-CAB86053B775}" type="pres">
      <dgm:prSet presAssocID="{0C99D52E-5869-47F2-AF47-6DB9DDA305A2}" presName="childNode" presStyleLbl="node1" presStyleIdx="0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hr-HR"/>
        </a:p>
      </dgm:t>
    </dgm:pt>
    <dgm:pt modelId="{7CE7BA25-B3C8-4C30-B823-BC6FF775305D}" type="pres">
      <dgm:prSet presAssocID="{92BA23C2-6354-4D48-9AF3-49E6F5B191ED}" presName="aSpace" presStyleCnt="0"/>
      <dgm:spPr/>
    </dgm:pt>
    <dgm:pt modelId="{A8336E06-362E-4054-98D1-512ABB920646}" type="pres">
      <dgm:prSet presAssocID="{38C09F33-28D7-4175-AD3B-2913B1E3616D}" presName="compNode" presStyleCnt="0"/>
      <dgm:spPr/>
    </dgm:pt>
    <dgm:pt modelId="{1D995DC2-8810-460F-BC6C-06ED95844557}" type="pres">
      <dgm:prSet presAssocID="{38C09F33-28D7-4175-AD3B-2913B1E3616D}" presName="aNode" presStyleLbl="bgShp" presStyleIdx="1" presStyleCnt="3"/>
      <dgm:spPr>
        <a:prstGeom prst="roundRect">
          <a:avLst/>
        </a:prstGeom>
      </dgm:spPr>
      <dgm:t>
        <a:bodyPr/>
        <a:lstStyle/>
        <a:p>
          <a:endParaRPr lang="hr-HR"/>
        </a:p>
      </dgm:t>
    </dgm:pt>
    <dgm:pt modelId="{C836AD32-F44D-474A-809D-3B3306EDAA06}" type="pres">
      <dgm:prSet presAssocID="{38C09F33-28D7-4175-AD3B-2913B1E3616D}" presName="textNode" presStyleLbl="bgShp" presStyleIdx="1" presStyleCnt="3"/>
      <dgm:spPr/>
      <dgm:t>
        <a:bodyPr/>
        <a:lstStyle/>
        <a:p>
          <a:endParaRPr lang="hr-HR"/>
        </a:p>
      </dgm:t>
    </dgm:pt>
    <dgm:pt modelId="{3B5E4DEC-1242-4671-878B-FB17362E7EA0}" type="pres">
      <dgm:prSet presAssocID="{38C09F33-28D7-4175-AD3B-2913B1E3616D}" presName="compChildNode" presStyleCnt="0"/>
      <dgm:spPr/>
    </dgm:pt>
    <dgm:pt modelId="{CF790982-93D0-41CD-BB7F-55972F5711C6}" type="pres">
      <dgm:prSet presAssocID="{38C09F33-28D7-4175-AD3B-2913B1E3616D}" presName="theInnerList" presStyleCnt="0"/>
      <dgm:spPr/>
    </dgm:pt>
    <dgm:pt modelId="{33228F94-8F78-4E9A-BCB6-1086E26247BA}" type="pres">
      <dgm:prSet presAssocID="{B13447F7-26B8-466E-BDED-A1B332BF4992}" presName="childNode" presStyleLbl="node1" presStyleIdx="1" presStyleCnt="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hr-HR"/>
        </a:p>
      </dgm:t>
    </dgm:pt>
    <dgm:pt modelId="{7FB30023-5D92-4899-88ED-6D41E3BC4A97}" type="pres">
      <dgm:prSet presAssocID="{38C09F33-28D7-4175-AD3B-2913B1E3616D}" presName="aSpace" presStyleCnt="0"/>
      <dgm:spPr/>
    </dgm:pt>
    <dgm:pt modelId="{D7004594-E923-42F4-872B-9FC77A00D81E}" type="pres">
      <dgm:prSet presAssocID="{41662833-CBB7-4D22-9C1C-B953D7E3C344}" presName="compNode" presStyleCnt="0"/>
      <dgm:spPr/>
    </dgm:pt>
    <dgm:pt modelId="{790B5091-DC94-4C85-806F-E28A31D7FD11}" type="pres">
      <dgm:prSet presAssocID="{41662833-CBB7-4D22-9C1C-B953D7E3C344}" presName="aNode" presStyleLbl="bgShp" presStyleIdx="2" presStyleCnt="3" custLinFactNeighborX="17881" custLinFactNeighborY="941"/>
      <dgm:spPr>
        <a:prstGeom prst="roundRect">
          <a:avLst/>
        </a:prstGeom>
      </dgm:spPr>
      <dgm:t>
        <a:bodyPr/>
        <a:lstStyle/>
        <a:p>
          <a:endParaRPr lang="hr-HR"/>
        </a:p>
      </dgm:t>
    </dgm:pt>
    <dgm:pt modelId="{43E2C12E-CDB7-4F6C-9068-E50E4D1DB44C}" type="pres">
      <dgm:prSet presAssocID="{41662833-CBB7-4D22-9C1C-B953D7E3C344}" presName="textNode" presStyleLbl="bgShp" presStyleIdx="2" presStyleCnt="3"/>
      <dgm:spPr/>
      <dgm:t>
        <a:bodyPr/>
        <a:lstStyle/>
        <a:p>
          <a:endParaRPr lang="hr-HR"/>
        </a:p>
      </dgm:t>
    </dgm:pt>
    <dgm:pt modelId="{7F8BFDA7-BE19-4D45-B3AD-34D35C55FB43}" type="pres">
      <dgm:prSet presAssocID="{41662833-CBB7-4D22-9C1C-B953D7E3C344}" presName="compChildNode" presStyleCnt="0"/>
      <dgm:spPr/>
    </dgm:pt>
    <dgm:pt modelId="{D4DEE169-EAAC-47A7-816C-8FC8F8056688}" type="pres">
      <dgm:prSet presAssocID="{41662833-CBB7-4D22-9C1C-B953D7E3C344}" presName="theInnerList" presStyleCnt="0"/>
      <dgm:spPr/>
    </dgm:pt>
    <dgm:pt modelId="{FA169A69-4EFB-4345-8CED-8C03570ADE99}" type="pres">
      <dgm:prSet presAssocID="{56781D95-FA7A-4FD2-A651-8CFBFC6B8E5F}" presName="childNode" presStyleLbl="node1" presStyleIdx="2" presStyleCnt="5" custScaleX="123285" custScaleY="15842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hr-HR"/>
        </a:p>
      </dgm:t>
    </dgm:pt>
    <dgm:pt modelId="{BAB1C98D-B31A-43A4-A2A6-C9DC3B611B5E}" type="pres">
      <dgm:prSet presAssocID="{56781D95-FA7A-4FD2-A651-8CFBFC6B8E5F}" presName="aSpace2" presStyleCnt="0"/>
      <dgm:spPr/>
    </dgm:pt>
    <dgm:pt modelId="{000836B5-D9E6-4400-9904-39C5626DC33C}" type="pres">
      <dgm:prSet presAssocID="{1CA82A0F-6AD1-4D3C-A771-F2AB57CC57F8}" presName="childNode" presStyleLbl="node1" presStyleIdx="3" presStyleCnt="5" custScaleX="121198" custScaleY="181002" custLinFactY="12611" custLinFactNeighborX="3142" custLinFactNeighborY="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B526B50-F896-4761-859A-FE58E223AA90}" type="pres">
      <dgm:prSet presAssocID="{1CA82A0F-6AD1-4D3C-A771-F2AB57CC57F8}" presName="aSpace2" presStyleCnt="0"/>
      <dgm:spPr/>
    </dgm:pt>
    <dgm:pt modelId="{D204F4A6-4A2F-44B6-B09C-D08BDA91B947}" type="pres">
      <dgm:prSet presAssocID="{B4C754F2-CB63-49CB-A1FF-6B54D384C770}" presName="childNode" presStyleLbl="node1" presStyleIdx="4" presStyleCnt="5" custScaleX="125096" custScaleY="196146" custLinFactY="40885" custLinFactNeighborX="3384" custLinFactNeighborY="10000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19FAA174-A6F1-41E6-9E03-E54A8E05C5D8}" srcId="{92BA23C2-6354-4D48-9AF3-49E6F5B191ED}" destId="{0C99D52E-5869-47F2-AF47-6DB9DDA305A2}" srcOrd="0" destOrd="0" parTransId="{EAECE58F-8614-4B36-A845-3A4D30B26D10}" sibTransId="{43346366-FDBA-40C7-9479-F9E74452833D}"/>
    <dgm:cxn modelId="{00F6A920-11E8-44D4-A9F3-7563A1AEA7D1}" type="presOf" srcId="{1CA82A0F-6AD1-4D3C-A771-F2AB57CC57F8}" destId="{000836B5-D9E6-4400-9904-39C5626DC33C}" srcOrd="0" destOrd="0" presId="urn:microsoft.com/office/officeart/2005/8/layout/lProcess2"/>
    <dgm:cxn modelId="{1D152EC6-E49C-458E-B52E-DE0328D254B7}" type="presOf" srcId="{41662833-CBB7-4D22-9C1C-B953D7E3C344}" destId="{790B5091-DC94-4C85-806F-E28A31D7FD11}" srcOrd="0" destOrd="0" presId="urn:microsoft.com/office/officeart/2005/8/layout/lProcess2"/>
    <dgm:cxn modelId="{7298528F-094E-4674-8524-2BBA856DE941}" srcId="{38C09F33-28D7-4175-AD3B-2913B1E3616D}" destId="{B13447F7-26B8-466E-BDED-A1B332BF4992}" srcOrd="0" destOrd="0" parTransId="{0903A0A6-F6C1-4961-80B4-17F66897D3EF}" sibTransId="{906D4FE2-A1B9-463F-8EF9-CE51398E609B}"/>
    <dgm:cxn modelId="{AEFE356A-87D6-499C-8675-E42B896D083C}" type="presOf" srcId="{92BA23C2-6354-4D48-9AF3-49E6F5B191ED}" destId="{44994556-E145-4096-807E-92B8E8B1C3C2}" srcOrd="1" destOrd="0" presId="urn:microsoft.com/office/officeart/2005/8/layout/lProcess2"/>
    <dgm:cxn modelId="{381386C4-9E45-4570-A0EB-E4DE23BA08CE}" type="presOf" srcId="{56781D95-FA7A-4FD2-A651-8CFBFC6B8E5F}" destId="{FA169A69-4EFB-4345-8CED-8C03570ADE99}" srcOrd="0" destOrd="0" presId="urn:microsoft.com/office/officeart/2005/8/layout/lProcess2"/>
    <dgm:cxn modelId="{494935C0-F164-4A61-9B86-9686816CF26C}" srcId="{41662833-CBB7-4D22-9C1C-B953D7E3C344}" destId="{B4C754F2-CB63-49CB-A1FF-6B54D384C770}" srcOrd="2" destOrd="0" parTransId="{93583E9C-47BD-40EB-A347-EB3A8C95400B}" sibTransId="{E68A49E1-61D6-4365-B83F-AF86CAFCA1E6}"/>
    <dgm:cxn modelId="{F7180E15-9EF9-442F-81B8-479727DFD870}" type="presOf" srcId="{B4C754F2-CB63-49CB-A1FF-6B54D384C770}" destId="{D204F4A6-4A2F-44B6-B09C-D08BDA91B947}" srcOrd="0" destOrd="0" presId="urn:microsoft.com/office/officeart/2005/8/layout/lProcess2"/>
    <dgm:cxn modelId="{976E93B4-DE99-4781-8753-3DC286AB977C}" type="presOf" srcId="{38C09F33-28D7-4175-AD3B-2913B1E3616D}" destId="{1D995DC2-8810-460F-BC6C-06ED95844557}" srcOrd="0" destOrd="0" presId="urn:microsoft.com/office/officeart/2005/8/layout/lProcess2"/>
    <dgm:cxn modelId="{C6F0E73A-C92B-46C0-9337-F809F73B7533}" srcId="{8080ABDF-5D65-4942-89B8-16CE742302E0}" destId="{92BA23C2-6354-4D48-9AF3-49E6F5B191ED}" srcOrd="0" destOrd="0" parTransId="{D5B9DC14-73E6-4C48-BC84-A356F7664075}" sibTransId="{202D564F-7A6C-49F9-A8FA-0E718D967C3F}"/>
    <dgm:cxn modelId="{3AE48476-A352-4A2C-BC26-62683140DAA0}" srcId="{8080ABDF-5D65-4942-89B8-16CE742302E0}" destId="{41662833-CBB7-4D22-9C1C-B953D7E3C344}" srcOrd="2" destOrd="0" parTransId="{2324405E-D723-4A64-B6DE-4937A1873E2A}" sibTransId="{FA72B361-0D4C-47E6-95C2-33401F15E01A}"/>
    <dgm:cxn modelId="{57E85C94-9970-47B8-AEC4-7056444D9CED}" srcId="{41662833-CBB7-4D22-9C1C-B953D7E3C344}" destId="{56781D95-FA7A-4FD2-A651-8CFBFC6B8E5F}" srcOrd="0" destOrd="0" parTransId="{1F183F38-34E8-42F5-937B-05D6169A0580}" sibTransId="{AA007D54-923B-421C-A10E-4B9ACCBE898A}"/>
    <dgm:cxn modelId="{FD5FD855-5D36-42D1-A430-978E1762991D}" srcId="{41662833-CBB7-4D22-9C1C-B953D7E3C344}" destId="{1CA82A0F-6AD1-4D3C-A771-F2AB57CC57F8}" srcOrd="1" destOrd="0" parTransId="{9F2E8114-B9B3-49E3-B012-81279CE00663}" sibTransId="{A336ABDB-8394-4CCD-A13E-D44E15B56F28}"/>
    <dgm:cxn modelId="{FB5AFC12-59E8-44C0-ADEB-0C955D11C6DC}" type="presOf" srcId="{38C09F33-28D7-4175-AD3B-2913B1E3616D}" destId="{C836AD32-F44D-474A-809D-3B3306EDAA06}" srcOrd="1" destOrd="0" presId="urn:microsoft.com/office/officeart/2005/8/layout/lProcess2"/>
    <dgm:cxn modelId="{C85E83D8-CD56-4756-B4E4-28FC9A4242BC}" type="presOf" srcId="{92BA23C2-6354-4D48-9AF3-49E6F5B191ED}" destId="{81E54A8C-B8B8-4EFA-90AC-4C44790576F7}" srcOrd="0" destOrd="0" presId="urn:microsoft.com/office/officeart/2005/8/layout/lProcess2"/>
    <dgm:cxn modelId="{4E5AF118-5930-48DB-8DF7-DFA6E2EA4594}" type="presOf" srcId="{8080ABDF-5D65-4942-89B8-16CE742302E0}" destId="{1890097C-F976-494A-A742-A0106E0288EE}" srcOrd="0" destOrd="0" presId="urn:microsoft.com/office/officeart/2005/8/layout/lProcess2"/>
    <dgm:cxn modelId="{CCE06B44-E262-46B7-B4ED-6EB145F931D1}" type="presOf" srcId="{B13447F7-26B8-466E-BDED-A1B332BF4992}" destId="{33228F94-8F78-4E9A-BCB6-1086E26247BA}" srcOrd="0" destOrd="0" presId="urn:microsoft.com/office/officeart/2005/8/layout/lProcess2"/>
    <dgm:cxn modelId="{67A40082-8E16-4D92-A6E5-6D75DF06CA96}" srcId="{8080ABDF-5D65-4942-89B8-16CE742302E0}" destId="{38C09F33-28D7-4175-AD3B-2913B1E3616D}" srcOrd="1" destOrd="0" parTransId="{D7816025-A31C-4A87-A339-18798AFAB14F}" sibTransId="{D3CDE332-0357-4859-8B44-5BC31949BAC7}"/>
    <dgm:cxn modelId="{1F9038B9-1F67-4198-B344-77C98CC2CCC1}" type="presOf" srcId="{41662833-CBB7-4D22-9C1C-B953D7E3C344}" destId="{43E2C12E-CDB7-4F6C-9068-E50E4D1DB44C}" srcOrd="1" destOrd="0" presId="urn:microsoft.com/office/officeart/2005/8/layout/lProcess2"/>
    <dgm:cxn modelId="{AE4A9D2B-13EF-40BB-9BAC-1FE52BD07E4F}" type="presOf" srcId="{0C99D52E-5869-47F2-AF47-6DB9DDA305A2}" destId="{51EEF7BF-1276-4D5D-B23E-CAB86053B775}" srcOrd="0" destOrd="0" presId="urn:microsoft.com/office/officeart/2005/8/layout/lProcess2"/>
    <dgm:cxn modelId="{2CCCF024-BD8E-411A-9F5C-53D370C9C21A}" type="presParOf" srcId="{1890097C-F976-494A-A742-A0106E0288EE}" destId="{3968BA8B-7B6B-4EBE-A651-732B704398B2}" srcOrd="0" destOrd="0" presId="urn:microsoft.com/office/officeart/2005/8/layout/lProcess2"/>
    <dgm:cxn modelId="{B4655022-C27D-435C-BEA6-FAC0F676756B}" type="presParOf" srcId="{3968BA8B-7B6B-4EBE-A651-732B704398B2}" destId="{81E54A8C-B8B8-4EFA-90AC-4C44790576F7}" srcOrd="0" destOrd="0" presId="urn:microsoft.com/office/officeart/2005/8/layout/lProcess2"/>
    <dgm:cxn modelId="{9E435DEC-081E-4FD1-8361-8154800BA8D2}" type="presParOf" srcId="{3968BA8B-7B6B-4EBE-A651-732B704398B2}" destId="{44994556-E145-4096-807E-92B8E8B1C3C2}" srcOrd="1" destOrd="0" presId="urn:microsoft.com/office/officeart/2005/8/layout/lProcess2"/>
    <dgm:cxn modelId="{631BAE00-0F2B-4C38-BAD2-395F5969EC75}" type="presParOf" srcId="{3968BA8B-7B6B-4EBE-A651-732B704398B2}" destId="{06E1987C-3883-4CA9-AB56-5DC5703C75B6}" srcOrd="2" destOrd="0" presId="urn:microsoft.com/office/officeart/2005/8/layout/lProcess2"/>
    <dgm:cxn modelId="{CC35EDE1-8345-4374-BFC9-F12BF984A8C4}" type="presParOf" srcId="{06E1987C-3883-4CA9-AB56-5DC5703C75B6}" destId="{E51C0A95-C853-4A20-8418-3FE8007AC95F}" srcOrd="0" destOrd="0" presId="urn:microsoft.com/office/officeart/2005/8/layout/lProcess2"/>
    <dgm:cxn modelId="{815F7636-4358-40E0-BAC2-C76AE4C3028A}" type="presParOf" srcId="{E51C0A95-C853-4A20-8418-3FE8007AC95F}" destId="{51EEF7BF-1276-4D5D-B23E-CAB86053B775}" srcOrd="0" destOrd="0" presId="urn:microsoft.com/office/officeart/2005/8/layout/lProcess2"/>
    <dgm:cxn modelId="{C43711A1-9F09-4F98-B47E-6050D6BBE55E}" type="presParOf" srcId="{1890097C-F976-494A-A742-A0106E0288EE}" destId="{7CE7BA25-B3C8-4C30-B823-BC6FF775305D}" srcOrd="1" destOrd="0" presId="urn:microsoft.com/office/officeart/2005/8/layout/lProcess2"/>
    <dgm:cxn modelId="{7E243C04-F7C2-4E89-8364-2DDD2235E16A}" type="presParOf" srcId="{1890097C-F976-494A-A742-A0106E0288EE}" destId="{A8336E06-362E-4054-98D1-512ABB920646}" srcOrd="2" destOrd="0" presId="urn:microsoft.com/office/officeart/2005/8/layout/lProcess2"/>
    <dgm:cxn modelId="{12DC159B-5595-4320-9BC0-F1C58DCBAF0C}" type="presParOf" srcId="{A8336E06-362E-4054-98D1-512ABB920646}" destId="{1D995DC2-8810-460F-BC6C-06ED95844557}" srcOrd="0" destOrd="0" presId="urn:microsoft.com/office/officeart/2005/8/layout/lProcess2"/>
    <dgm:cxn modelId="{DA822AE6-DB64-4430-ACBF-00389390A873}" type="presParOf" srcId="{A8336E06-362E-4054-98D1-512ABB920646}" destId="{C836AD32-F44D-474A-809D-3B3306EDAA06}" srcOrd="1" destOrd="0" presId="urn:microsoft.com/office/officeart/2005/8/layout/lProcess2"/>
    <dgm:cxn modelId="{E072CC2C-04EE-4A61-AFE7-3437DEC9F278}" type="presParOf" srcId="{A8336E06-362E-4054-98D1-512ABB920646}" destId="{3B5E4DEC-1242-4671-878B-FB17362E7EA0}" srcOrd="2" destOrd="0" presId="urn:microsoft.com/office/officeart/2005/8/layout/lProcess2"/>
    <dgm:cxn modelId="{398478B0-27FA-45B6-9A92-5D6F74269C1B}" type="presParOf" srcId="{3B5E4DEC-1242-4671-878B-FB17362E7EA0}" destId="{CF790982-93D0-41CD-BB7F-55972F5711C6}" srcOrd="0" destOrd="0" presId="urn:microsoft.com/office/officeart/2005/8/layout/lProcess2"/>
    <dgm:cxn modelId="{A683964F-F9BA-4D96-9163-66AC1752181C}" type="presParOf" srcId="{CF790982-93D0-41CD-BB7F-55972F5711C6}" destId="{33228F94-8F78-4E9A-BCB6-1086E26247BA}" srcOrd="0" destOrd="0" presId="urn:microsoft.com/office/officeart/2005/8/layout/lProcess2"/>
    <dgm:cxn modelId="{4B63875A-FEB4-4303-86E1-9C1F1B6273E1}" type="presParOf" srcId="{1890097C-F976-494A-A742-A0106E0288EE}" destId="{7FB30023-5D92-4899-88ED-6D41E3BC4A97}" srcOrd="3" destOrd="0" presId="urn:microsoft.com/office/officeart/2005/8/layout/lProcess2"/>
    <dgm:cxn modelId="{ED73D508-90C7-454B-B680-AF75654ACFB9}" type="presParOf" srcId="{1890097C-F976-494A-A742-A0106E0288EE}" destId="{D7004594-E923-42F4-872B-9FC77A00D81E}" srcOrd="4" destOrd="0" presId="urn:microsoft.com/office/officeart/2005/8/layout/lProcess2"/>
    <dgm:cxn modelId="{C3C1C8FB-A2EC-47C5-B798-51CC900D43E5}" type="presParOf" srcId="{D7004594-E923-42F4-872B-9FC77A00D81E}" destId="{790B5091-DC94-4C85-806F-E28A31D7FD11}" srcOrd="0" destOrd="0" presId="urn:microsoft.com/office/officeart/2005/8/layout/lProcess2"/>
    <dgm:cxn modelId="{81A23FC9-C87A-42E6-BAF0-F32D7C5004DC}" type="presParOf" srcId="{D7004594-E923-42F4-872B-9FC77A00D81E}" destId="{43E2C12E-CDB7-4F6C-9068-E50E4D1DB44C}" srcOrd="1" destOrd="0" presId="urn:microsoft.com/office/officeart/2005/8/layout/lProcess2"/>
    <dgm:cxn modelId="{150AA692-2C8B-4863-AA0C-E0DCD67FE67D}" type="presParOf" srcId="{D7004594-E923-42F4-872B-9FC77A00D81E}" destId="{7F8BFDA7-BE19-4D45-B3AD-34D35C55FB43}" srcOrd="2" destOrd="0" presId="urn:microsoft.com/office/officeart/2005/8/layout/lProcess2"/>
    <dgm:cxn modelId="{A57511DA-D274-42E4-83FF-5EAAADB9A66E}" type="presParOf" srcId="{7F8BFDA7-BE19-4D45-B3AD-34D35C55FB43}" destId="{D4DEE169-EAAC-47A7-816C-8FC8F8056688}" srcOrd="0" destOrd="0" presId="urn:microsoft.com/office/officeart/2005/8/layout/lProcess2"/>
    <dgm:cxn modelId="{D94482E7-7CA7-4C48-9709-E2DE1122646A}" type="presParOf" srcId="{D4DEE169-EAAC-47A7-816C-8FC8F8056688}" destId="{FA169A69-4EFB-4345-8CED-8C03570ADE99}" srcOrd="0" destOrd="0" presId="urn:microsoft.com/office/officeart/2005/8/layout/lProcess2"/>
    <dgm:cxn modelId="{19FEBCC5-A9F3-499D-9F2C-FBB88A2DE8B5}" type="presParOf" srcId="{D4DEE169-EAAC-47A7-816C-8FC8F8056688}" destId="{BAB1C98D-B31A-43A4-A2A6-C9DC3B611B5E}" srcOrd="1" destOrd="0" presId="urn:microsoft.com/office/officeart/2005/8/layout/lProcess2"/>
    <dgm:cxn modelId="{4AC44FF2-8F0D-4863-A99D-C972B7C69B76}" type="presParOf" srcId="{D4DEE169-EAAC-47A7-816C-8FC8F8056688}" destId="{000836B5-D9E6-4400-9904-39C5626DC33C}" srcOrd="2" destOrd="0" presId="urn:microsoft.com/office/officeart/2005/8/layout/lProcess2"/>
    <dgm:cxn modelId="{FAB29157-5D7B-4CC2-9467-6EE8518929E5}" type="presParOf" srcId="{D4DEE169-EAAC-47A7-816C-8FC8F8056688}" destId="{0B526B50-F896-4761-859A-FE58E223AA90}" srcOrd="3" destOrd="0" presId="urn:microsoft.com/office/officeart/2005/8/layout/lProcess2"/>
    <dgm:cxn modelId="{D689D6CE-8F2B-407E-AAEC-4C8125539297}" type="presParOf" srcId="{D4DEE169-EAAC-47A7-816C-8FC8F8056688}" destId="{D204F4A6-4A2F-44B6-B09C-D08BDA91B947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2D3F04F-128D-4737-BB5E-0BF6CCB51E20}" type="doc">
      <dgm:prSet loTypeId="urn:microsoft.com/office/officeart/2005/8/layout/vList5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hr-HR"/>
        </a:p>
      </dgm:t>
    </dgm:pt>
    <dgm:pt modelId="{4C71A43D-2D9E-4395-84C3-FCE4B7646F6D}">
      <dgm:prSet phldrT="[Tekst]" custT="1"/>
      <dgm:spPr/>
      <dgm:t>
        <a:bodyPr/>
        <a:lstStyle/>
        <a:p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(Samo)procjena (unutarnja i vanjska) 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522C7F2-D5AF-4B71-BF66-706014A46EDD}" type="parTrans" cxnId="{74BEB638-7607-4FE4-A2E7-62B04CA9F2F9}">
      <dgm:prSet/>
      <dgm:spPr/>
      <dgm:t>
        <a:bodyPr/>
        <a:lstStyle/>
        <a:p>
          <a:endParaRPr lang="hr-HR"/>
        </a:p>
      </dgm:t>
    </dgm:pt>
    <dgm:pt modelId="{0E9E312C-D1B8-4C87-B2CD-2C8230E0929C}" type="sibTrans" cxnId="{74BEB638-7607-4FE4-A2E7-62B04CA9F2F9}">
      <dgm:prSet/>
      <dgm:spPr/>
      <dgm:t>
        <a:bodyPr/>
        <a:lstStyle/>
        <a:p>
          <a:endParaRPr lang="hr-HR"/>
        </a:p>
      </dgm:t>
    </dgm:pt>
    <dgm:pt modelId="{C0FC7532-556A-45BE-A5FA-5164EBE5E642}">
      <dgm:prSet custT="1"/>
      <dgm:spPr/>
      <dgm:t>
        <a:bodyPr/>
        <a:lstStyle/>
        <a:p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</a:rPr>
            <a:t>pravna uređenost, </a:t>
          </a:r>
          <a:r>
            <a:rPr lang="hr-HR" sz="24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primjena pedagoškog standarda</a:t>
          </a:r>
          <a:r>
            <a:rPr lang="hr-HR" sz="2400" dirty="0" smtClean="0">
              <a:latin typeface="Cambria" panose="02040503050406030204" pitchFamily="18" charset="0"/>
              <a:ea typeface="Cambria" panose="02040503050406030204" pitchFamily="18" charset="0"/>
            </a:rPr>
            <a:t>, </a:t>
          </a:r>
          <a:r>
            <a:rPr lang="hr-HR" sz="2400" dirty="0" smtClean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rPr>
            <a:t>ukupna kvaliteta odgojno-obrazovnoga procesa itd. </a:t>
          </a:r>
          <a:endParaRPr lang="hr-HR" sz="2400" dirty="0">
            <a:solidFill>
              <a:srgbClr val="00B05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5BF7089E-361A-43AD-B7CB-CEE832F7EAF2}" type="parTrans" cxnId="{C39FCBFB-67EF-4535-A69D-123F444B58BE}">
      <dgm:prSet/>
      <dgm:spPr/>
      <dgm:t>
        <a:bodyPr/>
        <a:lstStyle/>
        <a:p>
          <a:endParaRPr lang="hr-HR"/>
        </a:p>
      </dgm:t>
    </dgm:pt>
    <dgm:pt modelId="{370ECD01-CEF2-42A4-874A-A5570AF051FE}" type="sibTrans" cxnId="{C39FCBFB-67EF-4535-A69D-123F444B58BE}">
      <dgm:prSet/>
      <dgm:spPr/>
      <dgm:t>
        <a:bodyPr/>
        <a:lstStyle/>
        <a:p>
          <a:endParaRPr lang="hr-HR"/>
        </a:p>
      </dgm:t>
    </dgm:pt>
    <dgm:pt modelId="{6307D12A-CED1-48C0-B08F-A24057ED7994}">
      <dgm:prSet custT="1"/>
      <dgm:spPr/>
      <dgm:t>
        <a:bodyPr/>
        <a:lstStyle/>
        <a:p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Pojedini segmenti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BE438E06-C5A5-4BA8-B2EB-C2C220DB3147}" type="parTrans" cxnId="{EBA5F430-400D-4152-9A72-CCC81FF19AA2}">
      <dgm:prSet/>
      <dgm:spPr/>
      <dgm:t>
        <a:bodyPr/>
        <a:lstStyle/>
        <a:p>
          <a:endParaRPr lang="hr-HR"/>
        </a:p>
      </dgm:t>
    </dgm:pt>
    <dgm:pt modelId="{25BC8BD8-469E-4142-91B3-FCECD3C53904}" type="sibTrans" cxnId="{EBA5F430-400D-4152-9A72-CCC81FF19AA2}">
      <dgm:prSet/>
      <dgm:spPr/>
      <dgm:t>
        <a:bodyPr/>
        <a:lstStyle/>
        <a:p>
          <a:endParaRPr lang="hr-HR"/>
        </a:p>
      </dgm:t>
    </dgm:pt>
    <dgm:pt modelId="{76CEDAA2-9F16-400A-A1A8-6C215F4724B5}">
      <dgm:prSet custT="1"/>
      <dgm:spPr/>
      <dgm:t>
        <a:bodyPr/>
        <a:lstStyle/>
        <a:p>
          <a:r>
            <a:rPr lang="hr-HR" sz="2200" dirty="0" smtClean="0">
              <a:latin typeface="Cambria" panose="02040503050406030204" pitchFamily="18" charset="0"/>
              <a:ea typeface="Cambria" panose="02040503050406030204" pitchFamily="18" charset="0"/>
            </a:rPr>
            <a:t>praćenje napredovanja djece, </a:t>
          </a:r>
          <a:endParaRPr lang="hr-HR" sz="22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C02B523D-06E9-428F-BFDA-9F566B0B91CE}" type="parTrans" cxnId="{3E2389B0-9259-4FDB-8ACF-4A83853ACF2A}">
      <dgm:prSet/>
      <dgm:spPr/>
      <dgm:t>
        <a:bodyPr/>
        <a:lstStyle/>
        <a:p>
          <a:endParaRPr lang="hr-HR"/>
        </a:p>
      </dgm:t>
    </dgm:pt>
    <dgm:pt modelId="{0D640CF4-C7FB-4A9C-B7D4-9DC578633AE5}" type="sibTrans" cxnId="{3E2389B0-9259-4FDB-8ACF-4A83853ACF2A}">
      <dgm:prSet/>
      <dgm:spPr/>
      <dgm:t>
        <a:bodyPr/>
        <a:lstStyle/>
        <a:p>
          <a:endParaRPr lang="hr-HR"/>
        </a:p>
      </dgm:t>
    </dgm:pt>
    <dgm:pt modelId="{7D0C302E-583B-4EAC-A327-217FB124F2B2}">
      <dgm:prSet custT="1"/>
      <dgm:spPr/>
      <dgm:t>
        <a:bodyPr/>
        <a:lstStyle/>
        <a:p>
          <a:r>
            <a:rPr lang="hr-HR" sz="2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poštovanje prava djece, roditelja i ostalih čimbenika,</a:t>
          </a:r>
          <a:endParaRPr lang="hr-HR" sz="2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01ADF8E-F0E3-4D2D-949B-6243B70DD880}" type="parTrans" cxnId="{E700D4C6-F745-45E3-BDD8-4DA4E22FF24D}">
      <dgm:prSet/>
      <dgm:spPr/>
      <dgm:t>
        <a:bodyPr/>
        <a:lstStyle/>
        <a:p>
          <a:endParaRPr lang="hr-HR"/>
        </a:p>
      </dgm:t>
    </dgm:pt>
    <dgm:pt modelId="{D1FAE106-B46C-401B-A9CF-89BF89D6AB01}" type="sibTrans" cxnId="{E700D4C6-F745-45E3-BDD8-4DA4E22FF24D}">
      <dgm:prSet/>
      <dgm:spPr/>
      <dgm:t>
        <a:bodyPr/>
        <a:lstStyle/>
        <a:p>
          <a:endParaRPr lang="hr-HR"/>
        </a:p>
      </dgm:t>
    </dgm:pt>
    <dgm:pt modelId="{319C712B-A9EF-441F-A20E-F6DC44035A61}">
      <dgm:prSet custT="1"/>
      <dgm:spPr/>
      <dgm:t>
        <a:bodyPr/>
        <a:lstStyle/>
        <a:p>
          <a:r>
            <a:rPr lang="hr-HR" sz="2200" dirty="0" err="1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inkluzija</a:t>
          </a:r>
          <a:r>
            <a:rPr lang="hr-HR" sz="2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 djece s posebnim potrebama, </a:t>
          </a:r>
          <a:endParaRPr lang="hr-HR" sz="2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FDFCFC2-C2B2-4185-A4EF-2077B8C3F56E}" type="parTrans" cxnId="{B5FD9EBF-9D2E-4655-BB89-C9D25845C2D1}">
      <dgm:prSet/>
      <dgm:spPr/>
      <dgm:t>
        <a:bodyPr/>
        <a:lstStyle/>
        <a:p>
          <a:endParaRPr lang="hr-HR"/>
        </a:p>
      </dgm:t>
    </dgm:pt>
    <dgm:pt modelId="{C023CEBB-DC1D-4A36-979E-5FE03B537E56}" type="sibTrans" cxnId="{B5FD9EBF-9D2E-4655-BB89-C9D25845C2D1}">
      <dgm:prSet/>
      <dgm:spPr/>
      <dgm:t>
        <a:bodyPr/>
        <a:lstStyle/>
        <a:p>
          <a:endParaRPr lang="hr-HR"/>
        </a:p>
      </dgm:t>
    </dgm:pt>
    <dgm:pt modelId="{0823D4E5-F069-4624-BD6C-F3CD8FB9DA59}">
      <dgm:prSet custT="1"/>
      <dgm:spPr/>
      <dgm:t>
        <a:bodyPr/>
        <a:lstStyle/>
        <a:p>
          <a:r>
            <a:rPr lang="hr-HR" sz="2200" dirty="0" smtClean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rPr>
            <a:t>usavršavanje stručnjaka u ustanovi itd</a:t>
          </a:r>
          <a:r>
            <a:rPr lang="hr-HR" sz="2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.</a:t>
          </a:r>
          <a:endParaRPr lang="hr-HR" sz="2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4EED35B8-73A3-4E70-BC62-A0E83E58F77D}" type="parTrans" cxnId="{02ACF34E-2F92-45A9-99D7-AF427577653B}">
      <dgm:prSet/>
      <dgm:spPr/>
      <dgm:t>
        <a:bodyPr/>
        <a:lstStyle/>
        <a:p>
          <a:endParaRPr lang="hr-HR"/>
        </a:p>
      </dgm:t>
    </dgm:pt>
    <dgm:pt modelId="{ADF1BB20-A5E8-462F-A4E5-F2CBD1ECE26C}" type="sibTrans" cxnId="{02ACF34E-2F92-45A9-99D7-AF427577653B}">
      <dgm:prSet/>
      <dgm:spPr/>
      <dgm:t>
        <a:bodyPr/>
        <a:lstStyle/>
        <a:p>
          <a:endParaRPr lang="hr-HR"/>
        </a:p>
      </dgm:t>
    </dgm:pt>
    <dgm:pt modelId="{09903A2E-0151-41F2-9195-FDC35263F2FA}">
      <dgm:prSet custT="1"/>
      <dgm:spPr/>
      <dgm:t>
        <a:bodyPr/>
        <a:lstStyle/>
        <a:p>
          <a:r>
            <a:rPr lang="hr-HR" sz="1800" u="none" dirty="0" smtClean="0">
              <a:latin typeface="Cambria" panose="02040503050406030204" pitchFamily="18" charset="0"/>
              <a:ea typeface="Cambria" panose="02040503050406030204" pitchFamily="18" charset="0"/>
            </a:rPr>
            <a:t>U</a:t>
          </a:r>
          <a:r>
            <a:rPr lang="hr-HR" sz="1800" dirty="0" smtClean="0">
              <a:latin typeface="Cambria" panose="02040503050406030204" pitchFamily="18" charset="0"/>
              <a:ea typeface="Cambria" panose="02040503050406030204" pitchFamily="18" charset="0"/>
            </a:rPr>
            <a:t>kupnost funkcioniranja ustanove</a:t>
          </a:r>
          <a:endParaRPr lang="hr-HR" sz="1800" dirty="0">
            <a:latin typeface="Cambria" panose="02040503050406030204" pitchFamily="18" charset="0"/>
            <a:ea typeface="Cambria" panose="02040503050406030204" pitchFamily="18" charset="0"/>
          </a:endParaRPr>
        </a:p>
      </dgm:t>
    </dgm:pt>
    <dgm:pt modelId="{84A998B2-F627-4B6A-824C-DA32180467D9}" type="sibTrans" cxnId="{FB16BE65-11BD-4A98-A694-DAF68A7D6CAB}">
      <dgm:prSet/>
      <dgm:spPr/>
      <dgm:t>
        <a:bodyPr/>
        <a:lstStyle/>
        <a:p>
          <a:endParaRPr lang="hr-HR"/>
        </a:p>
      </dgm:t>
    </dgm:pt>
    <dgm:pt modelId="{096715F4-6B01-47C0-B0F7-F57EFF2FD75B}" type="parTrans" cxnId="{FB16BE65-11BD-4A98-A694-DAF68A7D6CAB}">
      <dgm:prSet/>
      <dgm:spPr/>
      <dgm:t>
        <a:bodyPr/>
        <a:lstStyle/>
        <a:p>
          <a:endParaRPr lang="hr-HR"/>
        </a:p>
      </dgm:t>
    </dgm:pt>
    <dgm:pt modelId="{E2D254FF-A749-46B5-BCE9-93D5E2CA05F7}" type="pres">
      <dgm:prSet presAssocID="{82D3F04F-128D-4737-BB5E-0BF6CCB51E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643049C3-1478-4ECE-8D9E-C1AC217A3D14}" type="pres">
      <dgm:prSet presAssocID="{4C71A43D-2D9E-4395-84C3-FCE4B7646F6D}" presName="linNode" presStyleCnt="0"/>
      <dgm:spPr/>
      <dgm:t>
        <a:bodyPr/>
        <a:lstStyle/>
        <a:p>
          <a:endParaRPr lang="hr-HR"/>
        </a:p>
      </dgm:t>
    </dgm:pt>
    <dgm:pt modelId="{095DC9EF-F004-424F-8D39-910312DB100A}" type="pres">
      <dgm:prSet presAssocID="{4C71A43D-2D9E-4395-84C3-FCE4B7646F6D}" presName="parentText" presStyleLbl="node1" presStyleIdx="0" presStyleCnt="3" custScaleX="277778" custScaleY="51855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7C103FD-7F03-4276-9A70-E75807CC26F4}" type="pres">
      <dgm:prSet presAssocID="{0E9E312C-D1B8-4C87-B2CD-2C8230E0929C}" presName="sp" presStyleCnt="0"/>
      <dgm:spPr/>
      <dgm:t>
        <a:bodyPr/>
        <a:lstStyle/>
        <a:p>
          <a:endParaRPr lang="hr-HR"/>
        </a:p>
      </dgm:t>
    </dgm:pt>
    <dgm:pt modelId="{2DEC75C3-DC5F-4F43-94F3-0660CF924324}" type="pres">
      <dgm:prSet presAssocID="{09903A2E-0151-41F2-9195-FDC35263F2FA}" presName="linNode" presStyleCnt="0"/>
      <dgm:spPr/>
      <dgm:t>
        <a:bodyPr/>
        <a:lstStyle/>
        <a:p>
          <a:endParaRPr lang="hr-HR"/>
        </a:p>
      </dgm:t>
    </dgm:pt>
    <dgm:pt modelId="{5EAC3F42-6080-4BB9-96ED-54DBA9304961}" type="pres">
      <dgm:prSet presAssocID="{09903A2E-0151-41F2-9195-FDC35263F2F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66A08ED-D448-4C50-B9D4-C4A0F0BF055A}" type="pres">
      <dgm:prSet presAssocID="{09903A2E-0151-41F2-9195-FDC35263F2FA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EDB9CD7-FF60-4C2D-96E7-E940CD089D77}" type="pres">
      <dgm:prSet presAssocID="{84A998B2-F627-4B6A-824C-DA32180467D9}" presName="sp" presStyleCnt="0"/>
      <dgm:spPr/>
      <dgm:t>
        <a:bodyPr/>
        <a:lstStyle/>
        <a:p>
          <a:endParaRPr lang="hr-HR"/>
        </a:p>
      </dgm:t>
    </dgm:pt>
    <dgm:pt modelId="{5944561E-472C-4109-93B0-C3F4A14FE307}" type="pres">
      <dgm:prSet presAssocID="{6307D12A-CED1-48C0-B08F-A24057ED7994}" presName="linNode" presStyleCnt="0"/>
      <dgm:spPr/>
      <dgm:t>
        <a:bodyPr/>
        <a:lstStyle/>
        <a:p>
          <a:endParaRPr lang="hr-HR"/>
        </a:p>
      </dgm:t>
    </dgm:pt>
    <dgm:pt modelId="{52C9A459-D1E1-4031-945B-1D17F17678FA}" type="pres">
      <dgm:prSet presAssocID="{6307D12A-CED1-48C0-B08F-A24057ED799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696EDB9-2DC8-4699-B298-45F1170A94F4}" type="pres">
      <dgm:prSet presAssocID="{6307D12A-CED1-48C0-B08F-A24057ED7994}" presName="descendantText" presStyleLbl="alignAccFollowNode1" presStyleIdx="1" presStyleCnt="2" custScaleY="133402" custLinFactNeighborY="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C39FCBFB-67EF-4535-A69D-123F444B58BE}" srcId="{09903A2E-0151-41F2-9195-FDC35263F2FA}" destId="{C0FC7532-556A-45BE-A5FA-5164EBE5E642}" srcOrd="0" destOrd="0" parTransId="{5BF7089E-361A-43AD-B7CB-CEE832F7EAF2}" sibTransId="{370ECD01-CEF2-42A4-874A-A5570AF051FE}"/>
    <dgm:cxn modelId="{5D21C657-7481-4970-825D-65473F28B914}" type="presOf" srcId="{7D0C302E-583B-4EAC-A327-217FB124F2B2}" destId="{4696EDB9-2DC8-4699-B298-45F1170A94F4}" srcOrd="0" destOrd="1" presId="urn:microsoft.com/office/officeart/2005/8/layout/vList5"/>
    <dgm:cxn modelId="{4C228755-7E58-488A-A360-B48835D65CD5}" type="presOf" srcId="{6307D12A-CED1-48C0-B08F-A24057ED7994}" destId="{52C9A459-D1E1-4031-945B-1D17F17678FA}" srcOrd="0" destOrd="0" presId="urn:microsoft.com/office/officeart/2005/8/layout/vList5"/>
    <dgm:cxn modelId="{EBA5F430-400D-4152-9A72-CCC81FF19AA2}" srcId="{82D3F04F-128D-4737-BB5E-0BF6CCB51E20}" destId="{6307D12A-CED1-48C0-B08F-A24057ED7994}" srcOrd="2" destOrd="0" parTransId="{BE438E06-C5A5-4BA8-B2EB-C2C220DB3147}" sibTransId="{25BC8BD8-469E-4142-91B3-FCECD3C53904}"/>
    <dgm:cxn modelId="{5B3BA45A-2588-4D02-8486-4E35398C55A3}" type="presOf" srcId="{4C71A43D-2D9E-4395-84C3-FCE4B7646F6D}" destId="{095DC9EF-F004-424F-8D39-910312DB100A}" srcOrd="0" destOrd="0" presId="urn:microsoft.com/office/officeart/2005/8/layout/vList5"/>
    <dgm:cxn modelId="{299AC01C-4372-42A3-AA2E-05B2F7806F72}" type="presOf" srcId="{82D3F04F-128D-4737-BB5E-0BF6CCB51E20}" destId="{E2D254FF-A749-46B5-BCE9-93D5E2CA05F7}" srcOrd="0" destOrd="0" presId="urn:microsoft.com/office/officeart/2005/8/layout/vList5"/>
    <dgm:cxn modelId="{E700D4C6-F745-45E3-BDD8-4DA4E22FF24D}" srcId="{6307D12A-CED1-48C0-B08F-A24057ED7994}" destId="{7D0C302E-583B-4EAC-A327-217FB124F2B2}" srcOrd="1" destOrd="0" parTransId="{401ADF8E-F0E3-4D2D-949B-6243B70DD880}" sibTransId="{D1FAE106-B46C-401B-A9CF-89BF89D6AB01}"/>
    <dgm:cxn modelId="{2AC88BA4-62AE-4F6B-86D5-45410CB1B9A4}" type="presOf" srcId="{0823D4E5-F069-4624-BD6C-F3CD8FB9DA59}" destId="{4696EDB9-2DC8-4699-B298-45F1170A94F4}" srcOrd="0" destOrd="3" presId="urn:microsoft.com/office/officeart/2005/8/layout/vList5"/>
    <dgm:cxn modelId="{02ACF34E-2F92-45A9-99D7-AF427577653B}" srcId="{6307D12A-CED1-48C0-B08F-A24057ED7994}" destId="{0823D4E5-F069-4624-BD6C-F3CD8FB9DA59}" srcOrd="3" destOrd="0" parTransId="{4EED35B8-73A3-4E70-BC62-A0E83E58F77D}" sibTransId="{ADF1BB20-A5E8-462F-A4E5-F2CBD1ECE26C}"/>
    <dgm:cxn modelId="{C907DFF0-C6E4-4978-8748-16397AA22593}" type="presOf" srcId="{319C712B-A9EF-441F-A20E-F6DC44035A61}" destId="{4696EDB9-2DC8-4699-B298-45F1170A94F4}" srcOrd="0" destOrd="2" presId="urn:microsoft.com/office/officeart/2005/8/layout/vList5"/>
    <dgm:cxn modelId="{7BF2981A-CF21-42A5-9A4F-902127E46117}" type="presOf" srcId="{09903A2E-0151-41F2-9195-FDC35263F2FA}" destId="{5EAC3F42-6080-4BB9-96ED-54DBA9304961}" srcOrd="0" destOrd="0" presId="urn:microsoft.com/office/officeart/2005/8/layout/vList5"/>
    <dgm:cxn modelId="{3E2389B0-9259-4FDB-8ACF-4A83853ACF2A}" srcId="{6307D12A-CED1-48C0-B08F-A24057ED7994}" destId="{76CEDAA2-9F16-400A-A1A8-6C215F4724B5}" srcOrd="0" destOrd="0" parTransId="{C02B523D-06E9-428F-BFDA-9F566B0B91CE}" sibTransId="{0D640CF4-C7FB-4A9C-B7D4-9DC578633AE5}"/>
    <dgm:cxn modelId="{B8201861-B5CB-451F-B28E-CE886969D3AE}" type="presOf" srcId="{76CEDAA2-9F16-400A-A1A8-6C215F4724B5}" destId="{4696EDB9-2DC8-4699-B298-45F1170A94F4}" srcOrd="0" destOrd="0" presId="urn:microsoft.com/office/officeart/2005/8/layout/vList5"/>
    <dgm:cxn modelId="{B5FD9EBF-9D2E-4655-BB89-C9D25845C2D1}" srcId="{6307D12A-CED1-48C0-B08F-A24057ED7994}" destId="{319C712B-A9EF-441F-A20E-F6DC44035A61}" srcOrd="2" destOrd="0" parTransId="{8FDFCFC2-C2B2-4185-A4EF-2077B8C3F56E}" sibTransId="{C023CEBB-DC1D-4A36-979E-5FE03B537E56}"/>
    <dgm:cxn modelId="{FB16BE65-11BD-4A98-A694-DAF68A7D6CAB}" srcId="{82D3F04F-128D-4737-BB5E-0BF6CCB51E20}" destId="{09903A2E-0151-41F2-9195-FDC35263F2FA}" srcOrd="1" destOrd="0" parTransId="{096715F4-6B01-47C0-B0F7-F57EFF2FD75B}" sibTransId="{84A998B2-F627-4B6A-824C-DA32180467D9}"/>
    <dgm:cxn modelId="{246C9471-87AA-4AEF-8E0F-D6FD2A6C918E}" type="presOf" srcId="{C0FC7532-556A-45BE-A5FA-5164EBE5E642}" destId="{566A08ED-D448-4C50-B9D4-C4A0F0BF055A}" srcOrd="0" destOrd="0" presId="urn:microsoft.com/office/officeart/2005/8/layout/vList5"/>
    <dgm:cxn modelId="{74BEB638-7607-4FE4-A2E7-62B04CA9F2F9}" srcId="{82D3F04F-128D-4737-BB5E-0BF6CCB51E20}" destId="{4C71A43D-2D9E-4395-84C3-FCE4B7646F6D}" srcOrd="0" destOrd="0" parTransId="{8522C7F2-D5AF-4B71-BF66-706014A46EDD}" sibTransId="{0E9E312C-D1B8-4C87-B2CD-2C8230E0929C}"/>
    <dgm:cxn modelId="{8C009DA3-BB71-4189-8961-5B2CEEF4485D}" type="presParOf" srcId="{E2D254FF-A749-46B5-BCE9-93D5E2CA05F7}" destId="{643049C3-1478-4ECE-8D9E-C1AC217A3D14}" srcOrd="0" destOrd="0" presId="urn:microsoft.com/office/officeart/2005/8/layout/vList5"/>
    <dgm:cxn modelId="{B27931F0-3EFE-4922-A467-7AA47CA5D76A}" type="presParOf" srcId="{643049C3-1478-4ECE-8D9E-C1AC217A3D14}" destId="{095DC9EF-F004-424F-8D39-910312DB100A}" srcOrd="0" destOrd="0" presId="urn:microsoft.com/office/officeart/2005/8/layout/vList5"/>
    <dgm:cxn modelId="{018996B5-B8F4-411A-97FD-5DCCF2169C64}" type="presParOf" srcId="{E2D254FF-A749-46B5-BCE9-93D5E2CA05F7}" destId="{E7C103FD-7F03-4276-9A70-E75807CC26F4}" srcOrd="1" destOrd="0" presId="urn:microsoft.com/office/officeart/2005/8/layout/vList5"/>
    <dgm:cxn modelId="{507AD239-0203-472C-B1A5-951E1887C940}" type="presParOf" srcId="{E2D254FF-A749-46B5-BCE9-93D5E2CA05F7}" destId="{2DEC75C3-DC5F-4F43-94F3-0660CF924324}" srcOrd="2" destOrd="0" presId="urn:microsoft.com/office/officeart/2005/8/layout/vList5"/>
    <dgm:cxn modelId="{1D90077A-5895-4840-A8BC-8F78CDF33045}" type="presParOf" srcId="{2DEC75C3-DC5F-4F43-94F3-0660CF924324}" destId="{5EAC3F42-6080-4BB9-96ED-54DBA9304961}" srcOrd="0" destOrd="0" presId="urn:microsoft.com/office/officeart/2005/8/layout/vList5"/>
    <dgm:cxn modelId="{F5B4B8A4-A4B4-4933-B143-EDEE959DA139}" type="presParOf" srcId="{2DEC75C3-DC5F-4F43-94F3-0660CF924324}" destId="{566A08ED-D448-4C50-B9D4-C4A0F0BF055A}" srcOrd="1" destOrd="0" presId="urn:microsoft.com/office/officeart/2005/8/layout/vList5"/>
    <dgm:cxn modelId="{F23A8534-7B3C-499A-B3A2-0B30AC6D5F74}" type="presParOf" srcId="{E2D254FF-A749-46B5-BCE9-93D5E2CA05F7}" destId="{5EDB9CD7-FF60-4C2D-96E7-E940CD089D77}" srcOrd="3" destOrd="0" presId="urn:microsoft.com/office/officeart/2005/8/layout/vList5"/>
    <dgm:cxn modelId="{362D4275-0AA1-4C24-9CA7-63E55D336BA9}" type="presParOf" srcId="{E2D254FF-A749-46B5-BCE9-93D5E2CA05F7}" destId="{5944561E-472C-4109-93B0-C3F4A14FE307}" srcOrd="4" destOrd="0" presId="urn:microsoft.com/office/officeart/2005/8/layout/vList5"/>
    <dgm:cxn modelId="{0C661462-5943-4F11-A5CA-999604908641}" type="presParOf" srcId="{5944561E-472C-4109-93B0-C3F4A14FE307}" destId="{52C9A459-D1E1-4031-945B-1D17F17678FA}" srcOrd="0" destOrd="0" presId="urn:microsoft.com/office/officeart/2005/8/layout/vList5"/>
    <dgm:cxn modelId="{DD82879D-C96A-43BB-8BB6-C80BFCA671E0}" type="presParOf" srcId="{5944561E-472C-4109-93B0-C3F4A14FE307}" destId="{4696EDB9-2DC8-4699-B298-45F1170A94F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59C95-163C-430F-8469-2C25D13A2E75}">
      <dsp:nvSpPr>
        <dsp:cNvPr id="0" name=""/>
        <dsp:cNvSpPr/>
      </dsp:nvSpPr>
      <dsp:spPr>
        <a:xfrm>
          <a:off x="1357417" y="1589689"/>
          <a:ext cx="4025288" cy="152274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Djeca u riziku za socijalnu isključenost</a:t>
          </a:r>
          <a:endParaRPr lang="hr-HR" sz="2800" kern="1200" dirty="0"/>
        </a:p>
      </dsp:txBody>
      <dsp:txXfrm>
        <a:off x="1431751" y="1664023"/>
        <a:ext cx="3876620" cy="1374079"/>
      </dsp:txXfrm>
    </dsp:sp>
    <dsp:sp modelId="{028FB0F7-2587-45C7-AD69-49C642E1D475}">
      <dsp:nvSpPr>
        <dsp:cNvPr id="0" name=""/>
        <dsp:cNvSpPr/>
      </dsp:nvSpPr>
      <dsp:spPr>
        <a:xfrm rot="5618644">
          <a:off x="3284721" y="3147015"/>
          <a:ext cx="692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296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C0DD7-7D0C-4002-8935-56B4F1DD5320}">
      <dsp:nvSpPr>
        <dsp:cNvPr id="0" name=""/>
        <dsp:cNvSpPr/>
      </dsp:nvSpPr>
      <dsp:spPr>
        <a:xfrm>
          <a:off x="651658" y="3181594"/>
          <a:ext cx="5264301" cy="1047572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Rezultati pilot istraživanja</a:t>
          </a:r>
          <a:endParaRPr lang="hr-HR" sz="2800" kern="1200" dirty="0"/>
        </a:p>
      </dsp:txBody>
      <dsp:txXfrm>
        <a:off x="702796" y="3232732"/>
        <a:ext cx="5162025" cy="945296"/>
      </dsp:txXfrm>
    </dsp:sp>
    <dsp:sp modelId="{F23BD962-2BF5-4E1A-A9CE-478C88DFB2A3}">
      <dsp:nvSpPr>
        <dsp:cNvPr id="0" name=""/>
        <dsp:cNvSpPr/>
      </dsp:nvSpPr>
      <dsp:spPr>
        <a:xfrm rot="18936694">
          <a:off x="4037280" y="1318630"/>
          <a:ext cx="7749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4985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063C08-1187-46B3-836B-ED42DF78A216}">
      <dsp:nvSpPr>
        <dsp:cNvPr id="0" name=""/>
        <dsp:cNvSpPr/>
      </dsp:nvSpPr>
      <dsp:spPr>
        <a:xfrm>
          <a:off x="3776244" y="0"/>
          <a:ext cx="2921050" cy="1047572"/>
        </a:xfrm>
        <a:prstGeom prst="round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Kvalitetna pedagoška praksa</a:t>
          </a:r>
          <a:endParaRPr lang="hr-HR" sz="2800" kern="1200" dirty="0"/>
        </a:p>
      </dsp:txBody>
      <dsp:txXfrm>
        <a:off x="3827382" y="51138"/>
        <a:ext cx="2818774" cy="945296"/>
      </dsp:txXfrm>
    </dsp:sp>
    <dsp:sp modelId="{D42B641F-B81F-4C5E-904C-A99C1F655E5C}">
      <dsp:nvSpPr>
        <dsp:cNvPr id="0" name=""/>
        <dsp:cNvSpPr/>
      </dsp:nvSpPr>
      <dsp:spPr>
        <a:xfrm rot="13412174">
          <a:off x="1917212" y="1329510"/>
          <a:ext cx="7554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5440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9077CB-4832-4FFB-9CCB-99E2B00B7B8A}">
      <dsp:nvSpPr>
        <dsp:cNvPr id="0" name=""/>
        <dsp:cNvSpPr/>
      </dsp:nvSpPr>
      <dsp:spPr>
        <a:xfrm>
          <a:off x="287467" y="21759"/>
          <a:ext cx="2364768" cy="1047572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err="1" smtClean="0"/>
            <a:t>Inkluzivna</a:t>
          </a:r>
          <a:r>
            <a:rPr lang="hr-HR" sz="2800" kern="1200" dirty="0" smtClean="0"/>
            <a:t> praksa</a:t>
          </a:r>
          <a:endParaRPr lang="hr-HR" sz="2800" kern="1200" dirty="0"/>
        </a:p>
      </dsp:txBody>
      <dsp:txXfrm>
        <a:off x="338605" y="72897"/>
        <a:ext cx="2262492" cy="9452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45D25-523C-4523-B9D6-B24428C2B791}">
      <dsp:nvSpPr>
        <dsp:cNvPr id="0" name=""/>
        <dsp:cNvSpPr/>
      </dsp:nvSpPr>
      <dsp:spPr>
        <a:xfrm>
          <a:off x="0" y="301752"/>
          <a:ext cx="875211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C70455-112B-4621-AD6C-6D42D56A0842}">
      <dsp:nvSpPr>
        <dsp:cNvPr id="0" name=""/>
        <dsp:cNvSpPr/>
      </dsp:nvSpPr>
      <dsp:spPr>
        <a:xfrm>
          <a:off x="437605" y="80352"/>
          <a:ext cx="6126480" cy="442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1566" tIns="0" rIns="23156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/>
            <a:t>1. Interakcije</a:t>
          </a:r>
        </a:p>
      </dsp:txBody>
      <dsp:txXfrm>
        <a:off x="459221" y="101968"/>
        <a:ext cx="6083248" cy="399568"/>
      </dsp:txXfrm>
    </dsp:sp>
    <dsp:sp modelId="{481C4861-7744-4B0A-99C5-5008CBE5E82B}">
      <dsp:nvSpPr>
        <dsp:cNvPr id="0" name=""/>
        <dsp:cNvSpPr/>
      </dsp:nvSpPr>
      <dsp:spPr>
        <a:xfrm>
          <a:off x="0" y="982152"/>
          <a:ext cx="875211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732615"/>
              <a:satOff val="-7995"/>
              <a:lumOff val="29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66EC59-1C84-457E-913F-CE45D82CFEB0}">
      <dsp:nvSpPr>
        <dsp:cNvPr id="0" name=""/>
        <dsp:cNvSpPr/>
      </dsp:nvSpPr>
      <dsp:spPr>
        <a:xfrm>
          <a:off x="437605" y="760752"/>
          <a:ext cx="6126480" cy="442800"/>
        </a:xfrm>
        <a:prstGeom prst="roundRect">
          <a:avLst/>
        </a:prstGeom>
        <a:gradFill rotWithShape="0">
          <a:gsLst>
            <a:gs pos="0">
              <a:schemeClr val="accent4">
                <a:hueOff val="1732615"/>
                <a:satOff val="-7995"/>
                <a:lumOff val="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732615"/>
                <a:satOff val="-7995"/>
                <a:lumOff val="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1566" tIns="0" rIns="23156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/>
            <a:t>2. Obitelj i zajednica</a:t>
          </a:r>
        </a:p>
      </dsp:txBody>
      <dsp:txXfrm>
        <a:off x="459221" y="782368"/>
        <a:ext cx="6083248" cy="399568"/>
      </dsp:txXfrm>
    </dsp:sp>
    <dsp:sp modelId="{368E768A-6F55-49EF-ABB6-66BDDFEC531D}">
      <dsp:nvSpPr>
        <dsp:cNvPr id="0" name=""/>
        <dsp:cNvSpPr/>
      </dsp:nvSpPr>
      <dsp:spPr>
        <a:xfrm>
          <a:off x="0" y="1662552"/>
          <a:ext cx="875211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5DCC78-EAC7-4F8F-AA20-CAEBBB927009}">
      <dsp:nvSpPr>
        <dsp:cNvPr id="0" name=""/>
        <dsp:cNvSpPr/>
      </dsp:nvSpPr>
      <dsp:spPr>
        <a:xfrm>
          <a:off x="437605" y="1441152"/>
          <a:ext cx="6126480" cy="442800"/>
        </a:xfrm>
        <a:prstGeom prst="roundRect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1566" tIns="0" rIns="23156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/>
            <a:t>3. </a:t>
          </a:r>
          <a:r>
            <a:rPr lang="hr-HR" sz="2000" kern="1200" dirty="0" err="1">
              <a:solidFill>
                <a:srgbClr val="FF0000"/>
              </a:solidFill>
            </a:rPr>
            <a:t>Inkluzija</a:t>
          </a:r>
          <a:r>
            <a:rPr lang="hr-HR" sz="2000" kern="1200" dirty="0">
              <a:solidFill>
                <a:srgbClr val="FF0000"/>
              </a:solidFill>
            </a:rPr>
            <a:t>, različitost i demokratske vrijednosti</a:t>
          </a:r>
        </a:p>
      </dsp:txBody>
      <dsp:txXfrm>
        <a:off x="459221" y="1462768"/>
        <a:ext cx="6083248" cy="399568"/>
      </dsp:txXfrm>
    </dsp:sp>
    <dsp:sp modelId="{3C1A1842-61D5-4D31-8056-2B66151002B8}">
      <dsp:nvSpPr>
        <dsp:cNvPr id="0" name=""/>
        <dsp:cNvSpPr/>
      </dsp:nvSpPr>
      <dsp:spPr>
        <a:xfrm>
          <a:off x="0" y="2342952"/>
          <a:ext cx="875211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9215F1-102C-4161-9097-3079647E9A01}">
      <dsp:nvSpPr>
        <dsp:cNvPr id="0" name=""/>
        <dsp:cNvSpPr/>
      </dsp:nvSpPr>
      <dsp:spPr>
        <a:xfrm>
          <a:off x="437605" y="2121552"/>
          <a:ext cx="6126480" cy="442800"/>
        </a:xfrm>
        <a:prstGeom prst="round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1566" tIns="0" rIns="23156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/>
            <a:t>4. Procjenjivanje i planiranje</a:t>
          </a:r>
        </a:p>
      </dsp:txBody>
      <dsp:txXfrm>
        <a:off x="459221" y="2143168"/>
        <a:ext cx="6083248" cy="399568"/>
      </dsp:txXfrm>
    </dsp:sp>
    <dsp:sp modelId="{1DD5BABC-9346-45EC-BB22-F5183C5B6938}">
      <dsp:nvSpPr>
        <dsp:cNvPr id="0" name=""/>
        <dsp:cNvSpPr/>
      </dsp:nvSpPr>
      <dsp:spPr>
        <a:xfrm>
          <a:off x="0" y="3023352"/>
          <a:ext cx="875211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95C7EF-0A13-4E2C-8040-AA00CCB1E994}">
      <dsp:nvSpPr>
        <dsp:cNvPr id="0" name=""/>
        <dsp:cNvSpPr/>
      </dsp:nvSpPr>
      <dsp:spPr>
        <a:xfrm>
          <a:off x="437605" y="2801952"/>
          <a:ext cx="6126480" cy="442800"/>
        </a:xfrm>
        <a:prstGeom prst="roundRect">
          <a:avLst/>
        </a:prstGeom>
        <a:gradFill rotWithShape="0">
          <a:gsLst>
            <a:gs pos="0">
              <a:schemeClr val="accent4">
                <a:hueOff val="6930461"/>
                <a:satOff val="-31979"/>
                <a:lumOff val="1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930461"/>
                <a:satOff val="-31979"/>
                <a:lumOff val="1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1566" tIns="0" rIns="23156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/>
            <a:t>5. Strategije poučavanja</a:t>
          </a:r>
        </a:p>
      </dsp:txBody>
      <dsp:txXfrm>
        <a:off x="459221" y="2823568"/>
        <a:ext cx="6083248" cy="399568"/>
      </dsp:txXfrm>
    </dsp:sp>
    <dsp:sp modelId="{355E14B7-DB93-4E83-818E-78A2209C7672}">
      <dsp:nvSpPr>
        <dsp:cNvPr id="0" name=""/>
        <dsp:cNvSpPr/>
      </dsp:nvSpPr>
      <dsp:spPr>
        <a:xfrm>
          <a:off x="0" y="3703752"/>
          <a:ext cx="875211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8663077"/>
              <a:satOff val="-39973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51604F-052F-492B-96D3-BAD391159224}">
      <dsp:nvSpPr>
        <dsp:cNvPr id="0" name=""/>
        <dsp:cNvSpPr/>
      </dsp:nvSpPr>
      <dsp:spPr>
        <a:xfrm>
          <a:off x="437605" y="3482352"/>
          <a:ext cx="6126480" cy="442800"/>
        </a:xfrm>
        <a:prstGeom prst="roundRect">
          <a:avLst/>
        </a:prstGeom>
        <a:gradFill rotWithShape="0">
          <a:gsLst>
            <a:gs pos="0">
              <a:schemeClr val="accent4">
                <a:hueOff val="8663077"/>
                <a:satOff val="-39973"/>
                <a:lumOff val="1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663077"/>
                <a:satOff val="-39973"/>
                <a:lumOff val="1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1566" tIns="0" rIns="23156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/>
            <a:t>6. Okruženje za učenje</a:t>
          </a:r>
        </a:p>
      </dsp:txBody>
      <dsp:txXfrm>
        <a:off x="459221" y="3503968"/>
        <a:ext cx="6083248" cy="399568"/>
      </dsp:txXfrm>
    </dsp:sp>
    <dsp:sp modelId="{D1A0DC91-1EAC-40EF-A40E-DF002A3DDCF3}">
      <dsp:nvSpPr>
        <dsp:cNvPr id="0" name=""/>
        <dsp:cNvSpPr/>
      </dsp:nvSpPr>
      <dsp:spPr>
        <a:xfrm>
          <a:off x="0" y="4384152"/>
          <a:ext cx="8752115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20510-AA8C-4D78-AE0E-0A1EBC3B268A}">
      <dsp:nvSpPr>
        <dsp:cNvPr id="0" name=""/>
        <dsp:cNvSpPr/>
      </dsp:nvSpPr>
      <dsp:spPr>
        <a:xfrm>
          <a:off x="437605" y="4162752"/>
          <a:ext cx="6126480" cy="442800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1566" tIns="0" rIns="23156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/>
            <a:t>7. Profesionalni razvoj</a:t>
          </a:r>
        </a:p>
      </dsp:txBody>
      <dsp:txXfrm>
        <a:off x="459221" y="4184368"/>
        <a:ext cx="6083248" cy="39956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0E76D-9626-400B-ACFD-251FD278C9FF}">
      <dsp:nvSpPr>
        <dsp:cNvPr id="0" name=""/>
        <dsp:cNvSpPr/>
      </dsp:nvSpPr>
      <dsp:spPr>
        <a:xfrm>
          <a:off x="4662" y="1179354"/>
          <a:ext cx="3002420" cy="120096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 smtClean="0"/>
            <a:t>Teorijsko utemeljenje</a:t>
          </a:r>
          <a:endParaRPr lang="hr-HR" sz="2600" kern="1200" dirty="0"/>
        </a:p>
      </dsp:txBody>
      <dsp:txXfrm>
        <a:off x="605146" y="1179354"/>
        <a:ext cx="1801452" cy="1200968"/>
      </dsp:txXfrm>
    </dsp:sp>
    <dsp:sp modelId="{B67E2552-99DD-43C9-A7D8-21FB8D0BE0FC}">
      <dsp:nvSpPr>
        <dsp:cNvPr id="0" name=""/>
        <dsp:cNvSpPr/>
      </dsp:nvSpPr>
      <dsp:spPr>
        <a:xfrm>
          <a:off x="4662" y="2530444"/>
          <a:ext cx="2401936" cy="269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PRAKSA</a:t>
          </a:r>
          <a:endParaRPr lang="hr-HR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razvojno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primjeren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a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humanističkim i socio-konstruktivističkim načelima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de-DE" sz="1800" kern="1200" dirty="0" err="1" smtClean="0">
              <a:latin typeface="Cambria" panose="02040503050406030204" pitchFamily="18" charset="0"/>
              <a:ea typeface="Cambria" panose="02040503050406030204" pitchFamily="18" charset="0"/>
            </a:rPr>
            <a:t>individualiziranom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de-DE" sz="1800" kern="1200" dirty="0" err="1" smtClean="0">
              <a:latin typeface="Cambria" panose="02040503050406030204" pitchFamily="18" charset="0"/>
              <a:ea typeface="Cambria" panose="02040503050406030204" pitchFamily="18" charset="0"/>
            </a:rPr>
            <a:t>pristupu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učenje 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u 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interakcij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i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u duhu uvažavanja, poticanja i autonomije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4662" y="2530444"/>
        <a:ext cx="2401936" cy="2691000"/>
      </dsp:txXfrm>
    </dsp:sp>
    <dsp:sp modelId="{B1AA6D92-BFC3-42E6-AE72-E13929CE4C5C}">
      <dsp:nvSpPr>
        <dsp:cNvPr id="0" name=""/>
        <dsp:cNvSpPr/>
      </dsp:nvSpPr>
      <dsp:spPr>
        <a:xfrm>
          <a:off x="2791083" y="1179354"/>
          <a:ext cx="3002420" cy="1200968"/>
        </a:xfrm>
        <a:prstGeom prst="chevron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 smtClean="0"/>
            <a:t>Kvalitetna pedagoška praksa</a:t>
          </a:r>
          <a:endParaRPr lang="hr-HR" sz="2600" kern="1200" dirty="0"/>
        </a:p>
      </dsp:txBody>
      <dsp:txXfrm>
        <a:off x="3391567" y="1179354"/>
        <a:ext cx="1801452" cy="1200968"/>
      </dsp:txXfrm>
    </dsp:sp>
    <dsp:sp modelId="{12E4FDA4-A7C1-4800-B511-1EB0CE681281}">
      <dsp:nvSpPr>
        <dsp:cNvPr id="0" name=""/>
        <dsp:cNvSpPr/>
      </dsp:nvSpPr>
      <dsp:spPr>
        <a:xfrm>
          <a:off x="2791083" y="2530444"/>
          <a:ext cx="2401936" cy="269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ulog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a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odgojno-obrazovnih djelatnika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stručnja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ci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koji vode i usmjeravaju djecu dok uče i istražuju</a:t>
          </a:r>
          <a:endParaRPr lang="hr-HR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2791083" y="2530444"/>
        <a:ext cx="2401936" cy="2691000"/>
      </dsp:txXfrm>
    </dsp:sp>
    <dsp:sp modelId="{AC4BF46D-F136-4D39-A862-27212B0556AB}">
      <dsp:nvSpPr>
        <dsp:cNvPr id="0" name=""/>
        <dsp:cNvSpPr/>
      </dsp:nvSpPr>
      <dsp:spPr>
        <a:xfrm>
          <a:off x="5702488" y="1179354"/>
          <a:ext cx="3002420" cy="1200968"/>
        </a:xfrm>
        <a:prstGeom prst="chevron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013" tIns="34671" rIns="34671" bIns="34671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600" kern="1200" dirty="0" smtClean="0"/>
            <a:t>Roditelji</a:t>
          </a:r>
          <a:endParaRPr lang="hr-HR" sz="2600" kern="1200" dirty="0"/>
        </a:p>
      </dsp:txBody>
      <dsp:txXfrm>
        <a:off x="6302972" y="1179354"/>
        <a:ext cx="1801452" cy="1200968"/>
      </dsp:txXfrm>
    </dsp:sp>
    <dsp:sp modelId="{915AA3EE-A824-4B28-B913-A61A630A16DB}">
      <dsp:nvSpPr>
        <dsp:cNvPr id="0" name=""/>
        <dsp:cNvSpPr/>
      </dsp:nvSpPr>
      <dsp:spPr>
        <a:xfrm>
          <a:off x="5781284" y="2493738"/>
          <a:ext cx="2651906" cy="2691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važnost partnerskog odnosa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: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obitelji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kao 1. 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djetetov odgajatelj, 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Društven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a 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zajednic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a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 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kao </a:t>
          </a:r>
          <a:r>
            <a:rPr lang="de-DE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prirodno okruženje za istraživanje i učenje</a:t>
          </a:r>
          <a:r>
            <a:rPr lang="de-DE" sz="20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.</a:t>
          </a:r>
          <a:endParaRPr lang="hr-HR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0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5781284" y="2493738"/>
        <a:ext cx="2651906" cy="2691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DF7AA-82B6-4EB7-A258-2369DB4E7884}">
      <dsp:nvSpPr>
        <dsp:cNvPr id="0" name=""/>
        <dsp:cNvSpPr/>
      </dsp:nvSpPr>
      <dsp:spPr>
        <a:xfrm>
          <a:off x="0" y="3287506"/>
          <a:ext cx="8737544" cy="21553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2. </a:t>
          </a: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Odgajateljska </a:t>
          </a:r>
          <a:r>
            <a:rPr lang="hr-HR" sz="2400" kern="1200" dirty="0" err="1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samoprocjena</a:t>
          </a: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pedagoške prakse prema djetetu u riziku socijalne isključenosti</a:t>
          </a:r>
          <a:endParaRPr lang="hr-HR" sz="24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0" y="3287506"/>
        <a:ext cx="8737544" cy="1163889"/>
      </dsp:txXfrm>
    </dsp:sp>
    <dsp:sp modelId="{155F3E34-A2DD-45B3-99C1-5BE054C024FE}">
      <dsp:nvSpPr>
        <dsp:cNvPr id="0" name=""/>
        <dsp:cNvSpPr/>
      </dsp:nvSpPr>
      <dsp:spPr>
        <a:xfrm>
          <a:off x="0" y="4405834"/>
          <a:ext cx="4368771" cy="99146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46 čestica; 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U kojoj mjeri dolje navedena ponašanja opisuju Vašu pedagošku praksu i/ili samo dijete:  1 nikad do 7 uvijek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0" y="4405834"/>
        <a:ext cx="4368771" cy="991461"/>
      </dsp:txXfrm>
    </dsp:sp>
    <dsp:sp modelId="{A71878FB-BCFC-412A-8BDE-0E5E941B3C71}">
      <dsp:nvSpPr>
        <dsp:cNvPr id="0" name=""/>
        <dsp:cNvSpPr/>
      </dsp:nvSpPr>
      <dsp:spPr>
        <a:xfrm>
          <a:off x="4368772" y="4405834"/>
          <a:ext cx="4368771" cy="991461"/>
        </a:xfrm>
        <a:prstGeom prst="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err="1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samoprocjena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na skali od 1 (nikada) do 7 (uvijek)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4368772" y="4405834"/>
        <a:ext cx="4368771" cy="991461"/>
      </dsp:txXfrm>
    </dsp:sp>
    <dsp:sp modelId="{8FFBE4C9-C3B3-4F37-9BDF-45D39E562FBC}">
      <dsp:nvSpPr>
        <dsp:cNvPr id="0" name=""/>
        <dsp:cNvSpPr/>
      </dsp:nvSpPr>
      <dsp:spPr>
        <a:xfrm rot="10800000">
          <a:off x="0" y="2454"/>
          <a:ext cx="8737544" cy="3314928"/>
        </a:xfrm>
        <a:prstGeom prst="upArrowCallout">
          <a:avLst/>
        </a:prstGeom>
        <a:solidFill>
          <a:schemeClr val="accent4">
            <a:hueOff val="10395692"/>
            <a:satOff val="-47968"/>
            <a:lumOff val="1765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1. </a:t>
          </a: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Odgajateljska procjena važnosti kvalitetne pedagoške prakse usmjerene prema djeci izloženoj riziku socijalne isključenosti za njihov razvoj i učenje</a:t>
          </a:r>
          <a:endParaRPr lang="hr-HR" sz="24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 rot="-10800000">
        <a:off x="0" y="2454"/>
        <a:ext cx="8737544" cy="1163539"/>
      </dsp:txXfrm>
    </dsp:sp>
    <dsp:sp modelId="{9CE9CFEC-C0DB-4996-89D2-CF063F9F293C}">
      <dsp:nvSpPr>
        <dsp:cNvPr id="0" name=""/>
        <dsp:cNvSpPr/>
      </dsp:nvSpPr>
      <dsp:spPr>
        <a:xfrm>
          <a:off x="0" y="1165994"/>
          <a:ext cx="4368771" cy="991163"/>
        </a:xfrm>
        <a:prstGeom prst="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24 čestice; procijenite važnost KPP prema djeci u RSI; 4 dimenzije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0" y="1165994"/>
        <a:ext cx="4368771" cy="991163"/>
      </dsp:txXfrm>
    </dsp:sp>
    <dsp:sp modelId="{0A770DE8-A53D-482B-9B21-61C27D250F2F}">
      <dsp:nvSpPr>
        <dsp:cNvPr id="0" name=""/>
        <dsp:cNvSpPr/>
      </dsp:nvSpPr>
      <dsp:spPr>
        <a:xfrm>
          <a:off x="4368772" y="1165994"/>
          <a:ext cx="4368771" cy="991163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procjena na skali od 1 (uopće nije važno) do  7 (iznimno je važno) 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4368772" y="1165994"/>
        <a:ext cx="4368771" cy="9911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0619F-15AB-4EC9-8D2F-AF41D942B3AA}">
      <dsp:nvSpPr>
        <dsp:cNvPr id="0" name=""/>
        <dsp:cNvSpPr/>
      </dsp:nvSpPr>
      <dsp:spPr>
        <a:xfrm>
          <a:off x="1" y="0"/>
          <a:ext cx="3333721" cy="864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000" kern="1200" dirty="0" smtClean="0"/>
            <a:t>Roditelje</a:t>
          </a:r>
          <a:endParaRPr lang="en-US" sz="3000" kern="1200" dirty="0"/>
        </a:p>
      </dsp:txBody>
      <dsp:txXfrm>
        <a:off x="1" y="0"/>
        <a:ext cx="3333721" cy="864000"/>
      </dsp:txXfrm>
    </dsp:sp>
    <dsp:sp modelId="{64896539-862B-4A59-A166-149E34EBB21A}">
      <dsp:nvSpPr>
        <dsp:cNvPr id="0" name=""/>
        <dsp:cNvSpPr/>
      </dsp:nvSpPr>
      <dsp:spPr>
        <a:xfrm>
          <a:off x="34" y="909604"/>
          <a:ext cx="3333721" cy="267508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3000" kern="1200" dirty="0" smtClean="0"/>
            <a:t>Značajke djeteta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3000" kern="1200" dirty="0" smtClean="0"/>
            <a:t>Duljina boravka (cjelodnevni vs. 3 satni): viša procjena KPP-RSI</a:t>
          </a:r>
          <a:endParaRPr lang="en-US" sz="3000" kern="1200" dirty="0"/>
        </a:p>
      </dsp:txBody>
      <dsp:txXfrm>
        <a:off x="34" y="909604"/>
        <a:ext cx="3333721" cy="2675088"/>
      </dsp:txXfrm>
    </dsp:sp>
    <dsp:sp modelId="{1A6E9143-20BE-40F5-9194-63AA717FD0AE}">
      <dsp:nvSpPr>
        <dsp:cNvPr id="0" name=""/>
        <dsp:cNvSpPr/>
      </dsp:nvSpPr>
      <dsp:spPr>
        <a:xfrm>
          <a:off x="3800476" y="45604"/>
          <a:ext cx="3333721" cy="864000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000" kern="1200" dirty="0" smtClean="0"/>
            <a:t>Odgajatelj</a:t>
          </a:r>
        </a:p>
      </dsp:txBody>
      <dsp:txXfrm>
        <a:off x="3800476" y="45604"/>
        <a:ext cx="3333721" cy="864000"/>
      </dsp:txXfrm>
    </dsp:sp>
    <dsp:sp modelId="{4B096CB1-5C59-413A-83D1-D463CC071103}">
      <dsp:nvSpPr>
        <dsp:cNvPr id="0" name=""/>
        <dsp:cNvSpPr/>
      </dsp:nvSpPr>
      <dsp:spPr>
        <a:xfrm>
          <a:off x="3800476" y="909604"/>
          <a:ext cx="3333721" cy="2675088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3000" kern="1200" dirty="0" smtClean="0"/>
            <a:t>Značajke djeteta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3000" kern="1200" dirty="0" smtClean="0"/>
            <a:t>Duljina boravka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3000" kern="1200" dirty="0" smtClean="0"/>
            <a:t>Broj odgajatelja i stručnih suradnika</a:t>
          </a:r>
          <a:endParaRPr lang="en-US" sz="3000" kern="1200" dirty="0"/>
        </a:p>
      </dsp:txBody>
      <dsp:txXfrm>
        <a:off x="3800476" y="909604"/>
        <a:ext cx="3333721" cy="267508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11CB9-FD47-4A3E-B138-F12C60CB0D41}">
      <dsp:nvSpPr>
        <dsp:cNvPr id="0" name=""/>
        <dsp:cNvSpPr/>
      </dsp:nvSpPr>
      <dsp:spPr>
        <a:xfrm rot="5400000">
          <a:off x="4706112" y="-1870558"/>
          <a:ext cx="877078" cy="484202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Faktor poticanja djetetovog razvoja i učenja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r=,381*;p=0,034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Veći broj djece u skupini niža razina važnosti KPP</a:t>
          </a:r>
          <a:endParaRPr lang="en-US" sz="1500" kern="1200" dirty="0"/>
        </a:p>
      </dsp:txBody>
      <dsp:txXfrm rot="-5400000">
        <a:off x="2723640" y="154729"/>
        <a:ext cx="4799209" cy="791448"/>
      </dsp:txXfrm>
    </dsp:sp>
    <dsp:sp modelId="{863E8E66-CB83-4DF9-B049-95C73F3E6515}">
      <dsp:nvSpPr>
        <dsp:cNvPr id="0" name=""/>
        <dsp:cNvSpPr/>
      </dsp:nvSpPr>
      <dsp:spPr>
        <a:xfrm>
          <a:off x="0" y="2279"/>
          <a:ext cx="2723639" cy="109634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Broj djece u skupini</a:t>
          </a:r>
          <a:endParaRPr lang="en-US" sz="2100" kern="1200" dirty="0"/>
        </a:p>
      </dsp:txBody>
      <dsp:txXfrm>
        <a:off x="53519" y="55798"/>
        <a:ext cx="2616601" cy="989310"/>
      </dsp:txXfrm>
    </dsp:sp>
    <dsp:sp modelId="{A5AA7706-6A5A-412C-97CF-084CD59079C5}">
      <dsp:nvSpPr>
        <dsp:cNvPr id="0" name=""/>
        <dsp:cNvSpPr/>
      </dsp:nvSpPr>
      <dsp:spPr>
        <a:xfrm rot="5400000">
          <a:off x="4706112" y="-719392"/>
          <a:ext cx="877078" cy="4842024"/>
        </a:xfrm>
        <a:prstGeom prst="round2Same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Faktor poštivanja različitosti: r=,474</a:t>
          </a:r>
          <a:r>
            <a:rPr lang="hr-HR" sz="1500" kern="1200" baseline="30000" dirty="0" smtClean="0"/>
            <a:t>**</a:t>
          </a:r>
          <a:r>
            <a:rPr lang="hr-HR" sz="1500" kern="1200" dirty="0" smtClean="0"/>
            <a:t>; p=0,008 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Partnerstva s roditeljima: r=,514</a:t>
          </a:r>
          <a:r>
            <a:rPr lang="hr-HR" sz="1500" kern="1200" baseline="30000" dirty="0" smtClean="0"/>
            <a:t>**</a:t>
          </a:r>
          <a:r>
            <a:rPr lang="hr-HR" sz="1500" kern="1200" dirty="0" smtClean="0"/>
            <a:t>; p=0,004</a:t>
          </a:r>
          <a:endParaRPr lang="en-US" sz="1500" kern="1200" dirty="0"/>
        </a:p>
      </dsp:txBody>
      <dsp:txXfrm rot="-5400000">
        <a:off x="2723640" y="1305895"/>
        <a:ext cx="4799209" cy="791448"/>
      </dsp:txXfrm>
    </dsp:sp>
    <dsp:sp modelId="{32E866DB-C19C-444A-BB80-CA256638C124}">
      <dsp:nvSpPr>
        <dsp:cNvPr id="0" name=""/>
        <dsp:cNvSpPr/>
      </dsp:nvSpPr>
      <dsp:spPr>
        <a:xfrm>
          <a:off x="0" y="1153445"/>
          <a:ext cx="2723639" cy="1096348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Opservirana razdražljivost</a:t>
          </a:r>
        </a:p>
      </dsp:txBody>
      <dsp:txXfrm>
        <a:off x="53519" y="1206964"/>
        <a:ext cx="2616601" cy="989310"/>
      </dsp:txXfrm>
    </dsp:sp>
    <dsp:sp modelId="{FB44C3A4-AC30-4692-9F21-04E163F311FE}">
      <dsp:nvSpPr>
        <dsp:cNvPr id="0" name=""/>
        <dsp:cNvSpPr/>
      </dsp:nvSpPr>
      <dsp:spPr>
        <a:xfrm rot="5400000">
          <a:off x="4706112" y="431773"/>
          <a:ext cx="877078" cy="4842024"/>
        </a:xfrm>
        <a:prstGeom prst="round2Same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Faktor partnerstva s roditeljima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r=-.402*; p=0,030</a:t>
          </a:r>
          <a:endParaRPr lang="en-US" sz="1500" kern="1200" dirty="0"/>
        </a:p>
      </dsp:txBody>
      <dsp:txXfrm rot="-5400000">
        <a:off x="2723640" y="2457061"/>
        <a:ext cx="4799209" cy="791448"/>
      </dsp:txXfrm>
    </dsp:sp>
    <dsp:sp modelId="{C48D9E96-446A-4868-91C0-E76C25672C8C}">
      <dsp:nvSpPr>
        <dsp:cNvPr id="0" name=""/>
        <dsp:cNvSpPr/>
      </dsp:nvSpPr>
      <dsp:spPr>
        <a:xfrm>
          <a:off x="0" y="2304611"/>
          <a:ext cx="2723639" cy="1096348"/>
        </a:xfrm>
        <a:prstGeom prst="round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Opservirana visoka samokritičnost</a:t>
          </a:r>
          <a:endParaRPr lang="en-US" sz="2100" kern="1200" dirty="0"/>
        </a:p>
      </dsp:txBody>
      <dsp:txXfrm>
        <a:off x="53519" y="2358130"/>
        <a:ext cx="2616601" cy="989310"/>
      </dsp:txXfrm>
    </dsp:sp>
    <dsp:sp modelId="{5825CA51-1DE0-4DB8-AEFF-9F63E76506CD}">
      <dsp:nvSpPr>
        <dsp:cNvPr id="0" name=""/>
        <dsp:cNvSpPr/>
      </dsp:nvSpPr>
      <dsp:spPr>
        <a:xfrm rot="5400000">
          <a:off x="4706112" y="1582939"/>
          <a:ext cx="877078" cy="4842024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500" kern="1200" dirty="0" smtClean="0"/>
            <a:t>Faktor poštivanja različitosti; r=,364*; p=0,044</a:t>
          </a:r>
          <a:endParaRPr lang="en-US" sz="1500" kern="1200" dirty="0"/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500" kern="1200" dirty="0" smtClean="0"/>
            <a:t>Faktor partnerstva s roditeljima:; r=,376*; p=0,041</a:t>
          </a:r>
          <a:endParaRPr lang="en-US" sz="1500" kern="1200" dirty="0"/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</dsp:txBody>
      <dsp:txXfrm rot="-5400000">
        <a:off x="2723640" y="3608227"/>
        <a:ext cx="4799209" cy="791448"/>
      </dsp:txXfrm>
    </dsp:sp>
    <dsp:sp modelId="{AFA51554-CE11-4D42-947F-7DFDEA3E3A5F}">
      <dsp:nvSpPr>
        <dsp:cNvPr id="0" name=""/>
        <dsp:cNvSpPr/>
      </dsp:nvSpPr>
      <dsp:spPr>
        <a:xfrm>
          <a:off x="0" y="3455777"/>
          <a:ext cx="2723639" cy="1096348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Opservirane teškoće održavanja pažnje kod djece</a:t>
          </a:r>
          <a:endParaRPr lang="en-US" sz="2100" kern="1200" dirty="0"/>
        </a:p>
      </dsp:txBody>
      <dsp:txXfrm>
        <a:off x="53519" y="3509296"/>
        <a:ext cx="2616601" cy="98931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679D16-E5CA-4129-991C-02119163CE2E}">
      <dsp:nvSpPr>
        <dsp:cNvPr id="0" name=""/>
        <dsp:cNvSpPr/>
      </dsp:nvSpPr>
      <dsp:spPr>
        <a:xfrm rot="5400000">
          <a:off x="338669" y="1835930"/>
          <a:ext cx="1026820" cy="116899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F6769E-65C8-4876-89F4-F5526F8E743C}">
      <dsp:nvSpPr>
        <dsp:cNvPr id="0" name=""/>
        <dsp:cNvSpPr/>
      </dsp:nvSpPr>
      <dsp:spPr>
        <a:xfrm>
          <a:off x="66624" y="697679"/>
          <a:ext cx="1728560" cy="1209936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Djeca u riziku za socijalnu isključenost</a:t>
          </a:r>
          <a:endParaRPr lang="hr-HR" sz="2100" kern="1200" dirty="0"/>
        </a:p>
      </dsp:txBody>
      <dsp:txXfrm>
        <a:off x="125699" y="756754"/>
        <a:ext cx="1610410" cy="1091786"/>
      </dsp:txXfrm>
    </dsp:sp>
    <dsp:sp modelId="{1A027E65-63BA-4FA6-B6C8-F483170563D5}">
      <dsp:nvSpPr>
        <dsp:cNvPr id="0" name=""/>
        <dsp:cNvSpPr/>
      </dsp:nvSpPr>
      <dsp:spPr>
        <a:xfrm>
          <a:off x="2248899" y="567977"/>
          <a:ext cx="4842836" cy="97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Odgajatelji procjenjuju visoku pojavnost djece koja su izložena RSI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 40% odgajatelja navodi više činitelja rizika; 30% razvojnu teškoću, 12% zdravstvenu; 11% socijalni status i 6% obitelj</a:t>
          </a:r>
          <a:endParaRPr lang="hr-HR" sz="1800" kern="1200" dirty="0"/>
        </a:p>
      </dsp:txBody>
      <dsp:txXfrm>
        <a:off x="2248899" y="567977"/>
        <a:ext cx="4842836" cy="977924"/>
      </dsp:txXfrm>
    </dsp:sp>
    <dsp:sp modelId="{0843CD4D-DF16-4356-BCB0-CD22B9D64230}">
      <dsp:nvSpPr>
        <dsp:cNvPr id="0" name=""/>
        <dsp:cNvSpPr/>
      </dsp:nvSpPr>
      <dsp:spPr>
        <a:xfrm rot="5400000">
          <a:off x="2598969" y="3195088"/>
          <a:ext cx="1026820" cy="116899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2059734"/>
            <a:satOff val="24125"/>
            <a:lumOff val="1022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120488-6F02-4230-BECF-0419B6F1CE18}">
      <dsp:nvSpPr>
        <dsp:cNvPr id="0" name=""/>
        <dsp:cNvSpPr/>
      </dsp:nvSpPr>
      <dsp:spPr>
        <a:xfrm>
          <a:off x="1628689" y="1940466"/>
          <a:ext cx="1728560" cy="1209936"/>
        </a:xfrm>
        <a:prstGeom prst="roundRect">
          <a:avLst>
            <a:gd name="adj" fmla="val 166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Odgajatelj </a:t>
          </a:r>
          <a:endParaRPr lang="hr-HR" sz="2100" kern="1200" dirty="0"/>
        </a:p>
      </dsp:txBody>
      <dsp:txXfrm>
        <a:off x="1687764" y="1999541"/>
        <a:ext cx="1610410" cy="1091786"/>
      </dsp:txXfrm>
    </dsp:sp>
    <dsp:sp modelId="{D37F5B37-E934-4364-8EFB-EF28EDB27D42}">
      <dsp:nvSpPr>
        <dsp:cNvPr id="0" name=""/>
        <dsp:cNvSpPr/>
      </dsp:nvSpPr>
      <dsp:spPr>
        <a:xfrm>
          <a:off x="3814312" y="1999071"/>
          <a:ext cx="4333648" cy="97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Važnost kvalitetan odgojno obrazovna praksa za djecu u RSI (Partnerstvo s obitelji)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Povezanost s procjenom pojavnosti pojedinih ponašanja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Veća varijabilnost na česticama RSI</a:t>
          </a:r>
          <a:endParaRPr lang="hr-HR" sz="1800" kern="1200" dirty="0"/>
        </a:p>
      </dsp:txBody>
      <dsp:txXfrm>
        <a:off x="3814312" y="1999071"/>
        <a:ext cx="4333648" cy="977924"/>
      </dsp:txXfrm>
    </dsp:sp>
    <dsp:sp modelId="{894C73E1-52A7-49C7-940E-BFD863F8763E}">
      <dsp:nvSpPr>
        <dsp:cNvPr id="0" name=""/>
        <dsp:cNvSpPr/>
      </dsp:nvSpPr>
      <dsp:spPr>
        <a:xfrm>
          <a:off x="3856900" y="3407477"/>
          <a:ext cx="2109967" cy="1299266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solidFill>
                <a:schemeClr val="accent2">
                  <a:lumMod val="50000"/>
                </a:schemeClr>
              </a:solidFill>
            </a:rPr>
            <a:t>KPP i djeca u RSI</a:t>
          </a:r>
          <a:endParaRPr lang="hr-HR" sz="2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920336" y="3470913"/>
        <a:ext cx="1983095" cy="1172394"/>
      </dsp:txXfrm>
    </dsp:sp>
    <dsp:sp modelId="{8D6CB235-63A1-45C6-8FB5-350B1F653776}">
      <dsp:nvSpPr>
        <dsp:cNvPr id="0" name=""/>
        <dsp:cNvSpPr/>
      </dsp:nvSpPr>
      <dsp:spPr>
        <a:xfrm>
          <a:off x="5996641" y="3576055"/>
          <a:ext cx="2405407" cy="977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800" kern="1200" dirty="0" smtClean="0"/>
            <a:t>Niža razina </a:t>
          </a:r>
          <a:r>
            <a:rPr lang="hr-HR" sz="1800" kern="1200" dirty="0" err="1" smtClean="0"/>
            <a:t>samoprocjenjenih</a:t>
          </a:r>
          <a:r>
            <a:rPr lang="hr-HR" sz="1800" kern="1200" dirty="0" smtClean="0"/>
            <a:t> ponašanja odgajatelja koja promiču KPP upravo u odnosu na skupinu djece u RSI  </a:t>
          </a:r>
          <a:endParaRPr lang="hr-HR" sz="1800" kern="1200" dirty="0"/>
        </a:p>
      </dsp:txBody>
      <dsp:txXfrm>
        <a:off x="5996641" y="3576055"/>
        <a:ext cx="2405407" cy="97792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A3125A-F294-4699-9A03-3F2D132B9E56}">
      <dsp:nvSpPr>
        <dsp:cNvPr id="0" name=""/>
        <dsp:cNvSpPr/>
      </dsp:nvSpPr>
      <dsp:spPr>
        <a:xfrm rot="5400000">
          <a:off x="528236" y="1736601"/>
          <a:ext cx="1569594" cy="2611770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098463-BFA8-42FF-8E79-2AC2B486F7A9}">
      <dsp:nvSpPr>
        <dsp:cNvPr id="0" name=""/>
        <dsp:cNvSpPr/>
      </dsp:nvSpPr>
      <dsp:spPr>
        <a:xfrm>
          <a:off x="266231" y="2516958"/>
          <a:ext cx="2357920" cy="2066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600" kern="1200" dirty="0" smtClean="0"/>
            <a:t>Djeca u riziku za socijalnu isključenost</a:t>
          </a:r>
          <a:endParaRPr lang="hr-HR" sz="3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FF0000"/>
              </a:solidFill>
            </a:rPr>
            <a:t>Višestruki rizici za životnu marginalizaciju</a:t>
          </a:r>
          <a:endParaRPr lang="hr-HR" sz="1800" kern="1200" dirty="0">
            <a:solidFill>
              <a:srgbClr val="FF0000"/>
            </a:solidFill>
          </a:endParaRPr>
        </a:p>
      </dsp:txBody>
      <dsp:txXfrm>
        <a:off x="266231" y="2516958"/>
        <a:ext cx="2357920" cy="2066855"/>
      </dsp:txXfrm>
    </dsp:sp>
    <dsp:sp modelId="{265F308E-92AB-4296-BC33-B0AAC3CBA4FF}">
      <dsp:nvSpPr>
        <dsp:cNvPr id="0" name=""/>
        <dsp:cNvSpPr/>
      </dsp:nvSpPr>
      <dsp:spPr>
        <a:xfrm>
          <a:off x="2179261" y="1544320"/>
          <a:ext cx="444890" cy="444890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B0BAF0-22E5-4319-A02F-9DC6BE1990A0}">
      <dsp:nvSpPr>
        <dsp:cNvPr id="0" name=""/>
        <dsp:cNvSpPr/>
      </dsp:nvSpPr>
      <dsp:spPr>
        <a:xfrm rot="5400000">
          <a:off x="3414791" y="1022320"/>
          <a:ext cx="1569594" cy="261177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2A86FF-C715-43C0-B634-71917ED0A754}">
      <dsp:nvSpPr>
        <dsp:cNvPr id="0" name=""/>
        <dsp:cNvSpPr/>
      </dsp:nvSpPr>
      <dsp:spPr>
        <a:xfrm>
          <a:off x="3152787" y="1802677"/>
          <a:ext cx="2357920" cy="2066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600" kern="1200" dirty="0" smtClean="0"/>
            <a:t>Odgajatelji </a:t>
          </a:r>
          <a:endParaRPr lang="hr-HR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Kvalitetna odgojno- obrazovna praksa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Izjednačavanje mogućnosti 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>
              <a:solidFill>
                <a:srgbClr val="00B050"/>
              </a:solidFill>
            </a:rPr>
            <a:t>Prevencija isključenosti</a:t>
          </a:r>
          <a:endParaRPr lang="hr-HR" sz="2000" kern="1200" dirty="0">
            <a:solidFill>
              <a:srgbClr val="00B050"/>
            </a:solidFill>
          </a:endParaRPr>
        </a:p>
      </dsp:txBody>
      <dsp:txXfrm>
        <a:off x="3152787" y="1802677"/>
        <a:ext cx="2357920" cy="2066855"/>
      </dsp:txXfrm>
    </dsp:sp>
    <dsp:sp modelId="{F3A272F5-E7B7-456D-B023-A130498DF1E9}">
      <dsp:nvSpPr>
        <dsp:cNvPr id="0" name=""/>
        <dsp:cNvSpPr/>
      </dsp:nvSpPr>
      <dsp:spPr>
        <a:xfrm>
          <a:off x="5065817" y="830039"/>
          <a:ext cx="444890" cy="444890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0EA30-4D36-433F-9435-7595CCABBFBD}">
      <dsp:nvSpPr>
        <dsp:cNvPr id="0" name=""/>
        <dsp:cNvSpPr/>
      </dsp:nvSpPr>
      <dsp:spPr>
        <a:xfrm rot="5400000">
          <a:off x="6301347" y="308039"/>
          <a:ext cx="1569594" cy="2611770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F3E79-502B-4A35-876F-EF266A61DFD9}">
      <dsp:nvSpPr>
        <dsp:cNvPr id="0" name=""/>
        <dsp:cNvSpPr/>
      </dsp:nvSpPr>
      <dsp:spPr>
        <a:xfrm>
          <a:off x="6039342" y="1088396"/>
          <a:ext cx="2357920" cy="2066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600" kern="1200" dirty="0" smtClean="0"/>
            <a:t>Modeli odgovora na odgojno-obrazovne </a:t>
          </a:r>
          <a:endParaRPr lang="hr-HR" sz="3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800" kern="1200" dirty="0" smtClean="0">
              <a:solidFill>
                <a:srgbClr val="00B050"/>
              </a:solidFill>
            </a:rPr>
            <a:t>Pravo na sudjelovanje i dostupnost resursa</a:t>
          </a:r>
          <a:endParaRPr lang="hr-HR" sz="1800" kern="1200" dirty="0">
            <a:solidFill>
              <a:srgbClr val="00B050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hr-HR" sz="1800" kern="1200" dirty="0" smtClean="0">
              <a:solidFill>
                <a:schemeClr val="tx1"/>
              </a:solidFill>
            </a:rPr>
            <a:t>Profesionalni razvoj </a:t>
          </a:r>
          <a:r>
            <a:rPr lang="hr-HR" sz="1800" kern="1200" dirty="0" smtClean="0"/>
            <a:t>odgajatelja i zajednice </a:t>
          </a:r>
          <a:endParaRPr lang="hr-HR" sz="1800" kern="1200" dirty="0"/>
        </a:p>
      </dsp:txBody>
      <dsp:txXfrm>
        <a:off x="6039342" y="1088396"/>
        <a:ext cx="2357920" cy="20668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F353F4-F346-4A4A-8406-B21C496B8AF7}">
      <dsp:nvSpPr>
        <dsp:cNvPr id="0" name=""/>
        <dsp:cNvSpPr/>
      </dsp:nvSpPr>
      <dsp:spPr>
        <a:xfrm>
          <a:off x="5486625" y="2433374"/>
          <a:ext cx="2845149" cy="26060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Zdravlje i dobrobit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Životno okruženje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 Sigurnost i zaštita od povreda ljudskih prava</a:t>
          </a:r>
          <a:endParaRPr lang="hr-HR" sz="1800" kern="1200" dirty="0"/>
        </a:p>
      </dsp:txBody>
      <dsp:txXfrm>
        <a:off x="6397417" y="3142145"/>
        <a:ext cx="1877110" cy="1840077"/>
      </dsp:txXfrm>
    </dsp:sp>
    <dsp:sp modelId="{41EE679A-3D70-45FC-90E7-51CAD8882DD2}">
      <dsp:nvSpPr>
        <dsp:cNvPr id="0" name=""/>
        <dsp:cNvSpPr/>
      </dsp:nvSpPr>
      <dsp:spPr>
        <a:xfrm>
          <a:off x="5329092" y="-72798"/>
          <a:ext cx="3002682" cy="22477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Materijalni i ekonomski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Pristup javnim i kulturnim uslugama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Socijalna zaštita 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Kulturne i obrazovne aktivnosti</a:t>
          </a:r>
          <a:endParaRPr lang="hr-HR" sz="1800" kern="1200" dirty="0"/>
        </a:p>
      </dsp:txBody>
      <dsp:txXfrm>
        <a:off x="6279273" y="-23422"/>
        <a:ext cx="2003125" cy="1587060"/>
      </dsp:txXfrm>
    </dsp:sp>
    <dsp:sp modelId="{A2A715E3-A74D-4151-A687-0CDE5F2015A3}">
      <dsp:nvSpPr>
        <dsp:cNvPr id="0" name=""/>
        <dsp:cNvSpPr/>
      </dsp:nvSpPr>
      <dsp:spPr>
        <a:xfrm>
          <a:off x="0" y="-44793"/>
          <a:ext cx="2632131" cy="1705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Ekonomsko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Političko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Kulturno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Socijalno</a:t>
          </a:r>
          <a:endParaRPr lang="hr-HR" sz="1800" kern="1200" dirty="0"/>
        </a:p>
      </dsp:txBody>
      <dsp:txXfrm>
        <a:off x="37454" y="-7339"/>
        <a:ext cx="1767583" cy="1203860"/>
      </dsp:txXfrm>
    </dsp:sp>
    <dsp:sp modelId="{7DF0D5B7-32F2-44CD-ACDD-2DE2576A954E}">
      <dsp:nvSpPr>
        <dsp:cNvPr id="0" name=""/>
        <dsp:cNvSpPr/>
      </dsp:nvSpPr>
      <dsp:spPr>
        <a:xfrm>
          <a:off x="1088744" y="101362"/>
          <a:ext cx="2307110" cy="2307110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Sudjelovanje</a:t>
          </a:r>
          <a:endParaRPr lang="hr-HR" sz="2000" kern="1200" dirty="0"/>
        </a:p>
      </dsp:txBody>
      <dsp:txXfrm>
        <a:off x="1764481" y="777099"/>
        <a:ext cx="1631373" cy="1631373"/>
      </dsp:txXfrm>
    </dsp:sp>
    <dsp:sp modelId="{5187997C-0983-43A0-AD9E-AD0EA935A3BF}">
      <dsp:nvSpPr>
        <dsp:cNvPr id="0" name=""/>
        <dsp:cNvSpPr/>
      </dsp:nvSpPr>
      <dsp:spPr>
        <a:xfrm rot="5400000">
          <a:off x="4139481" y="197315"/>
          <a:ext cx="2307110" cy="2307110"/>
        </a:xfrm>
        <a:prstGeom prst="pieWedg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smtClean="0"/>
            <a:t>Resursi</a:t>
          </a:r>
          <a:endParaRPr lang="hr-HR" sz="2000" kern="1200" dirty="0"/>
        </a:p>
      </dsp:txBody>
      <dsp:txXfrm rot="-5400000">
        <a:off x="4139481" y="873052"/>
        <a:ext cx="1631373" cy="1631373"/>
      </dsp:txXfrm>
    </dsp:sp>
    <dsp:sp modelId="{70184BBD-CEC5-4F20-BDDD-2AF98BFF5B2E}">
      <dsp:nvSpPr>
        <dsp:cNvPr id="0" name=""/>
        <dsp:cNvSpPr/>
      </dsp:nvSpPr>
      <dsp:spPr>
        <a:xfrm rot="10800000">
          <a:off x="4217323" y="2924203"/>
          <a:ext cx="2307110" cy="2307110"/>
        </a:xfrm>
        <a:prstGeom prst="pieWedge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Kvaliteta života</a:t>
          </a:r>
          <a:endParaRPr lang="hr-HR" sz="2000" kern="1200" dirty="0"/>
        </a:p>
      </dsp:txBody>
      <dsp:txXfrm rot="10800000">
        <a:off x="4217323" y="2924203"/>
        <a:ext cx="1631373" cy="1631373"/>
      </dsp:txXfrm>
    </dsp:sp>
    <dsp:sp modelId="{105BFD87-DCFB-4EBB-985C-B6D77BE3FC71}">
      <dsp:nvSpPr>
        <dsp:cNvPr id="0" name=""/>
        <dsp:cNvSpPr/>
      </dsp:nvSpPr>
      <dsp:spPr>
        <a:xfrm rot="16200000">
          <a:off x="2866765" y="1832121"/>
          <a:ext cx="1776106" cy="1805844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D69544-C6F3-4E14-A461-8E2C7F5FB24A}">
      <dsp:nvSpPr>
        <dsp:cNvPr id="0" name=""/>
        <dsp:cNvSpPr/>
      </dsp:nvSpPr>
      <dsp:spPr>
        <a:xfrm rot="19008701">
          <a:off x="1456033" y="2806145"/>
          <a:ext cx="796566" cy="692666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B48D37-73C6-4E7C-B298-0736DA285A7A}">
      <dsp:nvSpPr>
        <dsp:cNvPr id="0" name=""/>
        <dsp:cNvSpPr/>
      </dsp:nvSpPr>
      <dsp:spPr>
        <a:xfrm rot="16464088">
          <a:off x="1456033" y="5071453"/>
          <a:ext cx="796566" cy="692666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0FEDEF-1619-4385-8016-6DB740108F1F}">
      <dsp:nvSpPr>
        <dsp:cNvPr id="0" name=""/>
        <dsp:cNvSpPr/>
      </dsp:nvSpPr>
      <dsp:spPr>
        <a:xfrm>
          <a:off x="6408" y="0"/>
          <a:ext cx="4739202" cy="7271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100" kern="1200" dirty="0" smtClean="0"/>
            <a:t>Deprivacija</a:t>
          </a:r>
          <a:endParaRPr lang="hr-HR" sz="4100" kern="1200" dirty="0"/>
        </a:p>
      </dsp:txBody>
      <dsp:txXfrm>
        <a:off x="27706" y="21298"/>
        <a:ext cx="4696606" cy="684556"/>
      </dsp:txXfrm>
    </dsp:sp>
    <dsp:sp modelId="{37F012D5-7DE3-495F-8F7E-4FA8DD6FE635}">
      <dsp:nvSpPr>
        <dsp:cNvPr id="0" name=""/>
        <dsp:cNvSpPr/>
      </dsp:nvSpPr>
      <dsp:spPr>
        <a:xfrm>
          <a:off x="662717" y="861725"/>
          <a:ext cx="727152" cy="727152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9967D-67DD-4A4A-BB21-5196BBE86B3E}">
      <dsp:nvSpPr>
        <dsp:cNvPr id="0" name=""/>
        <dsp:cNvSpPr/>
      </dsp:nvSpPr>
      <dsp:spPr>
        <a:xfrm>
          <a:off x="1433499" y="861725"/>
          <a:ext cx="2649394" cy="727152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300" kern="1200" dirty="0" smtClean="0"/>
            <a:t>Ekonomska</a:t>
          </a:r>
          <a:endParaRPr lang="hr-HR" sz="2300" kern="1200" dirty="0"/>
        </a:p>
      </dsp:txBody>
      <dsp:txXfrm>
        <a:off x="1469002" y="897228"/>
        <a:ext cx="2578388" cy="656146"/>
      </dsp:txXfrm>
    </dsp:sp>
    <dsp:sp modelId="{8386FBA4-0CDA-4EC2-9030-C361F3D27728}">
      <dsp:nvSpPr>
        <dsp:cNvPr id="0" name=""/>
        <dsp:cNvSpPr/>
      </dsp:nvSpPr>
      <dsp:spPr>
        <a:xfrm>
          <a:off x="662717" y="1676136"/>
          <a:ext cx="727152" cy="727152"/>
        </a:xfrm>
        <a:prstGeom prst="roundRect">
          <a:avLst>
            <a:gd name="adj" fmla="val 1667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A9443-FFDA-4D33-8C00-5BCBA652A092}">
      <dsp:nvSpPr>
        <dsp:cNvPr id="0" name=""/>
        <dsp:cNvSpPr/>
      </dsp:nvSpPr>
      <dsp:spPr>
        <a:xfrm>
          <a:off x="1433499" y="1676136"/>
          <a:ext cx="2649394" cy="727152"/>
        </a:xfrm>
        <a:prstGeom prst="roundRect">
          <a:avLst>
            <a:gd name="adj" fmla="val 1667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300" kern="1200" dirty="0" smtClean="0"/>
            <a:t>Socijalna</a:t>
          </a:r>
          <a:endParaRPr lang="hr-HR" sz="2300" kern="1200" dirty="0"/>
        </a:p>
      </dsp:txBody>
      <dsp:txXfrm>
        <a:off x="1469002" y="1711639"/>
        <a:ext cx="2578388" cy="656146"/>
      </dsp:txXfrm>
    </dsp:sp>
    <dsp:sp modelId="{865ECCDF-D25F-4509-A3C5-CE3BE48128AC}">
      <dsp:nvSpPr>
        <dsp:cNvPr id="0" name=""/>
        <dsp:cNvSpPr/>
      </dsp:nvSpPr>
      <dsp:spPr>
        <a:xfrm>
          <a:off x="662717" y="2490547"/>
          <a:ext cx="727152" cy="727152"/>
        </a:xfrm>
        <a:prstGeom prst="roundRect">
          <a:avLst>
            <a:gd name="adj" fmla="val 1667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4839FD-40A3-40C7-A739-1BB47D130A43}">
      <dsp:nvSpPr>
        <dsp:cNvPr id="0" name=""/>
        <dsp:cNvSpPr/>
      </dsp:nvSpPr>
      <dsp:spPr>
        <a:xfrm>
          <a:off x="1433499" y="2490547"/>
          <a:ext cx="2649394" cy="727152"/>
        </a:xfrm>
        <a:prstGeom prst="roundRect">
          <a:avLst>
            <a:gd name="adj" fmla="val 1667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300" kern="1200" dirty="0" smtClean="0"/>
            <a:t>Kulturna</a:t>
          </a:r>
          <a:endParaRPr lang="hr-HR" sz="2300" kern="1200" dirty="0"/>
        </a:p>
      </dsp:txBody>
      <dsp:txXfrm>
        <a:off x="1469002" y="2526050"/>
        <a:ext cx="2578388" cy="656146"/>
      </dsp:txXfrm>
    </dsp:sp>
    <dsp:sp modelId="{8E652AA3-764E-458E-BD18-265CC3288553}">
      <dsp:nvSpPr>
        <dsp:cNvPr id="0" name=""/>
        <dsp:cNvSpPr/>
      </dsp:nvSpPr>
      <dsp:spPr>
        <a:xfrm>
          <a:off x="662717" y="3304959"/>
          <a:ext cx="727152" cy="727152"/>
        </a:xfrm>
        <a:prstGeom prst="roundRect">
          <a:avLst>
            <a:gd name="adj" fmla="val 166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C55CC-8DD4-4AC4-8658-D344C8748531}">
      <dsp:nvSpPr>
        <dsp:cNvPr id="0" name=""/>
        <dsp:cNvSpPr/>
      </dsp:nvSpPr>
      <dsp:spPr>
        <a:xfrm>
          <a:off x="1419536" y="3308644"/>
          <a:ext cx="2649394" cy="727152"/>
        </a:xfrm>
        <a:prstGeom prst="roundRect">
          <a:avLst>
            <a:gd name="adj" fmla="val 1667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300" kern="1200" dirty="0" smtClean="0"/>
            <a:t>Zdravstvena</a:t>
          </a:r>
          <a:endParaRPr lang="hr-HR" sz="2300" kern="1200" dirty="0"/>
        </a:p>
      </dsp:txBody>
      <dsp:txXfrm>
        <a:off x="1455039" y="3344147"/>
        <a:ext cx="2578388" cy="6561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235FB3-6896-44F3-BF85-A2A1E85CB6AE}">
      <dsp:nvSpPr>
        <dsp:cNvPr id="0" name=""/>
        <dsp:cNvSpPr/>
      </dsp:nvSpPr>
      <dsp:spPr>
        <a:xfrm>
          <a:off x="946739" y="-26863"/>
          <a:ext cx="4171753" cy="4171753"/>
        </a:xfrm>
        <a:prstGeom prst="circularArrow">
          <a:avLst>
            <a:gd name="adj1" fmla="val 5689"/>
            <a:gd name="adj2" fmla="val 340510"/>
            <a:gd name="adj3" fmla="val 12474738"/>
            <a:gd name="adj4" fmla="val 18232045"/>
            <a:gd name="adj5" fmla="val 5908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2D038-2C8C-4910-8A77-E662F8DA2512}">
      <dsp:nvSpPr>
        <dsp:cNvPr id="0" name=""/>
        <dsp:cNvSpPr/>
      </dsp:nvSpPr>
      <dsp:spPr>
        <a:xfrm>
          <a:off x="1581461" y="195729"/>
          <a:ext cx="2902308" cy="145115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Socijalna isključenost</a:t>
          </a:r>
          <a:endParaRPr lang="hr-HR" sz="2800" kern="1200" dirty="0"/>
        </a:p>
      </dsp:txBody>
      <dsp:txXfrm>
        <a:off x="1652300" y="266568"/>
        <a:ext cx="2760630" cy="1309476"/>
      </dsp:txXfrm>
    </dsp:sp>
    <dsp:sp modelId="{C7B9B4BA-FB5E-4941-9162-C1D2B5E6C8E1}">
      <dsp:nvSpPr>
        <dsp:cNvPr id="0" name=""/>
        <dsp:cNvSpPr/>
      </dsp:nvSpPr>
      <dsp:spPr>
        <a:xfrm>
          <a:off x="3162575" y="2934298"/>
          <a:ext cx="2902308" cy="1451154"/>
        </a:xfrm>
        <a:prstGeom prst="roundRect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Djeca izložena  riziku  socijalne isključenosti</a:t>
          </a:r>
          <a:endParaRPr lang="hr-HR" sz="2800" kern="1200" dirty="0"/>
        </a:p>
      </dsp:txBody>
      <dsp:txXfrm>
        <a:off x="3233414" y="3005137"/>
        <a:ext cx="2760630" cy="1309476"/>
      </dsp:txXfrm>
    </dsp:sp>
    <dsp:sp modelId="{6DD3D694-C5F5-46DD-9C37-27CB9AA79F61}">
      <dsp:nvSpPr>
        <dsp:cNvPr id="0" name=""/>
        <dsp:cNvSpPr/>
      </dsp:nvSpPr>
      <dsp:spPr>
        <a:xfrm>
          <a:off x="348" y="2934298"/>
          <a:ext cx="2902308" cy="1451154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Ustanove RIPOO</a:t>
          </a:r>
          <a:endParaRPr lang="hr-HR" sz="2800" kern="1200" dirty="0"/>
        </a:p>
      </dsp:txBody>
      <dsp:txXfrm>
        <a:off x="71187" y="3005137"/>
        <a:ext cx="2760630" cy="13094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CF161-32FF-4A5B-94C6-4376109FA57F}">
      <dsp:nvSpPr>
        <dsp:cNvPr id="0" name=""/>
        <dsp:cNvSpPr/>
      </dsp:nvSpPr>
      <dsp:spPr>
        <a:xfrm>
          <a:off x="0" y="0"/>
          <a:ext cx="2681014" cy="28660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Pravo na život, razvoj, uvažavanje bez diskriminacije i uključivanje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Pružanje adekvatne podrške roditeljima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Temelj za zakonodavstvo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Praktičari se rukovoditi</a:t>
          </a:r>
          <a:endParaRPr lang="hr-HR" sz="1800" kern="1200" dirty="0"/>
        </a:p>
      </dsp:txBody>
      <dsp:txXfrm>
        <a:off x="65955" y="65955"/>
        <a:ext cx="2549104" cy="2119955"/>
      </dsp:txXfrm>
    </dsp:sp>
    <dsp:sp modelId="{3BB015DB-614E-4501-87E7-2418A0F6D6F4}">
      <dsp:nvSpPr>
        <dsp:cNvPr id="0" name=""/>
        <dsp:cNvSpPr/>
      </dsp:nvSpPr>
      <dsp:spPr>
        <a:xfrm>
          <a:off x="1129650" y="1563137"/>
          <a:ext cx="3053307" cy="3053307"/>
        </a:xfrm>
        <a:prstGeom prst="leftCircularArrow">
          <a:avLst>
            <a:gd name="adj1" fmla="val 2093"/>
            <a:gd name="adj2" fmla="val 251251"/>
            <a:gd name="adj3" fmla="val 2668171"/>
            <a:gd name="adj4" fmla="val 9665898"/>
            <a:gd name="adj5" fmla="val 244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B915D-680C-4437-921B-D85CD4F9764F}">
      <dsp:nvSpPr>
        <dsp:cNvPr id="0" name=""/>
        <dsp:cNvSpPr/>
      </dsp:nvSpPr>
      <dsp:spPr>
        <a:xfrm>
          <a:off x="503400" y="2702668"/>
          <a:ext cx="1837638" cy="73076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Konvencija o pravima djeteta</a:t>
          </a:r>
          <a:endParaRPr lang="hr-HR" sz="2100" kern="1200" dirty="0"/>
        </a:p>
      </dsp:txBody>
      <dsp:txXfrm>
        <a:off x="524803" y="2724071"/>
        <a:ext cx="1794832" cy="687962"/>
      </dsp:txXfrm>
    </dsp:sp>
    <dsp:sp modelId="{8805246C-9BE3-4DE9-924A-7BB93D0EAA51}">
      <dsp:nvSpPr>
        <dsp:cNvPr id="0" name=""/>
        <dsp:cNvSpPr/>
      </dsp:nvSpPr>
      <dsp:spPr>
        <a:xfrm>
          <a:off x="3124144" y="1316650"/>
          <a:ext cx="2473349" cy="27234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Cilj </a:t>
          </a:r>
          <a:r>
            <a:rPr lang="hr-HR" sz="1800" kern="1200" dirty="0" err="1" smtClean="0"/>
            <a:t>OiO</a:t>
          </a:r>
          <a:r>
            <a:rPr lang="hr-HR" sz="1800" kern="1200" dirty="0" smtClean="0"/>
            <a:t> je razvoj vještina, sposobnosti učenja, .. 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Usmjeren na dijete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Važnost kvalitete </a:t>
          </a:r>
          <a:r>
            <a:rPr lang="hr-HR" sz="1800" kern="1200" dirty="0" err="1" smtClean="0"/>
            <a:t>OiO</a:t>
          </a:r>
          <a:endParaRPr lang="hr-HR" sz="1800" kern="1200" dirty="0"/>
        </a:p>
      </dsp:txBody>
      <dsp:txXfrm>
        <a:off x="3186819" y="1962927"/>
        <a:ext cx="2347999" cy="2014526"/>
      </dsp:txXfrm>
    </dsp:sp>
    <dsp:sp modelId="{C160B345-9E06-480E-B0D3-AEC8495EE0DC}">
      <dsp:nvSpPr>
        <dsp:cNvPr id="0" name=""/>
        <dsp:cNvSpPr/>
      </dsp:nvSpPr>
      <dsp:spPr>
        <a:xfrm>
          <a:off x="4221879" y="-123674"/>
          <a:ext cx="2893632" cy="2893632"/>
        </a:xfrm>
        <a:prstGeom prst="circularArrow">
          <a:avLst>
            <a:gd name="adj1" fmla="val 2208"/>
            <a:gd name="adj2" fmla="val 265819"/>
            <a:gd name="adj3" fmla="val 18922525"/>
            <a:gd name="adj4" fmla="val 11939366"/>
            <a:gd name="adj5" fmla="val 2576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5973E-F61A-4510-8DD2-4FFA6CCFBF16}">
      <dsp:nvSpPr>
        <dsp:cNvPr id="0" name=""/>
        <dsp:cNvSpPr/>
      </dsp:nvSpPr>
      <dsp:spPr>
        <a:xfrm>
          <a:off x="3647983" y="1209413"/>
          <a:ext cx="1837638" cy="730768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ISSA pristup</a:t>
          </a:r>
          <a:endParaRPr lang="hr-HR" sz="2100" kern="1200" dirty="0"/>
        </a:p>
      </dsp:txBody>
      <dsp:txXfrm>
        <a:off x="3669386" y="1230816"/>
        <a:ext cx="1794832" cy="687962"/>
      </dsp:txXfrm>
    </dsp:sp>
    <dsp:sp modelId="{80E8704D-B3F2-4856-B15E-E6FAF8340DE5}">
      <dsp:nvSpPr>
        <dsp:cNvPr id="0" name=""/>
        <dsp:cNvSpPr/>
      </dsp:nvSpPr>
      <dsp:spPr>
        <a:xfrm>
          <a:off x="5790179" y="545481"/>
          <a:ext cx="2699516" cy="28991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Nije jednostavno opisati (struktura, kvaliteta odnosa)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Smjernice u pravila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FF0000"/>
              </a:solidFill>
            </a:rPr>
            <a:t>Praktičara</a:t>
          </a:r>
          <a:endParaRPr lang="hr-HR" sz="1800" kern="1200" dirty="0">
            <a:solidFill>
              <a:srgbClr val="FF00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>
              <a:solidFill>
                <a:srgbClr val="FF0000"/>
              </a:solidFill>
            </a:rPr>
            <a:t>Koncept oko kojeg se treba složiti</a:t>
          </a:r>
          <a:endParaRPr lang="hr-HR" sz="1800" kern="1200" dirty="0">
            <a:solidFill>
              <a:srgbClr val="FF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000" kern="1200" dirty="0">
            <a:solidFill>
              <a:srgbClr val="FF0000"/>
            </a:solidFill>
          </a:endParaRPr>
        </a:p>
      </dsp:txBody>
      <dsp:txXfrm>
        <a:off x="5856897" y="612199"/>
        <a:ext cx="2566080" cy="2144500"/>
      </dsp:txXfrm>
    </dsp:sp>
    <dsp:sp modelId="{1C2F0160-669C-4889-A217-1C96FF27723E}">
      <dsp:nvSpPr>
        <dsp:cNvPr id="0" name=""/>
        <dsp:cNvSpPr/>
      </dsp:nvSpPr>
      <dsp:spPr>
        <a:xfrm>
          <a:off x="6303910" y="3014253"/>
          <a:ext cx="1837638" cy="730768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Kvaliteta </a:t>
          </a:r>
          <a:r>
            <a:rPr lang="hr-HR" sz="2100" kern="1200" dirty="0" err="1" smtClean="0"/>
            <a:t>OiO</a:t>
          </a:r>
          <a:r>
            <a:rPr lang="hr-HR" sz="2100" kern="1200" dirty="0" smtClean="0"/>
            <a:t> </a:t>
          </a:r>
          <a:endParaRPr lang="hr-HR" sz="2100" kern="1200" dirty="0"/>
        </a:p>
      </dsp:txBody>
      <dsp:txXfrm>
        <a:off x="6325313" y="3035656"/>
        <a:ext cx="1794832" cy="6879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CF161-32FF-4A5B-94C6-4376109FA57F}">
      <dsp:nvSpPr>
        <dsp:cNvPr id="0" name=""/>
        <dsp:cNvSpPr/>
      </dsp:nvSpPr>
      <dsp:spPr>
        <a:xfrm>
          <a:off x="0" y="0"/>
          <a:ext cx="2571609" cy="27490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Praktičari oblikovali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Povezanost teorije i prakse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Uvažavanje interesa djeteta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Autonomija praktičara</a:t>
          </a:r>
          <a:endParaRPr lang="hr-HR" sz="2000" kern="1200" dirty="0"/>
        </a:p>
      </dsp:txBody>
      <dsp:txXfrm>
        <a:off x="63263" y="63263"/>
        <a:ext cx="2445083" cy="2033446"/>
      </dsp:txXfrm>
    </dsp:sp>
    <dsp:sp modelId="{3BB015DB-614E-4501-87E7-2418A0F6D6F4}">
      <dsp:nvSpPr>
        <dsp:cNvPr id="0" name=""/>
        <dsp:cNvSpPr/>
      </dsp:nvSpPr>
      <dsp:spPr>
        <a:xfrm>
          <a:off x="1506736" y="1859873"/>
          <a:ext cx="2340911" cy="2340911"/>
        </a:xfrm>
        <a:prstGeom prst="leftCircularArrow">
          <a:avLst>
            <a:gd name="adj1" fmla="val 2900"/>
            <a:gd name="adj2" fmla="val 354793"/>
            <a:gd name="adj3" fmla="val 2985092"/>
            <a:gd name="adj4" fmla="val 9879277"/>
            <a:gd name="adj5" fmla="val 338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B915D-680C-4437-921B-D85CD4F9764F}">
      <dsp:nvSpPr>
        <dsp:cNvPr id="0" name=""/>
        <dsp:cNvSpPr/>
      </dsp:nvSpPr>
      <dsp:spPr>
        <a:xfrm>
          <a:off x="738069" y="2619663"/>
          <a:ext cx="1762649" cy="7009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2001.</a:t>
          </a:r>
          <a:endParaRPr lang="hr-HR" sz="2100" kern="1200" dirty="0"/>
        </a:p>
      </dsp:txBody>
      <dsp:txXfrm>
        <a:off x="758599" y="2640193"/>
        <a:ext cx="1721589" cy="659887"/>
      </dsp:txXfrm>
    </dsp:sp>
    <dsp:sp modelId="{8805246C-9BE3-4DE9-924A-7BB93D0EAA51}">
      <dsp:nvSpPr>
        <dsp:cNvPr id="0" name=""/>
        <dsp:cNvSpPr/>
      </dsp:nvSpPr>
      <dsp:spPr>
        <a:xfrm>
          <a:off x="2711822" y="1425765"/>
          <a:ext cx="2372418" cy="2381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Alati za </a:t>
          </a:r>
          <a:r>
            <a:rPr lang="hr-HR" sz="2000" kern="1200" dirty="0" err="1" smtClean="0"/>
            <a:t>samoprocjenu</a:t>
          </a:r>
          <a:r>
            <a:rPr lang="hr-HR" sz="2000" kern="1200" dirty="0" smtClean="0"/>
            <a:t>, </a:t>
          </a:r>
          <a:r>
            <a:rPr lang="hr-HR" sz="2000" kern="1200" dirty="0" err="1" smtClean="0"/>
            <a:t>menotriranje</a:t>
          </a:r>
          <a:r>
            <a:rPr lang="hr-HR" sz="2000" kern="1200" dirty="0" smtClean="0"/>
            <a:t>, seminare i certificiranje</a:t>
          </a:r>
          <a:endParaRPr lang="hr-HR" sz="2000" kern="1200" dirty="0"/>
        </a:p>
      </dsp:txBody>
      <dsp:txXfrm>
        <a:off x="2766626" y="1990884"/>
        <a:ext cx="2262810" cy="1761545"/>
      </dsp:txXfrm>
    </dsp:sp>
    <dsp:sp modelId="{C160B345-9E06-480E-B0D3-AEC8495EE0DC}">
      <dsp:nvSpPr>
        <dsp:cNvPr id="0" name=""/>
        <dsp:cNvSpPr/>
      </dsp:nvSpPr>
      <dsp:spPr>
        <a:xfrm>
          <a:off x="4300700" y="-162780"/>
          <a:ext cx="2964130" cy="2964130"/>
        </a:xfrm>
        <a:prstGeom prst="circularArrow">
          <a:avLst>
            <a:gd name="adj1" fmla="val 2291"/>
            <a:gd name="adj2" fmla="val 276253"/>
            <a:gd name="adj3" fmla="val 18598688"/>
            <a:gd name="adj4" fmla="val 11625962"/>
            <a:gd name="adj5" fmla="val 2672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5973E-F61A-4510-8DD2-4FFA6CCFBF16}">
      <dsp:nvSpPr>
        <dsp:cNvPr id="0" name=""/>
        <dsp:cNvSpPr/>
      </dsp:nvSpPr>
      <dsp:spPr>
        <a:xfrm>
          <a:off x="3533386" y="984118"/>
          <a:ext cx="1762649" cy="700947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Profesionalni razvoj</a:t>
          </a:r>
          <a:endParaRPr lang="hr-HR" sz="2100" kern="1200" dirty="0"/>
        </a:p>
      </dsp:txBody>
      <dsp:txXfrm>
        <a:off x="3553916" y="1004648"/>
        <a:ext cx="1721589" cy="659887"/>
      </dsp:txXfrm>
    </dsp:sp>
    <dsp:sp modelId="{80E8704D-B3F2-4856-B15E-E6FAF8340DE5}">
      <dsp:nvSpPr>
        <dsp:cNvPr id="0" name=""/>
        <dsp:cNvSpPr/>
      </dsp:nvSpPr>
      <dsp:spPr>
        <a:xfrm>
          <a:off x="5622431" y="0"/>
          <a:ext cx="2716664" cy="29879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Mogućnost sustavnog mijenjanja postojeće prakse u političkim, socioekonomskim i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000" kern="1200" dirty="0" smtClean="0"/>
            <a:t>Kulturološkim okruženjima </a:t>
          </a:r>
          <a:endParaRPr lang="hr-H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hr-HR" sz="2000" kern="1200" dirty="0">
            <a:solidFill>
              <a:srgbClr val="FF0000"/>
            </a:solidFill>
          </a:endParaRPr>
        </a:p>
      </dsp:txBody>
      <dsp:txXfrm>
        <a:off x="5691193" y="68762"/>
        <a:ext cx="2579140" cy="2210172"/>
      </dsp:txXfrm>
    </dsp:sp>
    <dsp:sp modelId="{1C2F0160-669C-4889-A217-1C96FF27723E}">
      <dsp:nvSpPr>
        <dsp:cNvPr id="0" name=""/>
        <dsp:cNvSpPr/>
      </dsp:nvSpPr>
      <dsp:spPr>
        <a:xfrm>
          <a:off x="6429786" y="2747396"/>
          <a:ext cx="1762649" cy="700947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100" kern="1200" dirty="0" smtClean="0"/>
            <a:t>ISSA certifikat izvrsnosti</a:t>
          </a:r>
          <a:endParaRPr lang="hr-HR" sz="2100" kern="1200" dirty="0"/>
        </a:p>
      </dsp:txBody>
      <dsp:txXfrm>
        <a:off x="6450316" y="2767926"/>
        <a:ext cx="1721589" cy="6598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D7F293-B5BF-4806-9B42-D7D402ADA385}">
      <dsp:nvSpPr>
        <dsp:cNvPr id="0" name=""/>
        <dsp:cNvSpPr/>
      </dsp:nvSpPr>
      <dsp:spPr>
        <a:xfrm>
          <a:off x="1917381" y="-10735"/>
          <a:ext cx="6478149" cy="466272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Imperativ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je visoka razina </a:t>
          </a:r>
          <a:r>
            <a:rPr lang="hr-HR" sz="28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kvalitete odgojno-obrazovnoga sustava</a:t>
          </a:r>
          <a:endParaRPr lang="hr-HR" sz="28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2866084" y="672105"/>
        <a:ext cx="4580743" cy="3297043"/>
      </dsp:txXfrm>
    </dsp:sp>
    <dsp:sp modelId="{51960596-D20D-4FC2-B80E-FAE8B87FD3D5}">
      <dsp:nvSpPr>
        <dsp:cNvPr id="0" name=""/>
        <dsp:cNvSpPr/>
      </dsp:nvSpPr>
      <dsp:spPr>
        <a:xfrm>
          <a:off x="3750567" y="143126"/>
          <a:ext cx="443900" cy="44389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B7686D-5224-4CB4-959E-E8FE14358749}">
      <dsp:nvSpPr>
        <dsp:cNvPr id="0" name=""/>
        <dsp:cNvSpPr/>
      </dsp:nvSpPr>
      <dsp:spPr>
        <a:xfrm>
          <a:off x="2699459" y="4019729"/>
          <a:ext cx="321419" cy="321729"/>
        </a:xfrm>
        <a:prstGeom prst="ellipse">
          <a:avLst/>
        </a:prstGeom>
        <a:gradFill rotWithShape="0">
          <a:gsLst>
            <a:gs pos="0">
              <a:schemeClr val="accent5">
                <a:hueOff val="-612779"/>
                <a:satOff val="-852"/>
                <a:lumOff val="-3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12779"/>
                <a:satOff val="-852"/>
                <a:lumOff val="-3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12779"/>
                <a:satOff val="-852"/>
                <a:lumOff val="-3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2C93AB3-D6E2-4C74-8C82-53051569CF63}">
      <dsp:nvSpPr>
        <dsp:cNvPr id="0" name=""/>
        <dsp:cNvSpPr/>
      </dsp:nvSpPr>
      <dsp:spPr>
        <a:xfrm flipH="1">
          <a:off x="8072559" y="4167583"/>
          <a:ext cx="322971" cy="400066"/>
        </a:xfrm>
        <a:prstGeom prst="ellipse">
          <a:avLst/>
        </a:prstGeom>
        <a:gradFill rotWithShape="0">
          <a:gsLst>
            <a:gs pos="0">
              <a:schemeClr val="accent5">
                <a:hueOff val="-1225557"/>
                <a:satOff val="-1705"/>
                <a:lumOff val="-6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25557"/>
                <a:satOff val="-1705"/>
                <a:lumOff val="-6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25557"/>
                <a:satOff val="-1705"/>
                <a:lumOff val="-6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289755-A1F9-40AC-A795-D6F10E93F2C8}">
      <dsp:nvSpPr>
        <dsp:cNvPr id="0" name=""/>
        <dsp:cNvSpPr/>
      </dsp:nvSpPr>
      <dsp:spPr>
        <a:xfrm>
          <a:off x="4183333" y="4361974"/>
          <a:ext cx="443900" cy="443892"/>
        </a:xfrm>
        <a:prstGeom prst="ellipse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39AD5F-3CA7-4460-A3FE-6C3750DC76B9}">
      <dsp:nvSpPr>
        <dsp:cNvPr id="0" name=""/>
        <dsp:cNvSpPr/>
      </dsp:nvSpPr>
      <dsp:spPr>
        <a:xfrm>
          <a:off x="2790763" y="773995"/>
          <a:ext cx="321419" cy="321729"/>
        </a:xfrm>
        <a:prstGeom prst="ellipse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562264-F9EA-40B2-841E-4DD1D2C16818}">
      <dsp:nvSpPr>
        <dsp:cNvPr id="0" name=""/>
        <dsp:cNvSpPr/>
      </dsp:nvSpPr>
      <dsp:spPr>
        <a:xfrm>
          <a:off x="1777512" y="2614379"/>
          <a:ext cx="321419" cy="321729"/>
        </a:xfrm>
        <a:prstGeom prst="ellipse">
          <a:avLst/>
        </a:prstGeom>
        <a:gradFill rotWithShape="0">
          <a:gsLst>
            <a:gs pos="0">
              <a:schemeClr val="accent5">
                <a:hueOff val="-3063894"/>
                <a:satOff val="-4262"/>
                <a:lumOff val="-163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063894"/>
                <a:satOff val="-4262"/>
                <a:lumOff val="-163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063894"/>
                <a:satOff val="-4262"/>
                <a:lumOff val="-163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77568E-6400-44FC-B0EA-76BCA247B218}">
      <dsp:nvSpPr>
        <dsp:cNvPr id="0" name=""/>
        <dsp:cNvSpPr/>
      </dsp:nvSpPr>
      <dsp:spPr>
        <a:xfrm>
          <a:off x="193212" y="0"/>
          <a:ext cx="2500007" cy="2414612"/>
        </a:xfrm>
        <a:prstGeom prst="ellipse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posebice u podsustavu RPOO</a:t>
          </a:r>
          <a:endParaRPr lang="hr-HR" sz="20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559330" y="353612"/>
        <a:ext cx="1767771" cy="1707388"/>
      </dsp:txXfrm>
    </dsp:sp>
    <dsp:sp modelId="{1357DD18-F54B-4009-952F-C103EA639F26}">
      <dsp:nvSpPr>
        <dsp:cNvPr id="0" name=""/>
        <dsp:cNvSpPr/>
      </dsp:nvSpPr>
      <dsp:spPr>
        <a:xfrm>
          <a:off x="3301471" y="787983"/>
          <a:ext cx="443900" cy="443892"/>
        </a:xfrm>
        <a:prstGeom prst="ellipse">
          <a:avLst/>
        </a:prstGeom>
        <a:gradFill rotWithShape="0">
          <a:gsLst>
            <a:gs pos="0">
              <a:schemeClr val="accent5">
                <a:hueOff val="-4289451"/>
                <a:satOff val="-5966"/>
                <a:lumOff val="-22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289451"/>
                <a:satOff val="-5966"/>
                <a:lumOff val="-22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289451"/>
                <a:satOff val="-5966"/>
                <a:lumOff val="-22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AAE1C3-F483-4AE4-A3FE-8D28AA34CD33}">
      <dsp:nvSpPr>
        <dsp:cNvPr id="0" name=""/>
        <dsp:cNvSpPr/>
      </dsp:nvSpPr>
      <dsp:spPr>
        <a:xfrm>
          <a:off x="378260" y="3143134"/>
          <a:ext cx="802435" cy="802457"/>
        </a:xfrm>
        <a:prstGeom prst="ellipse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2199AF-150F-4ECD-896D-7D8995ADC98D}">
      <dsp:nvSpPr>
        <dsp:cNvPr id="0" name=""/>
        <dsp:cNvSpPr/>
      </dsp:nvSpPr>
      <dsp:spPr>
        <a:xfrm>
          <a:off x="0" y="2190168"/>
          <a:ext cx="3846382" cy="2472572"/>
        </a:xfrm>
        <a:prstGeom prst="ellipse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 obzirom na </a:t>
          </a:r>
          <a:r>
            <a:rPr lang="hr-HR" sz="2400" b="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najosjetljiviju i najranjiviju dob djece</a:t>
          </a:r>
          <a:endParaRPr lang="hr-HR" sz="2400" b="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563290" y="2552268"/>
        <a:ext cx="2719802" cy="1748372"/>
      </dsp:txXfrm>
    </dsp:sp>
    <dsp:sp modelId="{49E209EB-8E9C-472B-9532-F054BB8DB71E}">
      <dsp:nvSpPr>
        <dsp:cNvPr id="0" name=""/>
        <dsp:cNvSpPr/>
      </dsp:nvSpPr>
      <dsp:spPr>
        <a:xfrm>
          <a:off x="6170923" y="574840"/>
          <a:ext cx="443900" cy="443892"/>
        </a:xfrm>
        <a:prstGeom prst="ellipse">
          <a:avLst/>
        </a:prstGeom>
        <a:gradFill rotWithShape="0">
          <a:gsLst>
            <a:gs pos="0">
              <a:schemeClr val="accent5">
                <a:hueOff val="-6127787"/>
                <a:satOff val="-8523"/>
                <a:lumOff val="-326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127787"/>
                <a:satOff val="-8523"/>
                <a:lumOff val="-326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127787"/>
                <a:satOff val="-8523"/>
                <a:lumOff val="-326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B3BE03-465A-4C73-9BA8-19BB5FE2B81E}">
      <dsp:nvSpPr>
        <dsp:cNvPr id="0" name=""/>
        <dsp:cNvSpPr/>
      </dsp:nvSpPr>
      <dsp:spPr>
        <a:xfrm>
          <a:off x="73172" y="4098063"/>
          <a:ext cx="321419" cy="321729"/>
        </a:xfrm>
        <a:prstGeom prst="ellipse">
          <a:avLst/>
        </a:prstGeom>
        <a:gradFill rotWithShape="0">
          <a:gsLst>
            <a:gs pos="0">
              <a:schemeClr val="accent5">
                <a:hueOff val="-6740566"/>
                <a:satOff val="-9376"/>
                <a:lumOff val="-35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40566"/>
                <a:satOff val="-9376"/>
                <a:lumOff val="-35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40566"/>
                <a:satOff val="-9376"/>
                <a:lumOff val="-35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539C29-7727-436D-AD95-A0B79A40D703}">
      <dsp:nvSpPr>
        <dsp:cNvPr id="0" name=""/>
        <dsp:cNvSpPr/>
      </dsp:nvSpPr>
      <dsp:spPr>
        <a:xfrm>
          <a:off x="3278459" y="3640182"/>
          <a:ext cx="321419" cy="321729"/>
        </a:xfrm>
        <a:prstGeom prst="ellipse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E54A8C-B8B8-4EFA-90AC-4C44790576F7}">
      <dsp:nvSpPr>
        <dsp:cNvPr id="0" name=""/>
        <dsp:cNvSpPr/>
      </dsp:nvSpPr>
      <dsp:spPr>
        <a:xfrm>
          <a:off x="1" y="0"/>
          <a:ext cx="2715923" cy="5584371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Stalni rast</a:t>
          </a:r>
          <a:endParaRPr lang="hr-HR" sz="24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1" y="0"/>
        <a:ext cx="2715923" cy="1675311"/>
      </dsp:txXfrm>
    </dsp:sp>
    <dsp:sp modelId="{51EEF7BF-1276-4D5D-B23E-CAB86053B775}">
      <dsp:nvSpPr>
        <dsp:cNvPr id="0" name=""/>
        <dsp:cNvSpPr/>
      </dsp:nvSpPr>
      <dsp:spPr>
        <a:xfrm>
          <a:off x="271594" y="1675311"/>
          <a:ext cx="2172739" cy="3629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obveza svih stalno promišljati, diskutirati i evaluirati kvalitetu odgojno-obrazovne prakse i djelovati u smjeru njezina stalnog unapređivanja.</a:t>
          </a:r>
          <a:endParaRPr lang="hr-HR" sz="16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271594" y="1675311"/>
        <a:ext cx="2172739" cy="3629841"/>
      </dsp:txXfrm>
    </dsp:sp>
    <dsp:sp modelId="{1D995DC2-8810-460F-BC6C-06ED95844557}">
      <dsp:nvSpPr>
        <dsp:cNvPr id="0" name=""/>
        <dsp:cNvSpPr/>
      </dsp:nvSpPr>
      <dsp:spPr>
        <a:xfrm>
          <a:off x="2919619" y="0"/>
          <a:ext cx="2715923" cy="5584371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Integriranost (ukupnost) utjecaja</a:t>
          </a:r>
          <a:endParaRPr lang="hr-HR" sz="24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2919619" y="0"/>
        <a:ext cx="2715923" cy="1675311"/>
      </dsp:txXfrm>
    </dsp:sp>
    <dsp:sp modelId="{33228F94-8F78-4E9A-BCB6-1086E26247BA}">
      <dsp:nvSpPr>
        <dsp:cNvPr id="0" name=""/>
        <dsp:cNvSpPr/>
      </dsp:nvSpPr>
      <dsp:spPr>
        <a:xfrm>
          <a:off x="3191212" y="1675311"/>
          <a:ext cx="2172739" cy="36298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Okruženje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Ozračje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Vođenje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Odnosi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Komunikacija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Uvjerenja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Vrijednosti,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 Ponašanja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,.. nužnih i korisnih za razvoj, odgoj i učenje djece</a:t>
          </a:r>
          <a:r>
            <a:rPr lang="hr-HR" sz="1600" kern="1200" dirty="0" smtClean="0">
              <a:latin typeface="Calibri" panose="020F0502020204030204"/>
              <a:ea typeface="+mn-ea"/>
              <a:cs typeface="+mn-cs"/>
            </a:rPr>
            <a:t>. </a:t>
          </a:r>
          <a:endParaRPr lang="hr-HR" sz="1600" kern="1200" dirty="0">
            <a:latin typeface="Calibri" panose="020F0502020204030204"/>
            <a:ea typeface="+mn-ea"/>
            <a:cs typeface="+mn-cs"/>
          </a:endParaRPr>
        </a:p>
      </dsp:txBody>
      <dsp:txXfrm>
        <a:off x="3191212" y="1675311"/>
        <a:ext cx="2172739" cy="3629841"/>
      </dsp:txXfrm>
    </dsp:sp>
    <dsp:sp modelId="{790B5091-DC94-4C85-806F-E28A31D7FD11}">
      <dsp:nvSpPr>
        <dsp:cNvPr id="0" name=""/>
        <dsp:cNvSpPr/>
      </dsp:nvSpPr>
      <dsp:spPr>
        <a:xfrm>
          <a:off x="5841325" y="0"/>
          <a:ext cx="2715923" cy="5584371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Promišljeno (ne stihijsko) djelovanje</a:t>
          </a:r>
          <a:endParaRPr lang="hr-HR" sz="24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5841325" y="0"/>
        <a:ext cx="2715923" cy="1675311"/>
      </dsp:txXfrm>
    </dsp:sp>
    <dsp:sp modelId="{FA169A69-4EFB-4345-8CED-8C03570ADE99}">
      <dsp:nvSpPr>
        <dsp:cNvPr id="0" name=""/>
        <dsp:cNvSpPr/>
      </dsp:nvSpPr>
      <dsp:spPr>
        <a:xfrm>
          <a:off x="5858911" y="1675923"/>
          <a:ext cx="2678661" cy="10150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prema unaprijed utvrđenim/dogovorenim </a:t>
          </a:r>
          <a:r>
            <a:rPr lang="hr-HR" sz="16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standardima (kriterijima, indikatorima</a:t>
          </a: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)</a:t>
          </a:r>
          <a:endParaRPr lang="hr-HR" sz="16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5858911" y="1675923"/>
        <a:ext cx="2678661" cy="1015023"/>
      </dsp:txXfrm>
    </dsp:sp>
    <dsp:sp modelId="{000836B5-D9E6-4400-9904-39C5626DC33C}">
      <dsp:nvSpPr>
        <dsp:cNvPr id="0" name=""/>
        <dsp:cNvSpPr/>
      </dsp:nvSpPr>
      <dsp:spPr>
        <a:xfrm>
          <a:off x="5923932" y="2968891"/>
          <a:ext cx="2633316" cy="1159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stalno analizirati postojeću praksu, uočavati i isticati </a:t>
          </a:r>
          <a:r>
            <a:rPr lang="hr-HR" sz="16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dobre primjere i posebice, »kritične točke«</a:t>
          </a:r>
          <a:endParaRPr lang="hr-HR" sz="1600" kern="1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5957899" y="3002858"/>
        <a:ext cx="2565382" cy="1091775"/>
      </dsp:txXfrm>
    </dsp:sp>
    <dsp:sp modelId="{D204F4A6-4A2F-44B6-B09C-D08BDA91B947}">
      <dsp:nvSpPr>
        <dsp:cNvPr id="0" name=""/>
        <dsp:cNvSpPr/>
      </dsp:nvSpPr>
      <dsp:spPr>
        <a:xfrm>
          <a:off x="5839239" y="4327631"/>
          <a:ext cx="2718009" cy="12567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usmjeravati djelovanje pojedinca/ustanove prema </a:t>
          </a:r>
          <a:r>
            <a:rPr lang="hr-HR" sz="16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unapređivanju »postojećega najboljeg« i otklanjanju </a:t>
          </a:r>
          <a:r>
            <a:rPr lang="hr-HR" sz="1600" kern="1200" dirty="0" smtClean="0">
              <a:latin typeface="Cambria" panose="02040503050406030204" pitchFamily="18" charset="0"/>
              <a:ea typeface="Cambria" panose="02040503050406030204" pitchFamily="18" charset="0"/>
              <a:cs typeface="+mn-cs"/>
            </a:rPr>
            <a:t>utvrđenih nedostataka</a:t>
          </a:r>
          <a:endParaRPr lang="hr-HR" sz="1600" kern="1200" dirty="0">
            <a:latin typeface="Cambria" panose="02040503050406030204" pitchFamily="18" charset="0"/>
            <a:ea typeface="Cambria" panose="02040503050406030204" pitchFamily="18" charset="0"/>
            <a:cs typeface="+mn-cs"/>
          </a:endParaRPr>
        </a:p>
      </dsp:txBody>
      <dsp:txXfrm>
        <a:off x="5876048" y="4364440"/>
        <a:ext cx="2644391" cy="118312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5DC9EF-F004-424F-8D39-910312DB100A}">
      <dsp:nvSpPr>
        <dsp:cNvPr id="0" name=""/>
        <dsp:cNvSpPr/>
      </dsp:nvSpPr>
      <dsp:spPr>
        <a:xfrm>
          <a:off x="0" y="1952"/>
          <a:ext cx="8914837" cy="106689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(Samo)procjena (unutarnja i vanjska) 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52081" y="54033"/>
        <a:ext cx="8810675" cy="962729"/>
      </dsp:txXfrm>
    </dsp:sp>
    <dsp:sp modelId="{566A08ED-D448-4C50-B9D4-C4A0F0BF055A}">
      <dsp:nvSpPr>
        <dsp:cNvPr id="0" name=""/>
        <dsp:cNvSpPr/>
      </dsp:nvSpPr>
      <dsp:spPr>
        <a:xfrm rot="5400000">
          <a:off x="5245030" y="-655092"/>
          <a:ext cx="1645960" cy="571106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pravna uređenost, </a:t>
          </a:r>
          <a:r>
            <a:rPr lang="hr-HR" sz="24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primjena pedagoškog standarda</a:t>
          </a:r>
          <a:r>
            <a:rPr lang="hr-HR" sz="24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, </a:t>
          </a:r>
          <a:r>
            <a:rPr lang="hr-HR" sz="2400" kern="1200" dirty="0" smtClean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rPr>
            <a:t>ukupna kvaliteta odgojno-obrazovnoga procesa itd. </a:t>
          </a:r>
          <a:endParaRPr lang="hr-HR" sz="2400" kern="1200" dirty="0">
            <a:solidFill>
              <a:srgbClr val="00B05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 rot="-5400000">
        <a:off x="3212477" y="1457810"/>
        <a:ext cx="5630719" cy="1485262"/>
      </dsp:txXfrm>
    </dsp:sp>
    <dsp:sp modelId="{5EAC3F42-6080-4BB9-96ED-54DBA9304961}">
      <dsp:nvSpPr>
        <dsp:cNvPr id="0" name=""/>
        <dsp:cNvSpPr/>
      </dsp:nvSpPr>
      <dsp:spPr>
        <a:xfrm>
          <a:off x="0" y="1171716"/>
          <a:ext cx="3212476" cy="2057450"/>
        </a:xfrm>
        <a:prstGeom prst="round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u="none" kern="1200" dirty="0" smtClean="0">
              <a:latin typeface="Cambria" panose="02040503050406030204" pitchFamily="18" charset="0"/>
              <a:ea typeface="Cambria" panose="02040503050406030204" pitchFamily="18" charset="0"/>
            </a:rPr>
            <a:t>U</a:t>
          </a: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kupnost funkcioniranja ustanove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00436" y="1272152"/>
        <a:ext cx="3011604" cy="1856578"/>
      </dsp:txXfrm>
    </dsp:sp>
    <dsp:sp modelId="{4696EDB9-2DC8-4699-B298-45F1170A94F4}">
      <dsp:nvSpPr>
        <dsp:cNvPr id="0" name=""/>
        <dsp:cNvSpPr/>
      </dsp:nvSpPr>
      <dsp:spPr>
        <a:xfrm rot="5400000">
          <a:off x="4964212" y="1577165"/>
          <a:ext cx="2195744" cy="5705491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praćenje napredovanja djece, </a:t>
          </a:r>
          <a:endParaRPr lang="hr-HR" sz="2200" kern="1200" dirty="0">
            <a:latin typeface="Cambria" panose="02040503050406030204" pitchFamily="18" charset="0"/>
            <a:ea typeface="Cambria" panose="020405030504060302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poštovanje prava djece, roditelja i ostalih čimbenika,</a:t>
          </a:r>
          <a:endParaRPr lang="hr-HR" sz="2200" kern="1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 err="1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inkluzija</a:t>
          </a:r>
          <a:r>
            <a:rPr lang="hr-HR" sz="22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 djece s posebnim potrebama, </a:t>
          </a:r>
          <a:endParaRPr lang="hr-HR" sz="2200" kern="1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2200" kern="1200" dirty="0" smtClean="0">
              <a:solidFill>
                <a:srgbClr val="00B050"/>
              </a:solidFill>
              <a:latin typeface="Cambria" panose="02040503050406030204" pitchFamily="18" charset="0"/>
              <a:ea typeface="Cambria" panose="02040503050406030204" pitchFamily="18" charset="0"/>
            </a:rPr>
            <a:t>usavršavanje stručnjaka u ustanovi itd</a:t>
          </a:r>
          <a:r>
            <a:rPr lang="hr-HR" sz="2200" kern="1200" dirty="0" smtClean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rPr>
            <a:t>.</a:t>
          </a:r>
          <a:endParaRPr lang="hr-HR" sz="2200" kern="1200" dirty="0">
            <a:solidFill>
              <a:srgbClr val="FF0000"/>
            </a:solidFill>
            <a:latin typeface="Cambria" panose="02040503050406030204" pitchFamily="18" charset="0"/>
            <a:ea typeface="Cambria" panose="02040503050406030204" pitchFamily="18" charset="0"/>
          </a:endParaRPr>
        </a:p>
      </dsp:txBody>
      <dsp:txXfrm rot="-5400000">
        <a:off x="3209339" y="3439226"/>
        <a:ext cx="5598304" cy="1981370"/>
      </dsp:txXfrm>
    </dsp:sp>
    <dsp:sp modelId="{52C9A459-D1E1-4031-945B-1D17F17678FA}">
      <dsp:nvSpPr>
        <dsp:cNvPr id="0" name=""/>
        <dsp:cNvSpPr/>
      </dsp:nvSpPr>
      <dsp:spPr>
        <a:xfrm>
          <a:off x="0" y="3401186"/>
          <a:ext cx="3209339" cy="2057450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latin typeface="Cambria" panose="02040503050406030204" pitchFamily="18" charset="0"/>
              <a:ea typeface="Cambria" panose="02040503050406030204" pitchFamily="18" charset="0"/>
            </a:rPr>
            <a:t>Pojedini segmenti</a:t>
          </a:r>
          <a:endParaRPr lang="hr-HR" sz="1800" kern="1200" dirty="0">
            <a:latin typeface="Cambria" panose="02040503050406030204" pitchFamily="18" charset="0"/>
            <a:ea typeface="Cambria" panose="02040503050406030204" pitchFamily="18" charset="0"/>
          </a:endParaRPr>
        </a:p>
      </dsp:txBody>
      <dsp:txXfrm>
        <a:off x="100436" y="3501622"/>
        <a:ext cx="3008467" cy="1856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9FFD1-8A6C-463E-B242-CDF376D048E6}" type="datetimeFigureOut">
              <a:rPr lang="hr-HR" smtClean="0"/>
              <a:t>15.3.2021.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6D014-0F6C-44ED-A51B-6ED8229077D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1255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6D014-0F6C-44ED-A51B-6ED8229077D3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1639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6C69-A564-4F6B-A726-2091CD910B7E}" type="datetime1">
              <a:rPr lang="hr-HR" smtClean="0"/>
              <a:t>15.3.2021.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107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0663A-FE6E-4C1D-84F8-BCEB46503A44}" type="datetime1">
              <a:rPr lang="hr-HR" smtClean="0"/>
              <a:t>15.3.2021.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537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2285-BE0B-40C6-9F9C-E0A1299EA547}" type="datetime1">
              <a:rPr lang="hr-HR" smtClean="0"/>
              <a:t>15.3.2021.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714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937F-1C35-4CFC-BA55-44BEFEAE3AE4}" type="datetime1">
              <a:rPr lang="hr-HR" smtClean="0"/>
              <a:t>15.3.2021.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36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DA7E-FCD4-4EED-83AA-7C343C233287}" type="datetime1">
              <a:rPr lang="hr-HR" smtClean="0"/>
              <a:t>15.3.2021.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74654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91AF-1881-4FAE-B7D4-A794C9673E24}" type="datetime1">
              <a:rPr lang="hr-HR" smtClean="0"/>
              <a:t>15.3.2021.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826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564FF-4752-4DC5-8DF9-0CFAC8368422}" type="datetime1">
              <a:rPr lang="hr-HR" smtClean="0"/>
              <a:t>15.3.2021.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857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4831-94AB-4693-8440-CB26ADB11A58}" type="datetime1">
              <a:rPr lang="hr-HR" smtClean="0"/>
              <a:t>15.3.2021.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896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966D6-1B58-40EB-A12C-4DBDF2887393}" type="datetime1">
              <a:rPr lang="hr-HR" smtClean="0"/>
              <a:t>15.3.2021.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4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AFC3-DA88-479B-88D4-DD24FE97CFF6}" type="datetime1">
              <a:rPr lang="hr-HR" smtClean="0"/>
              <a:t>15.3.2021.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9142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E85F-F4C2-4325-830E-D2F60420FC71}" type="datetime1">
              <a:rPr lang="hr-HR" smtClean="0"/>
              <a:t>15.3.2021.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261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54BDF-D1EA-4A60-ADAD-7083269F6836}" type="datetime1">
              <a:rPr lang="hr-HR" smtClean="0"/>
              <a:t>15.3.2021.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057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5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8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9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0.jpeg"/><Relationship Id="rId7" Type="http://schemas.openxmlformats.org/officeDocument/2006/relationships/diagramColors" Target="../diagrams/colors10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5.jpeg"/><Relationship Id="rId7" Type="http://schemas.openxmlformats.org/officeDocument/2006/relationships/diagramColors" Target="../diagrams/colors1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42.jpeg"/><Relationship Id="rId7" Type="http://schemas.openxmlformats.org/officeDocument/2006/relationships/diagramColors" Target="../diagrams/colors13.xm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47.jpeg"/><Relationship Id="rId7" Type="http://schemas.openxmlformats.org/officeDocument/2006/relationships/diagramColors" Target="../diagrams/colors14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49.jpeg"/><Relationship Id="rId7" Type="http://schemas.openxmlformats.org/officeDocument/2006/relationships/diagramColors" Target="../diagrams/colors15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49.jpeg"/><Relationship Id="rId7" Type="http://schemas.openxmlformats.org/officeDocument/2006/relationships/diagramColors" Target="../diagrams/colors16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4" Type="http://schemas.openxmlformats.org/officeDocument/2006/relationships/diagramData" Target="../diagrams/data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159" y="3922056"/>
            <a:ext cx="5898483" cy="1433716"/>
          </a:xfrm>
          <a:prstGeom prst="rect">
            <a:avLst/>
          </a:prstGeom>
          <a:noFill/>
        </p:spPr>
      </p:pic>
      <p:sp>
        <p:nvSpPr>
          <p:cNvPr id="3" name="Pravokutnik 2"/>
          <p:cNvSpPr/>
          <p:nvPr/>
        </p:nvSpPr>
        <p:spPr>
          <a:xfrm>
            <a:off x="406400" y="167808"/>
            <a:ext cx="8205670" cy="24798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Kvaliteta</a:t>
            </a:r>
          </a:p>
          <a:p>
            <a:pPr algn="ctr"/>
            <a:r>
              <a:rPr lang="hr-HR" sz="3600" b="1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hr-HR" sz="3600" b="1" dirty="0" err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inkluzivne</a:t>
            </a:r>
            <a:r>
              <a:rPr lang="hr-HR" sz="3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pedagoške prakse u odnosu na djecu izloženu rizicima socijalne isključenosti</a:t>
            </a:r>
          </a:p>
        </p:txBody>
      </p:sp>
      <p:sp>
        <p:nvSpPr>
          <p:cNvPr id="4" name="Pravokutnik 3"/>
          <p:cNvSpPr/>
          <p:nvPr/>
        </p:nvSpPr>
        <p:spPr>
          <a:xfrm>
            <a:off x="1522402" y="2658489"/>
            <a:ext cx="6316909" cy="908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izv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prof. dr. </a:t>
            </a:r>
            <a:r>
              <a:rPr lang="hr-HR" sz="2400" dirty="0" err="1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sc</a:t>
            </a:r>
            <a:r>
              <a:rPr lang="hr-HR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Sanja Skočić </a:t>
            </a:r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Mihić</a:t>
            </a:r>
          </a:p>
          <a:p>
            <a:pPr algn="ctr"/>
            <a:r>
              <a:rPr lang="hr-HR" sz="2400" dirty="0" smtClean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Sveučilište u Rijeci, Učiteljski fakultet</a:t>
            </a:r>
            <a:endParaRPr lang="hr-HR" sz="24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217715" y="5834743"/>
            <a:ext cx="8926286" cy="886733"/>
          </a:xfrm>
          <a:noFill/>
        </p:spPr>
        <p:txBody>
          <a:bodyPr/>
          <a:lstStyle/>
          <a:p>
            <a:r>
              <a:rPr lang="hr-HR" sz="1400" i="1" dirty="0">
                <a:solidFill>
                  <a:srgbClr val="002060"/>
                </a:solidFill>
              </a:rPr>
              <a:t>DRŽAVNI STRUČNI SKUP ZA ODGOJITELJE, STRUČNE SURADNIKE I RAVNATELJE U DJEČJEM </a:t>
            </a:r>
            <a:r>
              <a:rPr lang="hr-HR" sz="1400" i="1" dirty="0" smtClean="0">
                <a:solidFill>
                  <a:srgbClr val="002060"/>
                </a:solidFill>
              </a:rPr>
              <a:t>VRTIĆIMA</a:t>
            </a:r>
            <a:endParaRPr lang="hr-HR" sz="1400" i="1" dirty="0">
              <a:solidFill>
                <a:srgbClr val="002060"/>
              </a:solidFill>
            </a:endParaRPr>
          </a:p>
          <a:p>
            <a:r>
              <a:rPr lang="hr-HR" sz="1400" i="1" dirty="0" smtClean="0">
                <a:solidFill>
                  <a:srgbClr val="002060"/>
                </a:solidFill>
              </a:rPr>
              <a:t> </a:t>
            </a:r>
            <a:r>
              <a:rPr lang="hr-HR" sz="1400" i="1" dirty="0">
                <a:solidFill>
                  <a:srgbClr val="002060"/>
                </a:solidFill>
              </a:rPr>
              <a:t>MODELI ODGOVORA NA ODGOJNO-OBRAZOVNE POTREBE DJECE IZLOŽENE RIZIKU SOCIJALNE ISKLJUČENOSTI U USTANOVAMA RANOG I PREDŠKOLSKOG ODGOJA I OBRAZOVANJA U REPUBLICI </a:t>
            </a:r>
            <a:r>
              <a:rPr lang="hr-HR" sz="1400" i="1" dirty="0" smtClean="0">
                <a:solidFill>
                  <a:srgbClr val="002060"/>
                </a:solidFill>
              </a:rPr>
              <a:t>HRVATSKOJ</a:t>
            </a:r>
          </a:p>
          <a:p>
            <a:r>
              <a:rPr lang="hr-HR" sz="1400" i="1" dirty="0">
                <a:solidFill>
                  <a:srgbClr val="002060"/>
                </a:solidFill>
              </a:rPr>
              <a:t>17. i 18. ožujka 2021</a:t>
            </a:r>
            <a:r>
              <a:rPr lang="hr-HR" sz="1400" i="1" dirty="0" smtClean="0">
                <a:solidFill>
                  <a:srgbClr val="002060"/>
                </a:solidFill>
              </a:rPr>
              <a:t>.</a:t>
            </a:r>
            <a:endParaRPr lang="hr-HR" sz="1400" i="1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67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4" y="6096472"/>
            <a:ext cx="1542068" cy="634528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270545"/>
            <a:ext cx="1250234" cy="524427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7729496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Kvalitetna odgojno-obrazovna praksa NOKRPOO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1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5342553"/>
              </p:ext>
            </p:extLst>
          </p:nvPr>
        </p:nvGraphicFramePr>
        <p:xfrm>
          <a:off x="449303" y="1433731"/>
          <a:ext cx="8395531" cy="4662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8129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496" y="11846"/>
            <a:ext cx="2036777" cy="838090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5863444"/>
            <a:ext cx="1711590" cy="717949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560901" y="0"/>
            <a:ext cx="5862596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Temeljna obilježja kvalitete</a:t>
            </a: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/>
              <a:t>Temeljna obilježja kvalitete</a:t>
            </a: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9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762716"/>
              </p:ext>
            </p:extLst>
          </p:nvPr>
        </p:nvGraphicFramePr>
        <p:xfrm>
          <a:off x="408951" y="1146629"/>
          <a:ext cx="8557249" cy="5584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Pravokutnik 10"/>
          <p:cNvSpPr/>
          <p:nvPr/>
        </p:nvSpPr>
        <p:spPr>
          <a:xfrm>
            <a:off x="408951" y="2568495"/>
            <a:ext cx="5832192" cy="4154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Modeli odgovora </a:t>
            </a:r>
            <a:endParaRPr lang="hr-HR" sz="44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r>
              <a:rPr lang="hr-HR" sz="4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na </a:t>
            </a:r>
            <a:r>
              <a:rPr lang="hr-HR" sz="4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odgojno-obrazovne potrebe</a:t>
            </a:r>
            <a:r>
              <a:rPr lang="hr-HR" sz="4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hr-HR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djece izložene riziku socijalne isključenosti </a:t>
            </a:r>
            <a:endParaRPr lang="hr-HR" sz="4400" b="1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hr-HR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 </a:t>
            </a:r>
            <a:r>
              <a:rPr lang="hr-HR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ustanovama RIPOO</a:t>
            </a:r>
          </a:p>
        </p:txBody>
      </p:sp>
    </p:spTree>
    <p:extLst>
      <p:ext uri="{BB962C8B-B14F-4D97-AF65-F5344CB8AC3E}">
        <p14:creationId xmlns:p14="http://schemas.microsoft.com/office/powerpoint/2010/main" val="55137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55" y="182384"/>
            <a:ext cx="1432685" cy="589519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71" y="88612"/>
            <a:ext cx="1507863" cy="632493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2020116" y="88612"/>
            <a:ext cx="5893440" cy="1239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Kvalitete </a:t>
            </a:r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ustanova </a:t>
            </a:r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RPOO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9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448482"/>
              </p:ext>
            </p:extLst>
          </p:nvPr>
        </p:nvGraphicFramePr>
        <p:xfrm>
          <a:off x="131555" y="1328264"/>
          <a:ext cx="8923545" cy="5529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762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0" y="6222418"/>
            <a:ext cx="1483732" cy="61052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686" y="6222418"/>
            <a:ext cx="1219200" cy="569542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8447953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Kompetentni odgajatelji/učitelji 21. stoljeća – ISSA-ina definicija kvalitetne pedagoške prakse</a:t>
            </a:r>
          </a:p>
        </p:txBody>
      </p:sp>
      <p:graphicFrame>
        <p:nvGraphicFramePr>
          <p:cNvPr id="9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77907"/>
              </p:ext>
            </p:extLst>
          </p:nvPr>
        </p:nvGraphicFramePr>
        <p:xfrm>
          <a:off x="275771" y="1379913"/>
          <a:ext cx="8752115" cy="4842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6635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7366" y="4629207"/>
            <a:ext cx="6110868" cy="23281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7886700" cy="4351338"/>
          </a:xfrm>
        </p:spPr>
        <p:txBody>
          <a:bodyPr/>
          <a:lstStyle/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</p:txBody>
      </p:sp>
      <p:graphicFrame>
        <p:nvGraphicFramePr>
          <p:cNvPr id="4" name="Dijagram 3"/>
          <p:cNvGraphicFramePr/>
          <p:nvPr>
            <p:extLst>
              <p:ext uri="{D42A27DB-BD31-4B8C-83A1-F6EECF244321}">
                <p14:modId xmlns:p14="http://schemas.microsoft.com/office/powerpoint/2010/main" val="3618624869"/>
              </p:ext>
            </p:extLst>
          </p:nvPr>
        </p:nvGraphicFramePr>
        <p:xfrm>
          <a:off x="145675" y="-38653"/>
          <a:ext cx="8709572" cy="6400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3108125" y="4629207"/>
            <a:ext cx="2784675" cy="547411"/>
          </a:xfrm>
          <a:prstGeom prst="roundRect">
            <a:avLst>
              <a:gd name="adj" fmla="val 11848"/>
            </a:avLst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lIns="274320" rIns="274320" rtlCol="0" anchor="ctr"/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Upitnici za odgajatelje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6" name="Rounded Rectangle 4"/>
          <p:cNvSpPr/>
          <p:nvPr/>
        </p:nvSpPr>
        <p:spPr>
          <a:xfrm>
            <a:off x="6096001" y="4613714"/>
            <a:ext cx="2652381" cy="547411"/>
          </a:xfrm>
          <a:prstGeom prst="roundRect">
            <a:avLst>
              <a:gd name="adj" fmla="val 11848"/>
            </a:avLst>
          </a:prstGeom>
          <a:solidFill>
            <a:schemeClr val="accent5"/>
          </a:solidFill>
          <a:ln w="25400" cap="flat" cmpd="sng" algn="ctr">
            <a:noFill/>
            <a:prstDash val="solid"/>
          </a:ln>
          <a:effectLst/>
        </p:spPr>
        <p:txBody>
          <a:bodyPr lIns="274320" rIns="274320" rtlCol="0" anchor="ctr"/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Upitnici za roditelje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7" name="Rounded Rectangle 4"/>
          <p:cNvSpPr/>
          <p:nvPr/>
        </p:nvSpPr>
        <p:spPr>
          <a:xfrm>
            <a:off x="3223647" y="5278728"/>
            <a:ext cx="2553629" cy="1398407"/>
          </a:xfrm>
          <a:prstGeom prst="roundRect">
            <a:avLst>
              <a:gd name="adj" fmla="val 11848"/>
            </a:avLst>
          </a:prstGeom>
          <a:solidFill>
            <a:sysClr val="window" lastClr="FFFFFF">
              <a:lumMod val="85000"/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274320" rIns="274320" rtlCol="0" anchor="ctr"/>
          <a:lstStyle/>
          <a:p>
            <a:pPr lvl="0" defTabSz="1218987"/>
            <a:r>
              <a:rPr lang="hr-HR" sz="14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Upitnik o etiološkim i fenomenološkim aspektima RSI djece rane i predškolske dobi </a:t>
            </a:r>
            <a:endParaRPr kumimoji="0" lang="hr-HR" sz="1400" b="0" i="0" u="none" strike="noStrike" kern="0" cap="none" spc="0" normalizeH="0" baseline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  <p:sp>
        <p:nvSpPr>
          <p:cNvPr id="8" name="Rounded Rectangle 4"/>
          <p:cNvSpPr/>
          <p:nvPr/>
        </p:nvSpPr>
        <p:spPr>
          <a:xfrm>
            <a:off x="6138597" y="5405222"/>
            <a:ext cx="2704790" cy="1154070"/>
          </a:xfrm>
          <a:prstGeom prst="roundRect">
            <a:avLst>
              <a:gd name="adj" fmla="val 11848"/>
            </a:avLst>
          </a:prstGeom>
          <a:solidFill>
            <a:sysClr val="window" lastClr="FFFFFF">
              <a:lumMod val="85000"/>
              <a:alpha val="3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274320" rIns="274320" rtlCol="0" anchor="ctr"/>
          <a:lstStyle/>
          <a:p>
            <a:pPr lvl="0" defTabSz="1218987"/>
            <a:r>
              <a:rPr lang="hr-HR" sz="14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itchFamily="34" charset="0"/>
              </a:rPr>
              <a:t>Upitnik o etiološkim i fenomenološkim aspektima razvoja djece rane i predškolske dobi</a:t>
            </a:r>
            <a:endParaRPr kumimoji="0" lang="hr-HR" sz="1400" b="0" i="0" u="none" strike="noStrike" kern="0" cap="none" spc="0" normalizeH="0" baseline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87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082" y="554598"/>
            <a:ext cx="6483096" cy="1575816"/>
          </a:xfrm>
          <a:prstGeom prst="rect">
            <a:avLst/>
          </a:prstGeom>
          <a:noFill/>
        </p:spPr>
      </p:pic>
      <p:sp>
        <p:nvSpPr>
          <p:cNvPr id="3" name="Pravokutnik 2"/>
          <p:cNvSpPr/>
          <p:nvPr/>
        </p:nvSpPr>
        <p:spPr>
          <a:xfrm>
            <a:off x="521545" y="2514006"/>
            <a:ext cx="8247805" cy="21458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hr-HR" sz="5400" dirty="0" smtClean="0">
                <a:solidFill>
                  <a:srgbClr val="4472C4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Istraživanje</a:t>
            </a:r>
            <a:endParaRPr kumimoji="0" lang="hr-HR" sz="5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325821" y="5803530"/>
            <a:ext cx="8443529" cy="917946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DRŽAVNI STRUČNI SKUP ZA ODGOJITELJE, STRUČNE SURADNIKE I RAVNATELJE U DJEČJEM VRTIĆIMA U SURADNJI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MODELI ODGOVORA NA ODGOJNO-OBRAZOVNE POTREBE DJECE IZLOŽENE RIZIKU SOCIJALNE ISKLJUČENOSTI U USTANOVAMA RANOG I PREDŠKOLSKOG ODGOJA I OBRAZOVANJA U REPUBLICI </a:t>
            </a:r>
            <a:r>
              <a:rPr kumimoji="0" lang="hr-H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HRVATSKOJ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17. i 18. ožujka 2021</a:t>
            </a:r>
            <a:r>
              <a:rPr kumimoji="0" lang="hr-H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hr-H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16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1" y="6168571"/>
            <a:ext cx="1423114" cy="58558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342" y="6021959"/>
            <a:ext cx="1333691" cy="559434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7011038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Ciljevi istraživanja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200723" y="1233301"/>
            <a:ext cx="8742556" cy="4788658"/>
          </a:xfrm>
          <a:prstGeom prst="round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faktorsku strukturu i metrijske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karakteristike mjernih instrumenata, </a:t>
            </a:r>
            <a:endParaRPr lang="hr-H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postoje li razlike u percepciji kvalitetne pedagoške prakse u dva </a:t>
            </a:r>
            <a:r>
              <a:rPr lang="hr-HR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subuzorka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odgajatelja, </a:t>
            </a:r>
            <a:endParaRPr lang="hr-H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utvrditi povezanost odgajateljske percepcije važnosti kvalitetne pedagoške prakse s nezavisnim varijablama (broj djece u skupini,  procjene pojedinih ponašanja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djece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deskriptivne pokazatelje odgajateljske </a:t>
            </a:r>
            <a:r>
              <a:rPr lang="hr-HR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samoprocjene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pedagoške prakse prema djetetu u riziku socijalne isključenosti. </a:t>
            </a:r>
            <a:endParaRPr lang="hr-H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obradi podataka korištena je deskriptivna i </a:t>
            </a:r>
            <a:r>
              <a:rPr lang="hr-HR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inferencijalna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statistika (faktorska analiza, t-test, </a:t>
            </a:r>
            <a:r>
              <a:rPr lang="hr-HR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spearmanov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koeficijent korelacije). </a:t>
            </a:r>
            <a:endParaRPr lang="hr-H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1" y="6168571"/>
            <a:ext cx="1423114" cy="58558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342" y="6021959"/>
            <a:ext cx="1333691" cy="559434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7011038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Online istraživanje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777766" y="1567885"/>
            <a:ext cx="7584837" cy="3971067"/>
          </a:xfrm>
          <a:prstGeom prst="round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tijekom studenog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prosinca 2020. godine 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Uzorak: 184 odgajatelja (radni staž M=13,10 SD=10,16; Min=0; Max=46)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 županija: Splitsko-dalmatinska (19%), Međimurska (15%), Varaždinska (8%) i Grad Zagreb (27%)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Lokacija ustanove: grad (72,8%; N=134) i općina (27,2%; N=50) 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osnivač ustanove: jedinice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lokalne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uprave (81%),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privatne osobe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(16%) i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vjerske zajednice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(2%) </a:t>
            </a:r>
          </a:p>
        </p:txBody>
      </p:sp>
    </p:spTree>
    <p:extLst>
      <p:ext uri="{BB962C8B-B14F-4D97-AF65-F5344CB8AC3E}">
        <p14:creationId xmlns:p14="http://schemas.microsoft.com/office/powerpoint/2010/main" val="20303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81" y="6168571"/>
            <a:ext cx="1423114" cy="58558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342" y="6021959"/>
            <a:ext cx="1333691" cy="559434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7011038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Istraživanje u ustanovama RPOO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777766" y="1567885"/>
            <a:ext cx="7584837" cy="3971067"/>
          </a:xfrm>
          <a:prstGeom prst="roundRect">
            <a:avLst/>
          </a:prstGeom>
          <a:gradFill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Drugi uzorak ispitanika čini 38 odgajatelja koji su sudjelovali u pilot istraživanju tijekom prosinca 2020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31,6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 (N=12) radi u ustanovama u Gradu Zagrebu, 31,6% (N=12) u Splitsko-dalmatinskoj županiji 21% (N=8) Zagrebačkoj i 15,8% (N=6) u Primorsko-goranskoj županiji. </a:t>
            </a:r>
            <a:endParaRPr lang="hr-H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07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785" y="173369"/>
            <a:ext cx="1312999" cy="54027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339" y="259969"/>
            <a:ext cx="1086948" cy="367069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4862529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Mjerni </a:t>
            </a:r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instrumenti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9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7876604"/>
              </p:ext>
            </p:extLst>
          </p:nvPr>
        </p:nvGraphicFramePr>
        <p:xfrm>
          <a:off x="246743" y="1161142"/>
          <a:ext cx="8737544" cy="5442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119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5863444"/>
            <a:ext cx="1711590" cy="717949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4862529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Sadržaj prezentacije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Konceptualizacija koncepta</a:t>
            </a:r>
          </a:p>
          <a:p>
            <a:pPr marL="800100" lvl="1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Rizik socijalne isključenosti (RSI)</a:t>
            </a:r>
          </a:p>
          <a:p>
            <a:pPr marL="800100" lvl="1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 Kvaliteta pedagoške prakse (KPP)</a:t>
            </a:r>
          </a:p>
          <a:p>
            <a:pPr marL="800100" lvl="1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</a:t>
            </a:r>
            <a:r>
              <a:rPr lang="hr-H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Inkluzivna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praksa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Predstavljanje rezultata pilot istraživanje</a:t>
            </a:r>
          </a:p>
          <a:p>
            <a:pPr marL="800100" lvl="1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Uzorak i mjerne skale</a:t>
            </a:r>
          </a:p>
          <a:p>
            <a:pPr marL="800100" lvl="1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i interpretacija rezultata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mplikacije istraživanja</a:t>
            </a: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5863444"/>
            <a:ext cx="1711590" cy="717949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03455" y="487141"/>
            <a:ext cx="6098945" cy="1675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Procjena odgajatelja o pojavnosti djece izložene RSI</a:t>
            </a: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74864" y="2785717"/>
            <a:ext cx="6256714" cy="3043193"/>
          </a:xfrm>
          <a:prstGeom prst="rect">
            <a:avLst/>
          </a:prstGeom>
        </p:spPr>
      </p:pic>
      <p:sp>
        <p:nvSpPr>
          <p:cNvPr id="3" name="Pravokutnik 2"/>
          <p:cNvSpPr/>
          <p:nvPr/>
        </p:nvSpPr>
        <p:spPr>
          <a:xfrm>
            <a:off x="832196" y="2104840"/>
            <a:ext cx="7364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600" dirty="0">
                <a:latin typeface="Cambria" panose="02040503050406030204" pitchFamily="18" charset="0"/>
                <a:ea typeface="Cambria" panose="02040503050406030204" pitchFamily="18" charset="0"/>
              </a:rPr>
              <a:t>Molimo Vas da odaberete jedno dijete koje je prema Vašem mišljenju izloženo riziku socijalne isključenosti. Označite sve rizike koji se odnose na dijete koje ste odabrali:</a:t>
            </a:r>
          </a:p>
        </p:txBody>
      </p:sp>
    </p:spTree>
    <p:extLst>
      <p:ext uri="{BB962C8B-B14F-4D97-AF65-F5344CB8AC3E}">
        <p14:creationId xmlns:p14="http://schemas.microsoft.com/office/powerpoint/2010/main" val="30992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13" y="6222418"/>
            <a:ext cx="1325870" cy="545567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56" y="6070664"/>
            <a:ext cx="1217577" cy="510729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64457" y="1494971"/>
            <a:ext cx="8621486" cy="145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hr-HR" sz="24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Skala odgajateljske procjene </a:t>
            </a:r>
            <a:r>
              <a:rPr lang="hr-HR" sz="24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važnosti kvalitetne pedagoške prakse usmjerene prema djeci izloženoj </a:t>
            </a:r>
            <a:r>
              <a:rPr lang="hr-HR" sz="24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RSI (online istraživanje)</a:t>
            </a:r>
          </a:p>
          <a:p>
            <a:pPr marL="0" lvl="1"/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Za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razvoj i učenje djece izložene riziku socijalne isključenosti važno je …</a:t>
            </a:r>
          </a:p>
          <a:p>
            <a:endParaRPr lang="hr-HR" sz="24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427255" y="2966970"/>
            <a:ext cx="7941689" cy="296460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00100" lvl="1" indent="-342900" algn="ctr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Sadrži 4 dimenzije: </a:t>
            </a:r>
          </a:p>
          <a:p>
            <a:pPr marL="1371600" lvl="2" indent="-457200">
              <a:buClr>
                <a:schemeClr val="accent1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fi-FI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oticanj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fi-FI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fi-FI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razvoja i </a:t>
            </a:r>
            <a:r>
              <a:rPr lang="fi-FI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učenja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djeteta</a:t>
            </a:r>
          </a:p>
          <a:p>
            <a:pPr marL="1371600" lvl="2" indent="-457200">
              <a:buClr>
                <a:schemeClr val="accent1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Poštivanja različitosti</a:t>
            </a:r>
          </a:p>
          <a:p>
            <a:pPr marL="1371600" lvl="2" indent="-457200">
              <a:buClr>
                <a:schemeClr val="accent1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Razvoj autonomije i identiteta djeteta</a:t>
            </a:r>
          </a:p>
          <a:p>
            <a:pPr marL="1371600" lvl="2" indent="-457200">
              <a:buClr>
                <a:schemeClr val="accent1">
                  <a:lumMod val="50000"/>
                </a:schemeClr>
              </a:buClr>
              <a:buSzPct val="120000"/>
              <a:buFont typeface="+mj-lt"/>
              <a:buAutoNum type="arabicPeriod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Razvoj partnerstva </a:t>
            </a:r>
            <a:r>
              <a:rPr lang="hr-HR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</a:t>
            </a: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roditeljima</a:t>
            </a:r>
          </a:p>
        </p:txBody>
      </p:sp>
      <p:sp>
        <p:nvSpPr>
          <p:cNvPr id="9" name="Pravokutnik 8"/>
          <p:cNvSpPr/>
          <p:nvPr/>
        </p:nvSpPr>
        <p:spPr>
          <a:xfrm>
            <a:off x="427255" y="0"/>
            <a:ext cx="8658687" cy="1801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Istraživački cilj: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2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777" y="6383677"/>
            <a:ext cx="1123514" cy="462302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75" y="6427612"/>
            <a:ext cx="868025" cy="381675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06574" y="-242553"/>
            <a:ext cx="6869166" cy="18929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1. Poticanje djetetovog </a:t>
            </a:r>
            <a:r>
              <a:rPr lang="hr-HR" sz="32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razvoja i učenja</a:t>
            </a: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406574" y="6383677"/>
            <a:ext cx="655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Cambria" panose="02040503050406030204" pitchFamily="18" charset="0"/>
                <a:ea typeface="Cambria" panose="02040503050406030204" pitchFamily="18" charset="0"/>
              </a:rPr>
              <a:t>M= prosječni rezultat, 1 uopće nije važno 7 izuzetno je važno </a:t>
            </a:r>
            <a:endParaRPr lang="hr-H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553849"/>
              </p:ext>
            </p:extLst>
          </p:nvPr>
        </p:nvGraphicFramePr>
        <p:xfrm>
          <a:off x="167267" y="1713932"/>
          <a:ext cx="8876372" cy="4716050"/>
        </p:xfrm>
        <a:graphic>
          <a:graphicData uri="http://schemas.openxmlformats.org/drawingml/2006/table">
            <a:tbl>
              <a:tblPr firstRow="1" firstCol="1" bandRow="1"/>
              <a:tblGrid>
                <a:gridCol w="6413482">
                  <a:extLst>
                    <a:ext uri="{9D8B030D-6E8A-4147-A177-3AD203B41FA5}">
                      <a16:colId xmlns:a16="http://schemas.microsoft.com/office/drawing/2014/main" val="617612088"/>
                    </a:ext>
                  </a:extLst>
                </a:gridCol>
                <a:gridCol w="807494">
                  <a:extLst>
                    <a:ext uri="{9D8B030D-6E8A-4147-A177-3AD203B41FA5}">
                      <a16:colId xmlns:a16="http://schemas.microsoft.com/office/drawing/2014/main" val="737551888"/>
                    </a:ext>
                  </a:extLst>
                </a:gridCol>
                <a:gridCol w="672800">
                  <a:extLst>
                    <a:ext uri="{9D8B030D-6E8A-4147-A177-3AD203B41FA5}">
                      <a16:colId xmlns:a16="http://schemas.microsoft.com/office/drawing/2014/main" val="1128857434"/>
                    </a:ext>
                  </a:extLst>
                </a:gridCol>
                <a:gridCol w="982596">
                  <a:extLst>
                    <a:ext uri="{9D8B030D-6E8A-4147-A177-3AD203B41FA5}">
                      <a16:colId xmlns:a16="http://schemas.microsoft.com/office/drawing/2014/main" val="1630191929"/>
                    </a:ext>
                  </a:extLst>
                </a:gridCol>
              </a:tblGrid>
              <a:tr h="7305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DIMENZIJA </a:t>
                      </a:r>
                      <a:r>
                        <a:rPr lang="hr-HR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POTICANJA  DJETETOVOG RAZVOJA I UČENJA</a:t>
                      </a:r>
                      <a:endParaRPr lang="hr-HR" sz="18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 smtClean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Min-Max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M(SD)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76972"/>
                  </a:ext>
                </a:extLst>
              </a:tr>
              <a:tr h="56936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Koristiti strategije koje potiču </a:t>
                      </a:r>
                      <a:r>
                        <a:rPr lang="hr-HR" sz="1800" dirty="0" err="1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samoregulirajuće</a:t>
                      </a: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ponašanje djece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6,73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(0,572)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76799"/>
                  </a:ext>
                </a:extLst>
              </a:tr>
              <a:tr h="56936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Poticati više misaone procese i vještine rješavanja problema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6,73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(0,545)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318063"/>
                  </a:ext>
                </a:extLst>
              </a:tr>
              <a:tr h="56936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Upoznavati djecu s ciljevima poučavanja i poticati ih na promišljanje o procesu vlastitog učenja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6,50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(0,893)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838047"/>
                  </a:ext>
                </a:extLst>
              </a:tr>
              <a:tr h="569362">
                <a:tc>
                  <a:txBody>
                    <a:bodyPr/>
                    <a:lstStyle/>
                    <a:p>
                      <a:pPr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Uključivati se u aktivnosti u zajednici radi zagovaranja prava djece na kvalitetno obrazovanje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6,47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(0,963)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0019092"/>
                  </a:ext>
                </a:extLst>
              </a:tr>
              <a:tr h="56936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Provjeravati usklađenost kurikuluma i pedagoške prakse s potrebama djece akcijskim istraživanjima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6,33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(0,913)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155374"/>
                  </a:ext>
                </a:extLst>
              </a:tr>
              <a:tr h="56936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Poticati djecu na dokumentiranje osobnog procesa učenja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6,03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(1,175)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3599042"/>
                  </a:ext>
                </a:extLst>
              </a:tr>
              <a:tr h="56936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Usmjeravati djecu da procjenjuju ponašanje i rad drugih (djeca, odgojitelji i drugi odrasli)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5,79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(1,314)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32189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984" y="0"/>
            <a:ext cx="2686299" cy="150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1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495" y="6290765"/>
            <a:ext cx="1150506" cy="473409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0425" y="6368379"/>
            <a:ext cx="943575" cy="395795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2138474" y="-55001"/>
            <a:ext cx="4775021" cy="21041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Poštivanje različitosti</a:t>
            </a:r>
            <a:endParaRPr lang="hr-HR" sz="32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64751" y="6196945"/>
            <a:ext cx="655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Cambria" panose="02040503050406030204" pitchFamily="18" charset="0"/>
                <a:ea typeface="Cambria" panose="02040503050406030204" pitchFamily="18" charset="0"/>
              </a:rPr>
              <a:t>M= prosječni rezultat, 1 uopće nije važno 7 izuzetno je važno </a:t>
            </a:r>
            <a:endParaRPr lang="hr-H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1" name="Tablic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614773"/>
              </p:ext>
            </p:extLst>
          </p:nvPr>
        </p:nvGraphicFramePr>
        <p:xfrm>
          <a:off x="359427" y="2049173"/>
          <a:ext cx="8095040" cy="4042529"/>
        </p:xfrm>
        <a:graphic>
          <a:graphicData uri="http://schemas.openxmlformats.org/drawingml/2006/table">
            <a:tbl>
              <a:tblPr firstRow="1" firstCol="1" bandRow="1"/>
              <a:tblGrid>
                <a:gridCol w="5856371">
                  <a:extLst>
                    <a:ext uri="{9D8B030D-6E8A-4147-A177-3AD203B41FA5}">
                      <a16:colId xmlns:a16="http://schemas.microsoft.com/office/drawing/2014/main" val="3034828553"/>
                    </a:ext>
                  </a:extLst>
                </a:gridCol>
                <a:gridCol w="733017">
                  <a:extLst>
                    <a:ext uri="{9D8B030D-6E8A-4147-A177-3AD203B41FA5}">
                      <a16:colId xmlns:a16="http://schemas.microsoft.com/office/drawing/2014/main" val="1640508473"/>
                    </a:ext>
                  </a:extLst>
                </a:gridCol>
                <a:gridCol w="610702">
                  <a:extLst>
                    <a:ext uri="{9D8B030D-6E8A-4147-A177-3AD203B41FA5}">
                      <a16:colId xmlns:a16="http://schemas.microsoft.com/office/drawing/2014/main" val="1835063090"/>
                    </a:ext>
                  </a:extLst>
                </a:gridCol>
                <a:gridCol w="894950">
                  <a:extLst>
                    <a:ext uri="{9D8B030D-6E8A-4147-A177-3AD203B41FA5}">
                      <a16:colId xmlns:a16="http://schemas.microsoft.com/office/drawing/2014/main" val="3603373899"/>
                    </a:ext>
                  </a:extLst>
                </a:gridCol>
              </a:tblGrid>
              <a:tr h="6108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DIMENZIJA POŠTIVANJA RAZLIČITOSTI </a:t>
                      </a:r>
                      <a:endParaRPr lang="hr-HR" sz="18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Min-Max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M(SD)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967803"/>
                  </a:ext>
                </a:extLst>
              </a:tr>
              <a:tr h="61084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Pripremati posebne aktivnosti usmjerene prihvaćanju različitosti u odgojnoj skupini	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6,57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(,903)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880704"/>
                  </a:ext>
                </a:extLst>
              </a:tr>
              <a:tr h="67637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Pripremati aktivnosti usmjerene uviđanju utjecaja predrasuda i stereotipa na osjećaje pripadnika ranjivih skupina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3-7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6,51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(,894)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827452"/>
                  </a:ext>
                </a:extLst>
              </a:tr>
              <a:tr h="874028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Razgovarati s djecom o različitim uvjetima odrastanja u obiteljima (</a:t>
                      </a:r>
                      <a:r>
                        <a:rPr lang="hr-HR" sz="1800" dirty="0" err="1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jednoroditeljske</a:t>
                      </a: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 obitelji, siromaštvo u obitelji i slično)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6,42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(1,032)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512014"/>
                  </a:ext>
                </a:extLst>
              </a:tr>
              <a:tr h="659599">
                <a:tc>
                  <a:txBody>
                    <a:bodyPr/>
                    <a:lstStyle/>
                    <a:p>
                      <a:pPr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Urediti sobu dnevnog boravka s ilustracijama koje ukazuju na različitost djece (identitet, rasa, fizički izgled i dr.)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6,36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(,998)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63438"/>
                  </a:ext>
                </a:extLst>
              </a:tr>
              <a:tr h="610844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Stvarati prilike za povezivanje obitelji djece iz odgojne skupine		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5,89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(1,219)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9004559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1227" y="-55001"/>
            <a:ext cx="2230505" cy="15788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00" y="2260"/>
            <a:ext cx="2076842" cy="155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58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05" y="6230537"/>
            <a:ext cx="1237785" cy="509322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866" y="6168571"/>
            <a:ext cx="984167" cy="412822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1914155" y="1596333"/>
            <a:ext cx="6623825" cy="1376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Autonomija </a:t>
            </a:r>
            <a:r>
              <a:rPr lang="hr-HR" sz="32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</a:t>
            </a:r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identitet djeteta </a:t>
            </a:r>
            <a:endParaRPr lang="hr-HR" sz="32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1593070" y="6168571"/>
            <a:ext cx="655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Cambria" panose="02040503050406030204" pitchFamily="18" charset="0"/>
                <a:ea typeface="Cambria" panose="02040503050406030204" pitchFamily="18" charset="0"/>
              </a:rPr>
              <a:t>M= prosječni rezultat, 1 uopće nije važno 7 izuzetno je važno </a:t>
            </a:r>
            <a:endParaRPr lang="hr-H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146475"/>
              </p:ext>
            </p:extLst>
          </p:nvPr>
        </p:nvGraphicFramePr>
        <p:xfrm>
          <a:off x="262574" y="2944943"/>
          <a:ext cx="7886699" cy="2948122"/>
        </p:xfrm>
        <a:graphic>
          <a:graphicData uri="http://schemas.openxmlformats.org/drawingml/2006/table">
            <a:tbl>
              <a:tblPr firstRow="1" firstCol="1" bandRow="1"/>
              <a:tblGrid>
                <a:gridCol w="5701376">
                  <a:extLst>
                    <a:ext uri="{9D8B030D-6E8A-4147-A177-3AD203B41FA5}">
                      <a16:colId xmlns:a16="http://schemas.microsoft.com/office/drawing/2014/main" val="652765058"/>
                    </a:ext>
                  </a:extLst>
                </a:gridCol>
                <a:gridCol w="720302">
                  <a:extLst>
                    <a:ext uri="{9D8B030D-6E8A-4147-A177-3AD203B41FA5}">
                      <a16:colId xmlns:a16="http://schemas.microsoft.com/office/drawing/2014/main" val="2376957071"/>
                    </a:ext>
                  </a:extLst>
                </a:gridCol>
                <a:gridCol w="598217">
                  <a:extLst>
                    <a:ext uri="{9D8B030D-6E8A-4147-A177-3AD203B41FA5}">
                      <a16:colId xmlns:a16="http://schemas.microsoft.com/office/drawing/2014/main" val="4086471028"/>
                    </a:ext>
                  </a:extLst>
                </a:gridCol>
                <a:gridCol w="866804">
                  <a:extLst>
                    <a:ext uri="{9D8B030D-6E8A-4147-A177-3AD203B41FA5}">
                      <a16:colId xmlns:a16="http://schemas.microsoft.com/office/drawing/2014/main" val="15039110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DIMENZIJA AUTONOMIJ</a:t>
                      </a:r>
                      <a:r>
                        <a:rPr lang="hr-HR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de-DE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I IDENTITET</a:t>
                      </a:r>
                      <a:r>
                        <a:rPr lang="hr-HR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Min-Max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M(SD)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7994486"/>
                  </a:ext>
                </a:extLst>
              </a:tr>
              <a:tr h="59028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Ohrabrivati svako dijete da izrazi vlastito mišljenje i uvažiti ga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6,93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(,288)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055183"/>
                  </a:ext>
                </a:extLst>
              </a:tr>
              <a:tr h="59028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Poticati inicijativu, autonomiju i samostalnost djece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5-7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6,86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(,429)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318113"/>
                  </a:ext>
                </a:extLst>
              </a:tr>
              <a:tr h="59028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Nuditi djeci mogućnosti izbora i pomoći im razviti razumijevanje za posljedice tih izbora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6,80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(,510)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699828"/>
                  </a:ext>
                </a:extLst>
              </a:tr>
              <a:tr h="590282">
                <a:tc>
                  <a:txBody>
                    <a:bodyPr/>
                    <a:lstStyle/>
                    <a:p>
                      <a:pPr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Aktivno raditi na razvoju kulture grupe i zajedništva sve djece u odgojnoj skupini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4-7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6,80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(,484)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6512484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416" y="0"/>
            <a:ext cx="3062602" cy="17150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4" y="48383"/>
            <a:ext cx="2651485" cy="175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8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61" y="6494467"/>
            <a:ext cx="883479" cy="363533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994" y="6037752"/>
            <a:ext cx="1296040" cy="543641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3144643" y="-206622"/>
            <a:ext cx="5584959" cy="13440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4. Partnerstvo </a:t>
            </a:r>
            <a:r>
              <a:rPr lang="hr-HR" sz="32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</a:t>
            </a:r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obitelji </a:t>
            </a:r>
            <a:endParaRPr lang="hr-HR" sz="32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560901" y="6037752"/>
            <a:ext cx="655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Cambria" panose="02040503050406030204" pitchFamily="18" charset="0"/>
                <a:ea typeface="Cambria" panose="02040503050406030204" pitchFamily="18" charset="0"/>
              </a:rPr>
              <a:t>M= prosječni rezultat, 1 uopće nije važno 7 izuzetno je važno </a:t>
            </a:r>
            <a:endParaRPr lang="hr-H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938219"/>
              </p:ext>
            </p:extLst>
          </p:nvPr>
        </p:nvGraphicFramePr>
        <p:xfrm>
          <a:off x="313700" y="2172161"/>
          <a:ext cx="8583099" cy="3778208"/>
        </p:xfrm>
        <a:graphic>
          <a:graphicData uri="http://schemas.openxmlformats.org/drawingml/2006/table">
            <a:tbl>
              <a:tblPr firstRow="1" firstCol="1" bandRow="1"/>
              <a:tblGrid>
                <a:gridCol w="6218647">
                  <a:extLst>
                    <a:ext uri="{9D8B030D-6E8A-4147-A177-3AD203B41FA5}">
                      <a16:colId xmlns:a16="http://schemas.microsoft.com/office/drawing/2014/main" val="681239916"/>
                    </a:ext>
                  </a:extLst>
                </a:gridCol>
                <a:gridCol w="779039">
                  <a:extLst>
                    <a:ext uri="{9D8B030D-6E8A-4147-A177-3AD203B41FA5}">
                      <a16:colId xmlns:a16="http://schemas.microsoft.com/office/drawing/2014/main" val="3421884537"/>
                    </a:ext>
                  </a:extLst>
                </a:gridCol>
                <a:gridCol w="642366">
                  <a:extLst>
                    <a:ext uri="{9D8B030D-6E8A-4147-A177-3AD203B41FA5}">
                      <a16:colId xmlns:a16="http://schemas.microsoft.com/office/drawing/2014/main" val="3349470967"/>
                    </a:ext>
                  </a:extLst>
                </a:gridCol>
                <a:gridCol w="943047">
                  <a:extLst>
                    <a:ext uri="{9D8B030D-6E8A-4147-A177-3AD203B41FA5}">
                      <a16:colId xmlns:a16="http://schemas.microsoft.com/office/drawing/2014/main" val="3556573814"/>
                    </a:ext>
                  </a:extLst>
                </a:gridCol>
              </a:tblGrid>
              <a:tr h="5902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DIMENZIJA PARTNERSTVA S OBITELJI</a:t>
                      </a:r>
                      <a:endParaRPr lang="hr-HR" sz="18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Min-Max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M(SD)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286165"/>
                  </a:ext>
                </a:extLst>
              </a:tr>
              <a:tr h="590247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Pozivati članove obitelji da sudjeluju u aktivnostima u odgojnoj skupini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6,12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(1,124)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084027"/>
                  </a:ext>
                </a:extLst>
              </a:tr>
              <a:tr h="590247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Integrirati različite obiteljske identitete i kulture u kurikulum odgojne skupine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6,35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(,964)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311955"/>
                  </a:ext>
                </a:extLst>
              </a:tr>
              <a:tr h="590247">
                <a:tc>
                  <a:txBody>
                    <a:bodyPr/>
                    <a:lstStyle/>
                    <a:p>
                      <a:pPr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Stvarati prilike za povezivanje obitelji djece iz odgojne skupine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2-7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5,89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(1,219)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6268"/>
                  </a:ext>
                </a:extLst>
              </a:tr>
              <a:tr h="590247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Obilježavati važne datume različitih religija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5,33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(1,559)</a:t>
                      </a:r>
                      <a:endParaRPr lang="hr-HR" sz="18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849543"/>
                  </a:ext>
                </a:extLst>
              </a:tr>
              <a:tr h="8269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Uključivati članove obitelji u donošenje odluka o radu u odgojnoj skupini (razvoj kurikuluma odgojne skupine, aktivnosti, procjene)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010205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184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1-7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5,23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(1,508)</a:t>
                      </a:r>
                      <a:endParaRPr lang="hr-HR" sz="18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45268"/>
                  </a:ext>
                </a:extLst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0485" y="793124"/>
            <a:ext cx="2256448" cy="13291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162" y="-66396"/>
            <a:ext cx="3025482" cy="216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38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444" y="182769"/>
            <a:ext cx="1458968" cy="60033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994" y="6037752"/>
            <a:ext cx="1296040" cy="543641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142412" y="-1679"/>
            <a:ext cx="7695301" cy="22756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 Istraživački cilj </a:t>
            </a:r>
            <a:endParaRPr lang="hr-HR" sz="32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0" name="Tablic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020845"/>
              </p:ext>
            </p:extLst>
          </p:nvPr>
        </p:nvGraphicFramePr>
        <p:xfrm>
          <a:off x="573843" y="1924206"/>
          <a:ext cx="8220191" cy="3838575"/>
        </p:xfrm>
        <a:graphic>
          <a:graphicData uri="http://schemas.openxmlformats.org/drawingml/2006/table">
            <a:tbl>
              <a:tblPr firstRow="1" firstCol="1" bandRow="1"/>
              <a:tblGrid>
                <a:gridCol w="3203989">
                  <a:extLst>
                    <a:ext uri="{9D8B030D-6E8A-4147-A177-3AD203B41FA5}">
                      <a16:colId xmlns:a16="http://schemas.microsoft.com/office/drawing/2014/main" val="3992079084"/>
                    </a:ext>
                  </a:extLst>
                </a:gridCol>
                <a:gridCol w="563705">
                  <a:extLst>
                    <a:ext uri="{9D8B030D-6E8A-4147-A177-3AD203B41FA5}">
                      <a16:colId xmlns:a16="http://schemas.microsoft.com/office/drawing/2014/main" val="186582125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3444741108"/>
                    </a:ext>
                  </a:extLst>
                </a:gridCol>
                <a:gridCol w="1004605">
                  <a:extLst>
                    <a:ext uri="{9D8B030D-6E8A-4147-A177-3AD203B41FA5}">
                      <a16:colId xmlns:a16="http://schemas.microsoft.com/office/drawing/2014/main" val="2972407245"/>
                    </a:ext>
                  </a:extLst>
                </a:gridCol>
                <a:gridCol w="515095">
                  <a:extLst>
                    <a:ext uri="{9D8B030D-6E8A-4147-A177-3AD203B41FA5}">
                      <a16:colId xmlns:a16="http://schemas.microsoft.com/office/drawing/2014/main" val="3642004555"/>
                    </a:ext>
                  </a:extLst>
                </a:gridCol>
                <a:gridCol w="597816">
                  <a:extLst>
                    <a:ext uri="{9D8B030D-6E8A-4147-A177-3AD203B41FA5}">
                      <a16:colId xmlns:a16="http://schemas.microsoft.com/office/drawing/2014/main" val="28870179"/>
                    </a:ext>
                  </a:extLst>
                </a:gridCol>
                <a:gridCol w="793109">
                  <a:extLst>
                    <a:ext uri="{9D8B030D-6E8A-4147-A177-3AD203B41FA5}">
                      <a16:colId xmlns:a16="http://schemas.microsoft.com/office/drawing/2014/main" val="1697840380"/>
                    </a:ext>
                  </a:extLst>
                </a:gridCol>
                <a:gridCol w="778612">
                  <a:extLst>
                    <a:ext uri="{9D8B030D-6E8A-4147-A177-3AD203B41FA5}">
                      <a16:colId xmlns:a16="http://schemas.microsoft.com/office/drawing/2014/main" val="1244858974"/>
                    </a:ext>
                  </a:extLst>
                </a:gridCol>
              </a:tblGrid>
              <a:tr h="268605">
                <a:tc>
                  <a:txBody>
                    <a:bodyPr/>
                    <a:lstStyle/>
                    <a:p>
                      <a:pPr marL="0" marR="3683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hr-HR" sz="1600" b="1" kern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KVALITETA PEDAGOŠKE PRAKSE usmjerena na djecu u RSI</a:t>
                      </a:r>
                      <a:endParaRPr lang="hr-HR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3683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ONLINE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Ustanove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T-TEST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733960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marR="3683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DIMENZIJ</a:t>
                      </a:r>
                      <a:r>
                        <a:rPr lang="hr-HR" sz="1600" b="1" kern="1200" dirty="0" smtClean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E: </a:t>
                      </a:r>
                      <a:r>
                        <a:rPr lang="hr-HR" sz="1600" b="1" kern="1200" dirty="0">
                          <a:solidFill>
                            <a:srgbClr val="264A6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Min-Max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M(SD)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Min-Max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de-DE" sz="1600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M(SD)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4652110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marL="36830" marR="3683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POTICANJE RAZVOJA I UČENJA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3,57-7,00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6,38 (.66)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3,29-7,00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6,08 (.73)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,057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985717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marL="36830" marR="3683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POŠTIVANJA RAZLIČITOSTI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2,60-7,00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6,35 (.70)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5,00-7,00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6,28 (.58)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.734</a:t>
                      </a: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114720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marR="3683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AUTONOMIJE I IDENTITETA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5,00-7,00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6,80 (.32)</a:t>
                      </a:r>
                      <a:endParaRPr lang="hr-H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5,25-7,00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6,80 (.39)</a:t>
                      </a:r>
                      <a:endParaRPr lang="hr-H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,143</a:t>
                      </a: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5940309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pPr marL="36830" marR="3683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de-DE" sz="1600" b="1" kern="12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PARTNERSTVA S OBITELJI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2,00-7,00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5,78</a:t>
                      </a:r>
                      <a:endParaRPr lang="hr-HR" sz="16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(,93)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2,40-7,00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5,64</a:t>
                      </a:r>
                      <a:endParaRPr lang="hr-HR" sz="1600" b="1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(1.00)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,395</a:t>
                      </a: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980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41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14" y="6195512"/>
            <a:ext cx="1458968" cy="60033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583" y="6252205"/>
            <a:ext cx="1296040" cy="543641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293801" y="-1679"/>
            <a:ext cx="7543912" cy="1339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Istraživački cilj </a:t>
            </a:r>
            <a:endParaRPr lang="hr-HR" sz="32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Pravokutnik 1"/>
          <p:cNvSpPr/>
          <p:nvPr/>
        </p:nvSpPr>
        <p:spPr>
          <a:xfrm>
            <a:off x="293801" y="922429"/>
            <a:ext cx="8500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5B9BD5">
                  <a:lumMod val="50000"/>
                </a:srgb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Nije utvrđena povezanost </a:t>
            </a:r>
            <a:r>
              <a:rPr lang="hr-HR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odgajateljske percepcije važnosti kvalitetne pedagoške </a:t>
            </a:r>
            <a:r>
              <a:rPr lang="hr-HR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prakse usmjerene na djecu u RSI  </a:t>
            </a:r>
            <a:r>
              <a:rPr lang="hr-HR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 nezavisnim </a:t>
            </a:r>
            <a:r>
              <a:rPr lang="hr-HR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varijablama (ustanove)</a:t>
            </a:r>
            <a:endParaRPr lang="hr-HR" sz="2400" dirty="0">
              <a:solidFill>
                <a:prstClr val="black">
                  <a:lumMod val="65000"/>
                  <a:lumOff val="35000"/>
                </a:prst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38280653"/>
              </p:ext>
            </p:extLst>
          </p:nvPr>
        </p:nvGraphicFramePr>
        <p:xfrm>
          <a:off x="847898" y="2262254"/>
          <a:ext cx="7134233" cy="3630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0781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418" y="182769"/>
            <a:ext cx="899994" cy="370328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883" y="182769"/>
            <a:ext cx="943667" cy="395833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293801" y="-1679"/>
            <a:ext cx="7543912" cy="1339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3. Istraživački cilj </a:t>
            </a:r>
            <a:endParaRPr lang="hr-HR" sz="32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Pravokutnik 1"/>
          <p:cNvSpPr/>
          <p:nvPr/>
        </p:nvSpPr>
        <p:spPr>
          <a:xfrm>
            <a:off x="293801" y="922429"/>
            <a:ext cx="85002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5B9BD5">
                  <a:lumMod val="50000"/>
                </a:srgb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Postoji povezanost </a:t>
            </a:r>
            <a:r>
              <a:rPr lang="hr-HR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odgajateljske percepcije važnosti </a:t>
            </a:r>
            <a:r>
              <a:rPr lang="hr-HR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KPP usmjerene na djecu u RSI sa opserviranim ponašanjem djece:</a:t>
            </a:r>
            <a:endParaRPr lang="hr-HR" sz="2400" dirty="0">
              <a:solidFill>
                <a:prstClr val="black">
                  <a:lumMod val="65000"/>
                  <a:lumOff val="35000"/>
                </a:prst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09359654"/>
              </p:ext>
            </p:extLst>
          </p:nvPr>
        </p:nvGraphicFramePr>
        <p:xfrm>
          <a:off x="416467" y="2122758"/>
          <a:ext cx="7565664" cy="4554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829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444" y="182769"/>
            <a:ext cx="1458968" cy="60033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994" y="6037752"/>
            <a:ext cx="1296040" cy="543641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142412" y="-1679"/>
            <a:ext cx="7695301" cy="22756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4. Istraživački cilj </a:t>
            </a:r>
            <a:endParaRPr lang="hr-HR" sz="32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27681" y="2601759"/>
            <a:ext cx="7834922" cy="2909289"/>
          </a:xfrm>
        </p:spPr>
        <p:txBody>
          <a:bodyPr>
            <a:normAutofit/>
          </a:bodyPr>
          <a:lstStyle/>
          <a:p>
            <a:pPr lvl="0"/>
            <a:r>
              <a:rPr lang="hr-HR" sz="2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Deskriptivni pokazatelji </a:t>
            </a:r>
            <a:r>
              <a:rPr lang="hr-HR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odgajateljske </a:t>
            </a:r>
            <a:r>
              <a:rPr lang="hr-HR" sz="28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samoprocjene</a:t>
            </a:r>
            <a:r>
              <a:rPr lang="hr-HR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pedagoške prakse prema djetetu u riziku socijalne isključenosti. </a:t>
            </a:r>
            <a:br>
              <a:rPr lang="hr-HR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28650" y="1903325"/>
            <a:ext cx="7886700" cy="4351338"/>
          </a:xfrm>
        </p:spPr>
        <p:txBody>
          <a:bodyPr/>
          <a:lstStyle/>
          <a:p>
            <a:r>
              <a:rPr lang="hr-HR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Kako </a:t>
            </a:r>
            <a:r>
              <a:rPr lang="hr-HR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odgajatelji procjenjuju pedagošku praksu prema djetetu u riziku socijalne isključenosti?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5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72" y="6146799"/>
            <a:ext cx="1476876" cy="607703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283" y="6146799"/>
            <a:ext cx="1492717" cy="626140"/>
          </a:xfrm>
          <a:prstGeom prst="rect">
            <a:avLst/>
          </a:prstGeom>
        </p:spPr>
      </p:pic>
      <p:graphicFrame>
        <p:nvGraphicFramePr>
          <p:cNvPr id="2" name="Dijagram 1"/>
          <p:cNvGraphicFramePr/>
          <p:nvPr>
            <p:extLst>
              <p:ext uri="{D42A27DB-BD31-4B8C-83A1-F6EECF244321}">
                <p14:modId xmlns:p14="http://schemas.microsoft.com/office/powerpoint/2010/main" val="996978165"/>
              </p:ext>
            </p:extLst>
          </p:nvPr>
        </p:nvGraphicFramePr>
        <p:xfrm>
          <a:off x="935421" y="378373"/>
          <a:ext cx="6590749" cy="5211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Pravokutnik 3"/>
          <p:cNvSpPr/>
          <p:nvPr/>
        </p:nvSpPr>
        <p:spPr>
          <a:xfrm>
            <a:off x="319868" y="506700"/>
            <a:ext cx="615553" cy="2922723"/>
          </a:xfrm>
          <a:prstGeom prst="rect">
            <a:avLst/>
          </a:prstGeom>
          <a:noFill/>
        </p:spPr>
        <p:txBody>
          <a:bodyPr vert="vert270" wrap="none" lIns="91440" tIns="45720" rIns="91440" bIns="45720">
            <a:spAutoFit/>
          </a:bodyPr>
          <a:lstStyle/>
          <a:p>
            <a:pPr algn="ctr"/>
            <a:r>
              <a:rPr lang="hr-HR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Teorijski konstrukti</a:t>
            </a:r>
            <a:endParaRPr lang="hr-HR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Pravokutnik 9"/>
          <p:cNvSpPr/>
          <p:nvPr/>
        </p:nvSpPr>
        <p:spPr>
          <a:xfrm>
            <a:off x="461093" y="4757313"/>
            <a:ext cx="8332941" cy="1200329"/>
          </a:xfrm>
          <a:prstGeom prst="rect">
            <a:avLst/>
          </a:prstGeom>
          <a:noFill/>
        </p:spPr>
        <p:txBody>
          <a:bodyPr vert="horz"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hr-HR" sz="3600" b="1" dirty="0" smtClean="0">
                <a:ln/>
                <a:solidFill>
                  <a:schemeClr val="accent4"/>
                </a:solidFill>
              </a:rPr>
              <a:t>Da li preliminarni rezultati pojašnjavaju koncept i kakva je percepcija odgajatelja?</a:t>
            </a:r>
            <a:endParaRPr lang="hr-HR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2" name="Pravokutnik 11"/>
          <p:cNvSpPr/>
          <p:nvPr/>
        </p:nvSpPr>
        <p:spPr>
          <a:xfrm>
            <a:off x="3704850" y="508903"/>
            <a:ext cx="1051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hr-H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hr-HR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Pravokutnik 12"/>
          <p:cNvSpPr/>
          <p:nvPr/>
        </p:nvSpPr>
        <p:spPr>
          <a:xfrm>
            <a:off x="7301317" y="2311131"/>
            <a:ext cx="1146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???</a:t>
            </a:r>
            <a:endParaRPr lang="hr-HR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Pravokutnik 13"/>
          <p:cNvSpPr/>
          <p:nvPr/>
        </p:nvSpPr>
        <p:spPr>
          <a:xfrm>
            <a:off x="7938239" y="421422"/>
            <a:ext cx="1051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ü"/>
            </a:pPr>
            <a:r>
              <a:rPr lang="hr-H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endParaRPr lang="hr-HR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951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0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811159"/>
              </p:ext>
            </p:extLst>
          </p:nvPr>
        </p:nvGraphicFramePr>
        <p:xfrm>
          <a:off x="423746" y="802887"/>
          <a:ext cx="8363415" cy="5241075"/>
        </p:xfrm>
        <a:graphic>
          <a:graphicData uri="http://schemas.openxmlformats.org/drawingml/2006/table">
            <a:tbl>
              <a:tblPr/>
              <a:tblGrid>
                <a:gridCol w="6236770">
                  <a:extLst>
                    <a:ext uri="{9D8B030D-6E8A-4147-A177-3AD203B41FA5}">
                      <a16:colId xmlns:a16="http://schemas.microsoft.com/office/drawing/2014/main" val="2548221184"/>
                    </a:ext>
                  </a:extLst>
                </a:gridCol>
                <a:gridCol w="474437">
                  <a:extLst>
                    <a:ext uri="{9D8B030D-6E8A-4147-A177-3AD203B41FA5}">
                      <a16:colId xmlns:a16="http://schemas.microsoft.com/office/drawing/2014/main" val="2585839925"/>
                    </a:ext>
                  </a:extLst>
                </a:gridCol>
                <a:gridCol w="590135">
                  <a:extLst>
                    <a:ext uri="{9D8B030D-6E8A-4147-A177-3AD203B41FA5}">
                      <a16:colId xmlns:a16="http://schemas.microsoft.com/office/drawing/2014/main" val="2277811989"/>
                    </a:ext>
                  </a:extLst>
                </a:gridCol>
                <a:gridCol w="1062073">
                  <a:extLst>
                    <a:ext uri="{9D8B030D-6E8A-4147-A177-3AD203B41FA5}">
                      <a16:colId xmlns:a16="http://schemas.microsoft.com/office/drawing/2014/main" val="3999225410"/>
                    </a:ext>
                  </a:extLst>
                </a:gridCol>
              </a:tblGrid>
              <a:tr h="5823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 kojoj mjeri dolje navedena ponašanja opisuju Vašu pedagošku praksu i/ili samo dijete: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Min-Max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 (SD)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046240"/>
                  </a:ext>
                </a:extLst>
              </a:tr>
              <a:tr h="29117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Potičem dijete na suradnju s drugom djecom u odgojnoj skupini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6,76 (,495) 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72223"/>
                  </a:ext>
                </a:extLst>
              </a:tr>
              <a:tr h="58234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Potičem dijete na poštovanje samog sebe/osobnog identiteta uvažavajućim govorom i prepoznavanjem njegovih vrijednosti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6,76 (495)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1003080"/>
                  </a:ext>
                </a:extLst>
              </a:tr>
              <a:tr h="58234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Postavljam djetetu otvorena pitanja, s ciljem poticanja na iskazivanje vlastitih misli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6,70(,520) 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599491"/>
                  </a:ext>
                </a:extLst>
              </a:tr>
              <a:tr h="87351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 interakcijama s djetetom koristim tehnike </a:t>
                      </a:r>
                      <a:r>
                        <a:rPr lang="hr-HR" sz="1600" dirty="0" err="1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prihvaćajuće</a:t>
                      </a: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komunikacije (JA-poruke, aktivno slušanje, pozitivne povratne informacije) i naglašavam njegove jake strane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6,65 (,538)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1262722"/>
                  </a:ext>
                </a:extLst>
              </a:tr>
              <a:tr h="58234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 članovima obitelji razmjenjujem informacije o napredovanju njihovog djeteta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6,61 (,645)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601016"/>
                  </a:ext>
                </a:extLst>
              </a:tr>
              <a:tr h="29117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Koristim raznovrsne strategije radi motiviranja djeteta na učenje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6,57 (,647)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799459"/>
                  </a:ext>
                </a:extLst>
              </a:tr>
              <a:tr h="58234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Razmišljam o tome koja su mi nova profesionalna znanja i vještine potrebne za unapređenje rada s ovim djetetom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6,46 (,691)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27955"/>
                  </a:ext>
                </a:extLst>
              </a:tr>
              <a:tr h="582341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Procjenu napredovanja djeteta temeljim na njegovim jakim stranama, individualnim potrebama i interesima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6,43 (,647)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456165"/>
                  </a:ext>
                </a:extLst>
              </a:tr>
              <a:tr h="291172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Razgovaram s članovima obitelji  o učenju i razvoju njihovog djeteta</a:t>
                      </a:r>
                      <a:endParaRPr lang="hr-H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4-7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6,36 (,961)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803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9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529239"/>
              </p:ext>
            </p:extLst>
          </p:nvPr>
        </p:nvGraphicFramePr>
        <p:xfrm>
          <a:off x="446049" y="138977"/>
          <a:ext cx="7950219" cy="6582499"/>
        </p:xfrm>
        <a:graphic>
          <a:graphicData uri="http://schemas.openxmlformats.org/drawingml/2006/table">
            <a:tbl>
              <a:tblPr/>
              <a:tblGrid>
                <a:gridCol w="5928640">
                  <a:extLst>
                    <a:ext uri="{9D8B030D-6E8A-4147-A177-3AD203B41FA5}">
                      <a16:colId xmlns:a16="http://schemas.microsoft.com/office/drawing/2014/main" val="3359264149"/>
                    </a:ext>
                  </a:extLst>
                </a:gridCol>
                <a:gridCol w="450999">
                  <a:extLst>
                    <a:ext uri="{9D8B030D-6E8A-4147-A177-3AD203B41FA5}">
                      <a16:colId xmlns:a16="http://schemas.microsoft.com/office/drawing/2014/main" val="1675783094"/>
                    </a:ext>
                  </a:extLst>
                </a:gridCol>
                <a:gridCol w="560978">
                  <a:extLst>
                    <a:ext uri="{9D8B030D-6E8A-4147-A177-3AD203B41FA5}">
                      <a16:colId xmlns:a16="http://schemas.microsoft.com/office/drawing/2014/main" val="1146217630"/>
                    </a:ext>
                  </a:extLst>
                </a:gridCol>
                <a:gridCol w="1009602">
                  <a:extLst>
                    <a:ext uri="{9D8B030D-6E8A-4147-A177-3AD203B41FA5}">
                      <a16:colId xmlns:a16="http://schemas.microsoft.com/office/drawing/2014/main" val="1313074808"/>
                    </a:ext>
                  </a:extLst>
                </a:gridCol>
              </a:tblGrid>
              <a:tr h="453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 kojoj mjeri dolje navedena ponašanja opisuju Vašu pedagošku praksu i/ili samo dijete: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Min-Max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 (SD)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561079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Članovi obitelji djeteta imaju priliku sa mnom razgovarati o svom porijeklu, vrijednostima i kulturi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6,30 (1,22)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577574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Isprobavam nove ideje i pristupe u radu s ovim djetetom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6,27(,804)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375146"/>
                  </a:ext>
                </a:extLst>
              </a:tr>
              <a:tr h="68065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Podršku djetetu planiram i provodim na temelju provjere njegovih razvojnih mogućnosti s ciljem ostvarivanja maksimalnog razvoja djeteta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6,24 (,760)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0608448"/>
                  </a:ext>
                </a:extLst>
              </a:tr>
              <a:tr h="68065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Služim se raznim metodama formativne procjene (npr. promatranjem, analizom dječjih radova, bilješkama) na temelju kojih prilagođavam ili mijenjam strategije svoje prakse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6,19 (.908)  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487361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Stvaram prilike da dijete samostalno bira svoja ponašanja i preuzima odgovornost za njegove posljedice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6,14 (,918)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609112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Okruženje i kurikularne aktivnosti pristupačne su djetetu i usklađene s njegovim potrebama i interesima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6,11 (,614)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333224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 članovima obitelji zajedno planiram kratkoročne i dugoročne ciljeve rada s djetetom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5,68 (1,33)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3221580"/>
                  </a:ext>
                </a:extLst>
              </a:tr>
              <a:tr h="68065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Koristim instrumente samoprocjene (npr. profesionalne razvojne mape, video ili audio zapise vlastitog rada) za promišljanje i unapređivanje vlastite odgojno – obrazovne prakse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5,68 (1,22)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8375331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Sustavno promatram dijete i na temelju promatranja radim bilješke s ciljem uočavanja obrazaca ponašanja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5,62 (1,06)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65861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Iskustvo učenja djeteta temelji se na kulturi, tradiciji i iskustvu njegove obitelji jer su ugrađeni u kurikulum odgojne skupine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5,60 (1,06)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568752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 djetetom individualno razgovaram o različitim aspektima njegovog identiteta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5,59 (1,42)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59527"/>
                  </a:ext>
                </a:extLst>
              </a:tr>
              <a:tr h="453773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Stvaram prilike da dijete postavlja pitanja o identitetskim karakteristikama druge djece i odraslih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1-7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400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5,54 (1,35)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760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14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5863444"/>
            <a:ext cx="1711590" cy="717949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03456" y="487141"/>
            <a:ext cx="5404844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Najviše rangirane tvrdnje </a:t>
            </a: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9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722658"/>
              </p:ext>
            </p:extLst>
          </p:nvPr>
        </p:nvGraphicFramePr>
        <p:xfrm>
          <a:off x="560901" y="2163001"/>
          <a:ext cx="8246144" cy="3492493"/>
        </p:xfrm>
        <a:graphic>
          <a:graphicData uri="http://schemas.openxmlformats.org/drawingml/2006/table">
            <a:tbl>
              <a:tblPr/>
              <a:tblGrid>
                <a:gridCol w="6567486">
                  <a:extLst>
                    <a:ext uri="{9D8B030D-6E8A-4147-A177-3AD203B41FA5}">
                      <a16:colId xmlns:a16="http://schemas.microsoft.com/office/drawing/2014/main" val="3334863514"/>
                    </a:ext>
                  </a:extLst>
                </a:gridCol>
                <a:gridCol w="643122">
                  <a:extLst>
                    <a:ext uri="{9D8B030D-6E8A-4147-A177-3AD203B41FA5}">
                      <a16:colId xmlns:a16="http://schemas.microsoft.com/office/drawing/2014/main" val="3520233617"/>
                    </a:ext>
                  </a:extLst>
                </a:gridCol>
                <a:gridCol w="517768">
                  <a:extLst>
                    <a:ext uri="{9D8B030D-6E8A-4147-A177-3AD203B41FA5}">
                      <a16:colId xmlns:a16="http://schemas.microsoft.com/office/drawing/2014/main" val="2066403930"/>
                    </a:ext>
                  </a:extLst>
                </a:gridCol>
                <a:gridCol w="517768">
                  <a:extLst>
                    <a:ext uri="{9D8B030D-6E8A-4147-A177-3AD203B41FA5}">
                      <a16:colId xmlns:a16="http://schemas.microsoft.com/office/drawing/2014/main" val="3437181073"/>
                    </a:ext>
                  </a:extLst>
                </a:gridCol>
              </a:tblGrid>
              <a:tr h="4448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 kojoj mjeri dolje navedena ponašanja opisuju Vašu pedagošku praksu i/ili samo </a:t>
                      </a:r>
                      <a:r>
                        <a:rPr lang="hr-HR" sz="16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dijete</a:t>
                      </a:r>
                      <a:endParaRPr lang="hr-HR" sz="1600" b="1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Min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Max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035945"/>
                  </a:ext>
                </a:extLst>
              </a:tr>
              <a:tr h="713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 interakcijama s djetetom fizički mu se prilagođavam kako bismo lakše komunicirali (saginjem se, poštujem privatni prostor djeteta i sl.)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6,86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369248"/>
                  </a:ext>
                </a:extLst>
              </a:tr>
              <a:tr h="713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Djetetov napredak procjenjujem u odnosu na ono što je prije znalo i moglo, a ne u odnosu na postignuća druge djece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6,74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514671"/>
                  </a:ext>
                </a:extLst>
              </a:tr>
              <a:tr h="337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Potičem dijete na suradnju s drugom djecom u odgojnoj skupini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3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6,70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095288"/>
                  </a:ext>
                </a:extLst>
              </a:tr>
              <a:tr h="3374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Dijete u odgojnoj skupini ima priliku doživjeti uspjeh i pokazati svoje jake strane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6,53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36497"/>
                  </a:ext>
                </a:extLst>
              </a:tr>
              <a:tr h="713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Potičem dijete na poštovanje samog sebe/osobnog identiteta uvažavajućim govorom i prepoznavanjem njegovih vrijednosti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2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6,53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081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7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5863444"/>
            <a:ext cx="1711590" cy="717949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03456" y="383109"/>
            <a:ext cx="5404844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Najniže </a:t>
            </a:r>
            <a:r>
              <a:rPr lang="hr-HR" sz="36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rangirane tvrdnje </a:t>
            </a: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1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621788"/>
              </p:ext>
            </p:extLst>
          </p:nvPr>
        </p:nvGraphicFramePr>
        <p:xfrm>
          <a:off x="570599" y="1878734"/>
          <a:ext cx="7671701" cy="3735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9980">
                  <a:extLst>
                    <a:ext uri="{9D8B030D-6E8A-4147-A177-3AD203B41FA5}">
                      <a16:colId xmlns:a16="http://schemas.microsoft.com/office/drawing/2014/main" val="185666115"/>
                    </a:ext>
                  </a:extLst>
                </a:gridCol>
                <a:gridCol w="598321">
                  <a:extLst>
                    <a:ext uri="{9D8B030D-6E8A-4147-A177-3AD203B41FA5}">
                      <a16:colId xmlns:a16="http://schemas.microsoft.com/office/drawing/2014/main" val="3403532776"/>
                    </a:ext>
                  </a:extLst>
                </a:gridCol>
                <a:gridCol w="481700">
                  <a:extLst>
                    <a:ext uri="{9D8B030D-6E8A-4147-A177-3AD203B41FA5}">
                      <a16:colId xmlns:a16="http://schemas.microsoft.com/office/drawing/2014/main" val="2588691910"/>
                    </a:ext>
                  </a:extLst>
                </a:gridCol>
                <a:gridCol w="481700">
                  <a:extLst>
                    <a:ext uri="{9D8B030D-6E8A-4147-A177-3AD203B41FA5}">
                      <a16:colId xmlns:a16="http://schemas.microsoft.com/office/drawing/2014/main" val="3344386793"/>
                    </a:ext>
                  </a:extLst>
                </a:gridCol>
              </a:tblGrid>
              <a:tr h="4669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U kojoj mjeri dolje navedena ponašanja opisuju Vašu pedagošku praksu i/ili samo </a:t>
                      </a:r>
                      <a:r>
                        <a:rPr lang="hr-HR" sz="1600" b="1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dijete</a:t>
                      </a:r>
                      <a:endParaRPr lang="hr-HR" sz="1600" b="1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Min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Max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79397880"/>
                  </a:ext>
                </a:extLst>
              </a:tr>
              <a:tr h="409541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hr-HR" sz="1600" dirty="0" smtClean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Koristim </a:t>
                      </a: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instrumente </a:t>
                      </a:r>
                      <a:r>
                        <a:rPr lang="hr-HR" sz="1600" dirty="0" err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samoprocjene</a:t>
                      </a: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(npr. profesionalne razvojne mape, video ili audio zapise vlastitog rada) za promišljanje i unapređivanje vlastite odgojno – </a:t>
                      </a:r>
                      <a:r>
                        <a:rPr lang="hr-HR" sz="1600" dirty="0" smtClean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obrazovne prakse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5,60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00909470"/>
                  </a:ext>
                </a:extLst>
              </a:tr>
              <a:tr h="517995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Stvaram prilike da dijete postavlja pitanja o identitetskim karakteristikama druge djece i odraslih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5,58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63655360"/>
                  </a:ext>
                </a:extLst>
              </a:tr>
              <a:tr h="514164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Razgovaram s djetetom o kriterijima </a:t>
                      </a:r>
                      <a:r>
                        <a:rPr lang="hr-HR" sz="1600" dirty="0" err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samoprocjene</a:t>
                      </a: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 uspješnosti izvršenja određenog zadatka ili </a:t>
                      </a:r>
                      <a:r>
                        <a:rPr lang="hr-HR" sz="1600" dirty="0" err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samoprocjeni</a:t>
                      </a: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njegovog ponašanja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5,53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74595720"/>
                  </a:ext>
                </a:extLst>
              </a:tr>
              <a:tr h="517995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 djetetom individualno razgovaram o različitim aspektima njegovog identiteta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5,46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17008596"/>
                  </a:ext>
                </a:extLst>
              </a:tr>
              <a:tr h="387631">
                <a:tc>
                  <a:txBody>
                    <a:bodyPr/>
                    <a:lstStyle/>
                    <a:p>
                      <a:pPr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Dijete traži moju pomoć kad ima neki problem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5,46</a:t>
                      </a:r>
                      <a:endParaRPr lang="hr-HR" sz="16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41274813"/>
                  </a:ext>
                </a:extLst>
              </a:tr>
              <a:tr h="517995">
                <a:tc>
                  <a:txBody>
                    <a:bodyPr/>
                    <a:lstStyle/>
                    <a:p>
                      <a:pPr marL="38100" marR="38100"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 članovima obitelji zajedno planiram kratkoročne i dugoročne ciljeve rada s djetetom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7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5,34</a:t>
                      </a:r>
                      <a:endParaRPr lang="hr-HR" sz="16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35252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7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621" y="538305"/>
            <a:ext cx="1373878" cy="56532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921" y="179423"/>
            <a:ext cx="811156" cy="340250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362217" y="179423"/>
            <a:ext cx="6086848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Sumirani rezultati istraživanja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9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0155324"/>
              </p:ext>
            </p:extLst>
          </p:nvPr>
        </p:nvGraphicFramePr>
        <p:xfrm>
          <a:off x="362218" y="1204687"/>
          <a:ext cx="8404412" cy="541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689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065" y="149894"/>
            <a:ext cx="1533813" cy="63113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921" y="179423"/>
            <a:ext cx="811156" cy="340250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362217" y="179423"/>
            <a:ext cx="4862529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Implikacije istraživanja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847898" y="1567885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9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043552"/>
              </p:ext>
            </p:extLst>
          </p:nvPr>
        </p:nvGraphicFramePr>
        <p:xfrm>
          <a:off x="362218" y="1204687"/>
          <a:ext cx="8404412" cy="541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70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lipsa 15"/>
          <p:cNvSpPr/>
          <p:nvPr/>
        </p:nvSpPr>
        <p:spPr>
          <a:xfrm>
            <a:off x="4263577" y="2176936"/>
            <a:ext cx="4712488" cy="4210458"/>
          </a:xfrm>
          <a:prstGeom prst="ellipse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ipsa 14"/>
          <p:cNvSpPr/>
          <p:nvPr/>
        </p:nvSpPr>
        <p:spPr>
          <a:xfrm>
            <a:off x="133568" y="2194183"/>
            <a:ext cx="4402656" cy="4000201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835" y="56520"/>
            <a:ext cx="2870080" cy="1180976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531" y="396836"/>
            <a:ext cx="1811152" cy="759712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8213142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Zaključno….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Zaobljeni pravokutnik 7"/>
          <p:cNvSpPr/>
          <p:nvPr/>
        </p:nvSpPr>
        <p:spPr>
          <a:xfrm>
            <a:off x="645304" y="1155929"/>
            <a:ext cx="7514705" cy="360772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Rezervirano mjesto teksta 3"/>
          <p:cNvSpPr>
            <a:spLocks noGrp="1"/>
          </p:cNvSpPr>
          <p:nvPr>
            <p:ph type="body" idx="1"/>
          </p:nvPr>
        </p:nvSpPr>
        <p:spPr>
          <a:xfrm>
            <a:off x="556623" y="3138142"/>
            <a:ext cx="3868340" cy="823912"/>
          </a:xfrm>
        </p:spPr>
        <p:txBody>
          <a:bodyPr>
            <a:normAutofit fontScale="92500"/>
          </a:bodyPr>
          <a:lstStyle/>
          <a:p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Kvalitetna pedagoška / odgojno-obrazovna </a:t>
            </a:r>
            <a:r>
              <a:rPr lang="hr-H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praksa</a:t>
            </a:r>
            <a:endParaRPr lang="en-US" dirty="0"/>
          </a:p>
        </p:txBody>
      </p:sp>
      <p:sp>
        <p:nvSpPr>
          <p:cNvPr id="9" name="Rezervirano mjesto teksta 3"/>
          <p:cNvSpPr>
            <a:spLocks noGrp="1"/>
          </p:cNvSpPr>
          <p:nvPr>
            <p:ph sz="half" idx="2"/>
          </p:nvPr>
        </p:nvSpPr>
        <p:spPr>
          <a:xfrm>
            <a:off x="478740" y="4151841"/>
            <a:ext cx="3868340" cy="3684588"/>
          </a:xfrm>
          <a:ln>
            <a:noFill/>
          </a:ln>
        </p:spPr>
        <p:txBody>
          <a:bodyPr>
            <a:normAutofit/>
          </a:bodyPr>
          <a:lstStyle/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ISSA definicija kvalitetne pedagoške prakse 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Nacionalni kurikulum </a:t>
            </a:r>
            <a:r>
              <a:rPr lang="hr-H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za rani i predškolski odgoj i obrazovanje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0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3"/>
          </p:nvPr>
        </p:nvSpPr>
        <p:spPr>
          <a:xfrm>
            <a:off x="5243830" y="2620135"/>
            <a:ext cx="3887391" cy="823912"/>
          </a:xfrm>
        </p:spPr>
        <p:txBody>
          <a:bodyPr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r>
              <a:rPr lang="hr-H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Inkluzivna</a:t>
            </a:r>
            <a:r>
              <a:rPr lang="hr-HR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praksa</a:t>
            </a:r>
          </a:p>
        </p:txBody>
      </p:sp>
      <p:sp>
        <p:nvSpPr>
          <p:cNvPr id="11" name="Rezervirano mjesto teksta 3"/>
          <p:cNvSpPr txBox="1">
            <a:spLocks/>
          </p:cNvSpPr>
          <p:nvPr/>
        </p:nvSpPr>
        <p:spPr>
          <a:xfrm>
            <a:off x="4804548" y="3512218"/>
            <a:ext cx="4004509" cy="43513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Zakonodavni okvir</a:t>
            </a:r>
            <a:endParaRPr lang="en-US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Usmjerena na odgojno-obrazovne potrebe djeteta s RSI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r>
              <a:rPr lang="hr-H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Oblikovanje procesa poticanja razvoja, igre i učenja djece sukladno njihovim sposobnostima i interesima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SzPct val="120000"/>
              <a:buFont typeface="Wingdings" panose="05000000000000000000" pitchFamily="2" charset="2"/>
              <a:buChar char="§"/>
            </a:pPr>
            <a:endParaRPr lang="hr-HR" sz="20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Pravokutnik 13"/>
          <p:cNvSpPr/>
          <p:nvPr/>
        </p:nvSpPr>
        <p:spPr>
          <a:xfrm>
            <a:off x="310685" y="1184864"/>
            <a:ext cx="872426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Djeca u riziku za socijalnu isključenost </a:t>
            </a:r>
          </a:p>
        </p:txBody>
      </p:sp>
      <p:sp>
        <p:nvSpPr>
          <p:cNvPr id="2" name="Rectangle 1"/>
          <p:cNvSpPr/>
          <p:nvPr/>
        </p:nvSpPr>
        <p:spPr>
          <a:xfrm>
            <a:off x="1282391" y="2025025"/>
            <a:ext cx="56398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Ustanove RPOO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7" name="Pravokutnik 13"/>
          <p:cNvSpPr/>
          <p:nvPr/>
        </p:nvSpPr>
        <p:spPr>
          <a:xfrm>
            <a:off x="268209" y="6043313"/>
            <a:ext cx="8724260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Odgojitelji iz prakse rada</a:t>
            </a:r>
            <a:endParaRPr lang="pl-PL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511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082" y="554598"/>
            <a:ext cx="6483096" cy="1575816"/>
          </a:xfrm>
          <a:prstGeom prst="rect">
            <a:avLst/>
          </a:prstGeom>
          <a:noFill/>
        </p:spPr>
      </p:pic>
      <p:sp>
        <p:nvSpPr>
          <p:cNvPr id="3" name="Pravokutnik 2"/>
          <p:cNvSpPr/>
          <p:nvPr/>
        </p:nvSpPr>
        <p:spPr>
          <a:xfrm>
            <a:off x="509405" y="2107814"/>
            <a:ext cx="7853198" cy="1912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54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Hvala na pažnji!</a:t>
            </a:r>
          </a:p>
        </p:txBody>
      </p:sp>
      <p:sp>
        <p:nvSpPr>
          <p:cNvPr id="6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325821" y="5803530"/>
            <a:ext cx="8443529" cy="917946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DRŽAVNI STRUČNI SKUP ZA ODGOJITELJE, STRUČNE SURADNIKE I RAVNATELJE U DJEČJEM VRTIĆIMA U SURADNJI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hr-H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MODELI ODGOVORA NA ODGOJNO-OBRAZOVNE POTREBE DJECE IZLOŽENE RIZIKU SOCIJALNE ISKLJUČENOSTI U USTANOVAMA RANOG I PREDŠKOLSKOG ODGOJA I OBRAZOVANJA U REPUBLICI </a:t>
            </a:r>
            <a:r>
              <a:rPr kumimoji="0" lang="hr-H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HRVATSKOJ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17. i 18. ožujka 2021</a:t>
            </a:r>
            <a:r>
              <a:rPr kumimoji="0" lang="hr-H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hr-H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5" name="Zaobljeni pravokutnik 4"/>
          <p:cNvSpPr/>
          <p:nvPr/>
        </p:nvSpPr>
        <p:spPr>
          <a:xfrm>
            <a:off x="2028371" y="3776473"/>
            <a:ext cx="7219603" cy="1797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r>
              <a:rPr lang="hr-HR" sz="24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izv. prof. dr. </a:t>
            </a:r>
            <a:r>
              <a:rPr lang="hr-HR" sz="2400" dirty="0" err="1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sc</a:t>
            </a:r>
            <a:r>
              <a:rPr lang="hr-HR" sz="2400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Sanja Skočić Mihić</a:t>
            </a:r>
          </a:p>
          <a:p>
            <a:pPr>
              <a:buClr>
                <a:schemeClr val="accent1">
                  <a:lumMod val="50000"/>
                </a:schemeClr>
              </a:buClr>
              <a:buSzPct val="120000"/>
            </a:pPr>
            <a:r>
              <a:rPr lang="hr-H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sskocic_m@uniri.hr</a:t>
            </a:r>
            <a:endParaRPr lang="hr-HR" sz="2400" dirty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92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5" y="5785649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5863444"/>
            <a:ext cx="1711590" cy="717949"/>
          </a:xfrm>
          <a:prstGeom prst="rect">
            <a:avLst/>
          </a:prstGeom>
        </p:spPr>
      </p:pic>
      <p:sp>
        <p:nvSpPr>
          <p:cNvPr id="13" name="Pravokutnik 12"/>
          <p:cNvSpPr/>
          <p:nvPr/>
        </p:nvSpPr>
        <p:spPr>
          <a:xfrm>
            <a:off x="757170" y="596630"/>
            <a:ext cx="6122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Socijalna isključenost</a:t>
            </a:r>
            <a:endParaRPr lang="hr-HR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Pravokutnik 2"/>
          <p:cNvSpPr/>
          <p:nvPr/>
        </p:nvSpPr>
        <p:spPr>
          <a:xfrm>
            <a:off x="1398640" y="4859782"/>
            <a:ext cx="629208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36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U kojim  dimenzijama života? </a:t>
            </a:r>
            <a:endParaRPr lang="hr-HR" sz="36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1" name="TekstniOkvir 10"/>
          <p:cNvSpPr txBox="1"/>
          <p:nvPr/>
        </p:nvSpPr>
        <p:spPr>
          <a:xfrm>
            <a:off x="507806" y="2792161"/>
            <a:ext cx="657463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2400" dirty="0" smtClean="0">
                <a:solidFill>
                  <a:srgbClr val="002060"/>
                </a:solidFill>
              </a:rPr>
              <a:t>Pojam </a:t>
            </a:r>
            <a:r>
              <a:rPr lang="pl-PL" sz="2400" dirty="0">
                <a:solidFill>
                  <a:srgbClr val="002060"/>
                </a:solidFill>
              </a:rPr>
              <a:t>ili koncept do danas nije jasno definiran </a:t>
            </a:r>
            <a:endParaRPr lang="pl-PL" sz="2400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rgbClr val="002060"/>
                </a:solidFill>
              </a:rPr>
              <a:t>Marginalizaciji, deprivaciji,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rgbClr val="002060"/>
                </a:solidFill>
              </a:rPr>
              <a:t>Određene grupe ili pojedinci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 smtClean="0">
                <a:solidFill>
                  <a:srgbClr val="002060"/>
                </a:solidFill>
              </a:rPr>
              <a:t>Proces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5" name="Pravokutnik 14"/>
          <p:cNvSpPr/>
          <p:nvPr/>
        </p:nvSpPr>
        <p:spPr>
          <a:xfrm>
            <a:off x="5017392" y="1694395"/>
            <a:ext cx="2213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Odrasli</a:t>
            </a:r>
            <a:endParaRPr lang="hr-HR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Pravokutnik 15"/>
          <p:cNvSpPr/>
          <p:nvPr/>
        </p:nvSpPr>
        <p:spPr>
          <a:xfrm>
            <a:off x="7547667" y="1877291"/>
            <a:ext cx="12463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hr-HR" sz="3600" b="1" cap="none" spc="0" dirty="0" smtClean="0">
                <a:ln/>
                <a:solidFill>
                  <a:schemeClr val="accent4"/>
                </a:solidFill>
                <a:effectLst/>
              </a:rPr>
              <a:t>Djeca</a:t>
            </a:r>
            <a:endParaRPr lang="hr-HR" sz="36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17" name="Pravokutnik 16"/>
          <p:cNvSpPr/>
          <p:nvPr/>
        </p:nvSpPr>
        <p:spPr>
          <a:xfrm>
            <a:off x="241299" y="1877292"/>
            <a:ext cx="44591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36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Tko je u riziku? </a:t>
            </a:r>
          </a:p>
        </p:txBody>
      </p:sp>
    </p:spTree>
    <p:extLst>
      <p:ext uri="{BB962C8B-B14F-4D97-AF65-F5344CB8AC3E}">
        <p14:creationId xmlns:p14="http://schemas.microsoft.com/office/powerpoint/2010/main" val="198040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11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005" y="6139303"/>
            <a:ext cx="1319736" cy="543043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249" y="6245777"/>
            <a:ext cx="1047034" cy="439192"/>
          </a:xfrm>
          <a:prstGeom prst="rect">
            <a:avLst/>
          </a:prstGeom>
        </p:spPr>
      </p:pic>
      <p:graphicFrame>
        <p:nvGraphicFramePr>
          <p:cNvPr id="4" name="Dijagram 3"/>
          <p:cNvGraphicFramePr/>
          <p:nvPr>
            <p:extLst>
              <p:ext uri="{D42A27DB-BD31-4B8C-83A1-F6EECF244321}">
                <p14:modId xmlns:p14="http://schemas.microsoft.com/office/powerpoint/2010/main" val="3547896490"/>
              </p:ext>
            </p:extLst>
          </p:nvPr>
        </p:nvGraphicFramePr>
        <p:xfrm>
          <a:off x="591508" y="73572"/>
          <a:ext cx="8331775" cy="5417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kstniOkvir 6"/>
          <p:cNvSpPr txBox="1"/>
          <p:nvPr/>
        </p:nvSpPr>
        <p:spPr>
          <a:xfrm>
            <a:off x="3828770" y="2579716"/>
            <a:ext cx="1281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dirty="0" smtClean="0">
                <a:solidFill>
                  <a:schemeClr val="bg1"/>
                </a:solidFill>
              </a:rPr>
              <a:t>Socijalna</a:t>
            </a:r>
          </a:p>
          <a:p>
            <a:pPr algn="ctr"/>
            <a:r>
              <a:rPr lang="hr-HR" dirty="0" smtClean="0">
                <a:solidFill>
                  <a:schemeClr val="bg1"/>
                </a:solidFill>
              </a:rPr>
              <a:t>isključenost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422004" y="3467911"/>
            <a:ext cx="40476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Interaktiv</a:t>
            </a: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na i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međusobn</a:t>
            </a:r>
            <a:r>
              <a:rPr lang="hr-HR" sz="2000" b="1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isprepletenost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dimenzija</a:t>
            </a:r>
            <a:endParaRPr lang="hr-HR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istovremeno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mogu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biti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izvori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posljedice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isključenosti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kstniOkvir 10"/>
          <p:cNvSpPr txBox="1"/>
          <p:nvPr/>
        </p:nvSpPr>
        <p:spPr>
          <a:xfrm>
            <a:off x="145605" y="5963621"/>
            <a:ext cx="6013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Dimenzije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socijalne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isključenosti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prema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i="1" dirty="0" err="1">
                <a:solidFill>
                  <a:schemeClr val="accent6">
                    <a:lumMod val="50000"/>
                  </a:schemeClr>
                </a:solidFill>
              </a:rPr>
              <a:t>Bristolskoj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i="1" dirty="0" err="1">
                <a:solidFill>
                  <a:schemeClr val="accent6">
                    <a:lumMod val="50000"/>
                  </a:schemeClr>
                </a:solidFill>
              </a:rPr>
              <a:t>matrici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i="1" dirty="0" err="1">
                <a:solidFill>
                  <a:schemeClr val="accent6">
                    <a:lumMod val="50000"/>
                  </a:schemeClr>
                </a:solidFill>
              </a:rPr>
              <a:t>socijalne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i="1" dirty="0" err="1">
                <a:solidFill>
                  <a:schemeClr val="accent6">
                    <a:lumMod val="50000"/>
                  </a:schemeClr>
                </a:solidFill>
              </a:rPr>
              <a:t>isključenosti</a:t>
            </a:r>
            <a:r>
              <a:rPr lang="en-US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Levitas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 sur., 2007.) </a:t>
            </a:r>
          </a:p>
        </p:txBody>
      </p:sp>
    </p:spTree>
    <p:extLst>
      <p:ext uri="{BB962C8B-B14F-4D97-AF65-F5344CB8AC3E}">
        <p14:creationId xmlns:p14="http://schemas.microsoft.com/office/powerpoint/2010/main" val="413749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60" y="6138451"/>
            <a:ext cx="1290647" cy="53107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100" y="6399066"/>
            <a:ext cx="569944" cy="239071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-223358" y="34589"/>
            <a:ext cx="4862529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Naslov 12"/>
          <p:cNvSpPr>
            <a:spLocks noGrp="1"/>
          </p:cNvSpPr>
          <p:nvPr>
            <p:ph type="title"/>
          </p:nvPr>
        </p:nvSpPr>
        <p:spPr>
          <a:xfrm>
            <a:off x="75018" y="38041"/>
            <a:ext cx="9040286" cy="28648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Složen i </a:t>
            </a:r>
            <a:r>
              <a:rPr lang="hr-HR" sz="3600" dirty="0" err="1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multidimenzionalni</a:t>
            </a:r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konstrukt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5" name="Dijagram 14"/>
          <p:cNvGraphicFramePr/>
          <p:nvPr>
            <p:extLst>
              <p:ext uri="{D42A27DB-BD31-4B8C-83A1-F6EECF244321}">
                <p14:modId xmlns:p14="http://schemas.microsoft.com/office/powerpoint/2010/main" val="4145489378"/>
              </p:ext>
            </p:extLst>
          </p:nvPr>
        </p:nvGraphicFramePr>
        <p:xfrm>
          <a:off x="4684" y="2703636"/>
          <a:ext cx="4745611" cy="403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Pravokutnik 18"/>
          <p:cNvSpPr/>
          <p:nvPr/>
        </p:nvSpPr>
        <p:spPr>
          <a:xfrm>
            <a:off x="257407" y="1864287"/>
            <a:ext cx="1479764" cy="7694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4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Djeca</a:t>
            </a:r>
            <a:endParaRPr lang="hr-HR" sz="4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Pravokutnik 19"/>
          <p:cNvSpPr/>
          <p:nvPr/>
        </p:nvSpPr>
        <p:spPr>
          <a:xfrm>
            <a:off x="2203144" y="1864286"/>
            <a:ext cx="2128339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Roditelji</a:t>
            </a:r>
            <a:endParaRPr lang="hr-HR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TekstniOkvir 20"/>
          <p:cNvSpPr txBox="1"/>
          <p:nvPr/>
        </p:nvSpPr>
        <p:spPr>
          <a:xfrm>
            <a:off x="1502660" y="1697268"/>
            <a:ext cx="1807780" cy="37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Rectangle 16"/>
          <p:cNvSpPr/>
          <p:nvPr/>
        </p:nvSpPr>
        <p:spPr>
          <a:xfrm>
            <a:off x="5109588" y="6197250"/>
            <a:ext cx="3831212" cy="540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400" kern="12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Zdravstvena stanja, teškoće u razvoju, </a:t>
            </a:r>
            <a:r>
              <a:rPr lang="hr-HR" sz="1400" kern="1200" dirty="0" err="1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neurorazvojni</a:t>
            </a:r>
            <a:r>
              <a:rPr lang="hr-HR" sz="1400" kern="12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rizici</a:t>
            </a:r>
            <a:endParaRPr lang="hr-HR" sz="14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Rectangle 16"/>
          <p:cNvSpPr/>
          <p:nvPr/>
        </p:nvSpPr>
        <p:spPr>
          <a:xfrm>
            <a:off x="5092700" y="3466430"/>
            <a:ext cx="3848100" cy="44079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400" kern="1200" dirty="0" smtClean="0">
                <a:solidFill>
                  <a:srgbClr val="002060"/>
                </a:solidFill>
                <a:effectLst/>
                <a:latin typeface="Cambria" panose="02040503050406030204" pitchFamily="18" charset="0"/>
              </a:rPr>
              <a:t>Siromaštvo</a:t>
            </a:r>
            <a:endParaRPr lang="hr-HR" sz="1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Rectangle 16"/>
          <p:cNvSpPr/>
          <p:nvPr/>
        </p:nvSpPr>
        <p:spPr>
          <a:xfrm>
            <a:off x="5046371" y="5570116"/>
            <a:ext cx="3831212" cy="540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400" dirty="0" smtClean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Jezični, kulturni,  etnički, religijski identitet</a:t>
            </a:r>
            <a:endParaRPr lang="hr-HR" sz="1400" dirty="0"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Rectangle 16"/>
          <p:cNvSpPr/>
          <p:nvPr/>
        </p:nvSpPr>
        <p:spPr>
          <a:xfrm>
            <a:off x="5077990" y="4006556"/>
            <a:ext cx="3848100" cy="9363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/>
            <a:r>
              <a:rPr lang="hr-HR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Slabija </a:t>
            </a:r>
            <a:r>
              <a:rPr lang="hr-HR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dostupnost </a:t>
            </a:r>
            <a:r>
              <a:rPr lang="hr-HR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resursa i</a:t>
            </a:r>
            <a:endParaRPr lang="hr-HR" sz="14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nedostata </a:t>
            </a:r>
            <a:r>
              <a:rPr lang="pl-PL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temeljnih mogućnosti i prilika 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 obrazovanju, radu,.. </a:t>
            </a:r>
            <a:r>
              <a:rPr lang="pl-PL" sz="1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m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reži društvenih aktivnosti</a:t>
            </a:r>
            <a:endParaRPr lang="hr-HR" sz="1400" dirty="0">
              <a:solidFill>
                <a:schemeClr val="accent5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16"/>
          <p:cNvSpPr/>
          <p:nvPr/>
        </p:nvSpPr>
        <p:spPr>
          <a:xfrm>
            <a:off x="5109588" y="5042188"/>
            <a:ext cx="3831212" cy="44079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Iskustvo </a:t>
            </a:r>
            <a:r>
              <a:rPr lang="hr-HR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fizičke </a:t>
            </a:r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odvojenosti od drugih </a:t>
            </a:r>
            <a:r>
              <a:rPr lang="hr-HR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ili </a:t>
            </a:r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emocionalne isključenosti </a:t>
            </a:r>
            <a:endParaRPr lang="hr-HR" sz="1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Rectangle 16"/>
          <p:cNvSpPr/>
          <p:nvPr/>
        </p:nvSpPr>
        <p:spPr>
          <a:xfrm>
            <a:off x="5063280" y="2662903"/>
            <a:ext cx="3877520" cy="740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600" kern="1200" dirty="0" err="1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Jednoroditeljske</a:t>
            </a:r>
            <a:r>
              <a:rPr lang="hr-HR" sz="1600" kern="1200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obitelji</a:t>
            </a:r>
          </a:p>
          <a:p>
            <a:pPr algn="ctr">
              <a:spcAft>
                <a:spcPts val="0"/>
              </a:spcAft>
            </a:pPr>
            <a:r>
              <a:rPr lang="hr-HR" sz="1600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Obitelji </a:t>
            </a:r>
            <a:r>
              <a:rPr lang="hr-HR" sz="1600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s većim brojem djece</a:t>
            </a:r>
            <a:r>
              <a:rPr lang="hr-HR" sz="1600" kern="1200" dirty="0" smtClean="0">
                <a:solidFill>
                  <a:schemeClr val="accent2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</a:t>
            </a:r>
            <a:endParaRPr lang="hr-HR" sz="1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ctangle 16"/>
          <p:cNvSpPr/>
          <p:nvPr/>
        </p:nvSpPr>
        <p:spPr>
          <a:xfrm>
            <a:off x="5186715" y="1697268"/>
            <a:ext cx="2488193" cy="44079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600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Osobe </a:t>
            </a:r>
            <a:r>
              <a:rPr lang="hr-HR" sz="1600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s invaliditetom</a:t>
            </a:r>
            <a:endParaRPr lang="hr-HR" sz="1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Rectangle 16"/>
          <p:cNvSpPr/>
          <p:nvPr/>
        </p:nvSpPr>
        <p:spPr>
          <a:xfrm>
            <a:off x="5315846" y="153338"/>
            <a:ext cx="3799458" cy="107140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600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D</a:t>
            </a:r>
            <a:r>
              <a:rPr lang="hr-HR" sz="1600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ugotrajno </a:t>
            </a:r>
            <a:r>
              <a:rPr lang="hr-HR" sz="1600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nezaposlene osobe</a:t>
            </a:r>
            <a:r>
              <a:rPr lang="hr-HR" sz="1600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,, </a:t>
            </a:r>
            <a:r>
              <a:rPr lang="hr-HR" sz="1600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osobe starije životne dobi bez mirovine, beskućnici, institucionalizirane osobe</a:t>
            </a:r>
            <a:endParaRPr lang="hr-HR" sz="1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ctangle 16"/>
          <p:cNvSpPr/>
          <p:nvPr/>
        </p:nvSpPr>
        <p:spPr>
          <a:xfrm>
            <a:off x="6452607" y="2097347"/>
            <a:ext cx="2488193" cy="44079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25400" dist="12700" dir="10800000" algn="r" rotWithShape="0">
              <a:prstClr val="black">
                <a:alpha val="18000"/>
              </a:prstClr>
            </a:outerShdw>
          </a:effectLst>
        </p:spPr>
        <p:txBody>
          <a:bodyPr wrap="square" rtlCol="0" anchor="ctr"/>
          <a:lstStyle/>
          <a:p>
            <a:pPr algn="ctr">
              <a:spcAft>
                <a:spcPts val="0"/>
              </a:spcAft>
            </a:pPr>
            <a:r>
              <a:rPr lang="hr-HR" sz="1600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Manjinske </a:t>
            </a:r>
            <a:r>
              <a:rPr lang="hr-HR" sz="1600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etničke </a:t>
            </a:r>
            <a:r>
              <a:rPr lang="hr-HR" sz="1600" dirty="0" smtClean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</a:rPr>
              <a:t>skupine</a:t>
            </a:r>
            <a:endParaRPr lang="hr-HR" sz="16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1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Graphic spid="15" grpId="0">
        <p:bldAsOne/>
      </p:bldGraphic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  <a:alpha val="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1" y="6306916"/>
            <a:ext cx="1071543" cy="440917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476" y="6306916"/>
            <a:ext cx="1101153" cy="461893"/>
          </a:xfrm>
          <a:prstGeom prst="rect">
            <a:avLst/>
          </a:prstGeom>
        </p:spPr>
      </p:pic>
      <p:graphicFrame>
        <p:nvGraphicFramePr>
          <p:cNvPr id="2" name="Dijagram 1"/>
          <p:cNvGraphicFramePr/>
          <p:nvPr>
            <p:extLst>
              <p:ext uri="{D42A27DB-BD31-4B8C-83A1-F6EECF244321}">
                <p14:modId xmlns:p14="http://schemas.microsoft.com/office/powerpoint/2010/main" val="2806783806"/>
              </p:ext>
            </p:extLst>
          </p:nvPr>
        </p:nvGraphicFramePr>
        <p:xfrm>
          <a:off x="2298150" y="433301"/>
          <a:ext cx="6065232" cy="4581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Pravokutnik 3"/>
          <p:cNvSpPr/>
          <p:nvPr/>
        </p:nvSpPr>
        <p:spPr>
          <a:xfrm>
            <a:off x="5486746" y="4879064"/>
            <a:ext cx="2571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Roditelji</a:t>
            </a:r>
          </a:p>
          <a:p>
            <a:pPr algn="ctr"/>
            <a:r>
              <a:rPr lang="hr-H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Obitelj</a:t>
            </a:r>
            <a:endParaRPr lang="hr-HR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1891644" y="5014483"/>
            <a:ext cx="3290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Odgajatelji</a:t>
            </a:r>
            <a:endParaRPr lang="hr-HR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" name="Pravokutnik 7"/>
          <p:cNvSpPr/>
          <p:nvPr/>
        </p:nvSpPr>
        <p:spPr>
          <a:xfrm>
            <a:off x="1386040" y="710806"/>
            <a:ext cx="7591599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Modeli odgovora na odgojno-obrazovne potrebe djece izložene riziku socijalne isključenosti u ustanovama RIPOO</a:t>
            </a:r>
          </a:p>
        </p:txBody>
      </p:sp>
      <p:sp>
        <p:nvSpPr>
          <p:cNvPr id="9" name="Strelica dolje 8"/>
          <p:cNvSpPr/>
          <p:nvPr/>
        </p:nvSpPr>
        <p:spPr>
          <a:xfrm rot="10800000">
            <a:off x="63500" y="710806"/>
            <a:ext cx="973339" cy="542895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70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98" y="6122019"/>
            <a:ext cx="1497028" cy="615995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946" y="6234635"/>
            <a:ext cx="1200054" cy="503378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8572033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Kvaliteta pedagoške prakse prema ISSA standardima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0" name="Dijagram 9"/>
          <p:cNvGraphicFramePr/>
          <p:nvPr>
            <p:extLst>
              <p:ext uri="{D42A27DB-BD31-4B8C-83A1-F6EECF244321}">
                <p14:modId xmlns:p14="http://schemas.microsoft.com/office/powerpoint/2010/main" val="432581849"/>
              </p:ext>
            </p:extLst>
          </p:nvPr>
        </p:nvGraphicFramePr>
        <p:xfrm>
          <a:off x="374498" y="1323605"/>
          <a:ext cx="8489696" cy="4854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1626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98" y="6122019"/>
            <a:ext cx="1497028" cy="615995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946" y="6234635"/>
            <a:ext cx="1200054" cy="503378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449304" y="124691"/>
            <a:ext cx="8572033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ISSA pedagoški standardi kvalitetna odgojno obrazovna praksa</a:t>
            </a:r>
            <a:endParaRPr lang="hr-HR" sz="3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10" name="Dijagram 9"/>
          <p:cNvGraphicFramePr/>
          <p:nvPr>
            <p:extLst>
              <p:ext uri="{D42A27DB-BD31-4B8C-83A1-F6EECF244321}">
                <p14:modId xmlns:p14="http://schemas.microsoft.com/office/powerpoint/2010/main" val="448516404"/>
              </p:ext>
            </p:extLst>
          </p:nvPr>
        </p:nvGraphicFramePr>
        <p:xfrm>
          <a:off x="449304" y="1654909"/>
          <a:ext cx="8339096" cy="4304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1764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Tema sustav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sustava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Cambria" panose="02040503050406030204" pitchFamily="18" charset="0"/>
            <a:ea typeface="Cambria" panose="020405030504060302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2952</Words>
  <Application>Microsoft Office PowerPoint</Application>
  <PresentationFormat>Prikaz na zaslonu (4:3)</PresentationFormat>
  <Paragraphs>599</Paragraphs>
  <Slides>37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37</vt:i4>
      </vt:variant>
    </vt:vector>
  </HeadingPairs>
  <TitlesOfParts>
    <vt:vector size="44" baseType="lpstr">
      <vt:lpstr>Arial</vt:lpstr>
      <vt:lpstr>Calibri</vt:lpstr>
      <vt:lpstr>Calibri Light</vt:lpstr>
      <vt:lpstr>Cambria</vt:lpstr>
      <vt:lpstr>Times New Roman</vt:lpstr>
      <vt:lpstr>Wingdings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Složen i multidimenzionalni konstrukt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Deskriptivni pokazatelji odgajateljske samoprocjene  pedagoške prakse prema djetetu u riziku socijalne isključenosti.  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Dejana Bouillet</dc:creator>
  <cp:lastModifiedBy>Author</cp:lastModifiedBy>
  <cp:revision>97</cp:revision>
  <dcterms:created xsi:type="dcterms:W3CDTF">2020-01-19T12:26:28Z</dcterms:created>
  <dcterms:modified xsi:type="dcterms:W3CDTF">2021-03-15T11:25:58Z</dcterms:modified>
</cp:coreProperties>
</file>