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797675" cy="9928225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E3868-2361-43D5-A771-1C1D91BC5ED9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66844-B658-4FB3-99FF-78814907B99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438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0134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448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9654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280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4568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87772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0343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373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005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984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14913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076ED-8C73-474D-86EC-1B1BB2F42E3F}" type="datetimeFigureOut">
              <a:rPr lang="hr-HR" smtClean="0"/>
              <a:t>23.11.2020.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9D72A-EAF9-4A44-B2EA-FB43E5161F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6058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rce.unizg.hr/sustavi-za-ucenje-na-daljinu/mo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14775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Upute za pristup </a:t>
            </a:r>
            <a:r>
              <a:rPr lang="en-GB" dirty="0" err="1" smtClean="0"/>
              <a:t>zadaćama</a:t>
            </a:r>
            <a:r>
              <a:rPr lang="hr-HR" dirty="0" smtClean="0"/>
              <a:t> </a:t>
            </a:r>
            <a:r>
              <a:rPr lang="hr-HR" dirty="0" smtClean="0"/>
              <a:t>za državno GLOBE natjecanje.  Prijava na platformu </a:t>
            </a:r>
            <a:r>
              <a:rPr lang="hr-HR" dirty="0" err="1" smtClean="0"/>
              <a:t>Bioznalac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19456"/>
            <a:ext cx="9144000" cy="3275281"/>
          </a:xfrm>
        </p:spPr>
        <p:txBody>
          <a:bodyPr/>
          <a:lstStyle/>
          <a:p>
            <a:r>
              <a:rPr lang="hr-HR" dirty="0" smtClean="0"/>
              <a:t>U tražilicu upišite </a:t>
            </a:r>
            <a:r>
              <a:rPr lang="hr-HR" dirty="0" err="1" smtClean="0"/>
              <a:t>MoD</a:t>
            </a:r>
            <a:r>
              <a:rPr lang="hr-HR" dirty="0" smtClean="0"/>
              <a:t> ili koristite sljedeći poveznicu</a:t>
            </a:r>
          </a:p>
          <a:p>
            <a:r>
              <a:rPr lang="hr-HR" dirty="0" smtClean="0">
                <a:hlinkClick r:id="rId2"/>
              </a:rPr>
              <a:t>https://www.srce.unizg.hr/sustavi-za-ucenje-na-daljinu/mod</a:t>
            </a:r>
            <a:endParaRPr lang="hr-HR" dirty="0" smtClean="0"/>
          </a:p>
          <a:p>
            <a:r>
              <a:rPr lang="hr-HR" dirty="0" smtClean="0"/>
              <a:t>Ili QR kod</a:t>
            </a:r>
            <a:endParaRPr lang="hr-HR" dirty="0"/>
          </a:p>
          <a:p>
            <a:endParaRPr lang="hr-HR" dirty="0"/>
          </a:p>
        </p:txBody>
      </p:sp>
      <p:sp>
        <p:nvSpPr>
          <p:cNvPr id="4" name="AutoShape 2" descr="data:image/png;base64,iVBORw0KGgoAAAANSUhEUgAAAMgAAADICAYAAACtWK6eAAAOY0lEQVR4Xu2d23bjNgxFk///6HQ1HTfyhDK3eCBKlnZfDRLAuRCkk3Q+v76+vj78TwREoInApwZRGSKwjoAGUR0i8AIBDaI8RECDqAERGEPACTKGm6tugoAGuQnRtjmGgAYZw81VN0FAg9yEaNscQ0CDjOHmqpsgoEFuQrRtjiGgQcZwc9VNENAgNyHaNscQ0CBjuLnqJghokJsQbZtjCGiQMdxcdRMENMhNiLbNMQRKDPL5+TmWfYdV9O+/WjXTtUnZM7Bq9ZHkpbgkORJMW2tpzb28GmSBUBWor0CfISIN8vFRxaUG0SC9QxSLbYb5u8X+CdAgK0hRYLxiUanx01iDrGD6jsBoEA1CENjtikVPclLkWgwVOTVwcnef0S/FivZb/bilfNA+aNyeeTVI5w1CxaZBPj72FOrWLz6q+NAgGuRJe4mwNMiGN0gCdPVoTaZAspb2UR1Ha/aK1UfeCeIEcYK88MlUg1SfbMlIr66lhTGtj8b1z7v/IpLeaA76hQaNm5GX5ljGaZAB1Oj1kQqfxtFSNQj/2U0PUw3SQ6jxuQZpC5AaPTEwnUiUox79GqSHkAZpIpQIVYN88BOG6jMhhL4Pklpojuo+aF7aG41L+tAgJzMIJSQhnQqLxtHrCt2PGim5mtCaKR+tmmdzdIsrFiVkNvivxE3FpkH2/Qm+BlkoTINk3/5QU9MDywmy4fhLxEsJSXJsaAWFUrGhzVaCqnPQ/SgfGmQDu4l4KSFJjg2toFAqNrSZBhmG6RZXLIoOFSU1HM1LjUn3q46jD/cZ+FGsaM09rDTIAqEZBCfXhh6Ze31OxTYDPw2ywvIMYGYQrEGy3xWboYMlR04QJ0h38DhBuhC9Dphx8s44OWb04QRxgnxrgJ46iTcTQVcbLnm4V9eSYJqspXwkOVpr98w79Yp1FDAUQBpHSaL9ahCKVDsu4a2XWYMMvEE0yHyhvhKyBllBhwJTHadBNEhv8jx9TgW4aVMQTPNWx2kQDQLk+ROSPFA3JQLByX2+2kjuBwjbKaTqS6Ld3iA79d3dVoPwX/+eYeAuYTsFaJAVYDWIBvlXGhpEg3wjcPYDYacB0d1Wg2gQDfLCJqcySNfOFwugX0rQ070Fz1FraS0Xo3S1nZJH+l3AevSpQe7DuAYZ4FqDDID2pks0yABxGmQAtDddokEGiNMgA6C96ZISg1DBJBglj9YZeZP66NokroVBNW9JfdU/tEw4X67VIB0kq0mn3xLNEIwG6dtIg2iQvkpgRPVhkuwHS+6GaRAN0hUJDUgEPWNi0j68Ym1Aqpp0r1hzfj1mA8UvQ6dOkERsVQ0/9qEnVnVe+limWM2or9rUtObkjXSqXzWhjVDSq5p7RYQGoTJtx83gkuqKGnikYyfIArUZxnSCcJlqkJV/kXWGUJ0gXKj0hK7GVINokG/tUWElgsns8Hu1V6wNiCbEJdMiyZucinQtvU7R/aiRZuSlNc+oJdFQT+ZT3yAJqAnQPRAen9NTMemDmprWQsVRnfcdMaA6WMZpkM4jPRFWYmoNkv28ZMQMTb6+6BH0IiMVUXLqJGKjYFFRJn1QrGgtlL7qvO+IAdWBE2QFKSrKdxSHBhmxx8fH1CsWFWASR2Gggqk2Q3Vv1X3M2C+ZenQt1UEvToP0EGp8Tkmi3zrRuOprJjUrhYjuV40frW8kToMMoFZNsAZpk5DgMkBrc4kGGUBSg7RBc4KsiIneWxMAq08TWrNvEH6CJPzS6yM9nHjVryN3myBJI9QMicip8GktVYQ89kl6o9jP6G1GH9XYT/mal5KUnBwJ+BqE/w5YIsCEo0RDSc0aZAW96itCQtIMYTlB+gx5xVpgpEHq/tmAmVfFvszHIzSIBnlST/W1ZsYkHJd/f+VuBumn/i9ixqlNrxJJXHW/dL8krhp7il9SMzVcldE1yIItSjAlKfkiIBERXatB+khpEA3ypBJ6SCTfPvZluR5BDycnyAaUKelJHC2Hntp0vySO1kLFRvFLatYgG/5GmwJNiUviaC1UlHS/JI7WokESlFcEHW5ZupwSnCSlJxvNkdRMa6E56H60N/o2O+oat8x7+BskAZWupUKg+1Hikv2SmqmgaQ6634x+6ZRPatEgVeh1HvhJGirexKw0hwZJmPSK9Y1etYioeDVI/U//nSDhgZCIkqbWIG2k3vKKRUlPmjtqbWIG+i1R8mhN6qN5KfZ0ilLz07xUfyNxJY90mjhp+Ki1iQA1SFsZGmTFMUeJPMmrQfjfjThB6KjQIN8IOEGcIJssk5zkR611gjhBvjapvBFMxZuM4GRt2t/f65N+z3T/pphS/Gb0RrGnNffiSh7ptGhKyFFXkx5Yj8+TfmeIKOmDrqXfgNEJfCZcljVrkAFFaJDj3hYU+wFam0s0yACSlCQaV33K0pboRKf7zZgCCaa0DyfICFKLNZQkGqdB+K+LJJiO0L7bBKHFzDh1qACTezXtl9aSvMOSWigGdPpU81udt4eVBukgRAnuAf3qc3oqUnEktWiQZwQ0iAbp+imZZvSAqT4kaN5e8xpEg/Q0MuU3AjTICg3U6RTALtt/Auh1hdZH8/oGaSNF+Z3NW8kEoeKoBqH6vkz7oHmpGZL9aA56TaJxSc2JyKmGEi6XazVIEZJ00iTioKVSESVxGoSysSGumhBKEhXlhlZ+hWqQ7GcZCZcU+xF+nSAjqDXWUJKoWel+XrG4MUeo1iAjqGmQJmrU1MkhQW8hRbTW/DvpSTHVDZ9pP1pLEld9NUlqoQ/8xEh0baLJwx7pyXWANkwJnrEfrSWJ0yCUybG4qVcsDcL/DJeexhpkTPh0lQbpIEVP98T8NMeMu3tSCzU1vSbRWqjYR+I0iAZ5QoCKsjouOWBGhE/X7GaQ5LTDxX9+0tBfcWc/xagAhwE48H+XmvSWrB3BSoPsOEFGCHmsmSEEeojRPmYcOjNwmfItFgWfgkpH8JnIpLXQ3hKsaI6kZlpfIvJk7UhvThAnyIhumms0yAYonSAbwGqEzjgpKUe0Ew2yghQlkxKSfF1IcySkJzmoiKqvRDQv7S3hiPZGc7T2o/32dFByxdIgPZh/Pk+Io+JNBENzUPHSfmdoiLP0E6lBOqhRIVDwqWDoKVudV4M8I6pBNMgTAhpEg9BD9zvOCdKGi+JCJ6ZXrEkPfKp+Shzdj568dL9EgLSWBAOag/ZL303USEne5dqpVyx6r6biSEBIxEH7qK6PioOKN8GA5jgKgySvBlm5OiWgVguGHhI0jp7QFIPqfml99JCgffTinCA9hODn1YKhwqdxVICw3fJ/F57Wp0F2eBhT8Kk4vGK1/1m2BD/K0e0MQkGdDcyruui0uMrpTt8qlCOKHzUN1dBI3OFXLFo0BZ/ul8RRgjXIub4mH+FcgwygpkHaoNFDjOLnBNkgTgr+hi2HQynBThAnyLfIZoh3Rg7qGA3iBKFa2WSQRFj0m6Pk1KYjnZqV9kvBrn4s07zVfdC8R/W7rG/qG4QCXQ0MzatB+GSgIk/iqnUwUosG6aBGJxKNGyHpseYowSQHzDv26wTZwBoVPo3bkPpXqAbhE45i1ePDCeIE6Wlkyq+V0Ott8hbtNtoIKDHISOKZa5IrQtVJ9KrfpD6KY9IH/VKC1pL0Syd10m/5FYsCc1RcNSHVfST10VoSwWgQivKbxiUCTIRF4UrqozmSPjQIRflN4xIBJsKicCX10RxJHxqEovymcYkAE2FRuJL6aI6kDw1CUV6Jm0EwLbH6EUd7owKsFhv9VofiR+MSnBNMZ+BX/kinDVPwk7iEuERsGoT/Th7VSzWXI7oq+ZqXNjxS4NY11aDS3jSIBlnVKhXRVrGPxGuQ8/85LNVLNZcjenKCdFBLyKRXNjp9KMG0ZrpfKy4RL60vyZH0NuUNUk36DLElxCX10YdnElclmMc+Cb8U52pjjmCw2wRJAKSNUMEk+1GSNAhFObsCzp4qGmTBKz3ZqPmpgWfEcfmySIoBPThYVv4nvEl9XrFW2NAgVKZtodLVFGc6vekBQ+vTIBpkRCtPa5ITWoPs8H9HTO6e9IShxCXioMpMaqb1JTloH0lcdR8jtUx9g1ABVo/WaiFQ4kYIeaxJaqb1JTmS3uja6j5o3sOuWBqEU5SIt1pYCW+849+R1X2M1OIE2fFbrBFCnCA/qGmQDQryDVL/FWcypTZQNxyqQTZAV20QmprmPWo/+l5rxVGDJGvPfj3r8XbbK1YPmMfnGqSNFDWXBtnw/+ZNwKJCpXEahP96uhOEqmUlbsZpQoVP42jLZ9/PK1abSfp+6enAK1YHIQ3iFeur56Le5+84Qajw6UmUXB97+L76vLqPpBaKwZlq7vV72wlSTRIVR4+QrZ9X97E1/zKeYnCmmnv9apAFQnQS0kdrD/yKz88kNg1yoUd6tbCoOCpMsdyjuo+kPorBmWru9esEcYL0NII/1yDhBMFIw0B6JUqIS65T1Scl7ZfWfFR9lI9WH/RLEyihbtjUCdKtZmMAFQwlhIKf7EdrTkSerJ1RH8VPg2w0xN/hlExKiAY5/0/XKUehtP5f7gRZIEnBTwxHTZ1MgWTtjPoofk6Q0OaUTEqIBnGC/LqlfFFVvBAzFWDoB7ScPjyT0ykxJoWb5kCgbPhyJdmP9nbUhBvpbbcr1kgxFWs0CEex+mDTIJNOIk7x70gNwtHTIH2snCBFj3RqTHrKesWq/xPjvh1+R2gQDTKim+Yaav7bvUHKEHYjETgZAiUT5GQ9WY4IlCGgQcqgdKMrIqBBrsiqPZUhoEHKoHSjKyKgQa7Iqj2VIaBByqB0oysioEGuyKo9lSGgQcqgdKMrIqBBrsiqPZUhoEHKoHSjKyKgQa7Iqj2VIaBByqB0oysioEGuyKo9lSGgQcqgdKMrIqBBrsiqPZUhoEHKoHSjKyKgQa7Iqj2VIfAPixhKxg/LaS4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60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5" name="AutoShape 4" descr="data:image/png;base64,iVBORw0KGgoAAAANSUhEUgAAAMgAAADICAYAAACtWK6eAAAOY0lEQVR4Xu2d23bjNgxFk///6HQ1HTfyhDK3eCBKlnZfDRLAuRCkk3Q+v76+vj78TwREoInApwZRGSKwjoAGUR0i8AIBDaI8RECDqAERGEPACTKGm6tugoAGuQnRtjmGgAYZw81VN0FAg9yEaNscQ0CDjOHmqpsgoEFuQrRtjiGgQcZwc9VNENAgNyHaNscQ0CBjuLnqJghokJsQbZtjCGiQMdxcdRMENMhNiLbNMQRKDPL5+TmWfYdV9O+/WjXTtUnZM7Bq9ZHkpbgkORJMW2tpzb28GmSBUBWor0CfISIN8vFRxaUG0SC9QxSLbYb5u8X+CdAgK0hRYLxiUanx01iDrGD6jsBoEA1CENjtikVPclLkWgwVOTVwcnef0S/FivZb/bilfNA+aNyeeTVI5w1CxaZBPj72FOrWLz6q+NAgGuRJe4mwNMiGN0gCdPVoTaZAspb2UR1Ha/aK1UfeCeIEcYK88MlUg1SfbMlIr66lhTGtj8b1z7v/IpLeaA76hQaNm5GX5ljGaZAB1Oj1kQqfxtFSNQj/2U0PUw3SQ6jxuQZpC5AaPTEwnUiUox79GqSHkAZpIpQIVYN88BOG6jMhhL4Pklpojuo+aF7aG41L+tAgJzMIJSQhnQqLxtHrCt2PGim5mtCaKR+tmmdzdIsrFiVkNvivxE3FpkH2/Qm+BlkoTINk3/5QU9MDywmy4fhLxEsJSXJsaAWFUrGhzVaCqnPQ/SgfGmQDu4l4KSFJjg2toFAqNrSZBhmG6RZXLIoOFSU1HM1LjUn3q46jD/cZ+FGsaM09rDTIAqEZBCfXhh6Ze31OxTYDPw2ywvIMYGYQrEGy3xWboYMlR04QJ0h38DhBuhC9Dphx8s44OWb04QRxgnxrgJ46iTcTQVcbLnm4V9eSYJqspXwkOVpr98w79Yp1FDAUQBpHSaL9ahCKVDsu4a2XWYMMvEE0yHyhvhKyBllBhwJTHadBNEhv8jx9TgW4aVMQTPNWx2kQDQLk+ROSPFA3JQLByX2+2kjuBwjbKaTqS6Ld3iA79d3dVoPwX/+eYeAuYTsFaJAVYDWIBvlXGhpEg3wjcPYDYacB0d1Wg2gQDfLCJqcySNfOFwugX0rQ070Fz1FraS0Xo3S1nZJH+l3AevSpQe7DuAYZ4FqDDID2pks0yABxGmQAtDddokEGiNMgA6C96ZISg1DBJBglj9YZeZP66NokroVBNW9JfdU/tEw4X67VIB0kq0mn3xLNEIwG6dtIg2iQvkpgRPVhkuwHS+6GaRAN0hUJDUgEPWNi0j68Ym1Aqpp0r1hzfj1mA8UvQ6dOkERsVQ0/9qEnVnVe+limWM2or9rUtObkjXSqXzWhjVDSq5p7RYQGoTJtx83gkuqKGnikYyfIArUZxnSCcJlqkJV/kXWGUJ0gXKj0hK7GVINokG/tUWElgsns8Hu1V6wNiCbEJdMiyZucinQtvU7R/aiRZuSlNc+oJdFQT+ZT3yAJqAnQPRAen9NTMemDmprWQsVRnfcdMaA6WMZpkM4jPRFWYmoNkv28ZMQMTb6+6BH0IiMVUXLqJGKjYFFRJn1QrGgtlL7qvO+IAdWBE2QFKSrKdxSHBhmxx8fH1CsWFWASR2Gggqk2Q3Vv1X3M2C+ZenQt1UEvToP0EGp8Tkmi3zrRuOprJjUrhYjuV40frW8kToMMoFZNsAZpk5DgMkBrc4kGGUBSg7RBc4KsiIneWxMAq08TWrNvEH6CJPzS6yM9nHjVryN3myBJI9QMicip8GktVYQ89kl6o9jP6G1GH9XYT/mal5KUnBwJ+BqE/w5YIsCEo0RDSc0aZAW96itCQtIMYTlB+gx5xVpgpEHq/tmAmVfFvszHIzSIBnlST/W1ZsYkHJd/f+VuBumn/i9ixqlNrxJJXHW/dL8krhp7il9SMzVcldE1yIItSjAlKfkiIBERXatB+khpEA3ypBJ6SCTfPvZluR5BDycnyAaUKelJHC2Hntp0vySO1kLFRvFLatYgG/5GmwJNiUviaC1UlHS/JI7WokESlFcEHW5ZupwSnCSlJxvNkdRMa6E56H60N/o2O+oat8x7+BskAZWupUKg+1Hikv2SmqmgaQ6634x+6ZRPatEgVeh1HvhJGirexKw0hwZJmPSK9Y1etYioeDVI/U//nSDhgZCIkqbWIG2k3vKKRUlPmjtqbWIG+i1R8mhN6qN5KfZ0ilLz07xUfyNxJY90mjhp+Ki1iQA1SFsZGmTFMUeJPMmrQfjfjThB6KjQIN8IOEGcIJssk5zkR611gjhBvjapvBFMxZuM4GRt2t/f65N+z3T/pphS/Gb0RrGnNffiSh7ptGhKyFFXkx5Yj8+TfmeIKOmDrqXfgNEJfCZcljVrkAFFaJDj3hYU+wFam0s0yACSlCQaV33K0pboRKf7zZgCCaa0DyfICFKLNZQkGqdB+K+LJJiO0L7bBKHFzDh1qACTezXtl9aSvMOSWigGdPpU81udt4eVBukgRAnuAf3qc3oqUnEktWiQZwQ0iAbp+imZZvSAqT4kaN5e8xpEg/Q0MuU3AjTICg3U6RTALtt/Auh1hdZH8/oGaSNF+Z3NW8kEoeKoBqH6vkz7oHmpGZL9aA56TaJxSc2JyKmGEi6XazVIEZJ00iTioKVSESVxGoSysSGumhBKEhXlhlZ+hWqQ7GcZCZcU+xF+nSAjqDXWUJKoWel+XrG4MUeo1iAjqGmQJmrU1MkhQW8hRbTW/DvpSTHVDZ9pP1pLEld9NUlqoQ/8xEh0baLJwx7pyXWANkwJnrEfrSWJ0yCUybG4qVcsDcL/DJeexhpkTPh0lQbpIEVP98T8NMeMu3tSCzU1vSbRWqjYR+I0iAZ5QoCKsjouOWBGhE/X7GaQ5LTDxX9+0tBfcWc/xagAhwE48H+XmvSWrB3BSoPsOEFGCHmsmSEEeojRPmYcOjNwmfItFgWfgkpH8JnIpLXQ3hKsaI6kZlpfIvJk7UhvThAnyIhumms0yAYonSAbwGqEzjgpKUe0Ew2yghQlkxKSfF1IcySkJzmoiKqvRDQv7S3hiPZGc7T2o/32dFByxdIgPZh/Pk+Io+JNBENzUPHSfmdoiLP0E6lBOqhRIVDwqWDoKVudV4M8I6pBNMgTAhpEg9BD9zvOCdKGi+JCJ6ZXrEkPfKp+Shzdj568dL9EgLSWBAOag/ZL303USEne5dqpVyx6r6biSEBIxEH7qK6PioOKN8GA5jgKgySvBlm5OiWgVguGHhI0jp7QFIPqfml99JCgffTinCA9hODn1YKhwqdxVICw3fJ/F57Wp0F2eBhT8Kk4vGK1/1m2BD/K0e0MQkGdDcyruui0uMrpTt8qlCOKHzUN1dBI3OFXLFo0BZ/ul8RRgjXIub4mH+FcgwygpkHaoNFDjOLnBNkgTgr+hi2HQynBThAnyLfIZoh3Rg7qGA3iBKFa2WSQRFj0m6Pk1KYjnZqV9kvBrn4s07zVfdC8R/W7rG/qG4QCXQ0MzatB+GSgIk/iqnUwUosG6aBGJxKNGyHpseYowSQHzDv26wTZwBoVPo3bkPpXqAbhE45i1ePDCeIE6Wlkyq+V0Ott8hbtNtoIKDHISOKZa5IrQtVJ9KrfpD6KY9IH/VKC1pL0Syd10m/5FYsCc1RcNSHVfST10VoSwWgQivKbxiUCTIRF4UrqozmSPjQIRflN4xIBJsKicCX10RxJHxqEovymcYkAE2FRuJL6aI6kDw1CUV6Jm0EwLbH6EUd7owKsFhv9VofiR+MSnBNMZ+BX/kinDVPwk7iEuERsGoT/Th7VSzWXI7oq+ZqXNjxS4NY11aDS3jSIBlnVKhXRVrGPxGuQ8/85LNVLNZcjenKCdFBLyKRXNjp9KMG0ZrpfKy4RL60vyZH0NuUNUk36DLElxCX10YdnElclmMc+Cb8U52pjjmCw2wRJAKSNUMEk+1GSNAhFObsCzp4qGmTBKz3ZqPmpgWfEcfmySIoBPThYVv4nvEl9XrFW2NAgVKZtodLVFGc6vekBQ+vTIBpkRCtPa5ITWoPs8H9HTO6e9IShxCXioMpMaqb1JTloH0lcdR8jtUx9g1ABVo/WaiFQ4kYIeaxJaqb1JTmS3uja6j5o3sOuWBqEU5SIt1pYCW+849+R1X2M1OIE2fFbrBFCnCA/qGmQDQryDVL/FWcypTZQNxyqQTZAV20QmprmPWo/+l5rxVGDJGvPfj3r8XbbK1YPmMfnGqSNFDWXBtnw/+ZNwKJCpXEahP96uhOEqmUlbsZpQoVP42jLZ9/PK1abSfp+6enAK1YHIQ3iFeur56Le5+84Qajw6UmUXB97+L76vLqPpBaKwZlq7vV72wlSTRIVR4+QrZ9X97E1/zKeYnCmmnv9apAFQnQS0kdrD/yKz88kNg1yoUd6tbCoOCpMsdyjuo+kPorBmWru9esEcYL0NII/1yDhBMFIw0B6JUqIS65T1Scl7ZfWfFR9lI9WH/RLEyihbtjUCdKtZmMAFQwlhIKf7EdrTkSerJ1RH8VPg2w0xN/hlExKiAY5/0/XKUehtP5f7gRZIEnBTwxHTZ1MgWTtjPoofk6Q0OaUTEqIBnGC/LqlfFFVvBAzFWDoB7ScPjyT0ykxJoWb5kCgbPhyJdmP9nbUhBvpbbcr1kgxFWs0CEex+mDTIJNOIk7x70gNwtHTIH2snCBFj3RqTHrKesWq/xPjvh1+R2gQDTKim+Yaav7bvUHKEHYjETgZAiUT5GQ9WY4IlCGgQcqgdKMrIqBBrsiqPZUhoEHKoHSjKyKgQa7Iqj2VIaBByqB0oysioEGuyKo9lSGgQcqgdKMrIqBBrsiqPZUhoEHKoHSjKyKgQa7Iqj2VIaBByqB0oysioEGuyKo9lSGgQcqgdKMrIqBBrsiqPZUhoEHKoHSjKyKgQa7Iqj2VIfAPixhKxg/LaS4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288" y="4163633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23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339" t="4673" r="7675" b="12282"/>
          <a:stretch/>
        </p:blipFill>
        <p:spPr>
          <a:xfrm>
            <a:off x="772732" y="321972"/>
            <a:ext cx="10483403" cy="569246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219717" y="3296992"/>
            <a:ext cx="2794716" cy="4507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ular Callout 5"/>
          <p:cNvSpPr/>
          <p:nvPr/>
        </p:nvSpPr>
        <p:spPr>
          <a:xfrm>
            <a:off x="7804597" y="2446986"/>
            <a:ext cx="2434107" cy="553791"/>
          </a:xfrm>
          <a:prstGeom prst="wedgeRectCallout">
            <a:avLst>
              <a:gd name="adj1" fmla="val -131944"/>
              <a:gd name="adj2" fmla="val 1322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Kliknite na Pristup sustavu </a:t>
            </a:r>
            <a:r>
              <a:rPr lang="hr-HR" dirty="0" err="1" smtClean="0"/>
              <a:t>MoD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41322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110" r="5035" b="13409"/>
          <a:stretch/>
        </p:blipFill>
        <p:spPr>
          <a:xfrm>
            <a:off x="257577" y="270458"/>
            <a:ext cx="11578107" cy="5653826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4443211" y="978794"/>
            <a:ext cx="3554569" cy="798491"/>
          </a:xfrm>
          <a:prstGeom prst="wedgeRectCallout">
            <a:avLst>
              <a:gd name="adj1" fmla="val -86721"/>
              <a:gd name="adj2" fmla="val 269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Kliknite na Prijava s </a:t>
            </a:r>
            <a:r>
              <a:rPr lang="hr-HR" dirty="0" err="1" smtClean="0"/>
              <a:t>AAI@EduHr</a:t>
            </a:r>
            <a:endParaRPr lang="hr-HR" dirty="0" smtClean="0"/>
          </a:p>
          <a:p>
            <a:pPr algn="ctr"/>
            <a:r>
              <a:rPr lang="hr-HR" dirty="0" smtClean="0"/>
              <a:t>Elektroničkim identitetom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84102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Prijavite se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Upišite svoj </a:t>
            </a:r>
            <a:r>
              <a:rPr lang="hr-HR" dirty="0" err="1" smtClean="0"/>
              <a:t>AAI@EduHR</a:t>
            </a:r>
            <a:r>
              <a:rPr lang="hr-HR" dirty="0" smtClean="0"/>
              <a:t> elektronički identitet i svoju e-adresu te ih pohranite.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968" y="2749277"/>
            <a:ext cx="6539952" cy="24435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069" y="4270606"/>
            <a:ext cx="6356898" cy="2518985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8969433" y="2286000"/>
            <a:ext cx="174567" cy="6567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644073" y="2749277"/>
            <a:ext cx="2337723" cy="2978192"/>
          </a:xfrm>
          <a:prstGeom prst="straightConnector1">
            <a:avLst/>
          </a:prstGeom>
          <a:ln w="76200" cmpd="sng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998624" y="2586631"/>
            <a:ext cx="4073236" cy="665018"/>
          </a:xfrm>
          <a:prstGeom prst="ellipse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13350" y="5724365"/>
            <a:ext cx="4073236" cy="665018"/>
          </a:xfrm>
          <a:prstGeom prst="ellipse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ln w="5715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674865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528" t="8312" r="3239" b="20473"/>
          <a:stretch/>
        </p:blipFill>
        <p:spPr>
          <a:xfrm>
            <a:off x="0" y="605307"/>
            <a:ext cx="11861442" cy="4855335"/>
          </a:xfrm>
          <a:prstGeom prst="rect">
            <a:avLst/>
          </a:prstGeom>
        </p:spPr>
      </p:pic>
      <p:sp>
        <p:nvSpPr>
          <p:cNvPr id="5" name="Rectangular Callout 4"/>
          <p:cNvSpPr/>
          <p:nvPr/>
        </p:nvSpPr>
        <p:spPr>
          <a:xfrm>
            <a:off x="8036417" y="695459"/>
            <a:ext cx="2266682" cy="669702"/>
          </a:xfrm>
          <a:prstGeom prst="wedgeRectCallout">
            <a:avLst>
              <a:gd name="adj1" fmla="val 84848"/>
              <a:gd name="adj2" fmla="val -336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Kad ste upisani, ovdje će biti vaše ime</a:t>
            </a:r>
            <a:endParaRPr lang="hr-HR" dirty="0"/>
          </a:p>
        </p:txBody>
      </p:sp>
      <p:sp>
        <p:nvSpPr>
          <p:cNvPr id="6" name="Rounded Rectangle 5"/>
          <p:cNvSpPr/>
          <p:nvPr/>
        </p:nvSpPr>
        <p:spPr>
          <a:xfrm>
            <a:off x="2653048" y="3850783"/>
            <a:ext cx="2485622" cy="5151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ectangular Callout 6"/>
          <p:cNvSpPr/>
          <p:nvPr/>
        </p:nvSpPr>
        <p:spPr>
          <a:xfrm>
            <a:off x="4623515" y="1077060"/>
            <a:ext cx="2717443" cy="1176743"/>
          </a:xfrm>
          <a:prstGeom prst="wedgeRectCallout">
            <a:avLst>
              <a:gd name="adj1" fmla="val -36947"/>
              <a:gd name="adj2" fmla="val 1817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Kliknite na Prirodoslovno-matematičko područje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3929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64" t="4485" r="9788" b="13597"/>
          <a:stretch/>
        </p:blipFill>
        <p:spPr>
          <a:xfrm>
            <a:off x="373486" y="309093"/>
            <a:ext cx="10625071" cy="561518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661375" y="3554568"/>
            <a:ext cx="2550017" cy="13780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Rectangular Callout 3"/>
          <p:cNvSpPr/>
          <p:nvPr/>
        </p:nvSpPr>
        <p:spPr>
          <a:xfrm>
            <a:off x="5640946" y="1635617"/>
            <a:ext cx="3606085" cy="1223493"/>
          </a:xfrm>
          <a:prstGeom prst="wedgeRectCallout">
            <a:avLst>
              <a:gd name="adj1" fmla="val -103333"/>
              <a:gd name="adj2" fmla="val 1182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Spustite</a:t>
            </a:r>
            <a:r>
              <a:rPr lang="en-GB" dirty="0" smtClean="0"/>
              <a:t> se </a:t>
            </a:r>
            <a:r>
              <a:rPr lang="en-GB" dirty="0" err="1" smtClean="0"/>
              <a:t>na</a:t>
            </a:r>
            <a:r>
              <a:rPr lang="en-GB" dirty="0" smtClean="0"/>
              <a:t> </a:t>
            </a:r>
            <a:r>
              <a:rPr lang="en-GB" dirty="0" err="1" smtClean="0"/>
              <a:t>stranici</a:t>
            </a:r>
            <a:r>
              <a:rPr lang="en-GB" dirty="0" smtClean="0"/>
              <a:t> </a:t>
            </a:r>
            <a:r>
              <a:rPr lang="hr-HR" dirty="0" smtClean="0"/>
              <a:t>i kliknite na naslov </a:t>
            </a:r>
            <a:r>
              <a:rPr lang="hr-HR" dirty="0" err="1" smtClean="0"/>
              <a:t>Bioznalac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2065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397025" y="3232597"/>
            <a:ext cx="1841679" cy="5409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4647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Da bi se upisali u </a:t>
            </a:r>
            <a:r>
              <a:rPr lang="hr-HR" dirty="0" err="1" smtClean="0"/>
              <a:t>Bioznalca</a:t>
            </a:r>
            <a:r>
              <a:rPr lang="hr-HR" dirty="0" smtClean="0"/>
              <a:t>, opet treba popuniti rubrike s traženim podacima i pohraniti upisano</a:t>
            </a:r>
            <a:r>
              <a:rPr lang="en-GB" dirty="0" smtClean="0"/>
              <a:t> (</a:t>
            </a:r>
            <a:r>
              <a:rPr lang="en-GB" dirty="0" err="1" smtClean="0"/>
              <a:t>ako</a:t>
            </a:r>
            <a:r>
              <a:rPr lang="en-GB" dirty="0" smtClean="0"/>
              <a:t> ne </a:t>
            </a:r>
            <a:r>
              <a:rPr lang="en-GB" dirty="0" err="1" smtClean="0"/>
              <a:t>prepozna</a:t>
            </a:r>
            <a:r>
              <a:rPr lang="en-GB" dirty="0" smtClean="0"/>
              <a:t> </a:t>
            </a:r>
            <a:r>
              <a:rPr lang="en-GB" dirty="0" err="1" smtClean="0"/>
              <a:t>direktno</a:t>
            </a:r>
            <a:r>
              <a:rPr lang="en-GB" dirty="0" smtClean="0"/>
              <a:t>).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2290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8620" r="16972" b="13972"/>
          <a:stretch/>
        </p:blipFill>
        <p:spPr>
          <a:xfrm>
            <a:off x="528034" y="257578"/>
            <a:ext cx="11253008" cy="589852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434885" y="4765183"/>
            <a:ext cx="3065171" cy="130076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ular Callout 5"/>
          <p:cNvSpPr/>
          <p:nvPr/>
        </p:nvSpPr>
        <p:spPr>
          <a:xfrm>
            <a:off x="2009104" y="3026535"/>
            <a:ext cx="3271234" cy="1622738"/>
          </a:xfrm>
          <a:prstGeom prst="wedgeRectCallout">
            <a:avLst>
              <a:gd name="adj1" fmla="val 77199"/>
              <a:gd name="adj2" fmla="val 7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Spustite se na stranici i kliknite na označeni naslov </a:t>
            </a:r>
          </a:p>
          <a:p>
            <a:pPr algn="ctr"/>
            <a:r>
              <a:rPr lang="hr-HR" dirty="0" smtClean="0"/>
              <a:t>GLOBE natjecanje iznad znaka Programa GLOBE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972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676" t="21581" r="1444" b="10404"/>
          <a:stretch/>
        </p:blipFill>
        <p:spPr>
          <a:xfrm>
            <a:off x="2356833" y="1068946"/>
            <a:ext cx="8641725" cy="4662153"/>
          </a:xfrm>
          <a:prstGeom prst="rect">
            <a:avLst/>
          </a:prstGeom>
          <a:noFill/>
        </p:spPr>
      </p:pic>
      <p:sp>
        <p:nvSpPr>
          <p:cNvPr id="3" name="Rounded Rectangle 2"/>
          <p:cNvSpPr/>
          <p:nvPr/>
        </p:nvSpPr>
        <p:spPr>
          <a:xfrm>
            <a:off x="4546242" y="2987899"/>
            <a:ext cx="3709116" cy="66970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Rectangular Callout 3"/>
          <p:cNvSpPr/>
          <p:nvPr/>
        </p:nvSpPr>
        <p:spPr>
          <a:xfrm>
            <a:off x="1197735" y="656823"/>
            <a:ext cx="4134119" cy="1429554"/>
          </a:xfrm>
          <a:prstGeom prst="wedgeRectCallout">
            <a:avLst>
              <a:gd name="adj1" fmla="val 41472"/>
              <a:gd name="adj2" fmla="val 1093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Odaberite podnaslov GLOBE natjecanje 2020 i svoju razinu škole (osnovna ili srednja)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31941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148" t="35298" b="35204"/>
          <a:stretch/>
        </p:blipFill>
        <p:spPr>
          <a:xfrm>
            <a:off x="1712890" y="2691684"/>
            <a:ext cx="8899302" cy="20219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15921" y="798490"/>
            <a:ext cx="7328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 smtClean="0"/>
              <a:t>Otvara vam se stranica s najavom testa. </a:t>
            </a:r>
          </a:p>
          <a:p>
            <a:pPr algn="ctr"/>
            <a:r>
              <a:rPr lang="hr-HR" sz="2400" dirty="0" smtClean="0"/>
              <a:t>Testu ćete moći pristupiti u zakazano vrijeme početka natjecanja.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15921" y="4944867"/>
            <a:ext cx="7624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Do tada možete posjetiti stranicu naslova</a:t>
            </a:r>
          </a:p>
          <a:p>
            <a:pPr algn="ctr"/>
            <a:r>
              <a:rPr lang="hr-HR" dirty="0" smtClean="0"/>
              <a:t>Vježba primjera pitanja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7756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1937" t="33418" r="6197" b="8900"/>
          <a:stretch/>
        </p:blipFill>
        <p:spPr>
          <a:xfrm>
            <a:off x="1957588" y="1275008"/>
            <a:ext cx="6323527" cy="395381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356834" y="3503055"/>
            <a:ext cx="3155324" cy="5409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4285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Sretno!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004" y="975216"/>
            <a:ext cx="9144000" cy="1655762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U </a:t>
            </a:r>
            <a:r>
              <a:rPr lang="en-GB" dirty="0" err="1" smtClean="0"/>
              <a:t>sljedećim</a:t>
            </a:r>
            <a:r>
              <a:rPr lang="en-GB" dirty="0" smtClean="0"/>
              <a:t> </a:t>
            </a:r>
            <a:r>
              <a:rPr lang="en-GB" dirty="0" err="1" smtClean="0"/>
              <a:t>prijavama</a:t>
            </a:r>
            <a:r>
              <a:rPr lang="en-GB" dirty="0" smtClean="0"/>
              <a:t> </a:t>
            </a:r>
            <a:r>
              <a:rPr lang="en-GB" dirty="0" err="1" smtClean="0"/>
              <a:t>će</a:t>
            </a:r>
            <a:r>
              <a:rPr lang="en-GB" dirty="0" smtClean="0"/>
              <a:t> </a:t>
            </a:r>
            <a:r>
              <a:rPr lang="en-GB" dirty="0" err="1" smtClean="0"/>
              <a:t>biti</a:t>
            </a:r>
            <a:r>
              <a:rPr lang="en-GB" dirty="0" smtClean="0"/>
              <a:t> </a:t>
            </a:r>
            <a:r>
              <a:rPr lang="en-GB" dirty="0" err="1" smtClean="0"/>
              <a:t>manje</a:t>
            </a:r>
            <a:r>
              <a:rPr lang="en-GB" dirty="0" smtClean="0"/>
              <a:t> </a:t>
            </a:r>
            <a:r>
              <a:rPr lang="en-GB" dirty="0" err="1" smtClean="0"/>
              <a:t>koraka</a:t>
            </a:r>
            <a:r>
              <a:rPr lang="en-GB" dirty="0" smtClean="0"/>
              <a:t> </a:t>
            </a:r>
            <a:r>
              <a:rPr lang="en-GB" dirty="0" err="1" smtClean="0"/>
              <a:t>kod</a:t>
            </a:r>
            <a:r>
              <a:rPr lang="en-GB" dirty="0" smtClean="0"/>
              <a:t> </a:t>
            </a:r>
            <a:r>
              <a:rPr lang="en-GB" dirty="0" err="1" smtClean="0"/>
              <a:t>prijavljivanja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61611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165</Words>
  <Application>Microsoft Office PowerPoint</Application>
  <PresentationFormat>Widescreen</PresentationFormat>
  <Paragraphs>23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Upute za pristup zadaćama za državno GLOBE natjecanje.  Prijava na platformu Bioznalac</vt:lpstr>
      <vt:lpstr>PowerPoint Presentation</vt:lpstr>
      <vt:lpstr>PowerPoint Presentation</vt:lpstr>
      <vt:lpstr>Prijavite 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Sretno!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 pristup testovima za državno GLOBE natjecanje, prijavite se na platformu Bioznalac</dc:title>
  <dc:creator>Diana</dc:creator>
  <cp:lastModifiedBy>autor</cp:lastModifiedBy>
  <cp:revision>13</cp:revision>
  <cp:lastPrinted>2020-11-23T09:36:46Z</cp:lastPrinted>
  <dcterms:created xsi:type="dcterms:W3CDTF">2020-11-20T18:52:39Z</dcterms:created>
  <dcterms:modified xsi:type="dcterms:W3CDTF">2020-11-23T10:31:42Z</dcterms:modified>
</cp:coreProperties>
</file>